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3"/>
  </p:sldMasterIdLst>
  <p:notesMasterIdLst>
    <p:notesMasterId r:id="rId22"/>
  </p:notesMasterIdLst>
  <p:handoutMasterIdLst>
    <p:handoutMasterId r:id="rId23"/>
  </p:handoutMasterIdLst>
  <p:sldIdLst>
    <p:sldId id="298" r:id="rId4"/>
    <p:sldId id="283" r:id="rId5"/>
    <p:sldId id="297" r:id="rId6"/>
    <p:sldId id="299" r:id="rId7"/>
    <p:sldId id="311" r:id="rId8"/>
    <p:sldId id="309" r:id="rId9"/>
    <p:sldId id="310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292" r:id="rId20"/>
    <p:sldId id="296" r:id="rId21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5332" autoAdjust="0"/>
  </p:normalViewPr>
  <p:slideViewPr>
    <p:cSldViewPr snapToGrid="0">
      <p:cViewPr varScale="1">
        <p:scale>
          <a:sx n="64" d="100"/>
          <a:sy n="64" d="100"/>
        </p:scale>
        <p:origin x="942" y="78"/>
      </p:cViewPr>
      <p:guideLst/>
    </p:cSldViewPr>
  </p:slideViewPr>
  <p:outlineViewPr>
    <p:cViewPr>
      <p:scale>
        <a:sx n="33" d="100"/>
        <a:sy n="33" d="100"/>
      </p:scale>
      <p:origin x="0" y="-25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375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910C252-6BAA-4DA1-B375-5BC4F62E35DC}" type="datetime1">
              <a:rPr lang="it-IT" smtClean="0"/>
              <a:t>31/03/2023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140F9C-702C-4EF1-BBD5-EB8FAB3C4E97}" type="datetime1">
              <a:rPr lang="it-IT" smtClean="0"/>
              <a:pPr/>
              <a:t>31/03/2023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dirty="0"/>
              <a:t>Modifica gli stili del testo dello schema</a:t>
            </a:r>
          </a:p>
          <a:p>
            <a:pPr lvl="1" rtl="0"/>
            <a:r>
              <a:rPr lang="it-IT" dirty="0"/>
              <a:t>Secondo livello</a:t>
            </a:r>
          </a:p>
          <a:p>
            <a:pPr lvl="2" rtl="0"/>
            <a:r>
              <a:rPr lang="it-IT" dirty="0"/>
              <a:t>Terzo livello</a:t>
            </a:r>
          </a:p>
          <a:p>
            <a:pPr lvl="3" rtl="0"/>
            <a:r>
              <a:rPr lang="it-IT" dirty="0"/>
              <a:t>Quarto livello</a:t>
            </a:r>
          </a:p>
          <a:p>
            <a:pPr lvl="4" rtl="0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717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it-IT" smtClean="0"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24764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egnaposto immagine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804025"/>
          </a:xfrm>
          <a:solidFill>
            <a:schemeClr val="bg1">
              <a:lumMod val="85000"/>
            </a:schemeClr>
          </a:solidFill>
        </p:spPr>
        <p:txBody>
          <a:bodyPr tIns="1728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dirty="0"/>
              <a:t>Inserire o trascinare la foto qui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lnSpc>
                <a:spcPct val="70000"/>
              </a:lnSpc>
              <a:defRPr lang="en-ZA" sz="4800" b="1" spc="-300" dirty="0"/>
            </a:lvl1pPr>
          </a:lstStyle>
          <a:p>
            <a:pPr lvl="0" algn="r" rtl="0"/>
            <a:r>
              <a:rPr lang="it-IT" dirty="0"/>
              <a:t>Fare clic per modificare il titolo della presentazione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Fare clic per modificare il titolo della pagina</a:t>
            </a:r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Sottotitolo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5472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6" name="Segnaposto testo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11250"/>
            <a:ext cx="5472113" cy="4680000"/>
          </a:xfrm>
        </p:spPr>
        <p:txBody>
          <a:bodyPr rtlCol="0"/>
          <a:lstStyle/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Fare clic per modificare il titolo della pagina</a:t>
            </a:r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Sottotitolo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511476"/>
            <a:ext cx="3600450" cy="4679249"/>
          </a:xfrm>
        </p:spPr>
        <p:txBody>
          <a:bodyPr rtlCol="0"/>
          <a:lstStyle/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11" name="Segnaposto testo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511475"/>
            <a:ext cx="3600450" cy="4679250"/>
          </a:xfrm>
        </p:spPr>
        <p:txBody>
          <a:bodyPr rtlCol="0"/>
          <a:lstStyle/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Fare clic per modificare il titolo della pagina</a:t>
            </a:r>
          </a:p>
        </p:txBody>
      </p:sp>
      <p:sp>
        <p:nvSpPr>
          <p:cNvPr id="10" name="Sottotitolo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Sottotitolo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 rtlCol="0"/>
          <a:lstStyle/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13" name="Segnaposto testo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 rtlCol="0"/>
          <a:lstStyle/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15" name="Segnaposto testo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 rtlCol="0"/>
          <a:lstStyle/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17" name="Segnaposto testo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 rtlCol="0"/>
          <a:lstStyle/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Fare clic per modificare il titolo della pagina</a:t>
            </a:r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Sottotitolo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ivisore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egnaposto immagine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dirty="0"/>
              <a:t>Inserire o trascinare </a:t>
            </a:r>
            <a:br>
              <a:rPr lang="it-IT" dirty="0"/>
            </a:br>
            <a:r>
              <a:rPr lang="it-IT" dirty="0"/>
              <a:t>la foto qui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700" y="2204792"/>
            <a:ext cx="5956300" cy="1944000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4800" b="1" spc="-300" dirty="0"/>
            </a:lvl1pPr>
          </a:lstStyle>
          <a:p>
            <a:pPr lvl="0" algn="r" rtl="0"/>
            <a:r>
              <a:rPr lang="it-IT" dirty="0"/>
              <a:t>Fare clic per modificare il divisore di sezione</a:t>
            </a:r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0" y="41488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dirty="0"/>
              <a:t>Fare clic per modificare lo stile del sottotitolo dello schema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524778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37159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ivisore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egnaposto immagine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dirty="0"/>
              <a:t>Inserire o trascinare </a:t>
            </a:r>
            <a:br>
              <a:rPr lang="it-IT" dirty="0"/>
            </a:br>
            <a:r>
              <a:rPr lang="it-IT" dirty="0"/>
              <a:t>la foto qui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 rtlCol="0"/>
          <a:lstStyle>
            <a:lvl1pPr>
              <a:defRPr sz="48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it-IT" dirty="0"/>
              <a:t>Fare clic per modificare il divisore di sezione</a:t>
            </a:r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 rtlCol="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dirty="0"/>
              <a:t>Fare clic per modificare lo stile del sottotitolo dello schema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it-IT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82858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immagine tes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immagine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dirty="0"/>
              <a:t>Inserire o trascinare la foto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solidFill>
            <a:schemeClr val="bg1"/>
          </a:solidFill>
        </p:spPr>
        <p:txBody>
          <a:bodyPr lIns="180000" tIns="180000" rIns="180000" bIns="180000" rtlCol="0"/>
          <a:lstStyle>
            <a:lvl1pPr algn="r">
              <a:lnSpc>
                <a:spcPct val="70000"/>
              </a:lnSpc>
              <a:defRPr sz="36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Modificare il titolo della pagina</a:t>
            </a:r>
          </a:p>
        </p:txBody>
      </p:sp>
      <p:sp>
        <p:nvSpPr>
          <p:cNvPr id="10" name="Sottotitolo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Sottotitolo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2668686"/>
            <a:ext cx="5472000" cy="2999426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508F53F-6AA2-4060-904A-BC90211DC043}"/>
              </a:ext>
            </a:extLst>
          </p:cNvPr>
          <p:cNvSpPr/>
          <p:nvPr userDrawn="1"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immagine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immagine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dirty="0"/>
              <a:t>Inserire o trascinare la foto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/>
          <a:lstStyle>
            <a:lvl1pPr algn="l">
              <a:lnSpc>
                <a:spcPct val="70000"/>
              </a:lnSpc>
              <a:defRPr sz="44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Fare clic per modificare il titolo della pagina</a:t>
            </a:r>
          </a:p>
        </p:txBody>
      </p:sp>
      <p:sp>
        <p:nvSpPr>
          <p:cNvPr id="10" name="Sottotitolo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Sottotitolo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763648"/>
            <a:ext cx="5472000" cy="2428351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FA5285E0-8F27-49C4-AADF-92A3B72D41FD}"/>
              </a:ext>
            </a:extLst>
          </p:cNvPr>
          <p:cNvSpPr/>
          <p:nvPr userDrawn="1"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4389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Fare clic per modificare il titolo della pagina</a:t>
            </a:r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Sottotitolo</a:t>
            </a:r>
          </a:p>
        </p:txBody>
      </p:sp>
      <p:sp>
        <p:nvSpPr>
          <p:cNvPr id="3" name="Segnaposto sinistro confronto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5834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5472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12" name="Segnaposto sinistro confronto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516359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it-IT"/>
              <a:t>Modifica gli stili del testo dello schema</a:t>
            </a:r>
          </a:p>
        </p:txBody>
      </p:sp>
      <p:sp>
        <p:nvSpPr>
          <p:cNvPr id="8" name="Segnaposto testo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020359"/>
            <a:ext cx="5472113" cy="4170891"/>
          </a:xfrm>
        </p:spPr>
        <p:txBody>
          <a:bodyPr rtlCol="0"/>
          <a:lstStyle/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immagine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371350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dirty="0"/>
              <a:t>Inserire o trascinare la foto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0" y="5359400"/>
            <a:ext cx="5664000" cy="565899"/>
          </a:xfrm>
          <a:solidFill>
            <a:schemeClr val="tx1"/>
          </a:solidFill>
        </p:spPr>
        <p:txBody>
          <a:bodyPr lIns="180000" tIns="180000" rIns="180000" bIns="180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 dirty="0"/>
              <a:t>Immettere la didascalia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7F8E7C83-06D7-4C5B-85B7-0E5713B4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zi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egnaposto immagine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102" cy="6804025"/>
          </a:xfrm>
          <a:solidFill>
            <a:schemeClr val="bg1">
              <a:lumMod val="85000"/>
            </a:schemeClr>
          </a:solidFill>
        </p:spPr>
        <p:txBody>
          <a:bodyPr tIns="0"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dirty="0"/>
              <a:t>Inserire o trascinare la foto qui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 rtl="0"/>
            <a:r>
              <a:rPr lang="it-IT" dirty="0"/>
              <a:t>Grazie</a:t>
            </a:r>
          </a:p>
        </p:txBody>
      </p:sp>
      <p:sp>
        <p:nvSpPr>
          <p:cNvPr id="9" name="Segnaposto testo 5">
            <a:extLst>
              <a:ext uri="{FF2B5EF4-FFF2-40B4-BE49-F238E27FC236}">
                <a16:creationId xmlns:a16="http://schemas.microsoft.com/office/drawing/2014/main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Nome completo</a:t>
            </a:r>
          </a:p>
        </p:txBody>
      </p:sp>
      <p:sp>
        <p:nvSpPr>
          <p:cNvPr id="10" name="Segnaposto testo 6">
            <a:extLst>
              <a:ext uri="{FF2B5EF4-FFF2-40B4-BE49-F238E27FC236}">
                <a16:creationId xmlns:a16="http://schemas.microsoft.com/office/drawing/2014/main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Numero di telefono</a:t>
            </a:r>
          </a:p>
        </p:txBody>
      </p:sp>
      <p:sp>
        <p:nvSpPr>
          <p:cNvPr id="11" name="Segnaposto testo 7">
            <a:extLst>
              <a:ext uri="{FF2B5EF4-FFF2-40B4-BE49-F238E27FC236}">
                <a16:creationId xmlns:a16="http://schemas.microsoft.com/office/drawing/2014/main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Indirizzo di posta elettronica o </a:t>
            </a:r>
            <a:r>
              <a:rPr lang="it-IT" dirty="0" err="1"/>
              <a:t>handle</a:t>
            </a:r>
            <a:r>
              <a:rPr lang="it-IT" dirty="0"/>
              <a:t> di social media</a:t>
            </a:r>
          </a:p>
        </p:txBody>
      </p:sp>
      <p:sp>
        <p:nvSpPr>
          <p:cNvPr id="12" name="Segnaposto testo 8">
            <a:extLst>
              <a:ext uri="{FF2B5EF4-FFF2-40B4-BE49-F238E27FC236}">
                <a16:creationId xmlns:a16="http://schemas.microsoft.com/office/drawing/2014/main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Sito Web della società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8458200" y="2685912"/>
            <a:ext cx="3733800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49663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Fare clic per modificare il titolo della pagina</a:t>
            </a:r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Sottotitolo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f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3EB0D177-9AA4-42F4-9CD7-CD206217CA6D}"/>
              </a:ext>
            </a:extLst>
          </p:cNvPr>
          <p:cNvSpPr/>
          <p:nvPr userDrawn="1"/>
        </p:nvSpPr>
        <p:spPr>
          <a:xfrm>
            <a:off x="9780101" y="6371351"/>
            <a:ext cx="1979897" cy="43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C825DB53-D610-4A40-AFDC-EBC47DB613CE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31" name="Figura a mano libera: Forma 30">
            <a:extLst>
              <a:ext uri="{FF2B5EF4-FFF2-40B4-BE49-F238E27FC236}">
                <a16:creationId xmlns:a16="http://schemas.microsoft.com/office/drawing/2014/main" id="{C2B9A6A4-83D0-40B1-8B15-964C84BF0705}"/>
              </a:ext>
            </a:extLst>
          </p:cNvPr>
          <p:cNvSpPr/>
          <p:nvPr userDrawn="1"/>
        </p:nvSpPr>
        <p:spPr>
          <a:xfrm>
            <a:off x="0" y="6371351"/>
            <a:ext cx="9780102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it-IT" dirty="0"/>
              <a:t>Fare clic per modificare il titolo della pagina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it-IT" dirty="0"/>
              <a:t>Modifica gli stili del testo dello schema</a:t>
            </a:r>
          </a:p>
          <a:p>
            <a:pPr lvl="1" rtl="0"/>
            <a:r>
              <a:rPr lang="it-IT" dirty="0"/>
              <a:t>Secondo livello</a:t>
            </a:r>
          </a:p>
          <a:p>
            <a:pPr lvl="2" rtl="0"/>
            <a:r>
              <a:rPr lang="it-IT" dirty="0"/>
              <a:t>Terzo livello</a:t>
            </a:r>
          </a:p>
          <a:p>
            <a:pPr lvl="3" rtl="0"/>
            <a:r>
              <a:rPr lang="it-IT" dirty="0"/>
              <a:t>Quarto livello</a:t>
            </a:r>
          </a:p>
          <a:p>
            <a:pPr lvl="4" rtl="0"/>
            <a:r>
              <a:rPr lang="it-IT" dirty="0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9B49670D-8F18-44A8-B217-67B412095C0D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030FA059-EC32-4FFF-9673-48849B2FA43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22" y="6371351"/>
            <a:ext cx="387856" cy="42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6" r:id="rId5"/>
    <p:sldLayoutId id="2147483659" r:id="rId6"/>
    <p:sldLayoutId id="2147483660" r:id="rId7"/>
    <p:sldLayoutId id="2147483664" r:id="rId8"/>
    <p:sldLayoutId id="2147483650" r:id="rId9"/>
    <p:sldLayoutId id="2147483652" r:id="rId10"/>
    <p:sldLayoutId id="2147483656" r:id="rId11"/>
    <p:sldLayoutId id="2147483657" r:id="rId12"/>
    <p:sldLayoutId id="2147483654" r:id="rId13"/>
    <p:sldLayoutId id="2147483655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fif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immagine 7"/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18833" r="1883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0" y="2819400"/>
            <a:ext cx="8991600" cy="1033873"/>
          </a:xfrm>
        </p:spPr>
        <p:txBody>
          <a:bodyPr rtlCol="0"/>
          <a:lstStyle/>
          <a:p>
            <a:pPr>
              <a:lnSpc>
                <a:spcPct val="90000"/>
              </a:lnSpc>
            </a:pPr>
            <a:r>
              <a:rPr lang="it-IT" dirty="0"/>
              <a:t>Confederazione Mondiale Mornese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3841964"/>
            <a:ext cx="6580188" cy="580921"/>
          </a:xfrm>
        </p:spPr>
        <p:txBody>
          <a:bodyPr rtlCol="0"/>
          <a:lstStyle/>
          <a:p>
            <a:r>
              <a:rPr lang="it-IT" b="1" dirty="0"/>
              <a:t>Exallieve ed Exallievi delle FMA</a:t>
            </a:r>
            <a:endParaRPr lang="it-IT" dirty="0"/>
          </a:p>
        </p:txBody>
      </p:sp>
      <p:pic>
        <p:nvPicPr>
          <p:cNvPr id="1026" name="Picture 2" descr="Untitled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356" y="4132424"/>
            <a:ext cx="2047875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en Verde - Chiamati per nome (Official Lyric Video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3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28834" y="0"/>
            <a:ext cx="363166" cy="3631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992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immagine 11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20" name="Rettangolo 19" descr="Blocco in evidenza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4722" y="1869795"/>
            <a:ext cx="6175277" cy="1124345"/>
          </a:xfrm>
        </p:spPr>
        <p:txBody>
          <a:bodyPr rtlCol="0"/>
          <a:lstStyle/>
          <a:p>
            <a:pPr>
              <a:lnSpc>
                <a:spcPct val="90000"/>
              </a:lnSpc>
            </a:pPr>
            <a:r>
              <a:rPr lang="it-IT" sz="5500" dirty="0"/>
              <a:t>Portogallo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584722" y="2994141"/>
            <a:ext cx="6175238" cy="590155"/>
          </a:xfrm>
        </p:spPr>
        <p:txBody>
          <a:bodyPr rtlCol="0"/>
          <a:lstStyle/>
          <a:p>
            <a:r>
              <a:rPr lang="it-IT" dirty="0"/>
              <a:t>Portugal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rtlCol="0"/>
          <a:lstStyle/>
          <a:p>
            <a:pPr marL="0" indent="0" rtl="0">
              <a:buNone/>
            </a:pPr>
            <a:r>
              <a:rPr lang="it-IT" sz="2800" dirty="0"/>
              <a:t>Con una </a:t>
            </a:r>
            <a:r>
              <a:rPr lang="it-IT" sz="2800" dirty="0" err="1"/>
              <a:t>Federaziona</a:t>
            </a:r>
            <a:r>
              <a:rPr lang="it-IT" sz="2800" dirty="0"/>
              <a:t> attiva:</a:t>
            </a:r>
          </a:p>
          <a:p>
            <a:r>
              <a:rPr lang="it-IT" dirty="0"/>
              <a:t>Federazione Portogallo Nostra Signora di Fatima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10</a:t>
            </a:fld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756000"/>
            <a:ext cx="4401436" cy="5601828"/>
          </a:xfrm>
          <a:prstGeom prst="rect">
            <a:avLst/>
          </a:prstGeom>
        </p:spPr>
      </p:pic>
      <p:grpSp>
        <p:nvGrpSpPr>
          <p:cNvPr id="9" name="Group 52">
            <a:extLst>
              <a:ext uri="{FF2B5EF4-FFF2-40B4-BE49-F238E27FC236}">
                <a16:creationId xmlns:a16="http://schemas.microsoft.com/office/drawing/2014/main" id="{8EE340F2-0D89-4434-AA8A-C1614EAF9F66}"/>
              </a:ext>
            </a:extLst>
          </p:cNvPr>
          <p:cNvGrpSpPr/>
          <p:nvPr/>
        </p:nvGrpSpPr>
        <p:grpSpPr>
          <a:xfrm>
            <a:off x="1516517" y="952780"/>
            <a:ext cx="3599674" cy="2940075"/>
            <a:chOff x="12504231" y="4159986"/>
            <a:chExt cx="8969825" cy="7463466"/>
          </a:xfrm>
          <a:noFill/>
        </p:grpSpPr>
        <p:sp>
          <p:nvSpPr>
            <p:cNvPr id="11" name="Freeform 70">
              <a:extLst>
                <a:ext uri="{FF2B5EF4-FFF2-40B4-BE49-F238E27FC236}">
                  <a16:creationId xmlns:a16="http://schemas.microsoft.com/office/drawing/2014/main" id="{05131A1A-08FA-490F-A456-3F86665622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05979" y="5262781"/>
              <a:ext cx="1356538" cy="1064942"/>
            </a:xfrm>
            <a:custGeom>
              <a:avLst/>
              <a:gdLst>
                <a:gd name="T0" fmla="*/ 84 w 107"/>
                <a:gd name="T1" fmla="*/ 74 h 84"/>
                <a:gd name="T2" fmla="*/ 83 w 107"/>
                <a:gd name="T3" fmla="*/ 82 h 84"/>
                <a:gd name="T4" fmla="*/ 77 w 107"/>
                <a:gd name="T5" fmla="*/ 80 h 84"/>
                <a:gd name="T6" fmla="*/ 77 w 107"/>
                <a:gd name="T7" fmla="*/ 74 h 84"/>
                <a:gd name="T8" fmla="*/ 38 w 107"/>
                <a:gd name="T9" fmla="*/ 71 h 84"/>
                <a:gd name="T10" fmla="*/ 54 w 107"/>
                <a:gd name="T11" fmla="*/ 71 h 84"/>
                <a:gd name="T12" fmla="*/ 60 w 107"/>
                <a:gd name="T13" fmla="*/ 69 h 84"/>
                <a:gd name="T14" fmla="*/ 58 w 107"/>
                <a:gd name="T15" fmla="*/ 76 h 84"/>
                <a:gd name="T16" fmla="*/ 45 w 107"/>
                <a:gd name="T17" fmla="*/ 74 h 84"/>
                <a:gd name="T18" fmla="*/ 47 w 107"/>
                <a:gd name="T19" fmla="*/ 69 h 84"/>
                <a:gd name="T20" fmla="*/ 64 w 107"/>
                <a:gd name="T21" fmla="*/ 67 h 84"/>
                <a:gd name="T22" fmla="*/ 66 w 107"/>
                <a:gd name="T23" fmla="*/ 65 h 84"/>
                <a:gd name="T24" fmla="*/ 45 w 107"/>
                <a:gd name="T25" fmla="*/ 65 h 84"/>
                <a:gd name="T26" fmla="*/ 41 w 107"/>
                <a:gd name="T27" fmla="*/ 69 h 84"/>
                <a:gd name="T28" fmla="*/ 107 w 107"/>
                <a:gd name="T29" fmla="*/ 65 h 84"/>
                <a:gd name="T30" fmla="*/ 101 w 107"/>
                <a:gd name="T31" fmla="*/ 58 h 84"/>
                <a:gd name="T32" fmla="*/ 40 w 107"/>
                <a:gd name="T33" fmla="*/ 59 h 84"/>
                <a:gd name="T34" fmla="*/ 34 w 107"/>
                <a:gd name="T35" fmla="*/ 67 h 84"/>
                <a:gd name="T36" fmla="*/ 26 w 107"/>
                <a:gd name="T37" fmla="*/ 56 h 84"/>
                <a:gd name="T38" fmla="*/ 66 w 107"/>
                <a:gd name="T39" fmla="*/ 54 h 84"/>
                <a:gd name="T40" fmla="*/ 40 w 107"/>
                <a:gd name="T41" fmla="*/ 50 h 84"/>
                <a:gd name="T42" fmla="*/ 66 w 107"/>
                <a:gd name="T43" fmla="*/ 43 h 84"/>
                <a:gd name="T44" fmla="*/ 62 w 107"/>
                <a:gd name="T45" fmla="*/ 54 h 84"/>
                <a:gd name="T46" fmla="*/ 64 w 107"/>
                <a:gd name="T47" fmla="*/ 61 h 84"/>
                <a:gd name="T48" fmla="*/ 56 w 107"/>
                <a:gd name="T49" fmla="*/ 67 h 84"/>
                <a:gd name="T50" fmla="*/ 53 w 107"/>
                <a:gd name="T51" fmla="*/ 61 h 84"/>
                <a:gd name="T52" fmla="*/ 47 w 107"/>
                <a:gd name="T53" fmla="*/ 54 h 84"/>
                <a:gd name="T54" fmla="*/ 51 w 107"/>
                <a:gd name="T55" fmla="*/ 46 h 84"/>
                <a:gd name="T56" fmla="*/ 56 w 107"/>
                <a:gd name="T57" fmla="*/ 52 h 84"/>
                <a:gd name="T58" fmla="*/ 54 w 107"/>
                <a:gd name="T59" fmla="*/ 46 h 84"/>
                <a:gd name="T60" fmla="*/ 15 w 107"/>
                <a:gd name="T61" fmla="*/ 22 h 84"/>
                <a:gd name="T62" fmla="*/ 10 w 107"/>
                <a:gd name="T63" fmla="*/ 26 h 84"/>
                <a:gd name="T64" fmla="*/ 32 w 107"/>
                <a:gd name="T65" fmla="*/ 24 h 84"/>
                <a:gd name="T66" fmla="*/ 34 w 107"/>
                <a:gd name="T67" fmla="*/ 31 h 84"/>
                <a:gd name="T68" fmla="*/ 43 w 107"/>
                <a:gd name="T69" fmla="*/ 35 h 84"/>
                <a:gd name="T70" fmla="*/ 40 w 107"/>
                <a:gd name="T71" fmla="*/ 41 h 84"/>
                <a:gd name="T72" fmla="*/ 34 w 107"/>
                <a:gd name="T73" fmla="*/ 44 h 84"/>
                <a:gd name="T74" fmla="*/ 26 w 107"/>
                <a:gd name="T75" fmla="*/ 52 h 84"/>
                <a:gd name="T76" fmla="*/ 23 w 107"/>
                <a:gd name="T77" fmla="*/ 59 h 84"/>
                <a:gd name="T78" fmla="*/ 23 w 107"/>
                <a:gd name="T79" fmla="*/ 65 h 84"/>
                <a:gd name="T80" fmla="*/ 21 w 107"/>
                <a:gd name="T81" fmla="*/ 71 h 84"/>
                <a:gd name="T82" fmla="*/ 8 w 107"/>
                <a:gd name="T83" fmla="*/ 65 h 84"/>
                <a:gd name="T84" fmla="*/ 2 w 107"/>
                <a:gd name="T85" fmla="*/ 58 h 84"/>
                <a:gd name="T86" fmla="*/ 4 w 107"/>
                <a:gd name="T87" fmla="*/ 46 h 84"/>
                <a:gd name="T88" fmla="*/ 2 w 107"/>
                <a:gd name="T89" fmla="*/ 37 h 84"/>
                <a:gd name="T90" fmla="*/ 4 w 107"/>
                <a:gd name="T91" fmla="*/ 31 h 84"/>
                <a:gd name="T92" fmla="*/ 13 w 107"/>
                <a:gd name="T93" fmla="*/ 31 h 84"/>
                <a:gd name="T94" fmla="*/ 17 w 107"/>
                <a:gd name="T95" fmla="*/ 29 h 84"/>
                <a:gd name="T96" fmla="*/ 21 w 107"/>
                <a:gd name="T97" fmla="*/ 33 h 84"/>
                <a:gd name="T98" fmla="*/ 17 w 107"/>
                <a:gd name="T99" fmla="*/ 24 h 84"/>
                <a:gd name="T100" fmla="*/ 28 w 107"/>
                <a:gd name="T101" fmla="*/ 22 h 84"/>
                <a:gd name="T102" fmla="*/ 40 w 107"/>
                <a:gd name="T103" fmla="*/ 13 h 84"/>
                <a:gd name="T104" fmla="*/ 34 w 107"/>
                <a:gd name="T105" fmla="*/ 5 h 84"/>
                <a:gd name="T106" fmla="*/ 32 w 107"/>
                <a:gd name="T107" fmla="*/ 20 h 84"/>
                <a:gd name="T108" fmla="*/ 23 w 107"/>
                <a:gd name="T109" fmla="*/ 20 h 84"/>
                <a:gd name="T110" fmla="*/ 10 w 107"/>
                <a:gd name="T111" fmla="*/ 24 h 84"/>
                <a:gd name="T112" fmla="*/ 4 w 107"/>
                <a:gd name="T113" fmla="*/ 28 h 84"/>
                <a:gd name="T114" fmla="*/ 8 w 107"/>
                <a:gd name="T115" fmla="*/ 20 h 84"/>
                <a:gd name="T116" fmla="*/ 21 w 107"/>
                <a:gd name="T117" fmla="*/ 15 h 84"/>
                <a:gd name="T118" fmla="*/ 32 w 107"/>
                <a:gd name="T119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7" h="84">
                  <a:moveTo>
                    <a:pt x="79" y="74"/>
                  </a:moveTo>
                  <a:lnTo>
                    <a:pt x="81" y="74"/>
                  </a:lnTo>
                  <a:lnTo>
                    <a:pt x="83" y="74"/>
                  </a:lnTo>
                  <a:lnTo>
                    <a:pt x="84" y="74"/>
                  </a:lnTo>
                  <a:lnTo>
                    <a:pt x="84" y="78"/>
                  </a:lnTo>
                  <a:lnTo>
                    <a:pt x="84" y="80"/>
                  </a:lnTo>
                  <a:lnTo>
                    <a:pt x="84" y="82"/>
                  </a:lnTo>
                  <a:lnTo>
                    <a:pt x="83" y="82"/>
                  </a:lnTo>
                  <a:lnTo>
                    <a:pt x="81" y="84"/>
                  </a:lnTo>
                  <a:lnTo>
                    <a:pt x="77" y="84"/>
                  </a:lnTo>
                  <a:lnTo>
                    <a:pt x="77" y="82"/>
                  </a:lnTo>
                  <a:lnTo>
                    <a:pt x="77" y="80"/>
                  </a:lnTo>
                  <a:lnTo>
                    <a:pt x="79" y="78"/>
                  </a:lnTo>
                  <a:lnTo>
                    <a:pt x="81" y="76"/>
                  </a:lnTo>
                  <a:lnTo>
                    <a:pt x="77" y="76"/>
                  </a:lnTo>
                  <a:lnTo>
                    <a:pt x="77" y="74"/>
                  </a:lnTo>
                  <a:lnTo>
                    <a:pt x="79" y="74"/>
                  </a:lnTo>
                  <a:close/>
                  <a:moveTo>
                    <a:pt x="34" y="69"/>
                  </a:moveTo>
                  <a:lnTo>
                    <a:pt x="38" y="71"/>
                  </a:lnTo>
                  <a:lnTo>
                    <a:pt x="38" y="71"/>
                  </a:lnTo>
                  <a:lnTo>
                    <a:pt x="34" y="69"/>
                  </a:lnTo>
                  <a:close/>
                  <a:moveTo>
                    <a:pt x="49" y="67"/>
                  </a:moveTo>
                  <a:lnTo>
                    <a:pt x="51" y="72"/>
                  </a:lnTo>
                  <a:lnTo>
                    <a:pt x="54" y="71"/>
                  </a:lnTo>
                  <a:lnTo>
                    <a:pt x="54" y="71"/>
                  </a:lnTo>
                  <a:lnTo>
                    <a:pt x="56" y="69"/>
                  </a:lnTo>
                  <a:lnTo>
                    <a:pt x="58" y="69"/>
                  </a:lnTo>
                  <a:lnTo>
                    <a:pt x="60" y="69"/>
                  </a:lnTo>
                  <a:lnTo>
                    <a:pt x="60" y="71"/>
                  </a:lnTo>
                  <a:lnTo>
                    <a:pt x="58" y="74"/>
                  </a:lnTo>
                  <a:lnTo>
                    <a:pt x="58" y="76"/>
                  </a:lnTo>
                  <a:lnTo>
                    <a:pt x="58" y="76"/>
                  </a:lnTo>
                  <a:lnTo>
                    <a:pt x="56" y="74"/>
                  </a:lnTo>
                  <a:lnTo>
                    <a:pt x="56" y="76"/>
                  </a:lnTo>
                  <a:lnTo>
                    <a:pt x="51" y="76"/>
                  </a:lnTo>
                  <a:lnTo>
                    <a:pt x="45" y="74"/>
                  </a:lnTo>
                  <a:lnTo>
                    <a:pt x="45" y="72"/>
                  </a:lnTo>
                  <a:lnTo>
                    <a:pt x="47" y="72"/>
                  </a:lnTo>
                  <a:lnTo>
                    <a:pt x="45" y="71"/>
                  </a:lnTo>
                  <a:lnTo>
                    <a:pt x="47" y="69"/>
                  </a:lnTo>
                  <a:lnTo>
                    <a:pt x="49" y="67"/>
                  </a:lnTo>
                  <a:close/>
                  <a:moveTo>
                    <a:pt x="66" y="65"/>
                  </a:moveTo>
                  <a:lnTo>
                    <a:pt x="66" y="67"/>
                  </a:lnTo>
                  <a:lnTo>
                    <a:pt x="64" y="67"/>
                  </a:lnTo>
                  <a:lnTo>
                    <a:pt x="62" y="69"/>
                  </a:lnTo>
                  <a:lnTo>
                    <a:pt x="60" y="69"/>
                  </a:lnTo>
                  <a:lnTo>
                    <a:pt x="62" y="67"/>
                  </a:lnTo>
                  <a:lnTo>
                    <a:pt x="66" y="65"/>
                  </a:lnTo>
                  <a:close/>
                  <a:moveTo>
                    <a:pt x="41" y="63"/>
                  </a:moveTo>
                  <a:lnTo>
                    <a:pt x="43" y="65"/>
                  </a:lnTo>
                  <a:lnTo>
                    <a:pt x="43" y="65"/>
                  </a:lnTo>
                  <a:lnTo>
                    <a:pt x="45" y="65"/>
                  </a:lnTo>
                  <a:lnTo>
                    <a:pt x="43" y="71"/>
                  </a:lnTo>
                  <a:lnTo>
                    <a:pt x="41" y="72"/>
                  </a:lnTo>
                  <a:lnTo>
                    <a:pt x="40" y="71"/>
                  </a:lnTo>
                  <a:lnTo>
                    <a:pt x="41" y="69"/>
                  </a:lnTo>
                  <a:lnTo>
                    <a:pt x="41" y="63"/>
                  </a:lnTo>
                  <a:close/>
                  <a:moveTo>
                    <a:pt x="101" y="58"/>
                  </a:moveTo>
                  <a:lnTo>
                    <a:pt x="103" y="59"/>
                  </a:lnTo>
                  <a:lnTo>
                    <a:pt x="107" y="65"/>
                  </a:lnTo>
                  <a:lnTo>
                    <a:pt x="105" y="67"/>
                  </a:lnTo>
                  <a:lnTo>
                    <a:pt x="101" y="65"/>
                  </a:lnTo>
                  <a:lnTo>
                    <a:pt x="99" y="63"/>
                  </a:lnTo>
                  <a:lnTo>
                    <a:pt x="101" y="58"/>
                  </a:lnTo>
                  <a:close/>
                  <a:moveTo>
                    <a:pt x="32" y="54"/>
                  </a:moveTo>
                  <a:lnTo>
                    <a:pt x="36" y="56"/>
                  </a:lnTo>
                  <a:lnTo>
                    <a:pt x="38" y="56"/>
                  </a:lnTo>
                  <a:lnTo>
                    <a:pt x="40" y="59"/>
                  </a:lnTo>
                  <a:lnTo>
                    <a:pt x="41" y="63"/>
                  </a:lnTo>
                  <a:lnTo>
                    <a:pt x="40" y="67"/>
                  </a:lnTo>
                  <a:lnTo>
                    <a:pt x="36" y="67"/>
                  </a:lnTo>
                  <a:lnTo>
                    <a:pt x="34" y="67"/>
                  </a:lnTo>
                  <a:lnTo>
                    <a:pt x="30" y="65"/>
                  </a:lnTo>
                  <a:lnTo>
                    <a:pt x="28" y="63"/>
                  </a:lnTo>
                  <a:lnTo>
                    <a:pt x="26" y="59"/>
                  </a:lnTo>
                  <a:lnTo>
                    <a:pt x="26" y="56"/>
                  </a:lnTo>
                  <a:lnTo>
                    <a:pt x="32" y="54"/>
                  </a:lnTo>
                  <a:close/>
                  <a:moveTo>
                    <a:pt x="68" y="50"/>
                  </a:moveTo>
                  <a:lnTo>
                    <a:pt x="68" y="56"/>
                  </a:lnTo>
                  <a:lnTo>
                    <a:pt x="66" y="54"/>
                  </a:lnTo>
                  <a:lnTo>
                    <a:pt x="68" y="50"/>
                  </a:lnTo>
                  <a:close/>
                  <a:moveTo>
                    <a:pt x="38" y="44"/>
                  </a:moveTo>
                  <a:lnTo>
                    <a:pt x="40" y="48"/>
                  </a:lnTo>
                  <a:lnTo>
                    <a:pt x="40" y="50"/>
                  </a:lnTo>
                  <a:lnTo>
                    <a:pt x="36" y="50"/>
                  </a:lnTo>
                  <a:lnTo>
                    <a:pt x="38" y="48"/>
                  </a:lnTo>
                  <a:lnTo>
                    <a:pt x="38" y="44"/>
                  </a:lnTo>
                  <a:close/>
                  <a:moveTo>
                    <a:pt x="66" y="43"/>
                  </a:moveTo>
                  <a:lnTo>
                    <a:pt x="66" y="44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62" y="54"/>
                  </a:lnTo>
                  <a:lnTo>
                    <a:pt x="62" y="56"/>
                  </a:lnTo>
                  <a:lnTo>
                    <a:pt x="66" y="58"/>
                  </a:lnTo>
                  <a:lnTo>
                    <a:pt x="66" y="59"/>
                  </a:lnTo>
                  <a:lnTo>
                    <a:pt x="64" y="61"/>
                  </a:lnTo>
                  <a:lnTo>
                    <a:pt x="60" y="63"/>
                  </a:lnTo>
                  <a:lnTo>
                    <a:pt x="60" y="65"/>
                  </a:lnTo>
                  <a:lnTo>
                    <a:pt x="58" y="67"/>
                  </a:lnTo>
                  <a:lnTo>
                    <a:pt x="56" y="67"/>
                  </a:lnTo>
                  <a:lnTo>
                    <a:pt x="54" y="65"/>
                  </a:lnTo>
                  <a:lnTo>
                    <a:pt x="56" y="63"/>
                  </a:lnTo>
                  <a:lnTo>
                    <a:pt x="56" y="63"/>
                  </a:lnTo>
                  <a:lnTo>
                    <a:pt x="53" y="61"/>
                  </a:lnTo>
                  <a:lnTo>
                    <a:pt x="51" y="61"/>
                  </a:lnTo>
                  <a:lnTo>
                    <a:pt x="49" y="59"/>
                  </a:lnTo>
                  <a:lnTo>
                    <a:pt x="49" y="56"/>
                  </a:lnTo>
                  <a:lnTo>
                    <a:pt x="47" y="54"/>
                  </a:lnTo>
                  <a:lnTo>
                    <a:pt x="47" y="50"/>
                  </a:lnTo>
                  <a:lnTo>
                    <a:pt x="49" y="50"/>
                  </a:lnTo>
                  <a:lnTo>
                    <a:pt x="49" y="48"/>
                  </a:lnTo>
                  <a:lnTo>
                    <a:pt x="51" y="46"/>
                  </a:lnTo>
                  <a:lnTo>
                    <a:pt x="53" y="48"/>
                  </a:lnTo>
                  <a:lnTo>
                    <a:pt x="53" y="50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8" y="52"/>
                  </a:lnTo>
                  <a:lnTo>
                    <a:pt x="58" y="50"/>
                  </a:lnTo>
                  <a:lnTo>
                    <a:pt x="56" y="48"/>
                  </a:lnTo>
                  <a:lnTo>
                    <a:pt x="54" y="46"/>
                  </a:lnTo>
                  <a:lnTo>
                    <a:pt x="56" y="44"/>
                  </a:lnTo>
                  <a:lnTo>
                    <a:pt x="62" y="43"/>
                  </a:lnTo>
                  <a:lnTo>
                    <a:pt x="66" y="43"/>
                  </a:lnTo>
                  <a:close/>
                  <a:moveTo>
                    <a:pt x="15" y="22"/>
                  </a:moveTo>
                  <a:lnTo>
                    <a:pt x="15" y="24"/>
                  </a:lnTo>
                  <a:lnTo>
                    <a:pt x="11" y="28"/>
                  </a:lnTo>
                  <a:lnTo>
                    <a:pt x="10" y="28"/>
                  </a:lnTo>
                  <a:lnTo>
                    <a:pt x="10" y="26"/>
                  </a:lnTo>
                  <a:lnTo>
                    <a:pt x="11" y="22"/>
                  </a:lnTo>
                  <a:lnTo>
                    <a:pt x="15" y="22"/>
                  </a:lnTo>
                  <a:close/>
                  <a:moveTo>
                    <a:pt x="28" y="22"/>
                  </a:moveTo>
                  <a:lnTo>
                    <a:pt x="32" y="24"/>
                  </a:lnTo>
                  <a:lnTo>
                    <a:pt x="32" y="28"/>
                  </a:lnTo>
                  <a:lnTo>
                    <a:pt x="30" y="29"/>
                  </a:lnTo>
                  <a:lnTo>
                    <a:pt x="32" y="29"/>
                  </a:lnTo>
                  <a:lnTo>
                    <a:pt x="34" y="31"/>
                  </a:lnTo>
                  <a:lnTo>
                    <a:pt x="36" y="33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3" y="35"/>
                  </a:lnTo>
                  <a:lnTo>
                    <a:pt x="43" y="39"/>
                  </a:lnTo>
                  <a:lnTo>
                    <a:pt x="41" y="41"/>
                  </a:lnTo>
                  <a:lnTo>
                    <a:pt x="41" y="39"/>
                  </a:lnTo>
                  <a:lnTo>
                    <a:pt x="40" y="41"/>
                  </a:lnTo>
                  <a:lnTo>
                    <a:pt x="38" y="39"/>
                  </a:lnTo>
                  <a:lnTo>
                    <a:pt x="34" y="39"/>
                  </a:lnTo>
                  <a:lnTo>
                    <a:pt x="32" y="41"/>
                  </a:lnTo>
                  <a:lnTo>
                    <a:pt x="34" y="44"/>
                  </a:lnTo>
                  <a:lnTo>
                    <a:pt x="34" y="48"/>
                  </a:lnTo>
                  <a:lnTo>
                    <a:pt x="30" y="50"/>
                  </a:lnTo>
                  <a:lnTo>
                    <a:pt x="28" y="48"/>
                  </a:lnTo>
                  <a:lnTo>
                    <a:pt x="26" y="52"/>
                  </a:lnTo>
                  <a:lnTo>
                    <a:pt x="28" y="52"/>
                  </a:lnTo>
                  <a:lnTo>
                    <a:pt x="21" y="56"/>
                  </a:lnTo>
                  <a:lnTo>
                    <a:pt x="21" y="58"/>
                  </a:lnTo>
                  <a:lnTo>
                    <a:pt x="23" y="59"/>
                  </a:lnTo>
                  <a:lnTo>
                    <a:pt x="23" y="61"/>
                  </a:lnTo>
                  <a:lnTo>
                    <a:pt x="21" y="63"/>
                  </a:lnTo>
                  <a:lnTo>
                    <a:pt x="21" y="65"/>
                  </a:lnTo>
                  <a:lnTo>
                    <a:pt x="23" y="65"/>
                  </a:lnTo>
                  <a:lnTo>
                    <a:pt x="25" y="69"/>
                  </a:lnTo>
                  <a:lnTo>
                    <a:pt x="23" y="71"/>
                  </a:lnTo>
                  <a:lnTo>
                    <a:pt x="25" y="71"/>
                  </a:lnTo>
                  <a:lnTo>
                    <a:pt x="21" y="71"/>
                  </a:lnTo>
                  <a:lnTo>
                    <a:pt x="19" y="71"/>
                  </a:lnTo>
                  <a:lnTo>
                    <a:pt x="13" y="69"/>
                  </a:lnTo>
                  <a:lnTo>
                    <a:pt x="8" y="69"/>
                  </a:lnTo>
                  <a:lnTo>
                    <a:pt x="8" y="65"/>
                  </a:lnTo>
                  <a:lnTo>
                    <a:pt x="10" y="65"/>
                  </a:lnTo>
                  <a:lnTo>
                    <a:pt x="8" y="59"/>
                  </a:lnTo>
                  <a:lnTo>
                    <a:pt x="4" y="56"/>
                  </a:lnTo>
                  <a:lnTo>
                    <a:pt x="2" y="58"/>
                  </a:lnTo>
                  <a:lnTo>
                    <a:pt x="0" y="56"/>
                  </a:lnTo>
                  <a:lnTo>
                    <a:pt x="2" y="52"/>
                  </a:lnTo>
                  <a:lnTo>
                    <a:pt x="6" y="50"/>
                  </a:lnTo>
                  <a:lnTo>
                    <a:pt x="4" y="46"/>
                  </a:lnTo>
                  <a:lnTo>
                    <a:pt x="4" y="43"/>
                  </a:lnTo>
                  <a:lnTo>
                    <a:pt x="2" y="43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4" y="39"/>
                  </a:lnTo>
                  <a:lnTo>
                    <a:pt x="4" y="35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10" y="33"/>
                  </a:lnTo>
                  <a:lnTo>
                    <a:pt x="13" y="31"/>
                  </a:lnTo>
                  <a:lnTo>
                    <a:pt x="11" y="29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7" y="29"/>
                  </a:lnTo>
                  <a:lnTo>
                    <a:pt x="15" y="31"/>
                  </a:lnTo>
                  <a:lnTo>
                    <a:pt x="15" y="33"/>
                  </a:lnTo>
                  <a:lnTo>
                    <a:pt x="19" y="31"/>
                  </a:lnTo>
                  <a:lnTo>
                    <a:pt x="21" y="33"/>
                  </a:lnTo>
                  <a:lnTo>
                    <a:pt x="21" y="31"/>
                  </a:lnTo>
                  <a:lnTo>
                    <a:pt x="19" y="29"/>
                  </a:lnTo>
                  <a:lnTo>
                    <a:pt x="19" y="28"/>
                  </a:lnTo>
                  <a:lnTo>
                    <a:pt x="17" y="24"/>
                  </a:lnTo>
                  <a:lnTo>
                    <a:pt x="19" y="22"/>
                  </a:lnTo>
                  <a:lnTo>
                    <a:pt x="21" y="22"/>
                  </a:lnTo>
                  <a:lnTo>
                    <a:pt x="23" y="22"/>
                  </a:lnTo>
                  <a:lnTo>
                    <a:pt x="28" y="22"/>
                  </a:lnTo>
                  <a:close/>
                  <a:moveTo>
                    <a:pt x="41" y="11"/>
                  </a:moveTo>
                  <a:lnTo>
                    <a:pt x="45" y="11"/>
                  </a:lnTo>
                  <a:lnTo>
                    <a:pt x="43" y="13"/>
                  </a:lnTo>
                  <a:lnTo>
                    <a:pt x="40" y="13"/>
                  </a:lnTo>
                  <a:lnTo>
                    <a:pt x="41" y="11"/>
                  </a:lnTo>
                  <a:close/>
                  <a:moveTo>
                    <a:pt x="36" y="0"/>
                  </a:moveTo>
                  <a:lnTo>
                    <a:pt x="38" y="1"/>
                  </a:lnTo>
                  <a:lnTo>
                    <a:pt x="34" y="5"/>
                  </a:lnTo>
                  <a:lnTo>
                    <a:pt x="36" y="9"/>
                  </a:lnTo>
                  <a:lnTo>
                    <a:pt x="34" y="11"/>
                  </a:lnTo>
                  <a:lnTo>
                    <a:pt x="36" y="15"/>
                  </a:lnTo>
                  <a:lnTo>
                    <a:pt x="32" y="20"/>
                  </a:lnTo>
                  <a:lnTo>
                    <a:pt x="30" y="20"/>
                  </a:lnTo>
                  <a:lnTo>
                    <a:pt x="28" y="20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19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0" y="24"/>
                  </a:lnTo>
                  <a:lnTo>
                    <a:pt x="8" y="26"/>
                  </a:lnTo>
                  <a:lnTo>
                    <a:pt x="10" y="29"/>
                  </a:lnTo>
                  <a:lnTo>
                    <a:pt x="6" y="26"/>
                  </a:lnTo>
                  <a:lnTo>
                    <a:pt x="4" y="28"/>
                  </a:lnTo>
                  <a:lnTo>
                    <a:pt x="2" y="26"/>
                  </a:lnTo>
                  <a:lnTo>
                    <a:pt x="6" y="24"/>
                  </a:lnTo>
                  <a:lnTo>
                    <a:pt x="6" y="20"/>
                  </a:lnTo>
                  <a:lnTo>
                    <a:pt x="8" y="20"/>
                  </a:lnTo>
                  <a:lnTo>
                    <a:pt x="10" y="20"/>
                  </a:lnTo>
                  <a:lnTo>
                    <a:pt x="13" y="16"/>
                  </a:lnTo>
                  <a:lnTo>
                    <a:pt x="17" y="16"/>
                  </a:lnTo>
                  <a:lnTo>
                    <a:pt x="21" y="15"/>
                  </a:lnTo>
                  <a:lnTo>
                    <a:pt x="23" y="11"/>
                  </a:lnTo>
                  <a:lnTo>
                    <a:pt x="25" y="7"/>
                  </a:lnTo>
                  <a:lnTo>
                    <a:pt x="28" y="7"/>
                  </a:lnTo>
                  <a:lnTo>
                    <a:pt x="32" y="5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94">
              <a:extLst>
                <a:ext uri="{FF2B5EF4-FFF2-40B4-BE49-F238E27FC236}">
                  <a16:creationId xmlns:a16="http://schemas.microsoft.com/office/drawing/2014/main" id="{456E0D9E-E25D-408F-8550-982E3EAF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00285" y="6137551"/>
              <a:ext cx="1812937" cy="2129884"/>
            </a:xfrm>
            <a:custGeom>
              <a:avLst/>
              <a:gdLst>
                <a:gd name="T0" fmla="*/ 57 w 143"/>
                <a:gd name="T1" fmla="*/ 2 h 168"/>
                <a:gd name="T2" fmla="*/ 58 w 143"/>
                <a:gd name="T3" fmla="*/ 11 h 168"/>
                <a:gd name="T4" fmla="*/ 66 w 143"/>
                <a:gd name="T5" fmla="*/ 15 h 168"/>
                <a:gd name="T6" fmla="*/ 73 w 143"/>
                <a:gd name="T7" fmla="*/ 17 h 168"/>
                <a:gd name="T8" fmla="*/ 79 w 143"/>
                <a:gd name="T9" fmla="*/ 17 h 168"/>
                <a:gd name="T10" fmla="*/ 75 w 143"/>
                <a:gd name="T11" fmla="*/ 22 h 168"/>
                <a:gd name="T12" fmla="*/ 85 w 143"/>
                <a:gd name="T13" fmla="*/ 24 h 168"/>
                <a:gd name="T14" fmla="*/ 94 w 143"/>
                <a:gd name="T15" fmla="*/ 15 h 168"/>
                <a:gd name="T16" fmla="*/ 103 w 143"/>
                <a:gd name="T17" fmla="*/ 11 h 168"/>
                <a:gd name="T18" fmla="*/ 98 w 143"/>
                <a:gd name="T19" fmla="*/ 15 h 168"/>
                <a:gd name="T20" fmla="*/ 107 w 143"/>
                <a:gd name="T21" fmla="*/ 13 h 168"/>
                <a:gd name="T22" fmla="*/ 118 w 143"/>
                <a:gd name="T23" fmla="*/ 18 h 168"/>
                <a:gd name="T24" fmla="*/ 126 w 143"/>
                <a:gd name="T25" fmla="*/ 28 h 168"/>
                <a:gd name="T26" fmla="*/ 133 w 143"/>
                <a:gd name="T27" fmla="*/ 43 h 168"/>
                <a:gd name="T28" fmla="*/ 133 w 143"/>
                <a:gd name="T29" fmla="*/ 56 h 168"/>
                <a:gd name="T30" fmla="*/ 135 w 143"/>
                <a:gd name="T31" fmla="*/ 69 h 168"/>
                <a:gd name="T32" fmla="*/ 143 w 143"/>
                <a:gd name="T33" fmla="*/ 88 h 168"/>
                <a:gd name="T34" fmla="*/ 131 w 143"/>
                <a:gd name="T35" fmla="*/ 90 h 168"/>
                <a:gd name="T36" fmla="*/ 120 w 143"/>
                <a:gd name="T37" fmla="*/ 93 h 168"/>
                <a:gd name="T38" fmla="*/ 109 w 143"/>
                <a:gd name="T39" fmla="*/ 101 h 168"/>
                <a:gd name="T40" fmla="*/ 96 w 143"/>
                <a:gd name="T41" fmla="*/ 104 h 168"/>
                <a:gd name="T42" fmla="*/ 105 w 143"/>
                <a:gd name="T43" fmla="*/ 119 h 168"/>
                <a:gd name="T44" fmla="*/ 118 w 143"/>
                <a:gd name="T45" fmla="*/ 131 h 168"/>
                <a:gd name="T46" fmla="*/ 122 w 143"/>
                <a:gd name="T47" fmla="*/ 144 h 168"/>
                <a:gd name="T48" fmla="*/ 111 w 143"/>
                <a:gd name="T49" fmla="*/ 157 h 168"/>
                <a:gd name="T50" fmla="*/ 111 w 143"/>
                <a:gd name="T51" fmla="*/ 162 h 168"/>
                <a:gd name="T52" fmla="*/ 94 w 143"/>
                <a:gd name="T53" fmla="*/ 166 h 168"/>
                <a:gd name="T54" fmla="*/ 83 w 143"/>
                <a:gd name="T55" fmla="*/ 164 h 168"/>
                <a:gd name="T56" fmla="*/ 73 w 143"/>
                <a:gd name="T57" fmla="*/ 168 h 168"/>
                <a:gd name="T58" fmla="*/ 62 w 143"/>
                <a:gd name="T59" fmla="*/ 166 h 168"/>
                <a:gd name="T60" fmla="*/ 53 w 143"/>
                <a:gd name="T61" fmla="*/ 162 h 168"/>
                <a:gd name="T62" fmla="*/ 43 w 143"/>
                <a:gd name="T63" fmla="*/ 161 h 168"/>
                <a:gd name="T64" fmla="*/ 36 w 143"/>
                <a:gd name="T65" fmla="*/ 164 h 168"/>
                <a:gd name="T66" fmla="*/ 29 w 143"/>
                <a:gd name="T67" fmla="*/ 159 h 168"/>
                <a:gd name="T68" fmla="*/ 32 w 143"/>
                <a:gd name="T69" fmla="*/ 144 h 168"/>
                <a:gd name="T70" fmla="*/ 32 w 143"/>
                <a:gd name="T71" fmla="*/ 133 h 168"/>
                <a:gd name="T72" fmla="*/ 19 w 143"/>
                <a:gd name="T73" fmla="*/ 131 h 168"/>
                <a:gd name="T74" fmla="*/ 10 w 143"/>
                <a:gd name="T75" fmla="*/ 125 h 168"/>
                <a:gd name="T76" fmla="*/ 8 w 143"/>
                <a:gd name="T77" fmla="*/ 114 h 168"/>
                <a:gd name="T78" fmla="*/ 2 w 143"/>
                <a:gd name="T79" fmla="*/ 101 h 168"/>
                <a:gd name="T80" fmla="*/ 0 w 143"/>
                <a:gd name="T81" fmla="*/ 91 h 168"/>
                <a:gd name="T82" fmla="*/ 4 w 143"/>
                <a:gd name="T83" fmla="*/ 75 h 168"/>
                <a:gd name="T84" fmla="*/ 19 w 143"/>
                <a:gd name="T85" fmla="*/ 69 h 168"/>
                <a:gd name="T86" fmla="*/ 21 w 143"/>
                <a:gd name="T87" fmla="*/ 60 h 168"/>
                <a:gd name="T88" fmla="*/ 15 w 143"/>
                <a:gd name="T89" fmla="*/ 52 h 168"/>
                <a:gd name="T90" fmla="*/ 23 w 143"/>
                <a:gd name="T91" fmla="*/ 46 h 168"/>
                <a:gd name="T92" fmla="*/ 25 w 143"/>
                <a:gd name="T93" fmla="*/ 43 h 168"/>
                <a:gd name="T94" fmla="*/ 19 w 143"/>
                <a:gd name="T95" fmla="*/ 32 h 168"/>
                <a:gd name="T96" fmla="*/ 32 w 143"/>
                <a:gd name="T97" fmla="*/ 35 h 168"/>
                <a:gd name="T98" fmla="*/ 36 w 143"/>
                <a:gd name="T99" fmla="*/ 32 h 168"/>
                <a:gd name="T100" fmla="*/ 43 w 143"/>
                <a:gd name="T101" fmla="*/ 41 h 168"/>
                <a:gd name="T102" fmla="*/ 42 w 143"/>
                <a:gd name="T103" fmla="*/ 28 h 168"/>
                <a:gd name="T104" fmla="*/ 57 w 143"/>
                <a:gd name="T105" fmla="*/ 32 h 168"/>
                <a:gd name="T106" fmla="*/ 47 w 143"/>
                <a:gd name="T107" fmla="*/ 24 h 168"/>
                <a:gd name="T108" fmla="*/ 45 w 143"/>
                <a:gd name="T109" fmla="*/ 17 h 168"/>
                <a:gd name="T110" fmla="*/ 45 w 143"/>
                <a:gd name="T111" fmla="*/ 11 h 168"/>
                <a:gd name="T112" fmla="*/ 42 w 143"/>
                <a:gd name="T113" fmla="*/ 3 h 168"/>
                <a:gd name="T114" fmla="*/ 45 w 143"/>
                <a:gd name="T115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3" h="168">
                  <a:moveTo>
                    <a:pt x="45" y="0"/>
                  </a:moveTo>
                  <a:lnTo>
                    <a:pt x="51" y="2"/>
                  </a:lnTo>
                  <a:lnTo>
                    <a:pt x="53" y="2"/>
                  </a:lnTo>
                  <a:lnTo>
                    <a:pt x="57" y="2"/>
                  </a:lnTo>
                  <a:lnTo>
                    <a:pt x="58" y="5"/>
                  </a:lnTo>
                  <a:lnTo>
                    <a:pt x="62" y="5"/>
                  </a:lnTo>
                  <a:lnTo>
                    <a:pt x="60" y="9"/>
                  </a:lnTo>
                  <a:lnTo>
                    <a:pt x="58" y="11"/>
                  </a:lnTo>
                  <a:lnTo>
                    <a:pt x="60" y="13"/>
                  </a:lnTo>
                  <a:lnTo>
                    <a:pt x="62" y="13"/>
                  </a:lnTo>
                  <a:lnTo>
                    <a:pt x="64" y="17"/>
                  </a:lnTo>
                  <a:lnTo>
                    <a:pt x="66" y="15"/>
                  </a:lnTo>
                  <a:lnTo>
                    <a:pt x="68" y="13"/>
                  </a:lnTo>
                  <a:lnTo>
                    <a:pt x="68" y="11"/>
                  </a:lnTo>
                  <a:lnTo>
                    <a:pt x="70" y="13"/>
                  </a:lnTo>
                  <a:lnTo>
                    <a:pt x="73" y="17"/>
                  </a:lnTo>
                  <a:lnTo>
                    <a:pt x="75" y="15"/>
                  </a:lnTo>
                  <a:lnTo>
                    <a:pt x="77" y="13"/>
                  </a:lnTo>
                  <a:lnTo>
                    <a:pt x="79" y="13"/>
                  </a:lnTo>
                  <a:lnTo>
                    <a:pt x="79" y="17"/>
                  </a:lnTo>
                  <a:lnTo>
                    <a:pt x="77" y="18"/>
                  </a:lnTo>
                  <a:lnTo>
                    <a:pt x="75" y="18"/>
                  </a:lnTo>
                  <a:lnTo>
                    <a:pt x="72" y="20"/>
                  </a:lnTo>
                  <a:lnTo>
                    <a:pt x="75" y="22"/>
                  </a:lnTo>
                  <a:lnTo>
                    <a:pt x="77" y="22"/>
                  </a:lnTo>
                  <a:lnTo>
                    <a:pt x="81" y="22"/>
                  </a:lnTo>
                  <a:lnTo>
                    <a:pt x="81" y="24"/>
                  </a:lnTo>
                  <a:lnTo>
                    <a:pt x="85" y="24"/>
                  </a:lnTo>
                  <a:lnTo>
                    <a:pt x="86" y="20"/>
                  </a:lnTo>
                  <a:lnTo>
                    <a:pt x="88" y="18"/>
                  </a:lnTo>
                  <a:lnTo>
                    <a:pt x="94" y="17"/>
                  </a:lnTo>
                  <a:lnTo>
                    <a:pt x="94" y="15"/>
                  </a:lnTo>
                  <a:lnTo>
                    <a:pt x="98" y="13"/>
                  </a:lnTo>
                  <a:lnTo>
                    <a:pt x="98" y="11"/>
                  </a:lnTo>
                  <a:lnTo>
                    <a:pt x="100" y="11"/>
                  </a:lnTo>
                  <a:lnTo>
                    <a:pt x="103" y="11"/>
                  </a:lnTo>
                  <a:lnTo>
                    <a:pt x="101" y="13"/>
                  </a:lnTo>
                  <a:lnTo>
                    <a:pt x="100" y="15"/>
                  </a:lnTo>
                  <a:lnTo>
                    <a:pt x="100" y="13"/>
                  </a:lnTo>
                  <a:lnTo>
                    <a:pt x="98" y="15"/>
                  </a:lnTo>
                  <a:lnTo>
                    <a:pt x="98" y="17"/>
                  </a:lnTo>
                  <a:lnTo>
                    <a:pt x="101" y="15"/>
                  </a:lnTo>
                  <a:lnTo>
                    <a:pt x="105" y="15"/>
                  </a:lnTo>
                  <a:lnTo>
                    <a:pt x="107" y="13"/>
                  </a:lnTo>
                  <a:lnTo>
                    <a:pt x="109" y="15"/>
                  </a:lnTo>
                  <a:lnTo>
                    <a:pt x="111" y="15"/>
                  </a:lnTo>
                  <a:lnTo>
                    <a:pt x="115" y="20"/>
                  </a:lnTo>
                  <a:lnTo>
                    <a:pt x="118" y="18"/>
                  </a:lnTo>
                  <a:lnTo>
                    <a:pt x="120" y="22"/>
                  </a:lnTo>
                  <a:lnTo>
                    <a:pt x="120" y="26"/>
                  </a:lnTo>
                  <a:lnTo>
                    <a:pt x="124" y="28"/>
                  </a:lnTo>
                  <a:lnTo>
                    <a:pt x="126" y="28"/>
                  </a:lnTo>
                  <a:lnTo>
                    <a:pt x="128" y="30"/>
                  </a:lnTo>
                  <a:lnTo>
                    <a:pt x="131" y="30"/>
                  </a:lnTo>
                  <a:lnTo>
                    <a:pt x="133" y="37"/>
                  </a:lnTo>
                  <a:lnTo>
                    <a:pt x="133" y="43"/>
                  </a:lnTo>
                  <a:lnTo>
                    <a:pt x="128" y="45"/>
                  </a:lnTo>
                  <a:lnTo>
                    <a:pt x="128" y="46"/>
                  </a:lnTo>
                  <a:lnTo>
                    <a:pt x="133" y="52"/>
                  </a:lnTo>
                  <a:lnTo>
                    <a:pt x="133" y="56"/>
                  </a:lnTo>
                  <a:lnTo>
                    <a:pt x="135" y="60"/>
                  </a:lnTo>
                  <a:lnTo>
                    <a:pt x="135" y="61"/>
                  </a:lnTo>
                  <a:lnTo>
                    <a:pt x="137" y="65"/>
                  </a:lnTo>
                  <a:lnTo>
                    <a:pt x="135" y="69"/>
                  </a:lnTo>
                  <a:lnTo>
                    <a:pt x="139" y="75"/>
                  </a:lnTo>
                  <a:lnTo>
                    <a:pt x="141" y="76"/>
                  </a:lnTo>
                  <a:lnTo>
                    <a:pt x="143" y="78"/>
                  </a:lnTo>
                  <a:lnTo>
                    <a:pt x="143" y="88"/>
                  </a:lnTo>
                  <a:lnTo>
                    <a:pt x="141" y="90"/>
                  </a:lnTo>
                  <a:lnTo>
                    <a:pt x="139" y="90"/>
                  </a:lnTo>
                  <a:lnTo>
                    <a:pt x="137" y="91"/>
                  </a:lnTo>
                  <a:lnTo>
                    <a:pt x="131" y="90"/>
                  </a:lnTo>
                  <a:lnTo>
                    <a:pt x="131" y="93"/>
                  </a:lnTo>
                  <a:lnTo>
                    <a:pt x="128" y="95"/>
                  </a:lnTo>
                  <a:lnTo>
                    <a:pt x="126" y="93"/>
                  </a:lnTo>
                  <a:lnTo>
                    <a:pt x="120" y="93"/>
                  </a:lnTo>
                  <a:lnTo>
                    <a:pt x="118" y="97"/>
                  </a:lnTo>
                  <a:lnTo>
                    <a:pt x="115" y="97"/>
                  </a:lnTo>
                  <a:lnTo>
                    <a:pt x="111" y="101"/>
                  </a:lnTo>
                  <a:lnTo>
                    <a:pt x="109" y="101"/>
                  </a:lnTo>
                  <a:lnTo>
                    <a:pt x="103" y="106"/>
                  </a:lnTo>
                  <a:lnTo>
                    <a:pt x="100" y="104"/>
                  </a:lnTo>
                  <a:lnTo>
                    <a:pt x="98" y="103"/>
                  </a:lnTo>
                  <a:lnTo>
                    <a:pt x="96" y="104"/>
                  </a:lnTo>
                  <a:lnTo>
                    <a:pt x="96" y="106"/>
                  </a:lnTo>
                  <a:lnTo>
                    <a:pt x="101" y="110"/>
                  </a:lnTo>
                  <a:lnTo>
                    <a:pt x="105" y="116"/>
                  </a:lnTo>
                  <a:lnTo>
                    <a:pt x="105" y="119"/>
                  </a:lnTo>
                  <a:lnTo>
                    <a:pt x="105" y="121"/>
                  </a:lnTo>
                  <a:lnTo>
                    <a:pt x="109" y="123"/>
                  </a:lnTo>
                  <a:lnTo>
                    <a:pt x="115" y="127"/>
                  </a:lnTo>
                  <a:lnTo>
                    <a:pt x="118" y="131"/>
                  </a:lnTo>
                  <a:lnTo>
                    <a:pt x="124" y="138"/>
                  </a:lnTo>
                  <a:lnTo>
                    <a:pt x="124" y="142"/>
                  </a:lnTo>
                  <a:lnTo>
                    <a:pt x="124" y="144"/>
                  </a:lnTo>
                  <a:lnTo>
                    <a:pt x="122" y="144"/>
                  </a:lnTo>
                  <a:lnTo>
                    <a:pt x="120" y="147"/>
                  </a:lnTo>
                  <a:lnTo>
                    <a:pt x="116" y="149"/>
                  </a:lnTo>
                  <a:lnTo>
                    <a:pt x="111" y="155"/>
                  </a:lnTo>
                  <a:lnTo>
                    <a:pt x="111" y="157"/>
                  </a:lnTo>
                  <a:lnTo>
                    <a:pt x="115" y="159"/>
                  </a:lnTo>
                  <a:lnTo>
                    <a:pt x="116" y="162"/>
                  </a:lnTo>
                  <a:lnTo>
                    <a:pt x="115" y="164"/>
                  </a:lnTo>
                  <a:lnTo>
                    <a:pt x="111" y="162"/>
                  </a:lnTo>
                  <a:lnTo>
                    <a:pt x="107" y="162"/>
                  </a:lnTo>
                  <a:lnTo>
                    <a:pt x="103" y="162"/>
                  </a:lnTo>
                  <a:lnTo>
                    <a:pt x="100" y="162"/>
                  </a:lnTo>
                  <a:lnTo>
                    <a:pt x="94" y="166"/>
                  </a:lnTo>
                  <a:lnTo>
                    <a:pt x="92" y="166"/>
                  </a:lnTo>
                  <a:lnTo>
                    <a:pt x="88" y="166"/>
                  </a:lnTo>
                  <a:lnTo>
                    <a:pt x="86" y="166"/>
                  </a:lnTo>
                  <a:lnTo>
                    <a:pt x="83" y="164"/>
                  </a:lnTo>
                  <a:lnTo>
                    <a:pt x="79" y="164"/>
                  </a:lnTo>
                  <a:lnTo>
                    <a:pt x="75" y="164"/>
                  </a:lnTo>
                  <a:lnTo>
                    <a:pt x="75" y="166"/>
                  </a:lnTo>
                  <a:lnTo>
                    <a:pt x="73" y="168"/>
                  </a:lnTo>
                  <a:lnTo>
                    <a:pt x="70" y="166"/>
                  </a:lnTo>
                  <a:lnTo>
                    <a:pt x="68" y="164"/>
                  </a:lnTo>
                  <a:lnTo>
                    <a:pt x="64" y="166"/>
                  </a:lnTo>
                  <a:lnTo>
                    <a:pt x="62" y="166"/>
                  </a:lnTo>
                  <a:lnTo>
                    <a:pt x="60" y="166"/>
                  </a:lnTo>
                  <a:lnTo>
                    <a:pt x="60" y="166"/>
                  </a:lnTo>
                  <a:lnTo>
                    <a:pt x="55" y="162"/>
                  </a:lnTo>
                  <a:lnTo>
                    <a:pt x="53" y="162"/>
                  </a:lnTo>
                  <a:lnTo>
                    <a:pt x="51" y="164"/>
                  </a:lnTo>
                  <a:lnTo>
                    <a:pt x="49" y="162"/>
                  </a:lnTo>
                  <a:lnTo>
                    <a:pt x="47" y="159"/>
                  </a:lnTo>
                  <a:lnTo>
                    <a:pt x="43" y="161"/>
                  </a:lnTo>
                  <a:lnTo>
                    <a:pt x="45" y="162"/>
                  </a:lnTo>
                  <a:lnTo>
                    <a:pt x="43" y="164"/>
                  </a:lnTo>
                  <a:lnTo>
                    <a:pt x="40" y="164"/>
                  </a:lnTo>
                  <a:lnTo>
                    <a:pt x="36" y="164"/>
                  </a:lnTo>
                  <a:lnTo>
                    <a:pt x="34" y="164"/>
                  </a:lnTo>
                  <a:lnTo>
                    <a:pt x="34" y="164"/>
                  </a:lnTo>
                  <a:lnTo>
                    <a:pt x="32" y="161"/>
                  </a:lnTo>
                  <a:lnTo>
                    <a:pt x="29" y="159"/>
                  </a:lnTo>
                  <a:lnTo>
                    <a:pt x="29" y="155"/>
                  </a:lnTo>
                  <a:lnTo>
                    <a:pt x="30" y="149"/>
                  </a:lnTo>
                  <a:lnTo>
                    <a:pt x="32" y="146"/>
                  </a:lnTo>
                  <a:lnTo>
                    <a:pt x="32" y="144"/>
                  </a:lnTo>
                  <a:lnTo>
                    <a:pt x="34" y="138"/>
                  </a:lnTo>
                  <a:lnTo>
                    <a:pt x="38" y="134"/>
                  </a:lnTo>
                  <a:lnTo>
                    <a:pt x="34" y="133"/>
                  </a:lnTo>
                  <a:lnTo>
                    <a:pt x="32" y="133"/>
                  </a:lnTo>
                  <a:lnTo>
                    <a:pt x="29" y="131"/>
                  </a:lnTo>
                  <a:lnTo>
                    <a:pt x="25" y="133"/>
                  </a:lnTo>
                  <a:lnTo>
                    <a:pt x="23" y="131"/>
                  </a:lnTo>
                  <a:lnTo>
                    <a:pt x="19" y="131"/>
                  </a:lnTo>
                  <a:lnTo>
                    <a:pt x="17" y="133"/>
                  </a:lnTo>
                  <a:lnTo>
                    <a:pt x="14" y="129"/>
                  </a:lnTo>
                  <a:lnTo>
                    <a:pt x="14" y="127"/>
                  </a:lnTo>
                  <a:lnTo>
                    <a:pt x="10" y="125"/>
                  </a:lnTo>
                  <a:lnTo>
                    <a:pt x="10" y="125"/>
                  </a:lnTo>
                  <a:lnTo>
                    <a:pt x="12" y="119"/>
                  </a:lnTo>
                  <a:lnTo>
                    <a:pt x="10" y="118"/>
                  </a:lnTo>
                  <a:lnTo>
                    <a:pt x="8" y="114"/>
                  </a:lnTo>
                  <a:lnTo>
                    <a:pt x="4" y="110"/>
                  </a:lnTo>
                  <a:lnTo>
                    <a:pt x="4" y="110"/>
                  </a:lnTo>
                  <a:lnTo>
                    <a:pt x="6" y="104"/>
                  </a:lnTo>
                  <a:lnTo>
                    <a:pt x="2" y="101"/>
                  </a:lnTo>
                  <a:lnTo>
                    <a:pt x="4" y="99"/>
                  </a:lnTo>
                  <a:lnTo>
                    <a:pt x="0" y="93"/>
                  </a:lnTo>
                  <a:lnTo>
                    <a:pt x="2" y="91"/>
                  </a:lnTo>
                  <a:lnTo>
                    <a:pt x="0" y="91"/>
                  </a:lnTo>
                  <a:lnTo>
                    <a:pt x="2" y="88"/>
                  </a:lnTo>
                  <a:lnTo>
                    <a:pt x="4" y="82"/>
                  </a:lnTo>
                  <a:lnTo>
                    <a:pt x="2" y="76"/>
                  </a:lnTo>
                  <a:lnTo>
                    <a:pt x="4" y="75"/>
                  </a:lnTo>
                  <a:lnTo>
                    <a:pt x="8" y="71"/>
                  </a:lnTo>
                  <a:lnTo>
                    <a:pt x="12" y="71"/>
                  </a:lnTo>
                  <a:lnTo>
                    <a:pt x="15" y="71"/>
                  </a:lnTo>
                  <a:lnTo>
                    <a:pt x="19" y="69"/>
                  </a:lnTo>
                  <a:lnTo>
                    <a:pt x="17" y="67"/>
                  </a:lnTo>
                  <a:lnTo>
                    <a:pt x="19" y="65"/>
                  </a:lnTo>
                  <a:lnTo>
                    <a:pt x="19" y="61"/>
                  </a:lnTo>
                  <a:lnTo>
                    <a:pt x="21" y="60"/>
                  </a:lnTo>
                  <a:lnTo>
                    <a:pt x="19" y="58"/>
                  </a:lnTo>
                  <a:lnTo>
                    <a:pt x="14" y="58"/>
                  </a:lnTo>
                  <a:lnTo>
                    <a:pt x="14" y="56"/>
                  </a:lnTo>
                  <a:lnTo>
                    <a:pt x="15" y="52"/>
                  </a:lnTo>
                  <a:lnTo>
                    <a:pt x="19" y="54"/>
                  </a:lnTo>
                  <a:lnTo>
                    <a:pt x="21" y="52"/>
                  </a:lnTo>
                  <a:lnTo>
                    <a:pt x="21" y="48"/>
                  </a:lnTo>
                  <a:lnTo>
                    <a:pt x="23" y="46"/>
                  </a:lnTo>
                  <a:lnTo>
                    <a:pt x="23" y="45"/>
                  </a:lnTo>
                  <a:lnTo>
                    <a:pt x="23" y="43"/>
                  </a:lnTo>
                  <a:lnTo>
                    <a:pt x="23" y="43"/>
                  </a:lnTo>
                  <a:lnTo>
                    <a:pt x="25" y="43"/>
                  </a:lnTo>
                  <a:lnTo>
                    <a:pt x="23" y="39"/>
                  </a:lnTo>
                  <a:lnTo>
                    <a:pt x="19" y="39"/>
                  </a:lnTo>
                  <a:lnTo>
                    <a:pt x="17" y="35"/>
                  </a:lnTo>
                  <a:lnTo>
                    <a:pt x="19" y="32"/>
                  </a:lnTo>
                  <a:lnTo>
                    <a:pt x="27" y="30"/>
                  </a:lnTo>
                  <a:lnTo>
                    <a:pt x="29" y="30"/>
                  </a:lnTo>
                  <a:lnTo>
                    <a:pt x="32" y="32"/>
                  </a:lnTo>
                  <a:lnTo>
                    <a:pt x="32" y="35"/>
                  </a:lnTo>
                  <a:lnTo>
                    <a:pt x="34" y="39"/>
                  </a:lnTo>
                  <a:lnTo>
                    <a:pt x="36" y="37"/>
                  </a:lnTo>
                  <a:lnTo>
                    <a:pt x="36" y="33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40" y="33"/>
                  </a:lnTo>
                  <a:lnTo>
                    <a:pt x="40" y="37"/>
                  </a:lnTo>
                  <a:lnTo>
                    <a:pt x="43" y="41"/>
                  </a:lnTo>
                  <a:lnTo>
                    <a:pt x="42" y="37"/>
                  </a:lnTo>
                  <a:lnTo>
                    <a:pt x="42" y="33"/>
                  </a:lnTo>
                  <a:lnTo>
                    <a:pt x="40" y="30"/>
                  </a:lnTo>
                  <a:lnTo>
                    <a:pt x="42" y="28"/>
                  </a:lnTo>
                  <a:lnTo>
                    <a:pt x="45" y="26"/>
                  </a:lnTo>
                  <a:lnTo>
                    <a:pt x="47" y="28"/>
                  </a:lnTo>
                  <a:lnTo>
                    <a:pt x="51" y="26"/>
                  </a:lnTo>
                  <a:lnTo>
                    <a:pt x="57" y="32"/>
                  </a:lnTo>
                  <a:lnTo>
                    <a:pt x="64" y="33"/>
                  </a:lnTo>
                  <a:lnTo>
                    <a:pt x="57" y="32"/>
                  </a:lnTo>
                  <a:lnTo>
                    <a:pt x="51" y="26"/>
                  </a:lnTo>
                  <a:lnTo>
                    <a:pt x="47" y="24"/>
                  </a:lnTo>
                  <a:lnTo>
                    <a:pt x="45" y="24"/>
                  </a:lnTo>
                  <a:lnTo>
                    <a:pt x="45" y="20"/>
                  </a:lnTo>
                  <a:lnTo>
                    <a:pt x="47" y="18"/>
                  </a:lnTo>
                  <a:lnTo>
                    <a:pt x="45" y="17"/>
                  </a:lnTo>
                  <a:lnTo>
                    <a:pt x="45" y="13"/>
                  </a:lnTo>
                  <a:lnTo>
                    <a:pt x="42" y="15"/>
                  </a:lnTo>
                  <a:lnTo>
                    <a:pt x="42" y="11"/>
                  </a:lnTo>
                  <a:lnTo>
                    <a:pt x="45" y="11"/>
                  </a:lnTo>
                  <a:lnTo>
                    <a:pt x="47" y="11"/>
                  </a:lnTo>
                  <a:lnTo>
                    <a:pt x="43" y="7"/>
                  </a:lnTo>
                  <a:lnTo>
                    <a:pt x="43" y="5"/>
                  </a:lnTo>
                  <a:lnTo>
                    <a:pt x="42" y="3"/>
                  </a:lnTo>
                  <a:lnTo>
                    <a:pt x="40" y="3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97">
              <a:extLst>
                <a:ext uri="{FF2B5EF4-FFF2-40B4-BE49-F238E27FC236}">
                  <a16:creationId xmlns:a16="http://schemas.microsoft.com/office/drawing/2014/main" id="{153AAA49-F5CE-468E-B217-7AEADD85E3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31210" y="6581278"/>
              <a:ext cx="760672" cy="709960"/>
            </a:xfrm>
            <a:custGeom>
              <a:avLst/>
              <a:gdLst>
                <a:gd name="T0" fmla="*/ 9 w 60"/>
                <a:gd name="T1" fmla="*/ 43 h 56"/>
                <a:gd name="T2" fmla="*/ 8 w 60"/>
                <a:gd name="T3" fmla="*/ 41 h 56"/>
                <a:gd name="T4" fmla="*/ 9 w 60"/>
                <a:gd name="T5" fmla="*/ 41 h 56"/>
                <a:gd name="T6" fmla="*/ 9 w 60"/>
                <a:gd name="T7" fmla="*/ 38 h 56"/>
                <a:gd name="T8" fmla="*/ 13 w 60"/>
                <a:gd name="T9" fmla="*/ 41 h 56"/>
                <a:gd name="T10" fmla="*/ 9 w 60"/>
                <a:gd name="T11" fmla="*/ 40 h 56"/>
                <a:gd name="T12" fmla="*/ 8 w 60"/>
                <a:gd name="T13" fmla="*/ 38 h 56"/>
                <a:gd name="T14" fmla="*/ 54 w 60"/>
                <a:gd name="T15" fmla="*/ 4 h 56"/>
                <a:gd name="T16" fmla="*/ 60 w 60"/>
                <a:gd name="T17" fmla="*/ 8 h 56"/>
                <a:gd name="T18" fmla="*/ 60 w 60"/>
                <a:gd name="T19" fmla="*/ 10 h 56"/>
                <a:gd name="T20" fmla="*/ 58 w 60"/>
                <a:gd name="T21" fmla="*/ 13 h 56"/>
                <a:gd name="T22" fmla="*/ 56 w 60"/>
                <a:gd name="T23" fmla="*/ 19 h 56"/>
                <a:gd name="T24" fmla="*/ 51 w 60"/>
                <a:gd name="T25" fmla="*/ 21 h 56"/>
                <a:gd name="T26" fmla="*/ 56 w 60"/>
                <a:gd name="T27" fmla="*/ 23 h 56"/>
                <a:gd name="T28" fmla="*/ 56 w 60"/>
                <a:gd name="T29" fmla="*/ 26 h 56"/>
                <a:gd name="T30" fmla="*/ 54 w 60"/>
                <a:gd name="T31" fmla="*/ 32 h 56"/>
                <a:gd name="T32" fmla="*/ 52 w 60"/>
                <a:gd name="T33" fmla="*/ 36 h 56"/>
                <a:gd name="T34" fmla="*/ 45 w 60"/>
                <a:gd name="T35" fmla="*/ 36 h 56"/>
                <a:gd name="T36" fmla="*/ 39 w 60"/>
                <a:gd name="T37" fmla="*/ 41 h 56"/>
                <a:gd name="T38" fmla="*/ 39 w 60"/>
                <a:gd name="T39" fmla="*/ 53 h 56"/>
                <a:gd name="T40" fmla="*/ 36 w 60"/>
                <a:gd name="T41" fmla="*/ 56 h 56"/>
                <a:gd name="T42" fmla="*/ 34 w 60"/>
                <a:gd name="T43" fmla="*/ 51 h 56"/>
                <a:gd name="T44" fmla="*/ 28 w 60"/>
                <a:gd name="T45" fmla="*/ 49 h 56"/>
                <a:gd name="T46" fmla="*/ 23 w 60"/>
                <a:gd name="T47" fmla="*/ 47 h 56"/>
                <a:gd name="T48" fmla="*/ 17 w 60"/>
                <a:gd name="T49" fmla="*/ 49 h 56"/>
                <a:gd name="T50" fmla="*/ 13 w 60"/>
                <a:gd name="T51" fmla="*/ 51 h 56"/>
                <a:gd name="T52" fmla="*/ 8 w 60"/>
                <a:gd name="T53" fmla="*/ 53 h 56"/>
                <a:gd name="T54" fmla="*/ 4 w 60"/>
                <a:gd name="T55" fmla="*/ 51 h 56"/>
                <a:gd name="T56" fmla="*/ 0 w 60"/>
                <a:gd name="T57" fmla="*/ 47 h 56"/>
                <a:gd name="T58" fmla="*/ 4 w 60"/>
                <a:gd name="T59" fmla="*/ 47 h 56"/>
                <a:gd name="T60" fmla="*/ 9 w 60"/>
                <a:gd name="T61" fmla="*/ 49 h 56"/>
                <a:gd name="T62" fmla="*/ 9 w 60"/>
                <a:gd name="T63" fmla="*/ 47 h 56"/>
                <a:gd name="T64" fmla="*/ 8 w 60"/>
                <a:gd name="T65" fmla="*/ 45 h 56"/>
                <a:gd name="T66" fmla="*/ 4 w 60"/>
                <a:gd name="T67" fmla="*/ 43 h 56"/>
                <a:gd name="T68" fmla="*/ 9 w 60"/>
                <a:gd name="T69" fmla="*/ 45 h 56"/>
                <a:gd name="T70" fmla="*/ 15 w 60"/>
                <a:gd name="T71" fmla="*/ 47 h 56"/>
                <a:gd name="T72" fmla="*/ 13 w 60"/>
                <a:gd name="T73" fmla="*/ 45 h 56"/>
                <a:gd name="T74" fmla="*/ 11 w 60"/>
                <a:gd name="T75" fmla="*/ 41 h 56"/>
                <a:gd name="T76" fmla="*/ 19 w 60"/>
                <a:gd name="T77" fmla="*/ 41 h 56"/>
                <a:gd name="T78" fmla="*/ 11 w 60"/>
                <a:gd name="T79" fmla="*/ 36 h 56"/>
                <a:gd name="T80" fmla="*/ 13 w 60"/>
                <a:gd name="T81" fmla="*/ 32 h 56"/>
                <a:gd name="T82" fmla="*/ 15 w 60"/>
                <a:gd name="T83" fmla="*/ 26 h 56"/>
                <a:gd name="T84" fmla="*/ 15 w 60"/>
                <a:gd name="T85" fmla="*/ 19 h 56"/>
                <a:gd name="T86" fmla="*/ 19 w 60"/>
                <a:gd name="T87" fmla="*/ 13 h 56"/>
                <a:gd name="T88" fmla="*/ 24 w 60"/>
                <a:gd name="T89" fmla="*/ 11 h 56"/>
                <a:gd name="T90" fmla="*/ 34 w 60"/>
                <a:gd name="T91" fmla="*/ 4 h 56"/>
                <a:gd name="T92" fmla="*/ 39 w 60"/>
                <a:gd name="T93" fmla="*/ 4 h 56"/>
                <a:gd name="T94" fmla="*/ 45 w 60"/>
                <a:gd name="T95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0" h="56">
                  <a:moveTo>
                    <a:pt x="9" y="41"/>
                  </a:moveTo>
                  <a:lnTo>
                    <a:pt x="9" y="43"/>
                  </a:lnTo>
                  <a:lnTo>
                    <a:pt x="9" y="43"/>
                  </a:lnTo>
                  <a:lnTo>
                    <a:pt x="8" y="41"/>
                  </a:lnTo>
                  <a:lnTo>
                    <a:pt x="6" y="41"/>
                  </a:lnTo>
                  <a:lnTo>
                    <a:pt x="9" y="41"/>
                  </a:lnTo>
                  <a:close/>
                  <a:moveTo>
                    <a:pt x="8" y="38"/>
                  </a:moveTo>
                  <a:lnTo>
                    <a:pt x="9" y="38"/>
                  </a:lnTo>
                  <a:lnTo>
                    <a:pt x="13" y="40"/>
                  </a:lnTo>
                  <a:lnTo>
                    <a:pt x="13" y="41"/>
                  </a:lnTo>
                  <a:lnTo>
                    <a:pt x="11" y="40"/>
                  </a:lnTo>
                  <a:lnTo>
                    <a:pt x="9" y="40"/>
                  </a:lnTo>
                  <a:lnTo>
                    <a:pt x="8" y="40"/>
                  </a:lnTo>
                  <a:lnTo>
                    <a:pt x="8" y="38"/>
                  </a:lnTo>
                  <a:close/>
                  <a:moveTo>
                    <a:pt x="51" y="0"/>
                  </a:moveTo>
                  <a:lnTo>
                    <a:pt x="54" y="4"/>
                  </a:lnTo>
                  <a:lnTo>
                    <a:pt x="58" y="6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10"/>
                  </a:lnTo>
                  <a:lnTo>
                    <a:pt x="60" y="11"/>
                  </a:lnTo>
                  <a:lnTo>
                    <a:pt x="58" y="13"/>
                  </a:lnTo>
                  <a:lnTo>
                    <a:pt x="58" y="17"/>
                  </a:lnTo>
                  <a:lnTo>
                    <a:pt x="56" y="19"/>
                  </a:lnTo>
                  <a:lnTo>
                    <a:pt x="52" y="17"/>
                  </a:lnTo>
                  <a:lnTo>
                    <a:pt x="51" y="21"/>
                  </a:lnTo>
                  <a:lnTo>
                    <a:pt x="51" y="23"/>
                  </a:lnTo>
                  <a:lnTo>
                    <a:pt x="56" y="23"/>
                  </a:lnTo>
                  <a:lnTo>
                    <a:pt x="58" y="25"/>
                  </a:lnTo>
                  <a:lnTo>
                    <a:pt x="56" y="26"/>
                  </a:lnTo>
                  <a:lnTo>
                    <a:pt x="56" y="30"/>
                  </a:lnTo>
                  <a:lnTo>
                    <a:pt x="54" y="32"/>
                  </a:lnTo>
                  <a:lnTo>
                    <a:pt x="56" y="34"/>
                  </a:lnTo>
                  <a:lnTo>
                    <a:pt x="52" y="36"/>
                  </a:lnTo>
                  <a:lnTo>
                    <a:pt x="49" y="36"/>
                  </a:lnTo>
                  <a:lnTo>
                    <a:pt x="45" y="36"/>
                  </a:lnTo>
                  <a:lnTo>
                    <a:pt x="41" y="40"/>
                  </a:lnTo>
                  <a:lnTo>
                    <a:pt x="39" y="41"/>
                  </a:lnTo>
                  <a:lnTo>
                    <a:pt x="41" y="47"/>
                  </a:lnTo>
                  <a:lnTo>
                    <a:pt x="39" y="53"/>
                  </a:lnTo>
                  <a:lnTo>
                    <a:pt x="37" y="56"/>
                  </a:lnTo>
                  <a:lnTo>
                    <a:pt x="36" y="56"/>
                  </a:lnTo>
                  <a:lnTo>
                    <a:pt x="36" y="53"/>
                  </a:lnTo>
                  <a:lnTo>
                    <a:pt x="34" y="51"/>
                  </a:lnTo>
                  <a:lnTo>
                    <a:pt x="28" y="51"/>
                  </a:lnTo>
                  <a:lnTo>
                    <a:pt x="28" y="49"/>
                  </a:lnTo>
                  <a:lnTo>
                    <a:pt x="24" y="49"/>
                  </a:lnTo>
                  <a:lnTo>
                    <a:pt x="23" y="47"/>
                  </a:lnTo>
                  <a:lnTo>
                    <a:pt x="17" y="47"/>
                  </a:lnTo>
                  <a:lnTo>
                    <a:pt x="17" y="49"/>
                  </a:lnTo>
                  <a:lnTo>
                    <a:pt x="13" y="49"/>
                  </a:lnTo>
                  <a:lnTo>
                    <a:pt x="13" y="51"/>
                  </a:lnTo>
                  <a:lnTo>
                    <a:pt x="9" y="51"/>
                  </a:lnTo>
                  <a:lnTo>
                    <a:pt x="8" y="53"/>
                  </a:lnTo>
                  <a:lnTo>
                    <a:pt x="8" y="51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4" y="47"/>
                  </a:lnTo>
                  <a:lnTo>
                    <a:pt x="8" y="49"/>
                  </a:lnTo>
                  <a:lnTo>
                    <a:pt x="9" y="49"/>
                  </a:lnTo>
                  <a:lnTo>
                    <a:pt x="13" y="51"/>
                  </a:lnTo>
                  <a:lnTo>
                    <a:pt x="9" y="47"/>
                  </a:lnTo>
                  <a:lnTo>
                    <a:pt x="9" y="49"/>
                  </a:lnTo>
                  <a:lnTo>
                    <a:pt x="8" y="45"/>
                  </a:lnTo>
                  <a:lnTo>
                    <a:pt x="4" y="45"/>
                  </a:lnTo>
                  <a:lnTo>
                    <a:pt x="4" y="43"/>
                  </a:lnTo>
                  <a:lnTo>
                    <a:pt x="6" y="43"/>
                  </a:lnTo>
                  <a:lnTo>
                    <a:pt x="9" y="45"/>
                  </a:lnTo>
                  <a:lnTo>
                    <a:pt x="11" y="47"/>
                  </a:lnTo>
                  <a:lnTo>
                    <a:pt x="15" y="47"/>
                  </a:lnTo>
                  <a:lnTo>
                    <a:pt x="15" y="45"/>
                  </a:lnTo>
                  <a:lnTo>
                    <a:pt x="13" y="45"/>
                  </a:lnTo>
                  <a:lnTo>
                    <a:pt x="11" y="43"/>
                  </a:lnTo>
                  <a:lnTo>
                    <a:pt x="11" y="41"/>
                  </a:lnTo>
                  <a:lnTo>
                    <a:pt x="13" y="41"/>
                  </a:lnTo>
                  <a:lnTo>
                    <a:pt x="19" y="41"/>
                  </a:lnTo>
                  <a:lnTo>
                    <a:pt x="15" y="40"/>
                  </a:lnTo>
                  <a:lnTo>
                    <a:pt x="11" y="36"/>
                  </a:lnTo>
                  <a:lnTo>
                    <a:pt x="11" y="34"/>
                  </a:lnTo>
                  <a:lnTo>
                    <a:pt x="13" y="32"/>
                  </a:lnTo>
                  <a:lnTo>
                    <a:pt x="15" y="30"/>
                  </a:lnTo>
                  <a:lnTo>
                    <a:pt x="15" y="26"/>
                  </a:lnTo>
                  <a:lnTo>
                    <a:pt x="17" y="23"/>
                  </a:lnTo>
                  <a:lnTo>
                    <a:pt x="15" y="19"/>
                  </a:lnTo>
                  <a:lnTo>
                    <a:pt x="19" y="17"/>
                  </a:lnTo>
                  <a:lnTo>
                    <a:pt x="19" y="13"/>
                  </a:lnTo>
                  <a:lnTo>
                    <a:pt x="23" y="11"/>
                  </a:lnTo>
                  <a:lnTo>
                    <a:pt x="24" y="11"/>
                  </a:lnTo>
                  <a:lnTo>
                    <a:pt x="28" y="10"/>
                  </a:lnTo>
                  <a:lnTo>
                    <a:pt x="34" y="4"/>
                  </a:lnTo>
                  <a:lnTo>
                    <a:pt x="37" y="4"/>
                  </a:lnTo>
                  <a:lnTo>
                    <a:pt x="39" y="4"/>
                  </a:lnTo>
                  <a:lnTo>
                    <a:pt x="43" y="4"/>
                  </a:lnTo>
                  <a:lnTo>
                    <a:pt x="45" y="2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98">
              <a:extLst>
                <a:ext uri="{FF2B5EF4-FFF2-40B4-BE49-F238E27FC236}">
                  <a16:creationId xmlns:a16="http://schemas.microsoft.com/office/drawing/2014/main" id="{7D7A7864-79B6-48B9-8D55-4D4C54255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5142" y="7177135"/>
              <a:ext cx="621220" cy="519798"/>
            </a:xfrm>
            <a:custGeom>
              <a:avLst/>
              <a:gdLst>
                <a:gd name="T0" fmla="*/ 23 w 49"/>
                <a:gd name="T1" fmla="*/ 0 h 41"/>
                <a:gd name="T2" fmla="*/ 29 w 49"/>
                <a:gd name="T3" fmla="*/ 0 h 41"/>
                <a:gd name="T4" fmla="*/ 30 w 49"/>
                <a:gd name="T5" fmla="*/ 2 h 41"/>
                <a:gd name="T6" fmla="*/ 34 w 49"/>
                <a:gd name="T7" fmla="*/ 2 h 41"/>
                <a:gd name="T8" fmla="*/ 34 w 49"/>
                <a:gd name="T9" fmla="*/ 4 h 41"/>
                <a:gd name="T10" fmla="*/ 40 w 49"/>
                <a:gd name="T11" fmla="*/ 4 h 41"/>
                <a:gd name="T12" fmla="*/ 42 w 49"/>
                <a:gd name="T13" fmla="*/ 6 h 41"/>
                <a:gd name="T14" fmla="*/ 42 w 49"/>
                <a:gd name="T15" fmla="*/ 9 h 41"/>
                <a:gd name="T16" fmla="*/ 45 w 49"/>
                <a:gd name="T17" fmla="*/ 9 h 41"/>
                <a:gd name="T18" fmla="*/ 43 w 49"/>
                <a:gd name="T19" fmla="*/ 11 h 41"/>
                <a:gd name="T20" fmla="*/ 47 w 49"/>
                <a:gd name="T21" fmla="*/ 17 h 41"/>
                <a:gd name="T22" fmla="*/ 45 w 49"/>
                <a:gd name="T23" fmla="*/ 19 h 41"/>
                <a:gd name="T24" fmla="*/ 49 w 49"/>
                <a:gd name="T25" fmla="*/ 22 h 41"/>
                <a:gd name="T26" fmla="*/ 47 w 49"/>
                <a:gd name="T27" fmla="*/ 28 h 41"/>
                <a:gd name="T28" fmla="*/ 45 w 49"/>
                <a:gd name="T29" fmla="*/ 28 h 41"/>
                <a:gd name="T30" fmla="*/ 43 w 49"/>
                <a:gd name="T31" fmla="*/ 30 h 41"/>
                <a:gd name="T32" fmla="*/ 42 w 49"/>
                <a:gd name="T33" fmla="*/ 32 h 41"/>
                <a:gd name="T34" fmla="*/ 43 w 49"/>
                <a:gd name="T35" fmla="*/ 34 h 41"/>
                <a:gd name="T36" fmla="*/ 43 w 49"/>
                <a:gd name="T37" fmla="*/ 36 h 41"/>
                <a:gd name="T38" fmla="*/ 45 w 49"/>
                <a:gd name="T39" fmla="*/ 37 h 41"/>
                <a:gd name="T40" fmla="*/ 45 w 49"/>
                <a:gd name="T41" fmla="*/ 39 h 41"/>
                <a:gd name="T42" fmla="*/ 42 w 49"/>
                <a:gd name="T43" fmla="*/ 39 h 41"/>
                <a:gd name="T44" fmla="*/ 42 w 49"/>
                <a:gd name="T45" fmla="*/ 41 h 41"/>
                <a:gd name="T46" fmla="*/ 38 w 49"/>
                <a:gd name="T47" fmla="*/ 37 h 41"/>
                <a:gd name="T48" fmla="*/ 34 w 49"/>
                <a:gd name="T49" fmla="*/ 37 h 41"/>
                <a:gd name="T50" fmla="*/ 30 w 49"/>
                <a:gd name="T51" fmla="*/ 34 h 41"/>
                <a:gd name="T52" fmla="*/ 29 w 49"/>
                <a:gd name="T53" fmla="*/ 32 h 41"/>
                <a:gd name="T54" fmla="*/ 27 w 49"/>
                <a:gd name="T55" fmla="*/ 30 h 41"/>
                <a:gd name="T56" fmla="*/ 25 w 49"/>
                <a:gd name="T57" fmla="*/ 30 h 41"/>
                <a:gd name="T58" fmla="*/ 23 w 49"/>
                <a:gd name="T59" fmla="*/ 32 h 41"/>
                <a:gd name="T60" fmla="*/ 19 w 49"/>
                <a:gd name="T61" fmla="*/ 30 h 41"/>
                <a:gd name="T62" fmla="*/ 19 w 49"/>
                <a:gd name="T63" fmla="*/ 26 h 41"/>
                <a:gd name="T64" fmla="*/ 17 w 49"/>
                <a:gd name="T65" fmla="*/ 24 h 41"/>
                <a:gd name="T66" fmla="*/ 15 w 49"/>
                <a:gd name="T67" fmla="*/ 22 h 41"/>
                <a:gd name="T68" fmla="*/ 14 w 49"/>
                <a:gd name="T69" fmla="*/ 22 h 41"/>
                <a:gd name="T70" fmla="*/ 8 w 49"/>
                <a:gd name="T71" fmla="*/ 19 h 41"/>
                <a:gd name="T72" fmla="*/ 8 w 49"/>
                <a:gd name="T73" fmla="*/ 17 h 41"/>
                <a:gd name="T74" fmla="*/ 4 w 49"/>
                <a:gd name="T75" fmla="*/ 15 h 41"/>
                <a:gd name="T76" fmla="*/ 2 w 49"/>
                <a:gd name="T77" fmla="*/ 9 h 41"/>
                <a:gd name="T78" fmla="*/ 0 w 49"/>
                <a:gd name="T79" fmla="*/ 8 h 41"/>
                <a:gd name="T80" fmla="*/ 2 w 49"/>
                <a:gd name="T81" fmla="*/ 4 h 41"/>
                <a:gd name="T82" fmla="*/ 6 w 49"/>
                <a:gd name="T83" fmla="*/ 0 h 41"/>
                <a:gd name="T84" fmla="*/ 8 w 49"/>
                <a:gd name="T85" fmla="*/ 2 h 41"/>
                <a:gd name="T86" fmla="*/ 10 w 49"/>
                <a:gd name="T87" fmla="*/ 4 h 41"/>
                <a:gd name="T88" fmla="*/ 14 w 49"/>
                <a:gd name="T89" fmla="*/ 4 h 41"/>
                <a:gd name="T90" fmla="*/ 14 w 49"/>
                <a:gd name="T91" fmla="*/ 6 h 41"/>
                <a:gd name="T92" fmla="*/ 15 w 49"/>
                <a:gd name="T93" fmla="*/ 4 h 41"/>
                <a:gd name="T94" fmla="*/ 19 w 49"/>
                <a:gd name="T95" fmla="*/ 4 h 41"/>
                <a:gd name="T96" fmla="*/ 19 w 49"/>
                <a:gd name="T97" fmla="*/ 2 h 41"/>
                <a:gd name="T98" fmla="*/ 23 w 49"/>
                <a:gd name="T99" fmla="*/ 2 h 41"/>
                <a:gd name="T100" fmla="*/ 23 w 49"/>
                <a:gd name="T10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9" h="41">
                  <a:moveTo>
                    <a:pt x="23" y="0"/>
                  </a:moveTo>
                  <a:lnTo>
                    <a:pt x="29" y="0"/>
                  </a:lnTo>
                  <a:lnTo>
                    <a:pt x="30" y="2"/>
                  </a:lnTo>
                  <a:lnTo>
                    <a:pt x="34" y="2"/>
                  </a:lnTo>
                  <a:lnTo>
                    <a:pt x="34" y="4"/>
                  </a:lnTo>
                  <a:lnTo>
                    <a:pt x="40" y="4"/>
                  </a:lnTo>
                  <a:lnTo>
                    <a:pt x="42" y="6"/>
                  </a:lnTo>
                  <a:lnTo>
                    <a:pt x="42" y="9"/>
                  </a:lnTo>
                  <a:lnTo>
                    <a:pt x="45" y="9"/>
                  </a:lnTo>
                  <a:lnTo>
                    <a:pt x="43" y="11"/>
                  </a:lnTo>
                  <a:lnTo>
                    <a:pt x="47" y="17"/>
                  </a:lnTo>
                  <a:lnTo>
                    <a:pt x="45" y="19"/>
                  </a:lnTo>
                  <a:lnTo>
                    <a:pt x="49" y="22"/>
                  </a:lnTo>
                  <a:lnTo>
                    <a:pt x="47" y="28"/>
                  </a:lnTo>
                  <a:lnTo>
                    <a:pt x="45" y="28"/>
                  </a:lnTo>
                  <a:lnTo>
                    <a:pt x="43" y="30"/>
                  </a:lnTo>
                  <a:lnTo>
                    <a:pt x="42" y="32"/>
                  </a:lnTo>
                  <a:lnTo>
                    <a:pt x="43" y="34"/>
                  </a:lnTo>
                  <a:lnTo>
                    <a:pt x="43" y="36"/>
                  </a:lnTo>
                  <a:lnTo>
                    <a:pt x="45" y="37"/>
                  </a:lnTo>
                  <a:lnTo>
                    <a:pt x="45" y="39"/>
                  </a:lnTo>
                  <a:lnTo>
                    <a:pt x="42" y="39"/>
                  </a:lnTo>
                  <a:lnTo>
                    <a:pt x="42" y="41"/>
                  </a:lnTo>
                  <a:lnTo>
                    <a:pt x="38" y="37"/>
                  </a:lnTo>
                  <a:lnTo>
                    <a:pt x="34" y="37"/>
                  </a:lnTo>
                  <a:lnTo>
                    <a:pt x="30" y="34"/>
                  </a:lnTo>
                  <a:lnTo>
                    <a:pt x="29" y="32"/>
                  </a:lnTo>
                  <a:lnTo>
                    <a:pt x="27" y="30"/>
                  </a:lnTo>
                  <a:lnTo>
                    <a:pt x="25" y="30"/>
                  </a:lnTo>
                  <a:lnTo>
                    <a:pt x="23" y="32"/>
                  </a:lnTo>
                  <a:lnTo>
                    <a:pt x="19" y="30"/>
                  </a:lnTo>
                  <a:lnTo>
                    <a:pt x="19" y="26"/>
                  </a:lnTo>
                  <a:lnTo>
                    <a:pt x="17" y="24"/>
                  </a:lnTo>
                  <a:lnTo>
                    <a:pt x="15" y="22"/>
                  </a:lnTo>
                  <a:lnTo>
                    <a:pt x="14" y="22"/>
                  </a:lnTo>
                  <a:lnTo>
                    <a:pt x="8" y="19"/>
                  </a:lnTo>
                  <a:lnTo>
                    <a:pt x="8" y="17"/>
                  </a:lnTo>
                  <a:lnTo>
                    <a:pt x="4" y="15"/>
                  </a:lnTo>
                  <a:lnTo>
                    <a:pt x="2" y="9"/>
                  </a:lnTo>
                  <a:lnTo>
                    <a:pt x="0" y="8"/>
                  </a:lnTo>
                  <a:lnTo>
                    <a:pt x="2" y="4"/>
                  </a:lnTo>
                  <a:lnTo>
                    <a:pt x="6" y="0"/>
                  </a:lnTo>
                  <a:lnTo>
                    <a:pt x="8" y="2"/>
                  </a:lnTo>
                  <a:lnTo>
                    <a:pt x="10" y="4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5" y="4"/>
                  </a:lnTo>
                  <a:lnTo>
                    <a:pt x="19" y="4"/>
                  </a:lnTo>
                  <a:lnTo>
                    <a:pt x="19" y="2"/>
                  </a:lnTo>
                  <a:lnTo>
                    <a:pt x="23" y="2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99">
              <a:extLst>
                <a:ext uri="{FF2B5EF4-FFF2-40B4-BE49-F238E27FC236}">
                  <a16:creationId xmlns:a16="http://schemas.microsoft.com/office/drawing/2014/main" id="{74FBE8EE-3536-4F6F-B560-91CA431FB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87612" y="7532116"/>
              <a:ext cx="164816" cy="190172"/>
            </a:xfrm>
            <a:custGeom>
              <a:avLst/>
              <a:gdLst>
                <a:gd name="T0" fmla="*/ 3 w 13"/>
                <a:gd name="T1" fmla="*/ 0 h 15"/>
                <a:gd name="T2" fmla="*/ 5 w 13"/>
                <a:gd name="T3" fmla="*/ 0 h 15"/>
                <a:gd name="T4" fmla="*/ 9 w 13"/>
                <a:gd name="T5" fmla="*/ 4 h 15"/>
                <a:gd name="T6" fmla="*/ 11 w 13"/>
                <a:gd name="T7" fmla="*/ 8 h 15"/>
                <a:gd name="T8" fmla="*/ 13 w 13"/>
                <a:gd name="T9" fmla="*/ 9 h 15"/>
                <a:gd name="T10" fmla="*/ 11 w 13"/>
                <a:gd name="T11" fmla="*/ 15 h 15"/>
                <a:gd name="T12" fmla="*/ 9 w 13"/>
                <a:gd name="T13" fmla="*/ 15 h 15"/>
                <a:gd name="T14" fmla="*/ 5 w 13"/>
                <a:gd name="T15" fmla="*/ 15 h 15"/>
                <a:gd name="T16" fmla="*/ 3 w 13"/>
                <a:gd name="T17" fmla="*/ 11 h 15"/>
                <a:gd name="T18" fmla="*/ 3 w 13"/>
                <a:gd name="T19" fmla="*/ 11 h 15"/>
                <a:gd name="T20" fmla="*/ 3 w 13"/>
                <a:gd name="T21" fmla="*/ 9 h 15"/>
                <a:gd name="T22" fmla="*/ 1 w 13"/>
                <a:gd name="T23" fmla="*/ 8 h 15"/>
                <a:gd name="T24" fmla="*/ 1 w 13"/>
                <a:gd name="T25" fmla="*/ 6 h 15"/>
                <a:gd name="T26" fmla="*/ 0 w 13"/>
                <a:gd name="T27" fmla="*/ 4 h 15"/>
                <a:gd name="T28" fmla="*/ 1 w 13"/>
                <a:gd name="T29" fmla="*/ 2 h 15"/>
                <a:gd name="T30" fmla="*/ 3 w 13"/>
                <a:gd name="T3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5">
                  <a:moveTo>
                    <a:pt x="3" y="0"/>
                  </a:moveTo>
                  <a:lnTo>
                    <a:pt x="5" y="0"/>
                  </a:lnTo>
                  <a:lnTo>
                    <a:pt x="9" y="4"/>
                  </a:lnTo>
                  <a:lnTo>
                    <a:pt x="11" y="8"/>
                  </a:lnTo>
                  <a:lnTo>
                    <a:pt x="13" y="9"/>
                  </a:lnTo>
                  <a:lnTo>
                    <a:pt x="11" y="15"/>
                  </a:lnTo>
                  <a:lnTo>
                    <a:pt x="9" y="15"/>
                  </a:lnTo>
                  <a:lnTo>
                    <a:pt x="5" y="15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9"/>
                  </a:lnTo>
                  <a:lnTo>
                    <a:pt x="1" y="8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112">
              <a:extLst>
                <a:ext uri="{FF2B5EF4-FFF2-40B4-BE49-F238E27FC236}">
                  <a16:creationId xmlns:a16="http://schemas.microsoft.com/office/drawing/2014/main" id="{6589038C-82E7-460C-AA35-6C61C375D5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30500" y="9592040"/>
              <a:ext cx="2843556" cy="1131992"/>
            </a:xfrm>
            <a:custGeom>
              <a:avLst/>
              <a:gdLst>
                <a:gd name="T0" fmla="*/ 37 w 314"/>
                <a:gd name="T1" fmla="*/ 115 h 125"/>
                <a:gd name="T2" fmla="*/ 2 w 314"/>
                <a:gd name="T3" fmla="*/ 41 h 125"/>
                <a:gd name="T4" fmla="*/ 18 w 314"/>
                <a:gd name="T5" fmla="*/ 0 h 125"/>
                <a:gd name="T6" fmla="*/ 35 w 314"/>
                <a:gd name="T7" fmla="*/ 9 h 125"/>
                <a:gd name="T8" fmla="*/ 50 w 314"/>
                <a:gd name="T9" fmla="*/ 22 h 125"/>
                <a:gd name="T10" fmla="*/ 35 w 314"/>
                <a:gd name="T11" fmla="*/ 24 h 125"/>
                <a:gd name="T12" fmla="*/ 9 w 314"/>
                <a:gd name="T13" fmla="*/ 41 h 125"/>
                <a:gd name="T14" fmla="*/ 13 w 314"/>
                <a:gd name="T15" fmla="*/ 31 h 125"/>
                <a:gd name="T16" fmla="*/ 5 w 314"/>
                <a:gd name="T17" fmla="*/ 28 h 125"/>
                <a:gd name="T18" fmla="*/ 15 w 314"/>
                <a:gd name="T19" fmla="*/ 11 h 125"/>
                <a:gd name="T20" fmla="*/ 18 w 314"/>
                <a:gd name="T21" fmla="*/ 0 h 125"/>
                <a:gd name="T22" fmla="*/ 155 w 314"/>
                <a:gd name="T23" fmla="*/ 7 h 125"/>
                <a:gd name="T24" fmla="*/ 166 w 314"/>
                <a:gd name="T25" fmla="*/ 11 h 125"/>
                <a:gd name="T26" fmla="*/ 181 w 314"/>
                <a:gd name="T27" fmla="*/ 16 h 125"/>
                <a:gd name="T28" fmla="*/ 202 w 314"/>
                <a:gd name="T29" fmla="*/ 22 h 125"/>
                <a:gd name="T30" fmla="*/ 222 w 314"/>
                <a:gd name="T31" fmla="*/ 18 h 125"/>
                <a:gd name="T32" fmla="*/ 239 w 314"/>
                <a:gd name="T33" fmla="*/ 16 h 125"/>
                <a:gd name="T34" fmla="*/ 254 w 314"/>
                <a:gd name="T35" fmla="*/ 7 h 125"/>
                <a:gd name="T36" fmla="*/ 265 w 314"/>
                <a:gd name="T37" fmla="*/ 9 h 125"/>
                <a:gd name="T38" fmla="*/ 284 w 314"/>
                <a:gd name="T39" fmla="*/ 18 h 125"/>
                <a:gd name="T40" fmla="*/ 288 w 314"/>
                <a:gd name="T41" fmla="*/ 37 h 125"/>
                <a:gd name="T42" fmla="*/ 306 w 314"/>
                <a:gd name="T43" fmla="*/ 44 h 125"/>
                <a:gd name="T44" fmla="*/ 301 w 314"/>
                <a:gd name="T45" fmla="*/ 57 h 125"/>
                <a:gd name="T46" fmla="*/ 306 w 314"/>
                <a:gd name="T47" fmla="*/ 74 h 125"/>
                <a:gd name="T48" fmla="*/ 312 w 314"/>
                <a:gd name="T49" fmla="*/ 93 h 125"/>
                <a:gd name="T50" fmla="*/ 306 w 314"/>
                <a:gd name="T51" fmla="*/ 97 h 125"/>
                <a:gd name="T52" fmla="*/ 286 w 314"/>
                <a:gd name="T53" fmla="*/ 97 h 125"/>
                <a:gd name="T54" fmla="*/ 263 w 314"/>
                <a:gd name="T55" fmla="*/ 102 h 125"/>
                <a:gd name="T56" fmla="*/ 239 w 314"/>
                <a:gd name="T57" fmla="*/ 106 h 125"/>
                <a:gd name="T58" fmla="*/ 218 w 314"/>
                <a:gd name="T59" fmla="*/ 106 h 125"/>
                <a:gd name="T60" fmla="*/ 194 w 314"/>
                <a:gd name="T61" fmla="*/ 112 h 125"/>
                <a:gd name="T62" fmla="*/ 183 w 314"/>
                <a:gd name="T63" fmla="*/ 119 h 125"/>
                <a:gd name="T64" fmla="*/ 174 w 314"/>
                <a:gd name="T65" fmla="*/ 123 h 125"/>
                <a:gd name="T66" fmla="*/ 177 w 314"/>
                <a:gd name="T67" fmla="*/ 108 h 125"/>
                <a:gd name="T68" fmla="*/ 160 w 314"/>
                <a:gd name="T69" fmla="*/ 110 h 125"/>
                <a:gd name="T70" fmla="*/ 142 w 314"/>
                <a:gd name="T71" fmla="*/ 121 h 125"/>
                <a:gd name="T72" fmla="*/ 114 w 314"/>
                <a:gd name="T73" fmla="*/ 121 h 125"/>
                <a:gd name="T74" fmla="*/ 84 w 314"/>
                <a:gd name="T75" fmla="*/ 110 h 125"/>
                <a:gd name="T76" fmla="*/ 80 w 314"/>
                <a:gd name="T77" fmla="*/ 119 h 125"/>
                <a:gd name="T78" fmla="*/ 65 w 314"/>
                <a:gd name="T79" fmla="*/ 121 h 125"/>
                <a:gd name="T80" fmla="*/ 60 w 314"/>
                <a:gd name="T81" fmla="*/ 114 h 125"/>
                <a:gd name="T82" fmla="*/ 50 w 314"/>
                <a:gd name="T83" fmla="*/ 112 h 125"/>
                <a:gd name="T84" fmla="*/ 41 w 314"/>
                <a:gd name="T85" fmla="*/ 114 h 125"/>
                <a:gd name="T86" fmla="*/ 30 w 314"/>
                <a:gd name="T87" fmla="*/ 114 h 125"/>
                <a:gd name="T88" fmla="*/ 43 w 314"/>
                <a:gd name="T89" fmla="*/ 106 h 125"/>
                <a:gd name="T90" fmla="*/ 31 w 314"/>
                <a:gd name="T91" fmla="*/ 106 h 125"/>
                <a:gd name="T92" fmla="*/ 24 w 314"/>
                <a:gd name="T93" fmla="*/ 95 h 125"/>
                <a:gd name="T94" fmla="*/ 17 w 314"/>
                <a:gd name="T95" fmla="*/ 84 h 125"/>
                <a:gd name="T96" fmla="*/ 13 w 314"/>
                <a:gd name="T97" fmla="*/ 76 h 125"/>
                <a:gd name="T98" fmla="*/ 20 w 314"/>
                <a:gd name="T99" fmla="*/ 76 h 125"/>
                <a:gd name="T100" fmla="*/ 24 w 314"/>
                <a:gd name="T101" fmla="*/ 69 h 125"/>
                <a:gd name="T102" fmla="*/ 20 w 314"/>
                <a:gd name="T103" fmla="*/ 63 h 125"/>
                <a:gd name="T104" fmla="*/ 15 w 314"/>
                <a:gd name="T105" fmla="*/ 56 h 125"/>
                <a:gd name="T106" fmla="*/ 9 w 314"/>
                <a:gd name="T107" fmla="*/ 50 h 125"/>
                <a:gd name="T108" fmla="*/ 22 w 314"/>
                <a:gd name="T109" fmla="*/ 35 h 125"/>
                <a:gd name="T110" fmla="*/ 37 w 314"/>
                <a:gd name="T111" fmla="*/ 39 h 125"/>
                <a:gd name="T112" fmla="*/ 52 w 314"/>
                <a:gd name="T113" fmla="*/ 35 h 125"/>
                <a:gd name="T114" fmla="*/ 63 w 314"/>
                <a:gd name="T115" fmla="*/ 29 h 125"/>
                <a:gd name="T116" fmla="*/ 52 w 314"/>
                <a:gd name="T117" fmla="*/ 20 h 125"/>
                <a:gd name="T118" fmla="*/ 71 w 314"/>
                <a:gd name="T119" fmla="*/ 18 h 125"/>
                <a:gd name="T120" fmla="*/ 89 w 314"/>
                <a:gd name="T121" fmla="*/ 18 h 125"/>
                <a:gd name="T122" fmla="*/ 101 w 314"/>
                <a:gd name="T123" fmla="*/ 7 h 125"/>
                <a:gd name="T124" fmla="*/ 131 w 314"/>
                <a:gd name="T125" fmla="*/ 1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4" h="125">
                  <a:moveTo>
                    <a:pt x="37" y="115"/>
                  </a:moveTo>
                  <a:lnTo>
                    <a:pt x="39" y="115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37" y="115"/>
                  </a:lnTo>
                  <a:lnTo>
                    <a:pt x="37" y="115"/>
                  </a:lnTo>
                  <a:close/>
                  <a:moveTo>
                    <a:pt x="3" y="37"/>
                  </a:moveTo>
                  <a:lnTo>
                    <a:pt x="5" y="39"/>
                  </a:lnTo>
                  <a:lnTo>
                    <a:pt x="5" y="41"/>
                  </a:lnTo>
                  <a:lnTo>
                    <a:pt x="2" y="41"/>
                  </a:lnTo>
                  <a:lnTo>
                    <a:pt x="0" y="41"/>
                  </a:lnTo>
                  <a:lnTo>
                    <a:pt x="0" y="39"/>
                  </a:lnTo>
                  <a:lnTo>
                    <a:pt x="3" y="39"/>
                  </a:lnTo>
                  <a:lnTo>
                    <a:pt x="3" y="37"/>
                  </a:lnTo>
                  <a:close/>
                  <a:moveTo>
                    <a:pt x="18" y="0"/>
                  </a:moveTo>
                  <a:lnTo>
                    <a:pt x="24" y="0"/>
                  </a:lnTo>
                  <a:lnTo>
                    <a:pt x="28" y="3"/>
                  </a:lnTo>
                  <a:lnTo>
                    <a:pt x="30" y="1"/>
                  </a:lnTo>
                  <a:lnTo>
                    <a:pt x="35" y="3"/>
                  </a:lnTo>
                  <a:lnTo>
                    <a:pt x="35" y="9"/>
                  </a:lnTo>
                  <a:lnTo>
                    <a:pt x="41" y="13"/>
                  </a:lnTo>
                  <a:lnTo>
                    <a:pt x="43" y="14"/>
                  </a:lnTo>
                  <a:lnTo>
                    <a:pt x="48" y="18"/>
                  </a:lnTo>
                  <a:lnTo>
                    <a:pt x="50" y="20"/>
                  </a:lnTo>
                  <a:lnTo>
                    <a:pt x="50" y="22"/>
                  </a:lnTo>
                  <a:lnTo>
                    <a:pt x="48" y="24"/>
                  </a:lnTo>
                  <a:lnTo>
                    <a:pt x="45" y="24"/>
                  </a:lnTo>
                  <a:lnTo>
                    <a:pt x="41" y="24"/>
                  </a:lnTo>
                  <a:lnTo>
                    <a:pt x="37" y="24"/>
                  </a:lnTo>
                  <a:lnTo>
                    <a:pt x="35" y="24"/>
                  </a:lnTo>
                  <a:lnTo>
                    <a:pt x="30" y="24"/>
                  </a:lnTo>
                  <a:lnTo>
                    <a:pt x="28" y="26"/>
                  </a:lnTo>
                  <a:lnTo>
                    <a:pt x="26" y="29"/>
                  </a:lnTo>
                  <a:lnTo>
                    <a:pt x="17" y="35"/>
                  </a:lnTo>
                  <a:lnTo>
                    <a:pt x="9" y="41"/>
                  </a:lnTo>
                  <a:lnTo>
                    <a:pt x="9" y="39"/>
                  </a:lnTo>
                  <a:lnTo>
                    <a:pt x="11" y="33"/>
                  </a:lnTo>
                  <a:lnTo>
                    <a:pt x="13" y="33"/>
                  </a:lnTo>
                  <a:lnTo>
                    <a:pt x="17" y="31"/>
                  </a:lnTo>
                  <a:lnTo>
                    <a:pt x="13" y="31"/>
                  </a:lnTo>
                  <a:lnTo>
                    <a:pt x="11" y="31"/>
                  </a:lnTo>
                  <a:lnTo>
                    <a:pt x="9" y="31"/>
                  </a:lnTo>
                  <a:lnTo>
                    <a:pt x="5" y="29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7" y="26"/>
                  </a:lnTo>
                  <a:lnTo>
                    <a:pt x="11" y="22"/>
                  </a:lnTo>
                  <a:lnTo>
                    <a:pt x="9" y="18"/>
                  </a:lnTo>
                  <a:lnTo>
                    <a:pt x="13" y="16"/>
                  </a:lnTo>
                  <a:lnTo>
                    <a:pt x="15" y="11"/>
                  </a:lnTo>
                  <a:lnTo>
                    <a:pt x="11" y="11"/>
                  </a:lnTo>
                  <a:lnTo>
                    <a:pt x="11" y="5"/>
                  </a:lnTo>
                  <a:lnTo>
                    <a:pt x="15" y="3"/>
                  </a:lnTo>
                  <a:lnTo>
                    <a:pt x="17" y="1"/>
                  </a:lnTo>
                  <a:lnTo>
                    <a:pt x="18" y="0"/>
                  </a:lnTo>
                  <a:close/>
                  <a:moveTo>
                    <a:pt x="146" y="0"/>
                  </a:moveTo>
                  <a:lnTo>
                    <a:pt x="147" y="0"/>
                  </a:lnTo>
                  <a:lnTo>
                    <a:pt x="147" y="3"/>
                  </a:lnTo>
                  <a:lnTo>
                    <a:pt x="153" y="9"/>
                  </a:lnTo>
                  <a:lnTo>
                    <a:pt x="155" y="7"/>
                  </a:lnTo>
                  <a:lnTo>
                    <a:pt x="157" y="9"/>
                  </a:lnTo>
                  <a:lnTo>
                    <a:pt x="160" y="3"/>
                  </a:lnTo>
                  <a:lnTo>
                    <a:pt x="162" y="3"/>
                  </a:lnTo>
                  <a:lnTo>
                    <a:pt x="166" y="5"/>
                  </a:lnTo>
                  <a:lnTo>
                    <a:pt x="166" y="11"/>
                  </a:lnTo>
                  <a:lnTo>
                    <a:pt x="170" y="14"/>
                  </a:lnTo>
                  <a:lnTo>
                    <a:pt x="172" y="14"/>
                  </a:lnTo>
                  <a:lnTo>
                    <a:pt x="174" y="13"/>
                  </a:lnTo>
                  <a:lnTo>
                    <a:pt x="175" y="13"/>
                  </a:lnTo>
                  <a:lnTo>
                    <a:pt x="181" y="16"/>
                  </a:lnTo>
                  <a:lnTo>
                    <a:pt x="185" y="16"/>
                  </a:lnTo>
                  <a:lnTo>
                    <a:pt x="190" y="20"/>
                  </a:lnTo>
                  <a:lnTo>
                    <a:pt x="192" y="18"/>
                  </a:lnTo>
                  <a:lnTo>
                    <a:pt x="196" y="22"/>
                  </a:lnTo>
                  <a:lnTo>
                    <a:pt x="202" y="22"/>
                  </a:lnTo>
                  <a:lnTo>
                    <a:pt x="209" y="20"/>
                  </a:lnTo>
                  <a:lnTo>
                    <a:pt x="217" y="20"/>
                  </a:lnTo>
                  <a:lnTo>
                    <a:pt x="218" y="18"/>
                  </a:lnTo>
                  <a:lnTo>
                    <a:pt x="220" y="18"/>
                  </a:lnTo>
                  <a:lnTo>
                    <a:pt x="222" y="18"/>
                  </a:lnTo>
                  <a:lnTo>
                    <a:pt x="224" y="20"/>
                  </a:lnTo>
                  <a:lnTo>
                    <a:pt x="232" y="22"/>
                  </a:lnTo>
                  <a:lnTo>
                    <a:pt x="233" y="20"/>
                  </a:lnTo>
                  <a:lnTo>
                    <a:pt x="239" y="20"/>
                  </a:lnTo>
                  <a:lnTo>
                    <a:pt x="239" y="16"/>
                  </a:lnTo>
                  <a:lnTo>
                    <a:pt x="245" y="14"/>
                  </a:lnTo>
                  <a:lnTo>
                    <a:pt x="250" y="11"/>
                  </a:lnTo>
                  <a:lnTo>
                    <a:pt x="252" y="7"/>
                  </a:lnTo>
                  <a:lnTo>
                    <a:pt x="252" y="7"/>
                  </a:lnTo>
                  <a:lnTo>
                    <a:pt x="254" y="7"/>
                  </a:lnTo>
                  <a:lnTo>
                    <a:pt x="256" y="9"/>
                  </a:lnTo>
                  <a:lnTo>
                    <a:pt x="258" y="11"/>
                  </a:lnTo>
                  <a:lnTo>
                    <a:pt x="260" y="9"/>
                  </a:lnTo>
                  <a:lnTo>
                    <a:pt x="263" y="9"/>
                  </a:lnTo>
                  <a:lnTo>
                    <a:pt x="265" y="9"/>
                  </a:lnTo>
                  <a:lnTo>
                    <a:pt x="267" y="7"/>
                  </a:lnTo>
                  <a:lnTo>
                    <a:pt x="271" y="9"/>
                  </a:lnTo>
                  <a:lnTo>
                    <a:pt x="278" y="14"/>
                  </a:lnTo>
                  <a:lnTo>
                    <a:pt x="280" y="14"/>
                  </a:lnTo>
                  <a:lnTo>
                    <a:pt x="284" y="18"/>
                  </a:lnTo>
                  <a:lnTo>
                    <a:pt x="284" y="20"/>
                  </a:lnTo>
                  <a:lnTo>
                    <a:pt x="288" y="20"/>
                  </a:lnTo>
                  <a:lnTo>
                    <a:pt x="289" y="24"/>
                  </a:lnTo>
                  <a:lnTo>
                    <a:pt x="288" y="29"/>
                  </a:lnTo>
                  <a:lnTo>
                    <a:pt x="288" y="37"/>
                  </a:lnTo>
                  <a:lnTo>
                    <a:pt x="293" y="39"/>
                  </a:lnTo>
                  <a:lnTo>
                    <a:pt x="299" y="39"/>
                  </a:lnTo>
                  <a:lnTo>
                    <a:pt x="301" y="39"/>
                  </a:lnTo>
                  <a:lnTo>
                    <a:pt x="304" y="43"/>
                  </a:lnTo>
                  <a:lnTo>
                    <a:pt x="306" y="44"/>
                  </a:lnTo>
                  <a:lnTo>
                    <a:pt x="304" y="46"/>
                  </a:lnTo>
                  <a:lnTo>
                    <a:pt x="303" y="52"/>
                  </a:lnTo>
                  <a:lnTo>
                    <a:pt x="299" y="52"/>
                  </a:lnTo>
                  <a:lnTo>
                    <a:pt x="299" y="54"/>
                  </a:lnTo>
                  <a:lnTo>
                    <a:pt x="301" y="57"/>
                  </a:lnTo>
                  <a:lnTo>
                    <a:pt x="301" y="63"/>
                  </a:lnTo>
                  <a:lnTo>
                    <a:pt x="301" y="67"/>
                  </a:lnTo>
                  <a:lnTo>
                    <a:pt x="301" y="71"/>
                  </a:lnTo>
                  <a:lnTo>
                    <a:pt x="304" y="71"/>
                  </a:lnTo>
                  <a:lnTo>
                    <a:pt x="306" y="74"/>
                  </a:lnTo>
                  <a:lnTo>
                    <a:pt x="304" y="78"/>
                  </a:lnTo>
                  <a:lnTo>
                    <a:pt x="304" y="84"/>
                  </a:lnTo>
                  <a:lnTo>
                    <a:pt x="304" y="86"/>
                  </a:lnTo>
                  <a:lnTo>
                    <a:pt x="308" y="87"/>
                  </a:lnTo>
                  <a:lnTo>
                    <a:pt x="312" y="93"/>
                  </a:lnTo>
                  <a:lnTo>
                    <a:pt x="314" y="97"/>
                  </a:lnTo>
                  <a:lnTo>
                    <a:pt x="312" y="101"/>
                  </a:lnTo>
                  <a:lnTo>
                    <a:pt x="308" y="102"/>
                  </a:lnTo>
                  <a:lnTo>
                    <a:pt x="306" y="101"/>
                  </a:lnTo>
                  <a:lnTo>
                    <a:pt x="306" y="97"/>
                  </a:lnTo>
                  <a:lnTo>
                    <a:pt x="304" y="95"/>
                  </a:lnTo>
                  <a:lnTo>
                    <a:pt x="299" y="97"/>
                  </a:lnTo>
                  <a:lnTo>
                    <a:pt x="293" y="95"/>
                  </a:lnTo>
                  <a:lnTo>
                    <a:pt x="288" y="95"/>
                  </a:lnTo>
                  <a:lnTo>
                    <a:pt x="286" y="97"/>
                  </a:lnTo>
                  <a:lnTo>
                    <a:pt x="280" y="97"/>
                  </a:lnTo>
                  <a:lnTo>
                    <a:pt x="276" y="101"/>
                  </a:lnTo>
                  <a:lnTo>
                    <a:pt x="275" y="99"/>
                  </a:lnTo>
                  <a:lnTo>
                    <a:pt x="271" y="99"/>
                  </a:lnTo>
                  <a:lnTo>
                    <a:pt x="263" y="102"/>
                  </a:lnTo>
                  <a:lnTo>
                    <a:pt x="256" y="101"/>
                  </a:lnTo>
                  <a:lnTo>
                    <a:pt x="252" y="102"/>
                  </a:lnTo>
                  <a:lnTo>
                    <a:pt x="248" y="102"/>
                  </a:lnTo>
                  <a:lnTo>
                    <a:pt x="241" y="104"/>
                  </a:lnTo>
                  <a:lnTo>
                    <a:pt x="239" y="106"/>
                  </a:lnTo>
                  <a:lnTo>
                    <a:pt x="235" y="108"/>
                  </a:lnTo>
                  <a:lnTo>
                    <a:pt x="233" y="110"/>
                  </a:lnTo>
                  <a:lnTo>
                    <a:pt x="226" y="110"/>
                  </a:lnTo>
                  <a:lnTo>
                    <a:pt x="220" y="108"/>
                  </a:lnTo>
                  <a:lnTo>
                    <a:pt x="218" y="106"/>
                  </a:lnTo>
                  <a:lnTo>
                    <a:pt x="217" y="106"/>
                  </a:lnTo>
                  <a:lnTo>
                    <a:pt x="207" y="106"/>
                  </a:lnTo>
                  <a:lnTo>
                    <a:pt x="205" y="108"/>
                  </a:lnTo>
                  <a:lnTo>
                    <a:pt x="203" y="108"/>
                  </a:lnTo>
                  <a:lnTo>
                    <a:pt x="194" y="112"/>
                  </a:lnTo>
                  <a:lnTo>
                    <a:pt x="192" y="110"/>
                  </a:lnTo>
                  <a:lnTo>
                    <a:pt x="187" y="110"/>
                  </a:lnTo>
                  <a:lnTo>
                    <a:pt x="185" y="112"/>
                  </a:lnTo>
                  <a:lnTo>
                    <a:pt x="185" y="119"/>
                  </a:lnTo>
                  <a:lnTo>
                    <a:pt x="183" y="119"/>
                  </a:lnTo>
                  <a:lnTo>
                    <a:pt x="183" y="123"/>
                  </a:lnTo>
                  <a:lnTo>
                    <a:pt x="181" y="125"/>
                  </a:lnTo>
                  <a:lnTo>
                    <a:pt x="177" y="125"/>
                  </a:lnTo>
                  <a:lnTo>
                    <a:pt x="174" y="125"/>
                  </a:lnTo>
                  <a:lnTo>
                    <a:pt x="174" y="123"/>
                  </a:lnTo>
                  <a:lnTo>
                    <a:pt x="172" y="119"/>
                  </a:lnTo>
                  <a:lnTo>
                    <a:pt x="172" y="117"/>
                  </a:lnTo>
                  <a:lnTo>
                    <a:pt x="174" y="114"/>
                  </a:lnTo>
                  <a:lnTo>
                    <a:pt x="177" y="110"/>
                  </a:lnTo>
                  <a:lnTo>
                    <a:pt x="177" y="108"/>
                  </a:lnTo>
                  <a:lnTo>
                    <a:pt x="174" y="106"/>
                  </a:lnTo>
                  <a:lnTo>
                    <a:pt x="170" y="110"/>
                  </a:lnTo>
                  <a:lnTo>
                    <a:pt x="170" y="112"/>
                  </a:lnTo>
                  <a:lnTo>
                    <a:pt x="164" y="112"/>
                  </a:lnTo>
                  <a:lnTo>
                    <a:pt x="160" y="110"/>
                  </a:lnTo>
                  <a:lnTo>
                    <a:pt x="153" y="108"/>
                  </a:lnTo>
                  <a:lnTo>
                    <a:pt x="151" y="108"/>
                  </a:lnTo>
                  <a:lnTo>
                    <a:pt x="144" y="117"/>
                  </a:lnTo>
                  <a:lnTo>
                    <a:pt x="144" y="119"/>
                  </a:lnTo>
                  <a:lnTo>
                    <a:pt x="142" y="121"/>
                  </a:lnTo>
                  <a:lnTo>
                    <a:pt x="140" y="119"/>
                  </a:lnTo>
                  <a:lnTo>
                    <a:pt x="138" y="119"/>
                  </a:lnTo>
                  <a:lnTo>
                    <a:pt x="134" y="123"/>
                  </a:lnTo>
                  <a:lnTo>
                    <a:pt x="119" y="125"/>
                  </a:lnTo>
                  <a:lnTo>
                    <a:pt x="114" y="121"/>
                  </a:lnTo>
                  <a:lnTo>
                    <a:pt x="108" y="114"/>
                  </a:lnTo>
                  <a:lnTo>
                    <a:pt x="106" y="114"/>
                  </a:lnTo>
                  <a:lnTo>
                    <a:pt x="97" y="110"/>
                  </a:lnTo>
                  <a:lnTo>
                    <a:pt x="91" y="110"/>
                  </a:lnTo>
                  <a:lnTo>
                    <a:pt x="84" y="110"/>
                  </a:lnTo>
                  <a:lnTo>
                    <a:pt x="86" y="114"/>
                  </a:lnTo>
                  <a:lnTo>
                    <a:pt x="84" y="115"/>
                  </a:lnTo>
                  <a:lnTo>
                    <a:pt x="86" y="119"/>
                  </a:lnTo>
                  <a:lnTo>
                    <a:pt x="82" y="121"/>
                  </a:lnTo>
                  <a:lnTo>
                    <a:pt x="80" y="119"/>
                  </a:lnTo>
                  <a:lnTo>
                    <a:pt x="78" y="121"/>
                  </a:lnTo>
                  <a:lnTo>
                    <a:pt x="74" y="121"/>
                  </a:lnTo>
                  <a:lnTo>
                    <a:pt x="73" y="123"/>
                  </a:lnTo>
                  <a:lnTo>
                    <a:pt x="69" y="123"/>
                  </a:lnTo>
                  <a:lnTo>
                    <a:pt x="65" y="121"/>
                  </a:lnTo>
                  <a:lnTo>
                    <a:pt x="63" y="123"/>
                  </a:lnTo>
                  <a:lnTo>
                    <a:pt x="60" y="119"/>
                  </a:lnTo>
                  <a:lnTo>
                    <a:pt x="60" y="117"/>
                  </a:lnTo>
                  <a:lnTo>
                    <a:pt x="58" y="114"/>
                  </a:lnTo>
                  <a:lnTo>
                    <a:pt x="60" y="114"/>
                  </a:lnTo>
                  <a:lnTo>
                    <a:pt x="60" y="112"/>
                  </a:lnTo>
                  <a:lnTo>
                    <a:pt x="58" y="112"/>
                  </a:lnTo>
                  <a:lnTo>
                    <a:pt x="56" y="114"/>
                  </a:lnTo>
                  <a:lnTo>
                    <a:pt x="52" y="112"/>
                  </a:lnTo>
                  <a:lnTo>
                    <a:pt x="50" y="112"/>
                  </a:lnTo>
                  <a:lnTo>
                    <a:pt x="48" y="110"/>
                  </a:lnTo>
                  <a:lnTo>
                    <a:pt x="46" y="110"/>
                  </a:lnTo>
                  <a:lnTo>
                    <a:pt x="45" y="114"/>
                  </a:lnTo>
                  <a:lnTo>
                    <a:pt x="43" y="115"/>
                  </a:lnTo>
                  <a:lnTo>
                    <a:pt x="41" y="114"/>
                  </a:lnTo>
                  <a:lnTo>
                    <a:pt x="41" y="112"/>
                  </a:lnTo>
                  <a:lnTo>
                    <a:pt x="39" y="114"/>
                  </a:lnTo>
                  <a:lnTo>
                    <a:pt x="35" y="114"/>
                  </a:lnTo>
                  <a:lnTo>
                    <a:pt x="31" y="114"/>
                  </a:lnTo>
                  <a:lnTo>
                    <a:pt x="30" y="114"/>
                  </a:lnTo>
                  <a:lnTo>
                    <a:pt x="31" y="112"/>
                  </a:lnTo>
                  <a:lnTo>
                    <a:pt x="37" y="112"/>
                  </a:lnTo>
                  <a:lnTo>
                    <a:pt x="41" y="110"/>
                  </a:lnTo>
                  <a:lnTo>
                    <a:pt x="43" y="108"/>
                  </a:lnTo>
                  <a:lnTo>
                    <a:pt x="43" y="106"/>
                  </a:lnTo>
                  <a:lnTo>
                    <a:pt x="35" y="106"/>
                  </a:lnTo>
                  <a:lnTo>
                    <a:pt x="31" y="108"/>
                  </a:lnTo>
                  <a:lnTo>
                    <a:pt x="28" y="108"/>
                  </a:lnTo>
                  <a:lnTo>
                    <a:pt x="30" y="106"/>
                  </a:lnTo>
                  <a:lnTo>
                    <a:pt x="31" y="106"/>
                  </a:lnTo>
                  <a:lnTo>
                    <a:pt x="33" y="104"/>
                  </a:lnTo>
                  <a:lnTo>
                    <a:pt x="30" y="99"/>
                  </a:lnTo>
                  <a:lnTo>
                    <a:pt x="28" y="99"/>
                  </a:lnTo>
                  <a:lnTo>
                    <a:pt x="28" y="97"/>
                  </a:lnTo>
                  <a:lnTo>
                    <a:pt x="24" y="95"/>
                  </a:lnTo>
                  <a:lnTo>
                    <a:pt x="28" y="93"/>
                  </a:lnTo>
                  <a:lnTo>
                    <a:pt x="26" y="87"/>
                  </a:lnTo>
                  <a:lnTo>
                    <a:pt x="22" y="86"/>
                  </a:lnTo>
                  <a:lnTo>
                    <a:pt x="20" y="87"/>
                  </a:lnTo>
                  <a:lnTo>
                    <a:pt x="17" y="84"/>
                  </a:lnTo>
                  <a:lnTo>
                    <a:pt x="17" y="86"/>
                  </a:lnTo>
                  <a:lnTo>
                    <a:pt x="13" y="84"/>
                  </a:lnTo>
                  <a:lnTo>
                    <a:pt x="13" y="82"/>
                  </a:lnTo>
                  <a:lnTo>
                    <a:pt x="15" y="80"/>
                  </a:lnTo>
                  <a:lnTo>
                    <a:pt x="13" y="76"/>
                  </a:lnTo>
                  <a:lnTo>
                    <a:pt x="13" y="72"/>
                  </a:lnTo>
                  <a:lnTo>
                    <a:pt x="15" y="74"/>
                  </a:lnTo>
                  <a:lnTo>
                    <a:pt x="17" y="78"/>
                  </a:lnTo>
                  <a:lnTo>
                    <a:pt x="18" y="78"/>
                  </a:lnTo>
                  <a:lnTo>
                    <a:pt x="20" y="76"/>
                  </a:lnTo>
                  <a:lnTo>
                    <a:pt x="22" y="74"/>
                  </a:lnTo>
                  <a:lnTo>
                    <a:pt x="20" y="74"/>
                  </a:lnTo>
                  <a:lnTo>
                    <a:pt x="18" y="72"/>
                  </a:lnTo>
                  <a:lnTo>
                    <a:pt x="22" y="71"/>
                  </a:lnTo>
                  <a:lnTo>
                    <a:pt x="24" y="69"/>
                  </a:lnTo>
                  <a:lnTo>
                    <a:pt x="24" y="67"/>
                  </a:lnTo>
                  <a:lnTo>
                    <a:pt x="22" y="69"/>
                  </a:lnTo>
                  <a:lnTo>
                    <a:pt x="20" y="67"/>
                  </a:lnTo>
                  <a:lnTo>
                    <a:pt x="20" y="67"/>
                  </a:lnTo>
                  <a:lnTo>
                    <a:pt x="20" y="63"/>
                  </a:lnTo>
                  <a:lnTo>
                    <a:pt x="18" y="61"/>
                  </a:lnTo>
                  <a:lnTo>
                    <a:pt x="18" y="59"/>
                  </a:lnTo>
                  <a:lnTo>
                    <a:pt x="22" y="56"/>
                  </a:lnTo>
                  <a:lnTo>
                    <a:pt x="18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9" y="57"/>
                  </a:lnTo>
                  <a:lnTo>
                    <a:pt x="9" y="54"/>
                  </a:lnTo>
                  <a:lnTo>
                    <a:pt x="9" y="54"/>
                  </a:lnTo>
                  <a:lnTo>
                    <a:pt x="9" y="50"/>
                  </a:lnTo>
                  <a:lnTo>
                    <a:pt x="9" y="48"/>
                  </a:lnTo>
                  <a:lnTo>
                    <a:pt x="9" y="44"/>
                  </a:lnTo>
                  <a:lnTo>
                    <a:pt x="11" y="41"/>
                  </a:lnTo>
                  <a:lnTo>
                    <a:pt x="18" y="35"/>
                  </a:lnTo>
                  <a:lnTo>
                    <a:pt x="22" y="35"/>
                  </a:lnTo>
                  <a:lnTo>
                    <a:pt x="26" y="39"/>
                  </a:lnTo>
                  <a:lnTo>
                    <a:pt x="30" y="39"/>
                  </a:lnTo>
                  <a:lnTo>
                    <a:pt x="31" y="35"/>
                  </a:lnTo>
                  <a:lnTo>
                    <a:pt x="33" y="35"/>
                  </a:lnTo>
                  <a:lnTo>
                    <a:pt x="37" y="39"/>
                  </a:lnTo>
                  <a:lnTo>
                    <a:pt x="41" y="37"/>
                  </a:lnTo>
                  <a:lnTo>
                    <a:pt x="43" y="39"/>
                  </a:lnTo>
                  <a:lnTo>
                    <a:pt x="52" y="39"/>
                  </a:lnTo>
                  <a:lnTo>
                    <a:pt x="54" y="37"/>
                  </a:lnTo>
                  <a:lnTo>
                    <a:pt x="52" y="35"/>
                  </a:lnTo>
                  <a:lnTo>
                    <a:pt x="50" y="37"/>
                  </a:lnTo>
                  <a:lnTo>
                    <a:pt x="48" y="35"/>
                  </a:lnTo>
                  <a:lnTo>
                    <a:pt x="50" y="31"/>
                  </a:lnTo>
                  <a:lnTo>
                    <a:pt x="56" y="29"/>
                  </a:lnTo>
                  <a:lnTo>
                    <a:pt x="63" y="29"/>
                  </a:lnTo>
                  <a:lnTo>
                    <a:pt x="63" y="28"/>
                  </a:lnTo>
                  <a:lnTo>
                    <a:pt x="60" y="28"/>
                  </a:lnTo>
                  <a:lnTo>
                    <a:pt x="56" y="28"/>
                  </a:lnTo>
                  <a:lnTo>
                    <a:pt x="52" y="22"/>
                  </a:lnTo>
                  <a:lnTo>
                    <a:pt x="52" y="20"/>
                  </a:lnTo>
                  <a:lnTo>
                    <a:pt x="58" y="18"/>
                  </a:lnTo>
                  <a:lnTo>
                    <a:pt x="60" y="20"/>
                  </a:lnTo>
                  <a:lnTo>
                    <a:pt x="65" y="18"/>
                  </a:lnTo>
                  <a:lnTo>
                    <a:pt x="69" y="20"/>
                  </a:lnTo>
                  <a:lnTo>
                    <a:pt x="71" y="18"/>
                  </a:lnTo>
                  <a:lnTo>
                    <a:pt x="73" y="18"/>
                  </a:lnTo>
                  <a:lnTo>
                    <a:pt x="82" y="20"/>
                  </a:lnTo>
                  <a:lnTo>
                    <a:pt x="88" y="20"/>
                  </a:lnTo>
                  <a:lnTo>
                    <a:pt x="88" y="18"/>
                  </a:lnTo>
                  <a:lnTo>
                    <a:pt x="89" y="18"/>
                  </a:lnTo>
                  <a:lnTo>
                    <a:pt x="91" y="14"/>
                  </a:lnTo>
                  <a:lnTo>
                    <a:pt x="93" y="13"/>
                  </a:lnTo>
                  <a:lnTo>
                    <a:pt x="95" y="11"/>
                  </a:lnTo>
                  <a:lnTo>
                    <a:pt x="99" y="9"/>
                  </a:lnTo>
                  <a:lnTo>
                    <a:pt x="101" y="7"/>
                  </a:lnTo>
                  <a:lnTo>
                    <a:pt x="106" y="5"/>
                  </a:lnTo>
                  <a:lnTo>
                    <a:pt x="110" y="5"/>
                  </a:lnTo>
                  <a:lnTo>
                    <a:pt x="117" y="1"/>
                  </a:lnTo>
                  <a:lnTo>
                    <a:pt x="123" y="1"/>
                  </a:lnTo>
                  <a:lnTo>
                    <a:pt x="131" y="1"/>
                  </a:lnTo>
                  <a:lnTo>
                    <a:pt x="134" y="0"/>
                  </a:lnTo>
                  <a:lnTo>
                    <a:pt x="136" y="1"/>
                  </a:lnTo>
                  <a:lnTo>
                    <a:pt x="142" y="1"/>
                  </a:lnTo>
                  <a:lnTo>
                    <a:pt x="14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1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115">
              <a:extLst>
                <a:ext uri="{FF2B5EF4-FFF2-40B4-BE49-F238E27FC236}">
                  <a16:creationId xmlns:a16="http://schemas.microsoft.com/office/drawing/2014/main" id="{99916356-7CF5-4902-9BF2-7B33FAA9B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80986" y="10679271"/>
              <a:ext cx="335072" cy="208290"/>
            </a:xfrm>
            <a:custGeom>
              <a:avLst/>
              <a:gdLst>
                <a:gd name="T0" fmla="*/ 37 w 37"/>
                <a:gd name="T1" fmla="*/ 0 h 23"/>
                <a:gd name="T2" fmla="*/ 37 w 37"/>
                <a:gd name="T3" fmla="*/ 2 h 23"/>
                <a:gd name="T4" fmla="*/ 35 w 37"/>
                <a:gd name="T5" fmla="*/ 4 h 23"/>
                <a:gd name="T6" fmla="*/ 31 w 37"/>
                <a:gd name="T7" fmla="*/ 6 h 23"/>
                <a:gd name="T8" fmla="*/ 28 w 37"/>
                <a:gd name="T9" fmla="*/ 10 h 23"/>
                <a:gd name="T10" fmla="*/ 30 w 37"/>
                <a:gd name="T11" fmla="*/ 14 h 23"/>
                <a:gd name="T12" fmla="*/ 30 w 37"/>
                <a:gd name="T13" fmla="*/ 17 h 23"/>
                <a:gd name="T14" fmla="*/ 24 w 37"/>
                <a:gd name="T15" fmla="*/ 15 h 23"/>
                <a:gd name="T16" fmla="*/ 22 w 37"/>
                <a:gd name="T17" fmla="*/ 17 h 23"/>
                <a:gd name="T18" fmla="*/ 18 w 37"/>
                <a:gd name="T19" fmla="*/ 21 h 23"/>
                <a:gd name="T20" fmla="*/ 15 w 37"/>
                <a:gd name="T21" fmla="*/ 21 h 23"/>
                <a:gd name="T22" fmla="*/ 13 w 37"/>
                <a:gd name="T23" fmla="*/ 23 h 23"/>
                <a:gd name="T24" fmla="*/ 11 w 37"/>
                <a:gd name="T25" fmla="*/ 21 h 23"/>
                <a:gd name="T26" fmla="*/ 5 w 37"/>
                <a:gd name="T27" fmla="*/ 23 h 23"/>
                <a:gd name="T28" fmla="*/ 1 w 37"/>
                <a:gd name="T29" fmla="*/ 19 h 23"/>
                <a:gd name="T30" fmla="*/ 0 w 37"/>
                <a:gd name="T31" fmla="*/ 17 h 23"/>
                <a:gd name="T32" fmla="*/ 0 w 37"/>
                <a:gd name="T33" fmla="*/ 14 h 23"/>
                <a:gd name="T34" fmla="*/ 1 w 37"/>
                <a:gd name="T35" fmla="*/ 12 h 23"/>
                <a:gd name="T36" fmla="*/ 3 w 37"/>
                <a:gd name="T37" fmla="*/ 10 h 23"/>
                <a:gd name="T38" fmla="*/ 7 w 37"/>
                <a:gd name="T39" fmla="*/ 12 h 23"/>
                <a:gd name="T40" fmla="*/ 9 w 37"/>
                <a:gd name="T41" fmla="*/ 10 h 23"/>
                <a:gd name="T42" fmla="*/ 11 w 37"/>
                <a:gd name="T43" fmla="*/ 8 h 23"/>
                <a:gd name="T44" fmla="*/ 11 w 37"/>
                <a:gd name="T45" fmla="*/ 6 h 23"/>
                <a:gd name="T46" fmla="*/ 13 w 37"/>
                <a:gd name="T47" fmla="*/ 6 h 23"/>
                <a:gd name="T48" fmla="*/ 16 w 37"/>
                <a:gd name="T49" fmla="*/ 8 h 23"/>
                <a:gd name="T50" fmla="*/ 22 w 37"/>
                <a:gd name="T51" fmla="*/ 8 h 23"/>
                <a:gd name="T52" fmla="*/ 30 w 37"/>
                <a:gd name="T53" fmla="*/ 4 h 23"/>
                <a:gd name="T54" fmla="*/ 33 w 37"/>
                <a:gd name="T55" fmla="*/ 2 h 23"/>
                <a:gd name="T56" fmla="*/ 37 w 37"/>
                <a:gd name="T5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7" h="23">
                  <a:moveTo>
                    <a:pt x="37" y="0"/>
                  </a:moveTo>
                  <a:lnTo>
                    <a:pt x="37" y="2"/>
                  </a:lnTo>
                  <a:lnTo>
                    <a:pt x="35" y="4"/>
                  </a:lnTo>
                  <a:lnTo>
                    <a:pt x="31" y="6"/>
                  </a:lnTo>
                  <a:lnTo>
                    <a:pt x="28" y="10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24" y="15"/>
                  </a:lnTo>
                  <a:lnTo>
                    <a:pt x="22" y="17"/>
                  </a:lnTo>
                  <a:lnTo>
                    <a:pt x="18" y="21"/>
                  </a:lnTo>
                  <a:lnTo>
                    <a:pt x="15" y="21"/>
                  </a:lnTo>
                  <a:lnTo>
                    <a:pt x="13" y="23"/>
                  </a:lnTo>
                  <a:lnTo>
                    <a:pt x="11" y="21"/>
                  </a:lnTo>
                  <a:lnTo>
                    <a:pt x="5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1" y="12"/>
                  </a:lnTo>
                  <a:lnTo>
                    <a:pt x="3" y="10"/>
                  </a:lnTo>
                  <a:lnTo>
                    <a:pt x="7" y="12"/>
                  </a:lnTo>
                  <a:lnTo>
                    <a:pt x="9" y="10"/>
                  </a:lnTo>
                  <a:lnTo>
                    <a:pt x="11" y="8"/>
                  </a:lnTo>
                  <a:lnTo>
                    <a:pt x="11" y="6"/>
                  </a:lnTo>
                  <a:lnTo>
                    <a:pt x="13" y="6"/>
                  </a:lnTo>
                  <a:lnTo>
                    <a:pt x="16" y="8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3" y="2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84">
              <a:extLst>
                <a:ext uri="{FF2B5EF4-FFF2-40B4-BE49-F238E27FC236}">
                  <a16:creationId xmlns:a16="http://schemas.microsoft.com/office/drawing/2014/main" id="{2FC4EDE4-8DE9-4DCC-B6F0-9F2673698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72975" y="9607664"/>
              <a:ext cx="581742" cy="446456"/>
            </a:xfrm>
            <a:custGeom>
              <a:avLst/>
              <a:gdLst>
                <a:gd name="T0" fmla="*/ 28 w 43"/>
                <a:gd name="T1" fmla="*/ 0 h 33"/>
                <a:gd name="T2" fmla="*/ 29 w 43"/>
                <a:gd name="T3" fmla="*/ 0 h 33"/>
                <a:gd name="T4" fmla="*/ 37 w 43"/>
                <a:gd name="T5" fmla="*/ 5 h 33"/>
                <a:gd name="T6" fmla="*/ 41 w 43"/>
                <a:gd name="T7" fmla="*/ 13 h 33"/>
                <a:gd name="T8" fmla="*/ 41 w 43"/>
                <a:gd name="T9" fmla="*/ 16 h 33"/>
                <a:gd name="T10" fmla="*/ 43 w 43"/>
                <a:gd name="T11" fmla="*/ 20 h 33"/>
                <a:gd name="T12" fmla="*/ 41 w 43"/>
                <a:gd name="T13" fmla="*/ 22 h 33"/>
                <a:gd name="T14" fmla="*/ 37 w 43"/>
                <a:gd name="T15" fmla="*/ 22 h 33"/>
                <a:gd name="T16" fmla="*/ 33 w 43"/>
                <a:gd name="T17" fmla="*/ 24 h 33"/>
                <a:gd name="T18" fmla="*/ 24 w 43"/>
                <a:gd name="T19" fmla="*/ 24 h 33"/>
                <a:gd name="T20" fmla="*/ 22 w 43"/>
                <a:gd name="T21" fmla="*/ 26 h 33"/>
                <a:gd name="T22" fmla="*/ 20 w 43"/>
                <a:gd name="T23" fmla="*/ 28 h 33"/>
                <a:gd name="T24" fmla="*/ 16 w 43"/>
                <a:gd name="T25" fmla="*/ 30 h 33"/>
                <a:gd name="T26" fmla="*/ 9 w 43"/>
                <a:gd name="T27" fmla="*/ 33 h 33"/>
                <a:gd name="T28" fmla="*/ 9 w 43"/>
                <a:gd name="T29" fmla="*/ 33 h 33"/>
                <a:gd name="T30" fmla="*/ 5 w 43"/>
                <a:gd name="T31" fmla="*/ 31 h 33"/>
                <a:gd name="T32" fmla="*/ 3 w 43"/>
                <a:gd name="T33" fmla="*/ 28 h 33"/>
                <a:gd name="T34" fmla="*/ 1 w 43"/>
                <a:gd name="T35" fmla="*/ 22 h 33"/>
                <a:gd name="T36" fmla="*/ 0 w 43"/>
                <a:gd name="T37" fmla="*/ 16 h 33"/>
                <a:gd name="T38" fmla="*/ 1 w 43"/>
                <a:gd name="T39" fmla="*/ 11 h 33"/>
                <a:gd name="T40" fmla="*/ 1 w 43"/>
                <a:gd name="T41" fmla="*/ 11 h 33"/>
                <a:gd name="T42" fmla="*/ 3 w 43"/>
                <a:gd name="T43" fmla="*/ 9 h 33"/>
                <a:gd name="T44" fmla="*/ 3 w 43"/>
                <a:gd name="T45" fmla="*/ 7 h 33"/>
                <a:gd name="T46" fmla="*/ 7 w 43"/>
                <a:gd name="T47" fmla="*/ 5 h 33"/>
                <a:gd name="T48" fmla="*/ 11 w 43"/>
                <a:gd name="T49" fmla="*/ 3 h 33"/>
                <a:gd name="T50" fmla="*/ 13 w 43"/>
                <a:gd name="T51" fmla="*/ 2 h 33"/>
                <a:gd name="T52" fmla="*/ 20 w 43"/>
                <a:gd name="T53" fmla="*/ 0 h 33"/>
                <a:gd name="T54" fmla="*/ 22 w 43"/>
                <a:gd name="T55" fmla="*/ 0 h 33"/>
                <a:gd name="T56" fmla="*/ 28 w 43"/>
                <a:gd name="T5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33">
                  <a:moveTo>
                    <a:pt x="28" y="0"/>
                  </a:moveTo>
                  <a:lnTo>
                    <a:pt x="29" y="0"/>
                  </a:lnTo>
                  <a:lnTo>
                    <a:pt x="37" y="5"/>
                  </a:lnTo>
                  <a:lnTo>
                    <a:pt x="41" y="13"/>
                  </a:lnTo>
                  <a:lnTo>
                    <a:pt x="41" y="16"/>
                  </a:lnTo>
                  <a:lnTo>
                    <a:pt x="43" y="20"/>
                  </a:lnTo>
                  <a:lnTo>
                    <a:pt x="41" y="22"/>
                  </a:lnTo>
                  <a:lnTo>
                    <a:pt x="37" y="22"/>
                  </a:lnTo>
                  <a:lnTo>
                    <a:pt x="33" y="24"/>
                  </a:lnTo>
                  <a:lnTo>
                    <a:pt x="24" y="24"/>
                  </a:lnTo>
                  <a:lnTo>
                    <a:pt x="22" y="26"/>
                  </a:lnTo>
                  <a:lnTo>
                    <a:pt x="20" y="28"/>
                  </a:lnTo>
                  <a:lnTo>
                    <a:pt x="16" y="30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5" y="31"/>
                  </a:lnTo>
                  <a:lnTo>
                    <a:pt x="3" y="28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3" y="9"/>
                  </a:lnTo>
                  <a:lnTo>
                    <a:pt x="3" y="7"/>
                  </a:lnTo>
                  <a:lnTo>
                    <a:pt x="7" y="5"/>
                  </a:lnTo>
                  <a:lnTo>
                    <a:pt x="11" y="3"/>
                  </a:lnTo>
                  <a:lnTo>
                    <a:pt x="13" y="2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80">
              <a:extLst>
                <a:ext uri="{FF2B5EF4-FFF2-40B4-BE49-F238E27FC236}">
                  <a16:creationId xmlns:a16="http://schemas.microsoft.com/office/drawing/2014/main" id="{4FE60639-E208-4F99-831C-6C26FB6DD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7686" y="7903036"/>
              <a:ext cx="2002264" cy="1298766"/>
            </a:xfrm>
            <a:custGeom>
              <a:avLst/>
              <a:gdLst>
                <a:gd name="T0" fmla="*/ 101 w 148"/>
                <a:gd name="T1" fmla="*/ 8 h 96"/>
                <a:gd name="T2" fmla="*/ 109 w 148"/>
                <a:gd name="T3" fmla="*/ 17 h 96"/>
                <a:gd name="T4" fmla="*/ 120 w 148"/>
                <a:gd name="T5" fmla="*/ 28 h 96"/>
                <a:gd name="T6" fmla="*/ 122 w 148"/>
                <a:gd name="T7" fmla="*/ 49 h 96"/>
                <a:gd name="T8" fmla="*/ 127 w 148"/>
                <a:gd name="T9" fmla="*/ 60 h 96"/>
                <a:gd name="T10" fmla="*/ 139 w 148"/>
                <a:gd name="T11" fmla="*/ 60 h 96"/>
                <a:gd name="T12" fmla="*/ 146 w 148"/>
                <a:gd name="T13" fmla="*/ 58 h 96"/>
                <a:gd name="T14" fmla="*/ 146 w 148"/>
                <a:gd name="T15" fmla="*/ 62 h 96"/>
                <a:gd name="T16" fmla="*/ 148 w 148"/>
                <a:gd name="T17" fmla="*/ 66 h 96"/>
                <a:gd name="T18" fmla="*/ 142 w 148"/>
                <a:gd name="T19" fmla="*/ 71 h 96"/>
                <a:gd name="T20" fmla="*/ 137 w 148"/>
                <a:gd name="T21" fmla="*/ 75 h 96"/>
                <a:gd name="T22" fmla="*/ 135 w 148"/>
                <a:gd name="T23" fmla="*/ 81 h 96"/>
                <a:gd name="T24" fmla="*/ 133 w 148"/>
                <a:gd name="T25" fmla="*/ 88 h 96"/>
                <a:gd name="T26" fmla="*/ 131 w 148"/>
                <a:gd name="T27" fmla="*/ 92 h 96"/>
                <a:gd name="T28" fmla="*/ 125 w 148"/>
                <a:gd name="T29" fmla="*/ 88 h 96"/>
                <a:gd name="T30" fmla="*/ 120 w 148"/>
                <a:gd name="T31" fmla="*/ 86 h 96"/>
                <a:gd name="T32" fmla="*/ 109 w 148"/>
                <a:gd name="T33" fmla="*/ 85 h 96"/>
                <a:gd name="T34" fmla="*/ 96 w 148"/>
                <a:gd name="T35" fmla="*/ 90 h 96"/>
                <a:gd name="T36" fmla="*/ 90 w 148"/>
                <a:gd name="T37" fmla="*/ 94 h 96"/>
                <a:gd name="T38" fmla="*/ 81 w 148"/>
                <a:gd name="T39" fmla="*/ 94 h 96"/>
                <a:gd name="T40" fmla="*/ 75 w 148"/>
                <a:gd name="T41" fmla="*/ 94 h 96"/>
                <a:gd name="T42" fmla="*/ 68 w 148"/>
                <a:gd name="T43" fmla="*/ 94 h 96"/>
                <a:gd name="T44" fmla="*/ 58 w 148"/>
                <a:gd name="T45" fmla="*/ 94 h 96"/>
                <a:gd name="T46" fmla="*/ 54 w 148"/>
                <a:gd name="T47" fmla="*/ 92 h 96"/>
                <a:gd name="T48" fmla="*/ 45 w 148"/>
                <a:gd name="T49" fmla="*/ 94 h 96"/>
                <a:gd name="T50" fmla="*/ 45 w 148"/>
                <a:gd name="T51" fmla="*/ 90 h 96"/>
                <a:gd name="T52" fmla="*/ 43 w 148"/>
                <a:gd name="T53" fmla="*/ 85 h 96"/>
                <a:gd name="T54" fmla="*/ 38 w 148"/>
                <a:gd name="T55" fmla="*/ 81 h 96"/>
                <a:gd name="T56" fmla="*/ 39 w 148"/>
                <a:gd name="T57" fmla="*/ 75 h 96"/>
                <a:gd name="T58" fmla="*/ 30 w 148"/>
                <a:gd name="T59" fmla="*/ 79 h 96"/>
                <a:gd name="T60" fmla="*/ 24 w 148"/>
                <a:gd name="T61" fmla="*/ 77 h 96"/>
                <a:gd name="T62" fmla="*/ 17 w 148"/>
                <a:gd name="T63" fmla="*/ 73 h 96"/>
                <a:gd name="T64" fmla="*/ 19 w 148"/>
                <a:gd name="T65" fmla="*/ 66 h 96"/>
                <a:gd name="T66" fmla="*/ 10 w 148"/>
                <a:gd name="T67" fmla="*/ 60 h 96"/>
                <a:gd name="T68" fmla="*/ 4 w 148"/>
                <a:gd name="T69" fmla="*/ 51 h 96"/>
                <a:gd name="T70" fmla="*/ 0 w 148"/>
                <a:gd name="T71" fmla="*/ 49 h 96"/>
                <a:gd name="T72" fmla="*/ 6 w 148"/>
                <a:gd name="T73" fmla="*/ 43 h 96"/>
                <a:gd name="T74" fmla="*/ 11 w 148"/>
                <a:gd name="T75" fmla="*/ 41 h 96"/>
                <a:gd name="T76" fmla="*/ 15 w 148"/>
                <a:gd name="T77" fmla="*/ 36 h 96"/>
                <a:gd name="T78" fmla="*/ 24 w 148"/>
                <a:gd name="T79" fmla="*/ 15 h 96"/>
                <a:gd name="T80" fmla="*/ 32 w 148"/>
                <a:gd name="T81" fmla="*/ 8 h 96"/>
                <a:gd name="T82" fmla="*/ 34 w 148"/>
                <a:gd name="T83" fmla="*/ 4 h 96"/>
                <a:gd name="T84" fmla="*/ 38 w 148"/>
                <a:gd name="T85" fmla="*/ 2 h 96"/>
                <a:gd name="T86" fmla="*/ 49 w 148"/>
                <a:gd name="T87" fmla="*/ 4 h 96"/>
                <a:gd name="T88" fmla="*/ 56 w 148"/>
                <a:gd name="T89" fmla="*/ 8 h 96"/>
                <a:gd name="T90" fmla="*/ 62 w 148"/>
                <a:gd name="T91" fmla="*/ 12 h 96"/>
                <a:gd name="T92" fmla="*/ 71 w 148"/>
                <a:gd name="T93" fmla="*/ 10 h 96"/>
                <a:gd name="T94" fmla="*/ 86 w 148"/>
                <a:gd name="T95" fmla="*/ 4 h 96"/>
                <a:gd name="T96" fmla="*/ 99 w 148"/>
                <a:gd name="T9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8" h="96">
                  <a:moveTo>
                    <a:pt x="99" y="0"/>
                  </a:moveTo>
                  <a:lnTo>
                    <a:pt x="101" y="8"/>
                  </a:lnTo>
                  <a:lnTo>
                    <a:pt x="109" y="13"/>
                  </a:lnTo>
                  <a:lnTo>
                    <a:pt x="109" y="17"/>
                  </a:lnTo>
                  <a:lnTo>
                    <a:pt x="118" y="25"/>
                  </a:lnTo>
                  <a:lnTo>
                    <a:pt x="120" y="28"/>
                  </a:lnTo>
                  <a:lnTo>
                    <a:pt x="122" y="34"/>
                  </a:lnTo>
                  <a:lnTo>
                    <a:pt x="122" y="49"/>
                  </a:lnTo>
                  <a:lnTo>
                    <a:pt x="124" y="55"/>
                  </a:lnTo>
                  <a:lnTo>
                    <a:pt x="127" y="60"/>
                  </a:lnTo>
                  <a:lnTo>
                    <a:pt x="131" y="60"/>
                  </a:lnTo>
                  <a:lnTo>
                    <a:pt x="139" y="60"/>
                  </a:lnTo>
                  <a:lnTo>
                    <a:pt x="140" y="58"/>
                  </a:lnTo>
                  <a:lnTo>
                    <a:pt x="146" y="58"/>
                  </a:lnTo>
                  <a:lnTo>
                    <a:pt x="148" y="60"/>
                  </a:lnTo>
                  <a:lnTo>
                    <a:pt x="146" y="62"/>
                  </a:lnTo>
                  <a:lnTo>
                    <a:pt x="148" y="64"/>
                  </a:lnTo>
                  <a:lnTo>
                    <a:pt x="148" y="66"/>
                  </a:lnTo>
                  <a:lnTo>
                    <a:pt x="146" y="70"/>
                  </a:lnTo>
                  <a:lnTo>
                    <a:pt x="142" y="71"/>
                  </a:lnTo>
                  <a:lnTo>
                    <a:pt x="137" y="71"/>
                  </a:lnTo>
                  <a:lnTo>
                    <a:pt x="137" y="75"/>
                  </a:lnTo>
                  <a:lnTo>
                    <a:pt x="133" y="77"/>
                  </a:lnTo>
                  <a:lnTo>
                    <a:pt x="135" y="81"/>
                  </a:lnTo>
                  <a:lnTo>
                    <a:pt x="135" y="85"/>
                  </a:lnTo>
                  <a:lnTo>
                    <a:pt x="133" y="88"/>
                  </a:lnTo>
                  <a:lnTo>
                    <a:pt x="135" y="92"/>
                  </a:lnTo>
                  <a:lnTo>
                    <a:pt x="131" y="92"/>
                  </a:lnTo>
                  <a:lnTo>
                    <a:pt x="129" y="90"/>
                  </a:lnTo>
                  <a:lnTo>
                    <a:pt x="125" y="88"/>
                  </a:lnTo>
                  <a:lnTo>
                    <a:pt x="122" y="90"/>
                  </a:lnTo>
                  <a:lnTo>
                    <a:pt x="120" y="86"/>
                  </a:lnTo>
                  <a:lnTo>
                    <a:pt x="114" y="85"/>
                  </a:lnTo>
                  <a:lnTo>
                    <a:pt x="109" y="85"/>
                  </a:lnTo>
                  <a:lnTo>
                    <a:pt x="105" y="85"/>
                  </a:lnTo>
                  <a:lnTo>
                    <a:pt x="96" y="90"/>
                  </a:lnTo>
                  <a:lnTo>
                    <a:pt x="94" y="92"/>
                  </a:lnTo>
                  <a:lnTo>
                    <a:pt x="90" y="94"/>
                  </a:lnTo>
                  <a:lnTo>
                    <a:pt x="88" y="96"/>
                  </a:lnTo>
                  <a:lnTo>
                    <a:pt x="81" y="94"/>
                  </a:lnTo>
                  <a:lnTo>
                    <a:pt x="79" y="94"/>
                  </a:lnTo>
                  <a:lnTo>
                    <a:pt x="75" y="94"/>
                  </a:lnTo>
                  <a:lnTo>
                    <a:pt x="71" y="94"/>
                  </a:lnTo>
                  <a:lnTo>
                    <a:pt x="68" y="94"/>
                  </a:lnTo>
                  <a:lnTo>
                    <a:pt x="64" y="96"/>
                  </a:lnTo>
                  <a:lnTo>
                    <a:pt x="58" y="94"/>
                  </a:lnTo>
                  <a:lnTo>
                    <a:pt x="56" y="94"/>
                  </a:lnTo>
                  <a:lnTo>
                    <a:pt x="54" y="92"/>
                  </a:lnTo>
                  <a:lnTo>
                    <a:pt x="49" y="92"/>
                  </a:lnTo>
                  <a:lnTo>
                    <a:pt x="45" y="94"/>
                  </a:lnTo>
                  <a:lnTo>
                    <a:pt x="43" y="92"/>
                  </a:lnTo>
                  <a:lnTo>
                    <a:pt x="45" y="90"/>
                  </a:lnTo>
                  <a:lnTo>
                    <a:pt x="45" y="86"/>
                  </a:lnTo>
                  <a:lnTo>
                    <a:pt x="43" y="85"/>
                  </a:lnTo>
                  <a:lnTo>
                    <a:pt x="38" y="85"/>
                  </a:lnTo>
                  <a:lnTo>
                    <a:pt x="38" y="81"/>
                  </a:lnTo>
                  <a:lnTo>
                    <a:pt x="38" y="79"/>
                  </a:lnTo>
                  <a:lnTo>
                    <a:pt x="39" y="75"/>
                  </a:lnTo>
                  <a:lnTo>
                    <a:pt x="34" y="75"/>
                  </a:lnTo>
                  <a:lnTo>
                    <a:pt x="30" y="79"/>
                  </a:lnTo>
                  <a:lnTo>
                    <a:pt x="28" y="75"/>
                  </a:lnTo>
                  <a:lnTo>
                    <a:pt x="24" y="77"/>
                  </a:lnTo>
                  <a:lnTo>
                    <a:pt x="23" y="75"/>
                  </a:lnTo>
                  <a:lnTo>
                    <a:pt x="17" y="73"/>
                  </a:lnTo>
                  <a:lnTo>
                    <a:pt x="17" y="71"/>
                  </a:lnTo>
                  <a:lnTo>
                    <a:pt x="19" y="66"/>
                  </a:lnTo>
                  <a:lnTo>
                    <a:pt x="15" y="64"/>
                  </a:lnTo>
                  <a:lnTo>
                    <a:pt x="10" y="60"/>
                  </a:lnTo>
                  <a:lnTo>
                    <a:pt x="10" y="58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0" y="49"/>
                  </a:lnTo>
                  <a:lnTo>
                    <a:pt x="2" y="45"/>
                  </a:lnTo>
                  <a:lnTo>
                    <a:pt x="6" y="43"/>
                  </a:lnTo>
                  <a:lnTo>
                    <a:pt x="8" y="41"/>
                  </a:lnTo>
                  <a:lnTo>
                    <a:pt x="11" y="41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21" y="27"/>
                  </a:lnTo>
                  <a:lnTo>
                    <a:pt x="24" y="15"/>
                  </a:lnTo>
                  <a:lnTo>
                    <a:pt x="28" y="10"/>
                  </a:lnTo>
                  <a:lnTo>
                    <a:pt x="32" y="8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38" y="2"/>
                  </a:lnTo>
                  <a:lnTo>
                    <a:pt x="41" y="2"/>
                  </a:lnTo>
                  <a:lnTo>
                    <a:pt x="49" y="4"/>
                  </a:lnTo>
                  <a:lnTo>
                    <a:pt x="53" y="4"/>
                  </a:lnTo>
                  <a:lnTo>
                    <a:pt x="56" y="8"/>
                  </a:lnTo>
                  <a:lnTo>
                    <a:pt x="58" y="10"/>
                  </a:lnTo>
                  <a:lnTo>
                    <a:pt x="62" y="12"/>
                  </a:lnTo>
                  <a:lnTo>
                    <a:pt x="68" y="10"/>
                  </a:lnTo>
                  <a:lnTo>
                    <a:pt x="71" y="10"/>
                  </a:lnTo>
                  <a:lnTo>
                    <a:pt x="73" y="6"/>
                  </a:lnTo>
                  <a:lnTo>
                    <a:pt x="86" y="4"/>
                  </a:lnTo>
                  <a:lnTo>
                    <a:pt x="90" y="2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81">
              <a:extLst>
                <a:ext uri="{FF2B5EF4-FFF2-40B4-BE49-F238E27FC236}">
                  <a16:creationId xmlns:a16="http://schemas.microsoft.com/office/drawing/2014/main" id="{68C54F3D-12C1-47B6-813C-C2B7575B4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85375" y="7835387"/>
              <a:ext cx="1312298" cy="825262"/>
            </a:xfrm>
            <a:custGeom>
              <a:avLst/>
              <a:gdLst>
                <a:gd name="T0" fmla="*/ 86 w 97"/>
                <a:gd name="T1" fmla="*/ 0 h 61"/>
                <a:gd name="T2" fmla="*/ 91 w 97"/>
                <a:gd name="T3" fmla="*/ 3 h 61"/>
                <a:gd name="T4" fmla="*/ 95 w 97"/>
                <a:gd name="T5" fmla="*/ 5 h 61"/>
                <a:gd name="T6" fmla="*/ 97 w 97"/>
                <a:gd name="T7" fmla="*/ 9 h 61"/>
                <a:gd name="T8" fmla="*/ 95 w 97"/>
                <a:gd name="T9" fmla="*/ 13 h 61"/>
                <a:gd name="T10" fmla="*/ 91 w 97"/>
                <a:gd name="T11" fmla="*/ 15 h 61"/>
                <a:gd name="T12" fmla="*/ 87 w 97"/>
                <a:gd name="T13" fmla="*/ 20 h 61"/>
                <a:gd name="T14" fmla="*/ 84 w 97"/>
                <a:gd name="T15" fmla="*/ 32 h 61"/>
                <a:gd name="T16" fmla="*/ 78 w 97"/>
                <a:gd name="T17" fmla="*/ 41 h 61"/>
                <a:gd name="T18" fmla="*/ 78 w 97"/>
                <a:gd name="T19" fmla="*/ 43 h 61"/>
                <a:gd name="T20" fmla="*/ 74 w 97"/>
                <a:gd name="T21" fmla="*/ 46 h 61"/>
                <a:gd name="T22" fmla="*/ 71 w 97"/>
                <a:gd name="T23" fmla="*/ 46 h 61"/>
                <a:gd name="T24" fmla="*/ 69 w 97"/>
                <a:gd name="T25" fmla="*/ 48 h 61"/>
                <a:gd name="T26" fmla="*/ 65 w 97"/>
                <a:gd name="T27" fmla="*/ 50 h 61"/>
                <a:gd name="T28" fmla="*/ 63 w 97"/>
                <a:gd name="T29" fmla="*/ 54 h 61"/>
                <a:gd name="T30" fmla="*/ 59 w 97"/>
                <a:gd name="T31" fmla="*/ 52 h 61"/>
                <a:gd name="T32" fmla="*/ 56 w 97"/>
                <a:gd name="T33" fmla="*/ 52 h 61"/>
                <a:gd name="T34" fmla="*/ 54 w 97"/>
                <a:gd name="T35" fmla="*/ 50 h 61"/>
                <a:gd name="T36" fmla="*/ 50 w 97"/>
                <a:gd name="T37" fmla="*/ 54 h 61"/>
                <a:gd name="T38" fmla="*/ 48 w 97"/>
                <a:gd name="T39" fmla="*/ 56 h 61"/>
                <a:gd name="T40" fmla="*/ 46 w 97"/>
                <a:gd name="T41" fmla="*/ 56 h 61"/>
                <a:gd name="T42" fmla="*/ 43 w 97"/>
                <a:gd name="T43" fmla="*/ 58 h 61"/>
                <a:gd name="T44" fmla="*/ 39 w 97"/>
                <a:gd name="T45" fmla="*/ 60 h 61"/>
                <a:gd name="T46" fmla="*/ 37 w 97"/>
                <a:gd name="T47" fmla="*/ 60 h 61"/>
                <a:gd name="T48" fmla="*/ 35 w 97"/>
                <a:gd name="T49" fmla="*/ 61 h 61"/>
                <a:gd name="T50" fmla="*/ 30 w 97"/>
                <a:gd name="T51" fmla="*/ 60 h 61"/>
                <a:gd name="T52" fmla="*/ 20 w 97"/>
                <a:gd name="T53" fmla="*/ 58 h 61"/>
                <a:gd name="T54" fmla="*/ 18 w 97"/>
                <a:gd name="T55" fmla="*/ 56 h 61"/>
                <a:gd name="T56" fmla="*/ 15 w 97"/>
                <a:gd name="T57" fmla="*/ 56 h 61"/>
                <a:gd name="T58" fmla="*/ 7 w 97"/>
                <a:gd name="T59" fmla="*/ 48 h 61"/>
                <a:gd name="T60" fmla="*/ 3 w 97"/>
                <a:gd name="T61" fmla="*/ 48 h 61"/>
                <a:gd name="T62" fmla="*/ 3 w 97"/>
                <a:gd name="T63" fmla="*/ 43 h 61"/>
                <a:gd name="T64" fmla="*/ 0 w 97"/>
                <a:gd name="T65" fmla="*/ 37 h 61"/>
                <a:gd name="T66" fmla="*/ 0 w 97"/>
                <a:gd name="T67" fmla="*/ 37 h 61"/>
                <a:gd name="T68" fmla="*/ 3 w 97"/>
                <a:gd name="T69" fmla="*/ 33 h 61"/>
                <a:gd name="T70" fmla="*/ 1 w 97"/>
                <a:gd name="T71" fmla="*/ 32 h 61"/>
                <a:gd name="T72" fmla="*/ 1 w 97"/>
                <a:gd name="T73" fmla="*/ 28 h 61"/>
                <a:gd name="T74" fmla="*/ 3 w 97"/>
                <a:gd name="T75" fmla="*/ 24 h 61"/>
                <a:gd name="T76" fmla="*/ 0 w 97"/>
                <a:gd name="T77" fmla="*/ 20 h 61"/>
                <a:gd name="T78" fmla="*/ 0 w 97"/>
                <a:gd name="T79" fmla="*/ 18 h 61"/>
                <a:gd name="T80" fmla="*/ 7 w 97"/>
                <a:gd name="T81" fmla="*/ 18 h 61"/>
                <a:gd name="T82" fmla="*/ 9 w 97"/>
                <a:gd name="T83" fmla="*/ 15 h 61"/>
                <a:gd name="T84" fmla="*/ 7 w 97"/>
                <a:gd name="T85" fmla="*/ 13 h 61"/>
                <a:gd name="T86" fmla="*/ 7 w 97"/>
                <a:gd name="T87" fmla="*/ 9 h 61"/>
                <a:gd name="T88" fmla="*/ 18 w 97"/>
                <a:gd name="T89" fmla="*/ 17 h 61"/>
                <a:gd name="T90" fmla="*/ 24 w 97"/>
                <a:gd name="T91" fmla="*/ 17 h 61"/>
                <a:gd name="T92" fmla="*/ 30 w 97"/>
                <a:gd name="T93" fmla="*/ 15 h 61"/>
                <a:gd name="T94" fmla="*/ 39 w 97"/>
                <a:gd name="T95" fmla="*/ 15 h 61"/>
                <a:gd name="T96" fmla="*/ 39 w 97"/>
                <a:gd name="T97" fmla="*/ 11 h 61"/>
                <a:gd name="T98" fmla="*/ 44 w 97"/>
                <a:gd name="T99" fmla="*/ 9 h 61"/>
                <a:gd name="T100" fmla="*/ 50 w 97"/>
                <a:gd name="T101" fmla="*/ 5 h 61"/>
                <a:gd name="T102" fmla="*/ 54 w 97"/>
                <a:gd name="T103" fmla="*/ 11 h 61"/>
                <a:gd name="T104" fmla="*/ 56 w 97"/>
                <a:gd name="T105" fmla="*/ 7 h 61"/>
                <a:gd name="T106" fmla="*/ 58 w 97"/>
                <a:gd name="T107" fmla="*/ 5 h 61"/>
                <a:gd name="T108" fmla="*/ 61 w 97"/>
                <a:gd name="T109" fmla="*/ 0 h 61"/>
                <a:gd name="T110" fmla="*/ 67 w 97"/>
                <a:gd name="T111" fmla="*/ 0 h 61"/>
                <a:gd name="T112" fmla="*/ 71 w 97"/>
                <a:gd name="T113" fmla="*/ 0 h 61"/>
                <a:gd name="T114" fmla="*/ 78 w 97"/>
                <a:gd name="T115" fmla="*/ 0 h 61"/>
                <a:gd name="T116" fmla="*/ 82 w 97"/>
                <a:gd name="T117" fmla="*/ 2 h 61"/>
                <a:gd name="T118" fmla="*/ 86 w 97"/>
                <a:gd name="T1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7" h="61">
                  <a:moveTo>
                    <a:pt x="86" y="0"/>
                  </a:moveTo>
                  <a:lnTo>
                    <a:pt x="91" y="3"/>
                  </a:lnTo>
                  <a:lnTo>
                    <a:pt x="95" y="5"/>
                  </a:lnTo>
                  <a:lnTo>
                    <a:pt x="97" y="9"/>
                  </a:lnTo>
                  <a:lnTo>
                    <a:pt x="95" y="13"/>
                  </a:lnTo>
                  <a:lnTo>
                    <a:pt x="91" y="15"/>
                  </a:lnTo>
                  <a:lnTo>
                    <a:pt x="87" y="20"/>
                  </a:lnTo>
                  <a:lnTo>
                    <a:pt x="84" y="32"/>
                  </a:lnTo>
                  <a:lnTo>
                    <a:pt x="78" y="41"/>
                  </a:lnTo>
                  <a:lnTo>
                    <a:pt x="78" y="43"/>
                  </a:lnTo>
                  <a:lnTo>
                    <a:pt x="74" y="46"/>
                  </a:lnTo>
                  <a:lnTo>
                    <a:pt x="71" y="46"/>
                  </a:lnTo>
                  <a:lnTo>
                    <a:pt x="69" y="48"/>
                  </a:lnTo>
                  <a:lnTo>
                    <a:pt x="65" y="50"/>
                  </a:lnTo>
                  <a:lnTo>
                    <a:pt x="63" y="54"/>
                  </a:lnTo>
                  <a:lnTo>
                    <a:pt x="59" y="52"/>
                  </a:lnTo>
                  <a:lnTo>
                    <a:pt x="56" y="52"/>
                  </a:lnTo>
                  <a:lnTo>
                    <a:pt x="54" y="50"/>
                  </a:lnTo>
                  <a:lnTo>
                    <a:pt x="50" y="54"/>
                  </a:lnTo>
                  <a:lnTo>
                    <a:pt x="48" y="56"/>
                  </a:lnTo>
                  <a:lnTo>
                    <a:pt x="46" y="56"/>
                  </a:lnTo>
                  <a:lnTo>
                    <a:pt x="43" y="58"/>
                  </a:lnTo>
                  <a:lnTo>
                    <a:pt x="39" y="60"/>
                  </a:lnTo>
                  <a:lnTo>
                    <a:pt x="37" y="60"/>
                  </a:lnTo>
                  <a:lnTo>
                    <a:pt x="35" y="61"/>
                  </a:lnTo>
                  <a:lnTo>
                    <a:pt x="30" y="60"/>
                  </a:lnTo>
                  <a:lnTo>
                    <a:pt x="20" y="58"/>
                  </a:lnTo>
                  <a:lnTo>
                    <a:pt x="18" y="56"/>
                  </a:lnTo>
                  <a:lnTo>
                    <a:pt x="15" y="56"/>
                  </a:lnTo>
                  <a:lnTo>
                    <a:pt x="7" y="48"/>
                  </a:lnTo>
                  <a:lnTo>
                    <a:pt x="3" y="48"/>
                  </a:lnTo>
                  <a:lnTo>
                    <a:pt x="3" y="43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3" y="33"/>
                  </a:lnTo>
                  <a:lnTo>
                    <a:pt x="1" y="32"/>
                  </a:lnTo>
                  <a:lnTo>
                    <a:pt x="1" y="28"/>
                  </a:lnTo>
                  <a:lnTo>
                    <a:pt x="3" y="24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9" y="15"/>
                  </a:lnTo>
                  <a:lnTo>
                    <a:pt x="7" y="13"/>
                  </a:lnTo>
                  <a:lnTo>
                    <a:pt x="7" y="9"/>
                  </a:lnTo>
                  <a:lnTo>
                    <a:pt x="18" y="17"/>
                  </a:lnTo>
                  <a:lnTo>
                    <a:pt x="24" y="17"/>
                  </a:lnTo>
                  <a:lnTo>
                    <a:pt x="30" y="15"/>
                  </a:lnTo>
                  <a:lnTo>
                    <a:pt x="39" y="15"/>
                  </a:lnTo>
                  <a:lnTo>
                    <a:pt x="39" y="11"/>
                  </a:lnTo>
                  <a:lnTo>
                    <a:pt x="44" y="9"/>
                  </a:lnTo>
                  <a:lnTo>
                    <a:pt x="50" y="5"/>
                  </a:lnTo>
                  <a:lnTo>
                    <a:pt x="54" y="11"/>
                  </a:lnTo>
                  <a:lnTo>
                    <a:pt x="56" y="7"/>
                  </a:lnTo>
                  <a:lnTo>
                    <a:pt x="58" y="5"/>
                  </a:lnTo>
                  <a:lnTo>
                    <a:pt x="61" y="0"/>
                  </a:lnTo>
                  <a:lnTo>
                    <a:pt x="67" y="0"/>
                  </a:lnTo>
                  <a:lnTo>
                    <a:pt x="71" y="0"/>
                  </a:lnTo>
                  <a:lnTo>
                    <a:pt x="78" y="0"/>
                  </a:lnTo>
                  <a:lnTo>
                    <a:pt x="82" y="2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83">
              <a:extLst>
                <a:ext uri="{FF2B5EF4-FFF2-40B4-BE49-F238E27FC236}">
                  <a16:creationId xmlns:a16="http://schemas.microsoft.com/office/drawing/2014/main" id="{93CB2D57-2EB8-47C8-896D-8EFBCABC87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24722" y="9052981"/>
              <a:ext cx="1339356" cy="825262"/>
            </a:xfrm>
            <a:custGeom>
              <a:avLst/>
              <a:gdLst>
                <a:gd name="T0" fmla="*/ 78 w 99"/>
                <a:gd name="T1" fmla="*/ 0 h 61"/>
                <a:gd name="T2" fmla="*/ 86 w 99"/>
                <a:gd name="T3" fmla="*/ 5 h 61"/>
                <a:gd name="T4" fmla="*/ 93 w 99"/>
                <a:gd name="T5" fmla="*/ 5 h 61"/>
                <a:gd name="T6" fmla="*/ 99 w 99"/>
                <a:gd name="T7" fmla="*/ 7 h 61"/>
                <a:gd name="T8" fmla="*/ 99 w 99"/>
                <a:gd name="T9" fmla="*/ 14 h 61"/>
                <a:gd name="T10" fmla="*/ 93 w 99"/>
                <a:gd name="T11" fmla="*/ 16 h 61"/>
                <a:gd name="T12" fmla="*/ 89 w 99"/>
                <a:gd name="T13" fmla="*/ 28 h 61"/>
                <a:gd name="T14" fmla="*/ 82 w 99"/>
                <a:gd name="T15" fmla="*/ 35 h 61"/>
                <a:gd name="T16" fmla="*/ 86 w 99"/>
                <a:gd name="T17" fmla="*/ 37 h 61"/>
                <a:gd name="T18" fmla="*/ 91 w 99"/>
                <a:gd name="T19" fmla="*/ 46 h 61"/>
                <a:gd name="T20" fmla="*/ 88 w 99"/>
                <a:gd name="T21" fmla="*/ 44 h 61"/>
                <a:gd name="T22" fmla="*/ 82 w 99"/>
                <a:gd name="T23" fmla="*/ 43 h 61"/>
                <a:gd name="T24" fmla="*/ 75 w 99"/>
                <a:gd name="T25" fmla="*/ 44 h 61"/>
                <a:gd name="T26" fmla="*/ 69 w 99"/>
                <a:gd name="T27" fmla="*/ 48 h 61"/>
                <a:gd name="T28" fmla="*/ 67 w 99"/>
                <a:gd name="T29" fmla="*/ 48 h 61"/>
                <a:gd name="T30" fmla="*/ 63 w 99"/>
                <a:gd name="T31" fmla="*/ 56 h 61"/>
                <a:gd name="T32" fmla="*/ 61 w 99"/>
                <a:gd name="T33" fmla="*/ 59 h 61"/>
                <a:gd name="T34" fmla="*/ 52 w 99"/>
                <a:gd name="T35" fmla="*/ 61 h 61"/>
                <a:gd name="T36" fmla="*/ 45 w 99"/>
                <a:gd name="T37" fmla="*/ 59 h 61"/>
                <a:gd name="T38" fmla="*/ 39 w 99"/>
                <a:gd name="T39" fmla="*/ 61 h 61"/>
                <a:gd name="T40" fmla="*/ 35 w 99"/>
                <a:gd name="T41" fmla="*/ 59 h 61"/>
                <a:gd name="T42" fmla="*/ 28 w 99"/>
                <a:gd name="T43" fmla="*/ 61 h 61"/>
                <a:gd name="T44" fmla="*/ 18 w 99"/>
                <a:gd name="T45" fmla="*/ 61 h 61"/>
                <a:gd name="T46" fmla="*/ 17 w 99"/>
                <a:gd name="T47" fmla="*/ 61 h 61"/>
                <a:gd name="T48" fmla="*/ 15 w 99"/>
                <a:gd name="T49" fmla="*/ 54 h 61"/>
                <a:gd name="T50" fmla="*/ 3 w 99"/>
                <a:gd name="T51" fmla="*/ 41 h 61"/>
                <a:gd name="T52" fmla="*/ 5 w 99"/>
                <a:gd name="T53" fmla="*/ 37 h 61"/>
                <a:gd name="T54" fmla="*/ 2 w 99"/>
                <a:gd name="T55" fmla="*/ 31 h 61"/>
                <a:gd name="T56" fmla="*/ 9 w 99"/>
                <a:gd name="T57" fmla="*/ 22 h 61"/>
                <a:gd name="T58" fmla="*/ 2 w 99"/>
                <a:gd name="T59" fmla="*/ 13 h 61"/>
                <a:gd name="T60" fmla="*/ 3 w 99"/>
                <a:gd name="T61" fmla="*/ 3 h 61"/>
                <a:gd name="T62" fmla="*/ 7 w 99"/>
                <a:gd name="T63" fmla="*/ 0 h 61"/>
                <a:gd name="T64" fmla="*/ 9 w 99"/>
                <a:gd name="T65" fmla="*/ 5 h 61"/>
                <a:gd name="T66" fmla="*/ 9 w 99"/>
                <a:gd name="T67" fmla="*/ 9 h 61"/>
                <a:gd name="T68" fmla="*/ 18 w 99"/>
                <a:gd name="T69" fmla="*/ 7 h 61"/>
                <a:gd name="T70" fmla="*/ 22 w 99"/>
                <a:gd name="T71" fmla="*/ 9 h 61"/>
                <a:gd name="T72" fmla="*/ 32 w 99"/>
                <a:gd name="T73" fmla="*/ 9 h 61"/>
                <a:gd name="T74" fmla="*/ 39 w 99"/>
                <a:gd name="T75" fmla="*/ 9 h 61"/>
                <a:gd name="T76" fmla="*/ 45 w 99"/>
                <a:gd name="T77" fmla="*/ 9 h 61"/>
                <a:gd name="T78" fmla="*/ 54 w 99"/>
                <a:gd name="T79" fmla="*/ 9 h 61"/>
                <a:gd name="T80" fmla="*/ 60 w 99"/>
                <a:gd name="T81" fmla="*/ 5 h 61"/>
                <a:gd name="T82" fmla="*/ 73 w 99"/>
                <a:gd name="T8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9" h="61">
                  <a:moveTo>
                    <a:pt x="73" y="0"/>
                  </a:moveTo>
                  <a:lnTo>
                    <a:pt x="78" y="0"/>
                  </a:lnTo>
                  <a:lnTo>
                    <a:pt x="84" y="1"/>
                  </a:lnTo>
                  <a:lnTo>
                    <a:pt x="86" y="5"/>
                  </a:lnTo>
                  <a:lnTo>
                    <a:pt x="89" y="3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9" y="7"/>
                  </a:lnTo>
                  <a:lnTo>
                    <a:pt x="99" y="7"/>
                  </a:lnTo>
                  <a:lnTo>
                    <a:pt x="99" y="14"/>
                  </a:lnTo>
                  <a:lnTo>
                    <a:pt x="95" y="16"/>
                  </a:lnTo>
                  <a:lnTo>
                    <a:pt x="93" y="16"/>
                  </a:lnTo>
                  <a:lnTo>
                    <a:pt x="88" y="20"/>
                  </a:lnTo>
                  <a:lnTo>
                    <a:pt x="89" y="28"/>
                  </a:lnTo>
                  <a:lnTo>
                    <a:pt x="88" y="31"/>
                  </a:lnTo>
                  <a:lnTo>
                    <a:pt x="82" y="35"/>
                  </a:lnTo>
                  <a:lnTo>
                    <a:pt x="84" y="37"/>
                  </a:lnTo>
                  <a:lnTo>
                    <a:pt x="86" y="37"/>
                  </a:lnTo>
                  <a:lnTo>
                    <a:pt x="89" y="41"/>
                  </a:lnTo>
                  <a:lnTo>
                    <a:pt x="91" y="46"/>
                  </a:lnTo>
                  <a:lnTo>
                    <a:pt x="93" y="46"/>
                  </a:lnTo>
                  <a:lnTo>
                    <a:pt x="88" y="44"/>
                  </a:lnTo>
                  <a:lnTo>
                    <a:pt x="86" y="46"/>
                  </a:lnTo>
                  <a:lnTo>
                    <a:pt x="82" y="43"/>
                  </a:lnTo>
                  <a:lnTo>
                    <a:pt x="76" y="43"/>
                  </a:lnTo>
                  <a:lnTo>
                    <a:pt x="75" y="44"/>
                  </a:lnTo>
                  <a:lnTo>
                    <a:pt x="73" y="46"/>
                  </a:lnTo>
                  <a:lnTo>
                    <a:pt x="69" y="48"/>
                  </a:lnTo>
                  <a:lnTo>
                    <a:pt x="69" y="48"/>
                  </a:lnTo>
                  <a:lnTo>
                    <a:pt x="67" y="48"/>
                  </a:lnTo>
                  <a:lnTo>
                    <a:pt x="63" y="52"/>
                  </a:lnTo>
                  <a:lnTo>
                    <a:pt x="63" y="56"/>
                  </a:lnTo>
                  <a:lnTo>
                    <a:pt x="63" y="59"/>
                  </a:lnTo>
                  <a:lnTo>
                    <a:pt x="61" y="59"/>
                  </a:lnTo>
                  <a:lnTo>
                    <a:pt x="54" y="59"/>
                  </a:lnTo>
                  <a:lnTo>
                    <a:pt x="52" y="61"/>
                  </a:lnTo>
                  <a:lnTo>
                    <a:pt x="48" y="59"/>
                  </a:lnTo>
                  <a:lnTo>
                    <a:pt x="45" y="59"/>
                  </a:lnTo>
                  <a:lnTo>
                    <a:pt x="43" y="61"/>
                  </a:lnTo>
                  <a:lnTo>
                    <a:pt x="39" y="61"/>
                  </a:lnTo>
                  <a:lnTo>
                    <a:pt x="39" y="59"/>
                  </a:lnTo>
                  <a:lnTo>
                    <a:pt x="35" y="59"/>
                  </a:lnTo>
                  <a:lnTo>
                    <a:pt x="32" y="57"/>
                  </a:lnTo>
                  <a:lnTo>
                    <a:pt x="28" y="61"/>
                  </a:lnTo>
                  <a:lnTo>
                    <a:pt x="24" y="61"/>
                  </a:lnTo>
                  <a:lnTo>
                    <a:pt x="18" y="61"/>
                  </a:lnTo>
                  <a:lnTo>
                    <a:pt x="17" y="61"/>
                  </a:lnTo>
                  <a:lnTo>
                    <a:pt x="17" y="61"/>
                  </a:lnTo>
                  <a:lnTo>
                    <a:pt x="15" y="57"/>
                  </a:lnTo>
                  <a:lnTo>
                    <a:pt x="15" y="54"/>
                  </a:lnTo>
                  <a:lnTo>
                    <a:pt x="11" y="46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5" y="37"/>
                  </a:lnTo>
                  <a:lnTo>
                    <a:pt x="3" y="33"/>
                  </a:lnTo>
                  <a:lnTo>
                    <a:pt x="2" y="31"/>
                  </a:lnTo>
                  <a:lnTo>
                    <a:pt x="9" y="26"/>
                  </a:lnTo>
                  <a:lnTo>
                    <a:pt x="9" y="22"/>
                  </a:lnTo>
                  <a:lnTo>
                    <a:pt x="7" y="18"/>
                  </a:lnTo>
                  <a:lnTo>
                    <a:pt x="2" y="13"/>
                  </a:lnTo>
                  <a:lnTo>
                    <a:pt x="0" y="5"/>
                  </a:lnTo>
                  <a:lnTo>
                    <a:pt x="3" y="3"/>
                  </a:lnTo>
                  <a:lnTo>
                    <a:pt x="2" y="0"/>
                  </a:lnTo>
                  <a:lnTo>
                    <a:pt x="7" y="0"/>
                  </a:lnTo>
                  <a:lnTo>
                    <a:pt x="9" y="1"/>
                  </a:lnTo>
                  <a:lnTo>
                    <a:pt x="9" y="5"/>
                  </a:lnTo>
                  <a:lnTo>
                    <a:pt x="7" y="7"/>
                  </a:lnTo>
                  <a:lnTo>
                    <a:pt x="9" y="9"/>
                  </a:lnTo>
                  <a:lnTo>
                    <a:pt x="13" y="7"/>
                  </a:lnTo>
                  <a:lnTo>
                    <a:pt x="18" y="7"/>
                  </a:lnTo>
                  <a:lnTo>
                    <a:pt x="20" y="9"/>
                  </a:lnTo>
                  <a:lnTo>
                    <a:pt x="22" y="9"/>
                  </a:lnTo>
                  <a:lnTo>
                    <a:pt x="28" y="11"/>
                  </a:lnTo>
                  <a:lnTo>
                    <a:pt x="32" y="9"/>
                  </a:lnTo>
                  <a:lnTo>
                    <a:pt x="35" y="9"/>
                  </a:lnTo>
                  <a:lnTo>
                    <a:pt x="39" y="9"/>
                  </a:lnTo>
                  <a:lnTo>
                    <a:pt x="43" y="9"/>
                  </a:lnTo>
                  <a:lnTo>
                    <a:pt x="45" y="9"/>
                  </a:lnTo>
                  <a:lnTo>
                    <a:pt x="52" y="11"/>
                  </a:lnTo>
                  <a:lnTo>
                    <a:pt x="54" y="9"/>
                  </a:lnTo>
                  <a:lnTo>
                    <a:pt x="58" y="7"/>
                  </a:lnTo>
                  <a:lnTo>
                    <a:pt x="60" y="5"/>
                  </a:lnTo>
                  <a:lnTo>
                    <a:pt x="69" y="0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85">
              <a:extLst>
                <a:ext uri="{FF2B5EF4-FFF2-40B4-BE49-F238E27FC236}">
                  <a16:creationId xmlns:a16="http://schemas.microsoft.com/office/drawing/2014/main" id="{7C8EB3BF-D073-4892-85A2-31B8569D0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88872" y="9526491"/>
              <a:ext cx="405864" cy="838786"/>
            </a:xfrm>
            <a:custGeom>
              <a:avLst/>
              <a:gdLst>
                <a:gd name="T0" fmla="*/ 11 w 30"/>
                <a:gd name="T1" fmla="*/ 0 h 62"/>
                <a:gd name="T2" fmla="*/ 13 w 30"/>
                <a:gd name="T3" fmla="*/ 0 h 62"/>
                <a:gd name="T4" fmla="*/ 15 w 30"/>
                <a:gd name="T5" fmla="*/ 4 h 62"/>
                <a:gd name="T6" fmla="*/ 17 w 30"/>
                <a:gd name="T7" fmla="*/ 4 h 62"/>
                <a:gd name="T8" fmla="*/ 21 w 30"/>
                <a:gd name="T9" fmla="*/ 8 h 62"/>
                <a:gd name="T10" fmla="*/ 21 w 30"/>
                <a:gd name="T11" fmla="*/ 9 h 62"/>
                <a:gd name="T12" fmla="*/ 21 w 30"/>
                <a:gd name="T13" fmla="*/ 15 h 62"/>
                <a:gd name="T14" fmla="*/ 22 w 30"/>
                <a:gd name="T15" fmla="*/ 17 h 62"/>
                <a:gd name="T16" fmla="*/ 21 w 30"/>
                <a:gd name="T17" fmla="*/ 22 h 62"/>
                <a:gd name="T18" fmla="*/ 22 w 30"/>
                <a:gd name="T19" fmla="*/ 28 h 62"/>
                <a:gd name="T20" fmla="*/ 24 w 30"/>
                <a:gd name="T21" fmla="*/ 34 h 62"/>
                <a:gd name="T22" fmla="*/ 26 w 30"/>
                <a:gd name="T23" fmla="*/ 37 h 62"/>
                <a:gd name="T24" fmla="*/ 30 w 30"/>
                <a:gd name="T25" fmla="*/ 39 h 62"/>
                <a:gd name="T26" fmla="*/ 30 w 30"/>
                <a:gd name="T27" fmla="*/ 43 h 62"/>
                <a:gd name="T28" fmla="*/ 26 w 30"/>
                <a:gd name="T29" fmla="*/ 49 h 62"/>
                <a:gd name="T30" fmla="*/ 21 w 30"/>
                <a:gd name="T31" fmla="*/ 51 h 62"/>
                <a:gd name="T32" fmla="*/ 21 w 30"/>
                <a:gd name="T33" fmla="*/ 54 h 62"/>
                <a:gd name="T34" fmla="*/ 19 w 30"/>
                <a:gd name="T35" fmla="*/ 60 h 62"/>
                <a:gd name="T36" fmla="*/ 15 w 30"/>
                <a:gd name="T37" fmla="*/ 62 h 62"/>
                <a:gd name="T38" fmla="*/ 13 w 30"/>
                <a:gd name="T39" fmla="*/ 60 h 62"/>
                <a:gd name="T40" fmla="*/ 9 w 30"/>
                <a:gd name="T41" fmla="*/ 51 h 62"/>
                <a:gd name="T42" fmla="*/ 4 w 30"/>
                <a:gd name="T43" fmla="*/ 51 h 62"/>
                <a:gd name="T44" fmla="*/ 2 w 30"/>
                <a:gd name="T45" fmla="*/ 49 h 62"/>
                <a:gd name="T46" fmla="*/ 4 w 30"/>
                <a:gd name="T47" fmla="*/ 45 h 62"/>
                <a:gd name="T48" fmla="*/ 2 w 30"/>
                <a:gd name="T49" fmla="*/ 41 h 62"/>
                <a:gd name="T50" fmla="*/ 2 w 30"/>
                <a:gd name="T51" fmla="*/ 37 h 62"/>
                <a:gd name="T52" fmla="*/ 2 w 30"/>
                <a:gd name="T53" fmla="*/ 34 h 62"/>
                <a:gd name="T54" fmla="*/ 0 w 30"/>
                <a:gd name="T55" fmla="*/ 28 h 62"/>
                <a:gd name="T56" fmla="*/ 2 w 30"/>
                <a:gd name="T57" fmla="*/ 21 h 62"/>
                <a:gd name="T58" fmla="*/ 4 w 30"/>
                <a:gd name="T59" fmla="*/ 21 h 62"/>
                <a:gd name="T60" fmla="*/ 4 w 30"/>
                <a:gd name="T61" fmla="*/ 19 h 62"/>
                <a:gd name="T62" fmla="*/ 0 w 30"/>
                <a:gd name="T63" fmla="*/ 15 h 62"/>
                <a:gd name="T64" fmla="*/ 0 w 30"/>
                <a:gd name="T65" fmla="*/ 9 h 62"/>
                <a:gd name="T66" fmla="*/ 2 w 30"/>
                <a:gd name="T67" fmla="*/ 4 h 62"/>
                <a:gd name="T68" fmla="*/ 6 w 30"/>
                <a:gd name="T69" fmla="*/ 0 h 62"/>
                <a:gd name="T70" fmla="*/ 7 w 30"/>
                <a:gd name="T71" fmla="*/ 0 h 62"/>
                <a:gd name="T72" fmla="*/ 9 w 30"/>
                <a:gd name="T73" fmla="*/ 4 h 62"/>
                <a:gd name="T74" fmla="*/ 11 w 30"/>
                <a:gd name="T75" fmla="*/ 0 h 62"/>
                <a:gd name="T76" fmla="*/ 11 w 30"/>
                <a:gd name="T7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" h="62">
                  <a:moveTo>
                    <a:pt x="11" y="0"/>
                  </a:moveTo>
                  <a:lnTo>
                    <a:pt x="13" y="0"/>
                  </a:lnTo>
                  <a:lnTo>
                    <a:pt x="15" y="4"/>
                  </a:lnTo>
                  <a:lnTo>
                    <a:pt x="17" y="4"/>
                  </a:lnTo>
                  <a:lnTo>
                    <a:pt x="21" y="8"/>
                  </a:lnTo>
                  <a:lnTo>
                    <a:pt x="21" y="9"/>
                  </a:lnTo>
                  <a:lnTo>
                    <a:pt x="21" y="15"/>
                  </a:lnTo>
                  <a:lnTo>
                    <a:pt x="22" y="17"/>
                  </a:lnTo>
                  <a:lnTo>
                    <a:pt x="21" y="22"/>
                  </a:lnTo>
                  <a:lnTo>
                    <a:pt x="22" y="28"/>
                  </a:lnTo>
                  <a:lnTo>
                    <a:pt x="24" y="34"/>
                  </a:lnTo>
                  <a:lnTo>
                    <a:pt x="26" y="37"/>
                  </a:lnTo>
                  <a:lnTo>
                    <a:pt x="30" y="39"/>
                  </a:lnTo>
                  <a:lnTo>
                    <a:pt x="30" y="43"/>
                  </a:lnTo>
                  <a:lnTo>
                    <a:pt x="26" y="49"/>
                  </a:lnTo>
                  <a:lnTo>
                    <a:pt x="21" y="51"/>
                  </a:lnTo>
                  <a:lnTo>
                    <a:pt x="21" y="54"/>
                  </a:lnTo>
                  <a:lnTo>
                    <a:pt x="19" y="60"/>
                  </a:lnTo>
                  <a:lnTo>
                    <a:pt x="15" y="62"/>
                  </a:lnTo>
                  <a:lnTo>
                    <a:pt x="13" y="60"/>
                  </a:lnTo>
                  <a:lnTo>
                    <a:pt x="9" y="51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4" y="45"/>
                  </a:lnTo>
                  <a:lnTo>
                    <a:pt x="2" y="41"/>
                  </a:lnTo>
                  <a:lnTo>
                    <a:pt x="2" y="37"/>
                  </a:lnTo>
                  <a:lnTo>
                    <a:pt x="2" y="34"/>
                  </a:lnTo>
                  <a:lnTo>
                    <a:pt x="0" y="28"/>
                  </a:lnTo>
                  <a:lnTo>
                    <a:pt x="2" y="21"/>
                  </a:lnTo>
                  <a:lnTo>
                    <a:pt x="4" y="21"/>
                  </a:lnTo>
                  <a:lnTo>
                    <a:pt x="4" y="19"/>
                  </a:lnTo>
                  <a:lnTo>
                    <a:pt x="0" y="15"/>
                  </a:lnTo>
                  <a:lnTo>
                    <a:pt x="0" y="9"/>
                  </a:lnTo>
                  <a:lnTo>
                    <a:pt x="2" y="4"/>
                  </a:lnTo>
                  <a:lnTo>
                    <a:pt x="6" y="0"/>
                  </a:lnTo>
                  <a:lnTo>
                    <a:pt x="7" y="0"/>
                  </a:lnTo>
                  <a:lnTo>
                    <a:pt x="9" y="4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86">
              <a:extLst>
                <a:ext uri="{FF2B5EF4-FFF2-40B4-BE49-F238E27FC236}">
                  <a16:creationId xmlns:a16="http://schemas.microsoft.com/office/drawing/2014/main" id="{032475FD-E24F-4D40-B17A-AEF1AFF6B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12992" y="8511829"/>
              <a:ext cx="933492" cy="1244650"/>
            </a:xfrm>
            <a:custGeom>
              <a:avLst/>
              <a:gdLst>
                <a:gd name="T0" fmla="*/ 17 w 69"/>
                <a:gd name="T1" fmla="*/ 2 h 92"/>
                <a:gd name="T2" fmla="*/ 26 w 69"/>
                <a:gd name="T3" fmla="*/ 4 h 92"/>
                <a:gd name="T4" fmla="*/ 34 w 69"/>
                <a:gd name="T5" fmla="*/ 13 h 92"/>
                <a:gd name="T6" fmla="*/ 39 w 69"/>
                <a:gd name="T7" fmla="*/ 19 h 92"/>
                <a:gd name="T8" fmla="*/ 41 w 69"/>
                <a:gd name="T9" fmla="*/ 26 h 92"/>
                <a:gd name="T10" fmla="*/ 47 w 69"/>
                <a:gd name="T11" fmla="*/ 30 h 92"/>
                <a:gd name="T12" fmla="*/ 52 w 69"/>
                <a:gd name="T13" fmla="*/ 30 h 92"/>
                <a:gd name="T14" fmla="*/ 58 w 69"/>
                <a:gd name="T15" fmla="*/ 30 h 92"/>
                <a:gd name="T16" fmla="*/ 62 w 69"/>
                <a:gd name="T17" fmla="*/ 34 h 92"/>
                <a:gd name="T18" fmla="*/ 63 w 69"/>
                <a:gd name="T19" fmla="*/ 43 h 92"/>
                <a:gd name="T20" fmla="*/ 62 w 69"/>
                <a:gd name="T21" fmla="*/ 53 h 92"/>
                <a:gd name="T22" fmla="*/ 69 w 69"/>
                <a:gd name="T23" fmla="*/ 62 h 92"/>
                <a:gd name="T24" fmla="*/ 62 w 69"/>
                <a:gd name="T25" fmla="*/ 71 h 92"/>
                <a:gd name="T26" fmla="*/ 65 w 69"/>
                <a:gd name="T27" fmla="*/ 77 h 92"/>
                <a:gd name="T28" fmla="*/ 62 w 69"/>
                <a:gd name="T29" fmla="*/ 81 h 92"/>
                <a:gd name="T30" fmla="*/ 54 w 69"/>
                <a:gd name="T31" fmla="*/ 81 h 92"/>
                <a:gd name="T32" fmla="*/ 45 w 69"/>
                <a:gd name="T33" fmla="*/ 84 h 92"/>
                <a:gd name="T34" fmla="*/ 37 w 69"/>
                <a:gd name="T35" fmla="*/ 88 h 92"/>
                <a:gd name="T36" fmla="*/ 35 w 69"/>
                <a:gd name="T37" fmla="*/ 92 h 92"/>
                <a:gd name="T38" fmla="*/ 34 w 69"/>
                <a:gd name="T39" fmla="*/ 84 h 92"/>
                <a:gd name="T40" fmla="*/ 30 w 69"/>
                <a:gd name="T41" fmla="*/ 79 h 92"/>
                <a:gd name="T42" fmla="*/ 26 w 69"/>
                <a:gd name="T43" fmla="*/ 75 h 92"/>
                <a:gd name="T44" fmla="*/ 24 w 69"/>
                <a:gd name="T45" fmla="*/ 73 h 92"/>
                <a:gd name="T46" fmla="*/ 28 w 69"/>
                <a:gd name="T47" fmla="*/ 68 h 92"/>
                <a:gd name="T48" fmla="*/ 20 w 69"/>
                <a:gd name="T49" fmla="*/ 64 h 92"/>
                <a:gd name="T50" fmla="*/ 15 w 69"/>
                <a:gd name="T51" fmla="*/ 62 h 92"/>
                <a:gd name="T52" fmla="*/ 11 w 69"/>
                <a:gd name="T53" fmla="*/ 56 h 92"/>
                <a:gd name="T54" fmla="*/ 9 w 69"/>
                <a:gd name="T55" fmla="*/ 51 h 92"/>
                <a:gd name="T56" fmla="*/ 11 w 69"/>
                <a:gd name="T57" fmla="*/ 45 h 92"/>
                <a:gd name="T58" fmla="*/ 15 w 69"/>
                <a:gd name="T59" fmla="*/ 45 h 92"/>
                <a:gd name="T60" fmla="*/ 9 w 69"/>
                <a:gd name="T61" fmla="*/ 43 h 92"/>
                <a:gd name="T62" fmla="*/ 5 w 69"/>
                <a:gd name="T63" fmla="*/ 36 h 92"/>
                <a:gd name="T64" fmla="*/ 9 w 69"/>
                <a:gd name="T65" fmla="*/ 26 h 92"/>
                <a:gd name="T66" fmla="*/ 5 w 69"/>
                <a:gd name="T67" fmla="*/ 28 h 92"/>
                <a:gd name="T68" fmla="*/ 4 w 69"/>
                <a:gd name="T69" fmla="*/ 25 h 92"/>
                <a:gd name="T70" fmla="*/ 9 w 69"/>
                <a:gd name="T71" fmla="*/ 23 h 92"/>
                <a:gd name="T72" fmla="*/ 5 w 69"/>
                <a:gd name="T73" fmla="*/ 21 h 92"/>
                <a:gd name="T74" fmla="*/ 4 w 69"/>
                <a:gd name="T75" fmla="*/ 15 h 92"/>
                <a:gd name="T76" fmla="*/ 0 w 69"/>
                <a:gd name="T77" fmla="*/ 10 h 92"/>
                <a:gd name="T78" fmla="*/ 7 w 69"/>
                <a:gd name="T79" fmla="*/ 6 h 92"/>
                <a:gd name="T80" fmla="*/ 11 w 69"/>
                <a:gd name="T81" fmla="*/ 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9" h="92">
                  <a:moveTo>
                    <a:pt x="15" y="0"/>
                  </a:moveTo>
                  <a:lnTo>
                    <a:pt x="17" y="2"/>
                  </a:lnTo>
                  <a:lnTo>
                    <a:pt x="20" y="2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34" y="13"/>
                  </a:lnTo>
                  <a:lnTo>
                    <a:pt x="34" y="15"/>
                  </a:lnTo>
                  <a:lnTo>
                    <a:pt x="39" y="19"/>
                  </a:lnTo>
                  <a:lnTo>
                    <a:pt x="43" y="21"/>
                  </a:lnTo>
                  <a:lnTo>
                    <a:pt x="41" y="26"/>
                  </a:lnTo>
                  <a:lnTo>
                    <a:pt x="41" y="28"/>
                  </a:lnTo>
                  <a:lnTo>
                    <a:pt x="47" y="30"/>
                  </a:lnTo>
                  <a:lnTo>
                    <a:pt x="48" y="32"/>
                  </a:lnTo>
                  <a:lnTo>
                    <a:pt x="52" y="30"/>
                  </a:lnTo>
                  <a:lnTo>
                    <a:pt x="54" y="34"/>
                  </a:lnTo>
                  <a:lnTo>
                    <a:pt x="58" y="30"/>
                  </a:lnTo>
                  <a:lnTo>
                    <a:pt x="63" y="30"/>
                  </a:lnTo>
                  <a:lnTo>
                    <a:pt x="62" y="34"/>
                  </a:lnTo>
                  <a:lnTo>
                    <a:pt x="62" y="36"/>
                  </a:lnTo>
                  <a:lnTo>
                    <a:pt x="63" y="43"/>
                  </a:lnTo>
                  <a:lnTo>
                    <a:pt x="60" y="45"/>
                  </a:lnTo>
                  <a:lnTo>
                    <a:pt x="62" y="53"/>
                  </a:lnTo>
                  <a:lnTo>
                    <a:pt x="67" y="58"/>
                  </a:lnTo>
                  <a:lnTo>
                    <a:pt x="69" y="62"/>
                  </a:lnTo>
                  <a:lnTo>
                    <a:pt x="69" y="66"/>
                  </a:lnTo>
                  <a:lnTo>
                    <a:pt x="62" y="71"/>
                  </a:lnTo>
                  <a:lnTo>
                    <a:pt x="63" y="73"/>
                  </a:lnTo>
                  <a:lnTo>
                    <a:pt x="65" y="77"/>
                  </a:lnTo>
                  <a:lnTo>
                    <a:pt x="63" y="81"/>
                  </a:lnTo>
                  <a:lnTo>
                    <a:pt x="62" y="81"/>
                  </a:lnTo>
                  <a:lnTo>
                    <a:pt x="56" y="81"/>
                  </a:lnTo>
                  <a:lnTo>
                    <a:pt x="54" y="81"/>
                  </a:lnTo>
                  <a:lnTo>
                    <a:pt x="47" y="83"/>
                  </a:lnTo>
                  <a:lnTo>
                    <a:pt x="45" y="84"/>
                  </a:lnTo>
                  <a:lnTo>
                    <a:pt x="41" y="86"/>
                  </a:lnTo>
                  <a:lnTo>
                    <a:pt x="37" y="88"/>
                  </a:lnTo>
                  <a:lnTo>
                    <a:pt x="37" y="90"/>
                  </a:lnTo>
                  <a:lnTo>
                    <a:pt x="35" y="92"/>
                  </a:lnTo>
                  <a:lnTo>
                    <a:pt x="34" y="90"/>
                  </a:lnTo>
                  <a:lnTo>
                    <a:pt x="34" y="84"/>
                  </a:lnTo>
                  <a:lnTo>
                    <a:pt x="34" y="83"/>
                  </a:lnTo>
                  <a:lnTo>
                    <a:pt x="30" y="79"/>
                  </a:lnTo>
                  <a:lnTo>
                    <a:pt x="28" y="79"/>
                  </a:lnTo>
                  <a:lnTo>
                    <a:pt x="26" y="75"/>
                  </a:lnTo>
                  <a:lnTo>
                    <a:pt x="24" y="75"/>
                  </a:lnTo>
                  <a:lnTo>
                    <a:pt x="24" y="73"/>
                  </a:lnTo>
                  <a:lnTo>
                    <a:pt x="28" y="71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20" y="64"/>
                  </a:lnTo>
                  <a:lnTo>
                    <a:pt x="17" y="64"/>
                  </a:lnTo>
                  <a:lnTo>
                    <a:pt x="15" y="62"/>
                  </a:lnTo>
                  <a:lnTo>
                    <a:pt x="15" y="60"/>
                  </a:lnTo>
                  <a:lnTo>
                    <a:pt x="11" y="56"/>
                  </a:lnTo>
                  <a:lnTo>
                    <a:pt x="13" y="54"/>
                  </a:lnTo>
                  <a:lnTo>
                    <a:pt x="9" y="51"/>
                  </a:lnTo>
                  <a:lnTo>
                    <a:pt x="9" y="47"/>
                  </a:lnTo>
                  <a:lnTo>
                    <a:pt x="11" y="45"/>
                  </a:lnTo>
                  <a:lnTo>
                    <a:pt x="13" y="47"/>
                  </a:lnTo>
                  <a:lnTo>
                    <a:pt x="15" y="45"/>
                  </a:lnTo>
                  <a:lnTo>
                    <a:pt x="13" y="43"/>
                  </a:lnTo>
                  <a:lnTo>
                    <a:pt x="9" y="43"/>
                  </a:lnTo>
                  <a:lnTo>
                    <a:pt x="5" y="40"/>
                  </a:lnTo>
                  <a:lnTo>
                    <a:pt x="5" y="36"/>
                  </a:lnTo>
                  <a:lnTo>
                    <a:pt x="9" y="32"/>
                  </a:lnTo>
                  <a:lnTo>
                    <a:pt x="9" y="26"/>
                  </a:lnTo>
                  <a:lnTo>
                    <a:pt x="7" y="26"/>
                  </a:lnTo>
                  <a:lnTo>
                    <a:pt x="5" y="28"/>
                  </a:lnTo>
                  <a:lnTo>
                    <a:pt x="4" y="26"/>
                  </a:lnTo>
                  <a:lnTo>
                    <a:pt x="4" y="25"/>
                  </a:lnTo>
                  <a:lnTo>
                    <a:pt x="7" y="23"/>
                  </a:lnTo>
                  <a:lnTo>
                    <a:pt x="9" y="23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4" y="19"/>
                  </a:lnTo>
                  <a:lnTo>
                    <a:pt x="4" y="15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4" y="8"/>
                  </a:lnTo>
                  <a:lnTo>
                    <a:pt x="7" y="6"/>
                  </a:lnTo>
                  <a:lnTo>
                    <a:pt x="9" y="6"/>
                  </a:lnTo>
                  <a:lnTo>
                    <a:pt x="11" y="4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87">
              <a:extLst>
                <a:ext uri="{FF2B5EF4-FFF2-40B4-BE49-F238E27FC236}">
                  <a16:creationId xmlns:a16="http://schemas.microsoft.com/office/drawing/2014/main" id="{3973C4C0-CBD0-4BEC-BBCD-8E9F41BD9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85936" y="9228860"/>
              <a:ext cx="405864" cy="500568"/>
            </a:xfrm>
            <a:custGeom>
              <a:avLst/>
              <a:gdLst>
                <a:gd name="T0" fmla="*/ 7 w 30"/>
                <a:gd name="T1" fmla="*/ 0 h 37"/>
                <a:gd name="T2" fmla="*/ 11 w 30"/>
                <a:gd name="T3" fmla="*/ 1 h 37"/>
                <a:gd name="T4" fmla="*/ 13 w 30"/>
                <a:gd name="T5" fmla="*/ 3 h 37"/>
                <a:gd name="T6" fmla="*/ 13 w 30"/>
                <a:gd name="T7" fmla="*/ 3 h 37"/>
                <a:gd name="T8" fmla="*/ 17 w 30"/>
                <a:gd name="T9" fmla="*/ 7 h 37"/>
                <a:gd name="T10" fmla="*/ 17 w 30"/>
                <a:gd name="T11" fmla="*/ 9 h 37"/>
                <a:gd name="T12" fmla="*/ 19 w 30"/>
                <a:gd name="T13" fmla="*/ 11 h 37"/>
                <a:gd name="T14" fmla="*/ 22 w 30"/>
                <a:gd name="T15" fmla="*/ 11 h 37"/>
                <a:gd name="T16" fmla="*/ 24 w 30"/>
                <a:gd name="T17" fmla="*/ 13 h 37"/>
                <a:gd name="T18" fmla="*/ 30 w 30"/>
                <a:gd name="T19" fmla="*/ 15 h 37"/>
                <a:gd name="T20" fmla="*/ 30 w 30"/>
                <a:gd name="T21" fmla="*/ 18 h 37"/>
                <a:gd name="T22" fmla="*/ 26 w 30"/>
                <a:gd name="T23" fmla="*/ 20 h 37"/>
                <a:gd name="T24" fmla="*/ 26 w 30"/>
                <a:gd name="T25" fmla="*/ 22 h 37"/>
                <a:gd name="T26" fmla="*/ 24 w 30"/>
                <a:gd name="T27" fmla="*/ 26 h 37"/>
                <a:gd name="T28" fmla="*/ 22 w 30"/>
                <a:gd name="T29" fmla="*/ 22 h 37"/>
                <a:gd name="T30" fmla="*/ 21 w 30"/>
                <a:gd name="T31" fmla="*/ 22 h 37"/>
                <a:gd name="T32" fmla="*/ 17 w 30"/>
                <a:gd name="T33" fmla="*/ 26 h 37"/>
                <a:gd name="T34" fmla="*/ 15 w 30"/>
                <a:gd name="T35" fmla="*/ 31 h 37"/>
                <a:gd name="T36" fmla="*/ 15 w 30"/>
                <a:gd name="T37" fmla="*/ 37 h 37"/>
                <a:gd name="T38" fmla="*/ 11 w 30"/>
                <a:gd name="T39" fmla="*/ 35 h 37"/>
                <a:gd name="T40" fmla="*/ 9 w 30"/>
                <a:gd name="T41" fmla="*/ 33 h 37"/>
                <a:gd name="T42" fmla="*/ 4 w 30"/>
                <a:gd name="T43" fmla="*/ 26 h 37"/>
                <a:gd name="T44" fmla="*/ 0 w 30"/>
                <a:gd name="T45" fmla="*/ 24 h 37"/>
                <a:gd name="T46" fmla="*/ 0 w 30"/>
                <a:gd name="T47" fmla="*/ 22 h 37"/>
                <a:gd name="T48" fmla="*/ 0 w 30"/>
                <a:gd name="T49" fmla="*/ 22 h 37"/>
                <a:gd name="T50" fmla="*/ 2 w 30"/>
                <a:gd name="T51" fmla="*/ 18 h 37"/>
                <a:gd name="T52" fmla="*/ 2 w 30"/>
                <a:gd name="T53" fmla="*/ 13 h 37"/>
                <a:gd name="T54" fmla="*/ 4 w 30"/>
                <a:gd name="T55" fmla="*/ 9 h 37"/>
                <a:gd name="T56" fmla="*/ 6 w 30"/>
                <a:gd name="T57" fmla="*/ 9 h 37"/>
                <a:gd name="T58" fmla="*/ 9 w 30"/>
                <a:gd name="T59" fmla="*/ 9 h 37"/>
                <a:gd name="T60" fmla="*/ 7 w 30"/>
                <a:gd name="T61" fmla="*/ 5 h 37"/>
                <a:gd name="T62" fmla="*/ 6 w 30"/>
                <a:gd name="T63" fmla="*/ 3 h 37"/>
                <a:gd name="T64" fmla="*/ 6 w 30"/>
                <a:gd name="T65" fmla="*/ 1 h 37"/>
                <a:gd name="T66" fmla="*/ 7 w 30"/>
                <a:gd name="T6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" h="37">
                  <a:moveTo>
                    <a:pt x="7" y="0"/>
                  </a:moveTo>
                  <a:lnTo>
                    <a:pt x="11" y="1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9" y="11"/>
                  </a:lnTo>
                  <a:lnTo>
                    <a:pt x="22" y="11"/>
                  </a:lnTo>
                  <a:lnTo>
                    <a:pt x="24" y="13"/>
                  </a:lnTo>
                  <a:lnTo>
                    <a:pt x="30" y="15"/>
                  </a:lnTo>
                  <a:lnTo>
                    <a:pt x="30" y="18"/>
                  </a:lnTo>
                  <a:lnTo>
                    <a:pt x="26" y="20"/>
                  </a:lnTo>
                  <a:lnTo>
                    <a:pt x="26" y="22"/>
                  </a:lnTo>
                  <a:lnTo>
                    <a:pt x="24" y="26"/>
                  </a:lnTo>
                  <a:lnTo>
                    <a:pt x="22" y="22"/>
                  </a:lnTo>
                  <a:lnTo>
                    <a:pt x="21" y="22"/>
                  </a:lnTo>
                  <a:lnTo>
                    <a:pt x="17" y="26"/>
                  </a:lnTo>
                  <a:lnTo>
                    <a:pt x="15" y="31"/>
                  </a:lnTo>
                  <a:lnTo>
                    <a:pt x="15" y="37"/>
                  </a:lnTo>
                  <a:lnTo>
                    <a:pt x="11" y="35"/>
                  </a:lnTo>
                  <a:lnTo>
                    <a:pt x="9" y="33"/>
                  </a:lnTo>
                  <a:lnTo>
                    <a:pt x="4" y="26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18"/>
                  </a:lnTo>
                  <a:lnTo>
                    <a:pt x="2" y="13"/>
                  </a:lnTo>
                  <a:lnTo>
                    <a:pt x="4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7" y="5"/>
                  </a:lnTo>
                  <a:lnTo>
                    <a:pt x="6" y="3"/>
                  </a:lnTo>
                  <a:lnTo>
                    <a:pt x="6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88">
              <a:extLst>
                <a:ext uri="{FF2B5EF4-FFF2-40B4-BE49-F238E27FC236}">
                  <a16:creationId xmlns:a16="http://schemas.microsoft.com/office/drawing/2014/main" id="{ACC4AA23-6468-4546-B3EA-1DA3CA3383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03633" y="8484772"/>
              <a:ext cx="1231126" cy="960548"/>
            </a:xfrm>
            <a:custGeom>
              <a:avLst/>
              <a:gdLst>
                <a:gd name="T0" fmla="*/ 54 w 91"/>
                <a:gd name="T1" fmla="*/ 71 h 71"/>
                <a:gd name="T2" fmla="*/ 54 w 91"/>
                <a:gd name="T3" fmla="*/ 70 h 71"/>
                <a:gd name="T4" fmla="*/ 48 w 91"/>
                <a:gd name="T5" fmla="*/ 66 h 71"/>
                <a:gd name="T6" fmla="*/ 48 w 91"/>
                <a:gd name="T7" fmla="*/ 66 h 71"/>
                <a:gd name="T8" fmla="*/ 56 w 91"/>
                <a:gd name="T9" fmla="*/ 62 h 71"/>
                <a:gd name="T10" fmla="*/ 48 w 91"/>
                <a:gd name="T11" fmla="*/ 62 h 71"/>
                <a:gd name="T12" fmla="*/ 26 w 91"/>
                <a:gd name="T13" fmla="*/ 51 h 71"/>
                <a:gd name="T14" fmla="*/ 20 w 91"/>
                <a:gd name="T15" fmla="*/ 42 h 71"/>
                <a:gd name="T16" fmla="*/ 24 w 91"/>
                <a:gd name="T17" fmla="*/ 40 h 71"/>
                <a:gd name="T18" fmla="*/ 26 w 91"/>
                <a:gd name="T19" fmla="*/ 43 h 71"/>
                <a:gd name="T20" fmla="*/ 24 w 91"/>
                <a:gd name="T21" fmla="*/ 38 h 71"/>
                <a:gd name="T22" fmla="*/ 11 w 91"/>
                <a:gd name="T23" fmla="*/ 30 h 71"/>
                <a:gd name="T24" fmla="*/ 16 w 91"/>
                <a:gd name="T25" fmla="*/ 38 h 71"/>
                <a:gd name="T26" fmla="*/ 11 w 91"/>
                <a:gd name="T27" fmla="*/ 30 h 71"/>
                <a:gd name="T28" fmla="*/ 16 w 91"/>
                <a:gd name="T29" fmla="*/ 32 h 71"/>
                <a:gd name="T30" fmla="*/ 13 w 91"/>
                <a:gd name="T31" fmla="*/ 25 h 71"/>
                <a:gd name="T32" fmla="*/ 15 w 91"/>
                <a:gd name="T33" fmla="*/ 25 h 71"/>
                <a:gd name="T34" fmla="*/ 58 w 91"/>
                <a:gd name="T35" fmla="*/ 8 h 71"/>
                <a:gd name="T36" fmla="*/ 73 w 91"/>
                <a:gd name="T37" fmla="*/ 12 h 71"/>
                <a:gd name="T38" fmla="*/ 84 w 91"/>
                <a:gd name="T39" fmla="*/ 12 h 71"/>
                <a:gd name="T40" fmla="*/ 87 w 91"/>
                <a:gd name="T41" fmla="*/ 23 h 71"/>
                <a:gd name="T42" fmla="*/ 89 w 91"/>
                <a:gd name="T43" fmla="*/ 25 h 71"/>
                <a:gd name="T44" fmla="*/ 86 w 91"/>
                <a:gd name="T45" fmla="*/ 28 h 71"/>
                <a:gd name="T46" fmla="*/ 76 w 91"/>
                <a:gd name="T47" fmla="*/ 27 h 71"/>
                <a:gd name="T48" fmla="*/ 67 w 91"/>
                <a:gd name="T49" fmla="*/ 25 h 71"/>
                <a:gd name="T50" fmla="*/ 58 w 91"/>
                <a:gd name="T51" fmla="*/ 25 h 71"/>
                <a:gd name="T52" fmla="*/ 52 w 91"/>
                <a:gd name="T53" fmla="*/ 23 h 71"/>
                <a:gd name="T54" fmla="*/ 46 w 91"/>
                <a:gd name="T55" fmla="*/ 23 h 71"/>
                <a:gd name="T56" fmla="*/ 41 w 91"/>
                <a:gd name="T57" fmla="*/ 27 h 71"/>
                <a:gd name="T58" fmla="*/ 35 w 91"/>
                <a:gd name="T59" fmla="*/ 23 h 71"/>
                <a:gd name="T60" fmla="*/ 33 w 91"/>
                <a:gd name="T61" fmla="*/ 30 h 71"/>
                <a:gd name="T62" fmla="*/ 39 w 91"/>
                <a:gd name="T63" fmla="*/ 38 h 71"/>
                <a:gd name="T64" fmla="*/ 41 w 91"/>
                <a:gd name="T65" fmla="*/ 43 h 71"/>
                <a:gd name="T66" fmla="*/ 65 w 91"/>
                <a:gd name="T67" fmla="*/ 71 h 71"/>
                <a:gd name="T68" fmla="*/ 59 w 91"/>
                <a:gd name="T69" fmla="*/ 68 h 71"/>
                <a:gd name="T70" fmla="*/ 58 w 91"/>
                <a:gd name="T71" fmla="*/ 62 h 71"/>
                <a:gd name="T72" fmla="*/ 43 w 91"/>
                <a:gd name="T73" fmla="*/ 60 h 71"/>
                <a:gd name="T74" fmla="*/ 35 w 91"/>
                <a:gd name="T75" fmla="*/ 53 h 71"/>
                <a:gd name="T76" fmla="*/ 26 w 91"/>
                <a:gd name="T77" fmla="*/ 47 h 71"/>
                <a:gd name="T78" fmla="*/ 33 w 91"/>
                <a:gd name="T79" fmla="*/ 45 h 71"/>
                <a:gd name="T80" fmla="*/ 24 w 91"/>
                <a:gd name="T81" fmla="*/ 36 h 71"/>
                <a:gd name="T82" fmla="*/ 16 w 91"/>
                <a:gd name="T83" fmla="*/ 25 h 71"/>
                <a:gd name="T84" fmla="*/ 9 w 91"/>
                <a:gd name="T85" fmla="*/ 25 h 71"/>
                <a:gd name="T86" fmla="*/ 3 w 91"/>
                <a:gd name="T87" fmla="*/ 32 h 71"/>
                <a:gd name="T88" fmla="*/ 0 w 91"/>
                <a:gd name="T89" fmla="*/ 21 h 71"/>
                <a:gd name="T90" fmla="*/ 9 w 91"/>
                <a:gd name="T91" fmla="*/ 17 h 71"/>
                <a:gd name="T92" fmla="*/ 22 w 91"/>
                <a:gd name="T93" fmla="*/ 19 h 71"/>
                <a:gd name="T94" fmla="*/ 30 w 91"/>
                <a:gd name="T95" fmla="*/ 6 h 71"/>
                <a:gd name="T96" fmla="*/ 46 w 91"/>
                <a:gd name="T9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1" h="71">
                  <a:moveTo>
                    <a:pt x="58" y="70"/>
                  </a:moveTo>
                  <a:lnTo>
                    <a:pt x="59" y="71"/>
                  </a:lnTo>
                  <a:lnTo>
                    <a:pt x="54" y="71"/>
                  </a:lnTo>
                  <a:lnTo>
                    <a:pt x="52" y="70"/>
                  </a:lnTo>
                  <a:lnTo>
                    <a:pt x="52" y="70"/>
                  </a:lnTo>
                  <a:lnTo>
                    <a:pt x="54" y="70"/>
                  </a:lnTo>
                  <a:lnTo>
                    <a:pt x="56" y="70"/>
                  </a:lnTo>
                  <a:lnTo>
                    <a:pt x="58" y="70"/>
                  </a:lnTo>
                  <a:close/>
                  <a:moveTo>
                    <a:pt x="48" y="66"/>
                  </a:moveTo>
                  <a:lnTo>
                    <a:pt x="56" y="66"/>
                  </a:lnTo>
                  <a:lnTo>
                    <a:pt x="52" y="68"/>
                  </a:lnTo>
                  <a:lnTo>
                    <a:pt x="48" y="66"/>
                  </a:lnTo>
                  <a:close/>
                  <a:moveTo>
                    <a:pt x="48" y="62"/>
                  </a:moveTo>
                  <a:lnTo>
                    <a:pt x="54" y="62"/>
                  </a:lnTo>
                  <a:lnTo>
                    <a:pt x="56" y="62"/>
                  </a:lnTo>
                  <a:lnTo>
                    <a:pt x="52" y="64"/>
                  </a:lnTo>
                  <a:lnTo>
                    <a:pt x="48" y="64"/>
                  </a:lnTo>
                  <a:lnTo>
                    <a:pt x="48" y="62"/>
                  </a:lnTo>
                  <a:close/>
                  <a:moveTo>
                    <a:pt x="22" y="45"/>
                  </a:moveTo>
                  <a:lnTo>
                    <a:pt x="24" y="49"/>
                  </a:lnTo>
                  <a:lnTo>
                    <a:pt x="26" y="51"/>
                  </a:lnTo>
                  <a:lnTo>
                    <a:pt x="22" y="45"/>
                  </a:lnTo>
                  <a:close/>
                  <a:moveTo>
                    <a:pt x="16" y="40"/>
                  </a:moveTo>
                  <a:lnTo>
                    <a:pt x="20" y="42"/>
                  </a:lnTo>
                  <a:lnTo>
                    <a:pt x="20" y="43"/>
                  </a:lnTo>
                  <a:lnTo>
                    <a:pt x="16" y="40"/>
                  </a:lnTo>
                  <a:close/>
                  <a:moveTo>
                    <a:pt x="24" y="40"/>
                  </a:moveTo>
                  <a:lnTo>
                    <a:pt x="26" y="40"/>
                  </a:lnTo>
                  <a:lnTo>
                    <a:pt x="28" y="43"/>
                  </a:lnTo>
                  <a:lnTo>
                    <a:pt x="26" y="43"/>
                  </a:lnTo>
                  <a:lnTo>
                    <a:pt x="24" y="40"/>
                  </a:lnTo>
                  <a:close/>
                  <a:moveTo>
                    <a:pt x="20" y="36"/>
                  </a:moveTo>
                  <a:lnTo>
                    <a:pt x="24" y="38"/>
                  </a:lnTo>
                  <a:lnTo>
                    <a:pt x="20" y="38"/>
                  </a:lnTo>
                  <a:lnTo>
                    <a:pt x="20" y="36"/>
                  </a:lnTo>
                  <a:close/>
                  <a:moveTo>
                    <a:pt x="11" y="30"/>
                  </a:moveTo>
                  <a:lnTo>
                    <a:pt x="15" y="34"/>
                  </a:lnTo>
                  <a:lnTo>
                    <a:pt x="16" y="38"/>
                  </a:lnTo>
                  <a:lnTo>
                    <a:pt x="16" y="38"/>
                  </a:lnTo>
                  <a:lnTo>
                    <a:pt x="13" y="36"/>
                  </a:lnTo>
                  <a:lnTo>
                    <a:pt x="13" y="34"/>
                  </a:lnTo>
                  <a:lnTo>
                    <a:pt x="11" y="30"/>
                  </a:lnTo>
                  <a:close/>
                  <a:moveTo>
                    <a:pt x="15" y="25"/>
                  </a:moveTo>
                  <a:lnTo>
                    <a:pt x="18" y="32"/>
                  </a:lnTo>
                  <a:lnTo>
                    <a:pt x="16" y="32"/>
                  </a:lnTo>
                  <a:lnTo>
                    <a:pt x="15" y="30"/>
                  </a:lnTo>
                  <a:lnTo>
                    <a:pt x="13" y="30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5" y="25"/>
                  </a:lnTo>
                  <a:close/>
                  <a:moveTo>
                    <a:pt x="46" y="0"/>
                  </a:moveTo>
                  <a:lnTo>
                    <a:pt x="50" y="0"/>
                  </a:lnTo>
                  <a:lnTo>
                    <a:pt x="58" y="8"/>
                  </a:lnTo>
                  <a:lnTo>
                    <a:pt x="61" y="8"/>
                  </a:lnTo>
                  <a:lnTo>
                    <a:pt x="63" y="10"/>
                  </a:lnTo>
                  <a:lnTo>
                    <a:pt x="73" y="12"/>
                  </a:lnTo>
                  <a:lnTo>
                    <a:pt x="78" y="13"/>
                  </a:lnTo>
                  <a:lnTo>
                    <a:pt x="80" y="12"/>
                  </a:lnTo>
                  <a:lnTo>
                    <a:pt x="84" y="12"/>
                  </a:lnTo>
                  <a:lnTo>
                    <a:pt x="86" y="17"/>
                  </a:lnTo>
                  <a:lnTo>
                    <a:pt x="86" y="21"/>
                  </a:lnTo>
                  <a:lnTo>
                    <a:pt x="87" y="23"/>
                  </a:lnTo>
                  <a:lnTo>
                    <a:pt x="91" y="23"/>
                  </a:lnTo>
                  <a:lnTo>
                    <a:pt x="91" y="25"/>
                  </a:lnTo>
                  <a:lnTo>
                    <a:pt x="89" y="25"/>
                  </a:lnTo>
                  <a:lnTo>
                    <a:pt x="86" y="27"/>
                  </a:lnTo>
                  <a:lnTo>
                    <a:pt x="86" y="28"/>
                  </a:lnTo>
                  <a:lnTo>
                    <a:pt x="86" y="28"/>
                  </a:lnTo>
                  <a:lnTo>
                    <a:pt x="82" y="28"/>
                  </a:lnTo>
                  <a:lnTo>
                    <a:pt x="78" y="25"/>
                  </a:lnTo>
                  <a:lnTo>
                    <a:pt x="76" y="27"/>
                  </a:lnTo>
                  <a:lnTo>
                    <a:pt x="73" y="25"/>
                  </a:lnTo>
                  <a:lnTo>
                    <a:pt x="69" y="25"/>
                  </a:lnTo>
                  <a:lnTo>
                    <a:pt x="67" y="25"/>
                  </a:lnTo>
                  <a:lnTo>
                    <a:pt x="65" y="25"/>
                  </a:lnTo>
                  <a:lnTo>
                    <a:pt x="61" y="23"/>
                  </a:lnTo>
                  <a:lnTo>
                    <a:pt x="58" y="25"/>
                  </a:lnTo>
                  <a:lnTo>
                    <a:pt x="58" y="23"/>
                  </a:lnTo>
                  <a:lnTo>
                    <a:pt x="54" y="21"/>
                  </a:lnTo>
                  <a:lnTo>
                    <a:pt x="52" y="23"/>
                  </a:lnTo>
                  <a:lnTo>
                    <a:pt x="50" y="21"/>
                  </a:lnTo>
                  <a:lnTo>
                    <a:pt x="48" y="23"/>
                  </a:lnTo>
                  <a:lnTo>
                    <a:pt x="46" y="23"/>
                  </a:lnTo>
                  <a:lnTo>
                    <a:pt x="43" y="23"/>
                  </a:lnTo>
                  <a:lnTo>
                    <a:pt x="43" y="27"/>
                  </a:lnTo>
                  <a:lnTo>
                    <a:pt x="41" y="27"/>
                  </a:lnTo>
                  <a:lnTo>
                    <a:pt x="39" y="25"/>
                  </a:lnTo>
                  <a:lnTo>
                    <a:pt x="35" y="21"/>
                  </a:lnTo>
                  <a:lnTo>
                    <a:pt x="35" y="23"/>
                  </a:lnTo>
                  <a:lnTo>
                    <a:pt x="35" y="27"/>
                  </a:lnTo>
                  <a:lnTo>
                    <a:pt x="33" y="28"/>
                  </a:lnTo>
                  <a:lnTo>
                    <a:pt x="33" y="30"/>
                  </a:lnTo>
                  <a:lnTo>
                    <a:pt x="35" y="30"/>
                  </a:lnTo>
                  <a:lnTo>
                    <a:pt x="39" y="34"/>
                  </a:lnTo>
                  <a:lnTo>
                    <a:pt x="39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54" y="55"/>
                  </a:lnTo>
                  <a:lnTo>
                    <a:pt x="67" y="70"/>
                  </a:lnTo>
                  <a:lnTo>
                    <a:pt x="65" y="71"/>
                  </a:lnTo>
                  <a:lnTo>
                    <a:pt x="65" y="71"/>
                  </a:lnTo>
                  <a:lnTo>
                    <a:pt x="61" y="71"/>
                  </a:lnTo>
                  <a:lnTo>
                    <a:pt x="59" y="68"/>
                  </a:lnTo>
                  <a:lnTo>
                    <a:pt x="63" y="70"/>
                  </a:lnTo>
                  <a:lnTo>
                    <a:pt x="65" y="70"/>
                  </a:lnTo>
                  <a:lnTo>
                    <a:pt x="58" y="62"/>
                  </a:lnTo>
                  <a:lnTo>
                    <a:pt x="54" y="60"/>
                  </a:lnTo>
                  <a:lnTo>
                    <a:pt x="46" y="58"/>
                  </a:lnTo>
                  <a:lnTo>
                    <a:pt x="43" y="60"/>
                  </a:lnTo>
                  <a:lnTo>
                    <a:pt x="41" y="58"/>
                  </a:lnTo>
                  <a:lnTo>
                    <a:pt x="39" y="55"/>
                  </a:lnTo>
                  <a:lnTo>
                    <a:pt x="35" y="53"/>
                  </a:lnTo>
                  <a:lnTo>
                    <a:pt x="31" y="49"/>
                  </a:lnTo>
                  <a:lnTo>
                    <a:pt x="28" y="49"/>
                  </a:lnTo>
                  <a:lnTo>
                    <a:pt x="26" y="47"/>
                  </a:lnTo>
                  <a:lnTo>
                    <a:pt x="28" y="43"/>
                  </a:lnTo>
                  <a:lnTo>
                    <a:pt x="31" y="43"/>
                  </a:lnTo>
                  <a:lnTo>
                    <a:pt x="33" y="45"/>
                  </a:lnTo>
                  <a:lnTo>
                    <a:pt x="30" y="42"/>
                  </a:lnTo>
                  <a:lnTo>
                    <a:pt x="30" y="42"/>
                  </a:lnTo>
                  <a:lnTo>
                    <a:pt x="24" y="36"/>
                  </a:lnTo>
                  <a:lnTo>
                    <a:pt x="22" y="32"/>
                  </a:lnTo>
                  <a:lnTo>
                    <a:pt x="20" y="27"/>
                  </a:lnTo>
                  <a:lnTo>
                    <a:pt x="16" y="25"/>
                  </a:lnTo>
                  <a:lnTo>
                    <a:pt x="16" y="21"/>
                  </a:lnTo>
                  <a:lnTo>
                    <a:pt x="13" y="21"/>
                  </a:lnTo>
                  <a:lnTo>
                    <a:pt x="9" y="25"/>
                  </a:lnTo>
                  <a:lnTo>
                    <a:pt x="9" y="27"/>
                  </a:lnTo>
                  <a:lnTo>
                    <a:pt x="5" y="34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5" y="21"/>
                  </a:lnTo>
                  <a:lnTo>
                    <a:pt x="9" y="17"/>
                  </a:lnTo>
                  <a:lnTo>
                    <a:pt x="13" y="17"/>
                  </a:lnTo>
                  <a:lnTo>
                    <a:pt x="18" y="19"/>
                  </a:lnTo>
                  <a:lnTo>
                    <a:pt x="22" y="19"/>
                  </a:lnTo>
                  <a:lnTo>
                    <a:pt x="24" y="13"/>
                  </a:lnTo>
                  <a:lnTo>
                    <a:pt x="30" y="10"/>
                  </a:lnTo>
                  <a:lnTo>
                    <a:pt x="30" y="6"/>
                  </a:lnTo>
                  <a:lnTo>
                    <a:pt x="39" y="0"/>
                  </a:lnTo>
                  <a:lnTo>
                    <a:pt x="46" y="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89">
              <a:extLst>
                <a:ext uri="{FF2B5EF4-FFF2-40B4-BE49-F238E27FC236}">
                  <a16:creationId xmlns:a16="http://schemas.microsoft.com/office/drawing/2014/main" id="{82AB3AC1-41B3-499D-AB0D-C5419BCEA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0086" y="8768878"/>
              <a:ext cx="865844" cy="757616"/>
            </a:xfrm>
            <a:custGeom>
              <a:avLst/>
              <a:gdLst>
                <a:gd name="T0" fmla="*/ 6 w 64"/>
                <a:gd name="T1" fmla="*/ 4 h 56"/>
                <a:gd name="T2" fmla="*/ 10 w 64"/>
                <a:gd name="T3" fmla="*/ 6 h 56"/>
                <a:gd name="T4" fmla="*/ 13 w 64"/>
                <a:gd name="T5" fmla="*/ 2 h 56"/>
                <a:gd name="T6" fmla="*/ 17 w 64"/>
                <a:gd name="T7" fmla="*/ 0 h 56"/>
                <a:gd name="T8" fmla="*/ 21 w 64"/>
                <a:gd name="T9" fmla="*/ 0 h 56"/>
                <a:gd name="T10" fmla="*/ 25 w 64"/>
                <a:gd name="T11" fmla="*/ 4 h 56"/>
                <a:gd name="T12" fmla="*/ 32 w 64"/>
                <a:gd name="T13" fmla="*/ 4 h 56"/>
                <a:gd name="T14" fmla="*/ 36 w 64"/>
                <a:gd name="T15" fmla="*/ 4 h 56"/>
                <a:gd name="T16" fmla="*/ 43 w 64"/>
                <a:gd name="T17" fmla="*/ 6 h 56"/>
                <a:gd name="T18" fmla="*/ 49 w 64"/>
                <a:gd name="T19" fmla="*/ 7 h 56"/>
                <a:gd name="T20" fmla="*/ 54 w 64"/>
                <a:gd name="T21" fmla="*/ 9 h 56"/>
                <a:gd name="T22" fmla="*/ 58 w 64"/>
                <a:gd name="T23" fmla="*/ 7 h 56"/>
                <a:gd name="T24" fmla="*/ 54 w 64"/>
                <a:gd name="T25" fmla="*/ 17 h 56"/>
                <a:gd name="T26" fmla="*/ 58 w 64"/>
                <a:gd name="T27" fmla="*/ 24 h 56"/>
                <a:gd name="T28" fmla="*/ 64 w 64"/>
                <a:gd name="T29" fmla="*/ 26 h 56"/>
                <a:gd name="T30" fmla="*/ 60 w 64"/>
                <a:gd name="T31" fmla="*/ 26 h 56"/>
                <a:gd name="T32" fmla="*/ 58 w 64"/>
                <a:gd name="T33" fmla="*/ 32 h 56"/>
                <a:gd name="T34" fmla="*/ 60 w 64"/>
                <a:gd name="T35" fmla="*/ 37 h 56"/>
                <a:gd name="T36" fmla="*/ 54 w 64"/>
                <a:gd name="T37" fmla="*/ 34 h 56"/>
                <a:gd name="T38" fmla="*/ 53 w 64"/>
                <a:gd name="T39" fmla="*/ 37 h 56"/>
                <a:gd name="T40" fmla="*/ 56 w 64"/>
                <a:gd name="T41" fmla="*/ 43 h 56"/>
                <a:gd name="T42" fmla="*/ 51 w 64"/>
                <a:gd name="T43" fmla="*/ 43 h 56"/>
                <a:gd name="T44" fmla="*/ 49 w 64"/>
                <a:gd name="T45" fmla="*/ 52 h 56"/>
                <a:gd name="T46" fmla="*/ 47 w 64"/>
                <a:gd name="T47" fmla="*/ 56 h 56"/>
                <a:gd name="T48" fmla="*/ 41 w 64"/>
                <a:gd name="T49" fmla="*/ 52 h 56"/>
                <a:gd name="T50" fmla="*/ 32 w 64"/>
                <a:gd name="T51" fmla="*/ 50 h 56"/>
                <a:gd name="T52" fmla="*/ 34 w 64"/>
                <a:gd name="T53" fmla="*/ 49 h 56"/>
                <a:gd name="T54" fmla="*/ 8 w 64"/>
                <a:gd name="T55" fmla="*/ 22 h 56"/>
                <a:gd name="T56" fmla="*/ 8 w 64"/>
                <a:gd name="T57" fmla="*/ 19 h 56"/>
                <a:gd name="T58" fmla="*/ 6 w 64"/>
                <a:gd name="T59" fmla="*/ 13 h 56"/>
                <a:gd name="T60" fmla="*/ 0 w 64"/>
                <a:gd name="T61" fmla="*/ 9 h 56"/>
                <a:gd name="T62" fmla="*/ 2 w 64"/>
                <a:gd name="T63" fmla="*/ 6 h 56"/>
                <a:gd name="T64" fmla="*/ 2 w 64"/>
                <a:gd name="T6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56">
                  <a:moveTo>
                    <a:pt x="2" y="0"/>
                  </a:moveTo>
                  <a:lnTo>
                    <a:pt x="6" y="4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0" y="2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1" y="0"/>
                  </a:lnTo>
                  <a:lnTo>
                    <a:pt x="25" y="2"/>
                  </a:lnTo>
                  <a:lnTo>
                    <a:pt x="25" y="4"/>
                  </a:lnTo>
                  <a:lnTo>
                    <a:pt x="28" y="2"/>
                  </a:lnTo>
                  <a:lnTo>
                    <a:pt x="32" y="4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49" y="7"/>
                  </a:lnTo>
                  <a:lnTo>
                    <a:pt x="53" y="7"/>
                  </a:lnTo>
                  <a:lnTo>
                    <a:pt x="54" y="9"/>
                  </a:lnTo>
                  <a:lnTo>
                    <a:pt x="56" y="7"/>
                  </a:lnTo>
                  <a:lnTo>
                    <a:pt x="58" y="7"/>
                  </a:lnTo>
                  <a:lnTo>
                    <a:pt x="58" y="13"/>
                  </a:lnTo>
                  <a:lnTo>
                    <a:pt x="54" y="17"/>
                  </a:lnTo>
                  <a:lnTo>
                    <a:pt x="54" y="21"/>
                  </a:lnTo>
                  <a:lnTo>
                    <a:pt x="58" y="24"/>
                  </a:lnTo>
                  <a:lnTo>
                    <a:pt x="62" y="24"/>
                  </a:lnTo>
                  <a:lnTo>
                    <a:pt x="64" y="26"/>
                  </a:lnTo>
                  <a:lnTo>
                    <a:pt x="62" y="28"/>
                  </a:lnTo>
                  <a:lnTo>
                    <a:pt x="60" y="26"/>
                  </a:lnTo>
                  <a:lnTo>
                    <a:pt x="58" y="28"/>
                  </a:lnTo>
                  <a:lnTo>
                    <a:pt x="58" y="32"/>
                  </a:lnTo>
                  <a:lnTo>
                    <a:pt x="62" y="35"/>
                  </a:lnTo>
                  <a:lnTo>
                    <a:pt x="60" y="37"/>
                  </a:lnTo>
                  <a:lnTo>
                    <a:pt x="58" y="35"/>
                  </a:lnTo>
                  <a:lnTo>
                    <a:pt x="54" y="34"/>
                  </a:lnTo>
                  <a:lnTo>
                    <a:pt x="53" y="35"/>
                  </a:lnTo>
                  <a:lnTo>
                    <a:pt x="53" y="37"/>
                  </a:lnTo>
                  <a:lnTo>
                    <a:pt x="54" y="39"/>
                  </a:lnTo>
                  <a:lnTo>
                    <a:pt x="56" y="43"/>
                  </a:lnTo>
                  <a:lnTo>
                    <a:pt x="53" y="43"/>
                  </a:lnTo>
                  <a:lnTo>
                    <a:pt x="51" y="43"/>
                  </a:lnTo>
                  <a:lnTo>
                    <a:pt x="49" y="47"/>
                  </a:lnTo>
                  <a:lnTo>
                    <a:pt x="49" y="52"/>
                  </a:lnTo>
                  <a:lnTo>
                    <a:pt x="47" y="56"/>
                  </a:lnTo>
                  <a:lnTo>
                    <a:pt x="47" y="56"/>
                  </a:lnTo>
                  <a:lnTo>
                    <a:pt x="43" y="50"/>
                  </a:lnTo>
                  <a:lnTo>
                    <a:pt x="41" y="52"/>
                  </a:lnTo>
                  <a:lnTo>
                    <a:pt x="34" y="50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34" y="49"/>
                  </a:lnTo>
                  <a:lnTo>
                    <a:pt x="21" y="34"/>
                  </a:lnTo>
                  <a:lnTo>
                    <a:pt x="8" y="22"/>
                  </a:lnTo>
                  <a:lnTo>
                    <a:pt x="8" y="21"/>
                  </a:lnTo>
                  <a:lnTo>
                    <a:pt x="8" y="19"/>
                  </a:lnTo>
                  <a:lnTo>
                    <a:pt x="6" y="17"/>
                  </a:lnTo>
                  <a:lnTo>
                    <a:pt x="6" y="13"/>
                  </a:lnTo>
                  <a:lnTo>
                    <a:pt x="2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6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90">
              <a:extLst>
                <a:ext uri="{FF2B5EF4-FFF2-40B4-BE49-F238E27FC236}">
                  <a16:creationId xmlns:a16="http://schemas.microsoft.com/office/drawing/2014/main" id="{54E52881-ACBE-407B-8A82-DC0A9A62C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76575" y="8335959"/>
              <a:ext cx="649382" cy="432922"/>
            </a:xfrm>
            <a:custGeom>
              <a:avLst/>
              <a:gdLst>
                <a:gd name="T0" fmla="*/ 45 w 48"/>
                <a:gd name="T1" fmla="*/ 0 h 32"/>
                <a:gd name="T2" fmla="*/ 48 w 48"/>
                <a:gd name="T3" fmla="*/ 6 h 32"/>
                <a:gd name="T4" fmla="*/ 48 w 48"/>
                <a:gd name="T5" fmla="*/ 11 h 32"/>
                <a:gd name="T6" fmla="*/ 41 w 48"/>
                <a:gd name="T7" fmla="*/ 11 h 32"/>
                <a:gd name="T8" fmla="*/ 32 w 48"/>
                <a:gd name="T9" fmla="*/ 17 h 32"/>
                <a:gd name="T10" fmla="*/ 32 w 48"/>
                <a:gd name="T11" fmla="*/ 21 h 32"/>
                <a:gd name="T12" fmla="*/ 26 w 48"/>
                <a:gd name="T13" fmla="*/ 24 h 32"/>
                <a:gd name="T14" fmla="*/ 24 w 48"/>
                <a:gd name="T15" fmla="*/ 30 h 32"/>
                <a:gd name="T16" fmla="*/ 20 w 48"/>
                <a:gd name="T17" fmla="*/ 30 h 32"/>
                <a:gd name="T18" fmla="*/ 15 w 48"/>
                <a:gd name="T19" fmla="*/ 28 h 32"/>
                <a:gd name="T20" fmla="*/ 11 w 48"/>
                <a:gd name="T21" fmla="*/ 28 h 32"/>
                <a:gd name="T22" fmla="*/ 7 w 48"/>
                <a:gd name="T23" fmla="*/ 32 h 32"/>
                <a:gd name="T24" fmla="*/ 2 w 48"/>
                <a:gd name="T25" fmla="*/ 32 h 32"/>
                <a:gd name="T26" fmla="*/ 2 w 48"/>
                <a:gd name="T27" fmla="*/ 28 h 32"/>
                <a:gd name="T28" fmla="*/ 3 w 48"/>
                <a:gd name="T29" fmla="*/ 28 h 32"/>
                <a:gd name="T30" fmla="*/ 3 w 48"/>
                <a:gd name="T31" fmla="*/ 26 h 32"/>
                <a:gd name="T32" fmla="*/ 0 w 48"/>
                <a:gd name="T33" fmla="*/ 24 h 32"/>
                <a:gd name="T34" fmla="*/ 0 w 48"/>
                <a:gd name="T35" fmla="*/ 24 h 32"/>
                <a:gd name="T36" fmla="*/ 0 w 48"/>
                <a:gd name="T37" fmla="*/ 19 h 32"/>
                <a:gd name="T38" fmla="*/ 2 w 48"/>
                <a:gd name="T39" fmla="*/ 15 h 32"/>
                <a:gd name="T40" fmla="*/ 0 w 48"/>
                <a:gd name="T41" fmla="*/ 11 h 32"/>
                <a:gd name="T42" fmla="*/ 3 w 48"/>
                <a:gd name="T43" fmla="*/ 6 h 32"/>
                <a:gd name="T44" fmla="*/ 7 w 48"/>
                <a:gd name="T45" fmla="*/ 8 h 32"/>
                <a:gd name="T46" fmla="*/ 15 w 48"/>
                <a:gd name="T47" fmla="*/ 8 h 32"/>
                <a:gd name="T48" fmla="*/ 17 w 48"/>
                <a:gd name="T49" fmla="*/ 9 h 32"/>
                <a:gd name="T50" fmla="*/ 20 w 48"/>
                <a:gd name="T51" fmla="*/ 8 h 32"/>
                <a:gd name="T52" fmla="*/ 24 w 48"/>
                <a:gd name="T53" fmla="*/ 8 h 32"/>
                <a:gd name="T54" fmla="*/ 28 w 48"/>
                <a:gd name="T55" fmla="*/ 6 h 32"/>
                <a:gd name="T56" fmla="*/ 32 w 48"/>
                <a:gd name="T57" fmla="*/ 6 h 32"/>
                <a:gd name="T58" fmla="*/ 33 w 48"/>
                <a:gd name="T59" fmla="*/ 6 h 32"/>
                <a:gd name="T60" fmla="*/ 39 w 48"/>
                <a:gd name="T61" fmla="*/ 2 h 32"/>
                <a:gd name="T62" fmla="*/ 45 w 48"/>
                <a:gd name="T6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32">
                  <a:moveTo>
                    <a:pt x="45" y="0"/>
                  </a:moveTo>
                  <a:lnTo>
                    <a:pt x="48" y="6"/>
                  </a:lnTo>
                  <a:lnTo>
                    <a:pt x="48" y="11"/>
                  </a:lnTo>
                  <a:lnTo>
                    <a:pt x="41" y="11"/>
                  </a:lnTo>
                  <a:lnTo>
                    <a:pt x="32" y="17"/>
                  </a:lnTo>
                  <a:lnTo>
                    <a:pt x="32" y="21"/>
                  </a:lnTo>
                  <a:lnTo>
                    <a:pt x="26" y="24"/>
                  </a:lnTo>
                  <a:lnTo>
                    <a:pt x="24" y="30"/>
                  </a:lnTo>
                  <a:lnTo>
                    <a:pt x="20" y="30"/>
                  </a:lnTo>
                  <a:lnTo>
                    <a:pt x="15" y="28"/>
                  </a:lnTo>
                  <a:lnTo>
                    <a:pt x="11" y="28"/>
                  </a:lnTo>
                  <a:lnTo>
                    <a:pt x="7" y="32"/>
                  </a:lnTo>
                  <a:lnTo>
                    <a:pt x="2" y="32"/>
                  </a:lnTo>
                  <a:lnTo>
                    <a:pt x="2" y="28"/>
                  </a:lnTo>
                  <a:lnTo>
                    <a:pt x="3" y="28"/>
                  </a:lnTo>
                  <a:lnTo>
                    <a:pt x="3" y="26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2" y="15"/>
                  </a:lnTo>
                  <a:lnTo>
                    <a:pt x="0" y="11"/>
                  </a:lnTo>
                  <a:lnTo>
                    <a:pt x="3" y="6"/>
                  </a:lnTo>
                  <a:lnTo>
                    <a:pt x="7" y="8"/>
                  </a:lnTo>
                  <a:lnTo>
                    <a:pt x="15" y="8"/>
                  </a:lnTo>
                  <a:lnTo>
                    <a:pt x="17" y="9"/>
                  </a:lnTo>
                  <a:lnTo>
                    <a:pt x="20" y="8"/>
                  </a:lnTo>
                  <a:lnTo>
                    <a:pt x="24" y="8"/>
                  </a:lnTo>
                  <a:lnTo>
                    <a:pt x="28" y="6"/>
                  </a:lnTo>
                  <a:lnTo>
                    <a:pt x="32" y="6"/>
                  </a:lnTo>
                  <a:lnTo>
                    <a:pt x="33" y="6"/>
                  </a:lnTo>
                  <a:lnTo>
                    <a:pt x="39" y="2"/>
                  </a:lnTo>
                  <a:lnTo>
                    <a:pt x="4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91">
              <a:extLst>
                <a:ext uri="{FF2B5EF4-FFF2-40B4-BE49-F238E27FC236}">
                  <a16:creationId xmlns:a16="http://schemas.microsoft.com/office/drawing/2014/main" id="{61E09D80-F521-47FF-9571-35922C90D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83674" y="7700100"/>
              <a:ext cx="1623456" cy="757616"/>
            </a:xfrm>
            <a:custGeom>
              <a:avLst/>
              <a:gdLst>
                <a:gd name="T0" fmla="*/ 88 w 120"/>
                <a:gd name="T1" fmla="*/ 0 h 56"/>
                <a:gd name="T2" fmla="*/ 99 w 120"/>
                <a:gd name="T3" fmla="*/ 4 h 56"/>
                <a:gd name="T4" fmla="*/ 109 w 120"/>
                <a:gd name="T5" fmla="*/ 4 h 56"/>
                <a:gd name="T6" fmla="*/ 118 w 120"/>
                <a:gd name="T7" fmla="*/ 8 h 56"/>
                <a:gd name="T8" fmla="*/ 118 w 120"/>
                <a:gd name="T9" fmla="*/ 23 h 56"/>
                <a:gd name="T10" fmla="*/ 118 w 120"/>
                <a:gd name="T11" fmla="*/ 28 h 56"/>
                <a:gd name="T12" fmla="*/ 111 w 120"/>
                <a:gd name="T13" fmla="*/ 30 h 56"/>
                <a:gd name="T14" fmla="*/ 112 w 120"/>
                <a:gd name="T15" fmla="*/ 38 h 56"/>
                <a:gd name="T16" fmla="*/ 114 w 120"/>
                <a:gd name="T17" fmla="*/ 43 h 56"/>
                <a:gd name="T18" fmla="*/ 105 w 120"/>
                <a:gd name="T19" fmla="*/ 49 h 56"/>
                <a:gd name="T20" fmla="*/ 98 w 120"/>
                <a:gd name="T21" fmla="*/ 53 h 56"/>
                <a:gd name="T22" fmla="*/ 90 w 120"/>
                <a:gd name="T23" fmla="*/ 55 h 56"/>
                <a:gd name="T24" fmla="*/ 83 w 120"/>
                <a:gd name="T25" fmla="*/ 56 h 56"/>
                <a:gd name="T26" fmla="*/ 73 w 120"/>
                <a:gd name="T27" fmla="*/ 55 h 56"/>
                <a:gd name="T28" fmla="*/ 69 w 120"/>
                <a:gd name="T29" fmla="*/ 53 h 56"/>
                <a:gd name="T30" fmla="*/ 62 w 120"/>
                <a:gd name="T31" fmla="*/ 53 h 56"/>
                <a:gd name="T32" fmla="*/ 43 w 120"/>
                <a:gd name="T33" fmla="*/ 45 h 56"/>
                <a:gd name="T34" fmla="*/ 38 w 120"/>
                <a:gd name="T35" fmla="*/ 42 h 56"/>
                <a:gd name="T36" fmla="*/ 26 w 120"/>
                <a:gd name="T37" fmla="*/ 47 h 56"/>
                <a:gd name="T38" fmla="*/ 21 w 120"/>
                <a:gd name="T39" fmla="*/ 43 h 56"/>
                <a:gd name="T40" fmla="*/ 15 w 120"/>
                <a:gd name="T41" fmla="*/ 42 h 56"/>
                <a:gd name="T42" fmla="*/ 10 w 120"/>
                <a:gd name="T43" fmla="*/ 40 h 56"/>
                <a:gd name="T44" fmla="*/ 4 w 120"/>
                <a:gd name="T45" fmla="*/ 42 h 56"/>
                <a:gd name="T46" fmla="*/ 2 w 120"/>
                <a:gd name="T47" fmla="*/ 36 h 56"/>
                <a:gd name="T48" fmla="*/ 0 w 120"/>
                <a:gd name="T49" fmla="*/ 32 h 56"/>
                <a:gd name="T50" fmla="*/ 4 w 120"/>
                <a:gd name="T51" fmla="*/ 32 h 56"/>
                <a:gd name="T52" fmla="*/ 10 w 120"/>
                <a:gd name="T53" fmla="*/ 32 h 56"/>
                <a:gd name="T54" fmla="*/ 15 w 120"/>
                <a:gd name="T55" fmla="*/ 32 h 56"/>
                <a:gd name="T56" fmla="*/ 19 w 120"/>
                <a:gd name="T57" fmla="*/ 30 h 56"/>
                <a:gd name="T58" fmla="*/ 26 w 120"/>
                <a:gd name="T59" fmla="*/ 32 h 56"/>
                <a:gd name="T60" fmla="*/ 32 w 120"/>
                <a:gd name="T61" fmla="*/ 32 h 56"/>
                <a:gd name="T62" fmla="*/ 40 w 120"/>
                <a:gd name="T63" fmla="*/ 28 h 56"/>
                <a:gd name="T64" fmla="*/ 47 w 120"/>
                <a:gd name="T65" fmla="*/ 28 h 56"/>
                <a:gd name="T66" fmla="*/ 55 w 120"/>
                <a:gd name="T67" fmla="*/ 30 h 56"/>
                <a:gd name="T68" fmla="*/ 55 w 120"/>
                <a:gd name="T69" fmla="*/ 25 h 56"/>
                <a:gd name="T70" fmla="*/ 51 w 120"/>
                <a:gd name="T71" fmla="*/ 21 h 56"/>
                <a:gd name="T72" fmla="*/ 60 w 120"/>
                <a:gd name="T73" fmla="*/ 13 h 56"/>
                <a:gd name="T74" fmla="*/ 64 w 120"/>
                <a:gd name="T75" fmla="*/ 10 h 56"/>
                <a:gd name="T76" fmla="*/ 64 w 120"/>
                <a:gd name="T77" fmla="*/ 4 h 56"/>
                <a:gd name="T78" fmla="*/ 75 w 120"/>
                <a:gd name="T79" fmla="*/ 10 h 56"/>
                <a:gd name="T80" fmla="*/ 83 w 120"/>
                <a:gd name="T81" fmla="*/ 6 h 56"/>
                <a:gd name="T82" fmla="*/ 84 w 120"/>
                <a:gd name="T83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0" h="56">
                  <a:moveTo>
                    <a:pt x="84" y="0"/>
                  </a:moveTo>
                  <a:lnTo>
                    <a:pt x="88" y="0"/>
                  </a:lnTo>
                  <a:lnTo>
                    <a:pt x="94" y="0"/>
                  </a:lnTo>
                  <a:lnTo>
                    <a:pt x="99" y="4"/>
                  </a:lnTo>
                  <a:lnTo>
                    <a:pt x="103" y="4"/>
                  </a:lnTo>
                  <a:lnTo>
                    <a:pt x="109" y="4"/>
                  </a:lnTo>
                  <a:lnTo>
                    <a:pt x="111" y="6"/>
                  </a:lnTo>
                  <a:lnTo>
                    <a:pt x="118" y="8"/>
                  </a:lnTo>
                  <a:lnTo>
                    <a:pt x="118" y="12"/>
                  </a:lnTo>
                  <a:lnTo>
                    <a:pt x="118" y="23"/>
                  </a:lnTo>
                  <a:lnTo>
                    <a:pt x="120" y="25"/>
                  </a:lnTo>
                  <a:lnTo>
                    <a:pt x="118" y="28"/>
                  </a:lnTo>
                  <a:lnTo>
                    <a:pt x="111" y="28"/>
                  </a:lnTo>
                  <a:lnTo>
                    <a:pt x="111" y="30"/>
                  </a:lnTo>
                  <a:lnTo>
                    <a:pt x="114" y="34"/>
                  </a:lnTo>
                  <a:lnTo>
                    <a:pt x="112" y="38"/>
                  </a:lnTo>
                  <a:lnTo>
                    <a:pt x="112" y="42"/>
                  </a:lnTo>
                  <a:lnTo>
                    <a:pt x="114" y="43"/>
                  </a:lnTo>
                  <a:lnTo>
                    <a:pt x="111" y="47"/>
                  </a:lnTo>
                  <a:lnTo>
                    <a:pt x="105" y="49"/>
                  </a:lnTo>
                  <a:lnTo>
                    <a:pt x="99" y="53"/>
                  </a:lnTo>
                  <a:lnTo>
                    <a:pt x="98" y="53"/>
                  </a:lnTo>
                  <a:lnTo>
                    <a:pt x="94" y="53"/>
                  </a:lnTo>
                  <a:lnTo>
                    <a:pt x="90" y="55"/>
                  </a:lnTo>
                  <a:lnTo>
                    <a:pt x="86" y="55"/>
                  </a:lnTo>
                  <a:lnTo>
                    <a:pt x="83" y="56"/>
                  </a:lnTo>
                  <a:lnTo>
                    <a:pt x="81" y="55"/>
                  </a:lnTo>
                  <a:lnTo>
                    <a:pt x="73" y="55"/>
                  </a:lnTo>
                  <a:lnTo>
                    <a:pt x="69" y="53"/>
                  </a:lnTo>
                  <a:lnTo>
                    <a:pt x="69" y="53"/>
                  </a:lnTo>
                  <a:lnTo>
                    <a:pt x="68" y="51"/>
                  </a:lnTo>
                  <a:lnTo>
                    <a:pt x="62" y="53"/>
                  </a:lnTo>
                  <a:lnTo>
                    <a:pt x="53" y="49"/>
                  </a:lnTo>
                  <a:lnTo>
                    <a:pt x="43" y="45"/>
                  </a:lnTo>
                  <a:lnTo>
                    <a:pt x="43" y="42"/>
                  </a:lnTo>
                  <a:lnTo>
                    <a:pt x="38" y="42"/>
                  </a:lnTo>
                  <a:lnTo>
                    <a:pt x="34" y="42"/>
                  </a:lnTo>
                  <a:lnTo>
                    <a:pt x="26" y="47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19" y="42"/>
                  </a:lnTo>
                  <a:lnTo>
                    <a:pt x="15" y="42"/>
                  </a:lnTo>
                  <a:lnTo>
                    <a:pt x="13" y="43"/>
                  </a:lnTo>
                  <a:lnTo>
                    <a:pt x="10" y="40"/>
                  </a:lnTo>
                  <a:lnTo>
                    <a:pt x="8" y="42"/>
                  </a:lnTo>
                  <a:lnTo>
                    <a:pt x="4" y="42"/>
                  </a:lnTo>
                  <a:lnTo>
                    <a:pt x="6" y="38"/>
                  </a:lnTo>
                  <a:lnTo>
                    <a:pt x="2" y="36"/>
                  </a:lnTo>
                  <a:lnTo>
                    <a:pt x="4" y="34"/>
                  </a:lnTo>
                  <a:lnTo>
                    <a:pt x="0" y="32"/>
                  </a:lnTo>
                  <a:lnTo>
                    <a:pt x="2" y="32"/>
                  </a:lnTo>
                  <a:lnTo>
                    <a:pt x="4" y="32"/>
                  </a:lnTo>
                  <a:lnTo>
                    <a:pt x="8" y="30"/>
                  </a:lnTo>
                  <a:lnTo>
                    <a:pt x="10" y="32"/>
                  </a:lnTo>
                  <a:lnTo>
                    <a:pt x="13" y="34"/>
                  </a:lnTo>
                  <a:lnTo>
                    <a:pt x="15" y="32"/>
                  </a:lnTo>
                  <a:lnTo>
                    <a:pt x="15" y="30"/>
                  </a:lnTo>
                  <a:lnTo>
                    <a:pt x="19" y="30"/>
                  </a:lnTo>
                  <a:lnTo>
                    <a:pt x="23" y="30"/>
                  </a:lnTo>
                  <a:lnTo>
                    <a:pt x="26" y="32"/>
                  </a:lnTo>
                  <a:lnTo>
                    <a:pt x="28" y="32"/>
                  </a:lnTo>
                  <a:lnTo>
                    <a:pt x="32" y="32"/>
                  </a:lnTo>
                  <a:lnTo>
                    <a:pt x="34" y="32"/>
                  </a:lnTo>
                  <a:lnTo>
                    <a:pt x="40" y="28"/>
                  </a:lnTo>
                  <a:lnTo>
                    <a:pt x="43" y="28"/>
                  </a:lnTo>
                  <a:lnTo>
                    <a:pt x="47" y="28"/>
                  </a:lnTo>
                  <a:lnTo>
                    <a:pt x="51" y="28"/>
                  </a:lnTo>
                  <a:lnTo>
                    <a:pt x="55" y="30"/>
                  </a:lnTo>
                  <a:lnTo>
                    <a:pt x="56" y="28"/>
                  </a:lnTo>
                  <a:lnTo>
                    <a:pt x="55" y="25"/>
                  </a:lnTo>
                  <a:lnTo>
                    <a:pt x="51" y="23"/>
                  </a:lnTo>
                  <a:lnTo>
                    <a:pt x="51" y="21"/>
                  </a:lnTo>
                  <a:lnTo>
                    <a:pt x="56" y="15"/>
                  </a:lnTo>
                  <a:lnTo>
                    <a:pt x="60" y="13"/>
                  </a:lnTo>
                  <a:lnTo>
                    <a:pt x="62" y="10"/>
                  </a:lnTo>
                  <a:lnTo>
                    <a:pt x="64" y="10"/>
                  </a:lnTo>
                  <a:lnTo>
                    <a:pt x="64" y="8"/>
                  </a:lnTo>
                  <a:lnTo>
                    <a:pt x="64" y="4"/>
                  </a:lnTo>
                  <a:lnTo>
                    <a:pt x="68" y="4"/>
                  </a:lnTo>
                  <a:lnTo>
                    <a:pt x="75" y="10"/>
                  </a:lnTo>
                  <a:lnTo>
                    <a:pt x="77" y="8"/>
                  </a:lnTo>
                  <a:lnTo>
                    <a:pt x="83" y="6"/>
                  </a:lnTo>
                  <a:lnTo>
                    <a:pt x="83" y="4"/>
                  </a:lnTo>
                  <a:lnTo>
                    <a:pt x="84" y="2"/>
                  </a:lnTo>
                  <a:lnTo>
                    <a:pt x="84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108">
              <a:extLst>
                <a:ext uri="{FF2B5EF4-FFF2-40B4-BE49-F238E27FC236}">
                  <a16:creationId xmlns:a16="http://schemas.microsoft.com/office/drawing/2014/main" id="{B4DA6619-B6E1-491F-B7BE-871197FDA1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70049" y="9702364"/>
              <a:ext cx="1988738" cy="1921088"/>
            </a:xfrm>
            <a:custGeom>
              <a:avLst/>
              <a:gdLst>
                <a:gd name="T0" fmla="*/ 80 w 147"/>
                <a:gd name="T1" fmla="*/ 131 h 142"/>
                <a:gd name="T2" fmla="*/ 106 w 147"/>
                <a:gd name="T3" fmla="*/ 133 h 142"/>
                <a:gd name="T4" fmla="*/ 116 w 147"/>
                <a:gd name="T5" fmla="*/ 133 h 142"/>
                <a:gd name="T6" fmla="*/ 91 w 147"/>
                <a:gd name="T7" fmla="*/ 142 h 142"/>
                <a:gd name="T8" fmla="*/ 71 w 147"/>
                <a:gd name="T9" fmla="*/ 133 h 142"/>
                <a:gd name="T10" fmla="*/ 130 w 147"/>
                <a:gd name="T11" fmla="*/ 133 h 142"/>
                <a:gd name="T12" fmla="*/ 130 w 147"/>
                <a:gd name="T13" fmla="*/ 124 h 142"/>
                <a:gd name="T14" fmla="*/ 59 w 147"/>
                <a:gd name="T15" fmla="*/ 114 h 142"/>
                <a:gd name="T16" fmla="*/ 140 w 147"/>
                <a:gd name="T17" fmla="*/ 124 h 142"/>
                <a:gd name="T18" fmla="*/ 59 w 147"/>
                <a:gd name="T19" fmla="*/ 112 h 142"/>
                <a:gd name="T20" fmla="*/ 116 w 147"/>
                <a:gd name="T21" fmla="*/ 112 h 142"/>
                <a:gd name="T22" fmla="*/ 82 w 147"/>
                <a:gd name="T23" fmla="*/ 109 h 142"/>
                <a:gd name="T24" fmla="*/ 82 w 147"/>
                <a:gd name="T25" fmla="*/ 101 h 142"/>
                <a:gd name="T26" fmla="*/ 82 w 147"/>
                <a:gd name="T27" fmla="*/ 96 h 142"/>
                <a:gd name="T28" fmla="*/ 99 w 147"/>
                <a:gd name="T29" fmla="*/ 96 h 142"/>
                <a:gd name="T30" fmla="*/ 95 w 147"/>
                <a:gd name="T31" fmla="*/ 94 h 142"/>
                <a:gd name="T32" fmla="*/ 117 w 147"/>
                <a:gd name="T33" fmla="*/ 86 h 142"/>
                <a:gd name="T34" fmla="*/ 117 w 147"/>
                <a:gd name="T35" fmla="*/ 90 h 142"/>
                <a:gd name="T36" fmla="*/ 24 w 147"/>
                <a:gd name="T37" fmla="*/ 90 h 142"/>
                <a:gd name="T38" fmla="*/ 91 w 147"/>
                <a:gd name="T39" fmla="*/ 92 h 142"/>
                <a:gd name="T40" fmla="*/ 20 w 147"/>
                <a:gd name="T41" fmla="*/ 77 h 142"/>
                <a:gd name="T42" fmla="*/ 16 w 147"/>
                <a:gd name="T43" fmla="*/ 81 h 142"/>
                <a:gd name="T44" fmla="*/ 108 w 147"/>
                <a:gd name="T45" fmla="*/ 71 h 142"/>
                <a:gd name="T46" fmla="*/ 104 w 147"/>
                <a:gd name="T47" fmla="*/ 69 h 142"/>
                <a:gd name="T48" fmla="*/ 20 w 147"/>
                <a:gd name="T49" fmla="*/ 66 h 142"/>
                <a:gd name="T50" fmla="*/ 82 w 147"/>
                <a:gd name="T51" fmla="*/ 62 h 142"/>
                <a:gd name="T52" fmla="*/ 78 w 147"/>
                <a:gd name="T53" fmla="*/ 75 h 142"/>
                <a:gd name="T54" fmla="*/ 80 w 147"/>
                <a:gd name="T55" fmla="*/ 84 h 142"/>
                <a:gd name="T56" fmla="*/ 67 w 147"/>
                <a:gd name="T57" fmla="*/ 69 h 142"/>
                <a:gd name="T58" fmla="*/ 61 w 147"/>
                <a:gd name="T59" fmla="*/ 62 h 142"/>
                <a:gd name="T60" fmla="*/ 63 w 147"/>
                <a:gd name="T61" fmla="*/ 60 h 142"/>
                <a:gd name="T62" fmla="*/ 110 w 147"/>
                <a:gd name="T63" fmla="*/ 62 h 142"/>
                <a:gd name="T64" fmla="*/ 104 w 147"/>
                <a:gd name="T65" fmla="*/ 62 h 142"/>
                <a:gd name="T66" fmla="*/ 7 w 147"/>
                <a:gd name="T67" fmla="*/ 52 h 142"/>
                <a:gd name="T68" fmla="*/ 3 w 147"/>
                <a:gd name="T69" fmla="*/ 45 h 142"/>
                <a:gd name="T70" fmla="*/ 89 w 147"/>
                <a:gd name="T71" fmla="*/ 39 h 142"/>
                <a:gd name="T72" fmla="*/ 97 w 147"/>
                <a:gd name="T73" fmla="*/ 28 h 142"/>
                <a:gd name="T74" fmla="*/ 82 w 147"/>
                <a:gd name="T75" fmla="*/ 24 h 142"/>
                <a:gd name="T76" fmla="*/ 104 w 147"/>
                <a:gd name="T77" fmla="*/ 23 h 142"/>
                <a:gd name="T78" fmla="*/ 76 w 147"/>
                <a:gd name="T79" fmla="*/ 21 h 142"/>
                <a:gd name="T80" fmla="*/ 73 w 147"/>
                <a:gd name="T81" fmla="*/ 34 h 142"/>
                <a:gd name="T82" fmla="*/ 61 w 147"/>
                <a:gd name="T83" fmla="*/ 38 h 142"/>
                <a:gd name="T84" fmla="*/ 54 w 147"/>
                <a:gd name="T85" fmla="*/ 26 h 142"/>
                <a:gd name="T86" fmla="*/ 61 w 147"/>
                <a:gd name="T87" fmla="*/ 56 h 142"/>
                <a:gd name="T88" fmla="*/ 56 w 147"/>
                <a:gd name="T89" fmla="*/ 60 h 142"/>
                <a:gd name="T90" fmla="*/ 63 w 147"/>
                <a:gd name="T91" fmla="*/ 71 h 142"/>
                <a:gd name="T92" fmla="*/ 63 w 147"/>
                <a:gd name="T93" fmla="*/ 84 h 142"/>
                <a:gd name="T94" fmla="*/ 67 w 147"/>
                <a:gd name="T95" fmla="*/ 97 h 142"/>
                <a:gd name="T96" fmla="*/ 59 w 147"/>
                <a:gd name="T97" fmla="*/ 103 h 142"/>
                <a:gd name="T98" fmla="*/ 50 w 147"/>
                <a:gd name="T99" fmla="*/ 112 h 142"/>
                <a:gd name="T100" fmla="*/ 37 w 147"/>
                <a:gd name="T101" fmla="*/ 101 h 142"/>
                <a:gd name="T102" fmla="*/ 33 w 147"/>
                <a:gd name="T103" fmla="*/ 79 h 142"/>
                <a:gd name="T104" fmla="*/ 54 w 147"/>
                <a:gd name="T105" fmla="*/ 81 h 142"/>
                <a:gd name="T106" fmla="*/ 31 w 147"/>
                <a:gd name="T107" fmla="*/ 73 h 142"/>
                <a:gd name="T108" fmla="*/ 11 w 147"/>
                <a:gd name="T109" fmla="*/ 49 h 142"/>
                <a:gd name="T110" fmla="*/ 35 w 147"/>
                <a:gd name="T111" fmla="*/ 21 h 142"/>
                <a:gd name="T112" fmla="*/ 69 w 147"/>
                <a:gd name="T113" fmla="*/ 13 h 142"/>
                <a:gd name="T114" fmla="*/ 95 w 147"/>
                <a:gd name="T115" fmla="*/ 1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7" h="142">
                  <a:moveTo>
                    <a:pt x="74" y="129"/>
                  </a:moveTo>
                  <a:lnTo>
                    <a:pt x="74" y="129"/>
                  </a:lnTo>
                  <a:lnTo>
                    <a:pt x="74" y="131"/>
                  </a:lnTo>
                  <a:lnTo>
                    <a:pt x="78" y="131"/>
                  </a:lnTo>
                  <a:lnTo>
                    <a:pt x="78" y="129"/>
                  </a:lnTo>
                  <a:lnTo>
                    <a:pt x="78" y="129"/>
                  </a:lnTo>
                  <a:lnTo>
                    <a:pt x="76" y="129"/>
                  </a:lnTo>
                  <a:lnTo>
                    <a:pt x="80" y="129"/>
                  </a:lnTo>
                  <a:lnTo>
                    <a:pt x="80" y="131"/>
                  </a:lnTo>
                  <a:lnTo>
                    <a:pt x="80" y="131"/>
                  </a:lnTo>
                  <a:lnTo>
                    <a:pt x="82" y="131"/>
                  </a:lnTo>
                  <a:lnTo>
                    <a:pt x="82" y="133"/>
                  </a:lnTo>
                  <a:lnTo>
                    <a:pt x="86" y="135"/>
                  </a:lnTo>
                  <a:lnTo>
                    <a:pt x="87" y="133"/>
                  </a:lnTo>
                  <a:lnTo>
                    <a:pt x="93" y="131"/>
                  </a:lnTo>
                  <a:lnTo>
                    <a:pt x="97" y="131"/>
                  </a:lnTo>
                  <a:lnTo>
                    <a:pt x="101" y="133"/>
                  </a:lnTo>
                  <a:lnTo>
                    <a:pt x="106" y="133"/>
                  </a:lnTo>
                  <a:lnTo>
                    <a:pt x="106" y="133"/>
                  </a:lnTo>
                  <a:lnTo>
                    <a:pt x="108" y="135"/>
                  </a:lnTo>
                  <a:lnTo>
                    <a:pt x="108" y="137"/>
                  </a:lnTo>
                  <a:lnTo>
                    <a:pt x="110" y="137"/>
                  </a:lnTo>
                  <a:lnTo>
                    <a:pt x="112" y="137"/>
                  </a:lnTo>
                  <a:lnTo>
                    <a:pt x="112" y="137"/>
                  </a:lnTo>
                  <a:lnTo>
                    <a:pt x="114" y="135"/>
                  </a:lnTo>
                  <a:lnTo>
                    <a:pt x="116" y="135"/>
                  </a:lnTo>
                  <a:lnTo>
                    <a:pt x="116" y="133"/>
                  </a:lnTo>
                  <a:lnTo>
                    <a:pt x="116" y="135"/>
                  </a:lnTo>
                  <a:lnTo>
                    <a:pt x="116" y="137"/>
                  </a:lnTo>
                  <a:lnTo>
                    <a:pt x="116" y="139"/>
                  </a:lnTo>
                  <a:lnTo>
                    <a:pt x="112" y="140"/>
                  </a:lnTo>
                  <a:lnTo>
                    <a:pt x="108" y="140"/>
                  </a:lnTo>
                  <a:lnTo>
                    <a:pt x="102" y="140"/>
                  </a:lnTo>
                  <a:lnTo>
                    <a:pt x="99" y="140"/>
                  </a:lnTo>
                  <a:lnTo>
                    <a:pt x="95" y="142"/>
                  </a:lnTo>
                  <a:lnTo>
                    <a:pt x="91" y="142"/>
                  </a:lnTo>
                  <a:lnTo>
                    <a:pt x="89" y="140"/>
                  </a:lnTo>
                  <a:lnTo>
                    <a:pt x="86" y="139"/>
                  </a:lnTo>
                  <a:lnTo>
                    <a:pt x="84" y="137"/>
                  </a:lnTo>
                  <a:lnTo>
                    <a:pt x="80" y="139"/>
                  </a:lnTo>
                  <a:lnTo>
                    <a:pt x="78" y="137"/>
                  </a:lnTo>
                  <a:lnTo>
                    <a:pt x="73" y="139"/>
                  </a:lnTo>
                  <a:lnTo>
                    <a:pt x="71" y="137"/>
                  </a:lnTo>
                  <a:lnTo>
                    <a:pt x="71" y="135"/>
                  </a:lnTo>
                  <a:lnTo>
                    <a:pt x="71" y="133"/>
                  </a:lnTo>
                  <a:lnTo>
                    <a:pt x="71" y="129"/>
                  </a:lnTo>
                  <a:lnTo>
                    <a:pt x="73" y="131"/>
                  </a:lnTo>
                  <a:lnTo>
                    <a:pt x="74" y="131"/>
                  </a:lnTo>
                  <a:lnTo>
                    <a:pt x="73" y="129"/>
                  </a:lnTo>
                  <a:lnTo>
                    <a:pt x="74" y="129"/>
                  </a:lnTo>
                  <a:close/>
                  <a:moveTo>
                    <a:pt x="129" y="125"/>
                  </a:moveTo>
                  <a:lnTo>
                    <a:pt x="129" y="127"/>
                  </a:lnTo>
                  <a:lnTo>
                    <a:pt x="130" y="131"/>
                  </a:lnTo>
                  <a:lnTo>
                    <a:pt x="130" y="133"/>
                  </a:lnTo>
                  <a:lnTo>
                    <a:pt x="129" y="133"/>
                  </a:lnTo>
                  <a:lnTo>
                    <a:pt x="129" y="131"/>
                  </a:lnTo>
                  <a:lnTo>
                    <a:pt x="127" y="129"/>
                  </a:lnTo>
                  <a:lnTo>
                    <a:pt x="129" y="125"/>
                  </a:lnTo>
                  <a:close/>
                  <a:moveTo>
                    <a:pt x="130" y="124"/>
                  </a:moveTo>
                  <a:lnTo>
                    <a:pt x="130" y="125"/>
                  </a:lnTo>
                  <a:lnTo>
                    <a:pt x="129" y="125"/>
                  </a:lnTo>
                  <a:lnTo>
                    <a:pt x="129" y="124"/>
                  </a:lnTo>
                  <a:lnTo>
                    <a:pt x="130" y="124"/>
                  </a:lnTo>
                  <a:close/>
                  <a:moveTo>
                    <a:pt x="59" y="114"/>
                  </a:moveTo>
                  <a:lnTo>
                    <a:pt x="59" y="116"/>
                  </a:lnTo>
                  <a:lnTo>
                    <a:pt x="61" y="118"/>
                  </a:lnTo>
                  <a:lnTo>
                    <a:pt x="61" y="122"/>
                  </a:lnTo>
                  <a:lnTo>
                    <a:pt x="59" y="120"/>
                  </a:lnTo>
                  <a:lnTo>
                    <a:pt x="59" y="118"/>
                  </a:lnTo>
                  <a:lnTo>
                    <a:pt x="58" y="116"/>
                  </a:lnTo>
                  <a:lnTo>
                    <a:pt x="59" y="114"/>
                  </a:lnTo>
                  <a:lnTo>
                    <a:pt x="59" y="114"/>
                  </a:lnTo>
                  <a:close/>
                  <a:moveTo>
                    <a:pt x="147" y="112"/>
                  </a:moveTo>
                  <a:lnTo>
                    <a:pt x="147" y="114"/>
                  </a:lnTo>
                  <a:lnTo>
                    <a:pt x="145" y="116"/>
                  </a:lnTo>
                  <a:lnTo>
                    <a:pt x="145" y="118"/>
                  </a:lnTo>
                  <a:lnTo>
                    <a:pt x="144" y="118"/>
                  </a:lnTo>
                  <a:lnTo>
                    <a:pt x="144" y="120"/>
                  </a:lnTo>
                  <a:lnTo>
                    <a:pt x="142" y="120"/>
                  </a:lnTo>
                  <a:lnTo>
                    <a:pt x="140" y="122"/>
                  </a:lnTo>
                  <a:lnTo>
                    <a:pt x="140" y="124"/>
                  </a:lnTo>
                  <a:lnTo>
                    <a:pt x="138" y="124"/>
                  </a:lnTo>
                  <a:lnTo>
                    <a:pt x="136" y="124"/>
                  </a:lnTo>
                  <a:lnTo>
                    <a:pt x="138" y="122"/>
                  </a:lnTo>
                  <a:lnTo>
                    <a:pt x="136" y="120"/>
                  </a:lnTo>
                  <a:lnTo>
                    <a:pt x="138" y="118"/>
                  </a:lnTo>
                  <a:lnTo>
                    <a:pt x="142" y="116"/>
                  </a:lnTo>
                  <a:lnTo>
                    <a:pt x="145" y="114"/>
                  </a:lnTo>
                  <a:lnTo>
                    <a:pt x="147" y="112"/>
                  </a:lnTo>
                  <a:close/>
                  <a:moveTo>
                    <a:pt x="59" y="112"/>
                  </a:moveTo>
                  <a:lnTo>
                    <a:pt x="59" y="112"/>
                  </a:lnTo>
                  <a:lnTo>
                    <a:pt x="59" y="112"/>
                  </a:lnTo>
                  <a:lnTo>
                    <a:pt x="59" y="112"/>
                  </a:lnTo>
                  <a:close/>
                  <a:moveTo>
                    <a:pt x="117" y="109"/>
                  </a:moveTo>
                  <a:lnTo>
                    <a:pt x="117" y="110"/>
                  </a:lnTo>
                  <a:lnTo>
                    <a:pt x="117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4" y="112"/>
                  </a:lnTo>
                  <a:lnTo>
                    <a:pt x="114" y="110"/>
                  </a:lnTo>
                  <a:lnTo>
                    <a:pt x="117" y="109"/>
                  </a:lnTo>
                  <a:close/>
                  <a:moveTo>
                    <a:pt x="82" y="109"/>
                  </a:moveTo>
                  <a:lnTo>
                    <a:pt x="84" y="109"/>
                  </a:lnTo>
                  <a:lnTo>
                    <a:pt x="84" y="110"/>
                  </a:lnTo>
                  <a:lnTo>
                    <a:pt x="82" y="112"/>
                  </a:lnTo>
                  <a:lnTo>
                    <a:pt x="80" y="112"/>
                  </a:lnTo>
                  <a:lnTo>
                    <a:pt x="82" y="109"/>
                  </a:lnTo>
                  <a:close/>
                  <a:moveTo>
                    <a:pt x="95" y="99"/>
                  </a:moveTo>
                  <a:lnTo>
                    <a:pt x="97" y="99"/>
                  </a:lnTo>
                  <a:lnTo>
                    <a:pt x="97" y="101"/>
                  </a:lnTo>
                  <a:lnTo>
                    <a:pt x="95" y="105"/>
                  </a:lnTo>
                  <a:lnTo>
                    <a:pt x="93" y="103"/>
                  </a:lnTo>
                  <a:lnTo>
                    <a:pt x="95" y="99"/>
                  </a:lnTo>
                  <a:close/>
                  <a:moveTo>
                    <a:pt x="84" y="99"/>
                  </a:moveTo>
                  <a:lnTo>
                    <a:pt x="84" y="103"/>
                  </a:lnTo>
                  <a:lnTo>
                    <a:pt x="82" y="101"/>
                  </a:lnTo>
                  <a:lnTo>
                    <a:pt x="84" y="99"/>
                  </a:lnTo>
                  <a:close/>
                  <a:moveTo>
                    <a:pt x="101" y="99"/>
                  </a:moveTo>
                  <a:lnTo>
                    <a:pt x="102" y="99"/>
                  </a:lnTo>
                  <a:lnTo>
                    <a:pt x="102" y="101"/>
                  </a:lnTo>
                  <a:lnTo>
                    <a:pt x="101" y="103"/>
                  </a:lnTo>
                  <a:lnTo>
                    <a:pt x="99" y="103"/>
                  </a:lnTo>
                  <a:lnTo>
                    <a:pt x="99" y="101"/>
                  </a:lnTo>
                  <a:lnTo>
                    <a:pt x="101" y="99"/>
                  </a:lnTo>
                  <a:close/>
                  <a:moveTo>
                    <a:pt x="82" y="96"/>
                  </a:moveTo>
                  <a:lnTo>
                    <a:pt x="84" y="96"/>
                  </a:lnTo>
                  <a:lnTo>
                    <a:pt x="84" y="97"/>
                  </a:lnTo>
                  <a:lnTo>
                    <a:pt x="82" y="97"/>
                  </a:lnTo>
                  <a:lnTo>
                    <a:pt x="82" y="97"/>
                  </a:lnTo>
                  <a:lnTo>
                    <a:pt x="82" y="96"/>
                  </a:lnTo>
                  <a:close/>
                  <a:moveTo>
                    <a:pt x="99" y="96"/>
                  </a:moveTo>
                  <a:lnTo>
                    <a:pt x="101" y="96"/>
                  </a:lnTo>
                  <a:lnTo>
                    <a:pt x="99" y="96"/>
                  </a:lnTo>
                  <a:lnTo>
                    <a:pt x="99" y="96"/>
                  </a:lnTo>
                  <a:close/>
                  <a:moveTo>
                    <a:pt x="80" y="92"/>
                  </a:moveTo>
                  <a:lnTo>
                    <a:pt x="82" y="94"/>
                  </a:lnTo>
                  <a:lnTo>
                    <a:pt x="80" y="94"/>
                  </a:lnTo>
                  <a:lnTo>
                    <a:pt x="80" y="94"/>
                  </a:lnTo>
                  <a:lnTo>
                    <a:pt x="80" y="92"/>
                  </a:lnTo>
                  <a:close/>
                  <a:moveTo>
                    <a:pt x="95" y="92"/>
                  </a:moveTo>
                  <a:lnTo>
                    <a:pt x="97" y="92"/>
                  </a:lnTo>
                  <a:lnTo>
                    <a:pt x="97" y="94"/>
                  </a:lnTo>
                  <a:lnTo>
                    <a:pt x="95" y="94"/>
                  </a:lnTo>
                  <a:lnTo>
                    <a:pt x="93" y="92"/>
                  </a:lnTo>
                  <a:lnTo>
                    <a:pt x="95" y="92"/>
                  </a:lnTo>
                  <a:close/>
                  <a:moveTo>
                    <a:pt x="112" y="90"/>
                  </a:moveTo>
                  <a:lnTo>
                    <a:pt x="112" y="92"/>
                  </a:lnTo>
                  <a:lnTo>
                    <a:pt x="108" y="94"/>
                  </a:lnTo>
                  <a:lnTo>
                    <a:pt x="108" y="94"/>
                  </a:lnTo>
                  <a:lnTo>
                    <a:pt x="108" y="92"/>
                  </a:lnTo>
                  <a:lnTo>
                    <a:pt x="112" y="90"/>
                  </a:lnTo>
                  <a:close/>
                  <a:moveTo>
                    <a:pt x="117" y="86"/>
                  </a:moveTo>
                  <a:lnTo>
                    <a:pt x="119" y="86"/>
                  </a:lnTo>
                  <a:lnTo>
                    <a:pt x="121" y="88"/>
                  </a:lnTo>
                  <a:lnTo>
                    <a:pt x="121" y="88"/>
                  </a:lnTo>
                  <a:lnTo>
                    <a:pt x="123" y="88"/>
                  </a:lnTo>
                  <a:lnTo>
                    <a:pt x="123" y="88"/>
                  </a:lnTo>
                  <a:lnTo>
                    <a:pt x="121" y="90"/>
                  </a:lnTo>
                  <a:lnTo>
                    <a:pt x="121" y="92"/>
                  </a:lnTo>
                  <a:lnTo>
                    <a:pt x="119" y="90"/>
                  </a:lnTo>
                  <a:lnTo>
                    <a:pt x="117" y="90"/>
                  </a:lnTo>
                  <a:lnTo>
                    <a:pt x="116" y="90"/>
                  </a:lnTo>
                  <a:lnTo>
                    <a:pt x="114" y="90"/>
                  </a:lnTo>
                  <a:lnTo>
                    <a:pt x="114" y="88"/>
                  </a:lnTo>
                  <a:lnTo>
                    <a:pt x="117" y="86"/>
                  </a:lnTo>
                  <a:close/>
                  <a:moveTo>
                    <a:pt x="20" y="84"/>
                  </a:moveTo>
                  <a:lnTo>
                    <a:pt x="22" y="86"/>
                  </a:lnTo>
                  <a:lnTo>
                    <a:pt x="24" y="88"/>
                  </a:lnTo>
                  <a:lnTo>
                    <a:pt x="26" y="90"/>
                  </a:lnTo>
                  <a:lnTo>
                    <a:pt x="24" y="90"/>
                  </a:lnTo>
                  <a:lnTo>
                    <a:pt x="24" y="90"/>
                  </a:lnTo>
                  <a:lnTo>
                    <a:pt x="22" y="90"/>
                  </a:lnTo>
                  <a:lnTo>
                    <a:pt x="18" y="88"/>
                  </a:lnTo>
                  <a:lnTo>
                    <a:pt x="20" y="86"/>
                  </a:lnTo>
                  <a:lnTo>
                    <a:pt x="20" y="84"/>
                  </a:lnTo>
                  <a:close/>
                  <a:moveTo>
                    <a:pt x="87" y="84"/>
                  </a:moveTo>
                  <a:lnTo>
                    <a:pt x="89" y="86"/>
                  </a:lnTo>
                  <a:lnTo>
                    <a:pt x="91" y="90"/>
                  </a:lnTo>
                  <a:lnTo>
                    <a:pt x="91" y="92"/>
                  </a:lnTo>
                  <a:lnTo>
                    <a:pt x="89" y="92"/>
                  </a:lnTo>
                  <a:lnTo>
                    <a:pt x="87" y="88"/>
                  </a:lnTo>
                  <a:lnTo>
                    <a:pt x="86" y="86"/>
                  </a:lnTo>
                  <a:lnTo>
                    <a:pt x="86" y="84"/>
                  </a:lnTo>
                  <a:lnTo>
                    <a:pt x="87" y="84"/>
                  </a:lnTo>
                  <a:close/>
                  <a:moveTo>
                    <a:pt x="18" y="71"/>
                  </a:moveTo>
                  <a:lnTo>
                    <a:pt x="20" y="73"/>
                  </a:lnTo>
                  <a:lnTo>
                    <a:pt x="20" y="77"/>
                  </a:lnTo>
                  <a:lnTo>
                    <a:pt x="20" y="77"/>
                  </a:lnTo>
                  <a:lnTo>
                    <a:pt x="22" y="79"/>
                  </a:lnTo>
                  <a:lnTo>
                    <a:pt x="22" y="81"/>
                  </a:lnTo>
                  <a:lnTo>
                    <a:pt x="24" y="81"/>
                  </a:lnTo>
                  <a:lnTo>
                    <a:pt x="22" y="82"/>
                  </a:lnTo>
                  <a:lnTo>
                    <a:pt x="20" y="82"/>
                  </a:lnTo>
                  <a:lnTo>
                    <a:pt x="18" y="82"/>
                  </a:lnTo>
                  <a:lnTo>
                    <a:pt x="18" y="81"/>
                  </a:lnTo>
                  <a:lnTo>
                    <a:pt x="16" y="79"/>
                  </a:lnTo>
                  <a:lnTo>
                    <a:pt x="16" y="81"/>
                  </a:lnTo>
                  <a:lnTo>
                    <a:pt x="16" y="82"/>
                  </a:lnTo>
                  <a:lnTo>
                    <a:pt x="15" y="81"/>
                  </a:lnTo>
                  <a:lnTo>
                    <a:pt x="15" y="77"/>
                  </a:lnTo>
                  <a:lnTo>
                    <a:pt x="16" y="75"/>
                  </a:lnTo>
                  <a:lnTo>
                    <a:pt x="18" y="77"/>
                  </a:lnTo>
                  <a:lnTo>
                    <a:pt x="18" y="71"/>
                  </a:lnTo>
                  <a:close/>
                  <a:moveTo>
                    <a:pt x="106" y="69"/>
                  </a:moveTo>
                  <a:lnTo>
                    <a:pt x="108" y="69"/>
                  </a:lnTo>
                  <a:lnTo>
                    <a:pt x="108" y="71"/>
                  </a:lnTo>
                  <a:lnTo>
                    <a:pt x="110" y="75"/>
                  </a:lnTo>
                  <a:lnTo>
                    <a:pt x="110" y="77"/>
                  </a:lnTo>
                  <a:lnTo>
                    <a:pt x="106" y="79"/>
                  </a:lnTo>
                  <a:lnTo>
                    <a:pt x="104" y="77"/>
                  </a:lnTo>
                  <a:lnTo>
                    <a:pt x="104" y="77"/>
                  </a:lnTo>
                  <a:lnTo>
                    <a:pt x="106" y="75"/>
                  </a:lnTo>
                  <a:lnTo>
                    <a:pt x="106" y="73"/>
                  </a:lnTo>
                  <a:lnTo>
                    <a:pt x="104" y="71"/>
                  </a:lnTo>
                  <a:lnTo>
                    <a:pt x="104" y="69"/>
                  </a:lnTo>
                  <a:lnTo>
                    <a:pt x="106" y="69"/>
                  </a:lnTo>
                  <a:close/>
                  <a:moveTo>
                    <a:pt x="20" y="66"/>
                  </a:moveTo>
                  <a:lnTo>
                    <a:pt x="20" y="69"/>
                  </a:lnTo>
                  <a:lnTo>
                    <a:pt x="20" y="71"/>
                  </a:lnTo>
                  <a:lnTo>
                    <a:pt x="18" y="71"/>
                  </a:lnTo>
                  <a:lnTo>
                    <a:pt x="18" y="71"/>
                  </a:lnTo>
                  <a:lnTo>
                    <a:pt x="18" y="69"/>
                  </a:lnTo>
                  <a:lnTo>
                    <a:pt x="18" y="67"/>
                  </a:lnTo>
                  <a:lnTo>
                    <a:pt x="20" y="66"/>
                  </a:lnTo>
                  <a:close/>
                  <a:moveTo>
                    <a:pt x="82" y="62"/>
                  </a:moveTo>
                  <a:lnTo>
                    <a:pt x="84" y="64"/>
                  </a:lnTo>
                  <a:lnTo>
                    <a:pt x="86" y="64"/>
                  </a:lnTo>
                  <a:lnTo>
                    <a:pt x="86" y="67"/>
                  </a:lnTo>
                  <a:lnTo>
                    <a:pt x="84" y="67"/>
                  </a:lnTo>
                  <a:lnTo>
                    <a:pt x="84" y="66"/>
                  </a:lnTo>
                  <a:lnTo>
                    <a:pt x="84" y="66"/>
                  </a:lnTo>
                  <a:lnTo>
                    <a:pt x="82" y="62"/>
                  </a:lnTo>
                  <a:lnTo>
                    <a:pt x="82" y="62"/>
                  </a:lnTo>
                  <a:close/>
                  <a:moveTo>
                    <a:pt x="61" y="62"/>
                  </a:moveTo>
                  <a:lnTo>
                    <a:pt x="63" y="64"/>
                  </a:lnTo>
                  <a:lnTo>
                    <a:pt x="67" y="66"/>
                  </a:lnTo>
                  <a:lnTo>
                    <a:pt x="69" y="67"/>
                  </a:lnTo>
                  <a:lnTo>
                    <a:pt x="71" y="67"/>
                  </a:lnTo>
                  <a:lnTo>
                    <a:pt x="73" y="67"/>
                  </a:lnTo>
                  <a:lnTo>
                    <a:pt x="73" y="67"/>
                  </a:lnTo>
                  <a:lnTo>
                    <a:pt x="76" y="71"/>
                  </a:lnTo>
                  <a:lnTo>
                    <a:pt x="78" y="75"/>
                  </a:lnTo>
                  <a:lnTo>
                    <a:pt x="78" y="75"/>
                  </a:lnTo>
                  <a:lnTo>
                    <a:pt x="78" y="77"/>
                  </a:lnTo>
                  <a:lnTo>
                    <a:pt x="78" y="81"/>
                  </a:lnTo>
                  <a:lnTo>
                    <a:pt x="80" y="82"/>
                  </a:lnTo>
                  <a:lnTo>
                    <a:pt x="82" y="81"/>
                  </a:lnTo>
                  <a:lnTo>
                    <a:pt x="84" y="81"/>
                  </a:lnTo>
                  <a:lnTo>
                    <a:pt x="84" y="84"/>
                  </a:lnTo>
                  <a:lnTo>
                    <a:pt x="82" y="84"/>
                  </a:lnTo>
                  <a:lnTo>
                    <a:pt x="80" y="84"/>
                  </a:lnTo>
                  <a:lnTo>
                    <a:pt x="78" y="82"/>
                  </a:lnTo>
                  <a:lnTo>
                    <a:pt x="76" y="81"/>
                  </a:lnTo>
                  <a:lnTo>
                    <a:pt x="76" y="79"/>
                  </a:lnTo>
                  <a:lnTo>
                    <a:pt x="76" y="79"/>
                  </a:lnTo>
                  <a:lnTo>
                    <a:pt x="74" y="75"/>
                  </a:lnTo>
                  <a:lnTo>
                    <a:pt x="73" y="73"/>
                  </a:lnTo>
                  <a:lnTo>
                    <a:pt x="71" y="73"/>
                  </a:lnTo>
                  <a:lnTo>
                    <a:pt x="67" y="73"/>
                  </a:lnTo>
                  <a:lnTo>
                    <a:pt x="67" y="69"/>
                  </a:lnTo>
                  <a:lnTo>
                    <a:pt x="63" y="69"/>
                  </a:lnTo>
                  <a:lnTo>
                    <a:pt x="63" y="67"/>
                  </a:lnTo>
                  <a:lnTo>
                    <a:pt x="61" y="67"/>
                  </a:lnTo>
                  <a:lnTo>
                    <a:pt x="61" y="66"/>
                  </a:lnTo>
                  <a:lnTo>
                    <a:pt x="59" y="66"/>
                  </a:lnTo>
                  <a:lnTo>
                    <a:pt x="56" y="66"/>
                  </a:lnTo>
                  <a:lnTo>
                    <a:pt x="54" y="64"/>
                  </a:lnTo>
                  <a:lnTo>
                    <a:pt x="58" y="62"/>
                  </a:lnTo>
                  <a:lnTo>
                    <a:pt x="61" y="62"/>
                  </a:lnTo>
                  <a:close/>
                  <a:moveTo>
                    <a:pt x="67" y="58"/>
                  </a:moveTo>
                  <a:lnTo>
                    <a:pt x="67" y="58"/>
                  </a:lnTo>
                  <a:lnTo>
                    <a:pt x="69" y="60"/>
                  </a:lnTo>
                  <a:lnTo>
                    <a:pt x="67" y="62"/>
                  </a:lnTo>
                  <a:lnTo>
                    <a:pt x="65" y="58"/>
                  </a:lnTo>
                  <a:lnTo>
                    <a:pt x="67" y="58"/>
                  </a:lnTo>
                  <a:close/>
                  <a:moveTo>
                    <a:pt x="63" y="58"/>
                  </a:moveTo>
                  <a:lnTo>
                    <a:pt x="63" y="58"/>
                  </a:lnTo>
                  <a:lnTo>
                    <a:pt x="63" y="60"/>
                  </a:lnTo>
                  <a:lnTo>
                    <a:pt x="61" y="58"/>
                  </a:lnTo>
                  <a:lnTo>
                    <a:pt x="63" y="58"/>
                  </a:lnTo>
                  <a:close/>
                  <a:moveTo>
                    <a:pt x="112" y="52"/>
                  </a:moveTo>
                  <a:lnTo>
                    <a:pt x="114" y="54"/>
                  </a:lnTo>
                  <a:lnTo>
                    <a:pt x="112" y="56"/>
                  </a:lnTo>
                  <a:lnTo>
                    <a:pt x="114" y="56"/>
                  </a:lnTo>
                  <a:lnTo>
                    <a:pt x="114" y="58"/>
                  </a:lnTo>
                  <a:lnTo>
                    <a:pt x="114" y="62"/>
                  </a:lnTo>
                  <a:lnTo>
                    <a:pt x="110" y="62"/>
                  </a:lnTo>
                  <a:lnTo>
                    <a:pt x="108" y="62"/>
                  </a:lnTo>
                  <a:lnTo>
                    <a:pt x="108" y="60"/>
                  </a:lnTo>
                  <a:lnTo>
                    <a:pt x="110" y="58"/>
                  </a:lnTo>
                  <a:lnTo>
                    <a:pt x="110" y="56"/>
                  </a:lnTo>
                  <a:lnTo>
                    <a:pt x="108" y="56"/>
                  </a:lnTo>
                  <a:lnTo>
                    <a:pt x="108" y="58"/>
                  </a:lnTo>
                  <a:lnTo>
                    <a:pt x="106" y="60"/>
                  </a:lnTo>
                  <a:lnTo>
                    <a:pt x="106" y="62"/>
                  </a:lnTo>
                  <a:lnTo>
                    <a:pt x="104" y="62"/>
                  </a:lnTo>
                  <a:lnTo>
                    <a:pt x="102" y="58"/>
                  </a:lnTo>
                  <a:lnTo>
                    <a:pt x="102" y="56"/>
                  </a:lnTo>
                  <a:lnTo>
                    <a:pt x="108" y="54"/>
                  </a:lnTo>
                  <a:lnTo>
                    <a:pt x="108" y="54"/>
                  </a:lnTo>
                  <a:lnTo>
                    <a:pt x="112" y="52"/>
                  </a:lnTo>
                  <a:close/>
                  <a:moveTo>
                    <a:pt x="3" y="45"/>
                  </a:moveTo>
                  <a:lnTo>
                    <a:pt x="5" y="47"/>
                  </a:lnTo>
                  <a:lnTo>
                    <a:pt x="5" y="51"/>
                  </a:lnTo>
                  <a:lnTo>
                    <a:pt x="7" y="52"/>
                  </a:lnTo>
                  <a:lnTo>
                    <a:pt x="9" y="52"/>
                  </a:lnTo>
                  <a:lnTo>
                    <a:pt x="9" y="54"/>
                  </a:lnTo>
                  <a:lnTo>
                    <a:pt x="9" y="54"/>
                  </a:lnTo>
                  <a:lnTo>
                    <a:pt x="5" y="52"/>
                  </a:lnTo>
                  <a:lnTo>
                    <a:pt x="3" y="51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3" y="45"/>
                  </a:lnTo>
                  <a:close/>
                  <a:moveTo>
                    <a:pt x="95" y="38"/>
                  </a:moveTo>
                  <a:lnTo>
                    <a:pt x="95" y="39"/>
                  </a:lnTo>
                  <a:lnTo>
                    <a:pt x="93" y="41"/>
                  </a:lnTo>
                  <a:lnTo>
                    <a:pt x="93" y="45"/>
                  </a:lnTo>
                  <a:lnTo>
                    <a:pt x="91" y="43"/>
                  </a:lnTo>
                  <a:lnTo>
                    <a:pt x="89" y="43"/>
                  </a:lnTo>
                  <a:lnTo>
                    <a:pt x="89" y="43"/>
                  </a:lnTo>
                  <a:lnTo>
                    <a:pt x="87" y="39"/>
                  </a:lnTo>
                  <a:lnTo>
                    <a:pt x="89" y="39"/>
                  </a:lnTo>
                  <a:lnTo>
                    <a:pt x="91" y="39"/>
                  </a:lnTo>
                  <a:lnTo>
                    <a:pt x="93" y="39"/>
                  </a:lnTo>
                  <a:lnTo>
                    <a:pt x="95" y="38"/>
                  </a:lnTo>
                  <a:close/>
                  <a:moveTo>
                    <a:pt x="99" y="28"/>
                  </a:moveTo>
                  <a:lnTo>
                    <a:pt x="101" y="28"/>
                  </a:lnTo>
                  <a:lnTo>
                    <a:pt x="101" y="30"/>
                  </a:lnTo>
                  <a:lnTo>
                    <a:pt x="99" y="32"/>
                  </a:lnTo>
                  <a:lnTo>
                    <a:pt x="95" y="30"/>
                  </a:lnTo>
                  <a:lnTo>
                    <a:pt x="97" y="28"/>
                  </a:lnTo>
                  <a:lnTo>
                    <a:pt x="99" y="28"/>
                  </a:lnTo>
                  <a:close/>
                  <a:moveTo>
                    <a:pt x="82" y="24"/>
                  </a:moveTo>
                  <a:lnTo>
                    <a:pt x="84" y="24"/>
                  </a:lnTo>
                  <a:lnTo>
                    <a:pt x="84" y="26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0" y="28"/>
                  </a:lnTo>
                  <a:lnTo>
                    <a:pt x="80" y="24"/>
                  </a:lnTo>
                  <a:lnTo>
                    <a:pt x="82" y="24"/>
                  </a:lnTo>
                  <a:close/>
                  <a:moveTo>
                    <a:pt x="108" y="0"/>
                  </a:moveTo>
                  <a:lnTo>
                    <a:pt x="110" y="0"/>
                  </a:lnTo>
                  <a:lnTo>
                    <a:pt x="110" y="6"/>
                  </a:lnTo>
                  <a:lnTo>
                    <a:pt x="114" y="6"/>
                  </a:lnTo>
                  <a:lnTo>
                    <a:pt x="112" y="11"/>
                  </a:lnTo>
                  <a:lnTo>
                    <a:pt x="108" y="13"/>
                  </a:lnTo>
                  <a:lnTo>
                    <a:pt x="110" y="17"/>
                  </a:lnTo>
                  <a:lnTo>
                    <a:pt x="106" y="21"/>
                  </a:lnTo>
                  <a:lnTo>
                    <a:pt x="104" y="23"/>
                  </a:lnTo>
                  <a:lnTo>
                    <a:pt x="99" y="21"/>
                  </a:lnTo>
                  <a:lnTo>
                    <a:pt x="91" y="21"/>
                  </a:lnTo>
                  <a:lnTo>
                    <a:pt x="89" y="17"/>
                  </a:lnTo>
                  <a:lnTo>
                    <a:pt x="87" y="17"/>
                  </a:lnTo>
                  <a:lnTo>
                    <a:pt x="87" y="19"/>
                  </a:lnTo>
                  <a:lnTo>
                    <a:pt x="84" y="23"/>
                  </a:lnTo>
                  <a:lnTo>
                    <a:pt x="82" y="23"/>
                  </a:lnTo>
                  <a:lnTo>
                    <a:pt x="78" y="19"/>
                  </a:lnTo>
                  <a:lnTo>
                    <a:pt x="76" y="21"/>
                  </a:lnTo>
                  <a:lnTo>
                    <a:pt x="74" y="24"/>
                  </a:lnTo>
                  <a:lnTo>
                    <a:pt x="71" y="26"/>
                  </a:lnTo>
                  <a:lnTo>
                    <a:pt x="69" y="26"/>
                  </a:lnTo>
                  <a:lnTo>
                    <a:pt x="67" y="28"/>
                  </a:lnTo>
                  <a:lnTo>
                    <a:pt x="69" y="32"/>
                  </a:lnTo>
                  <a:lnTo>
                    <a:pt x="73" y="32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3" y="34"/>
                  </a:lnTo>
                  <a:lnTo>
                    <a:pt x="67" y="34"/>
                  </a:lnTo>
                  <a:lnTo>
                    <a:pt x="67" y="36"/>
                  </a:lnTo>
                  <a:lnTo>
                    <a:pt x="69" y="36"/>
                  </a:lnTo>
                  <a:lnTo>
                    <a:pt x="73" y="38"/>
                  </a:lnTo>
                  <a:lnTo>
                    <a:pt x="71" y="41"/>
                  </a:lnTo>
                  <a:lnTo>
                    <a:pt x="69" y="39"/>
                  </a:lnTo>
                  <a:lnTo>
                    <a:pt x="65" y="36"/>
                  </a:lnTo>
                  <a:lnTo>
                    <a:pt x="61" y="34"/>
                  </a:lnTo>
                  <a:lnTo>
                    <a:pt x="61" y="38"/>
                  </a:lnTo>
                  <a:lnTo>
                    <a:pt x="63" y="39"/>
                  </a:lnTo>
                  <a:lnTo>
                    <a:pt x="65" y="41"/>
                  </a:lnTo>
                  <a:lnTo>
                    <a:pt x="61" y="41"/>
                  </a:lnTo>
                  <a:lnTo>
                    <a:pt x="59" y="39"/>
                  </a:lnTo>
                  <a:lnTo>
                    <a:pt x="58" y="34"/>
                  </a:lnTo>
                  <a:lnTo>
                    <a:pt x="52" y="32"/>
                  </a:lnTo>
                  <a:lnTo>
                    <a:pt x="52" y="30"/>
                  </a:lnTo>
                  <a:lnTo>
                    <a:pt x="54" y="30"/>
                  </a:lnTo>
                  <a:lnTo>
                    <a:pt x="54" y="26"/>
                  </a:lnTo>
                  <a:lnTo>
                    <a:pt x="50" y="28"/>
                  </a:lnTo>
                  <a:lnTo>
                    <a:pt x="48" y="32"/>
                  </a:lnTo>
                  <a:lnTo>
                    <a:pt x="48" y="38"/>
                  </a:lnTo>
                  <a:lnTo>
                    <a:pt x="46" y="39"/>
                  </a:lnTo>
                  <a:lnTo>
                    <a:pt x="50" y="43"/>
                  </a:lnTo>
                  <a:lnTo>
                    <a:pt x="52" y="45"/>
                  </a:lnTo>
                  <a:lnTo>
                    <a:pt x="54" y="47"/>
                  </a:lnTo>
                  <a:lnTo>
                    <a:pt x="59" y="54"/>
                  </a:lnTo>
                  <a:lnTo>
                    <a:pt x="61" y="56"/>
                  </a:lnTo>
                  <a:lnTo>
                    <a:pt x="59" y="60"/>
                  </a:lnTo>
                  <a:lnTo>
                    <a:pt x="58" y="60"/>
                  </a:lnTo>
                  <a:lnTo>
                    <a:pt x="58" y="58"/>
                  </a:lnTo>
                  <a:lnTo>
                    <a:pt x="58" y="56"/>
                  </a:lnTo>
                  <a:lnTo>
                    <a:pt x="56" y="54"/>
                  </a:lnTo>
                  <a:lnTo>
                    <a:pt x="54" y="54"/>
                  </a:lnTo>
                  <a:lnTo>
                    <a:pt x="54" y="56"/>
                  </a:lnTo>
                  <a:lnTo>
                    <a:pt x="52" y="58"/>
                  </a:lnTo>
                  <a:lnTo>
                    <a:pt x="56" y="60"/>
                  </a:lnTo>
                  <a:lnTo>
                    <a:pt x="56" y="62"/>
                  </a:lnTo>
                  <a:lnTo>
                    <a:pt x="54" y="64"/>
                  </a:lnTo>
                  <a:lnTo>
                    <a:pt x="50" y="64"/>
                  </a:lnTo>
                  <a:lnTo>
                    <a:pt x="54" y="67"/>
                  </a:lnTo>
                  <a:lnTo>
                    <a:pt x="56" y="67"/>
                  </a:lnTo>
                  <a:lnTo>
                    <a:pt x="58" y="69"/>
                  </a:lnTo>
                  <a:lnTo>
                    <a:pt x="59" y="69"/>
                  </a:lnTo>
                  <a:lnTo>
                    <a:pt x="61" y="71"/>
                  </a:lnTo>
                  <a:lnTo>
                    <a:pt x="63" y="71"/>
                  </a:lnTo>
                  <a:lnTo>
                    <a:pt x="71" y="77"/>
                  </a:lnTo>
                  <a:lnTo>
                    <a:pt x="73" y="79"/>
                  </a:lnTo>
                  <a:lnTo>
                    <a:pt x="73" y="82"/>
                  </a:lnTo>
                  <a:lnTo>
                    <a:pt x="74" y="86"/>
                  </a:lnTo>
                  <a:lnTo>
                    <a:pt x="74" y="88"/>
                  </a:lnTo>
                  <a:lnTo>
                    <a:pt x="71" y="88"/>
                  </a:lnTo>
                  <a:lnTo>
                    <a:pt x="71" y="86"/>
                  </a:lnTo>
                  <a:lnTo>
                    <a:pt x="65" y="84"/>
                  </a:lnTo>
                  <a:lnTo>
                    <a:pt x="63" y="84"/>
                  </a:lnTo>
                  <a:lnTo>
                    <a:pt x="61" y="84"/>
                  </a:lnTo>
                  <a:lnTo>
                    <a:pt x="58" y="86"/>
                  </a:lnTo>
                  <a:lnTo>
                    <a:pt x="61" y="90"/>
                  </a:lnTo>
                  <a:lnTo>
                    <a:pt x="61" y="90"/>
                  </a:lnTo>
                  <a:lnTo>
                    <a:pt x="63" y="92"/>
                  </a:lnTo>
                  <a:lnTo>
                    <a:pt x="65" y="94"/>
                  </a:lnTo>
                  <a:lnTo>
                    <a:pt x="65" y="94"/>
                  </a:lnTo>
                  <a:lnTo>
                    <a:pt x="67" y="96"/>
                  </a:lnTo>
                  <a:lnTo>
                    <a:pt x="67" y="97"/>
                  </a:lnTo>
                  <a:lnTo>
                    <a:pt x="63" y="96"/>
                  </a:lnTo>
                  <a:lnTo>
                    <a:pt x="61" y="97"/>
                  </a:lnTo>
                  <a:lnTo>
                    <a:pt x="59" y="96"/>
                  </a:lnTo>
                  <a:lnTo>
                    <a:pt x="61" y="96"/>
                  </a:lnTo>
                  <a:lnTo>
                    <a:pt x="58" y="94"/>
                  </a:lnTo>
                  <a:lnTo>
                    <a:pt x="56" y="94"/>
                  </a:lnTo>
                  <a:lnTo>
                    <a:pt x="56" y="94"/>
                  </a:lnTo>
                  <a:lnTo>
                    <a:pt x="58" y="97"/>
                  </a:lnTo>
                  <a:lnTo>
                    <a:pt x="59" y="103"/>
                  </a:lnTo>
                  <a:lnTo>
                    <a:pt x="61" y="107"/>
                  </a:lnTo>
                  <a:lnTo>
                    <a:pt x="61" y="109"/>
                  </a:lnTo>
                  <a:lnTo>
                    <a:pt x="63" y="112"/>
                  </a:lnTo>
                  <a:lnTo>
                    <a:pt x="58" y="109"/>
                  </a:lnTo>
                  <a:lnTo>
                    <a:pt x="56" y="105"/>
                  </a:lnTo>
                  <a:lnTo>
                    <a:pt x="54" y="105"/>
                  </a:lnTo>
                  <a:lnTo>
                    <a:pt x="52" y="110"/>
                  </a:lnTo>
                  <a:lnTo>
                    <a:pt x="52" y="114"/>
                  </a:lnTo>
                  <a:lnTo>
                    <a:pt x="50" y="112"/>
                  </a:lnTo>
                  <a:lnTo>
                    <a:pt x="50" y="109"/>
                  </a:lnTo>
                  <a:lnTo>
                    <a:pt x="50" y="107"/>
                  </a:lnTo>
                  <a:lnTo>
                    <a:pt x="44" y="105"/>
                  </a:lnTo>
                  <a:lnTo>
                    <a:pt x="44" y="101"/>
                  </a:lnTo>
                  <a:lnTo>
                    <a:pt x="43" y="105"/>
                  </a:lnTo>
                  <a:lnTo>
                    <a:pt x="43" y="105"/>
                  </a:lnTo>
                  <a:lnTo>
                    <a:pt x="43" y="109"/>
                  </a:lnTo>
                  <a:lnTo>
                    <a:pt x="41" y="105"/>
                  </a:lnTo>
                  <a:lnTo>
                    <a:pt x="37" y="101"/>
                  </a:lnTo>
                  <a:lnTo>
                    <a:pt x="37" y="99"/>
                  </a:lnTo>
                  <a:lnTo>
                    <a:pt x="39" y="97"/>
                  </a:lnTo>
                  <a:lnTo>
                    <a:pt x="39" y="94"/>
                  </a:lnTo>
                  <a:lnTo>
                    <a:pt x="35" y="92"/>
                  </a:lnTo>
                  <a:lnTo>
                    <a:pt x="31" y="90"/>
                  </a:lnTo>
                  <a:lnTo>
                    <a:pt x="28" y="84"/>
                  </a:lnTo>
                  <a:lnTo>
                    <a:pt x="28" y="82"/>
                  </a:lnTo>
                  <a:lnTo>
                    <a:pt x="29" y="82"/>
                  </a:lnTo>
                  <a:lnTo>
                    <a:pt x="33" y="79"/>
                  </a:lnTo>
                  <a:lnTo>
                    <a:pt x="35" y="81"/>
                  </a:lnTo>
                  <a:lnTo>
                    <a:pt x="39" y="79"/>
                  </a:lnTo>
                  <a:lnTo>
                    <a:pt x="41" y="77"/>
                  </a:lnTo>
                  <a:lnTo>
                    <a:pt x="48" y="82"/>
                  </a:lnTo>
                  <a:lnTo>
                    <a:pt x="52" y="82"/>
                  </a:lnTo>
                  <a:lnTo>
                    <a:pt x="54" y="84"/>
                  </a:lnTo>
                  <a:lnTo>
                    <a:pt x="56" y="82"/>
                  </a:lnTo>
                  <a:lnTo>
                    <a:pt x="58" y="81"/>
                  </a:lnTo>
                  <a:lnTo>
                    <a:pt x="54" y="81"/>
                  </a:lnTo>
                  <a:lnTo>
                    <a:pt x="52" y="79"/>
                  </a:lnTo>
                  <a:lnTo>
                    <a:pt x="50" y="79"/>
                  </a:lnTo>
                  <a:lnTo>
                    <a:pt x="50" y="77"/>
                  </a:lnTo>
                  <a:lnTo>
                    <a:pt x="48" y="77"/>
                  </a:lnTo>
                  <a:lnTo>
                    <a:pt x="43" y="75"/>
                  </a:lnTo>
                  <a:lnTo>
                    <a:pt x="41" y="75"/>
                  </a:lnTo>
                  <a:lnTo>
                    <a:pt x="39" y="77"/>
                  </a:lnTo>
                  <a:lnTo>
                    <a:pt x="35" y="77"/>
                  </a:lnTo>
                  <a:lnTo>
                    <a:pt x="31" y="73"/>
                  </a:lnTo>
                  <a:lnTo>
                    <a:pt x="29" y="77"/>
                  </a:lnTo>
                  <a:lnTo>
                    <a:pt x="28" y="77"/>
                  </a:lnTo>
                  <a:lnTo>
                    <a:pt x="26" y="71"/>
                  </a:lnTo>
                  <a:lnTo>
                    <a:pt x="22" y="66"/>
                  </a:lnTo>
                  <a:lnTo>
                    <a:pt x="22" y="64"/>
                  </a:lnTo>
                  <a:lnTo>
                    <a:pt x="20" y="64"/>
                  </a:lnTo>
                  <a:lnTo>
                    <a:pt x="16" y="58"/>
                  </a:lnTo>
                  <a:lnTo>
                    <a:pt x="11" y="52"/>
                  </a:lnTo>
                  <a:lnTo>
                    <a:pt x="11" y="49"/>
                  </a:lnTo>
                  <a:lnTo>
                    <a:pt x="9" y="49"/>
                  </a:lnTo>
                  <a:lnTo>
                    <a:pt x="13" y="47"/>
                  </a:lnTo>
                  <a:lnTo>
                    <a:pt x="15" y="41"/>
                  </a:lnTo>
                  <a:lnTo>
                    <a:pt x="15" y="38"/>
                  </a:lnTo>
                  <a:lnTo>
                    <a:pt x="20" y="36"/>
                  </a:lnTo>
                  <a:lnTo>
                    <a:pt x="24" y="30"/>
                  </a:lnTo>
                  <a:lnTo>
                    <a:pt x="24" y="26"/>
                  </a:lnTo>
                  <a:lnTo>
                    <a:pt x="31" y="23"/>
                  </a:lnTo>
                  <a:lnTo>
                    <a:pt x="35" y="21"/>
                  </a:lnTo>
                  <a:lnTo>
                    <a:pt x="37" y="19"/>
                  </a:lnTo>
                  <a:lnTo>
                    <a:pt x="39" y="17"/>
                  </a:lnTo>
                  <a:lnTo>
                    <a:pt x="48" y="17"/>
                  </a:lnTo>
                  <a:lnTo>
                    <a:pt x="52" y="15"/>
                  </a:lnTo>
                  <a:lnTo>
                    <a:pt x="56" y="15"/>
                  </a:lnTo>
                  <a:lnTo>
                    <a:pt x="58" y="13"/>
                  </a:lnTo>
                  <a:lnTo>
                    <a:pt x="59" y="13"/>
                  </a:lnTo>
                  <a:lnTo>
                    <a:pt x="65" y="13"/>
                  </a:lnTo>
                  <a:lnTo>
                    <a:pt x="69" y="13"/>
                  </a:lnTo>
                  <a:lnTo>
                    <a:pt x="73" y="9"/>
                  </a:lnTo>
                  <a:lnTo>
                    <a:pt x="76" y="11"/>
                  </a:lnTo>
                  <a:lnTo>
                    <a:pt x="80" y="11"/>
                  </a:lnTo>
                  <a:lnTo>
                    <a:pt x="80" y="13"/>
                  </a:lnTo>
                  <a:lnTo>
                    <a:pt x="84" y="13"/>
                  </a:lnTo>
                  <a:lnTo>
                    <a:pt x="86" y="11"/>
                  </a:lnTo>
                  <a:lnTo>
                    <a:pt x="89" y="11"/>
                  </a:lnTo>
                  <a:lnTo>
                    <a:pt x="93" y="13"/>
                  </a:lnTo>
                  <a:lnTo>
                    <a:pt x="95" y="11"/>
                  </a:lnTo>
                  <a:lnTo>
                    <a:pt x="102" y="11"/>
                  </a:lnTo>
                  <a:lnTo>
                    <a:pt x="104" y="11"/>
                  </a:lnTo>
                  <a:lnTo>
                    <a:pt x="104" y="8"/>
                  </a:lnTo>
                  <a:lnTo>
                    <a:pt x="104" y="4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77">
              <a:extLst>
                <a:ext uri="{FF2B5EF4-FFF2-40B4-BE49-F238E27FC236}">
                  <a16:creationId xmlns:a16="http://schemas.microsoft.com/office/drawing/2014/main" id="{2A7B79E4-C6FA-4BFB-8B36-B56194700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66733" y="5726341"/>
              <a:ext cx="1727538" cy="1350402"/>
            </a:xfrm>
            <a:custGeom>
              <a:avLst/>
              <a:gdLst>
                <a:gd name="T0" fmla="*/ 75 w 142"/>
                <a:gd name="T1" fmla="*/ 6 h 111"/>
                <a:gd name="T2" fmla="*/ 82 w 142"/>
                <a:gd name="T3" fmla="*/ 4 h 111"/>
                <a:gd name="T4" fmla="*/ 90 w 142"/>
                <a:gd name="T5" fmla="*/ 8 h 111"/>
                <a:gd name="T6" fmla="*/ 97 w 142"/>
                <a:gd name="T7" fmla="*/ 8 h 111"/>
                <a:gd name="T8" fmla="*/ 106 w 142"/>
                <a:gd name="T9" fmla="*/ 11 h 111"/>
                <a:gd name="T10" fmla="*/ 106 w 142"/>
                <a:gd name="T11" fmla="*/ 19 h 111"/>
                <a:gd name="T12" fmla="*/ 110 w 142"/>
                <a:gd name="T13" fmla="*/ 28 h 111"/>
                <a:gd name="T14" fmla="*/ 116 w 142"/>
                <a:gd name="T15" fmla="*/ 36 h 111"/>
                <a:gd name="T16" fmla="*/ 123 w 142"/>
                <a:gd name="T17" fmla="*/ 45 h 111"/>
                <a:gd name="T18" fmla="*/ 131 w 142"/>
                <a:gd name="T19" fmla="*/ 53 h 111"/>
                <a:gd name="T20" fmla="*/ 136 w 142"/>
                <a:gd name="T21" fmla="*/ 60 h 111"/>
                <a:gd name="T22" fmla="*/ 140 w 142"/>
                <a:gd name="T23" fmla="*/ 66 h 111"/>
                <a:gd name="T24" fmla="*/ 127 w 142"/>
                <a:gd name="T25" fmla="*/ 71 h 111"/>
                <a:gd name="T26" fmla="*/ 121 w 142"/>
                <a:gd name="T27" fmla="*/ 71 h 111"/>
                <a:gd name="T28" fmla="*/ 125 w 142"/>
                <a:gd name="T29" fmla="*/ 81 h 111"/>
                <a:gd name="T30" fmla="*/ 129 w 142"/>
                <a:gd name="T31" fmla="*/ 90 h 111"/>
                <a:gd name="T32" fmla="*/ 129 w 142"/>
                <a:gd name="T33" fmla="*/ 94 h 111"/>
                <a:gd name="T34" fmla="*/ 118 w 142"/>
                <a:gd name="T35" fmla="*/ 96 h 111"/>
                <a:gd name="T36" fmla="*/ 114 w 142"/>
                <a:gd name="T37" fmla="*/ 109 h 111"/>
                <a:gd name="T38" fmla="*/ 106 w 142"/>
                <a:gd name="T39" fmla="*/ 107 h 111"/>
                <a:gd name="T40" fmla="*/ 99 w 142"/>
                <a:gd name="T41" fmla="*/ 107 h 111"/>
                <a:gd name="T42" fmla="*/ 93 w 142"/>
                <a:gd name="T43" fmla="*/ 111 h 111"/>
                <a:gd name="T44" fmla="*/ 90 w 142"/>
                <a:gd name="T45" fmla="*/ 107 h 111"/>
                <a:gd name="T46" fmla="*/ 80 w 142"/>
                <a:gd name="T47" fmla="*/ 109 h 111"/>
                <a:gd name="T48" fmla="*/ 73 w 142"/>
                <a:gd name="T49" fmla="*/ 107 h 111"/>
                <a:gd name="T50" fmla="*/ 69 w 142"/>
                <a:gd name="T51" fmla="*/ 109 h 111"/>
                <a:gd name="T52" fmla="*/ 60 w 142"/>
                <a:gd name="T53" fmla="*/ 109 h 111"/>
                <a:gd name="T54" fmla="*/ 54 w 142"/>
                <a:gd name="T55" fmla="*/ 105 h 111"/>
                <a:gd name="T56" fmla="*/ 41 w 142"/>
                <a:gd name="T57" fmla="*/ 101 h 111"/>
                <a:gd name="T58" fmla="*/ 35 w 142"/>
                <a:gd name="T59" fmla="*/ 103 h 111"/>
                <a:gd name="T60" fmla="*/ 19 w 142"/>
                <a:gd name="T61" fmla="*/ 105 h 111"/>
                <a:gd name="T62" fmla="*/ 9 w 142"/>
                <a:gd name="T63" fmla="*/ 103 h 111"/>
                <a:gd name="T64" fmla="*/ 7 w 142"/>
                <a:gd name="T65" fmla="*/ 103 h 111"/>
                <a:gd name="T66" fmla="*/ 2 w 142"/>
                <a:gd name="T67" fmla="*/ 92 h 111"/>
                <a:gd name="T68" fmla="*/ 9 w 142"/>
                <a:gd name="T69" fmla="*/ 86 h 111"/>
                <a:gd name="T70" fmla="*/ 5 w 142"/>
                <a:gd name="T71" fmla="*/ 75 h 111"/>
                <a:gd name="T72" fmla="*/ 4 w 142"/>
                <a:gd name="T73" fmla="*/ 68 h 111"/>
                <a:gd name="T74" fmla="*/ 0 w 142"/>
                <a:gd name="T75" fmla="*/ 58 h 111"/>
                <a:gd name="T76" fmla="*/ 9 w 142"/>
                <a:gd name="T77" fmla="*/ 53 h 111"/>
                <a:gd name="T78" fmla="*/ 19 w 142"/>
                <a:gd name="T79" fmla="*/ 53 h 111"/>
                <a:gd name="T80" fmla="*/ 20 w 142"/>
                <a:gd name="T81" fmla="*/ 47 h 111"/>
                <a:gd name="T82" fmla="*/ 26 w 142"/>
                <a:gd name="T83" fmla="*/ 43 h 111"/>
                <a:gd name="T84" fmla="*/ 30 w 142"/>
                <a:gd name="T85" fmla="*/ 45 h 111"/>
                <a:gd name="T86" fmla="*/ 34 w 142"/>
                <a:gd name="T87" fmla="*/ 41 h 111"/>
                <a:gd name="T88" fmla="*/ 30 w 142"/>
                <a:gd name="T89" fmla="*/ 34 h 111"/>
                <a:gd name="T90" fmla="*/ 35 w 142"/>
                <a:gd name="T91" fmla="*/ 26 h 111"/>
                <a:gd name="T92" fmla="*/ 43 w 142"/>
                <a:gd name="T93" fmla="*/ 21 h 111"/>
                <a:gd name="T94" fmla="*/ 43 w 142"/>
                <a:gd name="T95" fmla="*/ 15 h 111"/>
                <a:gd name="T96" fmla="*/ 56 w 142"/>
                <a:gd name="T97" fmla="*/ 11 h 111"/>
                <a:gd name="T98" fmla="*/ 60 w 142"/>
                <a:gd name="T99" fmla="*/ 6 h 111"/>
                <a:gd name="T100" fmla="*/ 65 w 142"/>
                <a:gd name="T101" fmla="*/ 0 h 111"/>
                <a:gd name="T102" fmla="*/ 71 w 142"/>
                <a:gd name="T103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2" h="111">
                  <a:moveTo>
                    <a:pt x="71" y="0"/>
                  </a:moveTo>
                  <a:lnTo>
                    <a:pt x="75" y="6"/>
                  </a:lnTo>
                  <a:lnTo>
                    <a:pt x="78" y="4"/>
                  </a:lnTo>
                  <a:lnTo>
                    <a:pt x="82" y="4"/>
                  </a:lnTo>
                  <a:lnTo>
                    <a:pt x="86" y="10"/>
                  </a:lnTo>
                  <a:lnTo>
                    <a:pt x="90" y="8"/>
                  </a:lnTo>
                  <a:lnTo>
                    <a:pt x="95" y="6"/>
                  </a:lnTo>
                  <a:lnTo>
                    <a:pt x="97" y="8"/>
                  </a:lnTo>
                  <a:lnTo>
                    <a:pt x="99" y="8"/>
                  </a:lnTo>
                  <a:lnTo>
                    <a:pt x="106" y="11"/>
                  </a:lnTo>
                  <a:lnTo>
                    <a:pt x="108" y="15"/>
                  </a:lnTo>
                  <a:lnTo>
                    <a:pt x="106" y="19"/>
                  </a:lnTo>
                  <a:lnTo>
                    <a:pt x="110" y="23"/>
                  </a:lnTo>
                  <a:lnTo>
                    <a:pt x="110" y="28"/>
                  </a:lnTo>
                  <a:lnTo>
                    <a:pt x="114" y="32"/>
                  </a:lnTo>
                  <a:lnTo>
                    <a:pt x="116" y="36"/>
                  </a:lnTo>
                  <a:lnTo>
                    <a:pt x="120" y="41"/>
                  </a:lnTo>
                  <a:lnTo>
                    <a:pt x="123" y="45"/>
                  </a:lnTo>
                  <a:lnTo>
                    <a:pt x="125" y="51"/>
                  </a:lnTo>
                  <a:lnTo>
                    <a:pt x="131" y="53"/>
                  </a:lnTo>
                  <a:lnTo>
                    <a:pt x="136" y="58"/>
                  </a:lnTo>
                  <a:lnTo>
                    <a:pt x="136" y="60"/>
                  </a:lnTo>
                  <a:lnTo>
                    <a:pt x="142" y="64"/>
                  </a:lnTo>
                  <a:lnTo>
                    <a:pt x="140" y="66"/>
                  </a:lnTo>
                  <a:lnTo>
                    <a:pt x="136" y="71"/>
                  </a:lnTo>
                  <a:lnTo>
                    <a:pt x="127" y="71"/>
                  </a:lnTo>
                  <a:lnTo>
                    <a:pt x="123" y="69"/>
                  </a:lnTo>
                  <a:lnTo>
                    <a:pt x="121" y="71"/>
                  </a:lnTo>
                  <a:lnTo>
                    <a:pt x="123" y="75"/>
                  </a:lnTo>
                  <a:lnTo>
                    <a:pt x="125" y="81"/>
                  </a:lnTo>
                  <a:lnTo>
                    <a:pt x="125" y="86"/>
                  </a:lnTo>
                  <a:lnTo>
                    <a:pt x="129" y="90"/>
                  </a:lnTo>
                  <a:lnTo>
                    <a:pt x="129" y="94"/>
                  </a:lnTo>
                  <a:lnTo>
                    <a:pt x="129" y="94"/>
                  </a:lnTo>
                  <a:lnTo>
                    <a:pt x="121" y="96"/>
                  </a:lnTo>
                  <a:lnTo>
                    <a:pt x="118" y="96"/>
                  </a:lnTo>
                  <a:lnTo>
                    <a:pt x="114" y="103"/>
                  </a:lnTo>
                  <a:lnTo>
                    <a:pt x="114" y="109"/>
                  </a:lnTo>
                  <a:lnTo>
                    <a:pt x="110" y="109"/>
                  </a:lnTo>
                  <a:lnTo>
                    <a:pt x="106" y="107"/>
                  </a:lnTo>
                  <a:lnTo>
                    <a:pt x="103" y="109"/>
                  </a:lnTo>
                  <a:lnTo>
                    <a:pt x="99" y="107"/>
                  </a:lnTo>
                  <a:lnTo>
                    <a:pt x="95" y="107"/>
                  </a:lnTo>
                  <a:lnTo>
                    <a:pt x="93" y="111"/>
                  </a:lnTo>
                  <a:lnTo>
                    <a:pt x="90" y="109"/>
                  </a:lnTo>
                  <a:lnTo>
                    <a:pt x="90" y="107"/>
                  </a:lnTo>
                  <a:lnTo>
                    <a:pt x="84" y="105"/>
                  </a:lnTo>
                  <a:lnTo>
                    <a:pt x="80" y="109"/>
                  </a:lnTo>
                  <a:lnTo>
                    <a:pt x="77" y="107"/>
                  </a:lnTo>
                  <a:lnTo>
                    <a:pt x="73" y="107"/>
                  </a:lnTo>
                  <a:lnTo>
                    <a:pt x="71" y="109"/>
                  </a:lnTo>
                  <a:lnTo>
                    <a:pt x="69" y="109"/>
                  </a:lnTo>
                  <a:lnTo>
                    <a:pt x="65" y="105"/>
                  </a:lnTo>
                  <a:lnTo>
                    <a:pt x="60" y="109"/>
                  </a:lnTo>
                  <a:lnTo>
                    <a:pt x="60" y="107"/>
                  </a:lnTo>
                  <a:lnTo>
                    <a:pt x="54" y="105"/>
                  </a:lnTo>
                  <a:lnTo>
                    <a:pt x="45" y="103"/>
                  </a:lnTo>
                  <a:lnTo>
                    <a:pt x="41" y="101"/>
                  </a:lnTo>
                  <a:lnTo>
                    <a:pt x="39" y="99"/>
                  </a:lnTo>
                  <a:lnTo>
                    <a:pt x="35" y="103"/>
                  </a:lnTo>
                  <a:lnTo>
                    <a:pt x="30" y="103"/>
                  </a:lnTo>
                  <a:lnTo>
                    <a:pt x="19" y="105"/>
                  </a:lnTo>
                  <a:lnTo>
                    <a:pt x="15" y="107"/>
                  </a:lnTo>
                  <a:lnTo>
                    <a:pt x="9" y="103"/>
                  </a:lnTo>
                  <a:lnTo>
                    <a:pt x="7" y="105"/>
                  </a:lnTo>
                  <a:lnTo>
                    <a:pt x="7" y="103"/>
                  </a:lnTo>
                  <a:lnTo>
                    <a:pt x="4" y="97"/>
                  </a:lnTo>
                  <a:lnTo>
                    <a:pt x="2" y="92"/>
                  </a:lnTo>
                  <a:lnTo>
                    <a:pt x="5" y="88"/>
                  </a:lnTo>
                  <a:lnTo>
                    <a:pt x="9" y="86"/>
                  </a:lnTo>
                  <a:lnTo>
                    <a:pt x="7" y="77"/>
                  </a:lnTo>
                  <a:lnTo>
                    <a:pt x="5" y="75"/>
                  </a:lnTo>
                  <a:lnTo>
                    <a:pt x="5" y="69"/>
                  </a:lnTo>
                  <a:lnTo>
                    <a:pt x="4" y="6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4" y="54"/>
                  </a:lnTo>
                  <a:lnTo>
                    <a:pt x="9" y="53"/>
                  </a:lnTo>
                  <a:lnTo>
                    <a:pt x="15" y="54"/>
                  </a:lnTo>
                  <a:lnTo>
                    <a:pt x="19" y="53"/>
                  </a:lnTo>
                  <a:lnTo>
                    <a:pt x="22" y="53"/>
                  </a:lnTo>
                  <a:lnTo>
                    <a:pt x="20" y="47"/>
                  </a:lnTo>
                  <a:lnTo>
                    <a:pt x="24" y="47"/>
                  </a:lnTo>
                  <a:lnTo>
                    <a:pt x="26" y="43"/>
                  </a:lnTo>
                  <a:lnTo>
                    <a:pt x="30" y="41"/>
                  </a:lnTo>
                  <a:lnTo>
                    <a:pt x="30" y="45"/>
                  </a:lnTo>
                  <a:lnTo>
                    <a:pt x="34" y="45"/>
                  </a:lnTo>
                  <a:lnTo>
                    <a:pt x="34" y="41"/>
                  </a:lnTo>
                  <a:lnTo>
                    <a:pt x="30" y="38"/>
                  </a:lnTo>
                  <a:lnTo>
                    <a:pt x="30" y="34"/>
                  </a:lnTo>
                  <a:lnTo>
                    <a:pt x="34" y="32"/>
                  </a:lnTo>
                  <a:lnTo>
                    <a:pt x="35" y="26"/>
                  </a:lnTo>
                  <a:lnTo>
                    <a:pt x="43" y="25"/>
                  </a:lnTo>
                  <a:lnTo>
                    <a:pt x="43" y="21"/>
                  </a:lnTo>
                  <a:lnTo>
                    <a:pt x="39" y="19"/>
                  </a:lnTo>
                  <a:lnTo>
                    <a:pt x="43" y="15"/>
                  </a:lnTo>
                  <a:lnTo>
                    <a:pt x="48" y="11"/>
                  </a:lnTo>
                  <a:lnTo>
                    <a:pt x="56" y="11"/>
                  </a:lnTo>
                  <a:lnTo>
                    <a:pt x="56" y="8"/>
                  </a:lnTo>
                  <a:lnTo>
                    <a:pt x="60" y="6"/>
                  </a:lnTo>
                  <a:lnTo>
                    <a:pt x="62" y="2"/>
                  </a:lnTo>
                  <a:lnTo>
                    <a:pt x="65" y="0"/>
                  </a:lnTo>
                  <a:lnTo>
                    <a:pt x="67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78">
              <a:extLst>
                <a:ext uri="{FF2B5EF4-FFF2-40B4-BE49-F238E27FC236}">
                  <a16:creationId xmlns:a16="http://schemas.microsoft.com/office/drawing/2014/main" id="{60DC73BA-337E-44F6-95F1-71E54151E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32910" y="6796928"/>
              <a:ext cx="3406412" cy="2116844"/>
            </a:xfrm>
            <a:custGeom>
              <a:avLst/>
              <a:gdLst>
                <a:gd name="T0" fmla="*/ 174 w 280"/>
                <a:gd name="T1" fmla="*/ 0 h 174"/>
                <a:gd name="T2" fmla="*/ 192 w 280"/>
                <a:gd name="T3" fmla="*/ 21 h 174"/>
                <a:gd name="T4" fmla="*/ 202 w 280"/>
                <a:gd name="T5" fmla="*/ 38 h 174"/>
                <a:gd name="T6" fmla="*/ 224 w 280"/>
                <a:gd name="T7" fmla="*/ 43 h 174"/>
                <a:gd name="T8" fmla="*/ 243 w 280"/>
                <a:gd name="T9" fmla="*/ 54 h 174"/>
                <a:gd name="T10" fmla="*/ 263 w 280"/>
                <a:gd name="T11" fmla="*/ 54 h 174"/>
                <a:gd name="T12" fmla="*/ 280 w 280"/>
                <a:gd name="T13" fmla="*/ 60 h 174"/>
                <a:gd name="T14" fmla="*/ 276 w 280"/>
                <a:gd name="T15" fmla="*/ 81 h 174"/>
                <a:gd name="T16" fmla="*/ 265 w 280"/>
                <a:gd name="T17" fmla="*/ 99 h 174"/>
                <a:gd name="T18" fmla="*/ 254 w 280"/>
                <a:gd name="T19" fmla="*/ 112 h 174"/>
                <a:gd name="T20" fmla="*/ 241 w 280"/>
                <a:gd name="T21" fmla="*/ 118 h 174"/>
                <a:gd name="T22" fmla="*/ 226 w 280"/>
                <a:gd name="T23" fmla="*/ 125 h 174"/>
                <a:gd name="T24" fmla="*/ 211 w 280"/>
                <a:gd name="T25" fmla="*/ 124 h 174"/>
                <a:gd name="T26" fmla="*/ 209 w 280"/>
                <a:gd name="T27" fmla="*/ 137 h 174"/>
                <a:gd name="T28" fmla="*/ 211 w 280"/>
                <a:gd name="T29" fmla="*/ 129 h 174"/>
                <a:gd name="T30" fmla="*/ 200 w 280"/>
                <a:gd name="T31" fmla="*/ 138 h 174"/>
                <a:gd name="T32" fmla="*/ 187 w 280"/>
                <a:gd name="T33" fmla="*/ 138 h 174"/>
                <a:gd name="T34" fmla="*/ 200 w 280"/>
                <a:gd name="T35" fmla="*/ 142 h 174"/>
                <a:gd name="T36" fmla="*/ 203 w 280"/>
                <a:gd name="T37" fmla="*/ 148 h 174"/>
                <a:gd name="T38" fmla="*/ 209 w 280"/>
                <a:gd name="T39" fmla="*/ 155 h 174"/>
                <a:gd name="T40" fmla="*/ 202 w 280"/>
                <a:gd name="T41" fmla="*/ 138 h 174"/>
                <a:gd name="T42" fmla="*/ 217 w 280"/>
                <a:gd name="T43" fmla="*/ 155 h 174"/>
                <a:gd name="T44" fmla="*/ 231 w 280"/>
                <a:gd name="T45" fmla="*/ 150 h 174"/>
                <a:gd name="T46" fmla="*/ 231 w 280"/>
                <a:gd name="T47" fmla="*/ 159 h 174"/>
                <a:gd name="T48" fmla="*/ 207 w 280"/>
                <a:gd name="T49" fmla="*/ 165 h 174"/>
                <a:gd name="T50" fmla="*/ 185 w 280"/>
                <a:gd name="T51" fmla="*/ 170 h 174"/>
                <a:gd name="T52" fmla="*/ 175 w 280"/>
                <a:gd name="T53" fmla="*/ 155 h 174"/>
                <a:gd name="T54" fmla="*/ 185 w 280"/>
                <a:gd name="T55" fmla="*/ 146 h 174"/>
                <a:gd name="T56" fmla="*/ 181 w 280"/>
                <a:gd name="T57" fmla="*/ 140 h 174"/>
                <a:gd name="T58" fmla="*/ 164 w 280"/>
                <a:gd name="T59" fmla="*/ 138 h 174"/>
                <a:gd name="T60" fmla="*/ 157 w 280"/>
                <a:gd name="T61" fmla="*/ 131 h 174"/>
                <a:gd name="T62" fmla="*/ 162 w 280"/>
                <a:gd name="T63" fmla="*/ 129 h 174"/>
                <a:gd name="T64" fmla="*/ 159 w 280"/>
                <a:gd name="T65" fmla="*/ 125 h 174"/>
                <a:gd name="T66" fmla="*/ 151 w 280"/>
                <a:gd name="T67" fmla="*/ 127 h 174"/>
                <a:gd name="T68" fmla="*/ 140 w 280"/>
                <a:gd name="T69" fmla="*/ 135 h 174"/>
                <a:gd name="T70" fmla="*/ 127 w 280"/>
                <a:gd name="T71" fmla="*/ 150 h 174"/>
                <a:gd name="T72" fmla="*/ 125 w 280"/>
                <a:gd name="T73" fmla="*/ 157 h 174"/>
                <a:gd name="T74" fmla="*/ 108 w 280"/>
                <a:gd name="T75" fmla="*/ 157 h 174"/>
                <a:gd name="T76" fmla="*/ 106 w 280"/>
                <a:gd name="T77" fmla="*/ 148 h 174"/>
                <a:gd name="T78" fmla="*/ 116 w 280"/>
                <a:gd name="T79" fmla="*/ 131 h 174"/>
                <a:gd name="T80" fmla="*/ 125 w 280"/>
                <a:gd name="T81" fmla="*/ 127 h 174"/>
                <a:gd name="T82" fmla="*/ 116 w 280"/>
                <a:gd name="T83" fmla="*/ 112 h 174"/>
                <a:gd name="T84" fmla="*/ 102 w 280"/>
                <a:gd name="T85" fmla="*/ 94 h 174"/>
                <a:gd name="T86" fmla="*/ 84 w 280"/>
                <a:gd name="T87" fmla="*/ 90 h 174"/>
                <a:gd name="T88" fmla="*/ 73 w 280"/>
                <a:gd name="T89" fmla="*/ 88 h 174"/>
                <a:gd name="T90" fmla="*/ 71 w 280"/>
                <a:gd name="T91" fmla="*/ 97 h 174"/>
                <a:gd name="T92" fmla="*/ 45 w 280"/>
                <a:gd name="T93" fmla="*/ 107 h 174"/>
                <a:gd name="T94" fmla="*/ 26 w 280"/>
                <a:gd name="T95" fmla="*/ 101 h 174"/>
                <a:gd name="T96" fmla="*/ 9 w 280"/>
                <a:gd name="T97" fmla="*/ 97 h 174"/>
                <a:gd name="T98" fmla="*/ 5 w 280"/>
                <a:gd name="T99" fmla="*/ 77 h 174"/>
                <a:gd name="T100" fmla="*/ 20 w 280"/>
                <a:gd name="T101" fmla="*/ 51 h 174"/>
                <a:gd name="T102" fmla="*/ 24 w 280"/>
                <a:gd name="T103" fmla="*/ 38 h 174"/>
                <a:gd name="T104" fmla="*/ 18 w 280"/>
                <a:gd name="T105" fmla="*/ 19 h 174"/>
                <a:gd name="T106" fmla="*/ 41 w 280"/>
                <a:gd name="T107" fmla="*/ 15 h 174"/>
                <a:gd name="T108" fmla="*/ 65 w 280"/>
                <a:gd name="T109" fmla="*/ 17 h 174"/>
                <a:gd name="T110" fmla="*/ 82 w 280"/>
                <a:gd name="T111" fmla="*/ 21 h 174"/>
                <a:gd name="T112" fmla="*/ 101 w 280"/>
                <a:gd name="T113" fmla="*/ 19 h 174"/>
                <a:gd name="T114" fmla="*/ 114 w 280"/>
                <a:gd name="T115" fmla="*/ 21 h 174"/>
                <a:gd name="T116" fmla="*/ 129 w 280"/>
                <a:gd name="T117" fmla="*/ 8 h 174"/>
                <a:gd name="T118" fmla="*/ 147 w 280"/>
                <a:gd name="T119" fmla="*/ 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80" h="174">
                  <a:moveTo>
                    <a:pt x="149" y="0"/>
                  </a:moveTo>
                  <a:lnTo>
                    <a:pt x="157" y="4"/>
                  </a:lnTo>
                  <a:lnTo>
                    <a:pt x="166" y="4"/>
                  </a:lnTo>
                  <a:lnTo>
                    <a:pt x="170" y="0"/>
                  </a:lnTo>
                  <a:lnTo>
                    <a:pt x="174" y="0"/>
                  </a:lnTo>
                  <a:lnTo>
                    <a:pt x="177" y="9"/>
                  </a:lnTo>
                  <a:lnTo>
                    <a:pt x="181" y="11"/>
                  </a:lnTo>
                  <a:lnTo>
                    <a:pt x="179" y="15"/>
                  </a:lnTo>
                  <a:lnTo>
                    <a:pt x="183" y="21"/>
                  </a:lnTo>
                  <a:lnTo>
                    <a:pt x="192" y="21"/>
                  </a:lnTo>
                  <a:lnTo>
                    <a:pt x="196" y="23"/>
                  </a:lnTo>
                  <a:lnTo>
                    <a:pt x="196" y="26"/>
                  </a:lnTo>
                  <a:lnTo>
                    <a:pt x="200" y="26"/>
                  </a:lnTo>
                  <a:lnTo>
                    <a:pt x="200" y="32"/>
                  </a:lnTo>
                  <a:lnTo>
                    <a:pt x="202" y="38"/>
                  </a:lnTo>
                  <a:lnTo>
                    <a:pt x="209" y="45"/>
                  </a:lnTo>
                  <a:lnTo>
                    <a:pt x="213" y="41"/>
                  </a:lnTo>
                  <a:lnTo>
                    <a:pt x="217" y="43"/>
                  </a:lnTo>
                  <a:lnTo>
                    <a:pt x="220" y="43"/>
                  </a:lnTo>
                  <a:lnTo>
                    <a:pt x="224" y="43"/>
                  </a:lnTo>
                  <a:lnTo>
                    <a:pt x="230" y="39"/>
                  </a:lnTo>
                  <a:lnTo>
                    <a:pt x="233" y="39"/>
                  </a:lnTo>
                  <a:lnTo>
                    <a:pt x="237" y="47"/>
                  </a:lnTo>
                  <a:lnTo>
                    <a:pt x="243" y="51"/>
                  </a:lnTo>
                  <a:lnTo>
                    <a:pt x="243" y="54"/>
                  </a:lnTo>
                  <a:lnTo>
                    <a:pt x="246" y="51"/>
                  </a:lnTo>
                  <a:lnTo>
                    <a:pt x="252" y="52"/>
                  </a:lnTo>
                  <a:lnTo>
                    <a:pt x="256" y="52"/>
                  </a:lnTo>
                  <a:lnTo>
                    <a:pt x="260" y="54"/>
                  </a:lnTo>
                  <a:lnTo>
                    <a:pt x="263" y="54"/>
                  </a:lnTo>
                  <a:lnTo>
                    <a:pt x="267" y="56"/>
                  </a:lnTo>
                  <a:lnTo>
                    <a:pt x="273" y="58"/>
                  </a:lnTo>
                  <a:lnTo>
                    <a:pt x="274" y="54"/>
                  </a:lnTo>
                  <a:lnTo>
                    <a:pt x="276" y="60"/>
                  </a:lnTo>
                  <a:lnTo>
                    <a:pt x="280" y="60"/>
                  </a:lnTo>
                  <a:lnTo>
                    <a:pt x="280" y="66"/>
                  </a:lnTo>
                  <a:lnTo>
                    <a:pt x="276" y="69"/>
                  </a:lnTo>
                  <a:lnTo>
                    <a:pt x="273" y="69"/>
                  </a:lnTo>
                  <a:lnTo>
                    <a:pt x="273" y="77"/>
                  </a:lnTo>
                  <a:lnTo>
                    <a:pt x="276" y="81"/>
                  </a:lnTo>
                  <a:lnTo>
                    <a:pt x="278" y="84"/>
                  </a:lnTo>
                  <a:lnTo>
                    <a:pt x="274" y="92"/>
                  </a:lnTo>
                  <a:lnTo>
                    <a:pt x="276" y="95"/>
                  </a:lnTo>
                  <a:lnTo>
                    <a:pt x="273" y="97"/>
                  </a:lnTo>
                  <a:lnTo>
                    <a:pt x="265" y="99"/>
                  </a:lnTo>
                  <a:lnTo>
                    <a:pt x="261" y="105"/>
                  </a:lnTo>
                  <a:lnTo>
                    <a:pt x="260" y="105"/>
                  </a:lnTo>
                  <a:lnTo>
                    <a:pt x="258" y="112"/>
                  </a:lnTo>
                  <a:lnTo>
                    <a:pt x="254" y="114"/>
                  </a:lnTo>
                  <a:lnTo>
                    <a:pt x="254" y="112"/>
                  </a:lnTo>
                  <a:lnTo>
                    <a:pt x="252" y="112"/>
                  </a:lnTo>
                  <a:lnTo>
                    <a:pt x="248" y="114"/>
                  </a:lnTo>
                  <a:lnTo>
                    <a:pt x="245" y="114"/>
                  </a:lnTo>
                  <a:lnTo>
                    <a:pt x="243" y="116"/>
                  </a:lnTo>
                  <a:lnTo>
                    <a:pt x="241" y="118"/>
                  </a:lnTo>
                  <a:lnTo>
                    <a:pt x="237" y="118"/>
                  </a:lnTo>
                  <a:lnTo>
                    <a:pt x="235" y="122"/>
                  </a:lnTo>
                  <a:lnTo>
                    <a:pt x="231" y="125"/>
                  </a:lnTo>
                  <a:lnTo>
                    <a:pt x="230" y="124"/>
                  </a:lnTo>
                  <a:lnTo>
                    <a:pt x="226" y="125"/>
                  </a:lnTo>
                  <a:lnTo>
                    <a:pt x="224" y="127"/>
                  </a:lnTo>
                  <a:lnTo>
                    <a:pt x="220" y="125"/>
                  </a:lnTo>
                  <a:lnTo>
                    <a:pt x="217" y="127"/>
                  </a:lnTo>
                  <a:lnTo>
                    <a:pt x="215" y="127"/>
                  </a:lnTo>
                  <a:lnTo>
                    <a:pt x="211" y="124"/>
                  </a:lnTo>
                  <a:lnTo>
                    <a:pt x="211" y="124"/>
                  </a:lnTo>
                  <a:lnTo>
                    <a:pt x="211" y="125"/>
                  </a:lnTo>
                  <a:lnTo>
                    <a:pt x="213" y="129"/>
                  </a:lnTo>
                  <a:lnTo>
                    <a:pt x="213" y="131"/>
                  </a:lnTo>
                  <a:lnTo>
                    <a:pt x="209" y="137"/>
                  </a:lnTo>
                  <a:lnTo>
                    <a:pt x="207" y="137"/>
                  </a:lnTo>
                  <a:lnTo>
                    <a:pt x="205" y="135"/>
                  </a:lnTo>
                  <a:lnTo>
                    <a:pt x="207" y="135"/>
                  </a:lnTo>
                  <a:lnTo>
                    <a:pt x="211" y="131"/>
                  </a:lnTo>
                  <a:lnTo>
                    <a:pt x="211" y="129"/>
                  </a:lnTo>
                  <a:lnTo>
                    <a:pt x="209" y="129"/>
                  </a:lnTo>
                  <a:lnTo>
                    <a:pt x="207" y="131"/>
                  </a:lnTo>
                  <a:lnTo>
                    <a:pt x="202" y="135"/>
                  </a:lnTo>
                  <a:lnTo>
                    <a:pt x="200" y="137"/>
                  </a:lnTo>
                  <a:lnTo>
                    <a:pt x="200" y="138"/>
                  </a:lnTo>
                  <a:lnTo>
                    <a:pt x="196" y="138"/>
                  </a:lnTo>
                  <a:lnTo>
                    <a:pt x="192" y="137"/>
                  </a:lnTo>
                  <a:lnTo>
                    <a:pt x="190" y="138"/>
                  </a:lnTo>
                  <a:lnTo>
                    <a:pt x="187" y="138"/>
                  </a:lnTo>
                  <a:lnTo>
                    <a:pt x="187" y="138"/>
                  </a:lnTo>
                  <a:lnTo>
                    <a:pt x="188" y="140"/>
                  </a:lnTo>
                  <a:lnTo>
                    <a:pt x="194" y="140"/>
                  </a:lnTo>
                  <a:lnTo>
                    <a:pt x="196" y="142"/>
                  </a:lnTo>
                  <a:lnTo>
                    <a:pt x="198" y="144"/>
                  </a:lnTo>
                  <a:lnTo>
                    <a:pt x="200" y="142"/>
                  </a:lnTo>
                  <a:lnTo>
                    <a:pt x="202" y="144"/>
                  </a:lnTo>
                  <a:lnTo>
                    <a:pt x="200" y="146"/>
                  </a:lnTo>
                  <a:lnTo>
                    <a:pt x="200" y="148"/>
                  </a:lnTo>
                  <a:lnTo>
                    <a:pt x="202" y="148"/>
                  </a:lnTo>
                  <a:lnTo>
                    <a:pt x="203" y="148"/>
                  </a:lnTo>
                  <a:lnTo>
                    <a:pt x="202" y="150"/>
                  </a:lnTo>
                  <a:lnTo>
                    <a:pt x="203" y="148"/>
                  </a:lnTo>
                  <a:lnTo>
                    <a:pt x="205" y="150"/>
                  </a:lnTo>
                  <a:lnTo>
                    <a:pt x="207" y="153"/>
                  </a:lnTo>
                  <a:lnTo>
                    <a:pt x="209" y="155"/>
                  </a:lnTo>
                  <a:lnTo>
                    <a:pt x="213" y="155"/>
                  </a:lnTo>
                  <a:lnTo>
                    <a:pt x="215" y="155"/>
                  </a:lnTo>
                  <a:lnTo>
                    <a:pt x="209" y="150"/>
                  </a:lnTo>
                  <a:lnTo>
                    <a:pt x="203" y="142"/>
                  </a:lnTo>
                  <a:lnTo>
                    <a:pt x="202" y="138"/>
                  </a:lnTo>
                  <a:lnTo>
                    <a:pt x="203" y="137"/>
                  </a:lnTo>
                  <a:lnTo>
                    <a:pt x="205" y="140"/>
                  </a:lnTo>
                  <a:lnTo>
                    <a:pt x="207" y="146"/>
                  </a:lnTo>
                  <a:lnTo>
                    <a:pt x="215" y="155"/>
                  </a:lnTo>
                  <a:lnTo>
                    <a:pt x="217" y="155"/>
                  </a:lnTo>
                  <a:lnTo>
                    <a:pt x="220" y="152"/>
                  </a:lnTo>
                  <a:lnTo>
                    <a:pt x="222" y="152"/>
                  </a:lnTo>
                  <a:lnTo>
                    <a:pt x="224" y="153"/>
                  </a:lnTo>
                  <a:lnTo>
                    <a:pt x="226" y="152"/>
                  </a:lnTo>
                  <a:lnTo>
                    <a:pt x="231" y="150"/>
                  </a:lnTo>
                  <a:lnTo>
                    <a:pt x="235" y="150"/>
                  </a:lnTo>
                  <a:lnTo>
                    <a:pt x="235" y="153"/>
                  </a:lnTo>
                  <a:lnTo>
                    <a:pt x="233" y="153"/>
                  </a:lnTo>
                  <a:lnTo>
                    <a:pt x="233" y="157"/>
                  </a:lnTo>
                  <a:lnTo>
                    <a:pt x="231" y="159"/>
                  </a:lnTo>
                  <a:lnTo>
                    <a:pt x="226" y="161"/>
                  </a:lnTo>
                  <a:lnTo>
                    <a:pt x="220" y="159"/>
                  </a:lnTo>
                  <a:lnTo>
                    <a:pt x="217" y="161"/>
                  </a:lnTo>
                  <a:lnTo>
                    <a:pt x="213" y="165"/>
                  </a:lnTo>
                  <a:lnTo>
                    <a:pt x="207" y="165"/>
                  </a:lnTo>
                  <a:lnTo>
                    <a:pt x="200" y="170"/>
                  </a:lnTo>
                  <a:lnTo>
                    <a:pt x="194" y="174"/>
                  </a:lnTo>
                  <a:lnTo>
                    <a:pt x="188" y="174"/>
                  </a:lnTo>
                  <a:lnTo>
                    <a:pt x="185" y="170"/>
                  </a:lnTo>
                  <a:lnTo>
                    <a:pt x="185" y="170"/>
                  </a:lnTo>
                  <a:lnTo>
                    <a:pt x="188" y="163"/>
                  </a:lnTo>
                  <a:lnTo>
                    <a:pt x="187" y="161"/>
                  </a:lnTo>
                  <a:lnTo>
                    <a:pt x="183" y="157"/>
                  </a:lnTo>
                  <a:lnTo>
                    <a:pt x="179" y="157"/>
                  </a:lnTo>
                  <a:lnTo>
                    <a:pt x="175" y="155"/>
                  </a:lnTo>
                  <a:lnTo>
                    <a:pt x="174" y="157"/>
                  </a:lnTo>
                  <a:lnTo>
                    <a:pt x="172" y="155"/>
                  </a:lnTo>
                  <a:lnTo>
                    <a:pt x="175" y="152"/>
                  </a:lnTo>
                  <a:lnTo>
                    <a:pt x="181" y="148"/>
                  </a:lnTo>
                  <a:lnTo>
                    <a:pt x="185" y="146"/>
                  </a:lnTo>
                  <a:lnTo>
                    <a:pt x="187" y="146"/>
                  </a:lnTo>
                  <a:lnTo>
                    <a:pt x="185" y="142"/>
                  </a:lnTo>
                  <a:lnTo>
                    <a:pt x="185" y="138"/>
                  </a:lnTo>
                  <a:lnTo>
                    <a:pt x="183" y="138"/>
                  </a:lnTo>
                  <a:lnTo>
                    <a:pt x="181" y="140"/>
                  </a:lnTo>
                  <a:lnTo>
                    <a:pt x="179" y="138"/>
                  </a:lnTo>
                  <a:lnTo>
                    <a:pt x="175" y="137"/>
                  </a:lnTo>
                  <a:lnTo>
                    <a:pt x="172" y="138"/>
                  </a:lnTo>
                  <a:lnTo>
                    <a:pt x="168" y="140"/>
                  </a:lnTo>
                  <a:lnTo>
                    <a:pt x="164" y="138"/>
                  </a:lnTo>
                  <a:lnTo>
                    <a:pt x="162" y="138"/>
                  </a:lnTo>
                  <a:lnTo>
                    <a:pt x="159" y="137"/>
                  </a:lnTo>
                  <a:lnTo>
                    <a:pt x="160" y="135"/>
                  </a:lnTo>
                  <a:lnTo>
                    <a:pt x="162" y="133"/>
                  </a:lnTo>
                  <a:lnTo>
                    <a:pt x="157" y="131"/>
                  </a:lnTo>
                  <a:lnTo>
                    <a:pt x="151" y="131"/>
                  </a:lnTo>
                  <a:lnTo>
                    <a:pt x="149" y="129"/>
                  </a:lnTo>
                  <a:lnTo>
                    <a:pt x="153" y="129"/>
                  </a:lnTo>
                  <a:lnTo>
                    <a:pt x="159" y="129"/>
                  </a:lnTo>
                  <a:lnTo>
                    <a:pt x="162" y="129"/>
                  </a:lnTo>
                  <a:lnTo>
                    <a:pt x="164" y="129"/>
                  </a:lnTo>
                  <a:lnTo>
                    <a:pt x="168" y="127"/>
                  </a:lnTo>
                  <a:lnTo>
                    <a:pt x="162" y="127"/>
                  </a:lnTo>
                  <a:lnTo>
                    <a:pt x="160" y="127"/>
                  </a:lnTo>
                  <a:lnTo>
                    <a:pt x="159" y="125"/>
                  </a:lnTo>
                  <a:lnTo>
                    <a:pt x="157" y="124"/>
                  </a:lnTo>
                  <a:lnTo>
                    <a:pt x="155" y="125"/>
                  </a:lnTo>
                  <a:lnTo>
                    <a:pt x="155" y="127"/>
                  </a:lnTo>
                  <a:lnTo>
                    <a:pt x="151" y="127"/>
                  </a:lnTo>
                  <a:lnTo>
                    <a:pt x="151" y="127"/>
                  </a:lnTo>
                  <a:lnTo>
                    <a:pt x="149" y="125"/>
                  </a:lnTo>
                  <a:lnTo>
                    <a:pt x="145" y="129"/>
                  </a:lnTo>
                  <a:lnTo>
                    <a:pt x="142" y="129"/>
                  </a:lnTo>
                  <a:lnTo>
                    <a:pt x="140" y="131"/>
                  </a:lnTo>
                  <a:lnTo>
                    <a:pt x="140" y="135"/>
                  </a:lnTo>
                  <a:lnTo>
                    <a:pt x="136" y="140"/>
                  </a:lnTo>
                  <a:lnTo>
                    <a:pt x="134" y="140"/>
                  </a:lnTo>
                  <a:lnTo>
                    <a:pt x="136" y="142"/>
                  </a:lnTo>
                  <a:lnTo>
                    <a:pt x="129" y="150"/>
                  </a:lnTo>
                  <a:lnTo>
                    <a:pt x="127" y="150"/>
                  </a:lnTo>
                  <a:lnTo>
                    <a:pt x="125" y="148"/>
                  </a:lnTo>
                  <a:lnTo>
                    <a:pt x="125" y="150"/>
                  </a:lnTo>
                  <a:lnTo>
                    <a:pt x="125" y="152"/>
                  </a:lnTo>
                  <a:lnTo>
                    <a:pt x="127" y="153"/>
                  </a:lnTo>
                  <a:lnTo>
                    <a:pt x="125" y="157"/>
                  </a:lnTo>
                  <a:lnTo>
                    <a:pt x="125" y="157"/>
                  </a:lnTo>
                  <a:lnTo>
                    <a:pt x="123" y="155"/>
                  </a:lnTo>
                  <a:lnTo>
                    <a:pt x="117" y="155"/>
                  </a:lnTo>
                  <a:lnTo>
                    <a:pt x="116" y="157"/>
                  </a:lnTo>
                  <a:lnTo>
                    <a:pt x="108" y="157"/>
                  </a:lnTo>
                  <a:lnTo>
                    <a:pt x="104" y="157"/>
                  </a:lnTo>
                  <a:lnTo>
                    <a:pt x="101" y="152"/>
                  </a:lnTo>
                  <a:lnTo>
                    <a:pt x="104" y="150"/>
                  </a:lnTo>
                  <a:lnTo>
                    <a:pt x="106" y="152"/>
                  </a:lnTo>
                  <a:lnTo>
                    <a:pt x="106" y="148"/>
                  </a:lnTo>
                  <a:lnTo>
                    <a:pt x="110" y="142"/>
                  </a:lnTo>
                  <a:lnTo>
                    <a:pt x="112" y="142"/>
                  </a:lnTo>
                  <a:lnTo>
                    <a:pt x="112" y="138"/>
                  </a:lnTo>
                  <a:lnTo>
                    <a:pt x="112" y="131"/>
                  </a:lnTo>
                  <a:lnTo>
                    <a:pt x="116" y="131"/>
                  </a:lnTo>
                  <a:lnTo>
                    <a:pt x="119" y="131"/>
                  </a:lnTo>
                  <a:lnTo>
                    <a:pt x="123" y="133"/>
                  </a:lnTo>
                  <a:lnTo>
                    <a:pt x="127" y="133"/>
                  </a:lnTo>
                  <a:lnTo>
                    <a:pt x="129" y="131"/>
                  </a:lnTo>
                  <a:lnTo>
                    <a:pt x="125" y="127"/>
                  </a:lnTo>
                  <a:lnTo>
                    <a:pt x="127" y="125"/>
                  </a:lnTo>
                  <a:lnTo>
                    <a:pt x="127" y="122"/>
                  </a:lnTo>
                  <a:lnTo>
                    <a:pt x="121" y="118"/>
                  </a:lnTo>
                  <a:lnTo>
                    <a:pt x="117" y="114"/>
                  </a:lnTo>
                  <a:lnTo>
                    <a:pt x="116" y="112"/>
                  </a:lnTo>
                  <a:lnTo>
                    <a:pt x="112" y="110"/>
                  </a:lnTo>
                  <a:lnTo>
                    <a:pt x="114" y="107"/>
                  </a:lnTo>
                  <a:lnTo>
                    <a:pt x="112" y="101"/>
                  </a:lnTo>
                  <a:lnTo>
                    <a:pt x="108" y="99"/>
                  </a:lnTo>
                  <a:lnTo>
                    <a:pt x="102" y="94"/>
                  </a:lnTo>
                  <a:lnTo>
                    <a:pt x="101" y="94"/>
                  </a:lnTo>
                  <a:lnTo>
                    <a:pt x="101" y="95"/>
                  </a:lnTo>
                  <a:lnTo>
                    <a:pt x="95" y="95"/>
                  </a:lnTo>
                  <a:lnTo>
                    <a:pt x="89" y="90"/>
                  </a:lnTo>
                  <a:lnTo>
                    <a:pt x="84" y="90"/>
                  </a:lnTo>
                  <a:lnTo>
                    <a:pt x="82" y="86"/>
                  </a:lnTo>
                  <a:lnTo>
                    <a:pt x="80" y="88"/>
                  </a:lnTo>
                  <a:lnTo>
                    <a:pt x="76" y="88"/>
                  </a:lnTo>
                  <a:lnTo>
                    <a:pt x="76" y="90"/>
                  </a:lnTo>
                  <a:lnTo>
                    <a:pt x="73" y="88"/>
                  </a:lnTo>
                  <a:lnTo>
                    <a:pt x="73" y="88"/>
                  </a:lnTo>
                  <a:lnTo>
                    <a:pt x="69" y="88"/>
                  </a:lnTo>
                  <a:lnTo>
                    <a:pt x="71" y="92"/>
                  </a:lnTo>
                  <a:lnTo>
                    <a:pt x="69" y="94"/>
                  </a:lnTo>
                  <a:lnTo>
                    <a:pt x="71" y="97"/>
                  </a:lnTo>
                  <a:lnTo>
                    <a:pt x="67" y="99"/>
                  </a:lnTo>
                  <a:lnTo>
                    <a:pt x="63" y="101"/>
                  </a:lnTo>
                  <a:lnTo>
                    <a:pt x="50" y="103"/>
                  </a:lnTo>
                  <a:lnTo>
                    <a:pt x="48" y="107"/>
                  </a:lnTo>
                  <a:lnTo>
                    <a:pt x="45" y="107"/>
                  </a:lnTo>
                  <a:lnTo>
                    <a:pt x="39" y="109"/>
                  </a:lnTo>
                  <a:lnTo>
                    <a:pt x="35" y="107"/>
                  </a:lnTo>
                  <a:lnTo>
                    <a:pt x="33" y="105"/>
                  </a:lnTo>
                  <a:lnTo>
                    <a:pt x="30" y="101"/>
                  </a:lnTo>
                  <a:lnTo>
                    <a:pt x="26" y="101"/>
                  </a:lnTo>
                  <a:lnTo>
                    <a:pt x="18" y="99"/>
                  </a:lnTo>
                  <a:lnTo>
                    <a:pt x="15" y="99"/>
                  </a:lnTo>
                  <a:lnTo>
                    <a:pt x="13" y="101"/>
                  </a:lnTo>
                  <a:lnTo>
                    <a:pt x="11" y="101"/>
                  </a:lnTo>
                  <a:lnTo>
                    <a:pt x="9" y="97"/>
                  </a:lnTo>
                  <a:lnTo>
                    <a:pt x="5" y="95"/>
                  </a:lnTo>
                  <a:lnTo>
                    <a:pt x="0" y="92"/>
                  </a:lnTo>
                  <a:lnTo>
                    <a:pt x="1" y="90"/>
                  </a:lnTo>
                  <a:lnTo>
                    <a:pt x="1" y="84"/>
                  </a:lnTo>
                  <a:lnTo>
                    <a:pt x="5" y="77"/>
                  </a:lnTo>
                  <a:lnTo>
                    <a:pt x="9" y="77"/>
                  </a:lnTo>
                  <a:lnTo>
                    <a:pt x="9" y="73"/>
                  </a:lnTo>
                  <a:lnTo>
                    <a:pt x="9" y="67"/>
                  </a:lnTo>
                  <a:lnTo>
                    <a:pt x="18" y="56"/>
                  </a:lnTo>
                  <a:lnTo>
                    <a:pt x="20" y="51"/>
                  </a:lnTo>
                  <a:lnTo>
                    <a:pt x="22" y="49"/>
                  </a:lnTo>
                  <a:lnTo>
                    <a:pt x="26" y="49"/>
                  </a:lnTo>
                  <a:lnTo>
                    <a:pt x="26" y="43"/>
                  </a:lnTo>
                  <a:lnTo>
                    <a:pt x="26" y="41"/>
                  </a:lnTo>
                  <a:lnTo>
                    <a:pt x="24" y="38"/>
                  </a:lnTo>
                  <a:lnTo>
                    <a:pt x="26" y="36"/>
                  </a:lnTo>
                  <a:lnTo>
                    <a:pt x="22" y="34"/>
                  </a:lnTo>
                  <a:lnTo>
                    <a:pt x="20" y="28"/>
                  </a:lnTo>
                  <a:lnTo>
                    <a:pt x="18" y="26"/>
                  </a:lnTo>
                  <a:lnTo>
                    <a:pt x="18" y="19"/>
                  </a:lnTo>
                  <a:lnTo>
                    <a:pt x="18" y="17"/>
                  </a:lnTo>
                  <a:lnTo>
                    <a:pt x="20" y="15"/>
                  </a:lnTo>
                  <a:lnTo>
                    <a:pt x="26" y="19"/>
                  </a:lnTo>
                  <a:lnTo>
                    <a:pt x="30" y="17"/>
                  </a:lnTo>
                  <a:lnTo>
                    <a:pt x="41" y="15"/>
                  </a:lnTo>
                  <a:lnTo>
                    <a:pt x="46" y="15"/>
                  </a:lnTo>
                  <a:lnTo>
                    <a:pt x="50" y="11"/>
                  </a:lnTo>
                  <a:lnTo>
                    <a:pt x="52" y="13"/>
                  </a:lnTo>
                  <a:lnTo>
                    <a:pt x="56" y="15"/>
                  </a:lnTo>
                  <a:lnTo>
                    <a:pt x="65" y="17"/>
                  </a:lnTo>
                  <a:lnTo>
                    <a:pt x="71" y="19"/>
                  </a:lnTo>
                  <a:lnTo>
                    <a:pt x="71" y="21"/>
                  </a:lnTo>
                  <a:lnTo>
                    <a:pt x="76" y="17"/>
                  </a:lnTo>
                  <a:lnTo>
                    <a:pt x="80" y="21"/>
                  </a:lnTo>
                  <a:lnTo>
                    <a:pt x="82" y="21"/>
                  </a:lnTo>
                  <a:lnTo>
                    <a:pt x="84" y="19"/>
                  </a:lnTo>
                  <a:lnTo>
                    <a:pt x="88" y="19"/>
                  </a:lnTo>
                  <a:lnTo>
                    <a:pt x="91" y="21"/>
                  </a:lnTo>
                  <a:lnTo>
                    <a:pt x="95" y="17"/>
                  </a:lnTo>
                  <a:lnTo>
                    <a:pt x="101" y="19"/>
                  </a:lnTo>
                  <a:lnTo>
                    <a:pt x="101" y="21"/>
                  </a:lnTo>
                  <a:lnTo>
                    <a:pt x="104" y="23"/>
                  </a:lnTo>
                  <a:lnTo>
                    <a:pt x="106" y="19"/>
                  </a:lnTo>
                  <a:lnTo>
                    <a:pt x="110" y="19"/>
                  </a:lnTo>
                  <a:lnTo>
                    <a:pt x="114" y="21"/>
                  </a:lnTo>
                  <a:lnTo>
                    <a:pt x="117" y="19"/>
                  </a:lnTo>
                  <a:lnTo>
                    <a:pt x="121" y="21"/>
                  </a:lnTo>
                  <a:lnTo>
                    <a:pt x="125" y="21"/>
                  </a:lnTo>
                  <a:lnTo>
                    <a:pt x="125" y="15"/>
                  </a:lnTo>
                  <a:lnTo>
                    <a:pt x="129" y="8"/>
                  </a:lnTo>
                  <a:lnTo>
                    <a:pt x="132" y="8"/>
                  </a:lnTo>
                  <a:lnTo>
                    <a:pt x="140" y="6"/>
                  </a:lnTo>
                  <a:lnTo>
                    <a:pt x="144" y="8"/>
                  </a:lnTo>
                  <a:lnTo>
                    <a:pt x="147" y="6"/>
                  </a:lnTo>
                  <a:lnTo>
                    <a:pt x="147" y="2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79">
              <a:extLst>
                <a:ext uri="{FF2B5EF4-FFF2-40B4-BE49-F238E27FC236}">
                  <a16:creationId xmlns:a16="http://schemas.microsoft.com/office/drawing/2014/main" id="{FAB8D1BB-486C-4EF4-927B-406A0E884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2345" y="7843182"/>
              <a:ext cx="729946" cy="802940"/>
            </a:xfrm>
            <a:custGeom>
              <a:avLst/>
              <a:gdLst>
                <a:gd name="T0" fmla="*/ 13 w 60"/>
                <a:gd name="T1" fmla="*/ 0 h 66"/>
                <a:gd name="T2" fmla="*/ 15 w 60"/>
                <a:gd name="T3" fmla="*/ 4 h 66"/>
                <a:gd name="T4" fmla="*/ 20 w 60"/>
                <a:gd name="T5" fmla="*/ 4 h 66"/>
                <a:gd name="T6" fmla="*/ 26 w 60"/>
                <a:gd name="T7" fmla="*/ 9 h 66"/>
                <a:gd name="T8" fmla="*/ 32 w 60"/>
                <a:gd name="T9" fmla="*/ 9 h 66"/>
                <a:gd name="T10" fmla="*/ 32 w 60"/>
                <a:gd name="T11" fmla="*/ 8 h 66"/>
                <a:gd name="T12" fmla="*/ 33 w 60"/>
                <a:gd name="T13" fmla="*/ 8 h 66"/>
                <a:gd name="T14" fmla="*/ 39 w 60"/>
                <a:gd name="T15" fmla="*/ 13 h 66"/>
                <a:gd name="T16" fmla="*/ 43 w 60"/>
                <a:gd name="T17" fmla="*/ 15 h 66"/>
                <a:gd name="T18" fmla="*/ 45 w 60"/>
                <a:gd name="T19" fmla="*/ 21 h 66"/>
                <a:gd name="T20" fmla="*/ 43 w 60"/>
                <a:gd name="T21" fmla="*/ 24 h 66"/>
                <a:gd name="T22" fmla="*/ 47 w 60"/>
                <a:gd name="T23" fmla="*/ 26 h 66"/>
                <a:gd name="T24" fmla="*/ 48 w 60"/>
                <a:gd name="T25" fmla="*/ 28 h 66"/>
                <a:gd name="T26" fmla="*/ 52 w 60"/>
                <a:gd name="T27" fmla="*/ 32 h 66"/>
                <a:gd name="T28" fmla="*/ 58 w 60"/>
                <a:gd name="T29" fmla="*/ 36 h 66"/>
                <a:gd name="T30" fmla="*/ 58 w 60"/>
                <a:gd name="T31" fmla="*/ 39 h 66"/>
                <a:gd name="T32" fmla="*/ 56 w 60"/>
                <a:gd name="T33" fmla="*/ 41 h 66"/>
                <a:gd name="T34" fmla="*/ 60 w 60"/>
                <a:gd name="T35" fmla="*/ 45 h 66"/>
                <a:gd name="T36" fmla="*/ 58 w 60"/>
                <a:gd name="T37" fmla="*/ 47 h 66"/>
                <a:gd name="T38" fmla="*/ 54 w 60"/>
                <a:gd name="T39" fmla="*/ 47 h 66"/>
                <a:gd name="T40" fmla="*/ 50 w 60"/>
                <a:gd name="T41" fmla="*/ 45 h 66"/>
                <a:gd name="T42" fmla="*/ 47 w 60"/>
                <a:gd name="T43" fmla="*/ 45 h 66"/>
                <a:gd name="T44" fmla="*/ 43 w 60"/>
                <a:gd name="T45" fmla="*/ 45 h 66"/>
                <a:gd name="T46" fmla="*/ 43 w 60"/>
                <a:gd name="T47" fmla="*/ 52 h 66"/>
                <a:gd name="T48" fmla="*/ 43 w 60"/>
                <a:gd name="T49" fmla="*/ 56 h 66"/>
                <a:gd name="T50" fmla="*/ 41 w 60"/>
                <a:gd name="T51" fmla="*/ 56 h 66"/>
                <a:gd name="T52" fmla="*/ 37 w 60"/>
                <a:gd name="T53" fmla="*/ 62 h 66"/>
                <a:gd name="T54" fmla="*/ 37 w 60"/>
                <a:gd name="T55" fmla="*/ 66 h 66"/>
                <a:gd name="T56" fmla="*/ 35 w 60"/>
                <a:gd name="T57" fmla="*/ 64 h 66"/>
                <a:gd name="T58" fmla="*/ 32 w 60"/>
                <a:gd name="T59" fmla="*/ 66 h 66"/>
                <a:gd name="T60" fmla="*/ 32 w 60"/>
                <a:gd name="T61" fmla="*/ 66 h 66"/>
                <a:gd name="T62" fmla="*/ 30 w 60"/>
                <a:gd name="T63" fmla="*/ 60 h 66"/>
                <a:gd name="T64" fmla="*/ 30 w 60"/>
                <a:gd name="T65" fmla="*/ 45 h 66"/>
                <a:gd name="T66" fmla="*/ 28 w 60"/>
                <a:gd name="T67" fmla="*/ 39 h 66"/>
                <a:gd name="T68" fmla="*/ 26 w 60"/>
                <a:gd name="T69" fmla="*/ 36 h 66"/>
                <a:gd name="T70" fmla="*/ 17 w 60"/>
                <a:gd name="T71" fmla="*/ 28 h 66"/>
                <a:gd name="T72" fmla="*/ 17 w 60"/>
                <a:gd name="T73" fmla="*/ 24 h 66"/>
                <a:gd name="T74" fmla="*/ 9 w 60"/>
                <a:gd name="T75" fmla="*/ 19 h 66"/>
                <a:gd name="T76" fmla="*/ 7 w 60"/>
                <a:gd name="T77" fmla="*/ 11 h 66"/>
                <a:gd name="T78" fmla="*/ 2 w 60"/>
                <a:gd name="T79" fmla="*/ 11 h 66"/>
                <a:gd name="T80" fmla="*/ 0 w 60"/>
                <a:gd name="T81" fmla="*/ 8 h 66"/>
                <a:gd name="T82" fmla="*/ 2 w 60"/>
                <a:gd name="T83" fmla="*/ 6 h 66"/>
                <a:gd name="T84" fmla="*/ 0 w 60"/>
                <a:gd name="T85" fmla="*/ 2 h 66"/>
                <a:gd name="T86" fmla="*/ 4 w 60"/>
                <a:gd name="T87" fmla="*/ 2 h 66"/>
                <a:gd name="T88" fmla="*/ 4 w 60"/>
                <a:gd name="T89" fmla="*/ 2 h 66"/>
                <a:gd name="T90" fmla="*/ 7 w 60"/>
                <a:gd name="T91" fmla="*/ 4 h 66"/>
                <a:gd name="T92" fmla="*/ 7 w 60"/>
                <a:gd name="T93" fmla="*/ 2 h 66"/>
                <a:gd name="T94" fmla="*/ 11 w 60"/>
                <a:gd name="T95" fmla="*/ 2 h 66"/>
                <a:gd name="T96" fmla="*/ 13 w 60"/>
                <a:gd name="T9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0" h="66">
                  <a:moveTo>
                    <a:pt x="13" y="0"/>
                  </a:moveTo>
                  <a:lnTo>
                    <a:pt x="15" y="4"/>
                  </a:lnTo>
                  <a:lnTo>
                    <a:pt x="20" y="4"/>
                  </a:lnTo>
                  <a:lnTo>
                    <a:pt x="26" y="9"/>
                  </a:lnTo>
                  <a:lnTo>
                    <a:pt x="32" y="9"/>
                  </a:lnTo>
                  <a:lnTo>
                    <a:pt x="32" y="8"/>
                  </a:lnTo>
                  <a:lnTo>
                    <a:pt x="33" y="8"/>
                  </a:lnTo>
                  <a:lnTo>
                    <a:pt x="39" y="13"/>
                  </a:lnTo>
                  <a:lnTo>
                    <a:pt x="43" y="15"/>
                  </a:lnTo>
                  <a:lnTo>
                    <a:pt x="45" y="21"/>
                  </a:lnTo>
                  <a:lnTo>
                    <a:pt x="43" y="24"/>
                  </a:lnTo>
                  <a:lnTo>
                    <a:pt x="47" y="26"/>
                  </a:lnTo>
                  <a:lnTo>
                    <a:pt x="48" y="28"/>
                  </a:lnTo>
                  <a:lnTo>
                    <a:pt x="52" y="32"/>
                  </a:lnTo>
                  <a:lnTo>
                    <a:pt x="58" y="36"/>
                  </a:lnTo>
                  <a:lnTo>
                    <a:pt x="58" y="39"/>
                  </a:lnTo>
                  <a:lnTo>
                    <a:pt x="56" y="41"/>
                  </a:lnTo>
                  <a:lnTo>
                    <a:pt x="60" y="45"/>
                  </a:lnTo>
                  <a:lnTo>
                    <a:pt x="58" y="47"/>
                  </a:lnTo>
                  <a:lnTo>
                    <a:pt x="54" y="47"/>
                  </a:lnTo>
                  <a:lnTo>
                    <a:pt x="50" y="45"/>
                  </a:lnTo>
                  <a:lnTo>
                    <a:pt x="47" y="45"/>
                  </a:lnTo>
                  <a:lnTo>
                    <a:pt x="43" y="45"/>
                  </a:lnTo>
                  <a:lnTo>
                    <a:pt x="43" y="52"/>
                  </a:lnTo>
                  <a:lnTo>
                    <a:pt x="43" y="56"/>
                  </a:lnTo>
                  <a:lnTo>
                    <a:pt x="41" y="56"/>
                  </a:lnTo>
                  <a:lnTo>
                    <a:pt x="37" y="62"/>
                  </a:lnTo>
                  <a:lnTo>
                    <a:pt x="37" y="66"/>
                  </a:lnTo>
                  <a:lnTo>
                    <a:pt x="35" y="64"/>
                  </a:lnTo>
                  <a:lnTo>
                    <a:pt x="32" y="66"/>
                  </a:lnTo>
                  <a:lnTo>
                    <a:pt x="32" y="66"/>
                  </a:lnTo>
                  <a:lnTo>
                    <a:pt x="30" y="60"/>
                  </a:lnTo>
                  <a:lnTo>
                    <a:pt x="30" y="45"/>
                  </a:lnTo>
                  <a:lnTo>
                    <a:pt x="28" y="39"/>
                  </a:lnTo>
                  <a:lnTo>
                    <a:pt x="26" y="36"/>
                  </a:lnTo>
                  <a:lnTo>
                    <a:pt x="17" y="28"/>
                  </a:lnTo>
                  <a:lnTo>
                    <a:pt x="17" y="24"/>
                  </a:lnTo>
                  <a:lnTo>
                    <a:pt x="9" y="19"/>
                  </a:lnTo>
                  <a:lnTo>
                    <a:pt x="7" y="11"/>
                  </a:lnTo>
                  <a:lnTo>
                    <a:pt x="2" y="11"/>
                  </a:lnTo>
                  <a:lnTo>
                    <a:pt x="0" y="8"/>
                  </a:lnTo>
                  <a:lnTo>
                    <a:pt x="2" y="6"/>
                  </a:lnTo>
                  <a:lnTo>
                    <a:pt x="0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7" y="4"/>
                  </a:lnTo>
                  <a:lnTo>
                    <a:pt x="7" y="2"/>
                  </a:lnTo>
                  <a:lnTo>
                    <a:pt x="11" y="2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82">
              <a:extLst>
                <a:ext uri="{FF2B5EF4-FFF2-40B4-BE49-F238E27FC236}">
                  <a16:creationId xmlns:a16="http://schemas.microsoft.com/office/drawing/2014/main" id="{D768DE63-D95D-4752-82CD-5619114CC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71814" y="7685032"/>
              <a:ext cx="1021924" cy="437968"/>
            </a:xfrm>
            <a:custGeom>
              <a:avLst/>
              <a:gdLst>
                <a:gd name="T0" fmla="*/ 66 w 84"/>
                <a:gd name="T1" fmla="*/ 0 h 36"/>
                <a:gd name="T2" fmla="*/ 69 w 84"/>
                <a:gd name="T3" fmla="*/ 0 h 36"/>
                <a:gd name="T4" fmla="*/ 71 w 84"/>
                <a:gd name="T5" fmla="*/ 0 h 36"/>
                <a:gd name="T6" fmla="*/ 77 w 84"/>
                <a:gd name="T7" fmla="*/ 0 h 36"/>
                <a:gd name="T8" fmla="*/ 84 w 84"/>
                <a:gd name="T9" fmla="*/ 4 h 36"/>
                <a:gd name="T10" fmla="*/ 84 w 84"/>
                <a:gd name="T11" fmla="*/ 4 h 36"/>
                <a:gd name="T12" fmla="*/ 80 w 84"/>
                <a:gd name="T13" fmla="*/ 11 h 36"/>
                <a:gd name="T14" fmla="*/ 80 w 84"/>
                <a:gd name="T15" fmla="*/ 17 h 36"/>
                <a:gd name="T16" fmla="*/ 75 w 84"/>
                <a:gd name="T17" fmla="*/ 21 h 36"/>
                <a:gd name="T18" fmla="*/ 71 w 84"/>
                <a:gd name="T19" fmla="*/ 19 h 36"/>
                <a:gd name="T20" fmla="*/ 64 w 84"/>
                <a:gd name="T21" fmla="*/ 19 h 36"/>
                <a:gd name="T22" fmla="*/ 60 w 84"/>
                <a:gd name="T23" fmla="*/ 19 h 36"/>
                <a:gd name="T24" fmla="*/ 54 w 84"/>
                <a:gd name="T25" fmla="*/ 19 h 36"/>
                <a:gd name="T26" fmla="*/ 51 w 84"/>
                <a:gd name="T27" fmla="*/ 24 h 36"/>
                <a:gd name="T28" fmla="*/ 49 w 84"/>
                <a:gd name="T29" fmla="*/ 26 h 36"/>
                <a:gd name="T30" fmla="*/ 47 w 84"/>
                <a:gd name="T31" fmla="*/ 30 h 36"/>
                <a:gd name="T32" fmla="*/ 43 w 84"/>
                <a:gd name="T33" fmla="*/ 24 h 36"/>
                <a:gd name="T34" fmla="*/ 37 w 84"/>
                <a:gd name="T35" fmla="*/ 28 h 36"/>
                <a:gd name="T36" fmla="*/ 32 w 84"/>
                <a:gd name="T37" fmla="*/ 30 h 36"/>
                <a:gd name="T38" fmla="*/ 32 w 84"/>
                <a:gd name="T39" fmla="*/ 34 h 36"/>
                <a:gd name="T40" fmla="*/ 23 w 84"/>
                <a:gd name="T41" fmla="*/ 34 h 36"/>
                <a:gd name="T42" fmla="*/ 17 w 84"/>
                <a:gd name="T43" fmla="*/ 36 h 36"/>
                <a:gd name="T44" fmla="*/ 11 w 84"/>
                <a:gd name="T45" fmla="*/ 36 h 36"/>
                <a:gd name="T46" fmla="*/ 0 w 84"/>
                <a:gd name="T47" fmla="*/ 28 h 36"/>
                <a:gd name="T48" fmla="*/ 0 w 84"/>
                <a:gd name="T49" fmla="*/ 21 h 36"/>
                <a:gd name="T50" fmla="*/ 0 w 84"/>
                <a:gd name="T51" fmla="*/ 17 h 36"/>
                <a:gd name="T52" fmla="*/ 0 w 84"/>
                <a:gd name="T53" fmla="*/ 17 h 36"/>
                <a:gd name="T54" fmla="*/ 4 w 84"/>
                <a:gd name="T55" fmla="*/ 13 h 36"/>
                <a:gd name="T56" fmla="*/ 8 w 84"/>
                <a:gd name="T57" fmla="*/ 13 h 36"/>
                <a:gd name="T58" fmla="*/ 9 w 84"/>
                <a:gd name="T59" fmla="*/ 15 h 36"/>
                <a:gd name="T60" fmla="*/ 17 w 84"/>
                <a:gd name="T61" fmla="*/ 13 h 36"/>
                <a:gd name="T62" fmla="*/ 23 w 84"/>
                <a:gd name="T63" fmla="*/ 11 h 36"/>
                <a:gd name="T64" fmla="*/ 28 w 84"/>
                <a:gd name="T65" fmla="*/ 8 h 36"/>
                <a:gd name="T66" fmla="*/ 32 w 84"/>
                <a:gd name="T67" fmla="*/ 6 h 36"/>
                <a:gd name="T68" fmla="*/ 36 w 84"/>
                <a:gd name="T69" fmla="*/ 4 h 36"/>
                <a:gd name="T70" fmla="*/ 43 w 84"/>
                <a:gd name="T71" fmla="*/ 4 h 36"/>
                <a:gd name="T72" fmla="*/ 43 w 84"/>
                <a:gd name="T73" fmla="*/ 4 h 36"/>
                <a:gd name="T74" fmla="*/ 43 w 84"/>
                <a:gd name="T75" fmla="*/ 4 h 36"/>
                <a:gd name="T76" fmla="*/ 47 w 84"/>
                <a:gd name="T77" fmla="*/ 4 h 36"/>
                <a:gd name="T78" fmla="*/ 49 w 84"/>
                <a:gd name="T79" fmla="*/ 2 h 36"/>
                <a:gd name="T80" fmla="*/ 52 w 84"/>
                <a:gd name="T81" fmla="*/ 0 h 36"/>
                <a:gd name="T82" fmla="*/ 54 w 84"/>
                <a:gd name="T83" fmla="*/ 0 h 36"/>
                <a:gd name="T84" fmla="*/ 58 w 84"/>
                <a:gd name="T85" fmla="*/ 0 h 36"/>
                <a:gd name="T86" fmla="*/ 62 w 84"/>
                <a:gd name="T87" fmla="*/ 2 h 36"/>
                <a:gd name="T88" fmla="*/ 64 w 84"/>
                <a:gd name="T89" fmla="*/ 0 h 36"/>
                <a:gd name="T90" fmla="*/ 66 w 84"/>
                <a:gd name="T9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4" h="36">
                  <a:moveTo>
                    <a:pt x="66" y="0"/>
                  </a:moveTo>
                  <a:lnTo>
                    <a:pt x="69" y="0"/>
                  </a:lnTo>
                  <a:lnTo>
                    <a:pt x="71" y="0"/>
                  </a:lnTo>
                  <a:lnTo>
                    <a:pt x="77" y="0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0" y="11"/>
                  </a:lnTo>
                  <a:lnTo>
                    <a:pt x="80" y="17"/>
                  </a:lnTo>
                  <a:lnTo>
                    <a:pt x="75" y="21"/>
                  </a:lnTo>
                  <a:lnTo>
                    <a:pt x="71" y="19"/>
                  </a:lnTo>
                  <a:lnTo>
                    <a:pt x="64" y="19"/>
                  </a:lnTo>
                  <a:lnTo>
                    <a:pt x="60" y="19"/>
                  </a:lnTo>
                  <a:lnTo>
                    <a:pt x="54" y="19"/>
                  </a:lnTo>
                  <a:lnTo>
                    <a:pt x="51" y="24"/>
                  </a:lnTo>
                  <a:lnTo>
                    <a:pt x="49" y="26"/>
                  </a:lnTo>
                  <a:lnTo>
                    <a:pt x="47" y="30"/>
                  </a:lnTo>
                  <a:lnTo>
                    <a:pt x="43" y="24"/>
                  </a:lnTo>
                  <a:lnTo>
                    <a:pt x="37" y="28"/>
                  </a:lnTo>
                  <a:lnTo>
                    <a:pt x="32" y="30"/>
                  </a:lnTo>
                  <a:lnTo>
                    <a:pt x="32" y="34"/>
                  </a:lnTo>
                  <a:lnTo>
                    <a:pt x="23" y="34"/>
                  </a:lnTo>
                  <a:lnTo>
                    <a:pt x="17" y="36"/>
                  </a:lnTo>
                  <a:lnTo>
                    <a:pt x="11" y="36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4" y="13"/>
                  </a:lnTo>
                  <a:lnTo>
                    <a:pt x="8" y="13"/>
                  </a:lnTo>
                  <a:lnTo>
                    <a:pt x="9" y="15"/>
                  </a:lnTo>
                  <a:lnTo>
                    <a:pt x="17" y="13"/>
                  </a:lnTo>
                  <a:lnTo>
                    <a:pt x="23" y="11"/>
                  </a:lnTo>
                  <a:lnTo>
                    <a:pt x="28" y="8"/>
                  </a:lnTo>
                  <a:lnTo>
                    <a:pt x="32" y="6"/>
                  </a:lnTo>
                  <a:lnTo>
                    <a:pt x="36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7" y="4"/>
                  </a:lnTo>
                  <a:lnTo>
                    <a:pt x="49" y="2"/>
                  </a:lnTo>
                  <a:lnTo>
                    <a:pt x="52" y="0"/>
                  </a:lnTo>
                  <a:lnTo>
                    <a:pt x="54" y="0"/>
                  </a:lnTo>
                  <a:lnTo>
                    <a:pt x="58" y="0"/>
                  </a:lnTo>
                  <a:lnTo>
                    <a:pt x="62" y="2"/>
                  </a:lnTo>
                  <a:lnTo>
                    <a:pt x="64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92">
              <a:extLst>
                <a:ext uri="{FF2B5EF4-FFF2-40B4-BE49-F238E27FC236}">
                  <a16:creationId xmlns:a16="http://schemas.microsoft.com/office/drawing/2014/main" id="{F41D0E25-6E1E-4001-A387-2604D0C4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63525" y="6230017"/>
              <a:ext cx="1885698" cy="1593719"/>
            </a:xfrm>
            <a:custGeom>
              <a:avLst/>
              <a:gdLst>
                <a:gd name="T0" fmla="*/ 63 w 155"/>
                <a:gd name="T1" fmla="*/ 2 h 131"/>
                <a:gd name="T2" fmla="*/ 69 w 155"/>
                <a:gd name="T3" fmla="*/ 5 h 131"/>
                <a:gd name="T4" fmla="*/ 63 w 155"/>
                <a:gd name="T5" fmla="*/ 4 h 131"/>
                <a:gd name="T6" fmla="*/ 63 w 155"/>
                <a:gd name="T7" fmla="*/ 11 h 131"/>
                <a:gd name="T8" fmla="*/ 76 w 155"/>
                <a:gd name="T9" fmla="*/ 9 h 131"/>
                <a:gd name="T10" fmla="*/ 82 w 155"/>
                <a:gd name="T11" fmla="*/ 5 h 131"/>
                <a:gd name="T12" fmla="*/ 73 w 155"/>
                <a:gd name="T13" fmla="*/ 13 h 131"/>
                <a:gd name="T14" fmla="*/ 78 w 155"/>
                <a:gd name="T15" fmla="*/ 13 h 131"/>
                <a:gd name="T16" fmla="*/ 86 w 155"/>
                <a:gd name="T17" fmla="*/ 7 h 131"/>
                <a:gd name="T18" fmla="*/ 130 w 155"/>
                <a:gd name="T19" fmla="*/ 7 h 131"/>
                <a:gd name="T20" fmla="*/ 136 w 155"/>
                <a:gd name="T21" fmla="*/ 9 h 131"/>
                <a:gd name="T22" fmla="*/ 138 w 155"/>
                <a:gd name="T23" fmla="*/ 20 h 131"/>
                <a:gd name="T24" fmla="*/ 144 w 155"/>
                <a:gd name="T25" fmla="*/ 34 h 131"/>
                <a:gd name="T26" fmla="*/ 145 w 155"/>
                <a:gd name="T27" fmla="*/ 41 h 131"/>
                <a:gd name="T28" fmla="*/ 149 w 155"/>
                <a:gd name="T29" fmla="*/ 52 h 131"/>
                <a:gd name="T30" fmla="*/ 142 w 155"/>
                <a:gd name="T31" fmla="*/ 58 h 131"/>
                <a:gd name="T32" fmla="*/ 147 w 155"/>
                <a:gd name="T33" fmla="*/ 69 h 131"/>
                <a:gd name="T34" fmla="*/ 147 w 155"/>
                <a:gd name="T35" fmla="*/ 80 h 131"/>
                <a:gd name="T36" fmla="*/ 151 w 155"/>
                <a:gd name="T37" fmla="*/ 88 h 131"/>
                <a:gd name="T38" fmla="*/ 153 w 155"/>
                <a:gd name="T39" fmla="*/ 92 h 131"/>
                <a:gd name="T40" fmla="*/ 155 w 155"/>
                <a:gd name="T41" fmla="*/ 97 h 131"/>
                <a:gd name="T42" fmla="*/ 151 w 155"/>
                <a:gd name="T43" fmla="*/ 103 h 131"/>
                <a:gd name="T44" fmla="*/ 147 w 155"/>
                <a:gd name="T45" fmla="*/ 110 h 131"/>
                <a:gd name="T46" fmla="*/ 138 w 155"/>
                <a:gd name="T47" fmla="*/ 127 h 131"/>
                <a:gd name="T48" fmla="*/ 134 w 155"/>
                <a:gd name="T49" fmla="*/ 131 h 131"/>
                <a:gd name="T50" fmla="*/ 121 w 155"/>
                <a:gd name="T51" fmla="*/ 127 h 131"/>
                <a:gd name="T52" fmla="*/ 116 w 155"/>
                <a:gd name="T53" fmla="*/ 127 h 131"/>
                <a:gd name="T54" fmla="*/ 112 w 155"/>
                <a:gd name="T55" fmla="*/ 129 h 131"/>
                <a:gd name="T56" fmla="*/ 104 w 155"/>
                <a:gd name="T57" fmla="*/ 127 h 131"/>
                <a:gd name="T58" fmla="*/ 99 w 155"/>
                <a:gd name="T59" fmla="*/ 129 h 131"/>
                <a:gd name="T60" fmla="*/ 93 w 155"/>
                <a:gd name="T61" fmla="*/ 131 h 131"/>
                <a:gd name="T62" fmla="*/ 93 w 155"/>
                <a:gd name="T63" fmla="*/ 127 h 131"/>
                <a:gd name="T64" fmla="*/ 86 w 155"/>
                <a:gd name="T65" fmla="*/ 123 h 131"/>
                <a:gd name="T66" fmla="*/ 80 w 155"/>
                <a:gd name="T67" fmla="*/ 125 h 131"/>
                <a:gd name="T68" fmla="*/ 67 w 155"/>
                <a:gd name="T69" fmla="*/ 112 h 131"/>
                <a:gd name="T70" fmla="*/ 56 w 155"/>
                <a:gd name="T71" fmla="*/ 112 h 131"/>
                <a:gd name="T72" fmla="*/ 54 w 155"/>
                <a:gd name="T73" fmla="*/ 106 h 131"/>
                <a:gd name="T74" fmla="*/ 41 w 155"/>
                <a:gd name="T75" fmla="*/ 103 h 131"/>
                <a:gd name="T76" fmla="*/ 43 w 155"/>
                <a:gd name="T77" fmla="*/ 108 h 131"/>
                <a:gd name="T78" fmla="*/ 39 w 155"/>
                <a:gd name="T79" fmla="*/ 110 h 131"/>
                <a:gd name="T80" fmla="*/ 37 w 155"/>
                <a:gd name="T81" fmla="*/ 106 h 131"/>
                <a:gd name="T82" fmla="*/ 33 w 155"/>
                <a:gd name="T83" fmla="*/ 103 h 131"/>
                <a:gd name="T84" fmla="*/ 33 w 155"/>
                <a:gd name="T85" fmla="*/ 97 h 131"/>
                <a:gd name="T86" fmla="*/ 28 w 155"/>
                <a:gd name="T87" fmla="*/ 95 h 131"/>
                <a:gd name="T88" fmla="*/ 20 w 155"/>
                <a:gd name="T89" fmla="*/ 92 h 131"/>
                <a:gd name="T90" fmla="*/ 16 w 155"/>
                <a:gd name="T91" fmla="*/ 92 h 131"/>
                <a:gd name="T92" fmla="*/ 13 w 155"/>
                <a:gd name="T93" fmla="*/ 92 h 131"/>
                <a:gd name="T94" fmla="*/ 15 w 155"/>
                <a:gd name="T95" fmla="*/ 80 h 131"/>
                <a:gd name="T96" fmla="*/ 11 w 155"/>
                <a:gd name="T97" fmla="*/ 77 h 131"/>
                <a:gd name="T98" fmla="*/ 9 w 155"/>
                <a:gd name="T99" fmla="*/ 67 h 131"/>
                <a:gd name="T100" fmla="*/ 7 w 155"/>
                <a:gd name="T101" fmla="*/ 62 h 131"/>
                <a:gd name="T102" fmla="*/ 5 w 155"/>
                <a:gd name="T103" fmla="*/ 54 h 131"/>
                <a:gd name="T104" fmla="*/ 0 w 155"/>
                <a:gd name="T105" fmla="*/ 47 h 131"/>
                <a:gd name="T106" fmla="*/ 5 w 155"/>
                <a:gd name="T107" fmla="*/ 39 h 131"/>
                <a:gd name="T108" fmla="*/ 5 w 155"/>
                <a:gd name="T109" fmla="*/ 32 h 131"/>
                <a:gd name="T110" fmla="*/ 5 w 155"/>
                <a:gd name="T111" fmla="*/ 28 h 131"/>
                <a:gd name="T112" fmla="*/ 9 w 155"/>
                <a:gd name="T113" fmla="*/ 20 h 131"/>
                <a:gd name="T114" fmla="*/ 22 w 155"/>
                <a:gd name="T115" fmla="*/ 15 h 131"/>
                <a:gd name="T116" fmla="*/ 28 w 155"/>
                <a:gd name="T117" fmla="*/ 13 h 131"/>
                <a:gd name="T118" fmla="*/ 35 w 155"/>
                <a:gd name="T119" fmla="*/ 9 h 131"/>
                <a:gd name="T120" fmla="*/ 43 w 155"/>
                <a:gd name="T121" fmla="*/ 4 h 131"/>
                <a:gd name="T122" fmla="*/ 56 w 155"/>
                <a:gd name="T12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5" h="131">
                  <a:moveTo>
                    <a:pt x="56" y="0"/>
                  </a:moveTo>
                  <a:lnTo>
                    <a:pt x="63" y="2"/>
                  </a:lnTo>
                  <a:lnTo>
                    <a:pt x="69" y="4"/>
                  </a:lnTo>
                  <a:lnTo>
                    <a:pt x="69" y="5"/>
                  </a:lnTo>
                  <a:lnTo>
                    <a:pt x="67" y="4"/>
                  </a:lnTo>
                  <a:lnTo>
                    <a:pt x="63" y="4"/>
                  </a:lnTo>
                  <a:lnTo>
                    <a:pt x="61" y="7"/>
                  </a:lnTo>
                  <a:lnTo>
                    <a:pt x="63" y="11"/>
                  </a:lnTo>
                  <a:lnTo>
                    <a:pt x="71" y="13"/>
                  </a:lnTo>
                  <a:lnTo>
                    <a:pt x="76" y="9"/>
                  </a:lnTo>
                  <a:lnTo>
                    <a:pt x="80" y="5"/>
                  </a:lnTo>
                  <a:lnTo>
                    <a:pt x="82" y="5"/>
                  </a:lnTo>
                  <a:lnTo>
                    <a:pt x="76" y="11"/>
                  </a:lnTo>
                  <a:lnTo>
                    <a:pt x="73" y="13"/>
                  </a:lnTo>
                  <a:lnTo>
                    <a:pt x="74" y="15"/>
                  </a:lnTo>
                  <a:lnTo>
                    <a:pt x="78" y="13"/>
                  </a:lnTo>
                  <a:lnTo>
                    <a:pt x="84" y="7"/>
                  </a:lnTo>
                  <a:lnTo>
                    <a:pt x="86" y="7"/>
                  </a:lnTo>
                  <a:lnTo>
                    <a:pt x="108" y="9"/>
                  </a:lnTo>
                  <a:lnTo>
                    <a:pt x="130" y="7"/>
                  </a:lnTo>
                  <a:lnTo>
                    <a:pt x="134" y="9"/>
                  </a:lnTo>
                  <a:lnTo>
                    <a:pt x="136" y="9"/>
                  </a:lnTo>
                  <a:lnTo>
                    <a:pt x="138" y="17"/>
                  </a:lnTo>
                  <a:lnTo>
                    <a:pt x="138" y="20"/>
                  </a:lnTo>
                  <a:lnTo>
                    <a:pt x="140" y="24"/>
                  </a:lnTo>
                  <a:lnTo>
                    <a:pt x="144" y="34"/>
                  </a:lnTo>
                  <a:lnTo>
                    <a:pt x="145" y="35"/>
                  </a:lnTo>
                  <a:lnTo>
                    <a:pt x="145" y="41"/>
                  </a:lnTo>
                  <a:lnTo>
                    <a:pt x="147" y="43"/>
                  </a:lnTo>
                  <a:lnTo>
                    <a:pt x="149" y="52"/>
                  </a:lnTo>
                  <a:lnTo>
                    <a:pt x="145" y="54"/>
                  </a:lnTo>
                  <a:lnTo>
                    <a:pt x="142" y="58"/>
                  </a:lnTo>
                  <a:lnTo>
                    <a:pt x="144" y="63"/>
                  </a:lnTo>
                  <a:lnTo>
                    <a:pt x="147" y="69"/>
                  </a:lnTo>
                  <a:lnTo>
                    <a:pt x="147" y="73"/>
                  </a:lnTo>
                  <a:lnTo>
                    <a:pt x="147" y="80"/>
                  </a:lnTo>
                  <a:lnTo>
                    <a:pt x="149" y="82"/>
                  </a:lnTo>
                  <a:lnTo>
                    <a:pt x="151" y="88"/>
                  </a:lnTo>
                  <a:lnTo>
                    <a:pt x="155" y="90"/>
                  </a:lnTo>
                  <a:lnTo>
                    <a:pt x="153" y="92"/>
                  </a:lnTo>
                  <a:lnTo>
                    <a:pt x="155" y="95"/>
                  </a:lnTo>
                  <a:lnTo>
                    <a:pt x="155" y="97"/>
                  </a:lnTo>
                  <a:lnTo>
                    <a:pt x="155" y="103"/>
                  </a:lnTo>
                  <a:lnTo>
                    <a:pt x="151" y="103"/>
                  </a:lnTo>
                  <a:lnTo>
                    <a:pt x="149" y="105"/>
                  </a:lnTo>
                  <a:lnTo>
                    <a:pt x="147" y="110"/>
                  </a:lnTo>
                  <a:lnTo>
                    <a:pt x="138" y="121"/>
                  </a:lnTo>
                  <a:lnTo>
                    <a:pt x="138" y="127"/>
                  </a:lnTo>
                  <a:lnTo>
                    <a:pt x="138" y="131"/>
                  </a:lnTo>
                  <a:lnTo>
                    <a:pt x="134" y="131"/>
                  </a:lnTo>
                  <a:lnTo>
                    <a:pt x="127" y="127"/>
                  </a:lnTo>
                  <a:lnTo>
                    <a:pt x="121" y="127"/>
                  </a:lnTo>
                  <a:lnTo>
                    <a:pt x="119" y="127"/>
                  </a:lnTo>
                  <a:lnTo>
                    <a:pt x="116" y="127"/>
                  </a:lnTo>
                  <a:lnTo>
                    <a:pt x="114" y="127"/>
                  </a:lnTo>
                  <a:lnTo>
                    <a:pt x="112" y="129"/>
                  </a:lnTo>
                  <a:lnTo>
                    <a:pt x="108" y="127"/>
                  </a:lnTo>
                  <a:lnTo>
                    <a:pt x="104" y="127"/>
                  </a:lnTo>
                  <a:lnTo>
                    <a:pt x="102" y="127"/>
                  </a:lnTo>
                  <a:lnTo>
                    <a:pt x="99" y="129"/>
                  </a:lnTo>
                  <a:lnTo>
                    <a:pt x="97" y="131"/>
                  </a:lnTo>
                  <a:lnTo>
                    <a:pt x="93" y="131"/>
                  </a:lnTo>
                  <a:lnTo>
                    <a:pt x="93" y="131"/>
                  </a:lnTo>
                  <a:lnTo>
                    <a:pt x="93" y="127"/>
                  </a:lnTo>
                  <a:lnTo>
                    <a:pt x="89" y="123"/>
                  </a:lnTo>
                  <a:lnTo>
                    <a:pt x="86" y="123"/>
                  </a:lnTo>
                  <a:lnTo>
                    <a:pt x="84" y="125"/>
                  </a:lnTo>
                  <a:lnTo>
                    <a:pt x="80" y="125"/>
                  </a:lnTo>
                  <a:lnTo>
                    <a:pt x="78" y="120"/>
                  </a:lnTo>
                  <a:lnTo>
                    <a:pt x="67" y="112"/>
                  </a:lnTo>
                  <a:lnTo>
                    <a:pt x="63" y="110"/>
                  </a:lnTo>
                  <a:lnTo>
                    <a:pt x="56" y="112"/>
                  </a:lnTo>
                  <a:lnTo>
                    <a:pt x="52" y="108"/>
                  </a:lnTo>
                  <a:lnTo>
                    <a:pt x="54" y="106"/>
                  </a:lnTo>
                  <a:lnTo>
                    <a:pt x="48" y="106"/>
                  </a:lnTo>
                  <a:lnTo>
                    <a:pt x="41" y="103"/>
                  </a:lnTo>
                  <a:lnTo>
                    <a:pt x="39" y="103"/>
                  </a:lnTo>
                  <a:lnTo>
                    <a:pt x="43" y="108"/>
                  </a:lnTo>
                  <a:lnTo>
                    <a:pt x="41" y="108"/>
                  </a:lnTo>
                  <a:lnTo>
                    <a:pt x="39" y="110"/>
                  </a:lnTo>
                  <a:lnTo>
                    <a:pt x="37" y="110"/>
                  </a:lnTo>
                  <a:lnTo>
                    <a:pt x="37" y="106"/>
                  </a:lnTo>
                  <a:lnTo>
                    <a:pt x="35" y="106"/>
                  </a:lnTo>
                  <a:lnTo>
                    <a:pt x="33" y="103"/>
                  </a:lnTo>
                  <a:lnTo>
                    <a:pt x="35" y="99"/>
                  </a:lnTo>
                  <a:lnTo>
                    <a:pt x="33" y="97"/>
                  </a:lnTo>
                  <a:lnTo>
                    <a:pt x="30" y="99"/>
                  </a:lnTo>
                  <a:lnTo>
                    <a:pt x="28" y="95"/>
                  </a:lnTo>
                  <a:lnTo>
                    <a:pt x="28" y="93"/>
                  </a:lnTo>
                  <a:lnTo>
                    <a:pt x="20" y="92"/>
                  </a:lnTo>
                  <a:lnTo>
                    <a:pt x="18" y="93"/>
                  </a:lnTo>
                  <a:lnTo>
                    <a:pt x="16" y="92"/>
                  </a:lnTo>
                  <a:lnTo>
                    <a:pt x="15" y="93"/>
                  </a:lnTo>
                  <a:lnTo>
                    <a:pt x="13" y="92"/>
                  </a:lnTo>
                  <a:lnTo>
                    <a:pt x="15" y="90"/>
                  </a:lnTo>
                  <a:lnTo>
                    <a:pt x="15" y="80"/>
                  </a:lnTo>
                  <a:lnTo>
                    <a:pt x="13" y="78"/>
                  </a:lnTo>
                  <a:lnTo>
                    <a:pt x="11" y="77"/>
                  </a:lnTo>
                  <a:lnTo>
                    <a:pt x="7" y="71"/>
                  </a:lnTo>
                  <a:lnTo>
                    <a:pt x="9" y="67"/>
                  </a:lnTo>
                  <a:lnTo>
                    <a:pt x="7" y="63"/>
                  </a:lnTo>
                  <a:lnTo>
                    <a:pt x="7" y="62"/>
                  </a:lnTo>
                  <a:lnTo>
                    <a:pt x="5" y="58"/>
                  </a:lnTo>
                  <a:lnTo>
                    <a:pt x="5" y="54"/>
                  </a:lnTo>
                  <a:lnTo>
                    <a:pt x="0" y="48"/>
                  </a:lnTo>
                  <a:lnTo>
                    <a:pt x="0" y="47"/>
                  </a:lnTo>
                  <a:lnTo>
                    <a:pt x="5" y="45"/>
                  </a:lnTo>
                  <a:lnTo>
                    <a:pt x="5" y="39"/>
                  </a:lnTo>
                  <a:lnTo>
                    <a:pt x="3" y="32"/>
                  </a:lnTo>
                  <a:lnTo>
                    <a:pt x="5" y="32"/>
                  </a:lnTo>
                  <a:lnTo>
                    <a:pt x="5" y="30"/>
                  </a:lnTo>
                  <a:lnTo>
                    <a:pt x="5" y="28"/>
                  </a:lnTo>
                  <a:lnTo>
                    <a:pt x="7" y="24"/>
                  </a:lnTo>
                  <a:lnTo>
                    <a:pt x="9" y="20"/>
                  </a:lnTo>
                  <a:lnTo>
                    <a:pt x="15" y="20"/>
                  </a:lnTo>
                  <a:lnTo>
                    <a:pt x="22" y="15"/>
                  </a:lnTo>
                  <a:lnTo>
                    <a:pt x="28" y="15"/>
                  </a:lnTo>
                  <a:lnTo>
                    <a:pt x="28" y="13"/>
                  </a:lnTo>
                  <a:lnTo>
                    <a:pt x="31" y="9"/>
                  </a:lnTo>
                  <a:lnTo>
                    <a:pt x="35" y="9"/>
                  </a:lnTo>
                  <a:lnTo>
                    <a:pt x="39" y="5"/>
                  </a:lnTo>
                  <a:lnTo>
                    <a:pt x="43" y="4"/>
                  </a:lnTo>
                  <a:lnTo>
                    <a:pt x="48" y="4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93">
              <a:extLst>
                <a:ext uri="{FF2B5EF4-FFF2-40B4-BE49-F238E27FC236}">
                  <a16:creationId xmlns:a16="http://schemas.microsoft.com/office/drawing/2014/main" id="{9A850CA6-443D-445D-BE89-02E7D0244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4219" y="7259225"/>
              <a:ext cx="1520725" cy="656953"/>
            </a:xfrm>
            <a:custGeom>
              <a:avLst/>
              <a:gdLst>
                <a:gd name="T0" fmla="*/ 45 w 125"/>
                <a:gd name="T1" fmla="*/ 0 h 54"/>
                <a:gd name="T2" fmla="*/ 47 w 125"/>
                <a:gd name="T3" fmla="*/ 1 h 54"/>
                <a:gd name="T4" fmla="*/ 50 w 125"/>
                <a:gd name="T5" fmla="*/ 1 h 54"/>
                <a:gd name="T6" fmla="*/ 60 w 125"/>
                <a:gd name="T7" fmla="*/ 1 h 54"/>
                <a:gd name="T8" fmla="*/ 62 w 125"/>
                <a:gd name="T9" fmla="*/ 7 h 54"/>
                <a:gd name="T10" fmla="*/ 67 w 125"/>
                <a:gd name="T11" fmla="*/ 7 h 54"/>
                <a:gd name="T12" fmla="*/ 67 w 125"/>
                <a:gd name="T13" fmla="*/ 14 h 54"/>
                <a:gd name="T14" fmla="*/ 69 w 125"/>
                <a:gd name="T15" fmla="*/ 18 h 54"/>
                <a:gd name="T16" fmla="*/ 73 w 125"/>
                <a:gd name="T17" fmla="*/ 16 h 54"/>
                <a:gd name="T18" fmla="*/ 71 w 125"/>
                <a:gd name="T19" fmla="*/ 11 h 54"/>
                <a:gd name="T20" fmla="*/ 80 w 125"/>
                <a:gd name="T21" fmla="*/ 14 h 54"/>
                <a:gd name="T22" fmla="*/ 84 w 125"/>
                <a:gd name="T23" fmla="*/ 16 h 54"/>
                <a:gd name="T24" fmla="*/ 95 w 125"/>
                <a:gd name="T25" fmla="*/ 18 h 54"/>
                <a:gd name="T26" fmla="*/ 110 w 125"/>
                <a:gd name="T27" fmla="*/ 28 h 54"/>
                <a:gd name="T28" fmla="*/ 116 w 125"/>
                <a:gd name="T29" fmla="*/ 33 h 54"/>
                <a:gd name="T30" fmla="*/ 121 w 125"/>
                <a:gd name="T31" fmla="*/ 31 h 54"/>
                <a:gd name="T32" fmla="*/ 125 w 125"/>
                <a:gd name="T33" fmla="*/ 39 h 54"/>
                <a:gd name="T34" fmla="*/ 114 w 125"/>
                <a:gd name="T35" fmla="*/ 41 h 54"/>
                <a:gd name="T36" fmla="*/ 105 w 125"/>
                <a:gd name="T37" fmla="*/ 46 h 54"/>
                <a:gd name="T38" fmla="*/ 91 w 125"/>
                <a:gd name="T39" fmla="*/ 50 h 54"/>
                <a:gd name="T40" fmla="*/ 86 w 125"/>
                <a:gd name="T41" fmla="*/ 48 h 54"/>
                <a:gd name="T42" fmla="*/ 75 w 125"/>
                <a:gd name="T43" fmla="*/ 50 h 54"/>
                <a:gd name="T44" fmla="*/ 67 w 125"/>
                <a:gd name="T45" fmla="*/ 48 h 54"/>
                <a:gd name="T46" fmla="*/ 58 w 125"/>
                <a:gd name="T47" fmla="*/ 44 h 54"/>
                <a:gd name="T48" fmla="*/ 48 w 125"/>
                <a:gd name="T49" fmla="*/ 44 h 54"/>
                <a:gd name="T50" fmla="*/ 47 w 125"/>
                <a:gd name="T51" fmla="*/ 48 h 54"/>
                <a:gd name="T52" fmla="*/ 41 w 125"/>
                <a:gd name="T53" fmla="*/ 52 h 54"/>
                <a:gd name="T54" fmla="*/ 32 w 125"/>
                <a:gd name="T55" fmla="*/ 48 h 54"/>
                <a:gd name="T56" fmla="*/ 28 w 125"/>
                <a:gd name="T57" fmla="*/ 48 h 54"/>
                <a:gd name="T58" fmla="*/ 19 w 125"/>
                <a:gd name="T59" fmla="*/ 37 h 54"/>
                <a:gd name="T60" fmla="*/ 9 w 125"/>
                <a:gd name="T61" fmla="*/ 31 h 54"/>
                <a:gd name="T62" fmla="*/ 9 w 125"/>
                <a:gd name="T63" fmla="*/ 26 h 54"/>
                <a:gd name="T64" fmla="*/ 0 w 125"/>
                <a:gd name="T65" fmla="*/ 16 h 54"/>
                <a:gd name="T66" fmla="*/ 2 w 125"/>
                <a:gd name="T67" fmla="*/ 13 h 54"/>
                <a:gd name="T68" fmla="*/ 7 w 125"/>
                <a:gd name="T69" fmla="*/ 16 h 54"/>
                <a:gd name="T70" fmla="*/ 15 w 125"/>
                <a:gd name="T71" fmla="*/ 11 h 54"/>
                <a:gd name="T72" fmla="*/ 22 w 125"/>
                <a:gd name="T73" fmla="*/ 7 h 54"/>
                <a:gd name="T74" fmla="*/ 30 w 125"/>
                <a:gd name="T75" fmla="*/ 3 h 54"/>
                <a:gd name="T76" fmla="*/ 35 w 125"/>
                <a:gd name="T77" fmla="*/ 3 h 54"/>
                <a:gd name="T78" fmla="*/ 41 w 125"/>
                <a:gd name="T79" fmla="*/ 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5" h="54">
                  <a:moveTo>
                    <a:pt x="43" y="0"/>
                  </a:moveTo>
                  <a:lnTo>
                    <a:pt x="45" y="0"/>
                  </a:lnTo>
                  <a:lnTo>
                    <a:pt x="45" y="0"/>
                  </a:lnTo>
                  <a:lnTo>
                    <a:pt x="47" y="1"/>
                  </a:lnTo>
                  <a:lnTo>
                    <a:pt x="48" y="0"/>
                  </a:lnTo>
                  <a:lnTo>
                    <a:pt x="50" y="1"/>
                  </a:lnTo>
                  <a:lnTo>
                    <a:pt x="52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2" y="7"/>
                  </a:lnTo>
                  <a:lnTo>
                    <a:pt x="65" y="5"/>
                  </a:lnTo>
                  <a:lnTo>
                    <a:pt x="67" y="7"/>
                  </a:lnTo>
                  <a:lnTo>
                    <a:pt x="65" y="11"/>
                  </a:lnTo>
                  <a:lnTo>
                    <a:pt x="67" y="14"/>
                  </a:lnTo>
                  <a:lnTo>
                    <a:pt x="69" y="14"/>
                  </a:lnTo>
                  <a:lnTo>
                    <a:pt x="69" y="18"/>
                  </a:lnTo>
                  <a:lnTo>
                    <a:pt x="71" y="18"/>
                  </a:lnTo>
                  <a:lnTo>
                    <a:pt x="73" y="16"/>
                  </a:lnTo>
                  <a:lnTo>
                    <a:pt x="75" y="16"/>
                  </a:lnTo>
                  <a:lnTo>
                    <a:pt x="71" y="11"/>
                  </a:lnTo>
                  <a:lnTo>
                    <a:pt x="73" y="11"/>
                  </a:lnTo>
                  <a:lnTo>
                    <a:pt x="80" y="14"/>
                  </a:lnTo>
                  <a:lnTo>
                    <a:pt x="86" y="14"/>
                  </a:lnTo>
                  <a:lnTo>
                    <a:pt x="84" y="16"/>
                  </a:lnTo>
                  <a:lnTo>
                    <a:pt x="88" y="20"/>
                  </a:lnTo>
                  <a:lnTo>
                    <a:pt x="95" y="18"/>
                  </a:lnTo>
                  <a:lnTo>
                    <a:pt x="99" y="20"/>
                  </a:lnTo>
                  <a:lnTo>
                    <a:pt x="110" y="28"/>
                  </a:lnTo>
                  <a:lnTo>
                    <a:pt x="112" y="33"/>
                  </a:lnTo>
                  <a:lnTo>
                    <a:pt x="116" y="33"/>
                  </a:lnTo>
                  <a:lnTo>
                    <a:pt x="118" y="31"/>
                  </a:lnTo>
                  <a:lnTo>
                    <a:pt x="121" y="31"/>
                  </a:lnTo>
                  <a:lnTo>
                    <a:pt x="125" y="35"/>
                  </a:lnTo>
                  <a:lnTo>
                    <a:pt x="125" y="39"/>
                  </a:lnTo>
                  <a:lnTo>
                    <a:pt x="118" y="39"/>
                  </a:lnTo>
                  <a:lnTo>
                    <a:pt x="114" y="41"/>
                  </a:lnTo>
                  <a:lnTo>
                    <a:pt x="110" y="43"/>
                  </a:lnTo>
                  <a:lnTo>
                    <a:pt x="105" y="46"/>
                  </a:lnTo>
                  <a:lnTo>
                    <a:pt x="99" y="48"/>
                  </a:lnTo>
                  <a:lnTo>
                    <a:pt x="91" y="50"/>
                  </a:lnTo>
                  <a:lnTo>
                    <a:pt x="90" y="48"/>
                  </a:lnTo>
                  <a:lnTo>
                    <a:pt x="86" y="48"/>
                  </a:lnTo>
                  <a:lnTo>
                    <a:pt x="82" y="52"/>
                  </a:lnTo>
                  <a:lnTo>
                    <a:pt x="75" y="50"/>
                  </a:lnTo>
                  <a:lnTo>
                    <a:pt x="73" y="48"/>
                  </a:lnTo>
                  <a:lnTo>
                    <a:pt x="67" y="48"/>
                  </a:lnTo>
                  <a:lnTo>
                    <a:pt x="63" y="48"/>
                  </a:lnTo>
                  <a:lnTo>
                    <a:pt x="58" y="44"/>
                  </a:lnTo>
                  <a:lnTo>
                    <a:pt x="52" y="44"/>
                  </a:lnTo>
                  <a:lnTo>
                    <a:pt x="48" y="44"/>
                  </a:lnTo>
                  <a:lnTo>
                    <a:pt x="48" y="46"/>
                  </a:lnTo>
                  <a:lnTo>
                    <a:pt x="47" y="48"/>
                  </a:lnTo>
                  <a:lnTo>
                    <a:pt x="47" y="50"/>
                  </a:lnTo>
                  <a:lnTo>
                    <a:pt x="41" y="52"/>
                  </a:lnTo>
                  <a:lnTo>
                    <a:pt x="39" y="54"/>
                  </a:lnTo>
                  <a:lnTo>
                    <a:pt x="32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2" y="41"/>
                  </a:lnTo>
                  <a:lnTo>
                    <a:pt x="19" y="37"/>
                  </a:lnTo>
                  <a:lnTo>
                    <a:pt x="13" y="33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9" y="26"/>
                  </a:lnTo>
                  <a:lnTo>
                    <a:pt x="5" y="20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7" y="16"/>
                  </a:lnTo>
                  <a:lnTo>
                    <a:pt x="13" y="11"/>
                  </a:lnTo>
                  <a:lnTo>
                    <a:pt x="15" y="11"/>
                  </a:lnTo>
                  <a:lnTo>
                    <a:pt x="19" y="7"/>
                  </a:lnTo>
                  <a:lnTo>
                    <a:pt x="22" y="7"/>
                  </a:lnTo>
                  <a:lnTo>
                    <a:pt x="24" y="3"/>
                  </a:lnTo>
                  <a:lnTo>
                    <a:pt x="30" y="3"/>
                  </a:lnTo>
                  <a:lnTo>
                    <a:pt x="32" y="5"/>
                  </a:lnTo>
                  <a:lnTo>
                    <a:pt x="35" y="3"/>
                  </a:lnTo>
                  <a:lnTo>
                    <a:pt x="35" y="0"/>
                  </a:lnTo>
                  <a:lnTo>
                    <a:pt x="41" y="1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95">
              <a:extLst>
                <a:ext uri="{FF2B5EF4-FFF2-40B4-BE49-F238E27FC236}">
                  <a16:creationId xmlns:a16="http://schemas.microsoft.com/office/drawing/2014/main" id="{8534A260-628D-4C4E-8B6D-046637599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63250" y="8073191"/>
              <a:ext cx="34616" cy="51922"/>
            </a:xfrm>
            <a:custGeom>
              <a:avLst/>
              <a:gdLst>
                <a:gd name="T0" fmla="*/ 0 w 4"/>
                <a:gd name="T1" fmla="*/ 0 h 6"/>
                <a:gd name="T2" fmla="*/ 4 w 4"/>
                <a:gd name="T3" fmla="*/ 2 h 6"/>
                <a:gd name="T4" fmla="*/ 2 w 4"/>
                <a:gd name="T5" fmla="*/ 6 h 6"/>
                <a:gd name="T6" fmla="*/ 2 w 4"/>
                <a:gd name="T7" fmla="*/ 6 h 6"/>
                <a:gd name="T8" fmla="*/ 0 w 4"/>
                <a:gd name="T9" fmla="*/ 4 h 6"/>
                <a:gd name="T10" fmla="*/ 0 w 4"/>
                <a:gd name="T11" fmla="*/ 0 h 6"/>
                <a:gd name="T12" fmla="*/ 0 w 4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4" y="2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96">
              <a:extLst>
                <a:ext uri="{FF2B5EF4-FFF2-40B4-BE49-F238E27FC236}">
                  <a16:creationId xmlns:a16="http://schemas.microsoft.com/office/drawing/2014/main" id="{61ED09F8-E3E0-4B47-ADDF-10D0940CA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61325" y="7977998"/>
              <a:ext cx="666350" cy="389428"/>
            </a:xfrm>
            <a:custGeom>
              <a:avLst/>
              <a:gdLst>
                <a:gd name="T0" fmla="*/ 45 w 77"/>
                <a:gd name="T1" fmla="*/ 3 h 45"/>
                <a:gd name="T2" fmla="*/ 49 w 77"/>
                <a:gd name="T3" fmla="*/ 3 h 45"/>
                <a:gd name="T4" fmla="*/ 56 w 77"/>
                <a:gd name="T5" fmla="*/ 7 h 45"/>
                <a:gd name="T6" fmla="*/ 58 w 77"/>
                <a:gd name="T7" fmla="*/ 11 h 45"/>
                <a:gd name="T8" fmla="*/ 60 w 77"/>
                <a:gd name="T9" fmla="*/ 17 h 45"/>
                <a:gd name="T10" fmla="*/ 66 w 77"/>
                <a:gd name="T11" fmla="*/ 15 h 45"/>
                <a:gd name="T12" fmla="*/ 71 w 77"/>
                <a:gd name="T13" fmla="*/ 17 h 45"/>
                <a:gd name="T14" fmla="*/ 77 w 77"/>
                <a:gd name="T15" fmla="*/ 18 h 45"/>
                <a:gd name="T16" fmla="*/ 75 w 77"/>
                <a:gd name="T17" fmla="*/ 28 h 45"/>
                <a:gd name="T18" fmla="*/ 68 w 77"/>
                <a:gd name="T19" fmla="*/ 35 h 45"/>
                <a:gd name="T20" fmla="*/ 62 w 77"/>
                <a:gd name="T21" fmla="*/ 33 h 45"/>
                <a:gd name="T22" fmla="*/ 54 w 77"/>
                <a:gd name="T23" fmla="*/ 37 h 45"/>
                <a:gd name="T24" fmla="*/ 49 w 77"/>
                <a:gd name="T25" fmla="*/ 39 h 45"/>
                <a:gd name="T26" fmla="*/ 43 w 77"/>
                <a:gd name="T27" fmla="*/ 33 h 45"/>
                <a:gd name="T28" fmla="*/ 34 w 77"/>
                <a:gd name="T29" fmla="*/ 41 h 45"/>
                <a:gd name="T30" fmla="*/ 23 w 77"/>
                <a:gd name="T31" fmla="*/ 45 h 45"/>
                <a:gd name="T32" fmla="*/ 19 w 77"/>
                <a:gd name="T33" fmla="*/ 39 h 45"/>
                <a:gd name="T34" fmla="*/ 15 w 77"/>
                <a:gd name="T35" fmla="*/ 33 h 45"/>
                <a:gd name="T36" fmla="*/ 10 w 77"/>
                <a:gd name="T37" fmla="*/ 30 h 45"/>
                <a:gd name="T38" fmla="*/ 8 w 77"/>
                <a:gd name="T39" fmla="*/ 37 h 45"/>
                <a:gd name="T40" fmla="*/ 0 w 77"/>
                <a:gd name="T41" fmla="*/ 37 h 45"/>
                <a:gd name="T42" fmla="*/ 2 w 77"/>
                <a:gd name="T43" fmla="*/ 33 h 45"/>
                <a:gd name="T44" fmla="*/ 4 w 77"/>
                <a:gd name="T45" fmla="*/ 31 h 45"/>
                <a:gd name="T46" fmla="*/ 10 w 77"/>
                <a:gd name="T47" fmla="*/ 18 h 45"/>
                <a:gd name="T48" fmla="*/ 15 w 77"/>
                <a:gd name="T49" fmla="*/ 15 h 45"/>
                <a:gd name="T50" fmla="*/ 17 w 77"/>
                <a:gd name="T51" fmla="*/ 9 h 45"/>
                <a:gd name="T52" fmla="*/ 15 w 77"/>
                <a:gd name="T53" fmla="*/ 5 h 45"/>
                <a:gd name="T54" fmla="*/ 21 w 77"/>
                <a:gd name="T55" fmla="*/ 7 h 45"/>
                <a:gd name="T56" fmla="*/ 30 w 77"/>
                <a:gd name="T57" fmla="*/ 5 h 45"/>
                <a:gd name="T58" fmla="*/ 36 w 77"/>
                <a:gd name="T59" fmla="*/ 5 h 45"/>
                <a:gd name="T60" fmla="*/ 41 w 77"/>
                <a:gd name="T61" fmla="*/ 3 h 45"/>
                <a:gd name="T62" fmla="*/ 43 w 77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7" h="45">
                  <a:moveTo>
                    <a:pt x="43" y="0"/>
                  </a:moveTo>
                  <a:lnTo>
                    <a:pt x="45" y="3"/>
                  </a:lnTo>
                  <a:lnTo>
                    <a:pt x="47" y="5"/>
                  </a:lnTo>
                  <a:lnTo>
                    <a:pt x="49" y="3"/>
                  </a:lnTo>
                  <a:lnTo>
                    <a:pt x="51" y="3"/>
                  </a:lnTo>
                  <a:lnTo>
                    <a:pt x="56" y="7"/>
                  </a:lnTo>
                  <a:lnTo>
                    <a:pt x="60" y="9"/>
                  </a:lnTo>
                  <a:lnTo>
                    <a:pt x="58" y="11"/>
                  </a:lnTo>
                  <a:lnTo>
                    <a:pt x="58" y="15"/>
                  </a:lnTo>
                  <a:lnTo>
                    <a:pt x="60" y="17"/>
                  </a:lnTo>
                  <a:lnTo>
                    <a:pt x="64" y="17"/>
                  </a:lnTo>
                  <a:lnTo>
                    <a:pt x="66" y="15"/>
                  </a:lnTo>
                  <a:lnTo>
                    <a:pt x="69" y="18"/>
                  </a:lnTo>
                  <a:lnTo>
                    <a:pt x="71" y="17"/>
                  </a:lnTo>
                  <a:lnTo>
                    <a:pt x="75" y="17"/>
                  </a:lnTo>
                  <a:lnTo>
                    <a:pt x="77" y="18"/>
                  </a:lnTo>
                  <a:lnTo>
                    <a:pt x="73" y="22"/>
                  </a:lnTo>
                  <a:lnTo>
                    <a:pt x="75" y="28"/>
                  </a:lnTo>
                  <a:lnTo>
                    <a:pt x="68" y="30"/>
                  </a:lnTo>
                  <a:lnTo>
                    <a:pt x="68" y="35"/>
                  </a:lnTo>
                  <a:lnTo>
                    <a:pt x="64" y="33"/>
                  </a:lnTo>
                  <a:lnTo>
                    <a:pt x="62" y="33"/>
                  </a:lnTo>
                  <a:lnTo>
                    <a:pt x="54" y="31"/>
                  </a:lnTo>
                  <a:lnTo>
                    <a:pt x="54" y="37"/>
                  </a:lnTo>
                  <a:lnTo>
                    <a:pt x="51" y="43"/>
                  </a:lnTo>
                  <a:lnTo>
                    <a:pt x="49" y="39"/>
                  </a:lnTo>
                  <a:lnTo>
                    <a:pt x="43" y="37"/>
                  </a:lnTo>
                  <a:lnTo>
                    <a:pt x="43" y="33"/>
                  </a:lnTo>
                  <a:lnTo>
                    <a:pt x="39" y="30"/>
                  </a:lnTo>
                  <a:lnTo>
                    <a:pt x="34" y="41"/>
                  </a:lnTo>
                  <a:lnTo>
                    <a:pt x="30" y="39"/>
                  </a:lnTo>
                  <a:lnTo>
                    <a:pt x="23" y="45"/>
                  </a:lnTo>
                  <a:lnTo>
                    <a:pt x="19" y="43"/>
                  </a:lnTo>
                  <a:lnTo>
                    <a:pt x="19" y="39"/>
                  </a:lnTo>
                  <a:lnTo>
                    <a:pt x="17" y="37"/>
                  </a:lnTo>
                  <a:lnTo>
                    <a:pt x="15" y="33"/>
                  </a:lnTo>
                  <a:lnTo>
                    <a:pt x="13" y="31"/>
                  </a:lnTo>
                  <a:lnTo>
                    <a:pt x="10" y="30"/>
                  </a:lnTo>
                  <a:lnTo>
                    <a:pt x="6" y="33"/>
                  </a:lnTo>
                  <a:lnTo>
                    <a:pt x="8" y="37"/>
                  </a:lnTo>
                  <a:lnTo>
                    <a:pt x="4" y="39"/>
                  </a:lnTo>
                  <a:lnTo>
                    <a:pt x="0" y="37"/>
                  </a:lnTo>
                  <a:lnTo>
                    <a:pt x="0" y="35"/>
                  </a:lnTo>
                  <a:lnTo>
                    <a:pt x="2" y="33"/>
                  </a:lnTo>
                  <a:lnTo>
                    <a:pt x="4" y="35"/>
                  </a:lnTo>
                  <a:lnTo>
                    <a:pt x="4" y="31"/>
                  </a:lnTo>
                  <a:lnTo>
                    <a:pt x="4" y="26"/>
                  </a:lnTo>
                  <a:lnTo>
                    <a:pt x="10" y="18"/>
                  </a:lnTo>
                  <a:lnTo>
                    <a:pt x="11" y="18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17" y="9"/>
                  </a:lnTo>
                  <a:lnTo>
                    <a:pt x="13" y="7"/>
                  </a:lnTo>
                  <a:lnTo>
                    <a:pt x="15" y="5"/>
                  </a:lnTo>
                  <a:lnTo>
                    <a:pt x="21" y="5"/>
                  </a:lnTo>
                  <a:lnTo>
                    <a:pt x="21" y="7"/>
                  </a:lnTo>
                  <a:lnTo>
                    <a:pt x="25" y="7"/>
                  </a:lnTo>
                  <a:lnTo>
                    <a:pt x="30" y="5"/>
                  </a:lnTo>
                  <a:lnTo>
                    <a:pt x="32" y="5"/>
                  </a:lnTo>
                  <a:lnTo>
                    <a:pt x="36" y="5"/>
                  </a:lnTo>
                  <a:lnTo>
                    <a:pt x="39" y="5"/>
                  </a:lnTo>
                  <a:lnTo>
                    <a:pt x="41" y="3"/>
                  </a:lnTo>
                  <a:lnTo>
                    <a:pt x="39" y="2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103">
              <a:extLst>
                <a:ext uri="{FF2B5EF4-FFF2-40B4-BE49-F238E27FC236}">
                  <a16:creationId xmlns:a16="http://schemas.microsoft.com/office/drawing/2014/main" id="{BFAA278A-1D49-401B-A153-E22C3F685C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185363" y="7380879"/>
              <a:ext cx="1912506" cy="1774046"/>
            </a:xfrm>
            <a:custGeom>
              <a:avLst/>
              <a:gdLst>
                <a:gd name="T0" fmla="*/ 221 w 221"/>
                <a:gd name="T1" fmla="*/ 185 h 205"/>
                <a:gd name="T2" fmla="*/ 208 w 221"/>
                <a:gd name="T3" fmla="*/ 201 h 205"/>
                <a:gd name="T4" fmla="*/ 208 w 221"/>
                <a:gd name="T5" fmla="*/ 198 h 205"/>
                <a:gd name="T6" fmla="*/ 206 w 221"/>
                <a:gd name="T7" fmla="*/ 190 h 205"/>
                <a:gd name="T8" fmla="*/ 204 w 221"/>
                <a:gd name="T9" fmla="*/ 183 h 205"/>
                <a:gd name="T10" fmla="*/ 217 w 221"/>
                <a:gd name="T11" fmla="*/ 177 h 205"/>
                <a:gd name="T12" fmla="*/ 114 w 221"/>
                <a:gd name="T13" fmla="*/ 1 h 205"/>
                <a:gd name="T14" fmla="*/ 127 w 221"/>
                <a:gd name="T15" fmla="*/ 14 h 205"/>
                <a:gd name="T16" fmla="*/ 137 w 221"/>
                <a:gd name="T17" fmla="*/ 22 h 205"/>
                <a:gd name="T18" fmla="*/ 150 w 221"/>
                <a:gd name="T19" fmla="*/ 29 h 205"/>
                <a:gd name="T20" fmla="*/ 163 w 221"/>
                <a:gd name="T21" fmla="*/ 35 h 205"/>
                <a:gd name="T22" fmla="*/ 174 w 221"/>
                <a:gd name="T23" fmla="*/ 41 h 205"/>
                <a:gd name="T24" fmla="*/ 189 w 221"/>
                <a:gd name="T25" fmla="*/ 43 h 205"/>
                <a:gd name="T26" fmla="*/ 185 w 221"/>
                <a:gd name="T27" fmla="*/ 59 h 205"/>
                <a:gd name="T28" fmla="*/ 184 w 221"/>
                <a:gd name="T29" fmla="*/ 76 h 205"/>
                <a:gd name="T30" fmla="*/ 176 w 221"/>
                <a:gd name="T31" fmla="*/ 78 h 205"/>
                <a:gd name="T32" fmla="*/ 163 w 221"/>
                <a:gd name="T33" fmla="*/ 95 h 205"/>
                <a:gd name="T34" fmla="*/ 159 w 221"/>
                <a:gd name="T35" fmla="*/ 106 h 205"/>
                <a:gd name="T36" fmla="*/ 172 w 221"/>
                <a:gd name="T37" fmla="*/ 100 h 205"/>
                <a:gd name="T38" fmla="*/ 178 w 221"/>
                <a:gd name="T39" fmla="*/ 112 h 205"/>
                <a:gd name="T40" fmla="*/ 176 w 221"/>
                <a:gd name="T41" fmla="*/ 127 h 205"/>
                <a:gd name="T42" fmla="*/ 189 w 221"/>
                <a:gd name="T43" fmla="*/ 145 h 205"/>
                <a:gd name="T44" fmla="*/ 172 w 221"/>
                <a:gd name="T45" fmla="*/ 166 h 205"/>
                <a:gd name="T46" fmla="*/ 150 w 221"/>
                <a:gd name="T47" fmla="*/ 162 h 205"/>
                <a:gd name="T48" fmla="*/ 135 w 221"/>
                <a:gd name="T49" fmla="*/ 160 h 205"/>
                <a:gd name="T50" fmla="*/ 120 w 221"/>
                <a:gd name="T51" fmla="*/ 172 h 205"/>
                <a:gd name="T52" fmla="*/ 112 w 221"/>
                <a:gd name="T53" fmla="*/ 181 h 205"/>
                <a:gd name="T54" fmla="*/ 84 w 221"/>
                <a:gd name="T55" fmla="*/ 177 h 205"/>
                <a:gd name="T56" fmla="*/ 68 w 221"/>
                <a:gd name="T57" fmla="*/ 177 h 205"/>
                <a:gd name="T58" fmla="*/ 53 w 221"/>
                <a:gd name="T59" fmla="*/ 166 h 205"/>
                <a:gd name="T60" fmla="*/ 55 w 221"/>
                <a:gd name="T61" fmla="*/ 151 h 205"/>
                <a:gd name="T62" fmla="*/ 56 w 221"/>
                <a:gd name="T63" fmla="*/ 121 h 205"/>
                <a:gd name="T64" fmla="*/ 62 w 221"/>
                <a:gd name="T65" fmla="*/ 119 h 205"/>
                <a:gd name="T66" fmla="*/ 58 w 221"/>
                <a:gd name="T67" fmla="*/ 108 h 205"/>
                <a:gd name="T68" fmla="*/ 43 w 221"/>
                <a:gd name="T69" fmla="*/ 95 h 205"/>
                <a:gd name="T70" fmla="*/ 40 w 221"/>
                <a:gd name="T71" fmla="*/ 86 h 205"/>
                <a:gd name="T72" fmla="*/ 41 w 221"/>
                <a:gd name="T73" fmla="*/ 82 h 205"/>
                <a:gd name="T74" fmla="*/ 34 w 221"/>
                <a:gd name="T75" fmla="*/ 76 h 205"/>
                <a:gd name="T76" fmla="*/ 26 w 221"/>
                <a:gd name="T77" fmla="*/ 76 h 205"/>
                <a:gd name="T78" fmla="*/ 13 w 221"/>
                <a:gd name="T79" fmla="*/ 71 h 205"/>
                <a:gd name="T80" fmla="*/ 2 w 221"/>
                <a:gd name="T81" fmla="*/ 67 h 205"/>
                <a:gd name="T82" fmla="*/ 6 w 221"/>
                <a:gd name="T83" fmla="*/ 59 h 205"/>
                <a:gd name="T84" fmla="*/ 8 w 221"/>
                <a:gd name="T85" fmla="*/ 59 h 205"/>
                <a:gd name="T86" fmla="*/ 8 w 221"/>
                <a:gd name="T87" fmla="*/ 54 h 205"/>
                <a:gd name="T88" fmla="*/ 19 w 221"/>
                <a:gd name="T89" fmla="*/ 52 h 205"/>
                <a:gd name="T90" fmla="*/ 38 w 221"/>
                <a:gd name="T91" fmla="*/ 52 h 205"/>
                <a:gd name="T92" fmla="*/ 53 w 221"/>
                <a:gd name="T93" fmla="*/ 52 h 205"/>
                <a:gd name="T94" fmla="*/ 51 w 221"/>
                <a:gd name="T95" fmla="*/ 41 h 205"/>
                <a:gd name="T96" fmla="*/ 51 w 221"/>
                <a:gd name="T97" fmla="*/ 31 h 205"/>
                <a:gd name="T98" fmla="*/ 58 w 221"/>
                <a:gd name="T99" fmla="*/ 37 h 205"/>
                <a:gd name="T100" fmla="*/ 79 w 221"/>
                <a:gd name="T101" fmla="*/ 35 h 205"/>
                <a:gd name="T102" fmla="*/ 86 w 221"/>
                <a:gd name="T103" fmla="*/ 26 h 205"/>
                <a:gd name="T104" fmla="*/ 99 w 221"/>
                <a:gd name="T105" fmla="*/ 11 h 205"/>
                <a:gd name="T106" fmla="*/ 112 w 221"/>
                <a:gd name="T107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05">
                  <a:moveTo>
                    <a:pt x="217" y="170"/>
                  </a:moveTo>
                  <a:lnTo>
                    <a:pt x="219" y="170"/>
                  </a:lnTo>
                  <a:lnTo>
                    <a:pt x="219" y="173"/>
                  </a:lnTo>
                  <a:lnTo>
                    <a:pt x="219" y="179"/>
                  </a:lnTo>
                  <a:lnTo>
                    <a:pt x="221" y="185"/>
                  </a:lnTo>
                  <a:lnTo>
                    <a:pt x="219" y="194"/>
                  </a:lnTo>
                  <a:lnTo>
                    <a:pt x="219" y="198"/>
                  </a:lnTo>
                  <a:lnTo>
                    <a:pt x="217" y="203"/>
                  </a:lnTo>
                  <a:lnTo>
                    <a:pt x="213" y="205"/>
                  </a:lnTo>
                  <a:lnTo>
                    <a:pt x="208" y="201"/>
                  </a:lnTo>
                  <a:lnTo>
                    <a:pt x="208" y="201"/>
                  </a:lnTo>
                  <a:lnTo>
                    <a:pt x="210" y="200"/>
                  </a:lnTo>
                  <a:lnTo>
                    <a:pt x="210" y="200"/>
                  </a:lnTo>
                  <a:lnTo>
                    <a:pt x="210" y="198"/>
                  </a:lnTo>
                  <a:lnTo>
                    <a:pt x="208" y="198"/>
                  </a:lnTo>
                  <a:lnTo>
                    <a:pt x="208" y="196"/>
                  </a:lnTo>
                  <a:lnTo>
                    <a:pt x="206" y="194"/>
                  </a:lnTo>
                  <a:lnTo>
                    <a:pt x="204" y="192"/>
                  </a:lnTo>
                  <a:lnTo>
                    <a:pt x="206" y="192"/>
                  </a:lnTo>
                  <a:lnTo>
                    <a:pt x="206" y="190"/>
                  </a:lnTo>
                  <a:lnTo>
                    <a:pt x="204" y="188"/>
                  </a:lnTo>
                  <a:lnTo>
                    <a:pt x="202" y="187"/>
                  </a:lnTo>
                  <a:lnTo>
                    <a:pt x="204" y="187"/>
                  </a:lnTo>
                  <a:lnTo>
                    <a:pt x="206" y="185"/>
                  </a:lnTo>
                  <a:lnTo>
                    <a:pt x="204" y="183"/>
                  </a:lnTo>
                  <a:lnTo>
                    <a:pt x="206" y="179"/>
                  </a:lnTo>
                  <a:lnTo>
                    <a:pt x="212" y="177"/>
                  </a:lnTo>
                  <a:lnTo>
                    <a:pt x="213" y="175"/>
                  </a:lnTo>
                  <a:lnTo>
                    <a:pt x="215" y="177"/>
                  </a:lnTo>
                  <a:lnTo>
                    <a:pt x="217" y="177"/>
                  </a:lnTo>
                  <a:lnTo>
                    <a:pt x="217" y="175"/>
                  </a:lnTo>
                  <a:lnTo>
                    <a:pt x="215" y="172"/>
                  </a:lnTo>
                  <a:lnTo>
                    <a:pt x="217" y="170"/>
                  </a:lnTo>
                  <a:close/>
                  <a:moveTo>
                    <a:pt x="112" y="0"/>
                  </a:moveTo>
                  <a:lnTo>
                    <a:pt x="114" y="1"/>
                  </a:lnTo>
                  <a:lnTo>
                    <a:pt x="116" y="7"/>
                  </a:lnTo>
                  <a:lnTo>
                    <a:pt x="120" y="9"/>
                  </a:lnTo>
                  <a:lnTo>
                    <a:pt x="120" y="11"/>
                  </a:lnTo>
                  <a:lnTo>
                    <a:pt x="126" y="14"/>
                  </a:lnTo>
                  <a:lnTo>
                    <a:pt x="127" y="14"/>
                  </a:lnTo>
                  <a:lnTo>
                    <a:pt x="129" y="16"/>
                  </a:lnTo>
                  <a:lnTo>
                    <a:pt x="131" y="18"/>
                  </a:lnTo>
                  <a:lnTo>
                    <a:pt x="131" y="22"/>
                  </a:lnTo>
                  <a:lnTo>
                    <a:pt x="135" y="24"/>
                  </a:lnTo>
                  <a:lnTo>
                    <a:pt x="137" y="22"/>
                  </a:lnTo>
                  <a:lnTo>
                    <a:pt x="139" y="22"/>
                  </a:lnTo>
                  <a:lnTo>
                    <a:pt x="141" y="24"/>
                  </a:lnTo>
                  <a:lnTo>
                    <a:pt x="142" y="26"/>
                  </a:lnTo>
                  <a:lnTo>
                    <a:pt x="146" y="29"/>
                  </a:lnTo>
                  <a:lnTo>
                    <a:pt x="150" y="29"/>
                  </a:lnTo>
                  <a:lnTo>
                    <a:pt x="154" y="33"/>
                  </a:lnTo>
                  <a:lnTo>
                    <a:pt x="154" y="31"/>
                  </a:lnTo>
                  <a:lnTo>
                    <a:pt x="157" y="31"/>
                  </a:lnTo>
                  <a:lnTo>
                    <a:pt x="159" y="35"/>
                  </a:lnTo>
                  <a:lnTo>
                    <a:pt x="163" y="35"/>
                  </a:lnTo>
                  <a:lnTo>
                    <a:pt x="165" y="35"/>
                  </a:lnTo>
                  <a:lnTo>
                    <a:pt x="169" y="37"/>
                  </a:lnTo>
                  <a:lnTo>
                    <a:pt x="169" y="39"/>
                  </a:lnTo>
                  <a:lnTo>
                    <a:pt x="172" y="43"/>
                  </a:lnTo>
                  <a:lnTo>
                    <a:pt x="174" y="41"/>
                  </a:lnTo>
                  <a:lnTo>
                    <a:pt x="178" y="41"/>
                  </a:lnTo>
                  <a:lnTo>
                    <a:pt x="180" y="43"/>
                  </a:lnTo>
                  <a:lnTo>
                    <a:pt x="184" y="41"/>
                  </a:lnTo>
                  <a:lnTo>
                    <a:pt x="187" y="43"/>
                  </a:lnTo>
                  <a:lnTo>
                    <a:pt x="189" y="43"/>
                  </a:lnTo>
                  <a:lnTo>
                    <a:pt x="193" y="44"/>
                  </a:lnTo>
                  <a:lnTo>
                    <a:pt x="189" y="48"/>
                  </a:lnTo>
                  <a:lnTo>
                    <a:pt x="187" y="54"/>
                  </a:lnTo>
                  <a:lnTo>
                    <a:pt x="187" y="56"/>
                  </a:lnTo>
                  <a:lnTo>
                    <a:pt x="185" y="59"/>
                  </a:lnTo>
                  <a:lnTo>
                    <a:pt x="184" y="65"/>
                  </a:lnTo>
                  <a:lnTo>
                    <a:pt x="184" y="69"/>
                  </a:lnTo>
                  <a:lnTo>
                    <a:pt x="187" y="71"/>
                  </a:lnTo>
                  <a:lnTo>
                    <a:pt x="189" y="74"/>
                  </a:lnTo>
                  <a:lnTo>
                    <a:pt x="184" y="76"/>
                  </a:lnTo>
                  <a:lnTo>
                    <a:pt x="180" y="76"/>
                  </a:lnTo>
                  <a:lnTo>
                    <a:pt x="180" y="74"/>
                  </a:lnTo>
                  <a:lnTo>
                    <a:pt x="174" y="74"/>
                  </a:lnTo>
                  <a:lnTo>
                    <a:pt x="172" y="76"/>
                  </a:lnTo>
                  <a:lnTo>
                    <a:pt x="176" y="78"/>
                  </a:lnTo>
                  <a:lnTo>
                    <a:pt x="176" y="82"/>
                  </a:lnTo>
                  <a:lnTo>
                    <a:pt x="174" y="84"/>
                  </a:lnTo>
                  <a:lnTo>
                    <a:pt x="170" y="87"/>
                  </a:lnTo>
                  <a:lnTo>
                    <a:pt x="169" y="87"/>
                  </a:lnTo>
                  <a:lnTo>
                    <a:pt x="163" y="95"/>
                  </a:lnTo>
                  <a:lnTo>
                    <a:pt x="163" y="100"/>
                  </a:lnTo>
                  <a:lnTo>
                    <a:pt x="163" y="104"/>
                  </a:lnTo>
                  <a:lnTo>
                    <a:pt x="161" y="102"/>
                  </a:lnTo>
                  <a:lnTo>
                    <a:pt x="159" y="104"/>
                  </a:lnTo>
                  <a:lnTo>
                    <a:pt x="159" y="106"/>
                  </a:lnTo>
                  <a:lnTo>
                    <a:pt x="163" y="108"/>
                  </a:lnTo>
                  <a:lnTo>
                    <a:pt x="167" y="106"/>
                  </a:lnTo>
                  <a:lnTo>
                    <a:pt x="165" y="102"/>
                  </a:lnTo>
                  <a:lnTo>
                    <a:pt x="169" y="99"/>
                  </a:lnTo>
                  <a:lnTo>
                    <a:pt x="172" y="100"/>
                  </a:lnTo>
                  <a:lnTo>
                    <a:pt x="174" y="102"/>
                  </a:lnTo>
                  <a:lnTo>
                    <a:pt x="176" y="106"/>
                  </a:lnTo>
                  <a:lnTo>
                    <a:pt x="178" y="108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176" y="114"/>
                  </a:lnTo>
                  <a:lnTo>
                    <a:pt x="178" y="117"/>
                  </a:lnTo>
                  <a:lnTo>
                    <a:pt x="180" y="119"/>
                  </a:lnTo>
                  <a:lnTo>
                    <a:pt x="180" y="125"/>
                  </a:lnTo>
                  <a:lnTo>
                    <a:pt x="176" y="127"/>
                  </a:lnTo>
                  <a:lnTo>
                    <a:pt x="172" y="129"/>
                  </a:lnTo>
                  <a:lnTo>
                    <a:pt x="178" y="134"/>
                  </a:lnTo>
                  <a:lnTo>
                    <a:pt x="178" y="142"/>
                  </a:lnTo>
                  <a:lnTo>
                    <a:pt x="184" y="145"/>
                  </a:lnTo>
                  <a:lnTo>
                    <a:pt x="189" y="145"/>
                  </a:lnTo>
                  <a:lnTo>
                    <a:pt x="185" y="151"/>
                  </a:lnTo>
                  <a:lnTo>
                    <a:pt x="187" y="155"/>
                  </a:lnTo>
                  <a:lnTo>
                    <a:pt x="187" y="155"/>
                  </a:lnTo>
                  <a:lnTo>
                    <a:pt x="176" y="162"/>
                  </a:lnTo>
                  <a:lnTo>
                    <a:pt x="172" y="166"/>
                  </a:lnTo>
                  <a:lnTo>
                    <a:pt x="174" y="168"/>
                  </a:lnTo>
                  <a:lnTo>
                    <a:pt x="170" y="170"/>
                  </a:lnTo>
                  <a:lnTo>
                    <a:pt x="163" y="170"/>
                  </a:lnTo>
                  <a:lnTo>
                    <a:pt x="161" y="168"/>
                  </a:lnTo>
                  <a:lnTo>
                    <a:pt x="150" y="162"/>
                  </a:lnTo>
                  <a:lnTo>
                    <a:pt x="146" y="162"/>
                  </a:lnTo>
                  <a:lnTo>
                    <a:pt x="144" y="164"/>
                  </a:lnTo>
                  <a:lnTo>
                    <a:pt x="142" y="164"/>
                  </a:lnTo>
                  <a:lnTo>
                    <a:pt x="139" y="160"/>
                  </a:lnTo>
                  <a:lnTo>
                    <a:pt x="135" y="160"/>
                  </a:lnTo>
                  <a:lnTo>
                    <a:pt x="133" y="158"/>
                  </a:lnTo>
                  <a:lnTo>
                    <a:pt x="131" y="160"/>
                  </a:lnTo>
                  <a:lnTo>
                    <a:pt x="124" y="166"/>
                  </a:lnTo>
                  <a:lnTo>
                    <a:pt x="120" y="170"/>
                  </a:lnTo>
                  <a:lnTo>
                    <a:pt x="120" y="172"/>
                  </a:lnTo>
                  <a:lnTo>
                    <a:pt x="118" y="177"/>
                  </a:lnTo>
                  <a:lnTo>
                    <a:pt x="120" y="183"/>
                  </a:lnTo>
                  <a:lnTo>
                    <a:pt x="120" y="185"/>
                  </a:lnTo>
                  <a:lnTo>
                    <a:pt x="118" y="183"/>
                  </a:lnTo>
                  <a:lnTo>
                    <a:pt x="112" y="181"/>
                  </a:lnTo>
                  <a:lnTo>
                    <a:pt x="105" y="181"/>
                  </a:lnTo>
                  <a:lnTo>
                    <a:pt x="99" y="179"/>
                  </a:lnTo>
                  <a:lnTo>
                    <a:pt x="96" y="179"/>
                  </a:lnTo>
                  <a:lnTo>
                    <a:pt x="92" y="177"/>
                  </a:lnTo>
                  <a:lnTo>
                    <a:pt x="84" y="177"/>
                  </a:lnTo>
                  <a:lnTo>
                    <a:pt x="83" y="181"/>
                  </a:lnTo>
                  <a:lnTo>
                    <a:pt x="79" y="179"/>
                  </a:lnTo>
                  <a:lnTo>
                    <a:pt x="75" y="179"/>
                  </a:lnTo>
                  <a:lnTo>
                    <a:pt x="71" y="175"/>
                  </a:lnTo>
                  <a:lnTo>
                    <a:pt x="68" y="177"/>
                  </a:lnTo>
                  <a:lnTo>
                    <a:pt x="64" y="173"/>
                  </a:lnTo>
                  <a:lnTo>
                    <a:pt x="58" y="172"/>
                  </a:lnTo>
                  <a:lnTo>
                    <a:pt x="53" y="172"/>
                  </a:lnTo>
                  <a:lnTo>
                    <a:pt x="53" y="170"/>
                  </a:lnTo>
                  <a:lnTo>
                    <a:pt x="53" y="166"/>
                  </a:lnTo>
                  <a:lnTo>
                    <a:pt x="51" y="164"/>
                  </a:lnTo>
                  <a:lnTo>
                    <a:pt x="51" y="164"/>
                  </a:lnTo>
                  <a:lnTo>
                    <a:pt x="47" y="162"/>
                  </a:lnTo>
                  <a:lnTo>
                    <a:pt x="51" y="160"/>
                  </a:lnTo>
                  <a:lnTo>
                    <a:pt x="55" y="151"/>
                  </a:lnTo>
                  <a:lnTo>
                    <a:pt x="55" y="138"/>
                  </a:lnTo>
                  <a:lnTo>
                    <a:pt x="56" y="136"/>
                  </a:lnTo>
                  <a:lnTo>
                    <a:pt x="55" y="136"/>
                  </a:lnTo>
                  <a:lnTo>
                    <a:pt x="55" y="129"/>
                  </a:lnTo>
                  <a:lnTo>
                    <a:pt x="56" y="121"/>
                  </a:lnTo>
                  <a:lnTo>
                    <a:pt x="58" y="119"/>
                  </a:lnTo>
                  <a:lnTo>
                    <a:pt x="62" y="121"/>
                  </a:lnTo>
                  <a:lnTo>
                    <a:pt x="62" y="125"/>
                  </a:lnTo>
                  <a:lnTo>
                    <a:pt x="68" y="130"/>
                  </a:lnTo>
                  <a:lnTo>
                    <a:pt x="62" y="119"/>
                  </a:lnTo>
                  <a:lnTo>
                    <a:pt x="58" y="115"/>
                  </a:lnTo>
                  <a:lnTo>
                    <a:pt x="55" y="115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8" y="108"/>
                  </a:lnTo>
                  <a:lnTo>
                    <a:pt x="56" y="106"/>
                  </a:lnTo>
                  <a:lnTo>
                    <a:pt x="56" y="102"/>
                  </a:lnTo>
                  <a:lnTo>
                    <a:pt x="53" y="100"/>
                  </a:lnTo>
                  <a:lnTo>
                    <a:pt x="49" y="100"/>
                  </a:lnTo>
                  <a:lnTo>
                    <a:pt x="43" y="95"/>
                  </a:lnTo>
                  <a:lnTo>
                    <a:pt x="41" y="95"/>
                  </a:lnTo>
                  <a:lnTo>
                    <a:pt x="40" y="93"/>
                  </a:lnTo>
                  <a:lnTo>
                    <a:pt x="41" y="89"/>
                  </a:lnTo>
                  <a:lnTo>
                    <a:pt x="41" y="86"/>
                  </a:lnTo>
                  <a:lnTo>
                    <a:pt x="40" y="86"/>
                  </a:lnTo>
                  <a:lnTo>
                    <a:pt x="41" y="84"/>
                  </a:lnTo>
                  <a:lnTo>
                    <a:pt x="45" y="84"/>
                  </a:lnTo>
                  <a:lnTo>
                    <a:pt x="47" y="84"/>
                  </a:lnTo>
                  <a:lnTo>
                    <a:pt x="45" y="82"/>
                  </a:lnTo>
                  <a:lnTo>
                    <a:pt x="41" y="82"/>
                  </a:lnTo>
                  <a:lnTo>
                    <a:pt x="38" y="84"/>
                  </a:lnTo>
                  <a:lnTo>
                    <a:pt x="36" y="84"/>
                  </a:lnTo>
                  <a:lnTo>
                    <a:pt x="34" y="80"/>
                  </a:lnTo>
                  <a:lnTo>
                    <a:pt x="36" y="76"/>
                  </a:lnTo>
                  <a:lnTo>
                    <a:pt x="34" y="76"/>
                  </a:lnTo>
                  <a:lnTo>
                    <a:pt x="32" y="76"/>
                  </a:lnTo>
                  <a:lnTo>
                    <a:pt x="30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26" y="76"/>
                  </a:lnTo>
                  <a:lnTo>
                    <a:pt x="23" y="74"/>
                  </a:lnTo>
                  <a:lnTo>
                    <a:pt x="21" y="74"/>
                  </a:lnTo>
                  <a:lnTo>
                    <a:pt x="21" y="72"/>
                  </a:lnTo>
                  <a:lnTo>
                    <a:pt x="15" y="69"/>
                  </a:lnTo>
                  <a:lnTo>
                    <a:pt x="13" y="71"/>
                  </a:lnTo>
                  <a:lnTo>
                    <a:pt x="10" y="69"/>
                  </a:lnTo>
                  <a:lnTo>
                    <a:pt x="6" y="72"/>
                  </a:lnTo>
                  <a:lnTo>
                    <a:pt x="8" y="69"/>
                  </a:lnTo>
                  <a:lnTo>
                    <a:pt x="6" y="67"/>
                  </a:lnTo>
                  <a:lnTo>
                    <a:pt x="2" y="67"/>
                  </a:lnTo>
                  <a:lnTo>
                    <a:pt x="2" y="65"/>
                  </a:lnTo>
                  <a:lnTo>
                    <a:pt x="6" y="63"/>
                  </a:lnTo>
                  <a:lnTo>
                    <a:pt x="8" y="63"/>
                  </a:lnTo>
                  <a:lnTo>
                    <a:pt x="8" y="61"/>
                  </a:lnTo>
                  <a:lnTo>
                    <a:pt x="6" y="59"/>
                  </a:lnTo>
                  <a:lnTo>
                    <a:pt x="4" y="63"/>
                  </a:lnTo>
                  <a:lnTo>
                    <a:pt x="2" y="59"/>
                  </a:lnTo>
                  <a:lnTo>
                    <a:pt x="4" y="59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4" y="57"/>
                  </a:lnTo>
                  <a:lnTo>
                    <a:pt x="2" y="59"/>
                  </a:lnTo>
                  <a:lnTo>
                    <a:pt x="0" y="57"/>
                  </a:lnTo>
                  <a:lnTo>
                    <a:pt x="2" y="54"/>
                  </a:lnTo>
                  <a:lnTo>
                    <a:pt x="8" y="54"/>
                  </a:lnTo>
                  <a:lnTo>
                    <a:pt x="10" y="52"/>
                  </a:lnTo>
                  <a:lnTo>
                    <a:pt x="13" y="52"/>
                  </a:lnTo>
                  <a:lnTo>
                    <a:pt x="15" y="52"/>
                  </a:lnTo>
                  <a:lnTo>
                    <a:pt x="17" y="50"/>
                  </a:lnTo>
                  <a:lnTo>
                    <a:pt x="19" y="52"/>
                  </a:lnTo>
                  <a:lnTo>
                    <a:pt x="21" y="48"/>
                  </a:lnTo>
                  <a:lnTo>
                    <a:pt x="26" y="48"/>
                  </a:lnTo>
                  <a:lnTo>
                    <a:pt x="28" y="48"/>
                  </a:lnTo>
                  <a:lnTo>
                    <a:pt x="34" y="54"/>
                  </a:lnTo>
                  <a:lnTo>
                    <a:pt x="38" y="52"/>
                  </a:lnTo>
                  <a:lnTo>
                    <a:pt x="38" y="52"/>
                  </a:lnTo>
                  <a:lnTo>
                    <a:pt x="41" y="52"/>
                  </a:lnTo>
                  <a:lnTo>
                    <a:pt x="43" y="52"/>
                  </a:lnTo>
                  <a:lnTo>
                    <a:pt x="45" y="52"/>
                  </a:lnTo>
                  <a:lnTo>
                    <a:pt x="53" y="52"/>
                  </a:lnTo>
                  <a:lnTo>
                    <a:pt x="51" y="50"/>
                  </a:lnTo>
                  <a:lnTo>
                    <a:pt x="49" y="46"/>
                  </a:lnTo>
                  <a:lnTo>
                    <a:pt x="51" y="44"/>
                  </a:lnTo>
                  <a:lnTo>
                    <a:pt x="49" y="43"/>
                  </a:lnTo>
                  <a:lnTo>
                    <a:pt x="51" y="41"/>
                  </a:lnTo>
                  <a:lnTo>
                    <a:pt x="45" y="35"/>
                  </a:lnTo>
                  <a:lnTo>
                    <a:pt x="45" y="33"/>
                  </a:lnTo>
                  <a:lnTo>
                    <a:pt x="45" y="29"/>
                  </a:lnTo>
                  <a:lnTo>
                    <a:pt x="47" y="31"/>
                  </a:lnTo>
                  <a:lnTo>
                    <a:pt x="51" y="31"/>
                  </a:lnTo>
                  <a:lnTo>
                    <a:pt x="53" y="29"/>
                  </a:lnTo>
                  <a:lnTo>
                    <a:pt x="56" y="31"/>
                  </a:lnTo>
                  <a:lnTo>
                    <a:pt x="55" y="33"/>
                  </a:lnTo>
                  <a:lnTo>
                    <a:pt x="56" y="35"/>
                  </a:lnTo>
                  <a:lnTo>
                    <a:pt x="58" y="37"/>
                  </a:lnTo>
                  <a:lnTo>
                    <a:pt x="60" y="37"/>
                  </a:lnTo>
                  <a:lnTo>
                    <a:pt x="64" y="37"/>
                  </a:lnTo>
                  <a:lnTo>
                    <a:pt x="69" y="39"/>
                  </a:lnTo>
                  <a:lnTo>
                    <a:pt x="75" y="37"/>
                  </a:lnTo>
                  <a:lnTo>
                    <a:pt x="79" y="35"/>
                  </a:lnTo>
                  <a:lnTo>
                    <a:pt x="75" y="33"/>
                  </a:lnTo>
                  <a:lnTo>
                    <a:pt x="75" y="31"/>
                  </a:lnTo>
                  <a:lnTo>
                    <a:pt x="77" y="29"/>
                  </a:lnTo>
                  <a:lnTo>
                    <a:pt x="83" y="26"/>
                  </a:lnTo>
                  <a:lnTo>
                    <a:pt x="86" y="26"/>
                  </a:lnTo>
                  <a:lnTo>
                    <a:pt x="88" y="26"/>
                  </a:lnTo>
                  <a:lnTo>
                    <a:pt x="94" y="24"/>
                  </a:lnTo>
                  <a:lnTo>
                    <a:pt x="94" y="22"/>
                  </a:lnTo>
                  <a:lnTo>
                    <a:pt x="99" y="18"/>
                  </a:lnTo>
                  <a:lnTo>
                    <a:pt x="99" y="11"/>
                  </a:lnTo>
                  <a:lnTo>
                    <a:pt x="99" y="7"/>
                  </a:lnTo>
                  <a:lnTo>
                    <a:pt x="99" y="3"/>
                  </a:lnTo>
                  <a:lnTo>
                    <a:pt x="105" y="1"/>
                  </a:lnTo>
                  <a:lnTo>
                    <a:pt x="107" y="3"/>
                  </a:lnTo>
                  <a:lnTo>
                    <a:pt x="112" y="0"/>
                  </a:lnTo>
                  <a:lnTo>
                    <a:pt x="11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105">
              <a:extLst>
                <a:ext uri="{FF2B5EF4-FFF2-40B4-BE49-F238E27FC236}">
                  <a16:creationId xmlns:a16="http://schemas.microsoft.com/office/drawing/2014/main" id="{503E484E-C036-4507-BE70-F558FF3433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673828" y="8125113"/>
              <a:ext cx="1670201" cy="1869235"/>
            </a:xfrm>
            <a:custGeom>
              <a:avLst/>
              <a:gdLst>
                <a:gd name="T0" fmla="*/ 142 w 193"/>
                <a:gd name="T1" fmla="*/ 202 h 216"/>
                <a:gd name="T2" fmla="*/ 141 w 193"/>
                <a:gd name="T3" fmla="*/ 216 h 216"/>
                <a:gd name="T4" fmla="*/ 120 w 193"/>
                <a:gd name="T5" fmla="*/ 207 h 216"/>
                <a:gd name="T6" fmla="*/ 99 w 193"/>
                <a:gd name="T7" fmla="*/ 194 h 216"/>
                <a:gd name="T8" fmla="*/ 111 w 193"/>
                <a:gd name="T9" fmla="*/ 187 h 216"/>
                <a:gd name="T10" fmla="*/ 137 w 193"/>
                <a:gd name="T11" fmla="*/ 185 h 216"/>
                <a:gd name="T12" fmla="*/ 45 w 193"/>
                <a:gd name="T13" fmla="*/ 125 h 216"/>
                <a:gd name="T14" fmla="*/ 53 w 193"/>
                <a:gd name="T15" fmla="*/ 136 h 216"/>
                <a:gd name="T16" fmla="*/ 51 w 193"/>
                <a:gd name="T17" fmla="*/ 158 h 216"/>
                <a:gd name="T18" fmla="*/ 43 w 193"/>
                <a:gd name="T19" fmla="*/ 164 h 216"/>
                <a:gd name="T20" fmla="*/ 36 w 193"/>
                <a:gd name="T21" fmla="*/ 172 h 216"/>
                <a:gd name="T22" fmla="*/ 34 w 193"/>
                <a:gd name="T23" fmla="*/ 151 h 216"/>
                <a:gd name="T24" fmla="*/ 32 w 193"/>
                <a:gd name="T25" fmla="*/ 142 h 216"/>
                <a:gd name="T26" fmla="*/ 28 w 193"/>
                <a:gd name="T27" fmla="*/ 127 h 216"/>
                <a:gd name="T28" fmla="*/ 28 w 193"/>
                <a:gd name="T29" fmla="*/ 121 h 216"/>
                <a:gd name="T30" fmla="*/ 28 w 193"/>
                <a:gd name="T31" fmla="*/ 123 h 216"/>
                <a:gd name="T32" fmla="*/ 71 w 193"/>
                <a:gd name="T33" fmla="*/ 99 h 216"/>
                <a:gd name="T34" fmla="*/ 62 w 193"/>
                <a:gd name="T35" fmla="*/ 89 h 216"/>
                <a:gd name="T36" fmla="*/ 62 w 193"/>
                <a:gd name="T37" fmla="*/ 86 h 216"/>
                <a:gd name="T38" fmla="*/ 96 w 193"/>
                <a:gd name="T39" fmla="*/ 7 h 216"/>
                <a:gd name="T40" fmla="*/ 111 w 193"/>
                <a:gd name="T41" fmla="*/ 20 h 216"/>
                <a:gd name="T42" fmla="*/ 101 w 193"/>
                <a:gd name="T43" fmla="*/ 31 h 216"/>
                <a:gd name="T44" fmla="*/ 90 w 193"/>
                <a:gd name="T45" fmla="*/ 41 h 216"/>
                <a:gd name="T46" fmla="*/ 92 w 193"/>
                <a:gd name="T47" fmla="*/ 59 h 216"/>
                <a:gd name="T48" fmla="*/ 118 w 193"/>
                <a:gd name="T49" fmla="*/ 82 h 216"/>
                <a:gd name="T50" fmla="*/ 124 w 193"/>
                <a:gd name="T51" fmla="*/ 95 h 216"/>
                <a:gd name="T52" fmla="*/ 141 w 193"/>
                <a:gd name="T53" fmla="*/ 106 h 216"/>
                <a:gd name="T54" fmla="*/ 155 w 193"/>
                <a:gd name="T55" fmla="*/ 112 h 216"/>
                <a:gd name="T56" fmla="*/ 163 w 193"/>
                <a:gd name="T57" fmla="*/ 119 h 216"/>
                <a:gd name="T58" fmla="*/ 193 w 193"/>
                <a:gd name="T59" fmla="*/ 138 h 216"/>
                <a:gd name="T60" fmla="*/ 191 w 193"/>
                <a:gd name="T61" fmla="*/ 149 h 216"/>
                <a:gd name="T62" fmla="*/ 185 w 193"/>
                <a:gd name="T63" fmla="*/ 142 h 216"/>
                <a:gd name="T64" fmla="*/ 170 w 193"/>
                <a:gd name="T65" fmla="*/ 136 h 216"/>
                <a:gd name="T66" fmla="*/ 167 w 193"/>
                <a:gd name="T67" fmla="*/ 149 h 216"/>
                <a:gd name="T68" fmla="*/ 172 w 193"/>
                <a:gd name="T69" fmla="*/ 158 h 216"/>
                <a:gd name="T70" fmla="*/ 169 w 193"/>
                <a:gd name="T71" fmla="*/ 170 h 216"/>
                <a:gd name="T72" fmla="*/ 159 w 193"/>
                <a:gd name="T73" fmla="*/ 192 h 216"/>
                <a:gd name="T74" fmla="*/ 152 w 193"/>
                <a:gd name="T75" fmla="*/ 183 h 216"/>
                <a:gd name="T76" fmla="*/ 157 w 193"/>
                <a:gd name="T77" fmla="*/ 173 h 216"/>
                <a:gd name="T78" fmla="*/ 154 w 193"/>
                <a:gd name="T79" fmla="*/ 158 h 216"/>
                <a:gd name="T80" fmla="*/ 142 w 193"/>
                <a:gd name="T81" fmla="*/ 145 h 216"/>
                <a:gd name="T82" fmla="*/ 137 w 193"/>
                <a:gd name="T83" fmla="*/ 136 h 216"/>
                <a:gd name="T84" fmla="*/ 127 w 193"/>
                <a:gd name="T85" fmla="*/ 130 h 216"/>
                <a:gd name="T86" fmla="*/ 112 w 193"/>
                <a:gd name="T87" fmla="*/ 121 h 216"/>
                <a:gd name="T88" fmla="*/ 99 w 193"/>
                <a:gd name="T89" fmla="*/ 117 h 216"/>
                <a:gd name="T90" fmla="*/ 81 w 193"/>
                <a:gd name="T91" fmla="*/ 97 h 216"/>
                <a:gd name="T92" fmla="*/ 64 w 193"/>
                <a:gd name="T93" fmla="*/ 84 h 216"/>
                <a:gd name="T94" fmla="*/ 56 w 193"/>
                <a:gd name="T95" fmla="*/ 67 h 216"/>
                <a:gd name="T96" fmla="*/ 36 w 193"/>
                <a:gd name="T97" fmla="*/ 56 h 216"/>
                <a:gd name="T98" fmla="*/ 13 w 193"/>
                <a:gd name="T99" fmla="*/ 65 h 216"/>
                <a:gd name="T100" fmla="*/ 0 w 193"/>
                <a:gd name="T101" fmla="*/ 43 h 216"/>
                <a:gd name="T102" fmla="*/ 4 w 193"/>
                <a:gd name="T103" fmla="*/ 28 h 216"/>
                <a:gd name="T104" fmla="*/ 26 w 193"/>
                <a:gd name="T105" fmla="*/ 13 h 216"/>
                <a:gd name="T106" fmla="*/ 41 w 193"/>
                <a:gd name="T107" fmla="*/ 20 h 216"/>
                <a:gd name="T108" fmla="*/ 55 w 193"/>
                <a:gd name="T109" fmla="*/ 13 h 216"/>
                <a:gd name="T110" fmla="*/ 77 w 193"/>
                <a:gd name="T111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3" h="216">
                  <a:moveTo>
                    <a:pt x="146" y="183"/>
                  </a:moveTo>
                  <a:lnTo>
                    <a:pt x="148" y="187"/>
                  </a:lnTo>
                  <a:lnTo>
                    <a:pt x="148" y="190"/>
                  </a:lnTo>
                  <a:lnTo>
                    <a:pt x="144" y="194"/>
                  </a:lnTo>
                  <a:lnTo>
                    <a:pt x="142" y="202"/>
                  </a:lnTo>
                  <a:lnTo>
                    <a:pt x="144" y="205"/>
                  </a:lnTo>
                  <a:lnTo>
                    <a:pt x="144" y="209"/>
                  </a:lnTo>
                  <a:lnTo>
                    <a:pt x="144" y="211"/>
                  </a:lnTo>
                  <a:lnTo>
                    <a:pt x="144" y="216"/>
                  </a:lnTo>
                  <a:lnTo>
                    <a:pt x="141" y="216"/>
                  </a:lnTo>
                  <a:lnTo>
                    <a:pt x="133" y="213"/>
                  </a:lnTo>
                  <a:lnTo>
                    <a:pt x="131" y="211"/>
                  </a:lnTo>
                  <a:lnTo>
                    <a:pt x="129" y="207"/>
                  </a:lnTo>
                  <a:lnTo>
                    <a:pt x="127" y="209"/>
                  </a:lnTo>
                  <a:lnTo>
                    <a:pt x="120" y="207"/>
                  </a:lnTo>
                  <a:lnTo>
                    <a:pt x="116" y="203"/>
                  </a:lnTo>
                  <a:lnTo>
                    <a:pt x="112" y="202"/>
                  </a:lnTo>
                  <a:lnTo>
                    <a:pt x="107" y="198"/>
                  </a:lnTo>
                  <a:lnTo>
                    <a:pt x="103" y="198"/>
                  </a:lnTo>
                  <a:lnTo>
                    <a:pt x="99" y="194"/>
                  </a:lnTo>
                  <a:lnTo>
                    <a:pt x="99" y="188"/>
                  </a:lnTo>
                  <a:lnTo>
                    <a:pt x="103" y="187"/>
                  </a:lnTo>
                  <a:lnTo>
                    <a:pt x="105" y="188"/>
                  </a:lnTo>
                  <a:lnTo>
                    <a:pt x="107" y="187"/>
                  </a:lnTo>
                  <a:lnTo>
                    <a:pt x="111" y="187"/>
                  </a:lnTo>
                  <a:lnTo>
                    <a:pt x="114" y="188"/>
                  </a:lnTo>
                  <a:lnTo>
                    <a:pt x="118" y="190"/>
                  </a:lnTo>
                  <a:lnTo>
                    <a:pt x="126" y="188"/>
                  </a:lnTo>
                  <a:lnTo>
                    <a:pt x="133" y="188"/>
                  </a:lnTo>
                  <a:lnTo>
                    <a:pt x="137" y="185"/>
                  </a:lnTo>
                  <a:lnTo>
                    <a:pt x="141" y="187"/>
                  </a:lnTo>
                  <a:lnTo>
                    <a:pt x="142" y="187"/>
                  </a:lnTo>
                  <a:lnTo>
                    <a:pt x="146" y="183"/>
                  </a:lnTo>
                  <a:close/>
                  <a:moveTo>
                    <a:pt x="43" y="123"/>
                  </a:moveTo>
                  <a:lnTo>
                    <a:pt x="45" y="125"/>
                  </a:lnTo>
                  <a:lnTo>
                    <a:pt x="47" y="123"/>
                  </a:lnTo>
                  <a:lnTo>
                    <a:pt x="49" y="127"/>
                  </a:lnTo>
                  <a:lnTo>
                    <a:pt x="51" y="130"/>
                  </a:lnTo>
                  <a:lnTo>
                    <a:pt x="53" y="134"/>
                  </a:lnTo>
                  <a:lnTo>
                    <a:pt x="53" y="136"/>
                  </a:lnTo>
                  <a:lnTo>
                    <a:pt x="49" y="140"/>
                  </a:lnTo>
                  <a:lnTo>
                    <a:pt x="53" y="144"/>
                  </a:lnTo>
                  <a:lnTo>
                    <a:pt x="51" y="149"/>
                  </a:lnTo>
                  <a:lnTo>
                    <a:pt x="53" y="157"/>
                  </a:lnTo>
                  <a:lnTo>
                    <a:pt x="51" y="158"/>
                  </a:lnTo>
                  <a:lnTo>
                    <a:pt x="51" y="164"/>
                  </a:lnTo>
                  <a:lnTo>
                    <a:pt x="51" y="166"/>
                  </a:lnTo>
                  <a:lnTo>
                    <a:pt x="49" y="166"/>
                  </a:lnTo>
                  <a:lnTo>
                    <a:pt x="47" y="164"/>
                  </a:lnTo>
                  <a:lnTo>
                    <a:pt x="43" y="164"/>
                  </a:lnTo>
                  <a:lnTo>
                    <a:pt x="41" y="166"/>
                  </a:lnTo>
                  <a:lnTo>
                    <a:pt x="41" y="170"/>
                  </a:lnTo>
                  <a:lnTo>
                    <a:pt x="40" y="172"/>
                  </a:lnTo>
                  <a:lnTo>
                    <a:pt x="38" y="170"/>
                  </a:lnTo>
                  <a:lnTo>
                    <a:pt x="36" y="172"/>
                  </a:lnTo>
                  <a:lnTo>
                    <a:pt x="34" y="168"/>
                  </a:lnTo>
                  <a:lnTo>
                    <a:pt x="32" y="162"/>
                  </a:lnTo>
                  <a:lnTo>
                    <a:pt x="30" y="158"/>
                  </a:lnTo>
                  <a:lnTo>
                    <a:pt x="32" y="153"/>
                  </a:lnTo>
                  <a:lnTo>
                    <a:pt x="34" y="151"/>
                  </a:lnTo>
                  <a:lnTo>
                    <a:pt x="34" y="149"/>
                  </a:lnTo>
                  <a:lnTo>
                    <a:pt x="30" y="149"/>
                  </a:lnTo>
                  <a:lnTo>
                    <a:pt x="30" y="147"/>
                  </a:lnTo>
                  <a:lnTo>
                    <a:pt x="32" y="145"/>
                  </a:lnTo>
                  <a:lnTo>
                    <a:pt x="32" y="142"/>
                  </a:lnTo>
                  <a:lnTo>
                    <a:pt x="30" y="140"/>
                  </a:lnTo>
                  <a:lnTo>
                    <a:pt x="30" y="136"/>
                  </a:lnTo>
                  <a:lnTo>
                    <a:pt x="26" y="134"/>
                  </a:lnTo>
                  <a:lnTo>
                    <a:pt x="28" y="130"/>
                  </a:lnTo>
                  <a:lnTo>
                    <a:pt x="28" y="127"/>
                  </a:lnTo>
                  <a:lnTo>
                    <a:pt x="32" y="130"/>
                  </a:lnTo>
                  <a:lnTo>
                    <a:pt x="34" y="130"/>
                  </a:lnTo>
                  <a:lnTo>
                    <a:pt x="40" y="123"/>
                  </a:lnTo>
                  <a:lnTo>
                    <a:pt x="43" y="123"/>
                  </a:lnTo>
                  <a:close/>
                  <a:moveTo>
                    <a:pt x="28" y="121"/>
                  </a:moveTo>
                  <a:lnTo>
                    <a:pt x="30" y="123"/>
                  </a:lnTo>
                  <a:lnTo>
                    <a:pt x="28" y="123"/>
                  </a:lnTo>
                  <a:lnTo>
                    <a:pt x="28" y="125"/>
                  </a:lnTo>
                  <a:lnTo>
                    <a:pt x="28" y="125"/>
                  </a:lnTo>
                  <a:lnTo>
                    <a:pt x="28" y="123"/>
                  </a:lnTo>
                  <a:lnTo>
                    <a:pt x="28" y="123"/>
                  </a:lnTo>
                  <a:lnTo>
                    <a:pt x="28" y="121"/>
                  </a:lnTo>
                  <a:close/>
                  <a:moveTo>
                    <a:pt x="71" y="97"/>
                  </a:moveTo>
                  <a:lnTo>
                    <a:pt x="73" y="99"/>
                  </a:lnTo>
                  <a:lnTo>
                    <a:pt x="71" y="99"/>
                  </a:lnTo>
                  <a:lnTo>
                    <a:pt x="71" y="97"/>
                  </a:lnTo>
                  <a:close/>
                  <a:moveTo>
                    <a:pt x="62" y="86"/>
                  </a:moveTo>
                  <a:lnTo>
                    <a:pt x="64" y="87"/>
                  </a:lnTo>
                  <a:lnTo>
                    <a:pt x="64" y="89"/>
                  </a:lnTo>
                  <a:lnTo>
                    <a:pt x="62" y="89"/>
                  </a:lnTo>
                  <a:lnTo>
                    <a:pt x="58" y="91"/>
                  </a:lnTo>
                  <a:lnTo>
                    <a:pt x="56" y="89"/>
                  </a:lnTo>
                  <a:lnTo>
                    <a:pt x="58" y="87"/>
                  </a:lnTo>
                  <a:lnTo>
                    <a:pt x="60" y="87"/>
                  </a:lnTo>
                  <a:lnTo>
                    <a:pt x="62" y="86"/>
                  </a:lnTo>
                  <a:close/>
                  <a:moveTo>
                    <a:pt x="77" y="0"/>
                  </a:moveTo>
                  <a:lnTo>
                    <a:pt x="81" y="0"/>
                  </a:lnTo>
                  <a:lnTo>
                    <a:pt x="86" y="0"/>
                  </a:lnTo>
                  <a:lnTo>
                    <a:pt x="86" y="3"/>
                  </a:lnTo>
                  <a:lnTo>
                    <a:pt x="96" y="7"/>
                  </a:lnTo>
                  <a:lnTo>
                    <a:pt x="105" y="11"/>
                  </a:lnTo>
                  <a:lnTo>
                    <a:pt x="111" y="9"/>
                  </a:lnTo>
                  <a:lnTo>
                    <a:pt x="112" y="11"/>
                  </a:lnTo>
                  <a:lnTo>
                    <a:pt x="109" y="16"/>
                  </a:lnTo>
                  <a:lnTo>
                    <a:pt x="111" y="20"/>
                  </a:lnTo>
                  <a:lnTo>
                    <a:pt x="109" y="24"/>
                  </a:lnTo>
                  <a:lnTo>
                    <a:pt x="109" y="29"/>
                  </a:lnTo>
                  <a:lnTo>
                    <a:pt x="105" y="28"/>
                  </a:lnTo>
                  <a:lnTo>
                    <a:pt x="103" y="29"/>
                  </a:lnTo>
                  <a:lnTo>
                    <a:pt x="101" y="31"/>
                  </a:lnTo>
                  <a:lnTo>
                    <a:pt x="98" y="31"/>
                  </a:lnTo>
                  <a:lnTo>
                    <a:pt x="94" y="35"/>
                  </a:lnTo>
                  <a:lnTo>
                    <a:pt x="90" y="35"/>
                  </a:lnTo>
                  <a:lnTo>
                    <a:pt x="88" y="37"/>
                  </a:lnTo>
                  <a:lnTo>
                    <a:pt x="90" y="41"/>
                  </a:lnTo>
                  <a:lnTo>
                    <a:pt x="92" y="44"/>
                  </a:lnTo>
                  <a:lnTo>
                    <a:pt x="90" y="48"/>
                  </a:lnTo>
                  <a:lnTo>
                    <a:pt x="88" y="50"/>
                  </a:lnTo>
                  <a:lnTo>
                    <a:pt x="90" y="54"/>
                  </a:lnTo>
                  <a:lnTo>
                    <a:pt x="92" y="59"/>
                  </a:lnTo>
                  <a:lnTo>
                    <a:pt x="92" y="61"/>
                  </a:lnTo>
                  <a:lnTo>
                    <a:pt x="99" y="65"/>
                  </a:lnTo>
                  <a:lnTo>
                    <a:pt x="105" y="67"/>
                  </a:lnTo>
                  <a:lnTo>
                    <a:pt x="107" y="71"/>
                  </a:lnTo>
                  <a:lnTo>
                    <a:pt x="118" y="82"/>
                  </a:lnTo>
                  <a:lnTo>
                    <a:pt x="118" y="84"/>
                  </a:lnTo>
                  <a:lnTo>
                    <a:pt x="118" y="86"/>
                  </a:lnTo>
                  <a:lnTo>
                    <a:pt x="120" y="89"/>
                  </a:lnTo>
                  <a:lnTo>
                    <a:pt x="122" y="91"/>
                  </a:lnTo>
                  <a:lnTo>
                    <a:pt x="124" y="95"/>
                  </a:lnTo>
                  <a:lnTo>
                    <a:pt x="127" y="99"/>
                  </a:lnTo>
                  <a:lnTo>
                    <a:pt x="131" y="102"/>
                  </a:lnTo>
                  <a:lnTo>
                    <a:pt x="135" y="104"/>
                  </a:lnTo>
                  <a:lnTo>
                    <a:pt x="137" y="106"/>
                  </a:lnTo>
                  <a:lnTo>
                    <a:pt x="141" y="106"/>
                  </a:lnTo>
                  <a:lnTo>
                    <a:pt x="146" y="106"/>
                  </a:lnTo>
                  <a:lnTo>
                    <a:pt x="148" y="108"/>
                  </a:lnTo>
                  <a:lnTo>
                    <a:pt x="154" y="106"/>
                  </a:lnTo>
                  <a:lnTo>
                    <a:pt x="155" y="108"/>
                  </a:lnTo>
                  <a:lnTo>
                    <a:pt x="155" y="112"/>
                  </a:lnTo>
                  <a:lnTo>
                    <a:pt x="152" y="114"/>
                  </a:lnTo>
                  <a:lnTo>
                    <a:pt x="150" y="115"/>
                  </a:lnTo>
                  <a:lnTo>
                    <a:pt x="152" y="117"/>
                  </a:lnTo>
                  <a:lnTo>
                    <a:pt x="155" y="117"/>
                  </a:lnTo>
                  <a:lnTo>
                    <a:pt x="163" y="119"/>
                  </a:lnTo>
                  <a:lnTo>
                    <a:pt x="176" y="127"/>
                  </a:lnTo>
                  <a:lnTo>
                    <a:pt x="182" y="130"/>
                  </a:lnTo>
                  <a:lnTo>
                    <a:pt x="184" y="134"/>
                  </a:lnTo>
                  <a:lnTo>
                    <a:pt x="189" y="136"/>
                  </a:lnTo>
                  <a:lnTo>
                    <a:pt x="193" y="138"/>
                  </a:lnTo>
                  <a:lnTo>
                    <a:pt x="193" y="140"/>
                  </a:lnTo>
                  <a:lnTo>
                    <a:pt x="193" y="144"/>
                  </a:lnTo>
                  <a:lnTo>
                    <a:pt x="191" y="145"/>
                  </a:lnTo>
                  <a:lnTo>
                    <a:pt x="193" y="149"/>
                  </a:lnTo>
                  <a:lnTo>
                    <a:pt x="191" y="149"/>
                  </a:lnTo>
                  <a:lnTo>
                    <a:pt x="191" y="151"/>
                  </a:lnTo>
                  <a:lnTo>
                    <a:pt x="187" y="149"/>
                  </a:lnTo>
                  <a:lnTo>
                    <a:pt x="185" y="147"/>
                  </a:lnTo>
                  <a:lnTo>
                    <a:pt x="184" y="144"/>
                  </a:lnTo>
                  <a:lnTo>
                    <a:pt x="185" y="142"/>
                  </a:lnTo>
                  <a:lnTo>
                    <a:pt x="184" y="140"/>
                  </a:lnTo>
                  <a:lnTo>
                    <a:pt x="178" y="140"/>
                  </a:lnTo>
                  <a:lnTo>
                    <a:pt x="176" y="138"/>
                  </a:lnTo>
                  <a:lnTo>
                    <a:pt x="174" y="136"/>
                  </a:lnTo>
                  <a:lnTo>
                    <a:pt x="170" y="136"/>
                  </a:lnTo>
                  <a:lnTo>
                    <a:pt x="169" y="138"/>
                  </a:lnTo>
                  <a:lnTo>
                    <a:pt x="169" y="142"/>
                  </a:lnTo>
                  <a:lnTo>
                    <a:pt x="167" y="144"/>
                  </a:lnTo>
                  <a:lnTo>
                    <a:pt x="167" y="145"/>
                  </a:lnTo>
                  <a:lnTo>
                    <a:pt x="167" y="149"/>
                  </a:lnTo>
                  <a:lnTo>
                    <a:pt x="163" y="151"/>
                  </a:lnTo>
                  <a:lnTo>
                    <a:pt x="163" y="153"/>
                  </a:lnTo>
                  <a:lnTo>
                    <a:pt x="165" y="155"/>
                  </a:lnTo>
                  <a:lnTo>
                    <a:pt x="167" y="155"/>
                  </a:lnTo>
                  <a:lnTo>
                    <a:pt x="172" y="158"/>
                  </a:lnTo>
                  <a:lnTo>
                    <a:pt x="172" y="160"/>
                  </a:lnTo>
                  <a:lnTo>
                    <a:pt x="172" y="166"/>
                  </a:lnTo>
                  <a:lnTo>
                    <a:pt x="174" y="168"/>
                  </a:lnTo>
                  <a:lnTo>
                    <a:pt x="172" y="170"/>
                  </a:lnTo>
                  <a:lnTo>
                    <a:pt x="169" y="170"/>
                  </a:lnTo>
                  <a:lnTo>
                    <a:pt x="167" y="173"/>
                  </a:lnTo>
                  <a:lnTo>
                    <a:pt x="167" y="181"/>
                  </a:lnTo>
                  <a:lnTo>
                    <a:pt x="161" y="185"/>
                  </a:lnTo>
                  <a:lnTo>
                    <a:pt x="161" y="188"/>
                  </a:lnTo>
                  <a:lnTo>
                    <a:pt x="159" y="192"/>
                  </a:lnTo>
                  <a:lnTo>
                    <a:pt x="154" y="192"/>
                  </a:lnTo>
                  <a:lnTo>
                    <a:pt x="150" y="188"/>
                  </a:lnTo>
                  <a:lnTo>
                    <a:pt x="150" y="187"/>
                  </a:lnTo>
                  <a:lnTo>
                    <a:pt x="150" y="185"/>
                  </a:lnTo>
                  <a:lnTo>
                    <a:pt x="152" y="183"/>
                  </a:lnTo>
                  <a:lnTo>
                    <a:pt x="155" y="181"/>
                  </a:lnTo>
                  <a:lnTo>
                    <a:pt x="155" y="177"/>
                  </a:lnTo>
                  <a:lnTo>
                    <a:pt x="155" y="175"/>
                  </a:lnTo>
                  <a:lnTo>
                    <a:pt x="155" y="173"/>
                  </a:lnTo>
                  <a:lnTo>
                    <a:pt x="157" y="173"/>
                  </a:lnTo>
                  <a:lnTo>
                    <a:pt x="159" y="172"/>
                  </a:lnTo>
                  <a:lnTo>
                    <a:pt x="159" y="168"/>
                  </a:lnTo>
                  <a:lnTo>
                    <a:pt x="157" y="166"/>
                  </a:lnTo>
                  <a:lnTo>
                    <a:pt x="155" y="160"/>
                  </a:lnTo>
                  <a:lnTo>
                    <a:pt x="154" y="158"/>
                  </a:lnTo>
                  <a:lnTo>
                    <a:pt x="154" y="153"/>
                  </a:lnTo>
                  <a:lnTo>
                    <a:pt x="152" y="147"/>
                  </a:lnTo>
                  <a:lnTo>
                    <a:pt x="150" y="145"/>
                  </a:lnTo>
                  <a:lnTo>
                    <a:pt x="146" y="147"/>
                  </a:lnTo>
                  <a:lnTo>
                    <a:pt x="142" y="145"/>
                  </a:lnTo>
                  <a:lnTo>
                    <a:pt x="141" y="144"/>
                  </a:lnTo>
                  <a:lnTo>
                    <a:pt x="139" y="142"/>
                  </a:lnTo>
                  <a:lnTo>
                    <a:pt x="137" y="142"/>
                  </a:lnTo>
                  <a:lnTo>
                    <a:pt x="137" y="140"/>
                  </a:lnTo>
                  <a:lnTo>
                    <a:pt x="137" y="136"/>
                  </a:lnTo>
                  <a:lnTo>
                    <a:pt x="135" y="134"/>
                  </a:lnTo>
                  <a:lnTo>
                    <a:pt x="131" y="132"/>
                  </a:lnTo>
                  <a:lnTo>
                    <a:pt x="129" y="134"/>
                  </a:lnTo>
                  <a:lnTo>
                    <a:pt x="129" y="130"/>
                  </a:lnTo>
                  <a:lnTo>
                    <a:pt x="127" y="130"/>
                  </a:lnTo>
                  <a:lnTo>
                    <a:pt x="126" y="130"/>
                  </a:lnTo>
                  <a:lnTo>
                    <a:pt x="122" y="129"/>
                  </a:lnTo>
                  <a:lnTo>
                    <a:pt x="118" y="123"/>
                  </a:lnTo>
                  <a:lnTo>
                    <a:pt x="116" y="123"/>
                  </a:lnTo>
                  <a:lnTo>
                    <a:pt x="112" y="121"/>
                  </a:lnTo>
                  <a:lnTo>
                    <a:pt x="111" y="123"/>
                  </a:lnTo>
                  <a:lnTo>
                    <a:pt x="107" y="123"/>
                  </a:lnTo>
                  <a:lnTo>
                    <a:pt x="107" y="121"/>
                  </a:lnTo>
                  <a:lnTo>
                    <a:pt x="103" y="117"/>
                  </a:lnTo>
                  <a:lnTo>
                    <a:pt x="99" y="117"/>
                  </a:lnTo>
                  <a:lnTo>
                    <a:pt x="94" y="114"/>
                  </a:lnTo>
                  <a:lnTo>
                    <a:pt x="86" y="104"/>
                  </a:lnTo>
                  <a:lnTo>
                    <a:pt x="84" y="102"/>
                  </a:lnTo>
                  <a:lnTo>
                    <a:pt x="84" y="101"/>
                  </a:lnTo>
                  <a:lnTo>
                    <a:pt x="81" y="97"/>
                  </a:lnTo>
                  <a:lnTo>
                    <a:pt x="75" y="97"/>
                  </a:lnTo>
                  <a:lnTo>
                    <a:pt x="75" y="93"/>
                  </a:lnTo>
                  <a:lnTo>
                    <a:pt x="71" y="89"/>
                  </a:lnTo>
                  <a:lnTo>
                    <a:pt x="68" y="86"/>
                  </a:lnTo>
                  <a:lnTo>
                    <a:pt x="64" y="84"/>
                  </a:lnTo>
                  <a:lnTo>
                    <a:pt x="64" y="78"/>
                  </a:lnTo>
                  <a:lnTo>
                    <a:pt x="62" y="78"/>
                  </a:lnTo>
                  <a:lnTo>
                    <a:pt x="62" y="74"/>
                  </a:lnTo>
                  <a:lnTo>
                    <a:pt x="58" y="69"/>
                  </a:lnTo>
                  <a:lnTo>
                    <a:pt x="56" y="67"/>
                  </a:lnTo>
                  <a:lnTo>
                    <a:pt x="56" y="65"/>
                  </a:lnTo>
                  <a:lnTo>
                    <a:pt x="55" y="63"/>
                  </a:lnTo>
                  <a:lnTo>
                    <a:pt x="49" y="61"/>
                  </a:lnTo>
                  <a:lnTo>
                    <a:pt x="47" y="59"/>
                  </a:lnTo>
                  <a:lnTo>
                    <a:pt x="36" y="56"/>
                  </a:lnTo>
                  <a:lnTo>
                    <a:pt x="26" y="61"/>
                  </a:lnTo>
                  <a:lnTo>
                    <a:pt x="26" y="63"/>
                  </a:lnTo>
                  <a:lnTo>
                    <a:pt x="23" y="67"/>
                  </a:lnTo>
                  <a:lnTo>
                    <a:pt x="15" y="69"/>
                  </a:lnTo>
                  <a:lnTo>
                    <a:pt x="13" y="65"/>
                  </a:lnTo>
                  <a:lnTo>
                    <a:pt x="17" y="59"/>
                  </a:lnTo>
                  <a:lnTo>
                    <a:pt x="12" y="59"/>
                  </a:lnTo>
                  <a:lnTo>
                    <a:pt x="6" y="56"/>
                  </a:lnTo>
                  <a:lnTo>
                    <a:pt x="6" y="48"/>
                  </a:lnTo>
                  <a:lnTo>
                    <a:pt x="0" y="43"/>
                  </a:lnTo>
                  <a:lnTo>
                    <a:pt x="4" y="41"/>
                  </a:lnTo>
                  <a:lnTo>
                    <a:pt x="8" y="39"/>
                  </a:lnTo>
                  <a:lnTo>
                    <a:pt x="8" y="33"/>
                  </a:lnTo>
                  <a:lnTo>
                    <a:pt x="6" y="31"/>
                  </a:lnTo>
                  <a:lnTo>
                    <a:pt x="4" y="28"/>
                  </a:lnTo>
                  <a:lnTo>
                    <a:pt x="6" y="26"/>
                  </a:lnTo>
                  <a:lnTo>
                    <a:pt x="10" y="28"/>
                  </a:lnTo>
                  <a:lnTo>
                    <a:pt x="17" y="22"/>
                  </a:lnTo>
                  <a:lnTo>
                    <a:pt x="21" y="24"/>
                  </a:lnTo>
                  <a:lnTo>
                    <a:pt x="26" y="13"/>
                  </a:lnTo>
                  <a:lnTo>
                    <a:pt x="30" y="16"/>
                  </a:lnTo>
                  <a:lnTo>
                    <a:pt x="30" y="20"/>
                  </a:lnTo>
                  <a:lnTo>
                    <a:pt x="36" y="22"/>
                  </a:lnTo>
                  <a:lnTo>
                    <a:pt x="38" y="26"/>
                  </a:lnTo>
                  <a:lnTo>
                    <a:pt x="41" y="20"/>
                  </a:lnTo>
                  <a:lnTo>
                    <a:pt x="41" y="14"/>
                  </a:lnTo>
                  <a:lnTo>
                    <a:pt x="49" y="16"/>
                  </a:lnTo>
                  <a:lnTo>
                    <a:pt x="51" y="16"/>
                  </a:lnTo>
                  <a:lnTo>
                    <a:pt x="55" y="18"/>
                  </a:lnTo>
                  <a:lnTo>
                    <a:pt x="55" y="13"/>
                  </a:lnTo>
                  <a:lnTo>
                    <a:pt x="62" y="11"/>
                  </a:lnTo>
                  <a:lnTo>
                    <a:pt x="60" y="5"/>
                  </a:lnTo>
                  <a:lnTo>
                    <a:pt x="64" y="1"/>
                  </a:lnTo>
                  <a:lnTo>
                    <a:pt x="69" y="5"/>
                  </a:lnTo>
                  <a:lnTo>
                    <a:pt x="77" y="0"/>
                  </a:lnTo>
                  <a:close/>
                </a:path>
              </a:pathLst>
            </a:custGeom>
            <a:no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106">
              <a:extLst>
                <a:ext uri="{FF2B5EF4-FFF2-40B4-BE49-F238E27FC236}">
                  <a16:creationId xmlns:a16="http://schemas.microsoft.com/office/drawing/2014/main" id="{DA3218E7-C3AD-4C8A-85CA-CD24F78486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570936" y="8722232"/>
              <a:ext cx="1817312" cy="1358659"/>
            </a:xfrm>
            <a:custGeom>
              <a:avLst/>
              <a:gdLst>
                <a:gd name="T0" fmla="*/ 172 w 210"/>
                <a:gd name="T1" fmla="*/ 101 h 157"/>
                <a:gd name="T2" fmla="*/ 167 w 210"/>
                <a:gd name="T3" fmla="*/ 99 h 157"/>
                <a:gd name="T4" fmla="*/ 193 w 210"/>
                <a:gd name="T5" fmla="*/ 86 h 157"/>
                <a:gd name="T6" fmla="*/ 191 w 210"/>
                <a:gd name="T7" fmla="*/ 93 h 157"/>
                <a:gd name="T8" fmla="*/ 185 w 210"/>
                <a:gd name="T9" fmla="*/ 86 h 157"/>
                <a:gd name="T10" fmla="*/ 210 w 210"/>
                <a:gd name="T11" fmla="*/ 82 h 157"/>
                <a:gd name="T12" fmla="*/ 200 w 210"/>
                <a:gd name="T13" fmla="*/ 82 h 157"/>
                <a:gd name="T14" fmla="*/ 25 w 210"/>
                <a:gd name="T15" fmla="*/ 0 h 157"/>
                <a:gd name="T16" fmla="*/ 36 w 210"/>
                <a:gd name="T17" fmla="*/ 2 h 157"/>
                <a:gd name="T18" fmla="*/ 47 w 210"/>
                <a:gd name="T19" fmla="*/ 2 h 157"/>
                <a:gd name="T20" fmla="*/ 58 w 210"/>
                <a:gd name="T21" fmla="*/ 5 h 157"/>
                <a:gd name="T22" fmla="*/ 84 w 210"/>
                <a:gd name="T23" fmla="*/ 5 h 157"/>
                <a:gd name="T24" fmla="*/ 97 w 210"/>
                <a:gd name="T25" fmla="*/ 9 h 157"/>
                <a:gd name="T26" fmla="*/ 112 w 210"/>
                <a:gd name="T27" fmla="*/ 11 h 157"/>
                <a:gd name="T28" fmla="*/ 118 w 210"/>
                <a:gd name="T29" fmla="*/ 7 h 157"/>
                <a:gd name="T30" fmla="*/ 124 w 210"/>
                <a:gd name="T31" fmla="*/ 11 h 157"/>
                <a:gd name="T32" fmla="*/ 129 w 210"/>
                <a:gd name="T33" fmla="*/ 17 h 157"/>
                <a:gd name="T34" fmla="*/ 142 w 210"/>
                <a:gd name="T35" fmla="*/ 20 h 157"/>
                <a:gd name="T36" fmla="*/ 154 w 210"/>
                <a:gd name="T37" fmla="*/ 26 h 157"/>
                <a:gd name="T38" fmla="*/ 167 w 210"/>
                <a:gd name="T39" fmla="*/ 24 h 157"/>
                <a:gd name="T40" fmla="*/ 183 w 210"/>
                <a:gd name="T41" fmla="*/ 26 h 157"/>
                <a:gd name="T42" fmla="*/ 191 w 210"/>
                <a:gd name="T43" fmla="*/ 32 h 157"/>
                <a:gd name="T44" fmla="*/ 189 w 210"/>
                <a:gd name="T45" fmla="*/ 43 h 157"/>
                <a:gd name="T46" fmla="*/ 182 w 210"/>
                <a:gd name="T47" fmla="*/ 50 h 157"/>
                <a:gd name="T48" fmla="*/ 178 w 210"/>
                <a:gd name="T49" fmla="*/ 54 h 157"/>
                <a:gd name="T50" fmla="*/ 174 w 210"/>
                <a:gd name="T51" fmla="*/ 56 h 157"/>
                <a:gd name="T52" fmla="*/ 163 w 210"/>
                <a:gd name="T53" fmla="*/ 58 h 157"/>
                <a:gd name="T54" fmla="*/ 159 w 210"/>
                <a:gd name="T55" fmla="*/ 65 h 157"/>
                <a:gd name="T56" fmla="*/ 157 w 210"/>
                <a:gd name="T57" fmla="*/ 65 h 157"/>
                <a:gd name="T58" fmla="*/ 148 w 210"/>
                <a:gd name="T59" fmla="*/ 75 h 157"/>
                <a:gd name="T60" fmla="*/ 142 w 210"/>
                <a:gd name="T61" fmla="*/ 93 h 157"/>
                <a:gd name="T62" fmla="*/ 150 w 210"/>
                <a:gd name="T63" fmla="*/ 104 h 157"/>
                <a:gd name="T64" fmla="*/ 140 w 210"/>
                <a:gd name="T65" fmla="*/ 114 h 157"/>
                <a:gd name="T66" fmla="*/ 135 w 210"/>
                <a:gd name="T67" fmla="*/ 127 h 157"/>
                <a:gd name="T68" fmla="*/ 118 w 210"/>
                <a:gd name="T69" fmla="*/ 134 h 157"/>
                <a:gd name="T70" fmla="*/ 111 w 210"/>
                <a:gd name="T71" fmla="*/ 142 h 157"/>
                <a:gd name="T72" fmla="*/ 103 w 210"/>
                <a:gd name="T73" fmla="*/ 146 h 157"/>
                <a:gd name="T74" fmla="*/ 96 w 210"/>
                <a:gd name="T75" fmla="*/ 144 h 157"/>
                <a:gd name="T76" fmla="*/ 81 w 210"/>
                <a:gd name="T77" fmla="*/ 144 h 157"/>
                <a:gd name="T78" fmla="*/ 64 w 210"/>
                <a:gd name="T79" fmla="*/ 149 h 157"/>
                <a:gd name="T80" fmla="*/ 56 w 210"/>
                <a:gd name="T81" fmla="*/ 157 h 157"/>
                <a:gd name="T82" fmla="*/ 41 w 210"/>
                <a:gd name="T83" fmla="*/ 144 h 157"/>
                <a:gd name="T84" fmla="*/ 30 w 210"/>
                <a:gd name="T85" fmla="*/ 134 h 157"/>
                <a:gd name="T86" fmla="*/ 26 w 210"/>
                <a:gd name="T87" fmla="*/ 127 h 157"/>
                <a:gd name="T88" fmla="*/ 34 w 210"/>
                <a:gd name="T89" fmla="*/ 112 h 157"/>
                <a:gd name="T90" fmla="*/ 34 w 210"/>
                <a:gd name="T91" fmla="*/ 103 h 157"/>
                <a:gd name="T92" fmla="*/ 25 w 210"/>
                <a:gd name="T93" fmla="*/ 84 h 157"/>
                <a:gd name="T94" fmla="*/ 36 w 210"/>
                <a:gd name="T95" fmla="*/ 78 h 157"/>
                <a:gd name="T96" fmla="*/ 38 w 210"/>
                <a:gd name="T97" fmla="*/ 60 h 157"/>
                <a:gd name="T98" fmla="*/ 45 w 210"/>
                <a:gd name="T99" fmla="*/ 50 h 157"/>
                <a:gd name="T100" fmla="*/ 43 w 210"/>
                <a:gd name="T101" fmla="*/ 37 h 157"/>
                <a:gd name="T102" fmla="*/ 23 w 210"/>
                <a:gd name="T103" fmla="*/ 37 h 157"/>
                <a:gd name="T104" fmla="*/ 15 w 210"/>
                <a:gd name="T105" fmla="*/ 35 h 157"/>
                <a:gd name="T106" fmla="*/ 6 w 210"/>
                <a:gd name="T107" fmla="*/ 33 h 157"/>
                <a:gd name="T108" fmla="*/ 8 w 210"/>
                <a:gd name="T109" fmla="*/ 28 h 157"/>
                <a:gd name="T110" fmla="*/ 6 w 210"/>
                <a:gd name="T111" fmla="*/ 26 h 157"/>
                <a:gd name="T112" fmla="*/ 4 w 210"/>
                <a:gd name="T113" fmla="*/ 20 h 157"/>
                <a:gd name="T114" fmla="*/ 0 w 210"/>
                <a:gd name="T115" fmla="*/ 15 h 157"/>
                <a:gd name="T116" fmla="*/ 10 w 210"/>
                <a:gd name="T117" fmla="*/ 9 h 157"/>
                <a:gd name="T118" fmla="*/ 15 w 210"/>
                <a:gd name="T119" fmla="*/ 5 h 157"/>
                <a:gd name="T120" fmla="*/ 23 w 210"/>
                <a:gd name="T121" fmla="*/ 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0" h="157">
                  <a:moveTo>
                    <a:pt x="172" y="97"/>
                  </a:moveTo>
                  <a:lnTo>
                    <a:pt x="174" y="99"/>
                  </a:lnTo>
                  <a:lnTo>
                    <a:pt x="172" y="101"/>
                  </a:lnTo>
                  <a:lnTo>
                    <a:pt x="170" y="104"/>
                  </a:lnTo>
                  <a:lnTo>
                    <a:pt x="167" y="103"/>
                  </a:lnTo>
                  <a:lnTo>
                    <a:pt x="167" y="99"/>
                  </a:lnTo>
                  <a:lnTo>
                    <a:pt x="172" y="97"/>
                  </a:lnTo>
                  <a:close/>
                  <a:moveTo>
                    <a:pt x="187" y="84"/>
                  </a:moveTo>
                  <a:lnTo>
                    <a:pt x="193" y="86"/>
                  </a:lnTo>
                  <a:lnTo>
                    <a:pt x="195" y="86"/>
                  </a:lnTo>
                  <a:lnTo>
                    <a:pt x="191" y="88"/>
                  </a:lnTo>
                  <a:lnTo>
                    <a:pt x="191" y="93"/>
                  </a:lnTo>
                  <a:lnTo>
                    <a:pt x="187" y="91"/>
                  </a:lnTo>
                  <a:lnTo>
                    <a:pt x="183" y="89"/>
                  </a:lnTo>
                  <a:lnTo>
                    <a:pt x="185" y="86"/>
                  </a:lnTo>
                  <a:lnTo>
                    <a:pt x="187" y="84"/>
                  </a:lnTo>
                  <a:close/>
                  <a:moveTo>
                    <a:pt x="206" y="78"/>
                  </a:moveTo>
                  <a:lnTo>
                    <a:pt x="210" y="82"/>
                  </a:lnTo>
                  <a:lnTo>
                    <a:pt x="208" y="84"/>
                  </a:lnTo>
                  <a:lnTo>
                    <a:pt x="206" y="82"/>
                  </a:lnTo>
                  <a:lnTo>
                    <a:pt x="200" y="82"/>
                  </a:lnTo>
                  <a:lnTo>
                    <a:pt x="200" y="80"/>
                  </a:lnTo>
                  <a:lnTo>
                    <a:pt x="206" y="78"/>
                  </a:lnTo>
                  <a:close/>
                  <a:moveTo>
                    <a:pt x="25" y="0"/>
                  </a:moveTo>
                  <a:lnTo>
                    <a:pt x="30" y="0"/>
                  </a:lnTo>
                  <a:lnTo>
                    <a:pt x="32" y="5"/>
                  </a:lnTo>
                  <a:lnTo>
                    <a:pt x="36" y="2"/>
                  </a:lnTo>
                  <a:lnTo>
                    <a:pt x="40" y="2"/>
                  </a:lnTo>
                  <a:lnTo>
                    <a:pt x="43" y="3"/>
                  </a:lnTo>
                  <a:lnTo>
                    <a:pt x="47" y="2"/>
                  </a:lnTo>
                  <a:lnTo>
                    <a:pt x="53" y="2"/>
                  </a:lnTo>
                  <a:lnTo>
                    <a:pt x="54" y="2"/>
                  </a:lnTo>
                  <a:lnTo>
                    <a:pt x="58" y="5"/>
                  </a:lnTo>
                  <a:lnTo>
                    <a:pt x="71" y="7"/>
                  </a:lnTo>
                  <a:lnTo>
                    <a:pt x="77" y="7"/>
                  </a:lnTo>
                  <a:lnTo>
                    <a:pt x="84" y="5"/>
                  </a:lnTo>
                  <a:lnTo>
                    <a:pt x="90" y="5"/>
                  </a:lnTo>
                  <a:lnTo>
                    <a:pt x="92" y="7"/>
                  </a:lnTo>
                  <a:lnTo>
                    <a:pt x="97" y="9"/>
                  </a:lnTo>
                  <a:lnTo>
                    <a:pt x="101" y="5"/>
                  </a:lnTo>
                  <a:lnTo>
                    <a:pt x="103" y="5"/>
                  </a:lnTo>
                  <a:lnTo>
                    <a:pt x="112" y="11"/>
                  </a:lnTo>
                  <a:lnTo>
                    <a:pt x="114" y="9"/>
                  </a:lnTo>
                  <a:lnTo>
                    <a:pt x="116" y="9"/>
                  </a:lnTo>
                  <a:lnTo>
                    <a:pt x="118" y="7"/>
                  </a:lnTo>
                  <a:lnTo>
                    <a:pt x="122" y="9"/>
                  </a:lnTo>
                  <a:lnTo>
                    <a:pt x="122" y="9"/>
                  </a:lnTo>
                  <a:lnTo>
                    <a:pt x="124" y="11"/>
                  </a:lnTo>
                  <a:lnTo>
                    <a:pt x="124" y="15"/>
                  </a:lnTo>
                  <a:lnTo>
                    <a:pt x="124" y="17"/>
                  </a:lnTo>
                  <a:lnTo>
                    <a:pt x="129" y="17"/>
                  </a:lnTo>
                  <a:lnTo>
                    <a:pt x="135" y="18"/>
                  </a:lnTo>
                  <a:lnTo>
                    <a:pt x="139" y="22"/>
                  </a:lnTo>
                  <a:lnTo>
                    <a:pt x="142" y="20"/>
                  </a:lnTo>
                  <a:lnTo>
                    <a:pt x="146" y="24"/>
                  </a:lnTo>
                  <a:lnTo>
                    <a:pt x="150" y="24"/>
                  </a:lnTo>
                  <a:lnTo>
                    <a:pt x="154" y="26"/>
                  </a:lnTo>
                  <a:lnTo>
                    <a:pt x="155" y="22"/>
                  </a:lnTo>
                  <a:lnTo>
                    <a:pt x="163" y="22"/>
                  </a:lnTo>
                  <a:lnTo>
                    <a:pt x="167" y="24"/>
                  </a:lnTo>
                  <a:lnTo>
                    <a:pt x="170" y="24"/>
                  </a:lnTo>
                  <a:lnTo>
                    <a:pt x="176" y="26"/>
                  </a:lnTo>
                  <a:lnTo>
                    <a:pt x="183" y="26"/>
                  </a:lnTo>
                  <a:lnTo>
                    <a:pt x="189" y="28"/>
                  </a:lnTo>
                  <a:lnTo>
                    <a:pt x="191" y="30"/>
                  </a:lnTo>
                  <a:lnTo>
                    <a:pt x="191" y="32"/>
                  </a:lnTo>
                  <a:lnTo>
                    <a:pt x="189" y="33"/>
                  </a:lnTo>
                  <a:lnTo>
                    <a:pt x="189" y="39"/>
                  </a:lnTo>
                  <a:lnTo>
                    <a:pt x="189" y="43"/>
                  </a:lnTo>
                  <a:lnTo>
                    <a:pt x="187" y="46"/>
                  </a:lnTo>
                  <a:lnTo>
                    <a:pt x="182" y="50"/>
                  </a:lnTo>
                  <a:lnTo>
                    <a:pt x="182" y="50"/>
                  </a:lnTo>
                  <a:lnTo>
                    <a:pt x="180" y="52"/>
                  </a:lnTo>
                  <a:lnTo>
                    <a:pt x="180" y="52"/>
                  </a:lnTo>
                  <a:lnTo>
                    <a:pt x="178" y="54"/>
                  </a:lnTo>
                  <a:lnTo>
                    <a:pt x="178" y="54"/>
                  </a:lnTo>
                  <a:lnTo>
                    <a:pt x="176" y="54"/>
                  </a:lnTo>
                  <a:lnTo>
                    <a:pt x="174" y="56"/>
                  </a:lnTo>
                  <a:lnTo>
                    <a:pt x="172" y="56"/>
                  </a:lnTo>
                  <a:lnTo>
                    <a:pt x="167" y="56"/>
                  </a:lnTo>
                  <a:lnTo>
                    <a:pt x="163" y="58"/>
                  </a:lnTo>
                  <a:lnTo>
                    <a:pt x="159" y="60"/>
                  </a:lnTo>
                  <a:lnTo>
                    <a:pt x="161" y="61"/>
                  </a:lnTo>
                  <a:lnTo>
                    <a:pt x="159" y="65"/>
                  </a:lnTo>
                  <a:lnTo>
                    <a:pt x="157" y="67"/>
                  </a:lnTo>
                  <a:lnTo>
                    <a:pt x="157" y="67"/>
                  </a:lnTo>
                  <a:lnTo>
                    <a:pt x="157" y="65"/>
                  </a:lnTo>
                  <a:lnTo>
                    <a:pt x="155" y="65"/>
                  </a:lnTo>
                  <a:lnTo>
                    <a:pt x="150" y="75"/>
                  </a:lnTo>
                  <a:lnTo>
                    <a:pt x="148" y="75"/>
                  </a:lnTo>
                  <a:lnTo>
                    <a:pt x="140" y="86"/>
                  </a:lnTo>
                  <a:lnTo>
                    <a:pt x="139" y="89"/>
                  </a:lnTo>
                  <a:lnTo>
                    <a:pt x="142" y="93"/>
                  </a:lnTo>
                  <a:lnTo>
                    <a:pt x="142" y="97"/>
                  </a:lnTo>
                  <a:lnTo>
                    <a:pt x="144" y="99"/>
                  </a:lnTo>
                  <a:lnTo>
                    <a:pt x="150" y="104"/>
                  </a:lnTo>
                  <a:lnTo>
                    <a:pt x="146" y="108"/>
                  </a:lnTo>
                  <a:lnTo>
                    <a:pt x="140" y="108"/>
                  </a:lnTo>
                  <a:lnTo>
                    <a:pt x="140" y="114"/>
                  </a:lnTo>
                  <a:lnTo>
                    <a:pt x="135" y="121"/>
                  </a:lnTo>
                  <a:lnTo>
                    <a:pt x="133" y="125"/>
                  </a:lnTo>
                  <a:lnTo>
                    <a:pt x="135" y="127"/>
                  </a:lnTo>
                  <a:lnTo>
                    <a:pt x="133" y="129"/>
                  </a:lnTo>
                  <a:lnTo>
                    <a:pt x="127" y="129"/>
                  </a:lnTo>
                  <a:lnTo>
                    <a:pt x="118" y="134"/>
                  </a:lnTo>
                  <a:lnTo>
                    <a:pt x="118" y="138"/>
                  </a:lnTo>
                  <a:lnTo>
                    <a:pt x="114" y="144"/>
                  </a:lnTo>
                  <a:lnTo>
                    <a:pt x="111" y="142"/>
                  </a:lnTo>
                  <a:lnTo>
                    <a:pt x="107" y="140"/>
                  </a:lnTo>
                  <a:lnTo>
                    <a:pt x="105" y="142"/>
                  </a:lnTo>
                  <a:lnTo>
                    <a:pt x="103" y="146"/>
                  </a:lnTo>
                  <a:lnTo>
                    <a:pt x="99" y="142"/>
                  </a:lnTo>
                  <a:lnTo>
                    <a:pt x="97" y="142"/>
                  </a:lnTo>
                  <a:lnTo>
                    <a:pt x="96" y="144"/>
                  </a:lnTo>
                  <a:lnTo>
                    <a:pt x="92" y="144"/>
                  </a:lnTo>
                  <a:lnTo>
                    <a:pt x="84" y="142"/>
                  </a:lnTo>
                  <a:lnTo>
                    <a:pt x="81" y="144"/>
                  </a:lnTo>
                  <a:lnTo>
                    <a:pt x="75" y="144"/>
                  </a:lnTo>
                  <a:lnTo>
                    <a:pt x="69" y="149"/>
                  </a:lnTo>
                  <a:lnTo>
                    <a:pt x="64" y="149"/>
                  </a:lnTo>
                  <a:lnTo>
                    <a:pt x="62" y="151"/>
                  </a:lnTo>
                  <a:lnTo>
                    <a:pt x="62" y="155"/>
                  </a:lnTo>
                  <a:lnTo>
                    <a:pt x="56" y="157"/>
                  </a:lnTo>
                  <a:lnTo>
                    <a:pt x="51" y="157"/>
                  </a:lnTo>
                  <a:lnTo>
                    <a:pt x="45" y="151"/>
                  </a:lnTo>
                  <a:lnTo>
                    <a:pt x="41" y="144"/>
                  </a:lnTo>
                  <a:lnTo>
                    <a:pt x="43" y="142"/>
                  </a:lnTo>
                  <a:lnTo>
                    <a:pt x="36" y="136"/>
                  </a:lnTo>
                  <a:lnTo>
                    <a:pt x="30" y="134"/>
                  </a:lnTo>
                  <a:lnTo>
                    <a:pt x="28" y="134"/>
                  </a:lnTo>
                  <a:lnTo>
                    <a:pt x="28" y="131"/>
                  </a:lnTo>
                  <a:lnTo>
                    <a:pt x="26" y="127"/>
                  </a:lnTo>
                  <a:lnTo>
                    <a:pt x="30" y="119"/>
                  </a:lnTo>
                  <a:lnTo>
                    <a:pt x="34" y="116"/>
                  </a:lnTo>
                  <a:lnTo>
                    <a:pt x="34" y="112"/>
                  </a:lnTo>
                  <a:lnTo>
                    <a:pt x="30" y="112"/>
                  </a:lnTo>
                  <a:lnTo>
                    <a:pt x="28" y="106"/>
                  </a:lnTo>
                  <a:lnTo>
                    <a:pt x="34" y="103"/>
                  </a:lnTo>
                  <a:lnTo>
                    <a:pt x="34" y="95"/>
                  </a:lnTo>
                  <a:lnTo>
                    <a:pt x="28" y="93"/>
                  </a:lnTo>
                  <a:lnTo>
                    <a:pt x="25" y="84"/>
                  </a:lnTo>
                  <a:lnTo>
                    <a:pt x="28" y="84"/>
                  </a:lnTo>
                  <a:lnTo>
                    <a:pt x="32" y="84"/>
                  </a:lnTo>
                  <a:lnTo>
                    <a:pt x="36" y="78"/>
                  </a:lnTo>
                  <a:lnTo>
                    <a:pt x="34" y="75"/>
                  </a:lnTo>
                  <a:lnTo>
                    <a:pt x="38" y="71"/>
                  </a:lnTo>
                  <a:lnTo>
                    <a:pt x="38" y="60"/>
                  </a:lnTo>
                  <a:lnTo>
                    <a:pt x="38" y="56"/>
                  </a:lnTo>
                  <a:lnTo>
                    <a:pt x="43" y="50"/>
                  </a:lnTo>
                  <a:lnTo>
                    <a:pt x="45" y="50"/>
                  </a:lnTo>
                  <a:lnTo>
                    <a:pt x="47" y="46"/>
                  </a:lnTo>
                  <a:lnTo>
                    <a:pt x="43" y="41"/>
                  </a:lnTo>
                  <a:lnTo>
                    <a:pt x="43" y="37"/>
                  </a:lnTo>
                  <a:lnTo>
                    <a:pt x="34" y="37"/>
                  </a:lnTo>
                  <a:lnTo>
                    <a:pt x="32" y="39"/>
                  </a:lnTo>
                  <a:lnTo>
                    <a:pt x="23" y="37"/>
                  </a:lnTo>
                  <a:lnTo>
                    <a:pt x="17" y="41"/>
                  </a:lnTo>
                  <a:lnTo>
                    <a:pt x="15" y="39"/>
                  </a:lnTo>
                  <a:lnTo>
                    <a:pt x="15" y="35"/>
                  </a:lnTo>
                  <a:lnTo>
                    <a:pt x="13" y="33"/>
                  </a:lnTo>
                  <a:lnTo>
                    <a:pt x="6" y="35"/>
                  </a:lnTo>
                  <a:lnTo>
                    <a:pt x="6" y="33"/>
                  </a:lnTo>
                  <a:lnTo>
                    <a:pt x="10" y="30"/>
                  </a:lnTo>
                  <a:lnTo>
                    <a:pt x="6" y="30"/>
                  </a:lnTo>
                  <a:lnTo>
                    <a:pt x="8" y="28"/>
                  </a:lnTo>
                  <a:lnTo>
                    <a:pt x="8" y="26"/>
                  </a:lnTo>
                  <a:lnTo>
                    <a:pt x="8" y="22"/>
                  </a:lnTo>
                  <a:lnTo>
                    <a:pt x="6" y="26"/>
                  </a:lnTo>
                  <a:lnTo>
                    <a:pt x="4" y="26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2" y="11"/>
                  </a:lnTo>
                  <a:lnTo>
                    <a:pt x="8" y="9"/>
                  </a:lnTo>
                  <a:lnTo>
                    <a:pt x="10" y="9"/>
                  </a:lnTo>
                  <a:lnTo>
                    <a:pt x="15" y="9"/>
                  </a:lnTo>
                  <a:lnTo>
                    <a:pt x="17" y="7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21" y="0"/>
                  </a:lnTo>
                  <a:lnTo>
                    <a:pt x="23" y="2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107">
              <a:extLst>
                <a:ext uri="{FF2B5EF4-FFF2-40B4-BE49-F238E27FC236}">
                  <a16:creationId xmlns:a16="http://schemas.microsoft.com/office/drawing/2014/main" id="{8EA720EE-0CF6-456C-92D5-6FE04CB84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27670" y="9007809"/>
              <a:ext cx="449998" cy="908659"/>
            </a:xfrm>
            <a:custGeom>
              <a:avLst/>
              <a:gdLst>
                <a:gd name="T0" fmla="*/ 20 w 52"/>
                <a:gd name="T1" fmla="*/ 2 h 105"/>
                <a:gd name="T2" fmla="*/ 22 w 52"/>
                <a:gd name="T3" fmla="*/ 8 h 105"/>
                <a:gd name="T4" fmla="*/ 37 w 52"/>
                <a:gd name="T5" fmla="*/ 6 h 105"/>
                <a:gd name="T6" fmla="*/ 48 w 52"/>
                <a:gd name="T7" fmla="*/ 4 h 105"/>
                <a:gd name="T8" fmla="*/ 52 w 52"/>
                <a:gd name="T9" fmla="*/ 13 h 105"/>
                <a:gd name="T10" fmla="*/ 48 w 52"/>
                <a:gd name="T11" fmla="*/ 17 h 105"/>
                <a:gd name="T12" fmla="*/ 43 w 52"/>
                <a:gd name="T13" fmla="*/ 27 h 105"/>
                <a:gd name="T14" fmla="*/ 39 w 52"/>
                <a:gd name="T15" fmla="*/ 42 h 105"/>
                <a:gd name="T16" fmla="*/ 37 w 52"/>
                <a:gd name="T17" fmla="*/ 51 h 105"/>
                <a:gd name="T18" fmla="*/ 30 w 52"/>
                <a:gd name="T19" fmla="*/ 51 h 105"/>
                <a:gd name="T20" fmla="*/ 39 w 52"/>
                <a:gd name="T21" fmla="*/ 62 h 105"/>
                <a:gd name="T22" fmla="*/ 33 w 52"/>
                <a:gd name="T23" fmla="*/ 73 h 105"/>
                <a:gd name="T24" fmla="*/ 39 w 52"/>
                <a:gd name="T25" fmla="*/ 79 h 105"/>
                <a:gd name="T26" fmla="*/ 35 w 52"/>
                <a:gd name="T27" fmla="*/ 86 h 105"/>
                <a:gd name="T28" fmla="*/ 33 w 52"/>
                <a:gd name="T29" fmla="*/ 98 h 105"/>
                <a:gd name="T30" fmla="*/ 33 w 52"/>
                <a:gd name="T31" fmla="*/ 101 h 105"/>
                <a:gd name="T32" fmla="*/ 28 w 52"/>
                <a:gd name="T33" fmla="*/ 103 h 105"/>
                <a:gd name="T34" fmla="*/ 20 w 52"/>
                <a:gd name="T35" fmla="*/ 103 h 105"/>
                <a:gd name="T36" fmla="*/ 7 w 52"/>
                <a:gd name="T37" fmla="*/ 105 h 105"/>
                <a:gd name="T38" fmla="*/ 7 w 52"/>
                <a:gd name="T39" fmla="*/ 101 h 105"/>
                <a:gd name="T40" fmla="*/ 9 w 52"/>
                <a:gd name="T41" fmla="*/ 86 h 105"/>
                <a:gd name="T42" fmla="*/ 9 w 52"/>
                <a:gd name="T43" fmla="*/ 77 h 105"/>
                <a:gd name="T44" fmla="*/ 7 w 52"/>
                <a:gd name="T45" fmla="*/ 75 h 105"/>
                <a:gd name="T46" fmla="*/ 3 w 52"/>
                <a:gd name="T47" fmla="*/ 75 h 105"/>
                <a:gd name="T48" fmla="*/ 9 w 52"/>
                <a:gd name="T49" fmla="*/ 70 h 105"/>
                <a:gd name="T50" fmla="*/ 7 w 52"/>
                <a:gd name="T51" fmla="*/ 66 h 105"/>
                <a:gd name="T52" fmla="*/ 3 w 52"/>
                <a:gd name="T53" fmla="*/ 71 h 105"/>
                <a:gd name="T54" fmla="*/ 0 w 52"/>
                <a:gd name="T55" fmla="*/ 68 h 105"/>
                <a:gd name="T56" fmla="*/ 5 w 52"/>
                <a:gd name="T57" fmla="*/ 53 h 105"/>
                <a:gd name="T58" fmla="*/ 9 w 52"/>
                <a:gd name="T59" fmla="*/ 43 h 105"/>
                <a:gd name="T60" fmla="*/ 13 w 52"/>
                <a:gd name="T61" fmla="*/ 34 h 105"/>
                <a:gd name="T62" fmla="*/ 11 w 52"/>
                <a:gd name="T63" fmla="*/ 28 h 105"/>
                <a:gd name="T64" fmla="*/ 13 w 52"/>
                <a:gd name="T65" fmla="*/ 21 h 105"/>
                <a:gd name="T66" fmla="*/ 11 w 52"/>
                <a:gd name="T67" fmla="*/ 6 h 105"/>
                <a:gd name="T68" fmla="*/ 18 w 52"/>
                <a:gd name="T69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" h="105">
                  <a:moveTo>
                    <a:pt x="18" y="0"/>
                  </a:moveTo>
                  <a:lnTo>
                    <a:pt x="20" y="2"/>
                  </a:lnTo>
                  <a:lnTo>
                    <a:pt x="20" y="6"/>
                  </a:lnTo>
                  <a:lnTo>
                    <a:pt x="22" y="8"/>
                  </a:lnTo>
                  <a:lnTo>
                    <a:pt x="28" y="4"/>
                  </a:lnTo>
                  <a:lnTo>
                    <a:pt x="37" y="6"/>
                  </a:lnTo>
                  <a:lnTo>
                    <a:pt x="39" y="4"/>
                  </a:lnTo>
                  <a:lnTo>
                    <a:pt x="48" y="4"/>
                  </a:lnTo>
                  <a:lnTo>
                    <a:pt x="48" y="8"/>
                  </a:lnTo>
                  <a:lnTo>
                    <a:pt x="52" y="13"/>
                  </a:lnTo>
                  <a:lnTo>
                    <a:pt x="50" y="17"/>
                  </a:lnTo>
                  <a:lnTo>
                    <a:pt x="48" y="17"/>
                  </a:lnTo>
                  <a:lnTo>
                    <a:pt x="43" y="23"/>
                  </a:lnTo>
                  <a:lnTo>
                    <a:pt x="43" y="27"/>
                  </a:lnTo>
                  <a:lnTo>
                    <a:pt x="43" y="38"/>
                  </a:lnTo>
                  <a:lnTo>
                    <a:pt x="39" y="42"/>
                  </a:lnTo>
                  <a:lnTo>
                    <a:pt x="41" y="45"/>
                  </a:lnTo>
                  <a:lnTo>
                    <a:pt x="37" y="51"/>
                  </a:lnTo>
                  <a:lnTo>
                    <a:pt x="33" y="51"/>
                  </a:lnTo>
                  <a:lnTo>
                    <a:pt x="30" y="51"/>
                  </a:lnTo>
                  <a:lnTo>
                    <a:pt x="33" y="60"/>
                  </a:lnTo>
                  <a:lnTo>
                    <a:pt x="39" y="62"/>
                  </a:lnTo>
                  <a:lnTo>
                    <a:pt x="39" y="70"/>
                  </a:lnTo>
                  <a:lnTo>
                    <a:pt x="33" y="73"/>
                  </a:lnTo>
                  <a:lnTo>
                    <a:pt x="35" y="79"/>
                  </a:lnTo>
                  <a:lnTo>
                    <a:pt x="39" y="79"/>
                  </a:lnTo>
                  <a:lnTo>
                    <a:pt x="39" y="83"/>
                  </a:lnTo>
                  <a:lnTo>
                    <a:pt x="35" y="86"/>
                  </a:lnTo>
                  <a:lnTo>
                    <a:pt x="31" y="94"/>
                  </a:lnTo>
                  <a:lnTo>
                    <a:pt x="33" y="98"/>
                  </a:lnTo>
                  <a:lnTo>
                    <a:pt x="33" y="101"/>
                  </a:lnTo>
                  <a:lnTo>
                    <a:pt x="33" y="101"/>
                  </a:lnTo>
                  <a:lnTo>
                    <a:pt x="31" y="103"/>
                  </a:lnTo>
                  <a:lnTo>
                    <a:pt x="28" y="103"/>
                  </a:lnTo>
                  <a:lnTo>
                    <a:pt x="22" y="105"/>
                  </a:lnTo>
                  <a:lnTo>
                    <a:pt x="20" y="103"/>
                  </a:lnTo>
                  <a:lnTo>
                    <a:pt x="13" y="101"/>
                  </a:lnTo>
                  <a:lnTo>
                    <a:pt x="7" y="105"/>
                  </a:lnTo>
                  <a:lnTo>
                    <a:pt x="7" y="103"/>
                  </a:lnTo>
                  <a:lnTo>
                    <a:pt x="7" y="101"/>
                  </a:lnTo>
                  <a:lnTo>
                    <a:pt x="9" y="96"/>
                  </a:lnTo>
                  <a:lnTo>
                    <a:pt x="9" y="86"/>
                  </a:lnTo>
                  <a:lnTo>
                    <a:pt x="11" y="83"/>
                  </a:lnTo>
                  <a:lnTo>
                    <a:pt x="9" y="77"/>
                  </a:lnTo>
                  <a:lnTo>
                    <a:pt x="11" y="75"/>
                  </a:lnTo>
                  <a:lnTo>
                    <a:pt x="7" y="75"/>
                  </a:lnTo>
                  <a:lnTo>
                    <a:pt x="5" y="77"/>
                  </a:lnTo>
                  <a:lnTo>
                    <a:pt x="3" y="75"/>
                  </a:lnTo>
                  <a:lnTo>
                    <a:pt x="3" y="73"/>
                  </a:lnTo>
                  <a:lnTo>
                    <a:pt x="9" y="70"/>
                  </a:lnTo>
                  <a:lnTo>
                    <a:pt x="7" y="68"/>
                  </a:lnTo>
                  <a:lnTo>
                    <a:pt x="7" y="66"/>
                  </a:lnTo>
                  <a:lnTo>
                    <a:pt x="3" y="68"/>
                  </a:lnTo>
                  <a:lnTo>
                    <a:pt x="3" y="71"/>
                  </a:lnTo>
                  <a:lnTo>
                    <a:pt x="0" y="71"/>
                  </a:lnTo>
                  <a:lnTo>
                    <a:pt x="0" y="68"/>
                  </a:lnTo>
                  <a:lnTo>
                    <a:pt x="2" y="58"/>
                  </a:lnTo>
                  <a:lnTo>
                    <a:pt x="5" y="53"/>
                  </a:lnTo>
                  <a:lnTo>
                    <a:pt x="5" y="49"/>
                  </a:lnTo>
                  <a:lnTo>
                    <a:pt x="9" y="43"/>
                  </a:lnTo>
                  <a:lnTo>
                    <a:pt x="9" y="38"/>
                  </a:lnTo>
                  <a:lnTo>
                    <a:pt x="13" y="34"/>
                  </a:lnTo>
                  <a:lnTo>
                    <a:pt x="15" y="30"/>
                  </a:lnTo>
                  <a:lnTo>
                    <a:pt x="11" y="28"/>
                  </a:lnTo>
                  <a:lnTo>
                    <a:pt x="13" y="23"/>
                  </a:lnTo>
                  <a:lnTo>
                    <a:pt x="13" y="21"/>
                  </a:lnTo>
                  <a:lnTo>
                    <a:pt x="13" y="12"/>
                  </a:lnTo>
                  <a:lnTo>
                    <a:pt x="11" y="6"/>
                  </a:lnTo>
                  <a:lnTo>
                    <a:pt x="11" y="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101">
              <a:extLst>
                <a:ext uri="{FF2B5EF4-FFF2-40B4-BE49-F238E27FC236}">
                  <a16:creationId xmlns:a16="http://schemas.microsoft.com/office/drawing/2014/main" id="{D19B1DED-DBD9-4C16-B4BB-FB8A540D6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04231" y="6863153"/>
              <a:ext cx="397674" cy="505618"/>
            </a:xfrm>
            <a:custGeom>
              <a:avLst/>
              <a:gdLst>
                <a:gd name="T0" fmla="*/ 57 w 70"/>
                <a:gd name="T1" fmla="*/ 3 h 89"/>
                <a:gd name="T2" fmla="*/ 53 w 70"/>
                <a:gd name="T3" fmla="*/ 7 h 89"/>
                <a:gd name="T4" fmla="*/ 47 w 70"/>
                <a:gd name="T5" fmla="*/ 13 h 89"/>
                <a:gd name="T6" fmla="*/ 47 w 70"/>
                <a:gd name="T7" fmla="*/ 28 h 89"/>
                <a:gd name="T8" fmla="*/ 53 w 70"/>
                <a:gd name="T9" fmla="*/ 22 h 89"/>
                <a:gd name="T10" fmla="*/ 64 w 70"/>
                <a:gd name="T11" fmla="*/ 31 h 89"/>
                <a:gd name="T12" fmla="*/ 64 w 70"/>
                <a:gd name="T13" fmla="*/ 35 h 89"/>
                <a:gd name="T14" fmla="*/ 68 w 70"/>
                <a:gd name="T15" fmla="*/ 43 h 89"/>
                <a:gd name="T16" fmla="*/ 68 w 70"/>
                <a:gd name="T17" fmla="*/ 50 h 89"/>
                <a:gd name="T18" fmla="*/ 66 w 70"/>
                <a:gd name="T19" fmla="*/ 63 h 89"/>
                <a:gd name="T20" fmla="*/ 60 w 70"/>
                <a:gd name="T21" fmla="*/ 71 h 89"/>
                <a:gd name="T22" fmla="*/ 57 w 70"/>
                <a:gd name="T23" fmla="*/ 74 h 89"/>
                <a:gd name="T24" fmla="*/ 53 w 70"/>
                <a:gd name="T25" fmla="*/ 76 h 89"/>
                <a:gd name="T26" fmla="*/ 40 w 70"/>
                <a:gd name="T27" fmla="*/ 80 h 89"/>
                <a:gd name="T28" fmla="*/ 36 w 70"/>
                <a:gd name="T29" fmla="*/ 80 h 89"/>
                <a:gd name="T30" fmla="*/ 28 w 70"/>
                <a:gd name="T31" fmla="*/ 87 h 89"/>
                <a:gd name="T32" fmla="*/ 15 w 70"/>
                <a:gd name="T33" fmla="*/ 87 h 89"/>
                <a:gd name="T34" fmla="*/ 10 w 70"/>
                <a:gd name="T35" fmla="*/ 87 h 89"/>
                <a:gd name="T36" fmla="*/ 10 w 70"/>
                <a:gd name="T37" fmla="*/ 86 h 89"/>
                <a:gd name="T38" fmla="*/ 14 w 70"/>
                <a:gd name="T39" fmla="*/ 80 h 89"/>
                <a:gd name="T40" fmla="*/ 2 w 70"/>
                <a:gd name="T41" fmla="*/ 80 h 89"/>
                <a:gd name="T42" fmla="*/ 12 w 70"/>
                <a:gd name="T43" fmla="*/ 72 h 89"/>
                <a:gd name="T44" fmla="*/ 6 w 70"/>
                <a:gd name="T45" fmla="*/ 71 h 89"/>
                <a:gd name="T46" fmla="*/ 10 w 70"/>
                <a:gd name="T47" fmla="*/ 71 h 89"/>
                <a:gd name="T48" fmla="*/ 12 w 70"/>
                <a:gd name="T49" fmla="*/ 69 h 89"/>
                <a:gd name="T50" fmla="*/ 15 w 70"/>
                <a:gd name="T51" fmla="*/ 63 h 89"/>
                <a:gd name="T52" fmla="*/ 25 w 70"/>
                <a:gd name="T53" fmla="*/ 61 h 89"/>
                <a:gd name="T54" fmla="*/ 17 w 70"/>
                <a:gd name="T55" fmla="*/ 63 h 89"/>
                <a:gd name="T56" fmla="*/ 10 w 70"/>
                <a:gd name="T57" fmla="*/ 63 h 89"/>
                <a:gd name="T58" fmla="*/ 17 w 70"/>
                <a:gd name="T59" fmla="*/ 56 h 89"/>
                <a:gd name="T60" fmla="*/ 27 w 70"/>
                <a:gd name="T61" fmla="*/ 48 h 89"/>
                <a:gd name="T62" fmla="*/ 12 w 70"/>
                <a:gd name="T63" fmla="*/ 44 h 89"/>
                <a:gd name="T64" fmla="*/ 8 w 70"/>
                <a:gd name="T65" fmla="*/ 43 h 89"/>
                <a:gd name="T66" fmla="*/ 14 w 70"/>
                <a:gd name="T67" fmla="*/ 39 h 89"/>
                <a:gd name="T68" fmla="*/ 17 w 70"/>
                <a:gd name="T69" fmla="*/ 35 h 89"/>
                <a:gd name="T70" fmla="*/ 8 w 70"/>
                <a:gd name="T71" fmla="*/ 29 h 89"/>
                <a:gd name="T72" fmla="*/ 15 w 70"/>
                <a:gd name="T73" fmla="*/ 31 h 89"/>
                <a:gd name="T74" fmla="*/ 12 w 70"/>
                <a:gd name="T75" fmla="*/ 24 h 89"/>
                <a:gd name="T76" fmla="*/ 15 w 70"/>
                <a:gd name="T77" fmla="*/ 24 h 89"/>
                <a:gd name="T78" fmla="*/ 23 w 70"/>
                <a:gd name="T79" fmla="*/ 26 h 89"/>
                <a:gd name="T80" fmla="*/ 32 w 70"/>
                <a:gd name="T81" fmla="*/ 24 h 89"/>
                <a:gd name="T82" fmla="*/ 40 w 70"/>
                <a:gd name="T83" fmla="*/ 16 h 89"/>
                <a:gd name="T84" fmla="*/ 36 w 70"/>
                <a:gd name="T85" fmla="*/ 16 h 89"/>
                <a:gd name="T86" fmla="*/ 34 w 70"/>
                <a:gd name="T87" fmla="*/ 13 h 89"/>
                <a:gd name="T88" fmla="*/ 38 w 70"/>
                <a:gd name="T89" fmla="*/ 11 h 89"/>
                <a:gd name="T90" fmla="*/ 38 w 70"/>
                <a:gd name="T91" fmla="*/ 7 h 89"/>
                <a:gd name="T92" fmla="*/ 43 w 70"/>
                <a:gd name="T93" fmla="*/ 5 h 89"/>
                <a:gd name="T94" fmla="*/ 47 w 70"/>
                <a:gd name="T95" fmla="*/ 1 h 89"/>
                <a:gd name="T96" fmla="*/ 47 w 70"/>
                <a:gd name="T97" fmla="*/ 9 h 89"/>
                <a:gd name="T98" fmla="*/ 53 w 70"/>
                <a:gd name="T99" fmla="*/ 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0" h="89">
                  <a:moveTo>
                    <a:pt x="51" y="0"/>
                  </a:moveTo>
                  <a:lnTo>
                    <a:pt x="55" y="1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1" y="7"/>
                  </a:lnTo>
                  <a:lnTo>
                    <a:pt x="53" y="7"/>
                  </a:lnTo>
                  <a:lnTo>
                    <a:pt x="51" y="9"/>
                  </a:lnTo>
                  <a:lnTo>
                    <a:pt x="49" y="11"/>
                  </a:lnTo>
                  <a:lnTo>
                    <a:pt x="47" y="13"/>
                  </a:lnTo>
                  <a:lnTo>
                    <a:pt x="43" y="14"/>
                  </a:lnTo>
                  <a:lnTo>
                    <a:pt x="40" y="22"/>
                  </a:lnTo>
                  <a:lnTo>
                    <a:pt x="47" y="28"/>
                  </a:lnTo>
                  <a:lnTo>
                    <a:pt x="51" y="28"/>
                  </a:lnTo>
                  <a:lnTo>
                    <a:pt x="51" y="22"/>
                  </a:lnTo>
                  <a:lnTo>
                    <a:pt x="53" y="22"/>
                  </a:lnTo>
                  <a:lnTo>
                    <a:pt x="58" y="24"/>
                  </a:lnTo>
                  <a:lnTo>
                    <a:pt x="60" y="29"/>
                  </a:lnTo>
                  <a:lnTo>
                    <a:pt x="64" y="31"/>
                  </a:lnTo>
                  <a:lnTo>
                    <a:pt x="68" y="33"/>
                  </a:lnTo>
                  <a:lnTo>
                    <a:pt x="66" y="33"/>
                  </a:lnTo>
                  <a:lnTo>
                    <a:pt x="64" y="35"/>
                  </a:lnTo>
                  <a:lnTo>
                    <a:pt x="66" y="37"/>
                  </a:lnTo>
                  <a:lnTo>
                    <a:pt x="66" y="41"/>
                  </a:lnTo>
                  <a:lnTo>
                    <a:pt x="68" y="43"/>
                  </a:lnTo>
                  <a:lnTo>
                    <a:pt x="68" y="46"/>
                  </a:lnTo>
                  <a:lnTo>
                    <a:pt x="66" y="48"/>
                  </a:lnTo>
                  <a:lnTo>
                    <a:pt x="68" y="50"/>
                  </a:lnTo>
                  <a:lnTo>
                    <a:pt x="70" y="57"/>
                  </a:lnTo>
                  <a:lnTo>
                    <a:pt x="68" y="61"/>
                  </a:lnTo>
                  <a:lnTo>
                    <a:pt x="66" y="63"/>
                  </a:lnTo>
                  <a:lnTo>
                    <a:pt x="66" y="67"/>
                  </a:lnTo>
                  <a:lnTo>
                    <a:pt x="64" y="69"/>
                  </a:lnTo>
                  <a:lnTo>
                    <a:pt x="60" y="71"/>
                  </a:lnTo>
                  <a:lnTo>
                    <a:pt x="64" y="74"/>
                  </a:lnTo>
                  <a:lnTo>
                    <a:pt x="58" y="74"/>
                  </a:lnTo>
                  <a:lnTo>
                    <a:pt x="57" y="74"/>
                  </a:lnTo>
                  <a:lnTo>
                    <a:pt x="55" y="76"/>
                  </a:lnTo>
                  <a:lnTo>
                    <a:pt x="55" y="72"/>
                  </a:lnTo>
                  <a:lnTo>
                    <a:pt x="53" y="76"/>
                  </a:lnTo>
                  <a:lnTo>
                    <a:pt x="43" y="76"/>
                  </a:lnTo>
                  <a:lnTo>
                    <a:pt x="43" y="80"/>
                  </a:lnTo>
                  <a:lnTo>
                    <a:pt x="40" y="80"/>
                  </a:lnTo>
                  <a:lnTo>
                    <a:pt x="38" y="84"/>
                  </a:lnTo>
                  <a:lnTo>
                    <a:pt x="34" y="84"/>
                  </a:lnTo>
                  <a:lnTo>
                    <a:pt x="36" y="80"/>
                  </a:lnTo>
                  <a:lnTo>
                    <a:pt x="32" y="80"/>
                  </a:lnTo>
                  <a:lnTo>
                    <a:pt x="34" y="84"/>
                  </a:lnTo>
                  <a:lnTo>
                    <a:pt x="28" y="87"/>
                  </a:lnTo>
                  <a:lnTo>
                    <a:pt x="23" y="87"/>
                  </a:lnTo>
                  <a:lnTo>
                    <a:pt x="17" y="89"/>
                  </a:lnTo>
                  <a:lnTo>
                    <a:pt x="15" y="87"/>
                  </a:lnTo>
                  <a:lnTo>
                    <a:pt x="12" y="89"/>
                  </a:lnTo>
                  <a:lnTo>
                    <a:pt x="12" y="87"/>
                  </a:lnTo>
                  <a:lnTo>
                    <a:pt x="10" y="87"/>
                  </a:lnTo>
                  <a:lnTo>
                    <a:pt x="15" y="86"/>
                  </a:lnTo>
                  <a:lnTo>
                    <a:pt x="15" y="82"/>
                  </a:lnTo>
                  <a:lnTo>
                    <a:pt x="10" y="86"/>
                  </a:lnTo>
                  <a:lnTo>
                    <a:pt x="4" y="86"/>
                  </a:lnTo>
                  <a:lnTo>
                    <a:pt x="8" y="84"/>
                  </a:lnTo>
                  <a:lnTo>
                    <a:pt x="14" y="80"/>
                  </a:lnTo>
                  <a:lnTo>
                    <a:pt x="6" y="82"/>
                  </a:lnTo>
                  <a:lnTo>
                    <a:pt x="4" y="80"/>
                  </a:lnTo>
                  <a:lnTo>
                    <a:pt x="2" y="80"/>
                  </a:lnTo>
                  <a:lnTo>
                    <a:pt x="4" y="76"/>
                  </a:lnTo>
                  <a:lnTo>
                    <a:pt x="8" y="76"/>
                  </a:lnTo>
                  <a:lnTo>
                    <a:pt x="12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6" y="71"/>
                  </a:lnTo>
                  <a:lnTo>
                    <a:pt x="6" y="71"/>
                  </a:lnTo>
                  <a:lnTo>
                    <a:pt x="6" y="69"/>
                  </a:lnTo>
                  <a:lnTo>
                    <a:pt x="10" y="71"/>
                  </a:lnTo>
                  <a:lnTo>
                    <a:pt x="12" y="71"/>
                  </a:lnTo>
                  <a:lnTo>
                    <a:pt x="10" y="71"/>
                  </a:lnTo>
                  <a:lnTo>
                    <a:pt x="12" y="69"/>
                  </a:lnTo>
                  <a:lnTo>
                    <a:pt x="10" y="67"/>
                  </a:lnTo>
                  <a:lnTo>
                    <a:pt x="14" y="65"/>
                  </a:lnTo>
                  <a:lnTo>
                    <a:pt x="15" y="63"/>
                  </a:lnTo>
                  <a:lnTo>
                    <a:pt x="21" y="63"/>
                  </a:lnTo>
                  <a:lnTo>
                    <a:pt x="28" y="61"/>
                  </a:lnTo>
                  <a:lnTo>
                    <a:pt x="25" y="61"/>
                  </a:lnTo>
                  <a:lnTo>
                    <a:pt x="25" y="59"/>
                  </a:lnTo>
                  <a:lnTo>
                    <a:pt x="21" y="63"/>
                  </a:lnTo>
                  <a:lnTo>
                    <a:pt x="17" y="63"/>
                  </a:lnTo>
                  <a:lnTo>
                    <a:pt x="15" y="61"/>
                  </a:lnTo>
                  <a:lnTo>
                    <a:pt x="12" y="63"/>
                  </a:lnTo>
                  <a:lnTo>
                    <a:pt x="10" y="63"/>
                  </a:lnTo>
                  <a:lnTo>
                    <a:pt x="15" y="59"/>
                  </a:lnTo>
                  <a:lnTo>
                    <a:pt x="19" y="56"/>
                  </a:lnTo>
                  <a:lnTo>
                    <a:pt x="17" y="56"/>
                  </a:lnTo>
                  <a:lnTo>
                    <a:pt x="21" y="50"/>
                  </a:lnTo>
                  <a:lnTo>
                    <a:pt x="23" y="52"/>
                  </a:lnTo>
                  <a:lnTo>
                    <a:pt x="27" y="48"/>
                  </a:lnTo>
                  <a:lnTo>
                    <a:pt x="17" y="48"/>
                  </a:lnTo>
                  <a:lnTo>
                    <a:pt x="15" y="44"/>
                  </a:lnTo>
                  <a:lnTo>
                    <a:pt x="12" y="44"/>
                  </a:lnTo>
                  <a:lnTo>
                    <a:pt x="14" y="43"/>
                  </a:lnTo>
                  <a:lnTo>
                    <a:pt x="12" y="44"/>
                  </a:lnTo>
                  <a:lnTo>
                    <a:pt x="8" y="43"/>
                  </a:lnTo>
                  <a:lnTo>
                    <a:pt x="10" y="43"/>
                  </a:lnTo>
                  <a:lnTo>
                    <a:pt x="10" y="39"/>
                  </a:lnTo>
                  <a:lnTo>
                    <a:pt x="14" y="39"/>
                  </a:lnTo>
                  <a:lnTo>
                    <a:pt x="12" y="37"/>
                  </a:lnTo>
                  <a:lnTo>
                    <a:pt x="14" y="35"/>
                  </a:lnTo>
                  <a:lnTo>
                    <a:pt x="17" y="35"/>
                  </a:lnTo>
                  <a:lnTo>
                    <a:pt x="15" y="31"/>
                  </a:lnTo>
                  <a:lnTo>
                    <a:pt x="14" y="33"/>
                  </a:lnTo>
                  <a:lnTo>
                    <a:pt x="8" y="29"/>
                  </a:lnTo>
                  <a:lnTo>
                    <a:pt x="12" y="29"/>
                  </a:lnTo>
                  <a:lnTo>
                    <a:pt x="14" y="31"/>
                  </a:lnTo>
                  <a:lnTo>
                    <a:pt x="15" y="31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10" y="26"/>
                  </a:lnTo>
                  <a:lnTo>
                    <a:pt x="12" y="22"/>
                  </a:lnTo>
                  <a:lnTo>
                    <a:pt x="15" y="24"/>
                  </a:lnTo>
                  <a:lnTo>
                    <a:pt x="15" y="22"/>
                  </a:lnTo>
                  <a:lnTo>
                    <a:pt x="23" y="22"/>
                  </a:lnTo>
                  <a:lnTo>
                    <a:pt x="23" y="26"/>
                  </a:lnTo>
                  <a:lnTo>
                    <a:pt x="27" y="24"/>
                  </a:lnTo>
                  <a:lnTo>
                    <a:pt x="28" y="24"/>
                  </a:lnTo>
                  <a:lnTo>
                    <a:pt x="32" y="24"/>
                  </a:lnTo>
                  <a:lnTo>
                    <a:pt x="32" y="22"/>
                  </a:lnTo>
                  <a:lnTo>
                    <a:pt x="36" y="20"/>
                  </a:lnTo>
                  <a:lnTo>
                    <a:pt x="40" y="16"/>
                  </a:lnTo>
                  <a:lnTo>
                    <a:pt x="38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2" y="16"/>
                  </a:lnTo>
                  <a:lnTo>
                    <a:pt x="30" y="14"/>
                  </a:lnTo>
                  <a:lnTo>
                    <a:pt x="34" y="13"/>
                  </a:lnTo>
                  <a:lnTo>
                    <a:pt x="34" y="11"/>
                  </a:lnTo>
                  <a:lnTo>
                    <a:pt x="36" y="11"/>
                  </a:lnTo>
                  <a:lnTo>
                    <a:pt x="38" y="11"/>
                  </a:lnTo>
                  <a:lnTo>
                    <a:pt x="34" y="9"/>
                  </a:lnTo>
                  <a:lnTo>
                    <a:pt x="36" y="7"/>
                  </a:lnTo>
                  <a:lnTo>
                    <a:pt x="38" y="7"/>
                  </a:lnTo>
                  <a:lnTo>
                    <a:pt x="38" y="3"/>
                  </a:lnTo>
                  <a:lnTo>
                    <a:pt x="42" y="3"/>
                  </a:lnTo>
                  <a:lnTo>
                    <a:pt x="43" y="5"/>
                  </a:lnTo>
                  <a:lnTo>
                    <a:pt x="47" y="3"/>
                  </a:lnTo>
                  <a:lnTo>
                    <a:pt x="45" y="1"/>
                  </a:lnTo>
                  <a:lnTo>
                    <a:pt x="47" y="1"/>
                  </a:lnTo>
                  <a:lnTo>
                    <a:pt x="49" y="5"/>
                  </a:lnTo>
                  <a:lnTo>
                    <a:pt x="47" y="7"/>
                  </a:lnTo>
                  <a:lnTo>
                    <a:pt x="47" y="9"/>
                  </a:lnTo>
                  <a:lnTo>
                    <a:pt x="49" y="5"/>
                  </a:lnTo>
                  <a:lnTo>
                    <a:pt x="49" y="1"/>
                  </a:lnTo>
                  <a:lnTo>
                    <a:pt x="53" y="1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1798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102">
              <a:extLst>
                <a:ext uri="{FF2B5EF4-FFF2-40B4-BE49-F238E27FC236}">
                  <a16:creationId xmlns:a16="http://schemas.microsoft.com/office/drawing/2014/main" id="{5F42F0D9-1C84-4866-B019-196F575476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13869" y="6073482"/>
              <a:ext cx="835118" cy="1522528"/>
            </a:xfrm>
            <a:custGeom>
              <a:avLst/>
              <a:gdLst>
                <a:gd name="T0" fmla="*/ 134 w 147"/>
                <a:gd name="T1" fmla="*/ 230 h 268"/>
                <a:gd name="T2" fmla="*/ 50 w 147"/>
                <a:gd name="T3" fmla="*/ 187 h 268"/>
                <a:gd name="T4" fmla="*/ 28 w 147"/>
                <a:gd name="T5" fmla="*/ 142 h 268"/>
                <a:gd name="T6" fmla="*/ 37 w 147"/>
                <a:gd name="T7" fmla="*/ 163 h 268"/>
                <a:gd name="T8" fmla="*/ 13 w 147"/>
                <a:gd name="T9" fmla="*/ 161 h 268"/>
                <a:gd name="T10" fmla="*/ 17 w 147"/>
                <a:gd name="T11" fmla="*/ 144 h 268"/>
                <a:gd name="T12" fmla="*/ 45 w 147"/>
                <a:gd name="T13" fmla="*/ 131 h 268"/>
                <a:gd name="T14" fmla="*/ 28 w 147"/>
                <a:gd name="T15" fmla="*/ 124 h 268"/>
                <a:gd name="T16" fmla="*/ 18 w 147"/>
                <a:gd name="T17" fmla="*/ 112 h 268"/>
                <a:gd name="T18" fmla="*/ 26 w 147"/>
                <a:gd name="T19" fmla="*/ 110 h 268"/>
                <a:gd name="T20" fmla="*/ 28 w 147"/>
                <a:gd name="T21" fmla="*/ 101 h 268"/>
                <a:gd name="T22" fmla="*/ 15 w 147"/>
                <a:gd name="T23" fmla="*/ 94 h 268"/>
                <a:gd name="T24" fmla="*/ 17 w 147"/>
                <a:gd name="T25" fmla="*/ 88 h 268"/>
                <a:gd name="T26" fmla="*/ 35 w 147"/>
                <a:gd name="T27" fmla="*/ 94 h 268"/>
                <a:gd name="T28" fmla="*/ 20 w 147"/>
                <a:gd name="T29" fmla="*/ 90 h 268"/>
                <a:gd name="T30" fmla="*/ 18 w 147"/>
                <a:gd name="T31" fmla="*/ 81 h 268"/>
                <a:gd name="T32" fmla="*/ 18 w 147"/>
                <a:gd name="T33" fmla="*/ 77 h 268"/>
                <a:gd name="T34" fmla="*/ 69 w 147"/>
                <a:gd name="T35" fmla="*/ 69 h 268"/>
                <a:gd name="T36" fmla="*/ 58 w 147"/>
                <a:gd name="T37" fmla="*/ 88 h 268"/>
                <a:gd name="T38" fmla="*/ 84 w 147"/>
                <a:gd name="T39" fmla="*/ 84 h 268"/>
                <a:gd name="T40" fmla="*/ 78 w 147"/>
                <a:gd name="T41" fmla="*/ 110 h 268"/>
                <a:gd name="T42" fmla="*/ 71 w 147"/>
                <a:gd name="T43" fmla="*/ 122 h 268"/>
                <a:gd name="T44" fmla="*/ 82 w 147"/>
                <a:gd name="T45" fmla="*/ 125 h 268"/>
                <a:gd name="T46" fmla="*/ 108 w 147"/>
                <a:gd name="T47" fmla="*/ 161 h 268"/>
                <a:gd name="T48" fmla="*/ 116 w 147"/>
                <a:gd name="T49" fmla="*/ 178 h 268"/>
                <a:gd name="T50" fmla="*/ 119 w 147"/>
                <a:gd name="T51" fmla="*/ 182 h 268"/>
                <a:gd name="T52" fmla="*/ 146 w 147"/>
                <a:gd name="T53" fmla="*/ 204 h 268"/>
                <a:gd name="T54" fmla="*/ 140 w 147"/>
                <a:gd name="T55" fmla="*/ 219 h 268"/>
                <a:gd name="T56" fmla="*/ 131 w 147"/>
                <a:gd name="T57" fmla="*/ 228 h 268"/>
                <a:gd name="T58" fmla="*/ 144 w 147"/>
                <a:gd name="T59" fmla="*/ 236 h 268"/>
                <a:gd name="T60" fmla="*/ 121 w 147"/>
                <a:gd name="T61" fmla="*/ 245 h 268"/>
                <a:gd name="T62" fmla="*/ 93 w 147"/>
                <a:gd name="T63" fmla="*/ 251 h 268"/>
                <a:gd name="T64" fmla="*/ 67 w 147"/>
                <a:gd name="T65" fmla="*/ 256 h 268"/>
                <a:gd name="T66" fmla="*/ 48 w 147"/>
                <a:gd name="T67" fmla="*/ 258 h 268"/>
                <a:gd name="T68" fmla="*/ 31 w 147"/>
                <a:gd name="T69" fmla="*/ 266 h 268"/>
                <a:gd name="T70" fmla="*/ 52 w 147"/>
                <a:gd name="T71" fmla="*/ 243 h 268"/>
                <a:gd name="T72" fmla="*/ 84 w 147"/>
                <a:gd name="T73" fmla="*/ 226 h 268"/>
                <a:gd name="T74" fmla="*/ 56 w 147"/>
                <a:gd name="T75" fmla="*/ 230 h 268"/>
                <a:gd name="T76" fmla="*/ 43 w 147"/>
                <a:gd name="T77" fmla="*/ 225 h 268"/>
                <a:gd name="T78" fmla="*/ 58 w 147"/>
                <a:gd name="T79" fmla="*/ 204 h 268"/>
                <a:gd name="T80" fmla="*/ 61 w 147"/>
                <a:gd name="T81" fmla="*/ 189 h 268"/>
                <a:gd name="T82" fmla="*/ 76 w 147"/>
                <a:gd name="T83" fmla="*/ 187 h 268"/>
                <a:gd name="T84" fmla="*/ 69 w 147"/>
                <a:gd name="T85" fmla="*/ 167 h 268"/>
                <a:gd name="T86" fmla="*/ 54 w 147"/>
                <a:gd name="T87" fmla="*/ 152 h 268"/>
                <a:gd name="T88" fmla="*/ 48 w 147"/>
                <a:gd name="T89" fmla="*/ 133 h 268"/>
                <a:gd name="T90" fmla="*/ 43 w 147"/>
                <a:gd name="T91" fmla="*/ 125 h 268"/>
                <a:gd name="T92" fmla="*/ 37 w 147"/>
                <a:gd name="T93" fmla="*/ 140 h 268"/>
                <a:gd name="T94" fmla="*/ 37 w 147"/>
                <a:gd name="T95" fmla="*/ 118 h 268"/>
                <a:gd name="T96" fmla="*/ 33 w 147"/>
                <a:gd name="T97" fmla="*/ 109 h 268"/>
                <a:gd name="T98" fmla="*/ 37 w 147"/>
                <a:gd name="T99" fmla="*/ 101 h 268"/>
                <a:gd name="T100" fmla="*/ 37 w 147"/>
                <a:gd name="T101" fmla="*/ 94 h 268"/>
                <a:gd name="T102" fmla="*/ 35 w 147"/>
                <a:gd name="T103" fmla="*/ 84 h 268"/>
                <a:gd name="T104" fmla="*/ 39 w 147"/>
                <a:gd name="T105" fmla="*/ 77 h 268"/>
                <a:gd name="T106" fmla="*/ 48 w 147"/>
                <a:gd name="T107" fmla="*/ 66 h 268"/>
                <a:gd name="T108" fmla="*/ 71 w 147"/>
                <a:gd name="T109" fmla="*/ 62 h 268"/>
                <a:gd name="T110" fmla="*/ 71 w 147"/>
                <a:gd name="T111" fmla="*/ 54 h 268"/>
                <a:gd name="T112" fmla="*/ 99 w 147"/>
                <a:gd name="T113" fmla="*/ 21 h 268"/>
                <a:gd name="T114" fmla="*/ 99 w 147"/>
                <a:gd name="T115" fmla="*/ 19 h 268"/>
                <a:gd name="T116" fmla="*/ 97 w 147"/>
                <a:gd name="T117" fmla="*/ 11 h 268"/>
                <a:gd name="T118" fmla="*/ 101 w 147"/>
                <a:gd name="T119" fmla="*/ 2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7" h="268">
                  <a:moveTo>
                    <a:pt x="103" y="249"/>
                  </a:moveTo>
                  <a:lnTo>
                    <a:pt x="104" y="249"/>
                  </a:lnTo>
                  <a:lnTo>
                    <a:pt x="106" y="249"/>
                  </a:lnTo>
                  <a:lnTo>
                    <a:pt x="104" y="251"/>
                  </a:lnTo>
                  <a:lnTo>
                    <a:pt x="104" y="253"/>
                  </a:lnTo>
                  <a:lnTo>
                    <a:pt x="103" y="253"/>
                  </a:lnTo>
                  <a:lnTo>
                    <a:pt x="101" y="251"/>
                  </a:lnTo>
                  <a:lnTo>
                    <a:pt x="97" y="251"/>
                  </a:lnTo>
                  <a:lnTo>
                    <a:pt x="103" y="249"/>
                  </a:lnTo>
                  <a:close/>
                  <a:moveTo>
                    <a:pt x="134" y="230"/>
                  </a:moveTo>
                  <a:lnTo>
                    <a:pt x="134" y="230"/>
                  </a:lnTo>
                  <a:lnTo>
                    <a:pt x="136" y="232"/>
                  </a:lnTo>
                  <a:lnTo>
                    <a:pt x="134" y="232"/>
                  </a:lnTo>
                  <a:lnTo>
                    <a:pt x="132" y="232"/>
                  </a:lnTo>
                  <a:lnTo>
                    <a:pt x="134" y="230"/>
                  </a:lnTo>
                  <a:close/>
                  <a:moveTo>
                    <a:pt x="54" y="185"/>
                  </a:moveTo>
                  <a:lnTo>
                    <a:pt x="56" y="189"/>
                  </a:lnTo>
                  <a:lnTo>
                    <a:pt x="60" y="187"/>
                  </a:lnTo>
                  <a:lnTo>
                    <a:pt x="54" y="191"/>
                  </a:lnTo>
                  <a:lnTo>
                    <a:pt x="50" y="189"/>
                  </a:lnTo>
                  <a:lnTo>
                    <a:pt x="50" y="187"/>
                  </a:lnTo>
                  <a:lnTo>
                    <a:pt x="50" y="187"/>
                  </a:lnTo>
                  <a:lnTo>
                    <a:pt x="50" y="185"/>
                  </a:lnTo>
                  <a:lnTo>
                    <a:pt x="54" y="185"/>
                  </a:lnTo>
                  <a:close/>
                  <a:moveTo>
                    <a:pt x="54" y="161"/>
                  </a:moveTo>
                  <a:lnTo>
                    <a:pt x="54" y="165"/>
                  </a:lnTo>
                  <a:lnTo>
                    <a:pt x="54" y="167"/>
                  </a:lnTo>
                  <a:lnTo>
                    <a:pt x="50" y="170"/>
                  </a:lnTo>
                  <a:lnTo>
                    <a:pt x="46" y="170"/>
                  </a:lnTo>
                  <a:lnTo>
                    <a:pt x="48" y="167"/>
                  </a:lnTo>
                  <a:lnTo>
                    <a:pt x="54" y="161"/>
                  </a:lnTo>
                  <a:close/>
                  <a:moveTo>
                    <a:pt x="22" y="142"/>
                  </a:moveTo>
                  <a:lnTo>
                    <a:pt x="28" y="142"/>
                  </a:lnTo>
                  <a:lnTo>
                    <a:pt x="30" y="144"/>
                  </a:lnTo>
                  <a:lnTo>
                    <a:pt x="30" y="148"/>
                  </a:lnTo>
                  <a:lnTo>
                    <a:pt x="35" y="153"/>
                  </a:lnTo>
                  <a:lnTo>
                    <a:pt x="31" y="155"/>
                  </a:lnTo>
                  <a:lnTo>
                    <a:pt x="37" y="155"/>
                  </a:lnTo>
                  <a:lnTo>
                    <a:pt x="37" y="163"/>
                  </a:lnTo>
                  <a:lnTo>
                    <a:pt x="35" y="157"/>
                  </a:lnTo>
                  <a:lnTo>
                    <a:pt x="33" y="157"/>
                  </a:lnTo>
                  <a:lnTo>
                    <a:pt x="35" y="161"/>
                  </a:lnTo>
                  <a:lnTo>
                    <a:pt x="33" y="163"/>
                  </a:lnTo>
                  <a:lnTo>
                    <a:pt x="37" y="163"/>
                  </a:lnTo>
                  <a:lnTo>
                    <a:pt x="35" y="167"/>
                  </a:lnTo>
                  <a:lnTo>
                    <a:pt x="31" y="165"/>
                  </a:lnTo>
                  <a:lnTo>
                    <a:pt x="31" y="168"/>
                  </a:lnTo>
                  <a:lnTo>
                    <a:pt x="30" y="170"/>
                  </a:lnTo>
                  <a:lnTo>
                    <a:pt x="28" y="170"/>
                  </a:lnTo>
                  <a:lnTo>
                    <a:pt x="28" y="172"/>
                  </a:lnTo>
                  <a:lnTo>
                    <a:pt x="28" y="172"/>
                  </a:lnTo>
                  <a:lnTo>
                    <a:pt x="24" y="170"/>
                  </a:lnTo>
                  <a:lnTo>
                    <a:pt x="20" y="168"/>
                  </a:lnTo>
                  <a:lnTo>
                    <a:pt x="18" y="163"/>
                  </a:lnTo>
                  <a:lnTo>
                    <a:pt x="13" y="161"/>
                  </a:lnTo>
                  <a:lnTo>
                    <a:pt x="11" y="161"/>
                  </a:lnTo>
                  <a:lnTo>
                    <a:pt x="11" y="167"/>
                  </a:lnTo>
                  <a:lnTo>
                    <a:pt x="7" y="167"/>
                  </a:lnTo>
                  <a:lnTo>
                    <a:pt x="0" y="161"/>
                  </a:lnTo>
                  <a:lnTo>
                    <a:pt x="3" y="153"/>
                  </a:lnTo>
                  <a:lnTo>
                    <a:pt x="7" y="152"/>
                  </a:lnTo>
                  <a:lnTo>
                    <a:pt x="9" y="150"/>
                  </a:lnTo>
                  <a:lnTo>
                    <a:pt x="11" y="148"/>
                  </a:lnTo>
                  <a:lnTo>
                    <a:pt x="13" y="146"/>
                  </a:lnTo>
                  <a:lnTo>
                    <a:pt x="17" y="146"/>
                  </a:lnTo>
                  <a:lnTo>
                    <a:pt x="17" y="144"/>
                  </a:lnTo>
                  <a:lnTo>
                    <a:pt x="18" y="144"/>
                  </a:lnTo>
                  <a:lnTo>
                    <a:pt x="22" y="142"/>
                  </a:lnTo>
                  <a:close/>
                  <a:moveTo>
                    <a:pt x="41" y="131"/>
                  </a:moveTo>
                  <a:lnTo>
                    <a:pt x="45" y="137"/>
                  </a:lnTo>
                  <a:lnTo>
                    <a:pt x="43" y="139"/>
                  </a:lnTo>
                  <a:lnTo>
                    <a:pt x="39" y="139"/>
                  </a:lnTo>
                  <a:lnTo>
                    <a:pt x="39" y="133"/>
                  </a:lnTo>
                  <a:lnTo>
                    <a:pt x="41" y="131"/>
                  </a:lnTo>
                  <a:close/>
                  <a:moveTo>
                    <a:pt x="43" y="127"/>
                  </a:moveTo>
                  <a:lnTo>
                    <a:pt x="45" y="129"/>
                  </a:lnTo>
                  <a:lnTo>
                    <a:pt x="45" y="131"/>
                  </a:lnTo>
                  <a:lnTo>
                    <a:pt x="43" y="129"/>
                  </a:lnTo>
                  <a:lnTo>
                    <a:pt x="43" y="127"/>
                  </a:lnTo>
                  <a:close/>
                  <a:moveTo>
                    <a:pt x="28" y="125"/>
                  </a:moveTo>
                  <a:lnTo>
                    <a:pt x="30" y="131"/>
                  </a:lnTo>
                  <a:lnTo>
                    <a:pt x="26" y="133"/>
                  </a:lnTo>
                  <a:lnTo>
                    <a:pt x="28" y="131"/>
                  </a:lnTo>
                  <a:lnTo>
                    <a:pt x="24" y="133"/>
                  </a:lnTo>
                  <a:lnTo>
                    <a:pt x="24" y="127"/>
                  </a:lnTo>
                  <a:lnTo>
                    <a:pt x="28" y="125"/>
                  </a:lnTo>
                  <a:close/>
                  <a:moveTo>
                    <a:pt x="28" y="122"/>
                  </a:moveTo>
                  <a:lnTo>
                    <a:pt x="28" y="124"/>
                  </a:lnTo>
                  <a:lnTo>
                    <a:pt x="28" y="124"/>
                  </a:lnTo>
                  <a:lnTo>
                    <a:pt x="28" y="122"/>
                  </a:lnTo>
                  <a:close/>
                  <a:moveTo>
                    <a:pt x="35" y="122"/>
                  </a:moveTo>
                  <a:lnTo>
                    <a:pt x="33" y="127"/>
                  </a:lnTo>
                  <a:lnTo>
                    <a:pt x="31" y="129"/>
                  </a:lnTo>
                  <a:lnTo>
                    <a:pt x="30" y="127"/>
                  </a:lnTo>
                  <a:lnTo>
                    <a:pt x="35" y="122"/>
                  </a:lnTo>
                  <a:close/>
                  <a:moveTo>
                    <a:pt x="18" y="112"/>
                  </a:moveTo>
                  <a:lnTo>
                    <a:pt x="20" y="112"/>
                  </a:lnTo>
                  <a:lnTo>
                    <a:pt x="18" y="114"/>
                  </a:lnTo>
                  <a:lnTo>
                    <a:pt x="18" y="112"/>
                  </a:lnTo>
                  <a:close/>
                  <a:moveTo>
                    <a:pt x="30" y="109"/>
                  </a:moveTo>
                  <a:lnTo>
                    <a:pt x="31" y="112"/>
                  </a:lnTo>
                  <a:lnTo>
                    <a:pt x="35" y="112"/>
                  </a:lnTo>
                  <a:lnTo>
                    <a:pt x="35" y="114"/>
                  </a:lnTo>
                  <a:lnTo>
                    <a:pt x="33" y="118"/>
                  </a:lnTo>
                  <a:lnTo>
                    <a:pt x="31" y="116"/>
                  </a:lnTo>
                  <a:lnTo>
                    <a:pt x="26" y="118"/>
                  </a:lnTo>
                  <a:lnTo>
                    <a:pt x="30" y="116"/>
                  </a:lnTo>
                  <a:lnTo>
                    <a:pt x="28" y="114"/>
                  </a:lnTo>
                  <a:lnTo>
                    <a:pt x="31" y="114"/>
                  </a:lnTo>
                  <a:lnTo>
                    <a:pt x="26" y="110"/>
                  </a:lnTo>
                  <a:lnTo>
                    <a:pt x="30" y="109"/>
                  </a:lnTo>
                  <a:close/>
                  <a:moveTo>
                    <a:pt x="24" y="107"/>
                  </a:moveTo>
                  <a:lnTo>
                    <a:pt x="24" y="110"/>
                  </a:lnTo>
                  <a:lnTo>
                    <a:pt x="22" y="110"/>
                  </a:lnTo>
                  <a:lnTo>
                    <a:pt x="24" y="107"/>
                  </a:lnTo>
                  <a:close/>
                  <a:moveTo>
                    <a:pt x="30" y="103"/>
                  </a:moveTo>
                  <a:lnTo>
                    <a:pt x="30" y="103"/>
                  </a:lnTo>
                  <a:lnTo>
                    <a:pt x="28" y="103"/>
                  </a:lnTo>
                  <a:lnTo>
                    <a:pt x="30" y="103"/>
                  </a:lnTo>
                  <a:close/>
                  <a:moveTo>
                    <a:pt x="28" y="99"/>
                  </a:moveTo>
                  <a:lnTo>
                    <a:pt x="28" y="101"/>
                  </a:lnTo>
                  <a:lnTo>
                    <a:pt x="28" y="103"/>
                  </a:lnTo>
                  <a:lnTo>
                    <a:pt x="26" y="99"/>
                  </a:lnTo>
                  <a:lnTo>
                    <a:pt x="28" y="99"/>
                  </a:lnTo>
                  <a:close/>
                  <a:moveTo>
                    <a:pt x="11" y="99"/>
                  </a:moveTo>
                  <a:lnTo>
                    <a:pt x="13" y="101"/>
                  </a:lnTo>
                  <a:lnTo>
                    <a:pt x="11" y="103"/>
                  </a:lnTo>
                  <a:lnTo>
                    <a:pt x="11" y="101"/>
                  </a:lnTo>
                  <a:lnTo>
                    <a:pt x="11" y="99"/>
                  </a:lnTo>
                  <a:close/>
                  <a:moveTo>
                    <a:pt x="13" y="92"/>
                  </a:moveTo>
                  <a:lnTo>
                    <a:pt x="15" y="92"/>
                  </a:lnTo>
                  <a:lnTo>
                    <a:pt x="15" y="94"/>
                  </a:lnTo>
                  <a:lnTo>
                    <a:pt x="15" y="96"/>
                  </a:lnTo>
                  <a:lnTo>
                    <a:pt x="15" y="97"/>
                  </a:lnTo>
                  <a:lnTo>
                    <a:pt x="13" y="97"/>
                  </a:lnTo>
                  <a:lnTo>
                    <a:pt x="13" y="96"/>
                  </a:lnTo>
                  <a:lnTo>
                    <a:pt x="13" y="94"/>
                  </a:lnTo>
                  <a:lnTo>
                    <a:pt x="13" y="92"/>
                  </a:lnTo>
                  <a:close/>
                  <a:moveTo>
                    <a:pt x="17" y="88"/>
                  </a:moveTo>
                  <a:lnTo>
                    <a:pt x="15" y="90"/>
                  </a:lnTo>
                  <a:lnTo>
                    <a:pt x="13" y="90"/>
                  </a:lnTo>
                  <a:lnTo>
                    <a:pt x="13" y="88"/>
                  </a:lnTo>
                  <a:lnTo>
                    <a:pt x="17" y="88"/>
                  </a:lnTo>
                  <a:close/>
                  <a:moveTo>
                    <a:pt x="13" y="84"/>
                  </a:moveTo>
                  <a:lnTo>
                    <a:pt x="17" y="84"/>
                  </a:lnTo>
                  <a:lnTo>
                    <a:pt x="17" y="86"/>
                  </a:lnTo>
                  <a:lnTo>
                    <a:pt x="13" y="88"/>
                  </a:lnTo>
                  <a:lnTo>
                    <a:pt x="11" y="84"/>
                  </a:lnTo>
                  <a:lnTo>
                    <a:pt x="13" y="84"/>
                  </a:lnTo>
                  <a:close/>
                  <a:moveTo>
                    <a:pt x="28" y="84"/>
                  </a:moveTo>
                  <a:lnTo>
                    <a:pt x="30" y="88"/>
                  </a:lnTo>
                  <a:lnTo>
                    <a:pt x="30" y="94"/>
                  </a:lnTo>
                  <a:lnTo>
                    <a:pt x="33" y="96"/>
                  </a:lnTo>
                  <a:lnTo>
                    <a:pt x="35" y="94"/>
                  </a:lnTo>
                  <a:lnTo>
                    <a:pt x="35" y="96"/>
                  </a:lnTo>
                  <a:lnTo>
                    <a:pt x="33" y="96"/>
                  </a:lnTo>
                  <a:lnTo>
                    <a:pt x="33" y="99"/>
                  </a:lnTo>
                  <a:lnTo>
                    <a:pt x="31" y="99"/>
                  </a:lnTo>
                  <a:lnTo>
                    <a:pt x="31" y="96"/>
                  </a:lnTo>
                  <a:lnTo>
                    <a:pt x="28" y="97"/>
                  </a:lnTo>
                  <a:lnTo>
                    <a:pt x="26" y="92"/>
                  </a:lnTo>
                  <a:lnTo>
                    <a:pt x="26" y="92"/>
                  </a:lnTo>
                  <a:lnTo>
                    <a:pt x="24" y="90"/>
                  </a:lnTo>
                  <a:lnTo>
                    <a:pt x="24" y="92"/>
                  </a:lnTo>
                  <a:lnTo>
                    <a:pt x="20" y="90"/>
                  </a:lnTo>
                  <a:lnTo>
                    <a:pt x="22" y="88"/>
                  </a:lnTo>
                  <a:lnTo>
                    <a:pt x="24" y="90"/>
                  </a:lnTo>
                  <a:lnTo>
                    <a:pt x="24" y="86"/>
                  </a:lnTo>
                  <a:lnTo>
                    <a:pt x="28" y="88"/>
                  </a:lnTo>
                  <a:lnTo>
                    <a:pt x="26" y="84"/>
                  </a:lnTo>
                  <a:lnTo>
                    <a:pt x="28" y="84"/>
                  </a:lnTo>
                  <a:close/>
                  <a:moveTo>
                    <a:pt x="20" y="79"/>
                  </a:moveTo>
                  <a:lnTo>
                    <a:pt x="24" y="81"/>
                  </a:lnTo>
                  <a:lnTo>
                    <a:pt x="20" y="82"/>
                  </a:lnTo>
                  <a:lnTo>
                    <a:pt x="17" y="81"/>
                  </a:lnTo>
                  <a:lnTo>
                    <a:pt x="18" y="81"/>
                  </a:lnTo>
                  <a:lnTo>
                    <a:pt x="18" y="79"/>
                  </a:lnTo>
                  <a:lnTo>
                    <a:pt x="20" y="79"/>
                  </a:lnTo>
                  <a:close/>
                  <a:moveTo>
                    <a:pt x="30" y="66"/>
                  </a:moveTo>
                  <a:lnTo>
                    <a:pt x="30" y="69"/>
                  </a:lnTo>
                  <a:lnTo>
                    <a:pt x="28" y="71"/>
                  </a:lnTo>
                  <a:lnTo>
                    <a:pt x="26" y="75"/>
                  </a:lnTo>
                  <a:lnTo>
                    <a:pt x="28" y="75"/>
                  </a:lnTo>
                  <a:lnTo>
                    <a:pt x="24" y="79"/>
                  </a:lnTo>
                  <a:lnTo>
                    <a:pt x="22" y="77"/>
                  </a:lnTo>
                  <a:lnTo>
                    <a:pt x="18" y="79"/>
                  </a:lnTo>
                  <a:lnTo>
                    <a:pt x="18" y="77"/>
                  </a:lnTo>
                  <a:lnTo>
                    <a:pt x="18" y="75"/>
                  </a:lnTo>
                  <a:lnTo>
                    <a:pt x="17" y="73"/>
                  </a:lnTo>
                  <a:lnTo>
                    <a:pt x="18" y="71"/>
                  </a:lnTo>
                  <a:lnTo>
                    <a:pt x="22" y="73"/>
                  </a:lnTo>
                  <a:lnTo>
                    <a:pt x="22" y="69"/>
                  </a:lnTo>
                  <a:lnTo>
                    <a:pt x="30" y="66"/>
                  </a:lnTo>
                  <a:close/>
                  <a:moveTo>
                    <a:pt x="71" y="62"/>
                  </a:moveTo>
                  <a:lnTo>
                    <a:pt x="71" y="64"/>
                  </a:lnTo>
                  <a:lnTo>
                    <a:pt x="69" y="66"/>
                  </a:lnTo>
                  <a:lnTo>
                    <a:pt x="71" y="66"/>
                  </a:lnTo>
                  <a:lnTo>
                    <a:pt x="69" y="69"/>
                  </a:lnTo>
                  <a:lnTo>
                    <a:pt x="67" y="69"/>
                  </a:lnTo>
                  <a:lnTo>
                    <a:pt x="65" y="73"/>
                  </a:lnTo>
                  <a:lnTo>
                    <a:pt x="60" y="79"/>
                  </a:lnTo>
                  <a:lnTo>
                    <a:pt x="58" y="81"/>
                  </a:lnTo>
                  <a:lnTo>
                    <a:pt x="58" y="81"/>
                  </a:lnTo>
                  <a:lnTo>
                    <a:pt x="60" y="82"/>
                  </a:lnTo>
                  <a:lnTo>
                    <a:pt x="61" y="81"/>
                  </a:lnTo>
                  <a:lnTo>
                    <a:pt x="58" y="86"/>
                  </a:lnTo>
                  <a:lnTo>
                    <a:pt x="56" y="88"/>
                  </a:lnTo>
                  <a:lnTo>
                    <a:pt x="56" y="88"/>
                  </a:lnTo>
                  <a:lnTo>
                    <a:pt x="58" y="88"/>
                  </a:lnTo>
                  <a:lnTo>
                    <a:pt x="60" y="88"/>
                  </a:lnTo>
                  <a:lnTo>
                    <a:pt x="61" y="86"/>
                  </a:lnTo>
                  <a:lnTo>
                    <a:pt x="65" y="84"/>
                  </a:lnTo>
                  <a:lnTo>
                    <a:pt x="65" y="84"/>
                  </a:lnTo>
                  <a:lnTo>
                    <a:pt x="67" y="84"/>
                  </a:lnTo>
                  <a:lnTo>
                    <a:pt x="69" y="84"/>
                  </a:lnTo>
                  <a:lnTo>
                    <a:pt x="71" y="84"/>
                  </a:lnTo>
                  <a:lnTo>
                    <a:pt x="73" y="84"/>
                  </a:lnTo>
                  <a:lnTo>
                    <a:pt x="76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8" y="88"/>
                  </a:lnTo>
                  <a:lnTo>
                    <a:pt x="88" y="90"/>
                  </a:lnTo>
                  <a:lnTo>
                    <a:pt x="86" y="92"/>
                  </a:lnTo>
                  <a:lnTo>
                    <a:pt x="84" y="97"/>
                  </a:lnTo>
                  <a:lnTo>
                    <a:pt x="86" y="97"/>
                  </a:lnTo>
                  <a:lnTo>
                    <a:pt x="84" y="101"/>
                  </a:lnTo>
                  <a:lnTo>
                    <a:pt x="84" y="101"/>
                  </a:lnTo>
                  <a:lnTo>
                    <a:pt x="82" y="105"/>
                  </a:lnTo>
                  <a:lnTo>
                    <a:pt x="80" y="109"/>
                  </a:lnTo>
                  <a:lnTo>
                    <a:pt x="78" y="109"/>
                  </a:lnTo>
                  <a:lnTo>
                    <a:pt x="78" y="110"/>
                  </a:lnTo>
                  <a:lnTo>
                    <a:pt x="76" y="112"/>
                  </a:lnTo>
                  <a:lnTo>
                    <a:pt x="73" y="112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73" y="114"/>
                  </a:lnTo>
                  <a:lnTo>
                    <a:pt x="74" y="114"/>
                  </a:lnTo>
                  <a:lnTo>
                    <a:pt x="74" y="116"/>
                  </a:lnTo>
                  <a:lnTo>
                    <a:pt x="78" y="118"/>
                  </a:lnTo>
                  <a:lnTo>
                    <a:pt x="74" y="120"/>
                  </a:lnTo>
                  <a:lnTo>
                    <a:pt x="73" y="120"/>
                  </a:lnTo>
                  <a:lnTo>
                    <a:pt x="71" y="122"/>
                  </a:lnTo>
                  <a:lnTo>
                    <a:pt x="67" y="124"/>
                  </a:lnTo>
                  <a:lnTo>
                    <a:pt x="63" y="124"/>
                  </a:lnTo>
                  <a:lnTo>
                    <a:pt x="61" y="122"/>
                  </a:lnTo>
                  <a:lnTo>
                    <a:pt x="63" y="124"/>
                  </a:lnTo>
                  <a:lnTo>
                    <a:pt x="65" y="125"/>
                  </a:lnTo>
                  <a:lnTo>
                    <a:pt x="67" y="125"/>
                  </a:lnTo>
                  <a:lnTo>
                    <a:pt x="73" y="125"/>
                  </a:lnTo>
                  <a:lnTo>
                    <a:pt x="74" y="124"/>
                  </a:lnTo>
                  <a:lnTo>
                    <a:pt x="76" y="124"/>
                  </a:lnTo>
                  <a:lnTo>
                    <a:pt x="80" y="124"/>
                  </a:lnTo>
                  <a:lnTo>
                    <a:pt x="82" y="125"/>
                  </a:lnTo>
                  <a:lnTo>
                    <a:pt x="84" y="127"/>
                  </a:lnTo>
                  <a:lnTo>
                    <a:pt x="89" y="135"/>
                  </a:lnTo>
                  <a:lnTo>
                    <a:pt x="91" y="135"/>
                  </a:lnTo>
                  <a:lnTo>
                    <a:pt x="93" y="137"/>
                  </a:lnTo>
                  <a:lnTo>
                    <a:pt x="93" y="144"/>
                  </a:lnTo>
                  <a:lnTo>
                    <a:pt x="97" y="148"/>
                  </a:lnTo>
                  <a:lnTo>
                    <a:pt x="99" y="153"/>
                  </a:lnTo>
                  <a:lnTo>
                    <a:pt x="99" y="155"/>
                  </a:lnTo>
                  <a:lnTo>
                    <a:pt x="99" y="157"/>
                  </a:lnTo>
                  <a:lnTo>
                    <a:pt x="104" y="157"/>
                  </a:lnTo>
                  <a:lnTo>
                    <a:pt x="108" y="161"/>
                  </a:lnTo>
                  <a:lnTo>
                    <a:pt x="112" y="165"/>
                  </a:lnTo>
                  <a:lnTo>
                    <a:pt x="112" y="165"/>
                  </a:lnTo>
                  <a:lnTo>
                    <a:pt x="114" y="167"/>
                  </a:lnTo>
                  <a:lnTo>
                    <a:pt x="116" y="168"/>
                  </a:lnTo>
                  <a:lnTo>
                    <a:pt x="114" y="168"/>
                  </a:lnTo>
                  <a:lnTo>
                    <a:pt x="114" y="170"/>
                  </a:lnTo>
                  <a:lnTo>
                    <a:pt x="116" y="174"/>
                  </a:lnTo>
                  <a:lnTo>
                    <a:pt x="119" y="180"/>
                  </a:lnTo>
                  <a:lnTo>
                    <a:pt x="117" y="178"/>
                  </a:lnTo>
                  <a:lnTo>
                    <a:pt x="117" y="180"/>
                  </a:lnTo>
                  <a:lnTo>
                    <a:pt x="116" y="178"/>
                  </a:lnTo>
                  <a:lnTo>
                    <a:pt x="114" y="178"/>
                  </a:lnTo>
                  <a:lnTo>
                    <a:pt x="112" y="178"/>
                  </a:lnTo>
                  <a:lnTo>
                    <a:pt x="110" y="178"/>
                  </a:lnTo>
                  <a:lnTo>
                    <a:pt x="108" y="178"/>
                  </a:lnTo>
                  <a:lnTo>
                    <a:pt x="108" y="178"/>
                  </a:lnTo>
                  <a:lnTo>
                    <a:pt x="110" y="178"/>
                  </a:lnTo>
                  <a:lnTo>
                    <a:pt x="112" y="178"/>
                  </a:lnTo>
                  <a:lnTo>
                    <a:pt x="114" y="178"/>
                  </a:lnTo>
                  <a:lnTo>
                    <a:pt x="116" y="180"/>
                  </a:lnTo>
                  <a:lnTo>
                    <a:pt x="119" y="182"/>
                  </a:lnTo>
                  <a:lnTo>
                    <a:pt x="119" y="182"/>
                  </a:lnTo>
                  <a:lnTo>
                    <a:pt x="123" y="189"/>
                  </a:lnTo>
                  <a:lnTo>
                    <a:pt x="123" y="191"/>
                  </a:lnTo>
                  <a:lnTo>
                    <a:pt x="119" y="196"/>
                  </a:lnTo>
                  <a:lnTo>
                    <a:pt x="121" y="196"/>
                  </a:lnTo>
                  <a:lnTo>
                    <a:pt x="125" y="200"/>
                  </a:lnTo>
                  <a:lnTo>
                    <a:pt x="125" y="198"/>
                  </a:lnTo>
                  <a:lnTo>
                    <a:pt x="127" y="195"/>
                  </a:lnTo>
                  <a:lnTo>
                    <a:pt x="131" y="195"/>
                  </a:lnTo>
                  <a:lnTo>
                    <a:pt x="140" y="195"/>
                  </a:lnTo>
                  <a:lnTo>
                    <a:pt x="146" y="198"/>
                  </a:lnTo>
                  <a:lnTo>
                    <a:pt x="146" y="204"/>
                  </a:lnTo>
                  <a:lnTo>
                    <a:pt x="147" y="204"/>
                  </a:lnTo>
                  <a:lnTo>
                    <a:pt x="146" y="210"/>
                  </a:lnTo>
                  <a:lnTo>
                    <a:pt x="146" y="215"/>
                  </a:lnTo>
                  <a:lnTo>
                    <a:pt x="144" y="215"/>
                  </a:lnTo>
                  <a:lnTo>
                    <a:pt x="140" y="217"/>
                  </a:lnTo>
                  <a:lnTo>
                    <a:pt x="140" y="217"/>
                  </a:lnTo>
                  <a:lnTo>
                    <a:pt x="138" y="215"/>
                  </a:lnTo>
                  <a:lnTo>
                    <a:pt x="138" y="217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21"/>
                  </a:lnTo>
                  <a:lnTo>
                    <a:pt x="138" y="223"/>
                  </a:lnTo>
                  <a:lnTo>
                    <a:pt x="136" y="221"/>
                  </a:lnTo>
                  <a:lnTo>
                    <a:pt x="134" y="223"/>
                  </a:lnTo>
                  <a:lnTo>
                    <a:pt x="132" y="225"/>
                  </a:lnTo>
                  <a:lnTo>
                    <a:pt x="134" y="225"/>
                  </a:lnTo>
                  <a:lnTo>
                    <a:pt x="136" y="226"/>
                  </a:lnTo>
                  <a:lnTo>
                    <a:pt x="132" y="228"/>
                  </a:lnTo>
                  <a:lnTo>
                    <a:pt x="131" y="228"/>
                  </a:lnTo>
                  <a:lnTo>
                    <a:pt x="129" y="230"/>
                  </a:lnTo>
                  <a:lnTo>
                    <a:pt x="131" y="228"/>
                  </a:lnTo>
                  <a:lnTo>
                    <a:pt x="132" y="230"/>
                  </a:lnTo>
                  <a:lnTo>
                    <a:pt x="132" y="230"/>
                  </a:lnTo>
                  <a:lnTo>
                    <a:pt x="132" y="230"/>
                  </a:lnTo>
                  <a:lnTo>
                    <a:pt x="131" y="232"/>
                  </a:lnTo>
                  <a:lnTo>
                    <a:pt x="132" y="232"/>
                  </a:lnTo>
                  <a:lnTo>
                    <a:pt x="134" y="232"/>
                  </a:lnTo>
                  <a:lnTo>
                    <a:pt x="136" y="232"/>
                  </a:lnTo>
                  <a:lnTo>
                    <a:pt x="140" y="232"/>
                  </a:lnTo>
                  <a:lnTo>
                    <a:pt x="144" y="232"/>
                  </a:lnTo>
                  <a:lnTo>
                    <a:pt x="144" y="234"/>
                  </a:lnTo>
                  <a:lnTo>
                    <a:pt x="144" y="236"/>
                  </a:lnTo>
                  <a:lnTo>
                    <a:pt x="144" y="238"/>
                  </a:lnTo>
                  <a:lnTo>
                    <a:pt x="142" y="238"/>
                  </a:lnTo>
                  <a:lnTo>
                    <a:pt x="138" y="241"/>
                  </a:lnTo>
                  <a:lnTo>
                    <a:pt x="138" y="243"/>
                  </a:lnTo>
                  <a:lnTo>
                    <a:pt x="136" y="241"/>
                  </a:lnTo>
                  <a:lnTo>
                    <a:pt x="134" y="241"/>
                  </a:lnTo>
                  <a:lnTo>
                    <a:pt x="132" y="245"/>
                  </a:lnTo>
                  <a:lnTo>
                    <a:pt x="129" y="245"/>
                  </a:lnTo>
                  <a:lnTo>
                    <a:pt x="127" y="247"/>
                  </a:lnTo>
                  <a:lnTo>
                    <a:pt x="125" y="247"/>
                  </a:lnTo>
                  <a:lnTo>
                    <a:pt x="121" y="245"/>
                  </a:lnTo>
                  <a:lnTo>
                    <a:pt x="117" y="247"/>
                  </a:lnTo>
                  <a:lnTo>
                    <a:pt x="112" y="247"/>
                  </a:lnTo>
                  <a:lnTo>
                    <a:pt x="110" y="249"/>
                  </a:lnTo>
                  <a:lnTo>
                    <a:pt x="108" y="247"/>
                  </a:lnTo>
                  <a:lnTo>
                    <a:pt x="108" y="245"/>
                  </a:lnTo>
                  <a:lnTo>
                    <a:pt x="106" y="247"/>
                  </a:lnTo>
                  <a:lnTo>
                    <a:pt x="104" y="247"/>
                  </a:lnTo>
                  <a:lnTo>
                    <a:pt x="103" y="247"/>
                  </a:lnTo>
                  <a:lnTo>
                    <a:pt x="99" y="249"/>
                  </a:lnTo>
                  <a:lnTo>
                    <a:pt x="97" y="249"/>
                  </a:lnTo>
                  <a:lnTo>
                    <a:pt x="93" y="251"/>
                  </a:lnTo>
                  <a:lnTo>
                    <a:pt x="91" y="253"/>
                  </a:lnTo>
                  <a:lnTo>
                    <a:pt x="89" y="253"/>
                  </a:lnTo>
                  <a:lnTo>
                    <a:pt x="86" y="253"/>
                  </a:lnTo>
                  <a:lnTo>
                    <a:pt x="84" y="253"/>
                  </a:lnTo>
                  <a:lnTo>
                    <a:pt x="80" y="249"/>
                  </a:lnTo>
                  <a:lnTo>
                    <a:pt x="76" y="249"/>
                  </a:lnTo>
                  <a:lnTo>
                    <a:pt x="71" y="251"/>
                  </a:lnTo>
                  <a:lnTo>
                    <a:pt x="71" y="253"/>
                  </a:lnTo>
                  <a:lnTo>
                    <a:pt x="69" y="253"/>
                  </a:lnTo>
                  <a:lnTo>
                    <a:pt x="67" y="254"/>
                  </a:lnTo>
                  <a:lnTo>
                    <a:pt x="67" y="256"/>
                  </a:lnTo>
                  <a:lnTo>
                    <a:pt x="67" y="258"/>
                  </a:lnTo>
                  <a:lnTo>
                    <a:pt x="65" y="260"/>
                  </a:lnTo>
                  <a:lnTo>
                    <a:pt x="65" y="262"/>
                  </a:lnTo>
                  <a:lnTo>
                    <a:pt x="63" y="262"/>
                  </a:lnTo>
                  <a:lnTo>
                    <a:pt x="61" y="260"/>
                  </a:lnTo>
                  <a:lnTo>
                    <a:pt x="60" y="260"/>
                  </a:lnTo>
                  <a:lnTo>
                    <a:pt x="58" y="258"/>
                  </a:lnTo>
                  <a:lnTo>
                    <a:pt x="56" y="258"/>
                  </a:lnTo>
                  <a:lnTo>
                    <a:pt x="54" y="258"/>
                  </a:lnTo>
                  <a:lnTo>
                    <a:pt x="52" y="260"/>
                  </a:lnTo>
                  <a:lnTo>
                    <a:pt x="48" y="258"/>
                  </a:lnTo>
                  <a:lnTo>
                    <a:pt x="48" y="260"/>
                  </a:lnTo>
                  <a:lnTo>
                    <a:pt x="46" y="262"/>
                  </a:lnTo>
                  <a:lnTo>
                    <a:pt x="45" y="264"/>
                  </a:lnTo>
                  <a:lnTo>
                    <a:pt x="43" y="262"/>
                  </a:lnTo>
                  <a:lnTo>
                    <a:pt x="41" y="264"/>
                  </a:lnTo>
                  <a:lnTo>
                    <a:pt x="43" y="266"/>
                  </a:lnTo>
                  <a:lnTo>
                    <a:pt x="41" y="268"/>
                  </a:lnTo>
                  <a:lnTo>
                    <a:pt x="39" y="264"/>
                  </a:lnTo>
                  <a:lnTo>
                    <a:pt x="35" y="264"/>
                  </a:lnTo>
                  <a:lnTo>
                    <a:pt x="35" y="266"/>
                  </a:lnTo>
                  <a:lnTo>
                    <a:pt x="31" y="266"/>
                  </a:lnTo>
                  <a:lnTo>
                    <a:pt x="31" y="264"/>
                  </a:lnTo>
                  <a:lnTo>
                    <a:pt x="35" y="262"/>
                  </a:lnTo>
                  <a:lnTo>
                    <a:pt x="37" y="262"/>
                  </a:lnTo>
                  <a:lnTo>
                    <a:pt x="41" y="258"/>
                  </a:lnTo>
                  <a:lnTo>
                    <a:pt x="41" y="256"/>
                  </a:lnTo>
                  <a:lnTo>
                    <a:pt x="43" y="256"/>
                  </a:lnTo>
                  <a:lnTo>
                    <a:pt x="45" y="254"/>
                  </a:lnTo>
                  <a:lnTo>
                    <a:pt x="46" y="253"/>
                  </a:lnTo>
                  <a:lnTo>
                    <a:pt x="48" y="253"/>
                  </a:lnTo>
                  <a:lnTo>
                    <a:pt x="50" y="249"/>
                  </a:lnTo>
                  <a:lnTo>
                    <a:pt x="52" y="243"/>
                  </a:lnTo>
                  <a:lnTo>
                    <a:pt x="54" y="243"/>
                  </a:lnTo>
                  <a:lnTo>
                    <a:pt x="56" y="241"/>
                  </a:lnTo>
                  <a:lnTo>
                    <a:pt x="56" y="240"/>
                  </a:lnTo>
                  <a:lnTo>
                    <a:pt x="61" y="238"/>
                  </a:lnTo>
                  <a:lnTo>
                    <a:pt x="69" y="238"/>
                  </a:lnTo>
                  <a:lnTo>
                    <a:pt x="71" y="240"/>
                  </a:lnTo>
                  <a:lnTo>
                    <a:pt x="73" y="240"/>
                  </a:lnTo>
                  <a:lnTo>
                    <a:pt x="76" y="240"/>
                  </a:lnTo>
                  <a:lnTo>
                    <a:pt x="76" y="234"/>
                  </a:lnTo>
                  <a:lnTo>
                    <a:pt x="80" y="230"/>
                  </a:lnTo>
                  <a:lnTo>
                    <a:pt x="84" y="226"/>
                  </a:lnTo>
                  <a:lnTo>
                    <a:pt x="80" y="226"/>
                  </a:lnTo>
                  <a:lnTo>
                    <a:pt x="80" y="228"/>
                  </a:lnTo>
                  <a:lnTo>
                    <a:pt x="76" y="230"/>
                  </a:lnTo>
                  <a:lnTo>
                    <a:pt x="73" y="232"/>
                  </a:lnTo>
                  <a:lnTo>
                    <a:pt x="73" y="234"/>
                  </a:lnTo>
                  <a:lnTo>
                    <a:pt x="67" y="234"/>
                  </a:lnTo>
                  <a:lnTo>
                    <a:pt x="65" y="230"/>
                  </a:lnTo>
                  <a:lnTo>
                    <a:pt x="61" y="228"/>
                  </a:lnTo>
                  <a:lnTo>
                    <a:pt x="60" y="228"/>
                  </a:lnTo>
                  <a:lnTo>
                    <a:pt x="60" y="230"/>
                  </a:lnTo>
                  <a:lnTo>
                    <a:pt x="56" y="230"/>
                  </a:lnTo>
                  <a:lnTo>
                    <a:pt x="56" y="228"/>
                  </a:lnTo>
                  <a:lnTo>
                    <a:pt x="58" y="226"/>
                  </a:lnTo>
                  <a:lnTo>
                    <a:pt x="54" y="226"/>
                  </a:lnTo>
                  <a:lnTo>
                    <a:pt x="54" y="225"/>
                  </a:lnTo>
                  <a:lnTo>
                    <a:pt x="50" y="226"/>
                  </a:lnTo>
                  <a:lnTo>
                    <a:pt x="46" y="228"/>
                  </a:lnTo>
                  <a:lnTo>
                    <a:pt x="45" y="228"/>
                  </a:lnTo>
                  <a:lnTo>
                    <a:pt x="43" y="226"/>
                  </a:lnTo>
                  <a:lnTo>
                    <a:pt x="45" y="226"/>
                  </a:lnTo>
                  <a:lnTo>
                    <a:pt x="41" y="226"/>
                  </a:lnTo>
                  <a:lnTo>
                    <a:pt x="43" y="225"/>
                  </a:lnTo>
                  <a:lnTo>
                    <a:pt x="43" y="223"/>
                  </a:lnTo>
                  <a:lnTo>
                    <a:pt x="39" y="223"/>
                  </a:lnTo>
                  <a:lnTo>
                    <a:pt x="43" y="219"/>
                  </a:lnTo>
                  <a:lnTo>
                    <a:pt x="46" y="219"/>
                  </a:lnTo>
                  <a:lnTo>
                    <a:pt x="48" y="217"/>
                  </a:lnTo>
                  <a:lnTo>
                    <a:pt x="50" y="217"/>
                  </a:lnTo>
                  <a:lnTo>
                    <a:pt x="54" y="215"/>
                  </a:lnTo>
                  <a:lnTo>
                    <a:pt x="56" y="213"/>
                  </a:lnTo>
                  <a:lnTo>
                    <a:pt x="60" y="208"/>
                  </a:lnTo>
                  <a:lnTo>
                    <a:pt x="58" y="206"/>
                  </a:lnTo>
                  <a:lnTo>
                    <a:pt x="58" y="204"/>
                  </a:lnTo>
                  <a:lnTo>
                    <a:pt x="60" y="202"/>
                  </a:lnTo>
                  <a:lnTo>
                    <a:pt x="58" y="200"/>
                  </a:lnTo>
                  <a:lnTo>
                    <a:pt x="58" y="198"/>
                  </a:lnTo>
                  <a:lnTo>
                    <a:pt x="52" y="198"/>
                  </a:lnTo>
                  <a:lnTo>
                    <a:pt x="52" y="200"/>
                  </a:lnTo>
                  <a:lnTo>
                    <a:pt x="50" y="200"/>
                  </a:lnTo>
                  <a:lnTo>
                    <a:pt x="48" y="200"/>
                  </a:lnTo>
                  <a:lnTo>
                    <a:pt x="50" y="198"/>
                  </a:lnTo>
                  <a:lnTo>
                    <a:pt x="54" y="196"/>
                  </a:lnTo>
                  <a:lnTo>
                    <a:pt x="56" y="191"/>
                  </a:lnTo>
                  <a:lnTo>
                    <a:pt x="61" y="189"/>
                  </a:lnTo>
                  <a:lnTo>
                    <a:pt x="65" y="189"/>
                  </a:lnTo>
                  <a:lnTo>
                    <a:pt x="69" y="187"/>
                  </a:lnTo>
                  <a:lnTo>
                    <a:pt x="73" y="189"/>
                  </a:lnTo>
                  <a:lnTo>
                    <a:pt x="74" y="191"/>
                  </a:lnTo>
                  <a:lnTo>
                    <a:pt x="73" y="189"/>
                  </a:lnTo>
                  <a:lnTo>
                    <a:pt x="71" y="187"/>
                  </a:lnTo>
                  <a:lnTo>
                    <a:pt x="73" y="185"/>
                  </a:lnTo>
                  <a:lnTo>
                    <a:pt x="74" y="189"/>
                  </a:lnTo>
                  <a:lnTo>
                    <a:pt x="78" y="189"/>
                  </a:lnTo>
                  <a:lnTo>
                    <a:pt x="78" y="187"/>
                  </a:lnTo>
                  <a:lnTo>
                    <a:pt x="76" y="187"/>
                  </a:lnTo>
                  <a:lnTo>
                    <a:pt x="74" y="185"/>
                  </a:lnTo>
                  <a:lnTo>
                    <a:pt x="73" y="182"/>
                  </a:lnTo>
                  <a:lnTo>
                    <a:pt x="74" y="180"/>
                  </a:lnTo>
                  <a:lnTo>
                    <a:pt x="73" y="174"/>
                  </a:lnTo>
                  <a:lnTo>
                    <a:pt x="76" y="172"/>
                  </a:lnTo>
                  <a:lnTo>
                    <a:pt x="74" y="170"/>
                  </a:lnTo>
                  <a:lnTo>
                    <a:pt x="76" y="167"/>
                  </a:lnTo>
                  <a:lnTo>
                    <a:pt x="73" y="167"/>
                  </a:lnTo>
                  <a:lnTo>
                    <a:pt x="71" y="170"/>
                  </a:lnTo>
                  <a:lnTo>
                    <a:pt x="71" y="167"/>
                  </a:lnTo>
                  <a:lnTo>
                    <a:pt x="69" y="167"/>
                  </a:lnTo>
                  <a:lnTo>
                    <a:pt x="65" y="159"/>
                  </a:lnTo>
                  <a:lnTo>
                    <a:pt x="67" y="150"/>
                  </a:lnTo>
                  <a:lnTo>
                    <a:pt x="73" y="148"/>
                  </a:lnTo>
                  <a:lnTo>
                    <a:pt x="65" y="148"/>
                  </a:lnTo>
                  <a:lnTo>
                    <a:pt x="63" y="152"/>
                  </a:lnTo>
                  <a:lnTo>
                    <a:pt x="61" y="152"/>
                  </a:lnTo>
                  <a:lnTo>
                    <a:pt x="61" y="152"/>
                  </a:lnTo>
                  <a:lnTo>
                    <a:pt x="58" y="153"/>
                  </a:lnTo>
                  <a:lnTo>
                    <a:pt x="52" y="150"/>
                  </a:lnTo>
                  <a:lnTo>
                    <a:pt x="52" y="150"/>
                  </a:lnTo>
                  <a:lnTo>
                    <a:pt x="54" y="152"/>
                  </a:lnTo>
                  <a:lnTo>
                    <a:pt x="54" y="155"/>
                  </a:lnTo>
                  <a:lnTo>
                    <a:pt x="48" y="152"/>
                  </a:lnTo>
                  <a:lnTo>
                    <a:pt x="45" y="152"/>
                  </a:lnTo>
                  <a:lnTo>
                    <a:pt x="46" y="157"/>
                  </a:lnTo>
                  <a:lnTo>
                    <a:pt x="43" y="152"/>
                  </a:lnTo>
                  <a:lnTo>
                    <a:pt x="43" y="148"/>
                  </a:lnTo>
                  <a:lnTo>
                    <a:pt x="45" y="150"/>
                  </a:lnTo>
                  <a:lnTo>
                    <a:pt x="45" y="146"/>
                  </a:lnTo>
                  <a:lnTo>
                    <a:pt x="48" y="139"/>
                  </a:lnTo>
                  <a:lnTo>
                    <a:pt x="50" y="137"/>
                  </a:lnTo>
                  <a:lnTo>
                    <a:pt x="48" y="133"/>
                  </a:lnTo>
                  <a:lnTo>
                    <a:pt x="46" y="133"/>
                  </a:lnTo>
                  <a:lnTo>
                    <a:pt x="46" y="129"/>
                  </a:lnTo>
                  <a:lnTo>
                    <a:pt x="48" y="125"/>
                  </a:lnTo>
                  <a:lnTo>
                    <a:pt x="50" y="125"/>
                  </a:lnTo>
                  <a:lnTo>
                    <a:pt x="46" y="124"/>
                  </a:lnTo>
                  <a:lnTo>
                    <a:pt x="48" y="120"/>
                  </a:lnTo>
                  <a:lnTo>
                    <a:pt x="46" y="120"/>
                  </a:lnTo>
                  <a:lnTo>
                    <a:pt x="46" y="124"/>
                  </a:lnTo>
                  <a:lnTo>
                    <a:pt x="45" y="127"/>
                  </a:lnTo>
                  <a:lnTo>
                    <a:pt x="45" y="124"/>
                  </a:lnTo>
                  <a:lnTo>
                    <a:pt x="43" y="125"/>
                  </a:lnTo>
                  <a:lnTo>
                    <a:pt x="41" y="127"/>
                  </a:lnTo>
                  <a:lnTo>
                    <a:pt x="41" y="127"/>
                  </a:lnTo>
                  <a:lnTo>
                    <a:pt x="41" y="124"/>
                  </a:lnTo>
                  <a:lnTo>
                    <a:pt x="45" y="118"/>
                  </a:lnTo>
                  <a:lnTo>
                    <a:pt x="39" y="124"/>
                  </a:lnTo>
                  <a:lnTo>
                    <a:pt x="39" y="124"/>
                  </a:lnTo>
                  <a:lnTo>
                    <a:pt x="39" y="129"/>
                  </a:lnTo>
                  <a:lnTo>
                    <a:pt x="37" y="133"/>
                  </a:lnTo>
                  <a:lnTo>
                    <a:pt x="39" y="135"/>
                  </a:lnTo>
                  <a:lnTo>
                    <a:pt x="37" y="139"/>
                  </a:lnTo>
                  <a:lnTo>
                    <a:pt x="37" y="140"/>
                  </a:lnTo>
                  <a:lnTo>
                    <a:pt x="33" y="140"/>
                  </a:lnTo>
                  <a:lnTo>
                    <a:pt x="33" y="139"/>
                  </a:lnTo>
                  <a:lnTo>
                    <a:pt x="35" y="137"/>
                  </a:lnTo>
                  <a:lnTo>
                    <a:pt x="35" y="133"/>
                  </a:lnTo>
                  <a:lnTo>
                    <a:pt x="37" y="129"/>
                  </a:lnTo>
                  <a:lnTo>
                    <a:pt x="37" y="129"/>
                  </a:lnTo>
                  <a:lnTo>
                    <a:pt x="35" y="129"/>
                  </a:lnTo>
                  <a:lnTo>
                    <a:pt x="37" y="127"/>
                  </a:lnTo>
                  <a:lnTo>
                    <a:pt x="35" y="124"/>
                  </a:lnTo>
                  <a:lnTo>
                    <a:pt x="37" y="118"/>
                  </a:lnTo>
                  <a:lnTo>
                    <a:pt x="37" y="118"/>
                  </a:lnTo>
                  <a:lnTo>
                    <a:pt x="39" y="114"/>
                  </a:lnTo>
                  <a:lnTo>
                    <a:pt x="39" y="112"/>
                  </a:lnTo>
                  <a:lnTo>
                    <a:pt x="41" y="109"/>
                  </a:lnTo>
                  <a:lnTo>
                    <a:pt x="43" y="109"/>
                  </a:lnTo>
                  <a:lnTo>
                    <a:pt x="41" y="107"/>
                  </a:lnTo>
                  <a:lnTo>
                    <a:pt x="43" y="105"/>
                  </a:lnTo>
                  <a:lnTo>
                    <a:pt x="35" y="112"/>
                  </a:lnTo>
                  <a:lnTo>
                    <a:pt x="35" y="110"/>
                  </a:lnTo>
                  <a:lnTo>
                    <a:pt x="33" y="110"/>
                  </a:lnTo>
                  <a:lnTo>
                    <a:pt x="31" y="109"/>
                  </a:lnTo>
                  <a:lnTo>
                    <a:pt x="33" y="109"/>
                  </a:lnTo>
                  <a:lnTo>
                    <a:pt x="33" y="109"/>
                  </a:lnTo>
                  <a:lnTo>
                    <a:pt x="31" y="109"/>
                  </a:lnTo>
                  <a:lnTo>
                    <a:pt x="30" y="109"/>
                  </a:lnTo>
                  <a:lnTo>
                    <a:pt x="28" y="107"/>
                  </a:lnTo>
                  <a:lnTo>
                    <a:pt x="30" y="107"/>
                  </a:lnTo>
                  <a:lnTo>
                    <a:pt x="31" y="105"/>
                  </a:lnTo>
                  <a:lnTo>
                    <a:pt x="33" y="105"/>
                  </a:lnTo>
                  <a:lnTo>
                    <a:pt x="35" y="103"/>
                  </a:lnTo>
                  <a:lnTo>
                    <a:pt x="33" y="103"/>
                  </a:lnTo>
                  <a:lnTo>
                    <a:pt x="33" y="101"/>
                  </a:lnTo>
                  <a:lnTo>
                    <a:pt x="37" y="101"/>
                  </a:lnTo>
                  <a:lnTo>
                    <a:pt x="37" y="101"/>
                  </a:lnTo>
                  <a:lnTo>
                    <a:pt x="35" y="99"/>
                  </a:lnTo>
                  <a:lnTo>
                    <a:pt x="35" y="97"/>
                  </a:lnTo>
                  <a:lnTo>
                    <a:pt x="37" y="97"/>
                  </a:lnTo>
                  <a:lnTo>
                    <a:pt x="35" y="97"/>
                  </a:lnTo>
                  <a:lnTo>
                    <a:pt x="37" y="96"/>
                  </a:lnTo>
                  <a:lnTo>
                    <a:pt x="37" y="96"/>
                  </a:lnTo>
                  <a:lnTo>
                    <a:pt x="39" y="96"/>
                  </a:lnTo>
                  <a:lnTo>
                    <a:pt x="39" y="94"/>
                  </a:lnTo>
                  <a:lnTo>
                    <a:pt x="39" y="94"/>
                  </a:lnTo>
                  <a:lnTo>
                    <a:pt x="37" y="94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39" y="92"/>
                  </a:lnTo>
                  <a:lnTo>
                    <a:pt x="33" y="92"/>
                  </a:lnTo>
                  <a:lnTo>
                    <a:pt x="35" y="92"/>
                  </a:lnTo>
                  <a:lnTo>
                    <a:pt x="33" y="88"/>
                  </a:lnTo>
                  <a:lnTo>
                    <a:pt x="35" y="88"/>
                  </a:lnTo>
                  <a:lnTo>
                    <a:pt x="39" y="88"/>
                  </a:lnTo>
                  <a:lnTo>
                    <a:pt x="37" y="88"/>
                  </a:lnTo>
                  <a:lnTo>
                    <a:pt x="35" y="86"/>
                  </a:lnTo>
                  <a:lnTo>
                    <a:pt x="35" y="84"/>
                  </a:lnTo>
                  <a:lnTo>
                    <a:pt x="33" y="82"/>
                  </a:lnTo>
                  <a:lnTo>
                    <a:pt x="35" y="81"/>
                  </a:lnTo>
                  <a:lnTo>
                    <a:pt x="37" y="82"/>
                  </a:lnTo>
                  <a:lnTo>
                    <a:pt x="37" y="81"/>
                  </a:lnTo>
                  <a:lnTo>
                    <a:pt x="37" y="81"/>
                  </a:lnTo>
                  <a:lnTo>
                    <a:pt x="37" y="79"/>
                  </a:lnTo>
                  <a:lnTo>
                    <a:pt x="39" y="81"/>
                  </a:lnTo>
                  <a:lnTo>
                    <a:pt x="41" y="79"/>
                  </a:lnTo>
                  <a:lnTo>
                    <a:pt x="45" y="81"/>
                  </a:lnTo>
                  <a:lnTo>
                    <a:pt x="43" y="79"/>
                  </a:lnTo>
                  <a:lnTo>
                    <a:pt x="39" y="77"/>
                  </a:lnTo>
                  <a:lnTo>
                    <a:pt x="41" y="77"/>
                  </a:lnTo>
                  <a:lnTo>
                    <a:pt x="43" y="73"/>
                  </a:lnTo>
                  <a:lnTo>
                    <a:pt x="41" y="71"/>
                  </a:lnTo>
                  <a:lnTo>
                    <a:pt x="43" y="71"/>
                  </a:lnTo>
                  <a:lnTo>
                    <a:pt x="43" y="67"/>
                  </a:lnTo>
                  <a:lnTo>
                    <a:pt x="45" y="67"/>
                  </a:lnTo>
                  <a:lnTo>
                    <a:pt x="43" y="66"/>
                  </a:lnTo>
                  <a:lnTo>
                    <a:pt x="45" y="66"/>
                  </a:lnTo>
                  <a:lnTo>
                    <a:pt x="46" y="62"/>
                  </a:lnTo>
                  <a:lnTo>
                    <a:pt x="50" y="64"/>
                  </a:lnTo>
                  <a:lnTo>
                    <a:pt x="48" y="66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52" y="66"/>
                  </a:lnTo>
                  <a:lnTo>
                    <a:pt x="54" y="66"/>
                  </a:lnTo>
                  <a:lnTo>
                    <a:pt x="56" y="66"/>
                  </a:lnTo>
                  <a:lnTo>
                    <a:pt x="58" y="64"/>
                  </a:lnTo>
                  <a:lnTo>
                    <a:pt x="61" y="64"/>
                  </a:lnTo>
                  <a:lnTo>
                    <a:pt x="63" y="62"/>
                  </a:lnTo>
                  <a:lnTo>
                    <a:pt x="65" y="64"/>
                  </a:lnTo>
                  <a:lnTo>
                    <a:pt x="67" y="62"/>
                  </a:lnTo>
                  <a:lnTo>
                    <a:pt x="71" y="62"/>
                  </a:lnTo>
                  <a:close/>
                  <a:moveTo>
                    <a:pt x="67" y="56"/>
                  </a:moveTo>
                  <a:lnTo>
                    <a:pt x="69" y="58"/>
                  </a:lnTo>
                  <a:lnTo>
                    <a:pt x="67" y="58"/>
                  </a:lnTo>
                  <a:lnTo>
                    <a:pt x="65" y="56"/>
                  </a:lnTo>
                  <a:lnTo>
                    <a:pt x="67" y="56"/>
                  </a:lnTo>
                  <a:close/>
                  <a:moveTo>
                    <a:pt x="69" y="51"/>
                  </a:moveTo>
                  <a:lnTo>
                    <a:pt x="71" y="52"/>
                  </a:lnTo>
                  <a:lnTo>
                    <a:pt x="69" y="54"/>
                  </a:lnTo>
                  <a:lnTo>
                    <a:pt x="73" y="52"/>
                  </a:lnTo>
                  <a:lnTo>
                    <a:pt x="73" y="56"/>
                  </a:lnTo>
                  <a:lnTo>
                    <a:pt x="71" y="54"/>
                  </a:lnTo>
                  <a:lnTo>
                    <a:pt x="69" y="54"/>
                  </a:lnTo>
                  <a:lnTo>
                    <a:pt x="67" y="52"/>
                  </a:lnTo>
                  <a:lnTo>
                    <a:pt x="67" y="54"/>
                  </a:lnTo>
                  <a:lnTo>
                    <a:pt x="67" y="54"/>
                  </a:lnTo>
                  <a:lnTo>
                    <a:pt x="67" y="51"/>
                  </a:lnTo>
                  <a:lnTo>
                    <a:pt x="69" y="51"/>
                  </a:lnTo>
                  <a:close/>
                  <a:moveTo>
                    <a:pt x="71" y="49"/>
                  </a:moveTo>
                  <a:lnTo>
                    <a:pt x="71" y="51"/>
                  </a:lnTo>
                  <a:lnTo>
                    <a:pt x="69" y="49"/>
                  </a:lnTo>
                  <a:lnTo>
                    <a:pt x="71" y="49"/>
                  </a:lnTo>
                  <a:close/>
                  <a:moveTo>
                    <a:pt x="99" y="21"/>
                  </a:moveTo>
                  <a:lnTo>
                    <a:pt x="101" y="21"/>
                  </a:lnTo>
                  <a:lnTo>
                    <a:pt x="99" y="23"/>
                  </a:lnTo>
                  <a:lnTo>
                    <a:pt x="99" y="21"/>
                  </a:lnTo>
                  <a:close/>
                  <a:moveTo>
                    <a:pt x="99" y="9"/>
                  </a:moveTo>
                  <a:lnTo>
                    <a:pt x="101" y="11"/>
                  </a:lnTo>
                  <a:lnTo>
                    <a:pt x="103" y="11"/>
                  </a:lnTo>
                  <a:lnTo>
                    <a:pt x="103" y="13"/>
                  </a:lnTo>
                  <a:lnTo>
                    <a:pt x="103" y="15"/>
                  </a:lnTo>
                  <a:lnTo>
                    <a:pt x="101" y="17"/>
                  </a:lnTo>
                  <a:lnTo>
                    <a:pt x="101" y="19"/>
                  </a:lnTo>
                  <a:lnTo>
                    <a:pt x="99" y="19"/>
                  </a:lnTo>
                  <a:lnTo>
                    <a:pt x="99" y="15"/>
                  </a:lnTo>
                  <a:lnTo>
                    <a:pt x="95" y="15"/>
                  </a:lnTo>
                  <a:lnTo>
                    <a:pt x="93" y="15"/>
                  </a:lnTo>
                  <a:lnTo>
                    <a:pt x="95" y="13"/>
                  </a:lnTo>
                  <a:lnTo>
                    <a:pt x="99" y="13"/>
                  </a:lnTo>
                  <a:lnTo>
                    <a:pt x="99" y="11"/>
                  </a:lnTo>
                  <a:lnTo>
                    <a:pt x="99" y="11"/>
                  </a:lnTo>
                  <a:lnTo>
                    <a:pt x="99" y="9"/>
                  </a:lnTo>
                  <a:close/>
                  <a:moveTo>
                    <a:pt x="99" y="8"/>
                  </a:moveTo>
                  <a:lnTo>
                    <a:pt x="97" y="11"/>
                  </a:lnTo>
                  <a:lnTo>
                    <a:pt x="97" y="11"/>
                  </a:lnTo>
                  <a:lnTo>
                    <a:pt x="95" y="9"/>
                  </a:lnTo>
                  <a:lnTo>
                    <a:pt x="95" y="9"/>
                  </a:lnTo>
                  <a:lnTo>
                    <a:pt x="95" y="8"/>
                  </a:lnTo>
                  <a:lnTo>
                    <a:pt x="99" y="8"/>
                  </a:lnTo>
                  <a:close/>
                  <a:moveTo>
                    <a:pt x="101" y="2"/>
                  </a:moveTo>
                  <a:lnTo>
                    <a:pt x="103" y="4"/>
                  </a:lnTo>
                  <a:lnTo>
                    <a:pt x="103" y="8"/>
                  </a:lnTo>
                  <a:lnTo>
                    <a:pt x="101" y="9"/>
                  </a:lnTo>
                  <a:lnTo>
                    <a:pt x="99" y="8"/>
                  </a:lnTo>
                  <a:lnTo>
                    <a:pt x="101" y="6"/>
                  </a:lnTo>
                  <a:lnTo>
                    <a:pt x="101" y="2"/>
                  </a:lnTo>
                  <a:close/>
                  <a:moveTo>
                    <a:pt x="106" y="0"/>
                  </a:moveTo>
                  <a:lnTo>
                    <a:pt x="104" y="4"/>
                  </a:lnTo>
                  <a:lnTo>
                    <a:pt x="104" y="2"/>
                  </a:lnTo>
                  <a:lnTo>
                    <a:pt x="10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1798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71">
              <a:extLst>
                <a:ext uri="{FF2B5EF4-FFF2-40B4-BE49-F238E27FC236}">
                  <a16:creationId xmlns:a16="http://schemas.microsoft.com/office/drawing/2014/main" id="{9EC6A6BC-1F5F-4E17-BBF9-DB9BB4793F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766533" y="4159986"/>
              <a:ext cx="1508050" cy="1740396"/>
            </a:xfrm>
            <a:custGeom>
              <a:avLst/>
              <a:gdLst>
                <a:gd name="T0" fmla="*/ 6 w 344"/>
                <a:gd name="T1" fmla="*/ 335 h 397"/>
                <a:gd name="T2" fmla="*/ 4 w 344"/>
                <a:gd name="T3" fmla="*/ 316 h 397"/>
                <a:gd name="T4" fmla="*/ 49 w 344"/>
                <a:gd name="T5" fmla="*/ 253 h 397"/>
                <a:gd name="T6" fmla="*/ 52 w 344"/>
                <a:gd name="T7" fmla="*/ 245 h 397"/>
                <a:gd name="T8" fmla="*/ 99 w 344"/>
                <a:gd name="T9" fmla="*/ 198 h 397"/>
                <a:gd name="T10" fmla="*/ 125 w 344"/>
                <a:gd name="T11" fmla="*/ 137 h 397"/>
                <a:gd name="T12" fmla="*/ 131 w 344"/>
                <a:gd name="T13" fmla="*/ 96 h 397"/>
                <a:gd name="T14" fmla="*/ 148 w 344"/>
                <a:gd name="T15" fmla="*/ 82 h 397"/>
                <a:gd name="T16" fmla="*/ 131 w 344"/>
                <a:gd name="T17" fmla="*/ 86 h 397"/>
                <a:gd name="T18" fmla="*/ 140 w 344"/>
                <a:gd name="T19" fmla="*/ 71 h 397"/>
                <a:gd name="T20" fmla="*/ 155 w 344"/>
                <a:gd name="T21" fmla="*/ 64 h 397"/>
                <a:gd name="T22" fmla="*/ 187 w 344"/>
                <a:gd name="T23" fmla="*/ 43 h 397"/>
                <a:gd name="T24" fmla="*/ 202 w 344"/>
                <a:gd name="T25" fmla="*/ 43 h 397"/>
                <a:gd name="T26" fmla="*/ 226 w 344"/>
                <a:gd name="T27" fmla="*/ 32 h 397"/>
                <a:gd name="T28" fmla="*/ 226 w 344"/>
                <a:gd name="T29" fmla="*/ 25 h 397"/>
                <a:gd name="T30" fmla="*/ 264 w 344"/>
                <a:gd name="T31" fmla="*/ 0 h 397"/>
                <a:gd name="T32" fmla="*/ 297 w 344"/>
                <a:gd name="T33" fmla="*/ 11 h 397"/>
                <a:gd name="T34" fmla="*/ 307 w 344"/>
                <a:gd name="T35" fmla="*/ 23 h 397"/>
                <a:gd name="T36" fmla="*/ 325 w 344"/>
                <a:gd name="T37" fmla="*/ 19 h 397"/>
                <a:gd name="T38" fmla="*/ 314 w 344"/>
                <a:gd name="T39" fmla="*/ 38 h 397"/>
                <a:gd name="T40" fmla="*/ 340 w 344"/>
                <a:gd name="T41" fmla="*/ 47 h 397"/>
                <a:gd name="T42" fmla="*/ 292 w 344"/>
                <a:gd name="T43" fmla="*/ 38 h 397"/>
                <a:gd name="T44" fmla="*/ 254 w 344"/>
                <a:gd name="T45" fmla="*/ 79 h 397"/>
                <a:gd name="T46" fmla="*/ 200 w 344"/>
                <a:gd name="T47" fmla="*/ 79 h 397"/>
                <a:gd name="T48" fmla="*/ 174 w 344"/>
                <a:gd name="T49" fmla="*/ 109 h 397"/>
                <a:gd name="T50" fmla="*/ 133 w 344"/>
                <a:gd name="T51" fmla="*/ 172 h 397"/>
                <a:gd name="T52" fmla="*/ 107 w 344"/>
                <a:gd name="T53" fmla="*/ 290 h 397"/>
                <a:gd name="T54" fmla="*/ 103 w 344"/>
                <a:gd name="T55" fmla="*/ 369 h 397"/>
                <a:gd name="T56" fmla="*/ 88 w 344"/>
                <a:gd name="T57" fmla="*/ 361 h 397"/>
                <a:gd name="T58" fmla="*/ 73 w 344"/>
                <a:gd name="T59" fmla="*/ 372 h 397"/>
                <a:gd name="T60" fmla="*/ 37 w 344"/>
                <a:gd name="T61" fmla="*/ 391 h 397"/>
                <a:gd name="T62" fmla="*/ 30 w 344"/>
                <a:gd name="T63" fmla="*/ 369 h 397"/>
                <a:gd name="T64" fmla="*/ 17 w 344"/>
                <a:gd name="T65" fmla="*/ 348 h 397"/>
                <a:gd name="T66" fmla="*/ 30 w 344"/>
                <a:gd name="T67" fmla="*/ 329 h 397"/>
                <a:gd name="T68" fmla="*/ 9 w 344"/>
                <a:gd name="T69" fmla="*/ 320 h 397"/>
                <a:gd name="T70" fmla="*/ 30 w 344"/>
                <a:gd name="T71" fmla="*/ 318 h 397"/>
                <a:gd name="T72" fmla="*/ 24 w 344"/>
                <a:gd name="T73" fmla="*/ 311 h 397"/>
                <a:gd name="T74" fmla="*/ 9 w 344"/>
                <a:gd name="T75" fmla="*/ 299 h 397"/>
                <a:gd name="T76" fmla="*/ 6 w 344"/>
                <a:gd name="T77" fmla="*/ 283 h 397"/>
                <a:gd name="T78" fmla="*/ 28 w 344"/>
                <a:gd name="T79" fmla="*/ 275 h 397"/>
                <a:gd name="T80" fmla="*/ 32 w 344"/>
                <a:gd name="T81" fmla="*/ 266 h 397"/>
                <a:gd name="T82" fmla="*/ 58 w 344"/>
                <a:gd name="T83" fmla="*/ 266 h 397"/>
                <a:gd name="T84" fmla="*/ 67 w 344"/>
                <a:gd name="T85" fmla="*/ 243 h 397"/>
                <a:gd name="T86" fmla="*/ 90 w 344"/>
                <a:gd name="T87" fmla="*/ 234 h 397"/>
                <a:gd name="T88" fmla="*/ 73 w 344"/>
                <a:gd name="T89" fmla="*/ 236 h 397"/>
                <a:gd name="T90" fmla="*/ 97 w 344"/>
                <a:gd name="T91" fmla="*/ 210 h 397"/>
                <a:gd name="T92" fmla="*/ 108 w 344"/>
                <a:gd name="T93" fmla="*/ 187 h 397"/>
                <a:gd name="T94" fmla="*/ 120 w 344"/>
                <a:gd name="T95" fmla="*/ 169 h 397"/>
                <a:gd name="T96" fmla="*/ 116 w 344"/>
                <a:gd name="T97" fmla="*/ 150 h 397"/>
                <a:gd name="T98" fmla="*/ 131 w 344"/>
                <a:gd name="T99" fmla="*/ 135 h 397"/>
                <a:gd name="T100" fmla="*/ 133 w 344"/>
                <a:gd name="T101" fmla="*/ 116 h 397"/>
                <a:gd name="T102" fmla="*/ 153 w 344"/>
                <a:gd name="T103" fmla="*/ 105 h 397"/>
                <a:gd name="T104" fmla="*/ 151 w 344"/>
                <a:gd name="T105" fmla="*/ 92 h 397"/>
                <a:gd name="T106" fmla="*/ 172 w 344"/>
                <a:gd name="T107" fmla="*/ 71 h 397"/>
                <a:gd name="T108" fmla="*/ 189 w 344"/>
                <a:gd name="T109" fmla="*/ 68 h 397"/>
                <a:gd name="T110" fmla="*/ 200 w 344"/>
                <a:gd name="T111" fmla="*/ 62 h 397"/>
                <a:gd name="T112" fmla="*/ 215 w 344"/>
                <a:gd name="T113" fmla="*/ 41 h 397"/>
                <a:gd name="T114" fmla="*/ 237 w 344"/>
                <a:gd name="T115" fmla="*/ 38 h 397"/>
                <a:gd name="T116" fmla="*/ 251 w 344"/>
                <a:gd name="T117" fmla="*/ 15 h 397"/>
                <a:gd name="T118" fmla="*/ 260 w 344"/>
                <a:gd name="T119" fmla="*/ 39 h 397"/>
                <a:gd name="T120" fmla="*/ 282 w 344"/>
                <a:gd name="T121" fmla="*/ 25 h 397"/>
                <a:gd name="T122" fmla="*/ 295 w 344"/>
                <a:gd name="T123" fmla="*/ 2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4" h="397">
                  <a:moveTo>
                    <a:pt x="15" y="365"/>
                  </a:moveTo>
                  <a:lnTo>
                    <a:pt x="17" y="367"/>
                  </a:lnTo>
                  <a:lnTo>
                    <a:pt x="13" y="367"/>
                  </a:lnTo>
                  <a:lnTo>
                    <a:pt x="15" y="365"/>
                  </a:lnTo>
                  <a:close/>
                  <a:moveTo>
                    <a:pt x="9" y="344"/>
                  </a:moveTo>
                  <a:lnTo>
                    <a:pt x="11" y="346"/>
                  </a:lnTo>
                  <a:lnTo>
                    <a:pt x="9" y="350"/>
                  </a:lnTo>
                  <a:lnTo>
                    <a:pt x="8" y="346"/>
                  </a:lnTo>
                  <a:lnTo>
                    <a:pt x="8" y="344"/>
                  </a:lnTo>
                  <a:lnTo>
                    <a:pt x="9" y="344"/>
                  </a:lnTo>
                  <a:lnTo>
                    <a:pt x="9" y="344"/>
                  </a:lnTo>
                  <a:close/>
                  <a:moveTo>
                    <a:pt x="13" y="339"/>
                  </a:moveTo>
                  <a:lnTo>
                    <a:pt x="13" y="341"/>
                  </a:lnTo>
                  <a:lnTo>
                    <a:pt x="11" y="342"/>
                  </a:lnTo>
                  <a:lnTo>
                    <a:pt x="13" y="339"/>
                  </a:lnTo>
                  <a:close/>
                  <a:moveTo>
                    <a:pt x="9" y="337"/>
                  </a:moveTo>
                  <a:lnTo>
                    <a:pt x="9" y="341"/>
                  </a:lnTo>
                  <a:lnTo>
                    <a:pt x="8" y="341"/>
                  </a:lnTo>
                  <a:lnTo>
                    <a:pt x="9" y="337"/>
                  </a:lnTo>
                  <a:close/>
                  <a:moveTo>
                    <a:pt x="6" y="331"/>
                  </a:moveTo>
                  <a:lnTo>
                    <a:pt x="6" y="335"/>
                  </a:lnTo>
                  <a:lnTo>
                    <a:pt x="2" y="331"/>
                  </a:lnTo>
                  <a:lnTo>
                    <a:pt x="6" y="331"/>
                  </a:lnTo>
                  <a:close/>
                  <a:moveTo>
                    <a:pt x="9" y="329"/>
                  </a:moveTo>
                  <a:lnTo>
                    <a:pt x="9" y="331"/>
                  </a:lnTo>
                  <a:lnTo>
                    <a:pt x="11" y="331"/>
                  </a:lnTo>
                  <a:lnTo>
                    <a:pt x="11" y="333"/>
                  </a:lnTo>
                  <a:lnTo>
                    <a:pt x="11" y="333"/>
                  </a:lnTo>
                  <a:lnTo>
                    <a:pt x="11" y="337"/>
                  </a:lnTo>
                  <a:lnTo>
                    <a:pt x="9" y="329"/>
                  </a:lnTo>
                  <a:close/>
                  <a:moveTo>
                    <a:pt x="4" y="327"/>
                  </a:moveTo>
                  <a:lnTo>
                    <a:pt x="6" y="327"/>
                  </a:lnTo>
                  <a:lnTo>
                    <a:pt x="4" y="329"/>
                  </a:lnTo>
                  <a:lnTo>
                    <a:pt x="4" y="327"/>
                  </a:lnTo>
                  <a:close/>
                  <a:moveTo>
                    <a:pt x="4" y="320"/>
                  </a:moveTo>
                  <a:lnTo>
                    <a:pt x="4" y="322"/>
                  </a:lnTo>
                  <a:lnTo>
                    <a:pt x="4" y="324"/>
                  </a:lnTo>
                  <a:lnTo>
                    <a:pt x="4" y="324"/>
                  </a:lnTo>
                  <a:lnTo>
                    <a:pt x="2" y="322"/>
                  </a:lnTo>
                  <a:lnTo>
                    <a:pt x="4" y="320"/>
                  </a:lnTo>
                  <a:close/>
                  <a:moveTo>
                    <a:pt x="2" y="314"/>
                  </a:moveTo>
                  <a:lnTo>
                    <a:pt x="4" y="316"/>
                  </a:lnTo>
                  <a:lnTo>
                    <a:pt x="2" y="318"/>
                  </a:lnTo>
                  <a:lnTo>
                    <a:pt x="0" y="316"/>
                  </a:lnTo>
                  <a:lnTo>
                    <a:pt x="2" y="314"/>
                  </a:lnTo>
                  <a:close/>
                  <a:moveTo>
                    <a:pt x="2" y="292"/>
                  </a:moveTo>
                  <a:lnTo>
                    <a:pt x="6" y="294"/>
                  </a:lnTo>
                  <a:lnTo>
                    <a:pt x="2" y="294"/>
                  </a:lnTo>
                  <a:lnTo>
                    <a:pt x="2" y="292"/>
                  </a:lnTo>
                  <a:close/>
                  <a:moveTo>
                    <a:pt x="2" y="284"/>
                  </a:moveTo>
                  <a:lnTo>
                    <a:pt x="6" y="288"/>
                  </a:lnTo>
                  <a:lnTo>
                    <a:pt x="4" y="290"/>
                  </a:lnTo>
                  <a:lnTo>
                    <a:pt x="2" y="284"/>
                  </a:lnTo>
                  <a:close/>
                  <a:moveTo>
                    <a:pt x="11" y="279"/>
                  </a:moveTo>
                  <a:lnTo>
                    <a:pt x="13" y="281"/>
                  </a:lnTo>
                  <a:lnTo>
                    <a:pt x="9" y="281"/>
                  </a:lnTo>
                  <a:lnTo>
                    <a:pt x="11" y="279"/>
                  </a:lnTo>
                  <a:close/>
                  <a:moveTo>
                    <a:pt x="15" y="277"/>
                  </a:moveTo>
                  <a:lnTo>
                    <a:pt x="17" y="277"/>
                  </a:lnTo>
                  <a:lnTo>
                    <a:pt x="19" y="279"/>
                  </a:lnTo>
                  <a:lnTo>
                    <a:pt x="15" y="281"/>
                  </a:lnTo>
                  <a:lnTo>
                    <a:pt x="15" y="277"/>
                  </a:lnTo>
                  <a:close/>
                  <a:moveTo>
                    <a:pt x="49" y="253"/>
                  </a:moveTo>
                  <a:lnTo>
                    <a:pt x="49" y="256"/>
                  </a:lnTo>
                  <a:lnTo>
                    <a:pt x="47" y="256"/>
                  </a:lnTo>
                  <a:lnTo>
                    <a:pt x="45" y="255"/>
                  </a:lnTo>
                  <a:lnTo>
                    <a:pt x="45" y="255"/>
                  </a:lnTo>
                  <a:lnTo>
                    <a:pt x="47" y="255"/>
                  </a:lnTo>
                  <a:lnTo>
                    <a:pt x="47" y="253"/>
                  </a:lnTo>
                  <a:lnTo>
                    <a:pt x="49" y="253"/>
                  </a:lnTo>
                  <a:close/>
                  <a:moveTo>
                    <a:pt x="45" y="247"/>
                  </a:moveTo>
                  <a:lnTo>
                    <a:pt x="47" y="249"/>
                  </a:lnTo>
                  <a:lnTo>
                    <a:pt x="45" y="251"/>
                  </a:lnTo>
                  <a:lnTo>
                    <a:pt x="45" y="251"/>
                  </a:lnTo>
                  <a:lnTo>
                    <a:pt x="45" y="251"/>
                  </a:lnTo>
                  <a:lnTo>
                    <a:pt x="41" y="247"/>
                  </a:lnTo>
                  <a:lnTo>
                    <a:pt x="45" y="247"/>
                  </a:lnTo>
                  <a:close/>
                  <a:moveTo>
                    <a:pt x="60" y="243"/>
                  </a:moveTo>
                  <a:lnTo>
                    <a:pt x="62" y="245"/>
                  </a:lnTo>
                  <a:lnTo>
                    <a:pt x="58" y="249"/>
                  </a:lnTo>
                  <a:lnTo>
                    <a:pt x="54" y="247"/>
                  </a:lnTo>
                  <a:lnTo>
                    <a:pt x="52" y="249"/>
                  </a:lnTo>
                  <a:lnTo>
                    <a:pt x="51" y="249"/>
                  </a:lnTo>
                  <a:lnTo>
                    <a:pt x="52" y="245"/>
                  </a:lnTo>
                  <a:lnTo>
                    <a:pt x="56" y="245"/>
                  </a:lnTo>
                  <a:lnTo>
                    <a:pt x="56" y="243"/>
                  </a:lnTo>
                  <a:lnTo>
                    <a:pt x="60" y="243"/>
                  </a:lnTo>
                  <a:close/>
                  <a:moveTo>
                    <a:pt x="54" y="238"/>
                  </a:moveTo>
                  <a:lnTo>
                    <a:pt x="56" y="240"/>
                  </a:lnTo>
                  <a:lnTo>
                    <a:pt x="54" y="243"/>
                  </a:lnTo>
                  <a:lnTo>
                    <a:pt x="49" y="243"/>
                  </a:lnTo>
                  <a:lnTo>
                    <a:pt x="54" y="238"/>
                  </a:lnTo>
                  <a:close/>
                  <a:moveTo>
                    <a:pt x="95" y="202"/>
                  </a:moveTo>
                  <a:lnTo>
                    <a:pt x="92" y="208"/>
                  </a:lnTo>
                  <a:lnTo>
                    <a:pt x="90" y="210"/>
                  </a:lnTo>
                  <a:lnTo>
                    <a:pt x="90" y="208"/>
                  </a:lnTo>
                  <a:lnTo>
                    <a:pt x="86" y="208"/>
                  </a:lnTo>
                  <a:lnTo>
                    <a:pt x="90" y="204"/>
                  </a:lnTo>
                  <a:lnTo>
                    <a:pt x="94" y="204"/>
                  </a:lnTo>
                  <a:lnTo>
                    <a:pt x="95" y="202"/>
                  </a:lnTo>
                  <a:close/>
                  <a:moveTo>
                    <a:pt x="99" y="198"/>
                  </a:moveTo>
                  <a:lnTo>
                    <a:pt x="95" y="202"/>
                  </a:lnTo>
                  <a:lnTo>
                    <a:pt x="94" y="200"/>
                  </a:lnTo>
                  <a:lnTo>
                    <a:pt x="95" y="198"/>
                  </a:lnTo>
                  <a:lnTo>
                    <a:pt x="99" y="198"/>
                  </a:lnTo>
                  <a:close/>
                  <a:moveTo>
                    <a:pt x="99" y="180"/>
                  </a:moveTo>
                  <a:lnTo>
                    <a:pt x="101" y="182"/>
                  </a:lnTo>
                  <a:lnTo>
                    <a:pt x="101" y="183"/>
                  </a:lnTo>
                  <a:lnTo>
                    <a:pt x="99" y="185"/>
                  </a:lnTo>
                  <a:lnTo>
                    <a:pt x="97" y="183"/>
                  </a:lnTo>
                  <a:lnTo>
                    <a:pt x="99" y="180"/>
                  </a:lnTo>
                  <a:close/>
                  <a:moveTo>
                    <a:pt x="107" y="172"/>
                  </a:moveTo>
                  <a:lnTo>
                    <a:pt x="110" y="172"/>
                  </a:lnTo>
                  <a:lnTo>
                    <a:pt x="107" y="176"/>
                  </a:lnTo>
                  <a:lnTo>
                    <a:pt x="105" y="174"/>
                  </a:lnTo>
                  <a:lnTo>
                    <a:pt x="107" y="172"/>
                  </a:lnTo>
                  <a:close/>
                  <a:moveTo>
                    <a:pt x="107" y="165"/>
                  </a:moveTo>
                  <a:lnTo>
                    <a:pt x="107" y="169"/>
                  </a:lnTo>
                  <a:lnTo>
                    <a:pt x="105" y="172"/>
                  </a:lnTo>
                  <a:lnTo>
                    <a:pt x="103" y="169"/>
                  </a:lnTo>
                  <a:lnTo>
                    <a:pt x="107" y="165"/>
                  </a:lnTo>
                  <a:close/>
                  <a:moveTo>
                    <a:pt x="125" y="137"/>
                  </a:moveTo>
                  <a:lnTo>
                    <a:pt x="127" y="137"/>
                  </a:lnTo>
                  <a:lnTo>
                    <a:pt x="125" y="139"/>
                  </a:lnTo>
                  <a:lnTo>
                    <a:pt x="123" y="137"/>
                  </a:lnTo>
                  <a:lnTo>
                    <a:pt x="125" y="137"/>
                  </a:lnTo>
                  <a:close/>
                  <a:moveTo>
                    <a:pt x="103" y="120"/>
                  </a:moveTo>
                  <a:lnTo>
                    <a:pt x="105" y="122"/>
                  </a:lnTo>
                  <a:lnTo>
                    <a:pt x="105" y="124"/>
                  </a:lnTo>
                  <a:lnTo>
                    <a:pt x="103" y="122"/>
                  </a:lnTo>
                  <a:lnTo>
                    <a:pt x="103" y="120"/>
                  </a:lnTo>
                  <a:close/>
                  <a:moveTo>
                    <a:pt x="108" y="107"/>
                  </a:moveTo>
                  <a:lnTo>
                    <a:pt x="108" y="112"/>
                  </a:lnTo>
                  <a:lnTo>
                    <a:pt x="105" y="116"/>
                  </a:lnTo>
                  <a:lnTo>
                    <a:pt x="105" y="112"/>
                  </a:lnTo>
                  <a:lnTo>
                    <a:pt x="108" y="107"/>
                  </a:lnTo>
                  <a:close/>
                  <a:moveTo>
                    <a:pt x="112" y="105"/>
                  </a:moveTo>
                  <a:lnTo>
                    <a:pt x="114" y="107"/>
                  </a:lnTo>
                  <a:lnTo>
                    <a:pt x="112" y="109"/>
                  </a:lnTo>
                  <a:lnTo>
                    <a:pt x="110" y="107"/>
                  </a:lnTo>
                  <a:lnTo>
                    <a:pt x="112" y="105"/>
                  </a:lnTo>
                  <a:close/>
                  <a:moveTo>
                    <a:pt x="122" y="101"/>
                  </a:moveTo>
                  <a:lnTo>
                    <a:pt x="122" y="105"/>
                  </a:lnTo>
                  <a:lnTo>
                    <a:pt x="116" y="109"/>
                  </a:lnTo>
                  <a:lnTo>
                    <a:pt x="116" y="103"/>
                  </a:lnTo>
                  <a:lnTo>
                    <a:pt x="122" y="101"/>
                  </a:lnTo>
                  <a:close/>
                  <a:moveTo>
                    <a:pt x="131" y="96"/>
                  </a:moveTo>
                  <a:lnTo>
                    <a:pt x="131" y="103"/>
                  </a:lnTo>
                  <a:lnTo>
                    <a:pt x="127" y="101"/>
                  </a:lnTo>
                  <a:lnTo>
                    <a:pt x="123" y="103"/>
                  </a:lnTo>
                  <a:lnTo>
                    <a:pt x="123" y="99"/>
                  </a:lnTo>
                  <a:lnTo>
                    <a:pt x="131" y="96"/>
                  </a:lnTo>
                  <a:close/>
                  <a:moveTo>
                    <a:pt x="129" y="92"/>
                  </a:moveTo>
                  <a:lnTo>
                    <a:pt x="131" y="94"/>
                  </a:lnTo>
                  <a:lnTo>
                    <a:pt x="127" y="94"/>
                  </a:lnTo>
                  <a:lnTo>
                    <a:pt x="129" y="92"/>
                  </a:lnTo>
                  <a:close/>
                  <a:moveTo>
                    <a:pt x="159" y="81"/>
                  </a:moveTo>
                  <a:lnTo>
                    <a:pt x="161" y="82"/>
                  </a:lnTo>
                  <a:lnTo>
                    <a:pt x="157" y="84"/>
                  </a:lnTo>
                  <a:lnTo>
                    <a:pt x="159" y="81"/>
                  </a:lnTo>
                  <a:close/>
                  <a:moveTo>
                    <a:pt x="142" y="79"/>
                  </a:moveTo>
                  <a:lnTo>
                    <a:pt x="140" y="88"/>
                  </a:lnTo>
                  <a:lnTo>
                    <a:pt x="140" y="92"/>
                  </a:lnTo>
                  <a:lnTo>
                    <a:pt x="142" y="86"/>
                  </a:lnTo>
                  <a:lnTo>
                    <a:pt x="148" y="86"/>
                  </a:lnTo>
                  <a:lnTo>
                    <a:pt x="146" y="84"/>
                  </a:lnTo>
                  <a:lnTo>
                    <a:pt x="146" y="81"/>
                  </a:lnTo>
                  <a:lnTo>
                    <a:pt x="148" y="82"/>
                  </a:lnTo>
                  <a:lnTo>
                    <a:pt x="153" y="86"/>
                  </a:lnTo>
                  <a:lnTo>
                    <a:pt x="148" y="94"/>
                  </a:lnTo>
                  <a:lnTo>
                    <a:pt x="144" y="96"/>
                  </a:lnTo>
                  <a:lnTo>
                    <a:pt x="142" y="97"/>
                  </a:lnTo>
                  <a:lnTo>
                    <a:pt x="138" y="97"/>
                  </a:lnTo>
                  <a:lnTo>
                    <a:pt x="140" y="94"/>
                  </a:lnTo>
                  <a:lnTo>
                    <a:pt x="135" y="99"/>
                  </a:lnTo>
                  <a:lnTo>
                    <a:pt x="133" y="99"/>
                  </a:lnTo>
                  <a:lnTo>
                    <a:pt x="135" y="96"/>
                  </a:lnTo>
                  <a:lnTo>
                    <a:pt x="137" y="94"/>
                  </a:lnTo>
                  <a:lnTo>
                    <a:pt x="135" y="92"/>
                  </a:lnTo>
                  <a:lnTo>
                    <a:pt x="138" y="88"/>
                  </a:lnTo>
                  <a:lnTo>
                    <a:pt x="138" y="86"/>
                  </a:lnTo>
                  <a:lnTo>
                    <a:pt x="142" y="79"/>
                  </a:lnTo>
                  <a:close/>
                  <a:moveTo>
                    <a:pt x="133" y="79"/>
                  </a:moveTo>
                  <a:lnTo>
                    <a:pt x="135" y="84"/>
                  </a:lnTo>
                  <a:lnTo>
                    <a:pt x="135" y="90"/>
                  </a:lnTo>
                  <a:lnTo>
                    <a:pt x="131" y="90"/>
                  </a:lnTo>
                  <a:lnTo>
                    <a:pt x="129" y="88"/>
                  </a:lnTo>
                  <a:lnTo>
                    <a:pt x="133" y="86"/>
                  </a:lnTo>
                  <a:lnTo>
                    <a:pt x="131" y="86"/>
                  </a:lnTo>
                  <a:lnTo>
                    <a:pt x="125" y="90"/>
                  </a:lnTo>
                  <a:lnTo>
                    <a:pt x="125" y="86"/>
                  </a:lnTo>
                  <a:lnTo>
                    <a:pt x="125" y="84"/>
                  </a:lnTo>
                  <a:lnTo>
                    <a:pt x="129" y="84"/>
                  </a:lnTo>
                  <a:lnTo>
                    <a:pt x="133" y="81"/>
                  </a:lnTo>
                  <a:lnTo>
                    <a:pt x="131" y="79"/>
                  </a:lnTo>
                  <a:lnTo>
                    <a:pt x="133" y="79"/>
                  </a:lnTo>
                  <a:close/>
                  <a:moveTo>
                    <a:pt x="150" y="77"/>
                  </a:moveTo>
                  <a:lnTo>
                    <a:pt x="153" y="79"/>
                  </a:lnTo>
                  <a:lnTo>
                    <a:pt x="153" y="81"/>
                  </a:lnTo>
                  <a:lnTo>
                    <a:pt x="148" y="79"/>
                  </a:lnTo>
                  <a:lnTo>
                    <a:pt x="148" y="79"/>
                  </a:lnTo>
                  <a:lnTo>
                    <a:pt x="150" y="77"/>
                  </a:lnTo>
                  <a:close/>
                  <a:moveTo>
                    <a:pt x="144" y="66"/>
                  </a:moveTo>
                  <a:lnTo>
                    <a:pt x="146" y="69"/>
                  </a:lnTo>
                  <a:lnTo>
                    <a:pt x="142" y="73"/>
                  </a:lnTo>
                  <a:lnTo>
                    <a:pt x="142" y="75"/>
                  </a:lnTo>
                  <a:lnTo>
                    <a:pt x="137" y="81"/>
                  </a:lnTo>
                  <a:lnTo>
                    <a:pt x="135" y="81"/>
                  </a:lnTo>
                  <a:lnTo>
                    <a:pt x="137" y="75"/>
                  </a:lnTo>
                  <a:lnTo>
                    <a:pt x="140" y="71"/>
                  </a:lnTo>
                  <a:lnTo>
                    <a:pt x="140" y="68"/>
                  </a:lnTo>
                  <a:lnTo>
                    <a:pt x="144" y="66"/>
                  </a:lnTo>
                  <a:close/>
                  <a:moveTo>
                    <a:pt x="159" y="58"/>
                  </a:moveTo>
                  <a:lnTo>
                    <a:pt x="165" y="58"/>
                  </a:lnTo>
                  <a:lnTo>
                    <a:pt x="165" y="62"/>
                  </a:lnTo>
                  <a:lnTo>
                    <a:pt x="168" y="62"/>
                  </a:lnTo>
                  <a:lnTo>
                    <a:pt x="168" y="66"/>
                  </a:lnTo>
                  <a:lnTo>
                    <a:pt x="168" y="68"/>
                  </a:lnTo>
                  <a:lnTo>
                    <a:pt x="168" y="71"/>
                  </a:lnTo>
                  <a:lnTo>
                    <a:pt x="165" y="71"/>
                  </a:lnTo>
                  <a:lnTo>
                    <a:pt x="165" y="73"/>
                  </a:lnTo>
                  <a:lnTo>
                    <a:pt x="161" y="73"/>
                  </a:lnTo>
                  <a:lnTo>
                    <a:pt x="159" y="77"/>
                  </a:lnTo>
                  <a:lnTo>
                    <a:pt x="157" y="77"/>
                  </a:lnTo>
                  <a:lnTo>
                    <a:pt x="157" y="75"/>
                  </a:lnTo>
                  <a:lnTo>
                    <a:pt x="155" y="73"/>
                  </a:lnTo>
                  <a:lnTo>
                    <a:pt x="157" y="69"/>
                  </a:lnTo>
                  <a:lnTo>
                    <a:pt x="153" y="69"/>
                  </a:lnTo>
                  <a:lnTo>
                    <a:pt x="155" y="66"/>
                  </a:lnTo>
                  <a:lnTo>
                    <a:pt x="159" y="66"/>
                  </a:lnTo>
                  <a:lnTo>
                    <a:pt x="155" y="64"/>
                  </a:lnTo>
                  <a:lnTo>
                    <a:pt x="157" y="60"/>
                  </a:lnTo>
                  <a:lnTo>
                    <a:pt x="161" y="62"/>
                  </a:lnTo>
                  <a:lnTo>
                    <a:pt x="159" y="58"/>
                  </a:lnTo>
                  <a:close/>
                  <a:moveTo>
                    <a:pt x="180" y="51"/>
                  </a:moveTo>
                  <a:lnTo>
                    <a:pt x="181" y="54"/>
                  </a:lnTo>
                  <a:lnTo>
                    <a:pt x="180" y="56"/>
                  </a:lnTo>
                  <a:lnTo>
                    <a:pt x="180" y="60"/>
                  </a:lnTo>
                  <a:lnTo>
                    <a:pt x="176" y="60"/>
                  </a:lnTo>
                  <a:lnTo>
                    <a:pt x="172" y="60"/>
                  </a:lnTo>
                  <a:lnTo>
                    <a:pt x="168" y="56"/>
                  </a:lnTo>
                  <a:lnTo>
                    <a:pt x="174" y="56"/>
                  </a:lnTo>
                  <a:lnTo>
                    <a:pt x="174" y="53"/>
                  </a:lnTo>
                  <a:lnTo>
                    <a:pt x="178" y="53"/>
                  </a:lnTo>
                  <a:lnTo>
                    <a:pt x="180" y="51"/>
                  </a:lnTo>
                  <a:close/>
                  <a:moveTo>
                    <a:pt x="189" y="45"/>
                  </a:moveTo>
                  <a:lnTo>
                    <a:pt x="191" y="49"/>
                  </a:lnTo>
                  <a:lnTo>
                    <a:pt x="187" y="51"/>
                  </a:lnTo>
                  <a:lnTo>
                    <a:pt x="189" y="45"/>
                  </a:lnTo>
                  <a:close/>
                  <a:moveTo>
                    <a:pt x="183" y="41"/>
                  </a:moveTo>
                  <a:lnTo>
                    <a:pt x="185" y="43"/>
                  </a:lnTo>
                  <a:lnTo>
                    <a:pt x="187" y="43"/>
                  </a:lnTo>
                  <a:lnTo>
                    <a:pt x="189" y="45"/>
                  </a:lnTo>
                  <a:lnTo>
                    <a:pt x="185" y="47"/>
                  </a:lnTo>
                  <a:lnTo>
                    <a:pt x="185" y="49"/>
                  </a:lnTo>
                  <a:lnTo>
                    <a:pt x="185" y="51"/>
                  </a:lnTo>
                  <a:lnTo>
                    <a:pt x="183" y="51"/>
                  </a:lnTo>
                  <a:lnTo>
                    <a:pt x="178" y="47"/>
                  </a:lnTo>
                  <a:lnTo>
                    <a:pt x="183" y="41"/>
                  </a:lnTo>
                  <a:close/>
                  <a:moveTo>
                    <a:pt x="181" y="39"/>
                  </a:moveTo>
                  <a:lnTo>
                    <a:pt x="181" y="41"/>
                  </a:lnTo>
                  <a:lnTo>
                    <a:pt x="180" y="41"/>
                  </a:lnTo>
                  <a:lnTo>
                    <a:pt x="178" y="43"/>
                  </a:lnTo>
                  <a:lnTo>
                    <a:pt x="178" y="43"/>
                  </a:lnTo>
                  <a:lnTo>
                    <a:pt x="176" y="43"/>
                  </a:lnTo>
                  <a:lnTo>
                    <a:pt x="176" y="39"/>
                  </a:lnTo>
                  <a:lnTo>
                    <a:pt x="181" y="39"/>
                  </a:lnTo>
                  <a:close/>
                  <a:moveTo>
                    <a:pt x="202" y="34"/>
                  </a:moveTo>
                  <a:lnTo>
                    <a:pt x="206" y="38"/>
                  </a:lnTo>
                  <a:lnTo>
                    <a:pt x="204" y="41"/>
                  </a:lnTo>
                  <a:lnTo>
                    <a:pt x="206" y="43"/>
                  </a:lnTo>
                  <a:lnTo>
                    <a:pt x="204" y="47"/>
                  </a:lnTo>
                  <a:lnTo>
                    <a:pt x="202" y="43"/>
                  </a:lnTo>
                  <a:lnTo>
                    <a:pt x="200" y="43"/>
                  </a:lnTo>
                  <a:lnTo>
                    <a:pt x="200" y="38"/>
                  </a:lnTo>
                  <a:lnTo>
                    <a:pt x="202" y="34"/>
                  </a:lnTo>
                  <a:close/>
                  <a:moveTo>
                    <a:pt x="185" y="34"/>
                  </a:moveTo>
                  <a:lnTo>
                    <a:pt x="183" y="38"/>
                  </a:lnTo>
                  <a:lnTo>
                    <a:pt x="181" y="36"/>
                  </a:lnTo>
                  <a:lnTo>
                    <a:pt x="185" y="34"/>
                  </a:lnTo>
                  <a:close/>
                  <a:moveTo>
                    <a:pt x="191" y="32"/>
                  </a:moveTo>
                  <a:lnTo>
                    <a:pt x="191" y="36"/>
                  </a:lnTo>
                  <a:lnTo>
                    <a:pt x="194" y="39"/>
                  </a:lnTo>
                  <a:lnTo>
                    <a:pt x="194" y="41"/>
                  </a:lnTo>
                  <a:lnTo>
                    <a:pt x="193" y="43"/>
                  </a:lnTo>
                  <a:lnTo>
                    <a:pt x="189" y="41"/>
                  </a:lnTo>
                  <a:lnTo>
                    <a:pt x="189" y="38"/>
                  </a:lnTo>
                  <a:lnTo>
                    <a:pt x="189" y="34"/>
                  </a:lnTo>
                  <a:lnTo>
                    <a:pt x="191" y="32"/>
                  </a:lnTo>
                  <a:close/>
                  <a:moveTo>
                    <a:pt x="224" y="28"/>
                  </a:moveTo>
                  <a:lnTo>
                    <a:pt x="228" y="28"/>
                  </a:lnTo>
                  <a:lnTo>
                    <a:pt x="230" y="30"/>
                  </a:lnTo>
                  <a:lnTo>
                    <a:pt x="230" y="34"/>
                  </a:lnTo>
                  <a:lnTo>
                    <a:pt x="226" y="32"/>
                  </a:lnTo>
                  <a:lnTo>
                    <a:pt x="223" y="30"/>
                  </a:lnTo>
                  <a:lnTo>
                    <a:pt x="224" y="28"/>
                  </a:lnTo>
                  <a:close/>
                  <a:moveTo>
                    <a:pt x="236" y="21"/>
                  </a:moveTo>
                  <a:lnTo>
                    <a:pt x="237" y="25"/>
                  </a:lnTo>
                  <a:lnTo>
                    <a:pt x="234" y="28"/>
                  </a:lnTo>
                  <a:lnTo>
                    <a:pt x="234" y="30"/>
                  </a:lnTo>
                  <a:lnTo>
                    <a:pt x="230" y="26"/>
                  </a:lnTo>
                  <a:lnTo>
                    <a:pt x="236" y="21"/>
                  </a:lnTo>
                  <a:close/>
                  <a:moveTo>
                    <a:pt x="241" y="15"/>
                  </a:moveTo>
                  <a:lnTo>
                    <a:pt x="245" y="19"/>
                  </a:lnTo>
                  <a:lnTo>
                    <a:pt x="245" y="21"/>
                  </a:lnTo>
                  <a:lnTo>
                    <a:pt x="239" y="23"/>
                  </a:lnTo>
                  <a:lnTo>
                    <a:pt x="239" y="19"/>
                  </a:lnTo>
                  <a:lnTo>
                    <a:pt x="237" y="17"/>
                  </a:lnTo>
                  <a:lnTo>
                    <a:pt x="237" y="17"/>
                  </a:lnTo>
                  <a:lnTo>
                    <a:pt x="239" y="17"/>
                  </a:lnTo>
                  <a:lnTo>
                    <a:pt x="241" y="15"/>
                  </a:lnTo>
                  <a:lnTo>
                    <a:pt x="241" y="15"/>
                  </a:lnTo>
                  <a:close/>
                  <a:moveTo>
                    <a:pt x="234" y="13"/>
                  </a:moveTo>
                  <a:lnTo>
                    <a:pt x="236" y="15"/>
                  </a:lnTo>
                  <a:lnTo>
                    <a:pt x="226" y="25"/>
                  </a:lnTo>
                  <a:lnTo>
                    <a:pt x="224" y="25"/>
                  </a:lnTo>
                  <a:lnTo>
                    <a:pt x="219" y="23"/>
                  </a:lnTo>
                  <a:lnTo>
                    <a:pt x="217" y="19"/>
                  </a:lnTo>
                  <a:lnTo>
                    <a:pt x="221" y="21"/>
                  </a:lnTo>
                  <a:lnTo>
                    <a:pt x="224" y="19"/>
                  </a:lnTo>
                  <a:lnTo>
                    <a:pt x="226" y="21"/>
                  </a:lnTo>
                  <a:lnTo>
                    <a:pt x="226" y="17"/>
                  </a:lnTo>
                  <a:lnTo>
                    <a:pt x="230" y="19"/>
                  </a:lnTo>
                  <a:lnTo>
                    <a:pt x="234" y="13"/>
                  </a:lnTo>
                  <a:close/>
                  <a:moveTo>
                    <a:pt x="245" y="8"/>
                  </a:moveTo>
                  <a:lnTo>
                    <a:pt x="247" y="10"/>
                  </a:lnTo>
                  <a:lnTo>
                    <a:pt x="245" y="11"/>
                  </a:lnTo>
                  <a:lnTo>
                    <a:pt x="243" y="11"/>
                  </a:lnTo>
                  <a:lnTo>
                    <a:pt x="241" y="8"/>
                  </a:lnTo>
                  <a:lnTo>
                    <a:pt x="245" y="8"/>
                  </a:lnTo>
                  <a:close/>
                  <a:moveTo>
                    <a:pt x="254" y="2"/>
                  </a:moveTo>
                  <a:lnTo>
                    <a:pt x="254" y="4"/>
                  </a:lnTo>
                  <a:lnTo>
                    <a:pt x="251" y="4"/>
                  </a:lnTo>
                  <a:lnTo>
                    <a:pt x="252" y="2"/>
                  </a:lnTo>
                  <a:lnTo>
                    <a:pt x="254" y="2"/>
                  </a:lnTo>
                  <a:close/>
                  <a:moveTo>
                    <a:pt x="264" y="0"/>
                  </a:moveTo>
                  <a:lnTo>
                    <a:pt x="266" y="0"/>
                  </a:lnTo>
                  <a:lnTo>
                    <a:pt x="269" y="2"/>
                  </a:lnTo>
                  <a:lnTo>
                    <a:pt x="266" y="4"/>
                  </a:lnTo>
                  <a:lnTo>
                    <a:pt x="271" y="4"/>
                  </a:lnTo>
                  <a:lnTo>
                    <a:pt x="269" y="8"/>
                  </a:lnTo>
                  <a:lnTo>
                    <a:pt x="266" y="10"/>
                  </a:lnTo>
                  <a:lnTo>
                    <a:pt x="262" y="6"/>
                  </a:lnTo>
                  <a:lnTo>
                    <a:pt x="258" y="6"/>
                  </a:lnTo>
                  <a:lnTo>
                    <a:pt x="258" y="4"/>
                  </a:lnTo>
                  <a:lnTo>
                    <a:pt x="260" y="2"/>
                  </a:lnTo>
                  <a:lnTo>
                    <a:pt x="262" y="4"/>
                  </a:lnTo>
                  <a:lnTo>
                    <a:pt x="264" y="2"/>
                  </a:lnTo>
                  <a:lnTo>
                    <a:pt x="264" y="0"/>
                  </a:lnTo>
                  <a:close/>
                  <a:moveTo>
                    <a:pt x="297" y="0"/>
                  </a:moveTo>
                  <a:lnTo>
                    <a:pt x="297" y="2"/>
                  </a:lnTo>
                  <a:lnTo>
                    <a:pt x="297" y="4"/>
                  </a:lnTo>
                  <a:lnTo>
                    <a:pt x="299" y="6"/>
                  </a:lnTo>
                  <a:lnTo>
                    <a:pt x="303" y="4"/>
                  </a:lnTo>
                  <a:lnTo>
                    <a:pt x="303" y="6"/>
                  </a:lnTo>
                  <a:lnTo>
                    <a:pt x="301" y="11"/>
                  </a:lnTo>
                  <a:lnTo>
                    <a:pt x="297" y="11"/>
                  </a:lnTo>
                  <a:lnTo>
                    <a:pt x="295" y="11"/>
                  </a:lnTo>
                  <a:lnTo>
                    <a:pt x="294" y="11"/>
                  </a:lnTo>
                  <a:lnTo>
                    <a:pt x="294" y="13"/>
                  </a:lnTo>
                  <a:lnTo>
                    <a:pt x="297" y="13"/>
                  </a:lnTo>
                  <a:lnTo>
                    <a:pt x="297" y="15"/>
                  </a:lnTo>
                  <a:lnTo>
                    <a:pt x="295" y="17"/>
                  </a:lnTo>
                  <a:lnTo>
                    <a:pt x="294" y="19"/>
                  </a:lnTo>
                  <a:lnTo>
                    <a:pt x="295" y="19"/>
                  </a:lnTo>
                  <a:lnTo>
                    <a:pt x="299" y="17"/>
                  </a:lnTo>
                  <a:lnTo>
                    <a:pt x="301" y="15"/>
                  </a:lnTo>
                  <a:lnTo>
                    <a:pt x="301" y="17"/>
                  </a:lnTo>
                  <a:lnTo>
                    <a:pt x="299" y="21"/>
                  </a:lnTo>
                  <a:lnTo>
                    <a:pt x="297" y="21"/>
                  </a:lnTo>
                  <a:lnTo>
                    <a:pt x="294" y="26"/>
                  </a:lnTo>
                  <a:lnTo>
                    <a:pt x="297" y="25"/>
                  </a:lnTo>
                  <a:lnTo>
                    <a:pt x="301" y="25"/>
                  </a:lnTo>
                  <a:lnTo>
                    <a:pt x="301" y="23"/>
                  </a:lnTo>
                  <a:lnTo>
                    <a:pt x="303" y="25"/>
                  </a:lnTo>
                  <a:lnTo>
                    <a:pt x="305" y="26"/>
                  </a:lnTo>
                  <a:lnTo>
                    <a:pt x="307" y="25"/>
                  </a:lnTo>
                  <a:lnTo>
                    <a:pt x="307" y="23"/>
                  </a:lnTo>
                  <a:lnTo>
                    <a:pt x="305" y="19"/>
                  </a:lnTo>
                  <a:lnTo>
                    <a:pt x="305" y="17"/>
                  </a:lnTo>
                  <a:lnTo>
                    <a:pt x="307" y="15"/>
                  </a:lnTo>
                  <a:lnTo>
                    <a:pt x="309" y="11"/>
                  </a:lnTo>
                  <a:lnTo>
                    <a:pt x="310" y="10"/>
                  </a:lnTo>
                  <a:lnTo>
                    <a:pt x="312" y="10"/>
                  </a:lnTo>
                  <a:lnTo>
                    <a:pt x="316" y="11"/>
                  </a:lnTo>
                  <a:lnTo>
                    <a:pt x="316" y="13"/>
                  </a:lnTo>
                  <a:lnTo>
                    <a:pt x="314" y="15"/>
                  </a:lnTo>
                  <a:lnTo>
                    <a:pt x="314" y="17"/>
                  </a:lnTo>
                  <a:lnTo>
                    <a:pt x="316" y="17"/>
                  </a:lnTo>
                  <a:lnTo>
                    <a:pt x="318" y="15"/>
                  </a:lnTo>
                  <a:lnTo>
                    <a:pt x="320" y="15"/>
                  </a:lnTo>
                  <a:lnTo>
                    <a:pt x="318" y="17"/>
                  </a:lnTo>
                  <a:lnTo>
                    <a:pt x="320" y="17"/>
                  </a:lnTo>
                  <a:lnTo>
                    <a:pt x="322" y="13"/>
                  </a:lnTo>
                  <a:lnTo>
                    <a:pt x="324" y="13"/>
                  </a:lnTo>
                  <a:lnTo>
                    <a:pt x="325" y="15"/>
                  </a:lnTo>
                  <a:lnTo>
                    <a:pt x="329" y="15"/>
                  </a:lnTo>
                  <a:lnTo>
                    <a:pt x="327" y="19"/>
                  </a:lnTo>
                  <a:lnTo>
                    <a:pt x="325" y="19"/>
                  </a:lnTo>
                  <a:lnTo>
                    <a:pt x="325" y="21"/>
                  </a:lnTo>
                  <a:lnTo>
                    <a:pt x="327" y="21"/>
                  </a:lnTo>
                  <a:lnTo>
                    <a:pt x="331" y="17"/>
                  </a:lnTo>
                  <a:lnTo>
                    <a:pt x="333" y="17"/>
                  </a:lnTo>
                  <a:lnTo>
                    <a:pt x="337" y="21"/>
                  </a:lnTo>
                  <a:lnTo>
                    <a:pt x="338" y="21"/>
                  </a:lnTo>
                  <a:lnTo>
                    <a:pt x="342" y="21"/>
                  </a:lnTo>
                  <a:lnTo>
                    <a:pt x="342" y="23"/>
                  </a:lnTo>
                  <a:lnTo>
                    <a:pt x="344" y="25"/>
                  </a:lnTo>
                  <a:lnTo>
                    <a:pt x="344" y="25"/>
                  </a:lnTo>
                  <a:lnTo>
                    <a:pt x="342" y="26"/>
                  </a:lnTo>
                  <a:lnTo>
                    <a:pt x="335" y="28"/>
                  </a:lnTo>
                  <a:lnTo>
                    <a:pt x="333" y="34"/>
                  </a:lnTo>
                  <a:lnTo>
                    <a:pt x="327" y="36"/>
                  </a:lnTo>
                  <a:lnTo>
                    <a:pt x="322" y="36"/>
                  </a:lnTo>
                  <a:lnTo>
                    <a:pt x="318" y="34"/>
                  </a:lnTo>
                  <a:lnTo>
                    <a:pt x="314" y="36"/>
                  </a:lnTo>
                  <a:lnTo>
                    <a:pt x="309" y="34"/>
                  </a:lnTo>
                  <a:lnTo>
                    <a:pt x="309" y="34"/>
                  </a:lnTo>
                  <a:lnTo>
                    <a:pt x="310" y="38"/>
                  </a:lnTo>
                  <a:lnTo>
                    <a:pt x="314" y="38"/>
                  </a:lnTo>
                  <a:lnTo>
                    <a:pt x="316" y="39"/>
                  </a:lnTo>
                  <a:lnTo>
                    <a:pt x="320" y="38"/>
                  </a:lnTo>
                  <a:lnTo>
                    <a:pt x="320" y="39"/>
                  </a:lnTo>
                  <a:lnTo>
                    <a:pt x="322" y="43"/>
                  </a:lnTo>
                  <a:lnTo>
                    <a:pt x="324" y="43"/>
                  </a:lnTo>
                  <a:lnTo>
                    <a:pt x="324" y="47"/>
                  </a:lnTo>
                  <a:lnTo>
                    <a:pt x="325" y="49"/>
                  </a:lnTo>
                  <a:lnTo>
                    <a:pt x="325" y="47"/>
                  </a:lnTo>
                  <a:lnTo>
                    <a:pt x="327" y="45"/>
                  </a:lnTo>
                  <a:lnTo>
                    <a:pt x="329" y="49"/>
                  </a:lnTo>
                  <a:lnTo>
                    <a:pt x="331" y="49"/>
                  </a:lnTo>
                  <a:lnTo>
                    <a:pt x="331" y="45"/>
                  </a:lnTo>
                  <a:lnTo>
                    <a:pt x="331" y="43"/>
                  </a:lnTo>
                  <a:lnTo>
                    <a:pt x="333" y="43"/>
                  </a:lnTo>
                  <a:lnTo>
                    <a:pt x="333" y="45"/>
                  </a:lnTo>
                  <a:lnTo>
                    <a:pt x="335" y="47"/>
                  </a:lnTo>
                  <a:lnTo>
                    <a:pt x="335" y="45"/>
                  </a:lnTo>
                  <a:lnTo>
                    <a:pt x="337" y="43"/>
                  </a:lnTo>
                  <a:lnTo>
                    <a:pt x="337" y="43"/>
                  </a:lnTo>
                  <a:lnTo>
                    <a:pt x="340" y="45"/>
                  </a:lnTo>
                  <a:lnTo>
                    <a:pt x="340" y="47"/>
                  </a:lnTo>
                  <a:lnTo>
                    <a:pt x="340" y="49"/>
                  </a:lnTo>
                  <a:lnTo>
                    <a:pt x="338" y="53"/>
                  </a:lnTo>
                  <a:lnTo>
                    <a:pt x="335" y="51"/>
                  </a:lnTo>
                  <a:lnTo>
                    <a:pt x="333" y="51"/>
                  </a:lnTo>
                  <a:lnTo>
                    <a:pt x="333" y="56"/>
                  </a:lnTo>
                  <a:lnTo>
                    <a:pt x="331" y="60"/>
                  </a:lnTo>
                  <a:lnTo>
                    <a:pt x="325" y="60"/>
                  </a:lnTo>
                  <a:lnTo>
                    <a:pt x="322" y="64"/>
                  </a:lnTo>
                  <a:lnTo>
                    <a:pt x="322" y="69"/>
                  </a:lnTo>
                  <a:lnTo>
                    <a:pt x="320" y="71"/>
                  </a:lnTo>
                  <a:lnTo>
                    <a:pt x="320" y="64"/>
                  </a:lnTo>
                  <a:lnTo>
                    <a:pt x="322" y="58"/>
                  </a:lnTo>
                  <a:lnTo>
                    <a:pt x="322" y="56"/>
                  </a:lnTo>
                  <a:lnTo>
                    <a:pt x="320" y="53"/>
                  </a:lnTo>
                  <a:lnTo>
                    <a:pt x="318" y="49"/>
                  </a:lnTo>
                  <a:lnTo>
                    <a:pt x="312" y="49"/>
                  </a:lnTo>
                  <a:lnTo>
                    <a:pt x="309" y="47"/>
                  </a:lnTo>
                  <a:lnTo>
                    <a:pt x="307" y="45"/>
                  </a:lnTo>
                  <a:lnTo>
                    <a:pt x="303" y="39"/>
                  </a:lnTo>
                  <a:lnTo>
                    <a:pt x="299" y="38"/>
                  </a:lnTo>
                  <a:lnTo>
                    <a:pt x="292" y="38"/>
                  </a:lnTo>
                  <a:lnTo>
                    <a:pt x="290" y="41"/>
                  </a:lnTo>
                  <a:lnTo>
                    <a:pt x="290" y="41"/>
                  </a:lnTo>
                  <a:lnTo>
                    <a:pt x="286" y="43"/>
                  </a:lnTo>
                  <a:lnTo>
                    <a:pt x="282" y="41"/>
                  </a:lnTo>
                  <a:lnTo>
                    <a:pt x="279" y="43"/>
                  </a:lnTo>
                  <a:lnTo>
                    <a:pt x="279" y="45"/>
                  </a:lnTo>
                  <a:lnTo>
                    <a:pt x="277" y="49"/>
                  </a:lnTo>
                  <a:lnTo>
                    <a:pt x="275" y="51"/>
                  </a:lnTo>
                  <a:lnTo>
                    <a:pt x="277" y="53"/>
                  </a:lnTo>
                  <a:lnTo>
                    <a:pt x="275" y="56"/>
                  </a:lnTo>
                  <a:lnTo>
                    <a:pt x="275" y="64"/>
                  </a:lnTo>
                  <a:lnTo>
                    <a:pt x="275" y="69"/>
                  </a:lnTo>
                  <a:lnTo>
                    <a:pt x="277" y="71"/>
                  </a:lnTo>
                  <a:lnTo>
                    <a:pt x="275" y="75"/>
                  </a:lnTo>
                  <a:lnTo>
                    <a:pt x="273" y="77"/>
                  </a:lnTo>
                  <a:lnTo>
                    <a:pt x="269" y="77"/>
                  </a:lnTo>
                  <a:lnTo>
                    <a:pt x="267" y="79"/>
                  </a:lnTo>
                  <a:lnTo>
                    <a:pt x="266" y="81"/>
                  </a:lnTo>
                  <a:lnTo>
                    <a:pt x="264" y="84"/>
                  </a:lnTo>
                  <a:lnTo>
                    <a:pt x="260" y="82"/>
                  </a:lnTo>
                  <a:lnTo>
                    <a:pt x="254" y="79"/>
                  </a:lnTo>
                  <a:lnTo>
                    <a:pt x="251" y="79"/>
                  </a:lnTo>
                  <a:lnTo>
                    <a:pt x="247" y="81"/>
                  </a:lnTo>
                  <a:lnTo>
                    <a:pt x="243" y="86"/>
                  </a:lnTo>
                  <a:lnTo>
                    <a:pt x="236" y="84"/>
                  </a:lnTo>
                  <a:lnTo>
                    <a:pt x="230" y="82"/>
                  </a:lnTo>
                  <a:lnTo>
                    <a:pt x="228" y="79"/>
                  </a:lnTo>
                  <a:lnTo>
                    <a:pt x="226" y="75"/>
                  </a:lnTo>
                  <a:lnTo>
                    <a:pt x="219" y="69"/>
                  </a:lnTo>
                  <a:lnTo>
                    <a:pt x="217" y="66"/>
                  </a:lnTo>
                  <a:lnTo>
                    <a:pt x="213" y="66"/>
                  </a:lnTo>
                  <a:lnTo>
                    <a:pt x="211" y="68"/>
                  </a:lnTo>
                  <a:lnTo>
                    <a:pt x="211" y="71"/>
                  </a:lnTo>
                  <a:lnTo>
                    <a:pt x="211" y="73"/>
                  </a:lnTo>
                  <a:lnTo>
                    <a:pt x="211" y="73"/>
                  </a:lnTo>
                  <a:lnTo>
                    <a:pt x="209" y="73"/>
                  </a:lnTo>
                  <a:lnTo>
                    <a:pt x="209" y="75"/>
                  </a:lnTo>
                  <a:lnTo>
                    <a:pt x="209" y="75"/>
                  </a:lnTo>
                  <a:lnTo>
                    <a:pt x="208" y="75"/>
                  </a:lnTo>
                  <a:lnTo>
                    <a:pt x="204" y="75"/>
                  </a:lnTo>
                  <a:lnTo>
                    <a:pt x="200" y="75"/>
                  </a:lnTo>
                  <a:lnTo>
                    <a:pt x="200" y="79"/>
                  </a:lnTo>
                  <a:lnTo>
                    <a:pt x="202" y="79"/>
                  </a:lnTo>
                  <a:lnTo>
                    <a:pt x="204" y="82"/>
                  </a:lnTo>
                  <a:lnTo>
                    <a:pt x="200" y="84"/>
                  </a:lnTo>
                  <a:lnTo>
                    <a:pt x="200" y="90"/>
                  </a:lnTo>
                  <a:lnTo>
                    <a:pt x="202" y="92"/>
                  </a:lnTo>
                  <a:lnTo>
                    <a:pt x="202" y="96"/>
                  </a:lnTo>
                  <a:lnTo>
                    <a:pt x="200" y="96"/>
                  </a:lnTo>
                  <a:lnTo>
                    <a:pt x="198" y="96"/>
                  </a:lnTo>
                  <a:lnTo>
                    <a:pt x="196" y="94"/>
                  </a:lnTo>
                  <a:lnTo>
                    <a:pt x="193" y="94"/>
                  </a:lnTo>
                  <a:lnTo>
                    <a:pt x="189" y="92"/>
                  </a:lnTo>
                  <a:lnTo>
                    <a:pt x="183" y="90"/>
                  </a:lnTo>
                  <a:lnTo>
                    <a:pt x="180" y="92"/>
                  </a:lnTo>
                  <a:lnTo>
                    <a:pt x="176" y="92"/>
                  </a:lnTo>
                  <a:lnTo>
                    <a:pt x="174" y="94"/>
                  </a:lnTo>
                  <a:lnTo>
                    <a:pt x="176" y="97"/>
                  </a:lnTo>
                  <a:lnTo>
                    <a:pt x="176" y="99"/>
                  </a:lnTo>
                  <a:lnTo>
                    <a:pt x="176" y="101"/>
                  </a:lnTo>
                  <a:lnTo>
                    <a:pt x="174" y="103"/>
                  </a:lnTo>
                  <a:lnTo>
                    <a:pt x="176" y="107"/>
                  </a:lnTo>
                  <a:lnTo>
                    <a:pt x="174" y="109"/>
                  </a:lnTo>
                  <a:lnTo>
                    <a:pt x="170" y="109"/>
                  </a:lnTo>
                  <a:lnTo>
                    <a:pt x="168" y="107"/>
                  </a:lnTo>
                  <a:lnTo>
                    <a:pt x="165" y="105"/>
                  </a:lnTo>
                  <a:lnTo>
                    <a:pt x="163" y="109"/>
                  </a:lnTo>
                  <a:lnTo>
                    <a:pt x="159" y="114"/>
                  </a:lnTo>
                  <a:lnTo>
                    <a:pt x="157" y="114"/>
                  </a:lnTo>
                  <a:lnTo>
                    <a:pt x="155" y="120"/>
                  </a:lnTo>
                  <a:lnTo>
                    <a:pt x="153" y="122"/>
                  </a:lnTo>
                  <a:lnTo>
                    <a:pt x="151" y="124"/>
                  </a:lnTo>
                  <a:lnTo>
                    <a:pt x="151" y="131"/>
                  </a:lnTo>
                  <a:lnTo>
                    <a:pt x="153" y="133"/>
                  </a:lnTo>
                  <a:lnTo>
                    <a:pt x="155" y="139"/>
                  </a:lnTo>
                  <a:lnTo>
                    <a:pt x="153" y="142"/>
                  </a:lnTo>
                  <a:lnTo>
                    <a:pt x="150" y="148"/>
                  </a:lnTo>
                  <a:lnTo>
                    <a:pt x="144" y="157"/>
                  </a:lnTo>
                  <a:lnTo>
                    <a:pt x="144" y="161"/>
                  </a:lnTo>
                  <a:lnTo>
                    <a:pt x="142" y="163"/>
                  </a:lnTo>
                  <a:lnTo>
                    <a:pt x="137" y="163"/>
                  </a:lnTo>
                  <a:lnTo>
                    <a:pt x="131" y="167"/>
                  </a:lnTo>
                  <a:lnTo>
                    <a:pt x="131" y="170"/>
                  </a:lnTo>
                  <a:lnTo>
                    <a:pt x="133" y="172"/>
                  </a:lnTo>
                  <a:lnTo>
                    <a:pt x="133" y="178"/>
                  </a:lnTo>
                  <a:lnTo>
                    <a:pt x="131" y="182"/>
                  </a:lnTo>
                  <a:lnTo>
                    <a:pt x="129" y="189"/>
                  </a:lnTo>
                  <a:lnTo>
                    <a:pt x="129" y="198"/>
                  </a:lnTo>
                  <a:lnTo>
                    <a:pt x="123" y="212"/>
                  </a:lnTo>
                  <a:lnTo>
                    <a:pt x="123" y="215"/>
                  </a:lnTo>
                  <a:lnTo>
                    <a:pt x="125" y="219"/>
                  </a:lnTo>
                  <a:lnTo>
                    <a:pt x="125" y="225"/>
                  </a:lnTo>
                  <a:lnTo>
                    <a:pt x="123" y="228"/>
                  </a:lnTo>
                  <a:lnTo>
                    <a:pt x="118" y="228"/>
                  </a:lnTo>
                  <a:lnTo>
                    <a:pt x="112" y="226"/>
                  </a:lnTo>
                  <a:lnTo>
                    <a:pt x="108" y="230"/>
                  </a:lnTo>
                  <a:lnTo>
                    <a:pt x="105" y="236"/>
                  </a:lnTo>
                  <a:lnTo>
                    <a:pt x="103" y="243"/>
                  </a:lnTo>
                  <a:lnTo>
                    <a:pt x="105" y="253"/>
                  </a:lnTo>
                  <a:lnTo>
                    <a:pt x="107" y="262"/>
                  </a:lnTo>
                  <a:lnTo>
                    <a:pt x="105" y="266"/>
                  </a:lnTo>
                  <a:lnTo>
                    <a:pt x="107" y="271"/>
                  </a:lnTo>
                  <a:lnTo>
                    <a:pt x="107" y="279"/>
                  </a:lnTo>
                  <a:lnTo>
                    <a:pt x="107" y="284"/>
                  </a:lnTo>
                  <a:lnTo>
                    <a:pt x="107" y="290"/>
                  </a:lnTo>
                  <a:lnTo>
                    <a:pt x="112" y="294"/>
                  </a:lnTo>
                  <a:lnTo>
                    <a:pt x="118" y="299"/>
                  </a:lnTo>
                  <a:lnTo>
                    <a:pt x="116" y="303"/>
                  </a:lnTo>
                  <a:lnTo>
                    <a:pt x="116" y="309"/>
                  </a:lnTo>
                  <a:lnTo>
                    <a:pt x="108" y="311"/>
                  </a:lnTo>
                  <a:lnTo>
                    <a:pt x="108" y="314"/>
                  </a:lnTo>
                  <a:lnTo>
                    <a:pt x="110" y="320"/>
                  </a:lnTo>
                  <a:lnTo>
                    <a:pt x="112" y="327"/>
                  </a:lnTo>
                  <a:lnTo>
                    <a:pt x="114" y="331"/>
                  </a:lnTo>
                  <a:lnTo>
                    <a:pt x="112" y="337"/>
                  </a:lnTo>
                  <a:lnTo>
                    <a:pt x="112" y="341"/>
                  </a:lnTo>
                  <a:lnTo>
                    <a:pt x="110" y="342"/>
                  </a:lnTo>
                  <a:lnTo>
                    <a:pt x="107" y="342"/>
                  </a:lnTo>
                  <a:lnTo>
                    <a:pt x="105" y="346"/>
                  </a:lnTo>
                  <a:lnTo>
                    <a:pt x="107" y="348"/>
                  </a:lnTo>
                  <a:lnTo>
                    <a:pt x="105" y="350"/>
                  </a:lnTo>
                  <a:lnTo>
                    <a:pt x="103" y="354"/>
                  </a:lnTo>
                  <a:lnTo>
                    <a:pt x="105" y="357"/>
                  </a:lnTo>
                  <a:lnTo>
                    <a:pt x="107" y="369"/>
                  </a:lnTo>
                  <a:lnTo>
                    <a:pt x="105" y="370"/>
                  </a:lnTo>
                  <a:lnTo>
                    <a:pt x="103" y="369"/>
                  </a:lnTo>
                  <a:lnTo>
                    <a:pt x="99" y="367"/>
                  </a:lnTo>
                  <a:lnTo>
                    <a:pt x="101" y="365"/>
                  </a:lnTo>
                  <a:lnTo>
                    <a:pt x="99" y="363"/>
                  </a:lnTo>
                  <a:lnTo>
                    <a:pt x="95" y="365"/>
                  </a:lnTo>
                  <a:lnTo>
                    <a:pt x="92" y="361"/>
                  </a:lnTo>
                  <a:lnTo>
                    <a:pt x="92" y="357"/>
                  </a:lnTo>
                  <a:lnTo>
                    <a:pt x="90" y="356"/>
                  </a:lnTo>
                  <a:lnTo>
                    <a:pt x="90" y="352"/>
                  </a:lnTo>
                  <a:lnTo>
                    <a:pt x="90" y="348"/>
                  </a:lnTo>
                  <a:lnTo>
                    <a:pt x="92" y="346"/>
                  </a:lnTo>
                  <a:lnTo>
                    <a:pt x="90" y="342"/>
                  </a:lnTo>
                  <a:lnTo>
                    <a:pt x="86" y="344"/>
                  </a:lnTo>
                  <a:lnTo>
                    <a:pt x="86" y="348"/>
                  </a:lnTo>
                  <a:lnTo>
                    <a:pt x="88" y="350"/>
                  </a:lnTo>
                  <a:lnTo>
                    <a:pt x="86" y="352"/>
                  </a:lnTo>
                  <a:lnTo>
                    <a:pt x="86" y="352"/>
                  </a:lnTo>
                  <a:lnTo>
                    <a:pt x="84" y="354"/>
                  </a:lnTo>
                  <a:lnTo>
                    <a:pt x="84" y="354"/>
                  </a:lnTo>
                  <a:lnTo>
                    <a:pt x="84" y="356"/>
                  </a:lnTo>
                  <a:lnTo>
                    <a:pt x="86" y="357"/>
                  </a:lnTo>
                  <a:lnTo>
                    <a:pt x="88" y="361"/>
                  </a:lnTo>
                  <a:lnTo>
                    <a:pt x="86" y="363"/>
                  </a:lnTo>
                  <a:lnTo>
                    <a:pt x="82" y="369"/>
                  </a:lnTo>
                  <a:lnTo>
                    <a:pt x="82" y="367"/>
                  </a:lnTo>
                  <a:lnTo>
                    <a:pt x="80" y="365"/>
                  </a:lnTo>
                  <a:lnTo>
                    <a:pt x="79" y="367"/>
                  </a:lnTo>
                  <a:lnTo>
                    <a:pt x="80" y="367"/>
                  </a:lnTo>
                  <a:lnTo>
                    <a:pt x="80" y="369"/>
                  </a:lnTo>
                  <a:lnTo>
                    <a:pt x="77" y="370"/>
                  </a:lnTo>
                  <a:lnTo>
                    <a:pt x="77" y="369"/>
                  </a:lnTo>
                  <a:lnTo>
                    <a:pt x="77" y="367"/>
                  </a:lnTo>
                  <a:lnTo>
                    <a:pt x="75" y="367"/>
                  </a:lnTo>
                  <a:lnTo>
                    <a:pt x="73" y="365"/>
                  </a:lnTo>
                  <a:lnTo>
                    <a:pt x="71" y="361"/>
                  </a:lnTo>
                  <a:lnTo>
                    <a:pt x="69" y="357"/>
                  </a:lnTo>
                  <a:lnTo>
                    <a:pt x="67" y="356"/>
                  </a:lnTo>
                  <a:lnTo>
                    <a:pt x="67" y="359"/>
                  </a:lnTo>
                  <a:lnTo>
                    <a:pt x="69" y="361"/>
                  </a:lnTo>
                  <a:lnTo>
                    <a:pt x="73" y="365"/>
                  </a:lnTo>
                  <a:lnTo>
                    <a:pt x="71" y="367"/>
                  </a:lnTo>
                  <a:lnTo>
                    <a:pt x="75" y="370"/>
                  </a:lnTo>
                  <a:lnTo>
                    <a:pt x="73" y="372"/>
                  </a:lnTo>
                  <a:lnTo>
                    <a:pt x="71" y="372"/>
                  </a:lnTo>
                  <a:lnTo>
                    <a:pt x="67" y="374"/>
                  </a:lnTo>
                  <a:lnTo>
                    <a:pt x="67" y="376"/>
                  </a:lnTo>
                  <a:lnTo>
                    <a:pt x="65" y="378"/>
                  </a:lnTo>
                  <a:lnTo>
                    <a:pt x="67" y="380"/>
                  </a:lnTo>
                  <a:lnTo>
                    <a:pt x="64" y="382"/>
                  </a:lnTo>
                  <a:lnTo>
                    <a:pt x="60" y="380"/>
                  </a:lnTo>
                  <a:lnTo>
                    <a:pt x="62" y="384"/>
                  </a:lnTo>
                  <a:lnTo>
                    <a:pt x="62" y="385"/>
                  </a:lnTo>
                  <a:lnTo>
                    <a:pt x="56" y="391"/>
                  </a:lnTo>
                  <a:lnTo>
                    <a:pt x="54" y="391"/>
                  </a:lnTo>
                  <a:lnTo>
                    <a:pt x="52" y="389"/>
                  </a:lnTo>
                  <a:lnTo>
                    <a:pt x="52" y="387"/>
                  </a:lnTo>
                  <a:lnTo>
                    <a:pt x="51" y="389"/>
                  </a:lnTo>
                  <a:lnTo>
                    <a:pt x="49" y="389"/>
                  </a:lnTo>
                  <a:lnTo>
                    <a:pt x="47" y="393"/>
                  </a:lnTo>
                  <a:lnTo>
                    <a:pt x="43" y="395"/>
                  </a:lnTo>
                  <a:lnTo>
                    <a:pt x="41" y="395"/>
                  </a:lnTo>
                  <a:lnTo>
                    <a:pt x="39" y="397"/>
                  </a:lnTo>
                  <a:lnTo>
                    <a:pt x="37" y="391"/>
                  </a:lnTo>
                  <a:lnTo>
                    <a:pt x="37" y="391"/>
                  </a:lnTo>
                  <a:lnTo>
                    <a:pt x="36" y="389"/>
                  </a:lnTo>
                  <a:lnTo>
                    <a:pt x="34" y="389"/>
                  </a:lnTo>
                  <a:lnTo>
                    <a:pt x="34" y="393"/>
                  </a:lnTo>
                  <a:lnTo>
                    <a:pt x="32" y="393"/>
                  </a:lnTo>
                  <a:lnTo>
                    <a:pt x="30" y="391"/>
                  </a:lnTo>
                  <a:lnTo>
                    <a:pt x="32" y="391"/>
                  </a:lnTo>
                  <a:lnTo>
                    <a:pt x="30" y="389"/>
                  </a:lnTo>
                  <a:lnTo>
                    <a:pt x="24" y="385"/>
                  </a:lnTo>
                  <a:lnTo>
                    <a:pt x="19" y="382"/>
                  </a:lnTo>
                  <a:lnTo>
                    <a:pt x="15" y="382"/>
                  </a:lnTo>
                  <a:lnTo>
                    <a:pt x="11" y="374"/>
                  </a:lnTo>
                  <a:lnTo>
                    <a:pt x="13" y="372"/>
                  </a:lnTo>
                  <a:lnTo>
                    <a:pt x="13" y="370"/>
                  </a:lnTo>
                  <a:lnTo>
                    <a:pt x="15" y="369"/>
                  </a:lnTo>
                  <a:lnTo>
                    <a:pt x="17" y="370"/>
                  </a:lnTo>
                  <a:lnTo>
                    <a:pt x="21" y="370"/>
                  </a:lnTo>
                  <a:lnTo>
                    <a:pt x="26" y="374"/>
                  </a:lnTo>
                  <a:lnTo>
                    <a:pt x="26" y="374"/>
                  </a:lnTo>
                  <a:lnTo>
                    <a:pt x="24" y="370"/>
                  </a:lnTo>
                  <a:lnTo>
                    <a:pt x="26" y="369"/>
                  </a:lnTo>
                  <a:lnTo>
                    <a:pt x="30" y="369"/>
                  </a:lnTo>
                  <a:lnTo>
                    <a:pt x="28" y="367"/>
                  </a:lnTo>
                  <a:lnTo>
                    <a:pt x="24" y="369"/>
                  </a:lnTo>
                  <a:lnTo>
                    <a:pt x="22" y="370"/>
                  </a:lnTo>
                  <a:lnTo>
                    <a:pt x="21" y="365"/>
                  </a:lnTo>
                  <a:lnTo>
                    <a:pt x="22" y="363"/>
                  </a:lnTo>
                  <a:lnTo>
                    <a:pt x="22" y="361"/>
                  </a:lnTo>
                  <a:lnTo>
                    <a:pt x="21" y="359"/>
                  </a:lnTo>
                  <a:lnTo>
                    <a:pt x="22" y="357"/>
                  </a:lnTo>
                  <a:lnTo>
                    <a:pt x="19" y="356"/>
                  </a:lnTo>
                  <a:lnTo>
                    <a:pt x="19" y="357"/>
                  </a:lnTo>
                  <a:lnTo>
                    <a:pt x="19" y="359"/>
                  </a:lnTo>
                  <a:lnTo>
                    <a:pt x="17" y="361"/>
                  </a:lnTo>
                  <a:lnTo>
                    <a:pt x="13" y="359"/>
                  </a:lnTo>
                  <a:lnTo>
                    <a:pt x="13" y="363"/>
                  </a:lnTo>
                  <a:lnTo>
                    <a:pt x="9" y="357"/>
                  </a:lnTo>
                  <a:lnTo>
                    <a:pt x="8" y="354"/>
                  </a:lnTo>
                  <a:lnTo>
                    <a:pt x="11" y="350"/>
                  </a:lnTo>
                  <a:lnTo>
                    <a:pt x="13" y="350"/>
                  </a:lnTo>
                  <a:lnTo>
                    <a:pt x="13" y="352"/>
                  </a:lnTo>
                  <a:lnTo>
                    <a:pt x="13" y="350"/>
                  </a:lnTo>
                  <a:lnTo>
                    <a:pt x="17" y="348"/>
                  </a:lnTo>
                  <a:lnTo>
                    <a:pt x="21" y="352"/>
                  </a:lnTo>
                  <a:lnTo>
                    <a:pt x="21" y="348"/>
                  </a:lnTo>
                  <a:lnTo>
                    <a:pt x="22" y="346"/>
                  </a:lnTo>
                  <a:lnTo>
                    <a:pt x="24" y="346"/>
                  </a:lnTo>
                  <a:lnTo>
                    <a:pt x="24" y="344"/>
                  </a:lnTo>
                  <a:lnTo>
                    <a:pt x="19" y="344"/>
                  </a:lnTo>
                  <a:lnTo>
                    <a:pt x="17" y="344"/>
                  </a:lnTo>
                  <a:lnTo>
                    <a:pt x="19" y="342"/>
                  </a:lnTo>
                  <a:lnTo>
                    <a:pt x="21" y="342"/>
                  </a:lnTo>
                  <a:lnTo>
                    <a:pt x="22" y="339"/>
                  </a:lnTo>
                  <a:lnTo>
                    <a:pt x="21" y="337"/>
                  </a:lnTo>
                  <a:lnTo>
                    <a:pt x="22" y="337"/>
                  </a:lnTo>
                  <a:lnTo>
                    <a:pt x="24" y="333"/>
                  </a:lnTo>
                  <a:lnTo>
                    <a:pt x="26" y="333"/>
                  </a:lnTo>
                  <a:lnTo>
                    <a:pt x="26" y="337"/>
                  </a:lnTo>
                  <a:lnTo>
                    <a:pt x="28" y="339"/>
                  </a:lnTo>
                  <a:lnTo>
                    <a:pt x="28" y="335"/>
                  </a:lnTo>
                  <a:lnTo>
                    <a:pt x="28" y="331"/>
                  </a:lnTo>
                  <a:lnTo>
                    <a:pt x="32" y="329"/>
                  </a:lnTo>
                  <a:lnTo>
                    <a:pt x="34" y="327"/>
                  </a:lnTo>
                  <a:lnTo>
                    <a:pt x="30" y="329"/>
                  </a:lnTo>
                  <a:lnTo>
                    <a:pt x="28" y="329"/>
                  </a:lnTo>
                  <a:lnTo>
                    <a:pt x="21" y="331"/>
                  </a:lnTo>
                  <a:lnTo>
                    <a:pt x="21" y="335"/>
                  </a:lnTo>
                  <a:lnTo>
                    <a:pt x="19" y="335"/>
                  </a:lnTo>
                  <a:lnTo>
                    <a:pt x="15" y="341"/>
                  </a:lnTo>
                  <a:lnTo>
                    <a:pt x="13" y="341"/>
                  </a:lnTo>
                  <a:lnTo>
                    <a:pt x="15" y="337"/>
                  </a:lnTo>
                  <a:lnTo>
                    <a:pt x="13" y="333"/>
                  </a:lnTo>
                  <a:lnTo>
                    <a:pt x="15" y="331"/>
                  </a:lnTo>
                  <a:lnTo>
                    <a:pt x="13" y="331"/>
                  </a:lnTo>
                  <a:lnTo>
                    <a:pt x="13" y="329"/>
                  </a:lnTo>
                  <a:lnTo>
                    <a:pt x="17" y="327"/>
                  </a:lnTo>
                  <a:lnTo>
                    <a:pt x="15" y="326"/>
                  </a:lnTo>
                  <a:lnTo>
                    <a:pt x="17" y="324"/>
                  </a:lnTo>
                  <a:lnTo>
                    <a:pt x="13" y="322"/>
                  </a:lnTo>
                  <a:lnTo>
                    <a:pt x="9" y="327"/>
                  </a:lnTo>
                  <a:lnTo>
                    <a:pt x="8" y="326"/>
                  </a:lnTo>
                  <a:lnTo>
                    <a:pt x="6" y="322"/>
                  </a:lnTo>
                  <a:lnTo>
                    <a:pt x="9" y="324"/>
                  </a:lnTo>
                  <a:lnTo>
                    <a:pt x="9" y="322"/>
                  </a:lnTo>
                  <a:lnTo>
                    <a:pt x="9" y="320"/>
                  </a:lnTo>
                  <a:lnTo>
                    <a:pt x="11" y="318"/>
                  </a:lnTo>
                  <a:lnTo>
                    <a:pt x="9" y="318"/>
                  </a:lnTo>
                  <a:lnTo>
                    <a:pt x="9" y="318"/>
                  </a:lnTo>
                  <a:lnTo>
                    <a:pt x="6" y="320"/>
                  </a:lnTo>
                  <a:lnTo>
                    <a:pt x="4" y="318"/>
                  </a:lnTo>
                  <a:lnTo>
                    <a:pt x="6" y="316"/>
                  </a:lnTo>
                  <a:lnTo>
                    <a:pt x="4" y="314"/>
                  </a:lnTo>
                  <a:lnTo>
                    <a:pt x="6" y="313"/>
                  </a:lnTo>
                  <a:lnTo>
                    <a:pt x="8" y="314"/>
                  </a:lnTo>
                  <a:lnTo>
                    <a:pt x="9" y="314"/>
                  </a:lnTo>
                  <a:lnTo>
                    <a:pt x="13" y="313"/>
                  </a:lnTo>
                  <a:lnTo>
                    <a:pt x="15" y="313"/>
                  </a:lnTo>
                  <a:lnTo>
                    <a:pt x="19" y="313"/>
                  </a:lnTo>
                  <a:lnTo>
                    <a:pt x="22" y="313"/>
                  </a:lnTo>
                  <a:lnTo>
                    <a:pt x="24" y="316"/>
                  </a:lnTo>
                  <a:lnTo>
                    <a:pt x="24" y="314"/>
                  </a:lnTo>
                  <a:lnTo>
                    <a:pt x="28" y="311"/>
                  </a:lnTo>
                  <a:lnTo>
                    <a:pt x="32" y="313"/>
                  </a:lnTo>
                  <a:lnTo>
                    <a:pt x="32" y="314"/>
                  </a:lnTo>
                  <a:lnTo>
                    <a:pt x="30" y="316"/>
                  </a:lnTo>
                  <a:lnTo>
                    <a:pt x="30" y="318"/>
                  </a:lnTo>
                  <a:lnTo>
                    <a:pt x="34" y="318"/>
                  </a:lnTo>
                  <a:lnTo>
                    <a:pt x="36" y="314"/>
                  </a:lnTo>
                  <a:lnTo>
                    <a:pt x="34" y="314"/>
                  </a:lnTo>
                  <a:lnTo>
                    <a:pt x="37" y="313"/>
                  </a:lnTo>
                  <a:lnTo>
                    <a:pt x="41" y="311"/>
                  </a:lnTo>
                  <a:lnTo>
                    <a:pt x="43" y="309"/>
                  </a:lnTo>
                  <a:lnTo>
                    <a:pt x="41" y="305"/>
                  </a:lnTo>
                  <a:lnTo>
                    <a:pt x="41" y="303"/>
                  </a:lnTo>
                  <a:lnTo>
                    <a:pt x="39" y="307"/>
                  </a:lnTo>
                  <a:lnTo>
                    <a:pt x="39" y="309"/>
                  </a:lnTo>
                  <a:lnTo>
                    <a:pt x="37" y="311"/>
                  </a:lnTo>
                  <a:lnTo>
                    <a:pt x="34" y="309"/>
                  </a:lnTo>
                  <a:lnTo>
                    <a:pt x="36" y="307"/>
                  </a:lnTo>
                  <a:lnTo>
                    <a:pt x="37" y="307"/>
                  </a:lnTo>
                  <a:lnTo>
                    <a:pt x="36" y="305"/>
                  </a:lnTo>
                  <a:lnTo>
                    <a:pt x="32" y="309"/>
                  </a:lnTo>
                  <a:lnTo>
                    <a:pt x="30" y="309"/>
                  </a:lnTo>
                  <a:lnTo>
                    <a:pt x="28" y="307"/>
                  </a:lnTo>
                  <a:lnTo>
                    <a:pt x="26" y="307"/>
                  </a:lnTo>
                  <a:lnTo>
                    <a:pt x="26" y="309"/>
                  </a:lnTo>
                  <a:lnTo>
                    <a:pt x="24" y="311"/>
                  </a:lnTo>
                  <a:lnTo>
                    <a:pt x="22" y="311"/>
                  </a:lnTo>
                  <a:lnTo>
                    <a:pt x="19" y="309"/>
                  </a:lnTo>
                  <a:lnTo>
                    <a:pt x="13" y="311"/>
                  </a:lnTo>
                  <a:lnTo>
                    <a:pt x="11" y="311"/>
                  </a:lnTo>
                  <a:lnTo>
                    <a:pt x="8" y="313"/>
                  </a:lnTo>
                  <a:lnTo>
                    <a:pt x="8" y="311"/>
                  </a:lnTo>
                  <a:lnTo>
                    <a:pt x="6" y="309"/>
                  </a:lnTo>
                  <a:lnTo>
                    <a:pt x="6" y="307"/>
                  </a:lnTo>
                  <a:lnTo>
                    <a:pt x="6" y="307"/>
                  </a:lnTo>
                  <a:lnTo>
                    <a:pt x="9" y="305"/>
                  </a:lnTo>
                  <a:lnTo>
                    <a:pt x="8" y="305"/>
                  </a:lnTo>
                  <a:lnTo>
                    <a:pt x="6" y="303"/>
                  </a:lnTo>
                  <a:lnTo>
                    <a:pt x="6" y="303"/>
                  </a:lnTo>
                  <a:lnTo>
                    <a:pt x="6" y="303"/>
                  </a:lnTo>
                  <a:lnTo>
                    <a:pt x="8" y="303"/>
                  </a:lnTo>
                  <a:lnTo>
                    <a:pt x="13" y="303"/>
                  </a:lnTo>
                  <a:lnTo>
                    <a:pt x="15" y="301"/>
                  </a:lnTo>
                  <a:lnTo>
                    <a:pt x="11" y="301"/>
                  </a:lnTo>
                  <a:lnTo>
                    <a:pt x="9" y="301"/>
                  </a:lnTo>
                  <a:lnTo>
                    <a:pt x="8" y="301"/>
                  </a:lnTo>
                  <a:lnTo>
                    <a:pt x="9" y="299"/>
                  </a:lnTo>
                  <a:lnTo>
                    <a:pt x="4" y="296"/>
                  </a:lnTo>
                  <a:lnTo>
                    <a:pt x="4" y="296"/>
                  </a:lnTo>
                  <a:lnTo>
                    <a:pt x="8" y="294"/>
                  </a:lnTo>
                  <a:lnTo>
                    <a:pt x="9" y="292"/>
                  </a:lnTo>
                  <a:lnTo>
                    <a:pt x="11" y="294"/>
                  </a:lnTo>
                  <a:lnTo>
                    <a:pt x="13" y="292"/>
                  </a:lnTo>
                  <a:lnTo>
                    <a:pt x="21" y="294"/>
                  </a:lnTo>
                  <a:lnTo>
                    <a:pt x="22" y="294"/>
                  </a:lnTo>
                  <a:lnTo>
                    <a:pt x="26" y="294"/>
                  </a:lnTo>
                  <a:lnTo>
                    <a:pt x="30" y="292"/>
                  </a:lnTo>
                  <a:lnTo>
                    <a:pt x="26" y="292"/>
                  </a:lnTo>
                  <a:lnTo>
                    <a:pt x="24" y="292"/>
                  </a:lnTo>
                  <a:lnTo>
                    <a:pt x="21" y="292"/>
                  </a:lnTo>
                  <a:lnTo>
                    <a:pt x="17" y="290"/>
                  </a:lnTo>
                  <a:lnTo>
                    <a:pt x="13" y="290"/>
                  </a:lnTo>
                  <a:lnTo>
                    <a:pt x="9" y="290"/>
                  </a:lnTo>
                  <a:lnTo>
                    <a:pt x="8" y="288"/>
                  </a:lnTo>
                  <a:lnTo>
                    <a:pt x="9" y="286"/>
                  </a:lnTo>
                  <a:lnTo>
                    <a:pt x="6" y="284"/>
                  </a:lnTo>
                  <a:lnTo>
                    <a:pt x="6" y="283"/>
                  </a:lnTo>
                  <a:lnTo>
                    <a:pt x="6" y="283"/>
                  </a:lnTo>
                  <a:lnTo>
                    <a:pt x="9" y="284"/>
                  </a:lnTo>
                  <a:lnTo>
                    <a:pt x="9" y="288"/>
                  </a:lnTo>
                  <a:lnTo>
                    <a:pt x="13" y="286"/>
                  </a:lnTo>
                  <a:lnTo>
                    <a:pt x="11" y="283"/>
                  </a:lnTo>
                  <a:lnTo>
                    <a:pt x="15" y="283"/>
                  </a:lnTo>
                  <a:lnTo>
                    <a:pt x="17" y="286"/>
                  </a:lnTo>
                  <a:lnTo>
                    <a:pt x="19" y="286"/>
                  </a:lnTo>
                  <a:lnTo>
                    <a:pt x="21" y="284"/>
                  </a:lnTo>
                  <a:lnTo>
                    <a:pt x="17" y="283"/>
                  </a:lnTo>
                  <a:lnTo>
                    <a:pt x="21" y="279"/>
                  </a:lnTo>
                  <a:lnTo>
                    <a:pt x="24" y="283"/>
                  </a:lnTo>
                  <a:lnTo>
                    <a:pt x="24" y="281"/>
                  </a:lnTo>
                  <a:lnTo>
                    <a:pt x="24" y="279"/>
                  </a:lnTo>
                  <a:lnTo>
                    <a:pt x="26" y="277"/>
                  </a:lnTo>
                  <a:lnTo>
                    <a:pt x="30" y="279"/>
                  </a:lnTo>
                  <a:lnTo>
                    <a:pt x="30" y="283"/>
                  </a:lnTo>
                  <a:lnTo>
                    <a:pt x="32" y="284"/>
                  </a:lnTo>
                  <a:lnTo>
                    <a:pt x="34" y="283"/>
                  </a:lnTo>
                  <a:lnTo>
                    <a:pt x="32" y="281"/>
                  </a:lnTo>
                  <a:lnTo>
                    <a:pt x="34" y="279"/>
                  </a:lnTo>
                  <a:lnTo>
                    <a:pt x="28" y="275"/>
                  </a:lnTo>
                  <a:lnTo>
                    <a:pt x="26" y="273"/>
                  </a:lnTo>
                  <a:lnTo>
                    <a:pt x="21" y="273"/>
                  </a:lnTo>
                  <a:lnTo>
                    <a:pt x="19" y="271"/>
                  </a:lnTo>
                  <a:lnTo>
                    <a:pt x="22" y="270"/>
                  </a:lnTo>
                  <a:lnTo>
                    <a:pt x="24" y="271"/>
                  </a:lnTo>
                  <a:lnTo>
                    <a:pt x="26" y="270"/>
                  </a:lnTo>
                  <a:lnTo>
                    <a:pt x="28" y="271"/>
                  </a:lnTo>
                  <a:lnTo>
                    <a:pt x="30" y="271"/>
                  </a:lnTo>
                  <a:lnTo>
                    <a:pt x="32" y="271"/>
                  </a:lnTo>
                  <a:lnTo>
                    <a:pt x="34" y="275"/>
                  </a:lnTo>
                  <a:lnTo>
                    <a:pt x="37" y="275"/>
                  </a:lnTo>
                  <a:lnTo>
                    <a:pt x="39" y="273"/>
                  </a:lnTo>
                  <a:lnTo>
                    <a:pt x="45" y="270"/>
                  </a:lnTo>
                  <a:lnTo>
                    <a:pt x="45" y="270"/>
                  </a:lnTo>
                  <a:lnTo>
                    <a:pt x="43" y="270"/>
                  </a:lnTo>
                  <a:lnTo>
                    <a:pt x="39" y="271"/>
                  </a:lnTo>
                  <a:lnTo>
                    <a:pt x="37" y="270"/>
                  </a:lnTo>
                  <a:lnTo>
                    <a:pt x="39" y="268"/>
                  </a:lnTo>
                  <a:lnTo>
                    <a:pt x="39" y="268"/>
                  </a:lnTo>
                  <a:lnTo>
                    <a:pt x="34" y="270"/>
                  </a:lnTo>
                  <a:lnTo>
                    <a:pt x="32" y="266"/>
                  </a:lnTo>
                  <a:lnTo>
                    <a:pt x="34" y="264"/>
                  </a:lnTo>
                  <a:lnTo>
                    <a:pt x="32" y="262"/>
                  </a:lnTo>
                  <a:lnTo>
                    <a:pt x="34" y="260"/>
                  </a:lnTo>
                  <a:lnTo>
                    <a:pt x="36" y="262"/>
                  </a:lnTo>
                  <a:lnTo>
                    <a:pt x="39" y="262"/>
                  </a:lnTo>
                  <a:lnTo>
                    <a:pt x="41" y="264"/>
                  </a:lnTo>
                  <a:lnTo>
                    <a:pt x="43" y="262"/>
                  </a:lnTo>
                  <a:lnTo>
                    <a:pt x="49" y="268"/>
                  </a:lnTo>
                  <a:lnTo>
                    <a:pt x="52" y="270"/>
                  </a:lnTo>
                  <a:lnTo>
                    <a:pt x="56" y="270"/>
                  </a:lnTo>
                  <a:lnTo>
                    <a:pt x="54" y="268"/>
                  </a:lnTo>
                  <a:lnTo>
                    <a:pt x="51" y="268"/>
                  </a:lnTo>
                  <a:lnTo>
                    <a:pt x="49" y="264"/>
                  </a:lnTo>
                  <a:lnTo>
                    <a:pt x="45" y="260"/>
                  </a:lnTo>
                  <a:lnTo>
                    <a:pt x="45" y="258"/>
                  </a:lnTo>
                  <a:lnTo>
                    <a:pt x="47" y="258"/>
                  </a:lnTo>
                  <a:lnTo>
                    <a:pt x="47" y="260"/>
                  </a:lnTo>
                  <a:lnTo>
                    <a:pt x="51" y="262"/>
                  </a:lnTo>
                  <a:lnTo>
                    <a:pt x="52" y="262"/>
                  </a:lnTo>
                  <a:lnTo>
                    <a:pt x="54" y="266"/>
                  </a:lnTo>
                  <a:lnTo>
                    <a:pt x="58" y="266"/>
                  </a:lnTo>
                  <a:lnTo>
                    <a:pt x="58" y="264"/>
                  </a:lnTo>
                  <a:lnTo>
                    <a:pt x="56" y="264"/>
                  </a:lnTo>
                  <a:lnTo>
                    <a:pt x="56" y="260"/>
                  </a:lnTo>
                  <a:lnTo>
                    <a:pt x="52" y="260"/>
                  </a:lnTo>
                  <a:lnTo>
                    <a:pt x="49" y="258"/>
                  </a:lnTo>
                  <a:lnTo>
                    <a:pt x="49" y="258"/>
                  </a:lnTo>
                  <a:lnTo>
                    <a:pt x="52" y="258"/>
                  </a:lnTo>
                  <a:lnTo>
                    <a:pt x="52" y="258"/>
                  </a:lnTo>
                  <a:lnTo>
                    <a:pt x="54" y="256"/>
                  </a:lnTo>
                  <a:lnTo>
                    <a:pt x="58" y="255"/>
                  </a:lnTo>
                  <a:lnTo>
                    <a:pt x="58" y="255"/>
                  </a:lnTo>
                  <a:lnTo>
                    <a:pt x="56" y="255"/>
                  </a:lnTo>
                  <a:lnTo>
                    <a:pt x="54" y="255"/>
                  </a:lnTo>
                  <a:lnTo>
                    <a:pt x="56" y="251"/>
                  </a:lnTo>
                  <a:lnTo>
                    <a:pt x="60" y="251"/>
                  </a:lnTo>
                  <a:lnTo>
                    <a:pt x="62" y="253"/>
                  </a:lnTo>
                  <a:lnTo>
                    <a:pt x="65" y="249"/>
                  </a:lnTo>
                  <a:lnTo>
                    <a:pt x="62" y="249"/>
                  </a:lnTo>
                  <a:lnTo>
                    <a:pt x="62" y="247"/>
                  </a:lnTo>
                  <a:lnTo>
                    <a:pt x="65" y="247"/>
                  </a:lnTo>
                  <a:lnTo>
                    <a:pt x="67" y="243"/>
                  </a:lnTo>
                  <a:lnTo>
                    <a:pt x="69" y="243"/>
                  </a:lnTo>
                  <a:lnTo>
                    <a:pt x="71" y="247"/>
                  </a:lnTo>
                  <a:lnTo>
                    <a:pt x="71" y="251"/>
                  </a:lnTo>
                  <a:lnTo>
                    <a:pt x="73" y="253"/>
                  </a:lnTo>
                  <a:lnTo>
                    <a:pt x="71" y="255"/>
                  </a:lnTo>
                  <a:lnTo>
                    <a:pt x="69" y="256"/>
                  </a:lnTo>
                  <a:lnTo>
                    <a:pt x="73" y="255"/>
                  </a:lnTo>
                  <a:lnTo>
                    <a:pt x="75" y="253"/>
                  </a:lnTo>
                  <a:lnTo>
                    <a:pt x="75" y="251"/>
                  </a:lnTo>
                  <a:lnTo>
                    <a:pt x="77" y="249"/>
                  </a:lnTo>
                  <a:lnTo>
                    <a:pt x="80" y="249"/>
                  </a:lnTo>
                  <a:lnTo>
                    <a:pt x="84" y="251"/>
                  </a:lnTo>
                  <a:lnTo>
                    <a:pt x="86" y="251"/>
                  </a:lnTo>
                  <a:lnTo>
                    <a:pt x="86" y="249"/>
                  </a:lnTo>
                  <a:lnTo>
                    <a:pt x="88" y="247"/>
                  </a:lnTo>
                  <a:lnTo>
                    <a:pt x="84" y="245"/>
                  </a:lnTo>
                  <a:lnTo>
                    <a:pt x="90" y="240"/>
                  </a:lnTo>
                  <a:lnTo>
                    <a:pt x="92" y="240"/>
                  </a:lnTo>
                  <a:lnTo>
                    <a:pt x="94" y="238"/>
                  </a:lnTo>
                  <a:lnTo>
                    <a:pt x="90" y="236"/>
                  </a:lnTo>
                  <a:lnTo>
                    <a:pt x="90" y="234"/>
                  </a:lnTo>
                  <a:lnTo>
                    <a:pt x="94" y="230"/>
                  </a:lnTo>
                  <a:lnTo>
                    <a:pt x="92" y="230"/>
                  </a:lnTo>
                  <a:lnTo>
                    <a:pt x="90" y="230"/>
                  </a:lnTo>
                  <a:lnTo>
                    <a:pt x="88" y="232"/>
                  </a:lnTo>
                  <a:lnTo>
                    <a:pt x="86" y="232"/>
                  </a:lnTo>
                  <a:lnTo>
                    <a:pt x="86" y="236"/>
                  </a:lnTo>
                  <a:lnTo>
                    <a:pt x="84" y="240"/>
                  </a:lnTo>
                  <a:lnTo>
                    <a:pt x="86" y="238"/>
                  </a:lnTo>
                  <a:lnTo>
                    <a:pt x="86" y="240"/>
                  </a:lnTo>
                  <a:lnTo>
                    <a:pt x="80" y="245"/>
                  </a:lnTo>
                  <a:lnTo>
                    <a:pt x="77" y="245"/>
                  </a:lnTo>
                  <a:lnTo>
                    <a:pt x="73" y="247"/>
                  </a:lnTo>
                  <a:lnTo>
                    <a:pt x="71" y="245"/>
                  </a:lnTo>
                  <a:lnTo>
                    <a:pt x="71" y="241"/>
                  </a:lnTo>
                  <a:lnTo>
                    <a:pt x="75" y="241"/>
                  </a:lnTo>
                  <a:lnTo>
                    <a:pt x="75" y="240"/>
                  </a:lnTo>
                  <a:lnTo>
                    <a:pt x="73" y="240"/>
                  </a:lnTo>
                  <a:lnTo>
                    <a:pt x="69" y="241"/>
                  </a:lnTo>
                  <a:lnTo>
                    <a:pt x="69" y="240"/>
                  </a:lnTo>
                  <a:lnTo>
                    <a:pt x="71" y="238"/>
                  </a:lnTo>
                  <a:lnTo>
                    <a:pt x="73" y="236"/>
                  </a:lnTo>
                  <a:lnTo>
                    <a:pt x="75" y="232"/>
                  </a:lnTo>
                  <a:lnTo>
                    <a:pt x="73" y="230"/>
                  </a:lnTo>
                  <a:lnTo>
                    <a:pt x="77" y="228"/>
                  </a:lnTo>
                  <a:lnTo>
                    <a:pt x="77" y="225"/>
                  </a:lnTo>
                  <a:lnTo>
                    <a:pt x="79" y="225"/>
                  </a:lnTo>
                  <a:lnTo>
                    <a:pt x="82" y="225"/>
                  </a:lnTo>
                  <a:lnTo>
                    <a:pt x="80" y="223"/>
                  </a:lnTo>
                  <a:lnTo>
                    <a:pt x="80" y="221"/>
                  </a:lnTo>
                  <a:lnTo>
                    <a:pt x="82" y="219"/>
                  </a:lnTo>
                  <a:lnTo>
                    <a:pt x="82" y="217"/>
                  </a:lnTo>
                  <a:lnTo>
                    <a:pt x="84" y="217"/>
                  </a:lnTo>
                  <a:lnTo>
                    <a:pt x="86" y="215"/>
                  </a:lnTo>
                  <a:lnTo>
                    <a:pt x="86" y="217"/>
                  </a:lnTo>
                  <a:lnTo>
                    <a:pt x="88" y="219"/>
                  </a:lnTo>
                  <a:lnTo>
                    <a:pt x="90" y="219"/>
                  </a:lnTo>
                  <a:lnTo>
                    <a:pt x="92" y="217"/>
                  </a:lnTo>
                  <a:lnTo>
                    <a:pt x="94" y="215"/>
                  </a:lnTo>
                  <a:lnTo>
                    <a:pt x="90" y="213"/>
                  </a:lnTo>
                  <a:lnTo>
                    <a:pt x="90" y="213"/>
                  </a:lnTo>
                  <a:lnTo>
                    <a:pt x="92" y="210"/>
                  </a:lnTo>
                  <a:lnTo>
                    <a:pt x="97" y="210"/>
                  </a:lnTo>
                  <a:lnTo>
                    <a:pt x="97" y="208"/>
                  </a:lnTo>
                  <a:lnTo>
                    <a:pt x="95" y="208"/>
                  </a:lnTo>
                  <a:lnTo>
                    <a:pt x="97" y="206"/>
                  </a:lnTo>
                  <a:lnTo>
                    <a:pt x="99" y="204"/>
                  </a:lnTo>
                  <a:lnTo>
                    <a:pt x="99" y="202"/>
                  </a:lnTo>
                  <a:lnTo>
                    <a:pt x="103" y="202"/>
                  </a:lnTo>
                  <a:lnTo>
                    <a:pt x="105" y="202"/>
                  </a:lnTo>
                  <a:lnTo>
                    <a:pt x="107" y="198"/>
                  </a:lnTo>
                  <a:lnTo>
                    <a:pt x="108" y="198"/>
                  </a:lnTo>
                  <a:lnTo>
                    <a:pt x="110" y="195"/>
                  </a:lnTo>
                  <a:lnTo>
                    <a:pt x="108" y="195"/>
                  </a:lnTo>
                  <a:lnTo>
                    <a:pt x="108" y="197"/>
                  </a:lnTo>
                  <a:lnTo>
                    <a:pt x="107" y="197"/>
                  </a:lnTo>
                  <a:lnTo>
                    <a:pt x="105" y="195"/>
                  </a:lnTo>
                  <a:lnTo>
                    <a:pt x="105" y="191"/>
                  </a:lnTo>
                  <a:lnTo>
                    <a:pt x="103" y="191"/>
                  </a:lnTo>
                  <a:lnTo>
                    <a:pt x="103" y="189"/>
                  </a:lnTo>
                  <a:lnTo>
                    <a:pt x="105" y="187"/>
                  </a:lnTo>
                  <a:lnTo>
                    <a:pt x="108" y="191"/>
                  </a:lnTo>
                  <a:lnTo>
                    <a:pt x="108" y="189"/>
                  </a:lnTo>
                  <a:lnTo>
                    <a:pt x="108" y="187"/>
                  </a:lnTo>
                  <a:lnTo>
                    <a:pt x="107" y="185"/>
                  </a:lnTo>
                  <a:lnTo>
                    <a:pt x="107" y="183"/>
                  </a:lnTo>
                  <a:lnTo>
                    <a:pt x="107" y="183"/>
                  </a:lnTo>
                  <a:lnTo>
                    <a:pt x="108" y="183"/>
                  </a:lnTo>
                  <a:lnTo>
                    <a:pt x="110" y="183"/>
                  </a:lnTo>
                  <a:lnTo>
                    <a:pt x="110" y="182"/>
                  </a:lnTo>
                  <a:lnTo>
                    <a:pt x="108" y="180"/>
                  </a:lnTo>
                  <a:lnTo>
                    <a:pt x="108" y="180"/>
                  </a:lnTo>
                  <a:lnTo>
                    <a:pt x="108" y="178"/>
                  </a:lnTo>
                  <a:lnTo>
                    <a:pt x="110" y="176"/>
                  </a:lnTo>
                  <a:lnTo>
                    <a:pt x="112" y="176"/>
                  </a:lnTo>
                  <a:lnTo>
                    <a:pt x="114" y="178"/>
                  </a:lnTo>
                  <a:lnTo>
                    <a:pt x="114" y="176"/>
                  </a:lnTo>
                  <a:lnTo>
                    <a:pt x="112" y="174"/>
                  </a:lnTo>
                  <a:lnTo>
                    <a:pt x="112" y="172"/>
                  </a:lnTo>
                  <a:lnTo>
                    <a:pt x="108" y="170"/>
                  </a:lnTo>
                  <a:lnTo>
                    <a:pt x="108" y="170"/>
                  </a:lnTo>
                  <a:lnTo>
                    <a:pt x="110" y="167"/>
                  </a:lnTo>
                  <a:lnTo>
                    <a:pt x="116" y="167"/>
                  </a:lnTo>
                  <a:lnTo>
                    <a:pt x="118" y="169"/>
                  </a:lnTo>
                  <a:lnTo>
                    <a:pt x="120" y="169"/>
                  </a:lnTo>
                  <a:lnTo>
                    <a:pt x="120" y="167"/>
                  </a:lnTo>
                  <a:lnTo>
                    <a:pt x="122" y="165"/>
                  </a:lnTo>
                  <a:lnTo>
                    <a:pt x="120" y="167"/>
                  </a:lnTo>
                  <a:lnTo>
                    <a:pt x="118" y="165"/>
                  </a:lnTo>
                  <a:lnTo>
                    <a:pt x="116" y="163"/>
                  </a:lnTo>
                  <a:lnTo>
                    <a:pt x="112" y="163"/>
                  </a:lnTo>
                  <a:lnTo>
                    <a:pt x="110" y="161"/>
                  </a:lnTo>
                  <a:lnTo>
                    <a:pt x="112" y="159"/>
                  </a:lnTo>
                  <a:lnTo>
                    <a:pt x="112" y="157"/>
                  </a:lnTo>
                  <a:lnTo>
                    <a:pt x="112" y="159"/>
                  </a:lnTo>
                  <a:lnTo>
                    <a:pt x="114" y="159"/>
                  </a:lnTo>
                  <a:lnTo>
                    <a:pt x="116" y="157"/>
                  </a:lnTo>
                  <a:lnTo>
                    <a:pt x="114" y="157"/>
                  </a:lnTo>
                  <a:lnTo>
                    <a:pt x="114" y="155"/>
                  </a:lnTo>
                  <a:lnTo>
                    <a:pt x="116" y="154"/>
                  </a:lnTo>
                  <a:lnTo>
                    <a:pt x="114" y="152"/>
                  </a:lnTo>
                  <a:lnTo>
                    <a:pt x="114" y="152"/>
                  </a:lnTo>
                  <a:lnTo>
                    <a:pt x="114" y="152"/>
                  </a:lnTo>
                  <a:lnTo>
                    <a:pt x="118" y="154"/>
                  </a:lnTo>
                  <a:lnTo>
                    <a:pt x="120" y="152"/>
                  </a:lnTo>
                  <a:lnTo>
                    <a:pt x="116" y="150"/>
                  </a:lnTo>
                  <a:lnTo>
                    <a:pt x="118" y="148"/>
                  </a:lnTo>
                  <a:lnTo>
                    <a:pt x="120" y="150"/>
                  </a:lnTo>
                  <a:lnTo>
                    <a:pt x="122" y="148"/>
                  </a:lnTo>
                  <a:lnTo>
                    <a:pt x="120" y="146"/>
                  </a:lnTo>
                  <a:lnTo>
                    <a:pt x="116" y="144"/>
                  </a:lnTo>
                  <a:lnTo>
                    <a:pt x="118" y="144"/>
                  </a:lnTo>
                  <a:lnTo>
                    <a:pt x="120" y="144"/>
                  </a:lnTo>
                  <a:lnTo>
                    <a:pt x="123" y="140"/>
                  </a:lnTo>
                  <a:lnTo>
                    <a:pt x="125" y="142"/>
                  </a:lnTo>
                  <a:lnTo>
                    <a:pt x="127" y="140"/>
                  </a:lnTo>
                  <a:lnTo>
                    <a:pt x="127" y="139"/>
                  </a:lnTo>
                  <a:lnTo>
                    <a:pt x="133" y="137"/>
                  </a:lnTo>
                  <a:lnTo>
                    <a:pt x="135" y="137"/>
                  </a:lnTo>
                  <a:lnTo>
                    <a:pt x="137" y="137"/>
                  </a:lnTo>
                  <a:lnTo>
                    <a:pt x="142" y="139"/>
                  </a:lnTo>
                  <a:lnTo>
                    <a:pt x="142" y="137"/>
                  </a:lnTo>
                  <a:lnTo>
                    <a:pt x="140" y="137"/>
                  </a:lnTo>
                  <a:lnTo>
                    <a:pt x="138" y="133"/>
                  </a:lnTo>
                  <a:lnTo>
                    <a:pt x="137" y="135"/>
                  </a:lnTo>
                  <a:lnTo>
                    <a:pt x="135" y="133"/>
                  </a:lnTo>
                  <a:lnTo>
                    <a:pt x="131" y="135"/>
                  </a:lnTo>
                  <a:lnTo>
                    <a:pt x="129" y="133"/>
                  </a:lnTo>
                  <a:lnTo>
                    <a:pt x="129" y="131"/>
                  </a:lnTo>
                  <a:lnTo>
                    <a:pt x="131" y="129"/>
                  </a:lnTo>
                  <a:lnTo>
                    <a:pt x="135" y="129"/>
                  </a:lnTo>
                  <a:lnTo>
                    <a:pt x="133" y="127"/>
                  </a:lnTo>
                  <a:lnTo>
                    <a:pt x="135" y="124"/>
                  </a:lnTo>
                  <a:lnTo>
                    <a:pt x="135" y="124"/>
                  </a:lnTo>
                  <a:lnTo>
                    <a:pt x="138" y="127"/>
                  </a:lnTo>
                  <a:lnTo>
                    <a:pt x="140" y="127"/>
                  </a:lnTo>
                  <a:lnTo>
                    <a:pt x="142" y="129"/>
                  </a:lnTo>
                  <a:lnTo>
                    <a:pt x="142" y="127"/>
                  </a:lnTo>
                  <a:lnTo>
                    <a:pt x="138" y="124"/>
                  </a:lnTo>
                  <a:lnTo>
                    <a:pt x="137" y="122"/>
                  </a:lnTo>
                  <a:lnTo>
                    <a:pt x="138" y="118"/>
                  </a:lnTo>
                  <a:lnTo>
                    <a:pt x="142" y="118"/>
                  </a:lnTo>
                  <a:lnTo>
                    <a:pt x="140" y="116"/>
                  </a:lnTo>
                  <a:lnTo>
                    <a:pt x="138" y="116"/>
                  </a:lnTo>
                  <a:lnTo>
                    <a:pt x="135" y="120"/>
                  </a:lnTo>
                  <a:lnTo>
                    <a:pt x="133" y="120"/>
                  </a:lnTo>
                  <a:lnTo>
                    <a:pt x="135" y="118"/>
                  </a:lnTo>
                  <a:lnTo>
                    <a:pt x="133" y="116"/>
                  </a:lnTo>
                  <a:lnTo>
                    <a:pt x="135" y="112"/>
                  </a:lnTo>
                  <a:lnTo>
                    <a:pt x="137" y="112"/>
                  </a:lnTo>
                  <a:lnTo>
                    <a:pt x="138" y="112"/>
                  </a:lnTo>
                  <a:lnTo>
                    <a:pt x="144" y="112"/>
                  </a:lnTo>
                  <a:lnTo>
                    <a:pt x="146" y="111"/>
                  </a:lnTo>
                  <a:lnTo>
                    <a:pt x="142" y="109"/>
                  </a:lnTo>
                  <a:lnTo>
                    <a:pt x="138" y="109"/>
                  </a:lnTo>
                  <a:lnTo>
                    <a:pt x="137" y="105"/>
                  </a:lnTo>
                  <a:lnTo>
                    <a:pt x="140" y="103"/>
                  </a:lnTo>
                  <a:lnTo>
                    <a:pt x="142" y="103"/>
                  </a:lnTo>
                  <a:lnTo>
                    <a:pt x="140" y="105"/>
                  </a:lnTo>
                  <a:lnTo>
                    <a:pt x="142" y="107"/>
                  </a:lnTo>
                  <a:lnTo>
                    <a:pt x="144" y="105"/>
                  </a:lnTo>
                  <a:lnTo>
                    <a:pt x="146" y="103"/>
                  </a:lnTo>
                  <a:lnTo>
                    <a:pt x="148" y="107"/>
                  </a:lnTo>
                  <a:lnTo>
                    <a:pt x="148" y="109"/>
                  </a:lnTo>
                  <a:lnTo>
                    <a:pt x="150" y="112"/>
                  </a:lnTo>
                  <a:lnTo>
                    <a:pt x="151" y="111"/>
                  </a:lnTo>
                  <a:lnTo>
                    <a:pt x="150" y="107"/>
                  </a:lnTo>
                  <a:lnTo>
                    <a:pt x="151" y="105"/>
                  </a:lnTo>
                  <a:lnTo>
                    <a:pt x="153" y="105"/>
                  </a:lnTo>
                  <a:lnTo>
                    <a:pt x="151" y="103"/>
                  </a:lnTo>
                  <a:lnTo>
                    <a:pt x="150" y="101"/>
                  </a:lnTo>
                  <a:lnTo>
                    <a:pt x="151" y="101"/>
                  </a:lnTo>
                  <a:lnTo>
                    <a:pt x="153" y="103"/>
                  </a:lnTo>
                  <a:lnTo>
                    <a:pt x="155" y="101"/>
                  </a:lnTo>
                  <a:lnTo>
                    <a:pt x="153" y="99"/>
                  </a:lnTo>
                  <a:lnTo>
                    <a:pt x="157" y="99"/>
                  </a:lnTo>
                  <a:lnTo>
                    <a:pt x="157" y="101"/>
                  </a:lnTo>
                  <a:lnTo>
                    <a:pt x="161" y="99"/>
                  </a:lnTo>
                  <a:lnTo>
                    <a:pt x="161" y="103"/>
                  </a:lnTo>
                  <a:lnTo>
                    <a:pt x="163" y="103"/>
                  </a:lnTo>
                  <a:lnTo>
                    <a:pt x="163" y="103"/>
                  </a:lnTo>
                  <a:lnTo>
                    <a:pt x="165" y="97"/>
                  </a:lnTo>
                  <a:lnTo>
                    <a:pt x="166" y="96"/>
                  </a:lnTo>
                  <a:lnTo>
                    <a:pt x="166" y="94"/>
                  </a:lnTo>
                  <a:lnTo>
                    <a:pt x="165" y="94"/>
                  </a:lnTo>
                  <a:lnTo>
                    <a:pt x="161" y="96"/>
                  </a:lnTo>
                  <a:lnTo>
                    <a:pt x="159" y="94"/>
                  </a:lnTo>
                  <a:lnTo>
                    <a:pt x="151" y="96"/>
                  </a:lnTo>
                  <a:lnTo>
                    <a:pt x="150" y="96"/>
                  </a:lnTo>
                  <a:lnTo>
                    <a:pt x="151" y="92"/>
                  </a:lnTo>
                  <a:lnTo>
                    <a:pt x="153" y="92"/>
                  </a:lnTo>
                  <a:lnTo>
                    <a:pt x="155" y="92"/>
                  </a:lnTo>
                  <a:lnTo>
                    <a:pt x="155" y="90"/>
                  </a:lnTo>
                  <a:lnTo>
                    <a:pt x="157" y="86"/>
                  </a:lnTo>
                  <a:lnTo>
                    <a:pt x="159" y="86"/>
                  </a:lnTo>
                  <a:lnTo>
                    <a:pt x="161" y="88"/>
                  </a:lnTo>
                  <a:lnTo>
                    <a:pt x="163" y="88"/>
                  </a:lnTo>
                  <a:lnTo>
                    <a:pt x="161" y="86"/>
                  </a:lnTo>
                  <a:lnTo>
                    <a:pt x="161" y="84"/>
                  </a:lnTo>
                  <a:lnTo>
                    <a:pt x="165" y="84"/>
                  </a:lnTo>
                  <a:lnTo>
                    <a:pt x="165" y="82"/>
                  </a:lnTo>
                  <a:lnTo>
                    <a:pt x="163" y="82"/>
                  </a:lnTo>
                  <a:lnTo>
                    <a:pt x="165" y="81"/>
                  </a:lnTo>
                  <a:lnTo>
                    <a:pt x="168" y="81"/>
                  </a:lnTo>
                  <a:lnTo>
                    <a:pt x="166" y="77"/>
                  </a:lnTo>
                  <a:lnTo>
                    <a:pt x="165" y="79"/>
                  </a:lnTo>
                  <a:lnTo>
                    <a:pt x="163" y="77"/>
                  </a:lnTo>
                  <a:lnTo>
                    <a:pt x="166" y="73"/>
                  </a:lnTo>
                  <a:lnTo>
                    <a:pt x="168" y="73"/>
                  </a:lnTo>
                  <a:lnTo>
                    <a:pt x="172" y="75"/>
                  </a:lnTo>
                  <a:lnTo>
                    <a:pt x="172" y="71"/>
                  </a:lnTo>
                  <a:lnTo>
                    <a:pt x="170" y="69"/>
                  </a:lnTo>
                  <a:lnTo>
                    <a:pt x="170" y="64"/>
                  </a:lnTo>
                  <a:lnTo>
                    <a:pt x="172" y="64"/>
                  </a:lnTo>
                  <a:lnTo>
                    <a:pt x="174" y="66"/>
                  </a:lnTo>
                  <a:lnTo>
                    <a:pt x="176" y="66"/>
                  </a:lnTo>
                  <a:lnTo>
                    <a:pt x="176" y="71"/>
                  </a:lnTo>
                  <a:lnTo>
                    <a:pt x="178" y="73"/>
                  </a:lnTo>
                  <a:lnTo>
                    <a:pt x="176" y="69"/>
                  </a:lnTo>
                  <a:lnTo>
                    <a:pt x="180" y="69"/>
                  </a:lnTo>
                  <a:lnTo>
                    <a:pt x="183" y="69"/>
                  </a:lnTo>
                  <a:lnTo>
                    <a:pt x="181" y="68"/>
                  </a:lnTo>
                  <a:lnTo>
                    <a:pt x="180" y="68"/>
                  </a:lnTo>
                  <a:lnTo>
                    <a:pt x="176" y="64"/>
                  </a:lnTo>
                  <a:lnTo>
                    <a:pt x="176" y="62"/>
                  </a:lnTo>
                  <a:lnTo>
                    <a:pt x="180" y="60"/>
                  </a:lnTo>
                  <a:lnTo>
                    <a:pt x="181" y="62"/>
                  </a:lnTo>
                  <a:lnTo>
                    <a:pt x="183" y="68"/>
                  </a:lnTo>
                  <a:lnTo>
                    <a:pt x="187" y="69"/>
                  </a:lnTo>
                  <a:lnTo>
                    <a:pt x="189" y="73"/>
                  </a:lnTo>
                  <a:lnTo>
                    <a:pt x="189" y="69"/>
                  </a:lnTo>
                  <a:lnTo>
                    <a:pt x="189" y="68"/>
                  </a:lnTo>
                  <a:lnTo>
                    <a:pt x="183" y="64"/>
                  </a:lnTo>
                  <a:lnTo>
                    <a:pt x="183" y="62"/>
                  </a:lnTo>
                  <a:lnTo>
                    <a:pt x="183" y="58"/>
                  </a:lnTo>
                  <a:lnTo>
                    <a:pt x="185" y="54"/>
                  </a:lnTo>
                  <a:lnTo>
                    <a:pt x="189" y="51"/>
                  </a:lnTo>
                  <a:lnTo>
                    <a:pt x="191" y="53"/>
                  </a:lnTo>
                  <a:lnTo>
                    <a:pt x="191" y="56"/>
                  </a:lnTo>
                  <a:lnTo>
                    <a:pt x="189" y="60"/>
                  </a:lnTo>
                  <a:lnTo>
                    <a:pt x="189" y="64"/>
                  </a:lnTo>
                  <a:lnTo>
                    <a:pt x="193" y="60"/>
                  </a:lnTo>
                  <a:lnTo>
                    <a:pt x="193" y="58"/>
                  </a:lnTo>
                  <a:lnTo>
                    <a:pt x="193" y="54"/>
                  </a:lnTo>
                  <a:lnTo>
                    <a:pt x="196" y="49"/>
                  </a:lnTo>
                  <a:lnTo>
                    <a:pt x="198" y="47"/>
                  </a:lnTo>
                  <a:lnTo>
                    <a:pt x="200" y="56"/>
                  </a:lnTo>
                  <a:lnTo>
                    <a:pt x="198" y="60"/>
                  </a:lnTo>
                  <a:lnTo>
                    <a:pt x="198" y="64"/>
                  </a:lnTo>
                  <a:lnTo>
                    <a:pt x="196" y="66"/>
                  </a:lnTo>
                  <a:lnTo>
                    <a:pt x="196" y="66"/>
                  </a:lnTo>
                  <a:lnTo>
                    <a:pt x="200" y="64"/>
                  </a:lnTo>
                  <a:lnTo>
                    <a:pt x="200" y="62"/>
                  </a:lnTo>
                  <a:lnTo>
                    <a:pt x="202" y="58"/>
                  </a:lnTo>
                  <a:lnTo>
                    <a:pt x="204" y="58"/>
                  </a:lnTo>
                  <a:lnTo>
                    <a:pt x="208" y="60"/>
                  </a:lnTo>
                  <a:lnTo>
                    <a:pt x="206" y="56"/>
                  </a:lnTo>
                  <a:lnTo>
                    <a:pt x="202" y="54"/>
                  </a:lnTo>
                  <a:lnTo>
                    <a:pt x="202" y="53"/>
                  </a:lnTo>
                  <a:lnTo>
                    <a:pt x="204" y="49"/>
                  </a:lnTo>
                  <a:lnTo>
                    <a:pt x="206" y="47"/>
                  </a:lnTo>
                  <a:lnTo>
                    <a:pt x="208" y="45"/>
                  </a:lnTo>
                  <a:lnTo>
                    <a:pt x="208" y="51"/>
                  </a:lnTo>
                  <a:lnTo>
                    <a:pt x="209" y="47"/>
                  </a:lnTo>
                  <a:lnTo>
                    <a:pt x="211" y="45"/>
                  </a:lnTo>
                  <a:lnTo>
                    <a:pt x="213" y="47"/>
                  </a:lnTo>
                  <a:lnTo>
                    <a:pt x="215" y="49"/>
                  </a:lnTo>
                  <a:lnTo>
                    <a:pt x="219" y="53"/>
                  </a:lnTo>
                  <a:lnTo>
                    <a:pt x="221" y="54"/>
                  </a:lnTo>
                  <a:lnTo>
                    <a:pt x="221" y="51"/>
                  </a:lnTo>
                  <a:lnTo>
                    <a:pt x="219" y="47"/>
                  </a:lnTo>
                  <a:lnTo>
                    <a:pt x="219" y="45"/>
                  </a:lnTo>
                  <a:lnTo>
                    <a:pt x="219" y="41"/>
                  </a:lnTo>
                  <a:lnTo>
                    <a:pt x="215" y="41"/>
                  </a:lnTo>
                  <a:lnTo>
                    <a:pt x="215" y="39"/>
                  </a:lnTo>
                  <a:lnTo>
                    <a:pt x="211" y="39"/>
                  </a:lnTo>
                  <a:lnTo>
                    <a:pt x="208" y="36"/>
                  </a:lnTo>
                  <a:lnTo>
                    <a:pt x="208" y="34"/>
                  </a:lnTo>
                  <a:lnTo>
                    <a:pt x="211" y="34"/>
                  </a:lnTo>
                  <a:lnTo>
                    <a:pt x="213" y="30"/>
                  </a:lnTo>
                  <a:lnTo>
                    <a:pt x="215" y="34"/>
                  </a:lnTo>
                  <a:lnTo>
                    <a:pt x="217" y="32"/>
                  </a:lnTo>
                  <a:lnTo>
                    <a:pt x="219" y="32"/>
                  </a:lnTo>
                  <a:lnTo>
                    <a:pt x="224" y="36"/>
                  </a:lnTo>
                  <a:lnTo>
                    <a:pt x="226" y="36"/>
                  </a:lnTo>
                  <a:lnTo>
                    <a:pt x="230" y="36"/>
                  </a:lnTo>
                  <a:lnTo>
                    <a:pt x="232" y="36"/>
                  </a:lnTo>
                  <a:lnTo>
                    <a:pt x="230" y="39"/>
                  </a:lnTo>
                  <a:lnTo>
                    <a:pt x="234" y="39"/>
                  </a:lnTo>
                  <a:lnTo>
                    <a:pt x="234" y="43"/>
                  </a:lnTo>
                  <a:lnTo>
                    <a:pt x="237" y="43"/>
                  </a:lnTo>
                  <a:lnTo>
                    <a:pt x="239" y="43"/>
                  </a:lnTo>
                  <a:lnTo>
                    <a:pt x="237" y="41"/>
                  </a:lnTo>
                  <a:lnTo>
                    <a:pt x="236" y="39"/>
                  </a:lnTo>
                  <a:lnTo>
                    <a:pt x="237" y="38"/>
                  </a:lnTo>
                  <a:lnTo>
                    <a:pt x="236" y="36"/>
                  </a:lnTo>
                  <a:lnTo>
                    <a:pt x="236" y="34"/>
                  </a:lnTo>
                  <a:lnTo>
                    <a:pt x="239" y="30"/>
                  </a:lnTo>
                  <a:lnTo>
                    <a:pt x="237" y="30"/>
                  </a:lnTo>
                  <a:lnTo>
                    <a:pt x="237" y="28"/>
                  </a:lnTo>
                  <a:lnTo>
                    <a:pt x="239" y="28"/>
                  </a:lnTo>
                  <a:lnTo>
                    <a:pt x="241" y="25"/>
                  </a:lnTo>
                  <a:lnTo>
                    <a:pt x="243" y="25"/>
                  </a:lnTo>
                  <a:lnTo>
                    <a:pt x="247" y="26"/>
                  </a:lnTo>
                  <a:lnTo>
                    <a:pt x="247" y="25"/>
                  </a:lnTo>
                  <a:lnTo>
                    <a:pt x="247" y="25"/>
                  </a:lnTo>
                  <a:lnTo>
                    <a:pt x="247" y="23"/>
                  </a:lnTo>
                  <a:lnTo>
                    <a:pt x="249" y="21"/>
                  </a:lnTo>
                  <a:lnTo>
                    <a:pt x="251" y="23"/>
                  </a:lnTo>
                  <a:lnTo>
                    <a:pt x="251" y="21"/>
                  </a:lnTo>
                  <a:lnTo>
                    <a:pt x="251" y="17"/>
                  </a:lnTo>
                  <a:lnTo>
                    <a:pt x="247" y="15"/>
                  </a:lnTo>
                  <a:lnTo>
                    <a:pt x="245" y="13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51" y="15"/>
                  </a:lnTo>
                  <a:lnTo>
                    <a:pt x="252" y="13"/>
                  </a:lnTo>
                  <a:lnTo>
                    <a:pt x="251" y="10"/>
                  </a:lnTo>
                  <a:lnTo>
                    <a:pt x="252" y="8"/>
                  </a:lnTo>
                  <a:lnTo>
                    <a:pt x="256" y="10"/>
                  </a:lnTo>
                  <a:lnTo>
                    <a:pt x="258" y="11"/>
                  </a:lnTo>
                  <a:lnTo>
                    <a:pt x="258" y="13"/>
                  </a:lnTo>
                  <a:lnTo>
                    <a:pt x="260" y="11"/>
                  </a:lnTo>
                  <a:lnTo>
                    <a:pt x="260" y="10"/>
                  </a:lnTo>
                  <a:lnTo>
                    <a:pt x="262" y="8"/>
                  </a:lnTo>
                  <a:lnTo>
                    <a:pt x="264" y="11"/>
                  </a:lnTo>
                  <a:lnTo>
                    <a:pt x="266" y="11"/>
                  </a:lnTo>
                  <a:lnTo>
                    <a:pt x="267" y="13"/>
                  </a:lnTo>
                  <a:lnTo>
                    <a:pt x="266" y="13"/>
                  </a:lnTo>
                  <a:lnTo>
                    <a:pt x="266" y="17"/>
                  </a:lnTo>
                  <a:lnTo>
                    <a:pt x="260" y="23"/>
                  </a:lnTo>
                  <a:lnTo>
                    <a:pt x="262" y="26"/>
                  </a:lnTo>
                  <a:lnTo>
                    <a:pt x="260" y="28"/>
                  </a:lnTo>
                  <a:lnTo>
                    <a:pt x="262" y="30"/>
                  </a:lnTo>
                  <a:lnTo>
                    <a:pt x="258" y="36"/>
                  </a:lnTo>
                  <a:lnTo>
                    <a:pt x="260" y="38"/>
                  </a:lnTo>
                  <a:lnTo>
                    <a:pt x="260" y="39"/>
                  </a:lnTo>
                  <a:lnTo>
                    <a:pt x="262" y="39"/>
                  </a:lnTo>
                  <a:lnTo>
                    <a:pt x="266" y="34"/>
                  </a:lnTo>
                  <a:lnTo>
                    <a:pt x="266" y="30"/>
                  </a:lnTo>
                  <a:lnTo>
                    <a:pt x="266" y="28"/>
                  </a:lnTo>
                  <a:lnTo>
                    <a:pt x="266" y="25"/>
                  </a:lnTo>
                  <a:lnTo>
                    <a:pt x="271" y="19"/>
                  </a:lnTo>
                  <a:lnTo>
                    <a:pt x="271" y="15"/>
                  </a:lnTo>
                  <a:lnTo>
                    <a:pt x="275" y="8"/>
                  </a:lnTo>
                  <a:lnTo>
                    <a:pt x="277" y="8"/>
                  </a:lnTo>
                  <a:lnTo>
                    <a:pt x="277" y="10"/>
                  </a:lnTo>
                  <a:lnTo>
                    <a:pt x="277" y="15"/>
                  </a:lnTo>
                  <a:lnTo>
                    <a:pt x="275" y="17"/>
                  </a:lnTo>
                  <a:lnTo>
                    <a:pt x="275" y="19"/>
                  </a:lnTo>
                  <a:lnTo>
                    <a:pt x="279" y="19"/>
                  </a:lnTo>
                  <a:lnTo>
                    <a:pt x="275" y="25"/>
                  </a:lnTo>
                  <a:lnTo>
                    <a:pt x="275" y="28"/>
                  </a:lnTo>
                  <a:lnTo>
                    <a:pt x="277" y="26"/>
                  </a:lnTo>
                  <a:lnTo>
                    <a:pt x="279" y="26"/>
                  </a:lnTo>
                  <a:lnTo>
                    <a:pt x="280" y="25"/>
                  </a:lnTo>
                  <a:lnTo>
                    <a:pt x="282" y="26"/>
                  </a:lnTo>
                  <a:lnTo>
                    <a:pt x="282" y="25"/>
                  </a:lnTo>
                  <a:lnTo>
                    <a:pt x="282" y="21"/>
                  </a:lnTo>
                  <a:lnTo>
                    <a:pt x="284" y="21"/>
                  </a:lnTo>
                  <a:lnTo>
                    <a:pt x="284" y="19"/>
                  </a:lnTo>
                  <a:lnTo>
                    <a:pt x="284" y="17"/>
                  </a:lnTo>
                  <a:lnTo>
                    <a:pt x="286" y="15"/>
                  </a:lnTo>
                  <a:lnTo>
                    <a:pt x="286" y="13"/>
                  </a:lnTo>
                  <a:lnTo>
                    <a:pt x="288" y="13"/>
                  </a:lnTo>
                  <a:lnTo>
                    <a:pt x="288" y="11"/>
                  </a:lnTo>
                  <a:lnTo>
                    <a:pt x="286" y="10"/>
                  </a:lnTo>
                  <a:lnTo>
                    <a:pt x="284" y="10"/>
                  </a:lnTo>
                  <a:lnTo>
                    <a:pt x="282" y="10"/>
                  </a:lnTo>
                  <a:lnTo>
                    <a:pt x="284" y="6"/>
                  </a:lnTo>
                  <a:lnTo>
                    <a:pt x="286" y="4"/>
                  </a:lnTo>
                  <a:lnTo>
                    <a:pt x="288" y="8"/>
                  </a:lnTo>
                  <a:lnTo>
                    <a:pt x="290" y="8"/>
                  </a:lnTo>
                  <a:lnTo>
                    <a:pt x="292" y="6"/>
                  </a:lnTo>
                  <a:lnTo>
                    <a:pt x="288" y="4"/>
                  </a:lnTo>
                  <a:lnTo>
                    <a:pt x="288" y="2"/>
                  </a:lnTo>
                  <a:lnTo>
                    <a:pt x="292" y="0"/>
                  </a:lnTo>
                  <a:lnTo>
                    <a:pt x="294" y="0"/>
                  </a:lnTo>
                  <a:lnTo>
                    <a:pt x="295" y="2"/>
                  </a:lnTo>
                  <a:lnTo>
                    <a:pt x="29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72">
              <a:extLst>
                <a:ext uri="{FF2B5EF4-FFF2-40B4-BE49-F238E27FC236}">
                  <a16:creationId xmlns:a16="http://schemas.microsoft.com/office/drawing/2014/main" id="{8B4C00D5-A135-46DE-BE86-68BDE3896C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191768" y="4488777"/>
              <a:ext cx="740876" cy="1674638"/>
            </a:xfrm>
            <a:custGeom>
              <a:avLst/>
              <a:gdLst>
                <a:gd name="T0" fmla="*/ 83 w 169"/>
                <a:gd name="T1" fmla="*/ 363 h 382"/>
                <a:gd name="T2" fmla="*/ 84 w 169"/>
                <a:gd name="T3" fmla="*/ 340 h 382"/>
                <a:gd name="T4" fmla="*/ 118 w 169"/>
                <a:gd name="T5" fmla="*/ 331 h 382"/>
                <a:gd name="T6" fmla="*/ 111 w 169"/>
                <a:gd name="T7" fmla="*/ 346 h 382"/>
                <a:gd name="T8" fmla="*/ 105 w 169"/>
                <a:gd name="T9" fmla="*/ 335 h 382"/>
                <a:gd name="T10" fmla="*/ 124 w 169"/>
                <a:gd name="T11" fmla="*/ 318 h 382"/>
                <a:gd name="T12" fmla="*/ 8 w 169"/>
                <a:gd name="T13" fmla="*/ 314 h 382"/>
                <a:gd name="T14" fmla="*/ 118 w 169"/>
                <a:gd name="T15" fmla="*/ 307 h 382"/>
                <a:gd name="T16" fmla="*/ 107 w 169"/>
                <a:gd name="T17" fmla="*/ 286 h 382"/>
                <a:gd name="T18" fmla="*/ 126 w 169"/>
                <a:gd name="T19" fmla="*/ 11 h 382"/>
                <a:gd name="T20" fmla="*/ 146 w 169"/>
                <a:gd name="T21" fmla="*/ 24 h 382"/>
                <a:gd name="T22" fmla="*/ 154 w 169"/>
                <a:gd name="T23" fmla="*/ 43 h 382"/>
                <a:gd name="T24" fmla="*/ 161 w 169"/>
                <a:gd name="T25" fmla="*/ 67 h 382"/>
                <a:gd name="T26" fmla="*/ 167 w 169"/>
                <a:gd name="T27" fmla="*/ 94 h 382"/>
                <a:gd name="T28" fmla="*/ 157 w 169"/>
                <a:gd name="T29" fmla="*/ 101 h 382"/>
                <a:gd name="T30" fmla="*/ 142 w 169"/>
                <a:gd name="T31" fmla="*/ 99 h 382"/>
                <a:gd name="T32" fmla="*/ 139 w 169"/>
                <a:gd name="T33" fmla="*/ 108 h 382"/>
                <a:gd name="T34" fmla="*/ 133 w 169"/>
                <a:gd name="T35" fmla="*/ 114 h 382"/>
                <a:gd name="T36" fmla="*/ 131 w 169"/>
                <a:gd name="T37" fmla="*/ 127 h 382"/>
                <a:gd name="T38" fmla="*/ 135 w 169"/>
                <a:gd name="T39" fmla="*/ 138 h 382"/>
                <a:gd name="T40" fmla="*/ 124 w 169"/>
                <a:gd name="T41" fmla="*/ 157 h 382"/>
                <a:gd name="T42" fmla="*/ 112 w 169"/>
                <a:gd name="T43" fmla="*/ 170 h 382"/>
                <a:gd name="T44" fmla="*/ 103 w 169"/>
                <a:gd name="T45" fmla="*/ 174 h 382"/>
                <a:gd name="T46" fmla="*/ 97 w 169"/>
                <a:gd name="T47" fmla="*/ 185 h 382"/>
                <a:gd name="T48" fmla="*/ 81 w 169"/>
                <a:gd name="T49" fmla="*/ 196 h 382"/>
                <a:gd name="T50" fmla="*/ 84 w 169"/>
                <a:gd name="T51" fmla="*/ 223 h 382"/>
                <a:gd name="T52" fmla="*/ 83 w 169"/>
                <a:gd name="T53" fmla="*/ 234 h 382"/>
                <a:gd name="T54" fmla="*/ 88 w 169"/>
                <a:gd name="T55" fmla="*/ 247 h 382"/>
                <a:gd name="T56" fmla="*/ 107 w 169"/>
                <a:gd name="T57" fmla="*/ 260 h 382"/>
                <a:gd name="T58" fmla="*/ 96 w 169"/>
                <a:gd name="T59" fmla="*/ 279 h 382"/>
                <a:gd name="T60" fmla="*/ 83 w 169"/>
                <a:gd name="T61" fmla="*/ 275 h 382"/>
                <a:gd name="T62" fmla="*/ 71 w 169"/>
                <a:gd name="T63" fmla="*/ 281 h 382"/>
                <a:gd name="T64" fmla="*/ 90 w 169"/>
                <a:gd name="T65" fmla="*/ 284 h 382"/>
                <a:gd name="T66" fmla="*/ 101 w 169"/>
                <a:gd name="T67" fmla="*/ 290 h 382"/>
                <a:gd name="T68" fmla="*/ 94 w 169"/>
                <a:gd name="T69" fmla="*/ 294 h 382"/>
                <a:gd name="T70" fmla="*/ 83 w 169"/>
                <a:gd name="T71" fmla="*/ 301 h 382"/>
                <a:gd name="T72" fmla="*/ 84 w 169"/>
                <a:gd name="T73" fmla="*/ 310 h 382"/>
                <a:gd name="T74" fmla="*/ 83 w 169"/>
                <a:gd name="T75" fmla="*/ 325 h 382"/>
                <a:gd name="T76" fmla="*/ 81 w 169"/>
                <a:gd name="T77" fmla="*/ 353 h 382"/>
                <a:gd name="T78" fmla="*/ 58 w 169"/>
                <a:gd name="T79" fmla="*/ 365 h 382"/>
                <a:gd name="T80" fmla="*/ 47 w 169"/>
                <a:gd name="T81" fmla="*/ 380 h 382"/>
                <a:gd name="T82" fmla="*/ 26 w 169"/>
                <a:gd name="T83" fmla="*/ 368 h 382"/>
                <a:gd name="T84" fmla="*/ 26 w 169"/>
                <a:gd name="T85" fmla="*/ 353 h 382"/>
                <a:gd name="T86" fmla="*/ 11 w 169"/>
                <a:gd name="T87" fmla="*/ 329 h 382"/>
                <a:gd name="T88" fmla="*/ 11 w 169"/>
                <a:gd name="T89" fmla="*/ 312 h 382"/>
                <a:gd name="T90" fmla="*/ 6 w 169"/>
                <a:gd name="T91" fmla="*/ 314 h 382"/>
                <a:gd name="T92" fmla="*/ 2 w 169"/>
                <a:gd name="T93" fmla="*/ 292 h 382"/>
                <a:gd name="T94" fmla="*/ 8 w 169"/>
                <a:gd name="T95" fmla="*/ 275 h 382"/>
                <a:gd name="T96" fmla="*/ 17 w 169"/>
                <a:gd name="T97" fmla="*/ 256 h 382"/>
                <a:gd name="T98" fmla="*/ 21 w 169"/>
                <a:gd name="T99" fmla="*/ 224 h 382"/>
                <a:gd name="T100" fmla="*/ 10 w 169"/>
                <a:gd name="T101" fmla="*/ 187 h 382"/>
                <a:gd name="T102" fmla="*/ 26 w 169"/>
                <a:gd name="T103" fmla="*/ 153 h 382"/>
                <a:gd name="T104" fmla="*/ 34 w 169"/>
                <a:gd name="T105" fmla="*/ 107 h 382"/>
                <a:gd name="T106" fmla="*/ 47 w 169"/>
                <a:gd name="T107" fmla="*/ 86 h 382"/>
                <a:gd name="T108" fmla="*/ 54 w 169"/>
                <a:gd name="T109" fmla="*/ 49 h 382"/>
                <a:gd name="T110" fmla="*/ 71 w 169"/>
                <a:gd name="T111" fmla="*/ 32 h 382"/>
                <a:gd name="T112" fmla="*/ 79 w 169"/>
                <a:gd name="T113" fmla="*/ 22 h 382"/>
                <a:gd name="T114" fmla="*/ 99 w 169"/>
                <a:gd name="T115" fmla="*/ 19 h 382"/>
                <a:gd name="T116" fmla="*/ 107 w 169"/>
                <a:gd name="T117" fmla="*/ 7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9" h="382">
                  <a:moveTo>
                    <a:pt x="88" y="337"/>
                  </a:moveTo>
                  <a:lnTo>
                    <a:pt x="90" y="339"/>
                  </a:lnTo>
                  <a:lnTo>
                    <a:pt x="88" y="344"/>
                  </a:lnTo>
                  <a:lnTo>
                    <a:pt x="86" y="350"/>
                  </a:lnTo>
                  <a:lnTo>
                    <a:pt x="86" y="355"/>
                  </a:lnTo>
                  <a:lnTo>
                    <a:pt x="84" y="361"/>
                  </a:lnTo>
                  <a:lnTo>
                    <a:pt x="83" y="363"/>
                  </a:lnTo>
                  <a:lnTo>
                    <a:pt x="83" y="363"/>
                  </a:lnTo>
                  <a:lnTo>
                    <a:pt x="83" y="359"/>
                  </a:lnTo>
                  <a:lnTo>
                    <a:pt x="81" y="357"/>
                  </a:lnTo>
                  <a:lnTo>
                    <a:pt x="83" y="348"/>
                  </a:lnTo>
                  <a:lnTo>
                    <a:pt x="84" y="346"/>
                  </a:lnTo>
                  <a:lnTo>
                    <a:pt x="86" y="342"/>
                  </a:lnTo>
                  <a:lnTo>
                    <a:pt x="84" y="340"/>
                  </a:lnTo>
                  <a:lnTo>
                    <a:pt x="88" y="337"/>
                  </a:lnTo>
                  <a:close/>
                  <a:moveTo>
                    <a:pt x="116" y="322"/>
                  </a:moveTo>
                  <a:lnTo>
                    <a:pt x="118" y="324"/>
                  </a:lnTo>
                  <a:lnTo>
                    <a:pt x="116" y="324"/>
                  </a:lnTo>
                  <a:lnTo>
                    <a:pt x="116" y="325"/>
                  </a:lnTo>
                  <a:lnTo>
                    <a:pt x="114" y="329"/>
                  </a:lnTo>
                  <a:lnTo>
                    <a:pt x="118" y="331"/>
                  </a:lnTo>
                  <a:lnTo>
                    <a:pt x="118" y="333"/>
                  </a:lnTo>
                  <a:lnTo>
                    <a:pt x="116" y="335"/>
                  </a:lnTo>
                  <a:lnTo>
                    <a:pt x="114" y="337"/>
                  </a:lnTo>
                  <a:lnTo>
                    <a:pt x="111" y="340"/>
                  </a:lnTo>
                  <a:lnTo>
                    <a:pt x="111" y="342"/>
                  </a:lnTo>
                  <a:lnTo>
                    <a:pt x="112" y="344"/>
                  </a:lnTo>
                  <a:lnTo>
                    <a:pt x="111" y="346"/>
                  </a:lnTo>
                  <a:lnTo>
                    <a:pt x="107" y="346"/>
                  </a:lnTo>
                  <a:lnTo>
                    <a:pt x="107" y="346"/>
                  </a:lnTo>
                  <a:lnTo>
                    <a:pt x="109" y="342"/>
                  </a:lnTo>
                  <a:lnTo>
                    <a:pt x="109" y="340"/>
                  </a:lnTo>
                  <a:lnTo>
                    <a:pt x="109" y="340"/>
                  </a:lnTo>
                  <a:lnTo>
                    <a:pt x="105" y="335"/>
                  </a:lnTo>
                  <a:lnTo>
                    <a:pt x="105" y="335"/>
                  </a:lnTo>
                  <a:lnTo>
                    <a:pt x="105" y="331"/>
                  </a:lnTo>
                  <a:lnTo>
                    <a:pt x="107" y="329"/>
                  </a:lnTo>
                  <a:lnTo>
                    <a:pt x="109" y="325"/>
                  </a:lnTo>
                  <a:lnTo>
                    <a:pt x="111" y="322"/>
                  </a:lnTo>
                  <a:lnTo>
                    <a:pt x="114" y="324"/>
                  </a:lnTo>
                  <a:lnTo>
                    <a:pt x="116" y="322"/>
                  </a:lnTo>
                  <a:close/>
                  <a:moveTo>
                    <a:pt x="124" y="318"/>
                  </a:moveTo>
                  <a:lnTo>
                    <a:pt x="124" y="320"/>
                  </a:lnTo>
                  <a:lnTo>
                    <a:pt x="122" y="320"/>
                  </a:lnTo>
                  <a:lnTo>
                    <a:pt x="120" y="322"/>
                  </a:lnTo>
                  <a:lnTo>
                    <a:pt x="118" y="320"/>
                  </a:lnTo>
                  <a:lnTo>
                    <a:pt x="120" y="318"/>
                  </a:lnTo>
                  <a:lnTo>
                    <a:pt x="124" y="318"/>
                  </a:lnTo>
                  <a:close/>
                  <a:moveTo>
                    <a:pt x="8" y="314"/>
                  </a:moveTo>
                  <a:lnTo>
                    <a:pt x="6" y="318"/>
                  </a:lnTo>
                  <a:lnTo>
                    <a:pt x="4" y="318"/>
                  </a:lnTo>
                  <a:lnTo>
                    <a:pt x="4" y="316"/>
                  </a:lnTo>
                  <a:lnTo>
                    <a:pt x="8" y="314"/>
                  </a:lnTo>
                  <a:close/>
                  <a:moveTo>
                    <a:pt x="118" y="305"/>
                  </a:moveTo>
                  <a:lnTo>
                    <a:pt x="120" y="305"/>
                  </a:lnTo>
                  <a:lnTo>
                    <a:pt x="118" y="307"/>
                  </a:lnTo>
                  <a:lnTo>
                    <a:pt x="118" y="305"/>
                  </a:lnTo>
                  <a:lnTo>
                    <a:pt x="118" y="305"/>
                  </a:lnTo>
                  <a:close/>
                  <a:moveTo>
                    <a:pt x="105" y="277"/>
                  </a:moveTo>
                  <a:lnTo>
                    <a:pt x="109" y="277"/>
                  </a:lnTo>
                  <a:lnTo>
                    <a:pt x="109" y="279"/>
                  </a:lnTo>
                  <a:lnTo>
                    <a:pt x="107" y="282"/>
                  </a:lnTo>
                  <a:lnTo>
                    <a:pt x="107" y="286"/>
                  </a:lnTo>
                  <a:lnTo>
                    <a:pt x="105" y="286"/>
                  </a:lnTo>
                  <a:lnTo>
                    <a:pt x="103" y="281"/>
                  </a:lnTo>
                  <a:lnTo>
                    <a:pt x="105" y="277"/>
                  </a:lnTo>
                  <a:close/>
                  <a:moveTo>
                    <a:pt x="112" y="0"/>
                  </a:moveTo>
                  <a:lnTo>
                    <a:pt x="114" y="2"/>
                  </a:lnTo>
                  <a:lnTo>
                    <a:pt x="118" y="6"/>
                  </a:lnTo>
                  <a:lnTo>
                    <a:pt x="126" y="11"/>
                  </a:lnTo>
                  <a:lnTo>
                    <a:pt x="129" y="15"/>
                  </a:lnTo>
                  <a:lnTo>
                    <a:pt x="137" y="15"/>
                  </a:lnTo>
                  <a:lnTo>
                    <a:pt x="139" y="17"/>
                  </a:lnTo>
                  <a:lnTo>
                    <a:pt x="140" y="17"/>
                  </a:lnTo>
                  <a:lnTo>
                    <a:pt x="144" y="22"/>
                  </a:lnTo>
                  <a:lnTo>
                    <a:pt x="146" y="24"/>
                  </a:lnTo>
                  <a:lnTo>
                    <a:pt x="146" y="24"/>
                  </a:lnTo>
                  <a:lnTo>
                    <a:pt x="148" y="24"/>
                  </a:lnTo>
                  <a:lnTo>
                    <a:pt x="152" y="28"/>
                  </a:lnTo>
                  <a:lnTo>
                    <a:pt x="154" y="28"/>
                  </a:lnTo>
                  <a:lnTo>
                    <a:pt x="155" y="32"/>
                  </a:lnTo>
                  <a:lnTo>
                    <a:pt x="154" y="34"/>
                  </a:lnTo>
                  <a:lnTo>
                    <a:pt x="154" y="39"/>
                  </a:lnTo>
                  <a:lnTo>
                    <a:pt x="154" y="43"/>
                  </a:lnTo>
                  <a:lnTo>
                    <a:pt x="154" y="47"/>
                  </a:lnTo>
                  <a:lnTo>
                    <a:pt x="157" y="47"/>
                  </a:lnTo>
                  <a:lnTo>
                    <a:pt x="159" y="51"/>
                  </a:lnTo>
                  <a:lnTo>
                    <a:pt x="157" y="52"/>
                  </a:lnTo>
                  <a:lnTo>
                    <a:pt x="157" y="58"/>
                  </a:lnTo>
                  <a:lnTo>
                    <a:pt x="159" y="60"/>
                  </a:lnTo>
                  <a:lnTo>
                    <a:pt x="161" y="67"/>
                  </a:lnTo>
                  <a:lnTo>
                    <a:pt x="159" y="69"/>
                  </a:lnTo>
                  <a:lnTo>
                    <a:pt x="161" y="73"/>
                  </a:lnTo>
                  <a:lnTo>
                    <a:pt x="161" y="79"/>
                  </a:lnTo>
                  <a:lnTo>
                    <a:pt x="159" y="80"/>
                  </a:lnTo>
                  <a:lnTo>
                    <a:pt x="161" y="86"/>
                  </a:lnTo>
                  <a:lnTo>
                    <a:pt x="165" y="88"/>
                  </a:lnTo>
                  <a:lnTo>
                    <a:pt x="167" y="94"/>
                  </a:lnTo>
                  <a:lnTo>
                    <a:pt x="169" y="95"/>
                  </a:lnTo>
                  <a:lnTo>
                    <a:pt x="169" y="99"/>
                  </a:lnTo>
                  <a:lnTo>
                    <a:pt x="169" y="99"/>
                  </a:lnTo>
                  <a:lnTo>
                    <a:pt x="167" y="101"/>
                  </a:lnTo>
                  <a:lnTo>
                    <a:pt x="163" y="101"/>
                  </a:lnTo>
                  <a:lnTo>
                    <a:pt x="161" y="97"/>
                  </a:lnTo>
                  <a:lnTo>
                    <a:pt x="157" y="101"/>
                  </a:lnTo>
                  <a:lnTo>
                    <a:pt x="155" y="99"/>
                  </a:lnTo>
                  <a:lnTo>
                    <a:pt x="154" y="101"/>
                  </a:lnTo>
                  <a:lnTo>
                    <a:pt x="150" y="101"/>
                  </a:lnTo>
                  <a:lnTo>
                    <a:pt x="150" y="97"/>
                  </a:lnTo>
                  <a:lnTo>
                    <a:pt x="146" y="101"/>
                  </a:lnTo>
                  <a:lnTo>
                    <a:pt x="144" y="97"/>
                  </a:lnTo>
                  <a:lnTo>
                    <a:pt x="142" y="99"/>
                  </a:lnTo>
                  <a:lnTo>
                    <a:pt x="142" y="103"/>
                  </a:lnTo>
                  <a:lnTo>
                    <a:pt x="142" y="105"/>
                  </a:lnTo>
                  <a:lnTo>
                    <a:pt x="139" y="105"/>
                  </a:lnTo>
                  <a:lnTo>
                    <a:pt x="137" y="103"/>
                  </a:lnTo>
                  <a:lnTo>
                    <a:pt x="135" y="103"/>
                  </a:lnTo>
                  <a:lnTo>
                    <a:pt x="137" y="107"/>
                  </a:lnTo>
                  <a:lnTo>
                    <a:pt x="139" y="108"/>
                  </a:lnTo>
                  <a:lnTo>
                    <a:pt x="137" y="110"/>
                  </a:lnTo>
                  <a:lnTo>
                    <a:pt x="133" y="110"/>
                  </a:lnTo>
                  <a:lnTo>
                    <a:pt x="131" y="112"/>
                  </a:lnTo>
                  <a:lnTo>
                    <a:pt x="135" y="114"/>
                  </a:lnTo>
                  <a:lnTo>
                    <a:pt x="135" y="116"/>
                  </a:lnTo>
                  <a:lnTo>
                    <a:pt x="133" y="116"/>
                  </a:lnTo>
                  <a:lnTo>
                    <a:pt x="133" y="114"/>
                  </a:lnTo>
                  <a:lnTo>
                    <a:pt x="129" y="114"/>
                  </a:lnTo>
                  <a:lnTo>
                    <a:pt x="129" y="114"/>
                  </a:lnTo>
                  <a:lnTo>
                    <a:pt x="131" y="118"/>
                  </a:lnTo>
                  <a:lnTo>
                    <a:pt x="133" y="118"/>
                  </a:lnTo>
                  <a:lnTo>
                    <a:pt x="135" y="120"/>
                  </a:lnTo>
                  <a:lnTo>
                    <a:pt x="133" y="122"/>
                  </a:lnTo>
                  <a:lnTo>
                    <a:pt x="131" y="127"/>
                  </a:lnTo>
                  <a:lnTo>
                    <a:pt x="131" y="129"/>
                  </a:lnTo>
                  <a:lnTo>
                    <a:pt x="127" y="131"/>
                  </a:lnTo>
                  <a:lnTo>
                    <a:pt x="131" y="133"/>
                  </a:lnTo>
                  <a:lnTo>
                    <a:pt x="133" y="133"/>
                  </a:lnTo>
                  <a:lnTo>
                    <a:pt x="135" y="137"/>
                  </a:lnTo>
                  <a:lnTo>
                    <a:pt x="133" y="137"/>
                  </a:lnTo>
                  <a:lnTo>
                    <a:pt x="135" y="138"/>
                  </a:lnTo>
                  <a:lnTo>
                    <a:pt x="137" y="138"/>
                  </a:lnTo>
                  <a:lnTo>
                    <a:pt x="133" y="144"/>
                  </a:lnTo>
                  <a:lnTo>
                    <a:pt x="131" y="144"/>
                  </a:lnTo>
                  <a:lnTo>
                    <a:pt x="129" y="146"/>
                  </a:lnTo>
                  <a:lnTo>
                    <a:pt x="129" y="151"/>
                  </a:lnTo>
                  <a:lnTo>
                    <a:pt x="126" y="157"/>
                  </a:lnTo>
                  <a:lnTo>
                    <a:pt x="124" y="157"/>
                  </a:lnTo>
                  <a:lnTo>
                    <a:pt x="120" y="161"/>
                  </a:lnTo>
                  <a:lnTo>
                    <a:pt x="120" y="159"/>
                  </a:lnTo>
                  <a:lnTo>
                    <a:pt x="118" y="161"/>
                  </a:lnTo>
                  <a:lnTo>
                    <a:pt x="120" y="165"/>
                  </a:lnTo>
                  <a:lnTo>
                    <a:pt x="116" y="166"/>
                  </a:lnTo>
                  <a:lnTo>
                    <a:pt x="114" y="170"/>
                  </a:lnTo>
                  <a:lnTo>
                    <a:pt x="112" y="170"/>
                  </a:lnTo>
                  <a:lnTo>
                    <a:pt x="112" y="168"/>
                  </a:lnTo>
                  <a:lnTo>
                    <a:pt x="109" y="168"/>
                  </a:lnTo>
                  <a:lnTo>
                    <a:pt x="107" y="170"/>
                  </a:lnTo>
                  <a:lnTo>
                    <a:pt x="107" y="176"/>
                  </a:lnTo>
                  <a:lnTo>
                    <a:pt x="105" y="178"/>
                  </a:lnTo>
                  <a:lnTo>
                    <a:pt x="103" y="174"/>
                  </a:lnTo>
                  <a:lnTo>
                    <a:pt x="103" y="174"/>
                  </a:lnTo>
                  <a:lnTo>
                    <a:pt x="101" y="178"/>
                  </a:lnTo>
                  <a:lnTo>
                    <a:pt x="99" y="180"/>
                  </a:lnTo>
                  <a:lnTo>
                    <a:pt x="99" y="178"/>
                  </a:lnTo>
                  <a:lnTo>
                    <a:pt x="96" y="180"/>
                  </a:lnTo>
                  <a:lnTo>
                    <a:pt x="96" y="181"/>
                  </a:lnTo>
                  <a:lnTo>
                    <a:pt x="97" y="183"/>
                  </a:lnTo>
                  <a:lnTo>
                    <a:pt x="97" y="185"/>
                  </a:lnTo>
                  <a:lnTo>
                    <a:pt x="92" y="189"/>
                  </a:lnTo>
                  <a:lnTo>
                    <a:pt x="90" y="187"/>
                  </a:lnTo>
                  <a:lnTo>
                    <a:pt x="88" y="189"/>
                  </a:lnTo>
                  <a:lnTo>
                    <a:pt x="90" y="193"/>
                  </a:lnTo>
                  <a:lnTo>
                    <a:pt x="88" y="196"/>
                  </a:lnTo>
                  <a:lnTo>
                    <a:pt x="83" y="198"/>
                  </a:lnTo>
                  <a:lnTo>
                    <a:pt x="81" y="196"/>
                  </a:lnTo>
                  <a:lnTo>
                    <a:pt x="84" y="202"/>
                  </a:lnTo>
                  <a:lnTo>
                    <a:pt x="84" y="206"/>
                  </a:lnTo>
                  <a:lnTo>
                    <a:pt x="83" y="208"/>
                  </a:lnTo>
                  <a:lnTo>
                    <a:pt x="84" y="211"/>
                  </a:lnTo>
                  <a:lnTo>
                    <a:pt x="83" y="215"/>
                  </a:lnTo>
                  <a:lnTo>
                    <a:pt x="86" y="219"/>
                  </a:lnTo>
                  <a:lnTo>
                    <a:pt x="84" y="223"/>
                  </a:lnTo>
                  <a:lnTo>
                    <a:pt x="83" y="219"/>
                  </a:lnTo>
                  <a:lnTo>
                    <a:pt x="83" y="221"/>
                  </a:lnTo>
                  <a:lnTo>
                    <a:pt x="83" y="226"/>
                  </a:lnTo>
                  <a:lnTo>
                    <a:pt x="81" y="228"/>
                  </a:lnTo>
                  <a:lnTo>
                    <a:pt x="83" y="230"/>
                  </a:lnTo>
                  <a:lnTo>
                    <a:pt x="83" y="232"/>
                  </a:lnTo>
                  <a:lnTo>
                    <a:pt x="83" y="234"/>
                  </a:lnTo>
                  <a:lnTo>
                    <a:pt x="84" y="238"/>
                  </a:lnTo>
                  <a:lnTo>
                    <a:pt x="81" y="239"/>
                  </a:lnTo>
                  <a:lnTo>
                    <a:pt x="83" y="241"/>
                  </a:lnTo>
                  <a:lnTo>
                    <a:pt x="84" y="245"/>
                  </a:lnTo>
                  <a:lnTo>
                    <a:pt x="86" y="245"/>
                  </a:lnTo>
                  <a:lnTo>
                    <a:pt x="86" y="249"/>
                  </a:lnTo>
                  <a:lnTo>
                    <a:pt x="88" y="247"/>
                  </a:lnTo>
                  <a:lnTo>
                    <a:pt x="90" y="251"/>
                  </a:lnTo>
                  <a:lnTo>
                    <a:pt x="94" y="247"/>
                  </a:lnTo>
                  <a:lnTo>
                    <a:pt x="96" y="249"/>
                  </a:lnTo>
                  <a:lnTo>
                    <a:pt x="97" y="251"/>
                  </a:lnTo>
                  <a:lnTo>
                    <a:pt x="103" y="256"/>
                  </a:lnTo>
                  <a:lnTo>
                    <a:pt x="101" y="258"/>
                  </a:lnTo>
                  <a:lnTo>
                    <a:pt x="107" y="260"/>
                  </a:lnTo>
                  <a:lnTo>
                    <a:pt x="107" y="264"/>
                  </a:lnTo>
                  <a:lnTo>
                    <a:pt x="111" y="266"/>
                  </a:lnTo>
                  <a:lnTo>
                    <a:pt x="109" y="271"/>
                  </a:lnTo>
                  <a:lnTo>
                    <a:pt x="103" y="277"/>
                  </a:lnTo>
                  <a:lnTo>
                    <a:pt x="103" y="281"/>
                  </a:lnTo>
                  <a:lnTo>
                    <a:pt x="97" y="281"/>
                  </a:lnTo>
                  <a:lnTo>
                    <a:pt x="96" y="279"/>
                  </a:lnTo>
                  <a:lnTo>
                    <a:pt x="96" y="277"/>
                  </a:lnTo>
                  <a:lnTo>
                    <a:pt x="92" y="275"/>
                  </a:lnTo>
                  <a:lnTo>
                    <a:pt x="90" y="275"/>
                  </a:lnTo>
                  <a:lnTo>
                    <a:pt x="90" y="277"/>
                  </a:lnTo>
                  <a:lnTo>
                    <a:pt x="88" y="277"/>
                  </a:lnTo>
                  <a:lnTo>
                    <a:pt x="86" y="275"/>
                  </a:lnTo>
                  <a:lnTo>
                    <a:pt x="83" y="275"/>
                  </a:lnTo>
                  <a:lnTo>
                    <a:pt x="83" y="277"/>
                  </a:lnTo>
                  <a:lnTo>
                    <a:pt x="79" y="277"/>
                  </a:lnTo>
                  <a:lnTo>
                    <a:pt x="79" y="275"/>
                  </a:lnTo>
                  <a:lnTo>
                    <a:pt x="75" y="279"/>
                  </a:lnTo>
                  <a:lnTo>
                    <a:pt x="73" y="277"/>
                  </a:lnTo>
                  <a:lnTo>
                    <a:pt x="71" y="279"/>
                  </a:lnTo>
                  <a:lnTo>
                    <a:pt x="71" y="281"/>
                  </a:lnTo>
                  <a:lnTo>
                    <a:pt x="75" y="281"/>
                  </a:lnTo>
                  <a:lnTo>
                    <a:pt x="77" y="281"/>
                  </a:lnTo>
                  <a:lnTo>
                    <a:pt x="77" y="279"/>
                  </a:lnTo>
                  <a:lnTo>
                    <a:pt x="83" y="279"/>
                  </a:lnTo>
                  <a:lnTo>
                    <a:pt x="84" y="281"/>
                  </a:lnTo>
                  <a:lnTo>
                    <a:pt x="88" y="282"/>
                  </a:lnTo>
                  <a:lnTo>
                    <a:pt x="90" y="284"/>
                  </a:lnTo>
                  <a:lnTo>
                    <a:pt x="92" y="282"/>
                  </a:lnTo>
                  <a:lnTo>
                    <a:pt x="94" y="284"/>
                  </a:lnTo>
                  <a:lnTo>
                    <a:pt x="97" y="282"/>
                  </a:lnTo>
                  <a:lnTo>
                    <a:pt x="101" y="282"/>
                  </a:lnTo>
                  <a:lnTo>
                    <a:pt x="103" y="284"/>
                  </a:lnTo>
                  <a:lnTo>
                    <a:pt x="103" y="288"/>
                  </a:lnTo>
                  <a:lnTo>
                    <a:pt x="101" y="290"/>
                  </a:lnTo>
                  <a:lnTo>
                    <a:pt x="99" y="290"/>
                  </a:lnTo>
                  <a:lnTo>
                    <a:pt x="96" y="294"/>
                  </a:lnTo>
                  <a:lnTo>
                    <a:pt x="94" y="294"/>
                  </a:lnTo>
                  <a:lnTo>
                    <a:pt x="96" y="292"/>
                  </a:lnTo>
                  <a:lnTo>
                    <a:pt x="94" y="290"/>
                  </a:lnTo>
                  <a:lnTo>
                    <a:pt x="92" y="292"/>
                  </a:lnTo>
                  <a:lnTo>
                    <a:pt x="94" y="294"/>
                  </a:lnTo>
                  <a:lnTo>
                    <a:pt x="90" y="294"/>
                  </a:lnTo>
                  <a:lnTo>
                    <a:pt x="88" y="297"/>
                  </a:lnTo>
                  <a:lnTo>
                    <a:pt x="88" y="299"/>
                  </a:lnTo>
                  <a:lnTo>
                    <a:pt x="84" y="297"/>
                  </a:lnTo>
                  <a:lnTo>
                    <a:pt x="86" y="299"/>
                  </a:lnTo>
                  <a:lnTo>
                    <a:pt x="83" y="301"/>
                  </a:lnTo>
                  <a:lnTo>
                    <a:pt x="83" y="301"/>
                  </a:lnTo>
                  <a:lnTo>
                    <a:pt x="81" y="301"/>
                  </a:lnTo>
                  <a:lnTo>
                    <a:pt x="79" y="303"/>
                  </a:lnTo>
                  <a:lnTo>
                    <a:pt x="83" y="303"/>
                  </a:lnTo>
                  <a:lnTo>
                    <a:pt x="86" y="307"/>
                  </a:lnTo>
                  <a:lnTo>
                    <a:pt x="79" y="307"/>
                  </a:lnTo>
                  <a:lnTo>
                    <a:pt x="84" y="309"/>
                  </a:lnTo>
                  <a:lnTo>
                    <a:pt x="84" y="310"/>
                  </a:lnTo>
                  <a:lnTo>
                    <a:pt x="83" y="316"/>
                  </a:lnTo>
                  <a:lnTo>
                    <a:pt x="86" y="318"/>
                  </a:lnTo>
                  <a:lnTo>
                    <a:pt x="83" y="320"/>
                  </a:lnTo>
                  <a:lnTo>
                    <a:pt x="79" y="318"/>
                  </a:lnTo>
                  <a:lnTo>
                    <a:pt x="81" y="322"/>
                  </a:lnTo>
                  <a:lnTo>
                    <a:pt x="79" y="324"/>
                  </a:lnTo>
                  <a:lnTo>
                    <a:pt x="83" y="325"/>
                  </a:lnTo>
                  <a:lnTo>
                    <a:pt x="79" y="329"/>
                  </a:lnTo>
                  <a:lnTo>
                    <a:pt x="83" y="333"/>
                  </a:lnTo>
                  <a:lnTo>
                    <a:pt x="79" y="335"/>
                  </a:lnTo>
                  <a:lnTo>
                    <a:pt x="79" y="339"/>
                  </a:lnTo>
                  <a:lnTo>
                    <a:pt x="83" y="342"/>
                  </a:lnTo>
                  <a:lnTo>
                    <a:pt x="81" y="344"/>
                  </a:lnTo>
                  <a:lnTo>
                    <a:pt x="81" y="353"/>
                  </a:lnTo>
                  <a:lnTo>
                    <a:pt x="77" y="355"/>
                  </a:lnTo>
                  <a:lnTo>
                    <a:pt x="77" y="363"/>
                  </a:lnTo>
                  <a:lnTo>
                    <a:pt x="73" y="367"/>
                  </a:lnTo>
                  <a:lnTo>
                    <a:pt x="71" y="365"/>
                  </a:lnTo>
                  <a:lnTo>
                    <a:pt x="68" y="363"/>
                  </a:lnTo>
                  <a:lnTo>
                    <a:pt x="64" y="365"/>
                  </a:lnTo>
                  <a:lnTo>
                    <a:pt x="58" y="365"/>
                  </a:lnTo>
                  <a:lnTo>
                    <a:pt x="56" y="361"/>
                  </a:lnTo>
                  <a:lnTo>
                    <a:pt x="56" y="367"/>
                  </a:lnTo>
                  <a:lnTo>
                    <a:pt x="51" y="368"/>
                  </a:lnTo>
                  <a:lnTo>
                    <a:pt x="49" y="372"/>
                  </a:lnTo>
                  <a:lnTo>
                    <a:pt x="51" y="374"/>
                  </a:lnTo>
                  <a:lnTo>
                    <a:pt x="51" y="378"/>
                  </a:lnTo>
                  <a:lnTo>
                    <a:pt x="47" y="380"/>
                  </a:lnTo>
                  <a:lnTo>
                    <a:pt x="43" y="380"/>
                  </a:lnTo>
                  <a:lnTo>
                    <a:pt x="34" y="382"/>
                  </a:lnTo>
                  <a:lnTo>
                    <a:pt x="30" y="382"/>
                  </a:lnTo>
                  <a:lnTo>
                    <a:pt x="28" y="380"/>
                  </a:lnTo>
                  <a:lnTo>
                    <a:pt x="30" y="376"/>
                  </a:lnTo>
                  <a:lnTo>
                    <a:pt x="30" y="368"/>
                  </a:lnTo>
                  <a:lnTo>
                    <a:pt x="26" y="368"/>
                  </a:lnTo>
                  <a:lnTo>
                    <a:pt x="25" y="365"/>
                  </a:lnTo>
                  <a:lnTo>
                    <a:pt x="23" y="363"/>
                  </a:lnTo>
                  <a:lnTo>
                    <a:pt x="25" y="361"/>
                  </a:lnTo>
                  <a:lnTo>
                    <a:pt x="28" y="361"/>
                  </a:lnTo>
                  <a:lnTo>
                    <a:pt x="30" y="355"/>
                  </a:lnTo>
                  <a:lnTo>
                    <a:pt x="30" y="352"/>
                  </a:lnTo>
                  <a:lnTo>
                    <a:pt x="26" y="353"/>
                  </a:lnTo>
                  <a:lnTo>
                    <a:pt x="23" y="352"/>
                  </a:lnTo>
                  <a:lnTo>
                    <a:pt x="21" y="348"/>
                  </a:lnTo>
                  <a:lnTo>
                    <a:pt x="19" y="346"/>
                  </a:lnTo>
                  <a:lnTo>
                    <a:pt x="17" y="342"/>
                  </a:lnTo>
                  <a:lnTo>
                    <a:pt x="15" y="335"/>
                  </a:lnTo>
                  <a:lnTo>
                    <a:pt x="13" y="335"/>
                  </a:lnTo>
                  <a:lnTo>
                    <a:pt x="11" y="329"/>
                  </a:lnTo>
                  <a:lnTo>
                    <a:pt x="8" y="329"/>
                  </a:lnTo>
                  <a:lnTo>
                    <a:pt x="6" y="325"/>
                  </a:lnTo>
                  <a:lnTo>
                    <a:pt x="8" y="325"/>
                  </a:lnTo>
                  <a:lnTo>
                    <a:pt x="10" y="322"/>
                  </a:lnTo>
                  <a:lnTo>
                    <a:pt x="8" y="318"/>
                  </a:lnTo>
                  <a:lnTo>
                    <a:pt x="8" y="316"/>
                  </a:lnTo>
                  <a:lnTo>
                    <a:pt x="11" y="312"/>
                  </a:lnTo>
                  <a:lnTo>
                    <a:pt x="11" y="310"/>
                  </a:lnTo>
                  <a:lnTo>
                    <a:pt x="8" y="309"/>
                  </a:lnTo>
                  <a:lnTo>
                    <a:pt x="10" y="307"/>
                  </a:lnTo>
                  <a:lnTo>
                    <a:pt x="8" y="307"/>
                  </a:lnTo>
                  <a:lnTo>
                    <a:pt x="6" y="310"/>
                  </a:lnTo>
                  <a:lnTo>
                    <a:pt x="10" y="312"/>
                  </a:lnTo>
                  <a:lnTo>
                    <a:pt x="6" y="314"/>
                  </a:lnTo>
                  <a:lnTo>
                    <a:pt x="6" y="310"/>
                  </a:lnTo>
                  <a:lnTo>
                    <a:pt x="4" y="309"/>
                  </a:lnTo>
                  <a:lnTo>
                    <a:pt x="2" y="309"/>
                  </a:lnTo>
                  <a:lnTo>
                    <a:pt x="2" y="303"/>
                  </a:lnTo>
                  <a:lnTo>
                    <a:pt x="0" y="301"/>
                  </a:lnTo>
                  <a:lnTo>
                    <a:pt x="0" y="294"/>
                  </a:lnTo>
                  <a:lnTo>
                    <a:pt x="2" y="292"/>
                  </a:lnTo>
                  <a:lnTo>
                    <a:pt x="2" y="292"/>
                  </a:lnTo>
                  <a:lnTo>
                    <a:pt x="6" y="294"/>
                  </a:lnTo>
                  <a:lnTo>
                    <a:pt x="8" y="295"/>
                  </a:lnTo>
                  <a:lnTo>
                    <a:pt x="10" y="294"/>
                  </a:lnTo>
                  <a:lnTo>
                    <a:pt x="8" y="282"/>
                  </a:lnTo>
                  <a:lnTo>
                    <a:pt x="6" y="279"/>
                  </a:lnTo>
                  <a:lnTo>
                    <a:pt x="8" y="275"/>
                  </a:lnTo>
                  <a:lnTo>
                    <a:pt x="10" y="273"/>
                  </a:lnTo>
                  <a:lnTo>
                    <a:pt x="8" y="271"/>
                  </a:lnTo>
                  <a:lnTo>
                    <a:pt x="10" y="267"/>
                  </a:lnTo>
                  <a:lnTo>
                    <a:pt x="13" y="267"/>
                  </a:lnTo>
                  <a:lnTo>
                    <a:pt x="15" y="266"/>
                  </a:lnTo>
                  <a:lnTo>
                    <a:pt x="15" y="262"/>
                  </a:lnTo>
                  <a:lnTo>
                    <a:pt x="17" y="256"/>
                  </a:lnTo>
                  <a:lnTo>
                    <a:pt x="15" y="252"/>
                  </a:lnTo>
                  <a:lnTo>
                    <a:pt x="13" y="245"/>
                  </a:lnTo>
                  <a:lnTo>
                    <a:pt x="11" y="239"/>
                  </a:lnTo>
                  <a:lnTo>
                    <a:pt x="11" y="236"/>
                  </a:lnTo>
                  <a:lnTo>
                    <a:pt x="19" y="234"/>
                  </a:lnTo>
                  <a:lnTo>
                    <a:pt x="19" y="228"/>
                  </a:lnTo>
                  <a:lnTo>
                    <a:pt x="21" y="224"/>
                  </a:lnTo>
                  <a:lnTo>
                    <a:pt x="15" y="219"/>
                  </a:lnTo>
                  <a:lnTo>
                    <a:pt x="10" y="215"/>
                  </a:lnTo>
                  <a:lnTo>
                    <a:pt x="10" y="209"/>
                  </a:lnTo>
                  <a:lnTo>
                    <a:pt x="10" y="204"/>
                  </a:lnTo>
                  <a:lnTo>
                    <a:pt x="10" y="196"/>
                  </a:lnTo>
                  <a:lnTo>
                    <a:pt x="8" y="191"/>
                  </a:lnTo>
                  <a:lnTo>
                    <a:pt x="10" y="187"/>
                  </a:lnTo>
                  <a:lnTo>
                    <a:pt x="8" y="178"/>
                  </a:lnTo>
                  <a:lnTo>
                    <a:pt x="6" y="168"/>
                  </a:lnTo>
                  <a:lnTo>
                    <a:pt x="8" y="161"/>
                  </a:lnTo>
                  <a:lnTo>
                    <a:pt x="11" y="155"/>
                  </a:lnTo>
                  <a:lnTo>
                    <a:pt x="15" y="151"/>
                  </a:lnTo>
                  <a:lnTo>
                    <a:pt x="21" y="153"/>
                  </a:lnTo>
                  <a:lnTo>
                    <a:pt x="26" y="153"/>
                  </a:lnTo>
                  <a:lnTo>
                    <a:pt x="28" y="150"/>
                  </a:lnTo>
                  <a:lnTo>
                    <a:pt x="28" y="144"/>
                  </a:lnTo>
                  <a:lnTo>
                    <a:pt x="26" y="140"/>
                  </a:lnTo>
                  <a:lnTo>
                    <a:pt x="26" y="137"/>
                  </a:lnTo>
                  <a:lnTo>
                    <a:pt x="32" y="123"/>
                  </a:lnTo>
                  <a:lnTo>
                    <a:pt x="32" y="114"/>
                  </a:lnTo>
                  <a:lnTo>
                    <a:pt x="34" y="107"/>
                  </a:lnTo>
                  <a:lnTo>
                    <a:pt x="36" y="103"/>
                  </a:lnTo>
                  <a:lnTo>
                    <a:pt x="36" y="97"/>
                  </a:lnTo>
                  <a:lnTo>
                    <a:pt x="34" y="95"/>
                  </a:lnTo>
                  <a:lnTo>
                    <a:pt x="34" y="92"/>
                  </a:lnTo>
                  <a:lnTo>
                    <a:pt x="40" y="88"/>
                  </a:lnTo>
                  <a:lnTo>
                    <a:pt x="45" y="88"/>
                  </a:lnTo>
                  <a:lnTo>
                    <a:pt x="47" y="86"/>
                  </a:lnTo>
                  <a:lnTo>
                    <a:pt x="47" y="82"/>
                  </a:lnTo>
                  <a:lnTo>
                    <a:pt x="53" y="73"/>
                  </a:lnTo>
                  <a:lnTo>
                    <a:pt x="56" y="67"/>
                  </a:lnTo>
                  <a:lnTo>
                    <a:pt x="58" y="64"/>
                  </a:lnTo>
                  <a:lnTo>
                    <a:pt x="56" y="58"/>
                  </a:lnTo>
                  <a:lnTo>
                    <a:pt x="54" y="56"/>
                  </a:lnTo>
                  <a:lnTo>
                    <a:pt x="54" y="49"/>
                  </a:lnTo>
                  <a:lnTo>
                    <a:pt x="56" y="47"/>
                  </a:lnTo>
                  <a:lnTo>
                    <a:pt x="58" y="45"/>
                  </a:lnTo>
                  <a:lnTo>
                    <a:pt x="60" y="39"/>
                  </a:lnTo>
                  <a:lnTo>
                    <a:pt x="62" y="39"/>
                  </a:lnTo>
                  <a:lnTo>
                    <a:pt x="66" y="34"/>
                  </a:lnTo>
                  <a:lnTo>
                    <a:pt x="68" y="30"/>
                  </a:lnTo>
                  <a:lnTo>
                    <a:pt x="71" y="32"/>
                  </a:lnTo>
                  <a:lnTo>
                    <a:pt x="73" y="34"/>
                  </a:lnTo>
                  <a:lnTo>
                    <a:pt x="77" y="34"/>
                  </a:lnTo>
                  <a:lnTo>
                    <a:pt x="79" y="32"/>
                  </a:lnTo>
                  <a:lnTo>
                    <a:pt x="77" y="28"/>
                  </a:lnTo>
                  <a:lnTo>
                    <a:pt x="79" y="26"/>
                  </a:lnTo>
                  <a:lnTo>
                    <a:pt x="79" y="24"/>
                  </a:lnTo>
                  <a:lnTo>
                    <a:pt x="79" y="22"/>
                  </a:lnTo>
                  <a:lnTo>
                    <a:pt x="77" y="19"/>
                  </a:lnTo>
                  <a:lnTo>
                    <a:pt x="79" y="17"/>
                  </a:lnTo>
                  <a:lnTo>
                    <a:pt x="83" y="17"/>
                  </a:lnTo>
                  <a:lnTo>
                    <a:pt x="86" y="15"/>
                  </a:lnTo>
                  <a:lnTo>
                    <a:pt x="92" y="17"/>
                  </a:lnTo>
                  <a:lnTo>
                    <a:pt x="96" y="19"/>
                  </a:lnTo>
                  <a:lnTo>
                    <a:pt x="99" y="19"/>
                  </a:lnTo>
                  <a:lnTo>
                    <a:pt x="101" y="21"/>
                  </a:lnTo>
                  <a:lnTo>
                    <a:pt x="103" y="21"/>
                  </a:lnTo>
                  <a:lnTo>
                    <a:pt x="105" y="21"/>
                  </a:lnTo>
                  <a:lnTo>
                    <a:pt x="105" y="17"/>
                  </a:lnTo>
                  <a:lnTo>
                    <a:pt x="103" y="15"/>
                  </a:lnTo>
                  <a:lnTo>
                    <a:pt x="103" y="9"/>
                  </a:lnTo>
                  <a:lnTo>
                    <a:pt x="107" y="7"/>
                  </a:lnTo>
                  <a:lnTo>
                    <a:pt x="105" y="4"/>
                  </a:lnTo>
                  <a:lnTo>
                    <a:pt x="103" y="4"/>
                  </a:lnTo>
                  <a:lnTo>
                    <a:pt x="103" y="0"/>
                  </a:lnTo>
                  <a:lnTo>
                    <a:pt x="107" y="0"/>
                  </a:lnTo>
                  <a:lnTo>
                    <a:pt x="111" y="0"/>
                  </a:lnTo>
                  <a:lnTo>
                    <a:pt x="11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73">
              <a:extLst>
                <a:ext uri="{FF2B5EF4-FFF2-40B4-BE49-F238E27FC236}">
                  <a16:creationId xmlns:a16="http://schemas.microsoft.com/office/drawing/2014/main" id="{902438E4-A9A5-465F-8C9F-2090EE603B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82760" y="4326574"/>
              <a:ext cx="740876" cy="1332696"/>
            </a:xfrm>
            <a:custGeom>
              <a:avLst/>
              <a:gdLst>
                <a:gd name="T0" fmla="*/ 57 w 169"/>
                <a:gd name="T1" fmla="*/ 297 h 304"/>
                <a:gd name="T2" fmla="*/ 53 w 169"/>
                <a:gd name="T3" fmla="*/ 293 h 304"/>
                <a:gd name="T4" fmla="*/ 51 w 169"/>
                <a:gd name="T5" fmla="*/ 289 h 304"/>
                <a:gd name="T6" fmla="*/ 15 w 169"/>
                <a:gd name="T7" fmla="*/ 295 h 304"/>
                <a:gd name="T8" fmla="*/ 10 w 169"/>
                <a:gd name="T9" fmla="*/ 293 h 304"/>
                <a:gd name="T10" fmla="*/ 10 w 169"/>
                <a:gd name="T11" fmla="*/ 286 h 304"/>
                <a:gd name="T12" fmla="*/ 30 w 169"/>
                <a:gd name="T13" fmla="*/ 286 h 304"/>
                <a:gd name="T14" fmla="*/ 38 w 169"/>
                <a:gd name="T15" fmla="*/ 284 h 304"/>
                <a:gd name="T16" fmla="*/ 21 w 169"/>
                <a:gd name="T17" fmla="*/ 211 h 304"/>
                <a:gd name="T18" fmla="*/ 23 w 169"/>
                <a:gd name="T19" fmla="*/ 203 h 304"/>
                <a:gd name="T20" fmla="*/ 70 w 169"/>
                <a:gd name="T21" fmla="*/ 159 h 304"/>
                <a:gd name="T22" fmla="*/ 98 w 169"/>
                <a:gd name="T23" fmla="*/ 7 h 304"/>
                <a:gd name="T24" fmla="*/ 113 w 169"/>
                <a:gd name="T25" fmla="*/ 20 h 304"/>
                <a:gd name="T26" fmla="*/ 105 w 169"/>
                <a:gd name="T27" fmla="*/ 43 h 304"/>
                <a:gd name="T28" fmla="*/ 118 w 169"/>
                <a:gd name="T29" fmla="*/ 65 h 304"/>
                <a:gd name="T30" fmla="*/ 122 w 169"/>
                <a:gd name="T31" fmla="*/ 93 h 304"/>
                <a:gd name="T32" fmla="*/ 139 w 169"/>
                <a:gd name="T33" fmla="*/ 145 h 304"/>
                <a:gd name="T34" fmla="*/ 146 w 169"/>
                <a:gd name="T35" fmla="*/ 160 h 304"/>
                <a:gd name="T36" fmla="*/ 154 w 169"/>
                <a:gd name="T37" fmla="*/ 185 h 304"/>
                <a:gd name="T38" fmla="*/ 169 w 169"/>
                <a:gd name="T39" fmla="*/ 220 h 304"/>
                <a:gd name="T40" fmla="*/ 141 w 169"/>
                <a:gd name="T41" fmla="*/ 269 h 304"/>
                <a:gd name="T42" fmla="*/ 129 w 169"/>
                <a:gd name="T43" fmla="*/ 280 h 304"/>
                <a:gd name="T44" fmla="*/ 118 w 169"/>
                <a:gd name="T45" fmla="*/ 282 h 304"/>
                <a:gd name="T46" fmla="*/ 107 w 169"/>
                <a:gd name="T47" fmla="*/ 286 h 304"/>
                <a:gd name="T48" fmla="*/ 101 w 169"/>
                <a:gd name="T49" fmla="*/ 286 h 304"/>
                <a:gd name="T50" fmla="*/ 94 w 169"/>
                <a:gd name="T51" fmla="*/ 289 h 304"/>
                <a:gd name="T52" fmla="*/ 70 w 169"/>
                <a:gd name="T53" fmla="*/ 299 h 304"/>
                <a:gd name="T54" fmla="*/ 60 w 169"/>
                <a:gd name="T55" fmla="*/ 303 h 304"/>
                <a:gd name="T56" fmla="*/ 55 w 169"/>
                <a:gd name="T57" fmla="*/ 289 h 304"/>
                <a:gd name="T58" fmla="*/ 42 w 169"/>
                <a:gd name="T59" fmla="*/ 286 h 304"/>
                <a:gd name="T60" fmla="*/ 30 w 169"/>
                <a:gd name="T61" fmla="*/ 280 h 304"/>
                <a:gd name="T62" fmla="*/ 34 w 169"/>
                <a:gd name="T63" fmla="*/ 258 h 304"/>
                <a:gd name="T64" fmla="*/ 27 w 169"/>
                <a:gd name="T65" fmla="*/ 241 h 304"/>
                <a:gd name="T66" fmla="*/ 25 w 169"/>
                <a:gd name="T67" fmla="*/ 228 h 304"/>
                <a:gd name="T68" fmla="*/ 25 w 169"/>
                <a:gd name="T69" fmla="*/ 215 h 304"/>
                <a:gd name="T70" fmla="*/ 32 w 169"/>
                <a:gd name="T71" fmla="*/ 213 h 304"/>
                <a:gd name="T72" fmla="*/ 38 w 169"/>
                <a:gd name="T73" fmla="*/ 202 h 304"/>
                <a:gd name="T74" fmla="*/ 49 w 169"/>
                <a:gd name="T75" fmla="*/ 200 h 304"/>
                <a:gd name="T76" fmla="*/ 51 w 169"/>
                <a:gd name="T77" fmla="*/ 185 h 304"/>
                <a:gd name="T78" fmla="*/ 62 w 169"/>
                <a:gd name="T79" fmla="*/ 174 h 304"/>
                <a:gd name="T80" fmla="*/ 79 w 169"/>
                <a:gd name="T81" fmla="*/ 164 h 304"/>
                <a:gd name="T82" fmla="*/ 75 w 169"/>
                <a:gd name="T83" fmla="*/ 153 h 304"/>
                <a:gd name="T84" fmla="*/ 62 w 169"/>
                <a:gd name="T85" fmla="*/ 138 h 304"/>
                <a:gd name="T86" fmla="*/ 49 w 169"/>
                <a:gd name="T87" fmla="*/ 123 h 304"/>
                <a:gd name="T88" fmla="*/ 47 w 169"/>
                <a:gd name="T89" fmla="*/ 97 h 304"/>
                <a:gd name="T90" fmla="*/ 42 w 169"/>
                <a:gd name="T91" fmla="*/ 80 h 304"/>
                <a:gd name="T92" fmla="*/ 36 w 169"/>
                <a:gd name="T93" fmla="*/ 61 h 304"/>
                <a:gd name="T94" fmla="*/ 25 w 169"/>
                <a:gd name="T95" fmla="*/ 52 h 304"/>
                <a:gd name="T96" fmla="*/ 0 w 169"/>
                <a:gd name="T97" fmla="*/ 35 h 304"/>
                <a:gd name="T98" fmla="*/ 8 w 169"/>
                <a:gd name="T99" fmla="*/ 28 h 304"/>
                <a:gd name="T100" fmla="*/ 34 w 169"/>
                <a:gd name="T101" fmla="*/ 48 h 304"/>
                <a:gd name="T102" fmla="*/ 57 w 169"/>
                <a:gd name="T103" fmla="*/ 43 h 304"/>
                <a:gd name="T104" fmla="*/ 66 w 169"/>
                <a:gd name="T105" fmla="*/ 31 h 304"/>
                <a:gd name="T106" fmla="*/ 70 w 169"/>
                <a:gd name="T107" fmla="*/ 7 h 304"/>
                <a:gd name="T108" fmla="*/ 83 w 169"/>
                <a:gd name="T109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9" h="304">
                  <a:moveTo>
                    <a:pt x="57" y="297"/>
                  </a:moveTo>
                  <a:lnTo>
                    <a:pt x="57" y="299"/>
                  </a:lnTo>
                  <a:lnTo>
                    <a:pt x="55" y="301"/>
                  </a:lnTo>
                  <a:lnTo>
                    <a:pt x="55" y="299"/>
                  </a:lnTo>
                  <a:lnTo>
                    <a:pt x="55" y="299"/>
                  </a:lnTo>
                  <a:lnTo>
                    <a:pt x="57" y="297"/>
                  </a:lnTo>
                  <a:close/>
                  <a:moveTo>
                    <a:pt x="53" y="293"/>
                  </a:moveTo>
                  <a:lnTo>
                    <a:pt x="53" y="293"/>
                  </a:lnTo>
                  <a:lnTo>
                    <a:pt x="53" y="295"/>
                  </a:lnTo>
                  <a:lnTo>
                    <a:pt x="53" y="295"/>
                  </a:lnTo>
                  <a:lnTo>
                    <a:pt x="51" y="295"/>
                  </a:lnTo>
                  <a:lnTo>
                    <a:pt x="53" y="293"/>
                  </a:lnTo>
                  <a:close/>
                  <a:moveTo>
                    <a:pt x="51" y="289"/>
                  </a:moveTo>
                  <a:lnTo>
                    <a:pt x="49" y="291"/>
                  </a:lnTo>
                  <a:lnTo>
                    <a:pt x="47" y="293"/>
                  </a:lnTo>
                  <a:lnTo>
                    <a:pt x="45" y="291"/>
                  </a:lnTo>
                  <a:lnTo>
                    <a:pt x="45" y="289"/>
                  </a:lnTo>
                  <a:lnTo>
                    <a:pt x="51" y="289"/>
                  </a:lnTo>
                  <a:close/>
                  <a:moveTo>
                    <a:pt x="12" y="286"/>
                  </a:moveTo>
                  <a:lnTo>
                    <a:pt x="17" y="289"/>
                  </a:lnTo>
                  <a:lnTo>
                    <a:pt x="17" y="291"/>
                  </a:lnTo>
                  <a:lnTo>
                    <a:pt x="15" y="291"/>
                  </a:lnTo>
                  <a:lnTo>
                    <a:pt x="14" y="293"/>
                  </a:lnTo>
                  <a:lnTo>
                    <a:pt x="15" y="295"/>
                  </a:lnTo>
                  <a:lnTo>
                    <a:pt x="19" y="295"/>
                  </a:lnTo>
                  <a:lnTo>
                    <a:pt x="19" y="299"/>
                  </a:lnTo>
                  <a:lnTo>
                    <a:pt x="17" y="299"/>
                  </a:lnTo>
                  <a:lnTo>
                    <a:pt x="14" y="297"/>
                  </a:lnTo>
                  <a:lnTo>
                    <a:pt x="12" y="295"/>
                  </a:lnTo>
                  <a:lnTo>
                    <a:pt x="10" y="293"/>
                  </a:lnTo>
                  <a:lnTo>
                    <a:pt x="6" y="291"/>
                  </a:lnTo>
                  <a:lnTo>
                    <a:pt x="8" y="291"/>
                  </a:lnTo>
                  <a:lnTo>
                    <a:pt x="12" y="291"/>
                  </a:lnTo>
                  <a:lnTo>
                    <a:pt x="14" y="289"/>
                  </a:lnTo>
                  <a:lnTo>
                    <a:pt x="10" y="289"/>
                  </a:lnTo>
                  <a:lnTo>
                    <a:pt x="10" y="286"/>
                  </a:lnTo>
                  <a:lnTo>
                    <a:pt x="12" y="286"/>
                  </a:lnTo>
                  <a:close/>
                  <a:moveTo>
                    <a:pt x="30" y="286"/>
                  </a:moveTo>
                  <a:lnTo>
                    <a:pt x="34" y="286"/>
                  </a:lnTo>
                  <a:lnTo>
                    <a:pt x="32" y="288"/>
                  </a:lnTo>
                  <a:lnTo>
                    <a:pt x="32" y="286"/>
                  </a:lnTo>
                  <a:lnTo>
                    <a:pt x="30" y="286"/>
                  </a:lnTo>
                  <a:lnTo>
                    <a:pt x="30" y="286"/>
                  </a:lnTo>
                  <a:close/>
                  <a:moveTo>
                    <a:pt x="38" y="284"/>
                  </a:moveTo>
                  <a:lnTo>
                    <a:pt x="42" y="288"/>
                  </a:lnTo>
                  <a:lnTo>
                    <a:pt x="40" y="288"/>
                  </a:lnTo>
                  <a:lnTo>
                    <a:pt x="38" y="288"/>
                  </a:lnTo>
                  <a:lnTo>
                    <a:pt x="38" y="284"/>
                  </a:lnTo>
                  <a:close/>
                  <a:moveTo>
                    <a:pt x="21" y="207"/>
                  </a:moveTo>
                  <a:lnTo>
                    <a:pt x="23" y="209"/>
                  </a:lnTo>
                  <a:lnTo>
                    <a:pt x="25" y="209"/>
                  </a:lnTo>
                  <a:lnTo>
                    <a:pt x="25" y="211"/>
                  </a:lnTo>
                  <a:lnTo>
                    <a:pt x="23" y="213"/>
                  </a:lnTo>
                  <a:lnTo>
                    <a:pt x="21" y="211"/>
                  </a:lnTo>
                  <a:lnTo>
                    <a:pt x="21" y="207"/>
                  </a:lnTo>
                  <a:close/>
                  <a:moveTo>
                    <a:pt x="23" y="203"/>
                  </a:moveTo>
                  <a:lnTo>
                    <a:pt x="25" y="205"/>
                  </a:lnTo>
                  <a:lnTo>
                    <a:pt x="25" y="207"/>
                  </a:lnTo>
                  <a:lnTo>
                    <a:pt x="23" y="205"/>
                  </a:lnTo>
                  <a:lnTo>
                    <a:pt x="23" y="203"/>
                  </a:lnTo>
                  <a:close/>
                  <a:moveTo>
                    <a:pt x="68" y="153"/>
                  </a:moveTo>
                  <a:lnTo>
                    <a:pt x="71" y="155"/>
                  </a:lnTo>
                  <a:lnTo>
                    <a:pt x="71" y="155"/>
                  </a:lnTo>
                  <a:lnTo>
                    <a:pt x="70" y="157"/>
                  </a:lnTo>
                  <a:lnTo>
                    <a:pt x="71" y="159"/>
                  </a:lnTo>
                  <a:lnTo>
                    <a:pt x="70" y="159"/>
                  </a:lnTo>
                  <a:lnTo>
                    <a:pt x="66" y="159"/>
                  </a:lnTo>
                  <a:lnTo>
                    <a:pt x="64" y="155"/>
                  </a:lnTo>
                  <a:lnTo>
                    <a:pt x="68" y="153"/>
                  </a:lnTo>
                  <a:close/>
                  <a:moveTo>
                    <a:pt x="90" y="0"/>
                  </a:moveTo>
                  <a:lnTo>
                    <a:pt x="94" y="1"/>
                  </a:lnTo>
                  <a:lnTo>
                    <a:pt x="98" y="7"/>
                  </a:lnTo>
                  <a:lnTo>
                    <a:pt x="100" y="9"/>
                  </a:lnTo>
                  <a:lnTo>
                    <a:pt x="103" y="11"/>
                  </a:lnTo>
                  <a:lnTo>
                    <a:pt x="109" y="11"/>
                  </a:lnTo>
                  <a:lnTo>
                    <a:pt x="111" y="15"/>
                  </a:lnTo>
                  <a:lnTo>
                    <a:pt x="113" y="18"/>
                  </a:lnTo>
                  <a:lnTo>
                    <a:pt x="113" y="20"/>
                  </a:lnTo>
                  <a:lnTo>
                    <a:pt x="111" y="26"/>
                  </a:lnTo>
                  <a:lnTo>
                    <a:pt x="111" y="33"/>
                  </a:lnTo>
                  <a:lnTo>
                    <a:pt x="105" y="35"/>
                  </a:lnTo>
                  <a:lnTo>
                    <a:pt x="103" y="37"/>
                  </a:lnTo>
                  <a:lnTo>
                    <a:pt x="105" y="37"/>
                  </a:lnTo>
                  <a:lnTo>
                    <a:pt x="105" y="43"/>
                  </a:lnTo>
                  <a:lnTo>
                    <a:pt x="103" y="48"/>
                  </a:lnTo>
                  <a:lnTo>
                    <a:pt x="107" y="50"/>
                  </a:lnTo>
                  <a:lnTo>
                    <a:pt x="109" y="58"/>
                  </a:lnTo>
                  <a:lnTo>
                    <a:pt x="111" y="58"/>
                  </a:lnTo>
                  <a:lnTo>
                    <a:pt x="116" y="61"/>
                  </a:lnTo>
                  <a:lnTo>
                    <a:pt x="118" y="65"/>
                  </a:lnTo>
                  <a:lnTo>
                    <a:pt x="120" y="69"/>
                  </a:lnTo>
                  <a:lnTo>
                    <a:pt x="128" y="73"/>
                  </a:lnTo>
                  <a:lnTo>
                    <a:pt x="129" y="74"/>
                  </a:lnTo>
                  <a:lnTo>
                    <a:pt x="128" y="80"/>
                  </a:lnTo>
                  <a:lnTo>
                    <a:pt x="126" y="86"/>
                  </a:lnTo>
                  <a:lnTo>
                    <a:pt x="122" y="93"/>
                  </a:lnTo>
                  <a:lnTo>
                    <a:pt x="126" y="99"/>
                  </a:lnTo>
                  <a:lnTo>
                    <a:pt x="128" y="102"/>
                  </a:lnTo>
                  <a:lnTo>
                    <a:pt x="135" y="116"/>
                  </a:lnTo>
                  <a:lnTo>
                    <a:pt x="143" y="132"/>
                  </a:lnTo>
                  <a:lnTo>
                    <a:pt x="139" y="134"/>
                  </a:lnTo>
                  <a:lnTo>
                    <a:pt x="139" y="145"/>
                  </a:lnTo>
                  <a:lnTo>
                    <a:pt x="139" y="147"/>
                  </a:lnTo>
                  <a:lnTo>
                    <a:pt x="143" y="149"/>
                  </a:lnTo>
                  <a:lnTo>
                    <a:pt x="139" y="151"/>
                  </a:lnTo>
                  <a:lnTo>
                    <a:pt x="139" y="157"/>
                  </a:lnTo>
                  <a:lnTo>
                    <a:pt x="141" y="160"/>
                  </a:lnTo>
                  <a:lnTo>
                    <a:pt x="146" y="160"/>
                  </a:lnTo>
                  <a:lnTo>
                    <a:pt x="146" y="164"/>
                  </a:lnTo>
                  <a:lnTo>
                    <a:pt x="146" y="166"/>
                  </a:lnTo>
                  <a:lnTo>
                    <a:pt x="146" y="172"/>
                  </a:lnTo>
                  <a:lnTo>
                    <a:pt x="148" y="175"/>
                  </a:lnTo>
                  <a:lnTo>
                    <a:pt x="154" y="179"/>
                  </a:lnTo>
                  <a:lnTo>
                    <a:pt x="154" y="185"/>
                  </a:lnTo>
                  <a:lnTo>
                    <a:pt x="150" y="188"/>
                  </a:lnTo>
                  <a:lnTo>
                    <a:pt x="148" y="194"/>
                  </a:lnTo>
                  <a:lnTo>
                    <a:pt x="158" y="205"/>
                  </a:lnTo>
                  <a:lnTo>
                    <a:pt x="161" y="205"/>
                  </a:lnTo>
                  <a:lnTo>
                    <a:pt x="169" y="215"/>
                  </a:lnTo>
                  <a:lnTo>
                    <a:pt x="169" y="220"/>
                  </a:lnTo>
                  <a:lnTo>
                    <a:pt x="165" y="232"/>
                  </a:lnTo>
                  <a:lnTo>
                    <a:pt x="158" y="243"/>
                  </a:lnTo>
                  <a:lnTo>
                    <a:pt x="154" y="252"/>
                  </a:lnTo>
                  <a:lnTo>
                    <a:pt x="150" y="258"/>
                  </a:lnTo>
                  <a:lnTo>
                    <a:pt x="144" y="267"/>
                  </a:lnTo>
                  <a:lnTo>
                    <a:pt x="141" y="269"/>
                  </a:lnTo>
                  <a:lnTo>
                    <a:pt x="133" y="276"/>
                  </a:lnTo>
                  <a:lnTo>
                    <a:pt x="133" y="280"/>
                  </a:lnTo>
                  <a:lnTo>
                    <a:pt x="133" y="282"/>
                  </a:lnTo>
                  <a:lnTo>
                    <a:pt x="133" y="284"/>
                  </a:lnTo>
                  <a:lnTo>
                    <a:pt x="129" y="282"/>
                  </a:lnTo>
                  <a:lnTo>
                    <a:pt x="129" y="280"/>
                  </a:lnTo>
                  <a:lnTo>
                    <a:pt x="126" y="280"/>
                  </a:lnTo>
                  <a:lnTo>
                    <a:pt x="126" y="280"/>
                  </a:lnTo>
                  <a:lnTo>
                    <a:pt x="126" y="282"/>
                  </a:lnTo>
                  <a:lnTo>
                    <a:pt x="126" y="284"/>
                  </a:lnTo>
                  <a:lnTo>
                    <a:pt x="120" y="286"/>
                  </a:lnTo>
                  <a:lnTo>
                    <a:pt x="118" y="282"/>
                  </a:lnTo>
                  <a:lnTo>
                    <a:pt x="115" y="284"/>
                  </a:lnTo>
                  <a:lnTo>
                    <a:pt x="111" y="286"/>
                  </a:lnTo>
                  <a:lnTo>
                    <a:pt x="111" y="284"/>
                  </a:lnTo>
                  <a:lnTo>
                    <a:pt x="109" y="284"/>
                  </a:lnTo>
                  <a:lnTo>
                    <a:pt x="109" y="286"/>
                  </a:lnTo>
                  <a:lnTo>
                    <a:pt x="107" y="286"/>
                  </a:lnTo>
                  <a:lnTo>
                    <a:pt x="105" y="282"/>
                  </a:lnTo>
                  <a:lnTo>
                    <a:pt x="103" y="286"/>
                  </a:lnTo>
                  <a:lnTo>
                    <a:pt x="101" y="284"/>
                  </a:lnTo>
                  <a:lnTo>
                    <a:pt x="101" y="282"/>
                  </a:lnTo>
                  <a:lnTo>
                    <a:pt x="100" y="282"/>
                  </a:lnTo>
                  <a:lnTo>
                    <a:pt x="101" y="286"/>
                  </a:lnTo>
                  <a:lnTo>
                    <a:pt x="100" y="286"/>
                  </a:lnTo>
                  <a:lnTo>
                    <a:pt x="98" y="289"/>
                  </a:lnTo>
                  <a:lnTo>
                    <a:pt x="96" y="289"/>
                  </a:lnTo>
                  <a:lnTo>
                    <a:pt x="98" y="286"/>
                  </a:lnTo>
                  <a:lnTo>
                    <a:pt x="96" y="286"/>
                  </a:lnTo>
                  <a:lnTo>
                    <a:pt x="94" y="289"/>
                  </a:lnTo>
                  <a:lnTo>
                    <a:pt x="90" y="289"/>
                  </a:lnTo>
                  <a:lnTo>
                    <a:pt x="86" y="288"/>
                  </a:lnTo>
                  <a:lnTo>
                    <a:pt x="86" y="289"/>
                  </a:lnTo>
                  <a:lnTo>
                    <a:pt x="79" y="295"/>
                  </a:lnTo>
                  <a:lnTo>
                    <a:pt x="75" y="295"/>
                  </a:lnTo>
                  <a:lnTo>
                    <a:pt x="70" y="299"/>
                  </a:lnTo>
                  <a:lnTo>
                    <a:pt x="68" y="299"/>
                  </a:lnTo>
                  <a:lnTo>
                    <a:pt x="66" y="301"/>
                  </a:lnTo>
                  <a:lnTo>
                    <a:pt x="64" y="297"/>
                  </a:lnTo>
                  <a:lnTo>
                    <a:pt x="62" y="299"/>
                  </a:lnTo>
                  <a:lnTo>
                    <a:pt x="60" y="304"/>
                  </a:lnTo>
                  <a:lnTo>
                    <a:pt x="60" y="303"/>
                  </a:lnTo>
                  <a:lnTo>
                    <a:pt x="60" y="299"/>
                  </a:lnTo>
                  <a:lnTo>
                    <a:pt x="60" y="297"/>
                  </a:lnTo>
                  <a:lnTo>
                    <a:pt x="57" y="291"/>
                  </a:lnTo>
                  <a:lnTo>
                    <a:pt x="58" y="289"/>
                  </a:lnTo>
                  <a:lnTo>
                    <a:pt x="58" y="286"/>
                  </a:lnTo>
                  <a:lnTo>
                    <a:pt x="55" y="289"/>
                  </a:lnTo>
                  <a:lnTo>
                    <a:pt x="53" y="289"/>
                  </a:lnTo>
                  <a:lnTo>
                    <a:pt x="53" y="288"/>
                  </a:lnTo>
                  <a:lnTo>
                    <a:pt x="51" y="286"/>
                  </a:lnTo>
                  <a:lnTo>
                    <a:pt x="47" y="288"/>
                  </a:lnTo>
                  <a:lnTo>
                    <a:pt x="45" y="284"/>
                  </a:lnTo>
                  <a:lnTo>
                    <a:pt x="42" y="286"/>
                  </a:lnTo>
                  <a:lnTo>
                    <a:pt x="38" y="280"/>
                  </a:lnTo>
                  <a:lnTo>
                    <a:pt x="38" y="284"/>
                  </a:lnTo>
                  <a:lnTo>
                    <a:pt x="36" y="282"/>
                  </a:lnTo>
                  <a:lnTo>
                    <a:pt x="32" y="284"/>
                  </a:lnTo>
                  <a:lnTo>
                    <a:pt x="30" y="282"/>
                  </a:lnTo>
                  <a:lnTo>
                    <a:pt x="30" y="280"/>
                  </a:lnTo>
                  <a:lnTo>
                    <a:pt x="32" y="276"/>
                  </a:lnTo>
                  <a:lnTo>
                    <a:pt x="30" y="273"/>
                  </a:lnTo>
                  <a:lnTo>
                    <a:pt x="30" y="267"/>
                  </a:lnTo>
                  <a:lnTo>
                    <a:pt x="32" y="265"/>
                  </a:lnTo>
                  <a:lnTo>
                    <a:pt x="30" y="260"/>
                  </a:lnTo>
                  <a:lnTo>
                    <a:pt x="34" y="258"/>
                  </a:lnTo>
                  <a:lnTo>
                    <a:pt x="30" y="254"/>
                  </a:lnTo>
                  <a:lnTo>
                    <a:pt x="32" y="252"/>
                  </a:lnTo>
                  <a:lnTo>
                    <a:pt x="30" y="250"/>
                  </a:lnTo>
                  <a:lnTo>
                    <a:pt x="27" y="245"/>
                  </a:lnTo>
                  <a:lnTo>
                    <a:pt x="28" y="245"/>
                  </a:lnTo>
                  <a:lnTo>
                    <a:pt x="27" y="241"/>
                  </a:lnTo>
                  <a:lnTo>
                    <a:pt x="27" y="239"/>
                  </a:lnTo>
                  <a:lnTo>
                    <a:pt x="28" y="235"/>
                  </a:lnTo>
                  <a:lnTo>
                    <a:pt x="27" y="233"/>
                  </a:lnTo>
                  <a:lnTo>
                    <a:pt x="25" y="233"/>
                  </a:lnTo>
                  <a:lnTo>
                    <a:pt x="23" y="232"/>
                  </a:lnTo>
                  <a:lnTo>
                    <a:pt x="25" y="228"/>
                  </a:lnTo>
                  <a:lnTo>
                    <a:pt x="23" y="228"/>
                  </a:lnTo>
                  <a:lnTo>
                    <a:pt x="23" y="224"/>
                  </a:lnTo>
                  <a:lnTo>
                    <a:pt x="25" y="222"/>
                  </a:lnTo>
                  <a:lnTo>
                    <a:pt x="25" y="222"/>
                  </a:lnTo>
                  <a:lnTo>
                    <a:pt x="27" y="218"/>
                  </a:lnTo>
                  <a:lnTo>
                    <a:pt x="25" y="215"/>
                  </a:lnTo>
                  <a:lnTo>
                    <a:pt x="27" y="213"/>
                  </a:lnTo>
                  <a:lnTo>
                    <a:pt x="27" y="211"/>
                  </a:lnTo>
                  <a:lnTo>
                    <a:pt x="28" y="209"/>
                  </a:lnTo>
                  <a:lnTo>
                    <a:pt x="30" y="211"/>
                  </a:lnTo>
                  <a:lnTo>
                    <a:pt x="32" y="211"/>
                  </a:lnTo>
                  <a:lnTo>
                    <a:pt x="32" y="213"/>
                  </a:lnTo>
                  <a:lnTo>
                    <a:pt x="36" y="211"/>
                  </a:lnTo>
                  <a:lnTo>
                    <a:pt x="38" y="209"/>
                  </a:lnTo>
                  <a:lnTo>
                    <a:pt x="40" y="207"/>
                  </a:lnTo>
                  <a:lnTo>
                    <a:pt x="40" y="205"/>
                  </a:lnTo>
                  <a:lnTo>
                    <a:pt x="36" y="203"/>
                  </a:lnTo>
                  <a:lnTo>
                    <a:pt x="38" y="202"/>
                  </a:lnTo>
                  <a:lnTo>
                    <a:pt x="40" y="202"/>
                  </a:lnTo>
                  <a:lnTo>
                    <a:pt x="40" y="202"/>
                  </a:lnTo>
                  <a:lnTo>
                    <a:pt x="42" y="198"/>
                  </a:lnTo>
                  <a:lnTo>
                    <a:pt x="43" y="196"/>
                  </a:lnTo>
                  <a:lnTo>
                    <a:pt x="43" y="198"/>
                  </a:lnTo>
                  <a:lnTo>
                    <a:pt x="49" y="200"/>
                  </a:lnTo>
                  <a:lnTo>
                    <a:pt x="45" y="198"/>
                  </a:lnTo>
                  <a:lnTo>
                    <a:pt x="45" y="194"/>
                  </a:lnTo>
                  <a:lnTo>
                    <a:pt x="47" y="190"/>
                  </a:lnTo>
                  <a:lnTo>
                    <a:pt x="51" y="190"/>
                  </a:lnTo>
                  <a:lnTo>
                    <a:pt x="51" y="187"/>
                  </a:lnTo>
                  <a:lnTo>
                    <a:pt x="51" y="185"/>
                  </a:lnTo>
                  <a:lnTo>
                    <a:pt x="51" y="183"/>
                  </a:lnTo>
                  <a:lnTo>
                    <a:pt x="53" y="185"/>
                  </a:lnTo>
                  <a:lnTo>
                    <a:pt x="55" y="185"/>
                  </a:lnTo>
                  <a:lnTo>
                    <a:pt x="55" y="179"/>
                  </a:lnTo>
                  <a:lnTo>
                    <a:pt x="60" y="174"/>
                  </a:lnTo>
                  <a:lnTo>
                    <a:pt x="62" y="174"/>
                  </a:lnTo>
                  <a:lnTo>
                    <a:pt x="62" y="170"/>
                  </a:lnTo>
                  <a:lnTo>
                    <a:pt x="64" y="168"/>
                  </a:lnTo>
                  <a:lnTo>
                    <a:pt x="64" y="164"/>
                  </a:lnTo>
                  <a:lnTo>
                    <a:pt x="70" y="162"/>
                  </a:lnTo>
                  <a:lnTo>
                    <a:pt x="73" y="162"/>
                  </a:lnTo>
                  <a:lnTo>
                    <a:pt x="79" y="164"/>
                  </a:lnTo>
                  <a:lnTo>
                    <a:pt x="77" y="162"/>
                  </a:lnTo>
                  <a:lnTo>
                    <a:pt x="73" y="159"/>
                  </a:lnTo>
                  <a:lnTo>
                    <a:pt x="75" y="159"/>
                  </a:lnTo>
                  <a:lnTo>
                    <a:pt x="79" y="159"/>
                  </a:lnTo>
                  <a:lnTo>
                    <a:pt x="73" y="155"/>
                  </a:lnTo>
                  <a:lnTo>
                    <a:pt x="75" y="153"/>
                  </a:lnTo>
                  <a:lnTo>
                    <a:pt x="75" y="147"/>
                  </a:lnTo>
                  <a:lnTo>
                    <a:pt x="73" y="145"/>
                  </a:lnTo>
                  <a:lnTo>
                    <a:pt x="75" y="145"/>
                  </a:lnTo>
                  <a:lnTo>
                    <a:pt x="71" y="140"/>
                  </a:lnTo>
                  <a:lnTo>
                    <a:pt x="64" y="140"/>
                  </a:lnTo>
                  <a:lnTo>
                    <a:pt x="62" y="138"/>
                  </a:lnTo>
                  <a:lnTo>
                    <a:pt x="58" y="138"/>
                  </a:lnTo>
                  <a:lnTo>
                    <a:pt x="57" y="136"/>
                  </a:lnTo>
                  <a:lnTo>
                    <a:pt x="57" y="132"/>
                  </a:lnTo>
                  <a:lnTo>
                    <a:pt x="55" y="131"/>
                  </a:lnTo>
                  <a:lnTo>
                    <a:pt x="53" y="125"/>
                  </a:lnTo>
                  <a:lnTo>
                    <a:pt x="49" y="123"/>
                  </a:lnTo>
                  <a:lnTo>
                    <a:pt x="47" y="117"/>
                  </a:lnTo>
                  <a:lnTo>
                    <a:pt x="49" y="116"/>
                  </a:lnTo>
                  <a:lnTo>
                    <a:pt x="49" y="110"/>
                  </a:lnTo>
                  <a:lnTo>
                    <a:pt x="47" y="106"/>
                  </a:lnTo>
                  <a:lnTo>
                    <a:pt x="49" y="104"/>
                  </a:lnTo>
                  <a:lnTo>
                    <a:pt x="47" y="97"/>
                  </a:lnTo>
                  <a:lnTo>
                    <a:pt x="45" y="95"/>
                  </a:lnTo>
                  <a:lnTo>
                    <a:pt x="45" y="89"/>
                  </a:lnTo>
                  <a:lnTo>
                    <a:pt x="47" y="88"/>
                  </a:lnTo>
                  <a:lnTo>
                    <a:pt x="45" y="84"/>
                  </a:lnTo>
                  <a:lnTo>
                    <a:pt x="42" y="84"/>
                  </a:lnTo>
                  <a:lnTo>
                    <a:pt x="42" y="80"/>
                  </a:lnTo>
                  <a:lnTo>
                    <a:pt x="42" y="76"/>
                  </a:lnTo>
                  <a:lnTo>
                    <a:pt x="42" y="71"/>
                  </a:lnTo>
                  <a:lnTo>
                    <a:pt x="43" y="69"/>
                  </a:lnTo>
                  <a:lnTo>
                    <a:pt x="42" y="65"/>
                  </a:lnTo>
                  <a:lnTo>
                    <a:pt x="40" y="65"/>
                  </a:lnTo>
                  <a:lnTo>
                    <a:pt x="36" y="61"/>
                  </a:lnTo>
                  <a:lnTo>
                    <a:pt x="34" y="61"/>
                  </a:lnTo>
                  <a:lnTo>
                    <a:pt x="34" y="61"/>
                  </a:lnTo>
                  <a:lnTo>
                    <a:pt x="32" y="59"/>
                  </a:lnTo>
                  <a:lnTo>
                    <a:pt x="28" y="54"/>
                  </a:lnTo>
                  <a:lnTo>
                    <a:pt x="27" y="54"/>
                  </a:lnTo>
                  <a:lnTo>
                    <a:pt x="25" y="52"/>
                  </a:lnTo>
                  <a:lnTo>
                    <a:pt x="17" y="52"/>
                  </a:lnTo>
                  <a:lnTo>
                    <a:pt x="14" y="48"/>
                  </a:lnTo>
                  <a:lnTo>
                    <a:pt x="6" y="43"/>
                  </a:lnTo>
                  <a:lnTo>
                    <a:pt x="2" y="39"/>
                  </a:lnTo>
                  <a:lnTo>
                    <a:pt x="0" y="37"/>
                  </a:lnTo>
                  <a:lnTo>
                    <a:pt x="0" y="35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2" y="33"/>
                  </a:lnTo>
                  <a:lnTo>
                    <a:pt x="2" y="30"/>
                  </a:lnTo>
                  <a:lnTo>
                    <a:pt x="4" y="28"/>
                  </a:lnTo>
                  <a:lnTo>
                    <a:pt x="8" y="28"/>
                  </a:lnTo>
                  <a:lnTo>
                    <a:pt x="10" y="31"/>
                  </a:lnTo>
                  <a:lnTo>
                    <a:pt x="17" y="37"/>
                  </a:lnTo>
                  <a:lnTo>
                    <a:pt x="19" y="41"/>
                  </a:lnTo>
                  <a:lnTo>
                    <a:pt x="21" y="44"/>
                  </a:lnTo>
                  <a:lnTo>
                    <a:pt x="27" y="46"/>
                  </a:lnTo>
                  <a:lnTo>
                    <a:pt x="34" y="48"/>
                  </a:lnTo>
                  <a:lnTo>
                    <a:pt x="38" y="43"/>
                  </a:lnTo>
                  <a:lnTo>
                    <a:pt x="42" y="41"/>
                  </a:lnTo>
                  <a:lnTo>
                    <a:pt x="45" y="41"/>
                  </a:lnTo>
                  <a:lnTo>
                    <a:pt x="51" y="44"/>
                  </a:lnTo>
                  <a:lnTo>
                    <a:pt x="55" y="46"/>
                  </a:lnTo>
                  <a:lnTo>
                    <a:pt x="57" y="43"/>
                  </a:lnTo>
                  <a:lnTo>
                    <a:pt x="58" y="41"/>
                  </a:lnTo>
                  <a:lnTo>
                    <a:pt x="60" y="39"/>
                  </a:lnTo>
                  <a:lnTo>
                    <a:pt x="64" y="39"/>
                  </a:lnTo>
                  <a:lnTo>
                    <a:pt x="66" y="37"/>
                  </a:lnTo>
                  <a:lnTo>
                    <a:pt x="68" y="33"/>
                  </a:lnTo>
                  <a:lnTo>
                    <a:pt x="66" y="31"/>
                  </a:lnTo>
                  <a:lnTo>
                    <a:pt x="66" y="26"/>
                  </a:lnTo>
                  <a:lnTo>
                    <a:pt x="66" y="18"/>
                  </a:lnTo>
                  <a:lnTo>
                    <a:pt x="68" y="15"/>
                  </a:lnTo>
                  <a:lnTo>
                    <a:pt x="66" y="13"/>
                  </a:lnTo>
                  <a:lnTo>
                    <a:pt x="68" y="11"/>
                  </a:lnTo>
                  <a:lnTo>
                    <a:pt x="70" y="7"/>
                  </a:lnTo>
                  <a:lnTo>
                    <a:pt x="70" y="5"/>
                  </a:lnTo>
                  <a:lnTo>
                    <a:pt x="73" y="3"/>
                  </a:lnTo>
                  <a:lnTo>
                    <a:pt x="77" y="5"/>
                  </a:lnTo>
                  <a:lnTo>
                    <a:pt x="81" y="3"/>
                  </a:lnTo>
                  <a:lnTo>
                    <a:pt x="81" y="3"/>
                  </a:lnTo>
                  <a:lnTo>
                    <a:pt x="83" y="0"/>
                  </a:lnTo>
                  <a:lnTo>
                    <a:pt x="9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74">
              <a:extLst>
                <a:ext uri="{FF2B5EF4-FFF2-40B4-BE49-F238E27FC236}">
                  <a16:creationId xmlns:a16="http://schemas.microsoft.com/office/drawing/2014/main" id="{2B6797D2-823E-48E2-9EF0-F6710D4625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10240" y="5685296"/>
              <a:ext cx="403316" cy="263032"/>
            </a:xfrm>
            <a:custGeom>
              <a:avLst/>
              <a:gdLst>
                <a:gd name="T0" fmla="*/ 12 w 92"/>
                <a:gd name="T1" fmla="*/ 30 h 60"/>
                <a:gd name="T2" fmla="*/ 19 w 92"/>
                <a:gd name="T3" fmla="*/ 34 h 60"/>
                <a:gd name="T4" fmla="*/ 21 w 92"/>
                <a:gd name="T5" fmla="*/ 36 h 60"/>
                <a:gd name="T6" fmla="*/ 17 w 92"/>
                <a:gd name="T7" fmla="*/ 36 h 60"/>
                <a:gd name="T8" fmla="*/ 13 w 92"/>
                <a:gd name="T9" fmla="*/ 41 h 60"/>
                <a:gd name="T10" fmla="*/ 8 w 92"/>
                <a:gd name="T11" fmla="*/ 45 h 60"/>
                <a:gd name="T12" fmla="*/ 4 w 92"/>
                <a:gd name="T13" fmla="*/ 51 h 60"/>
                <a:gd name="T14" fmla="*/ 4 w 92"/>
                <a:gd name="T15" fmla="*/ 45 h 60"/>
                <a:gd name="T16" fmla="*/ 6 w 92"/>
                <a:gd name="T17" fmla="*/ 43 h 60"/>
                <a:gd name="T18" fmla="*/ 2 w 92"/>
                <a:gd name="T19" fmla="*/ 40 h 60"/>
                <a:gd name="T20" fmla="*/ 4 w 92"/>
                <a:gd name="T21" fmla="*/ 36 h 60"/>
                <a:gd name="T22" fmla="*/ 0 w 92"/>
                <a:gd name="T23" fmla="*/ 34 h 60"/>
                <a:gd name="T24" fmla="*/ 2 w 92"/>
                <a:gd name="T25" fmla="*/ 32 h 60"/>
                <a:gd name="T26" fmla="*/ 6 w 92"/>
                <a:gd name="T27" fmla="*/ 34 h 60"/>
                <a:gd name="T28" fmla="*/ 8 w 92"/>
                <a:gd name="T29" fmla="*/ 32 h 60"/>
                <a:gd name="T30" fmla="*/ 17 w 92"/>
                <a:gd name="T31" fmla="*/ 28 h 60"/>
                <a:gd name="T32" fmla="*/ 23 w 92"/>
                <a:gd name="T33" fmla="*/ 32 h 60"/>
                <a:gd name="T34" fmla="*/ 17 w 92"/>
                <a:gd name="T35" fmla="*/ 30 h 60"/>
                <a:gd name="T36" fmla="*/ 21 w 92"/>
                <a:gd name="T37" fmla="*/ 19 h 60"/>
                <a:gd name="T38" fmla="*/ 19 w 92"/>
                <a:gd name="T39" fmla="*/ 21 h 60"/>
                <a:gd name="T40" fmla="*/ 21 w 92"/>
                <a:gd name="T41" fmla="*/ 19 h 60"/>
                <a:gd name="T42" fmla="*/ 12 w 92"/>
                <a:gd name="T43" fmla="*/ 19 h 60"/>
                <a:gd name="T44" fmla="*/ 17 w 92"/>
                <a:gd name="T45" fmla="*/ 21 h 60"/>
                <a:gd name="T46" fmla="*/ 15 w 92"/>
                <a:gd name="T47" fmla="*/ 25 h 60"/>
                <a:gd name="T48" fmla="*/ 12 w 92"/>
                <a:gd name="T49" fmla="*/ 28 h 60"/>
                <a:gd name="T50" fmla="*/ 8 w 92"/>
                <a:gd name="T51" fmla="*/ 25 h 60"/>
                <a:gd name="T52" fmla="*/ 2 w 92"/>
                <a:gd name="T53" fmla="*/ 25 h 60"/>
                <a:gd name="T54" fmla="*/ 10 w 92"/>
                <a:gd name="T55" fmla="*/ 21 h 60"/>
                <a:gd name="T56" fmla="*/ 53 w 92"/>
                <a:gd name="T57" fmla="*/ 0 h 60"/>
                <a:gd name="T58" fmla="*/ 60 w 92"/>
                <a:gd name="T59" fmla="*/ 2 h 60"/>
                <a:gd name="T60" fmla="*/ 70 w 92"/>
                <a:gd name="T61" fmla="*/ 4 h 60"/>
                <a:gd name="T62" fmla="*/ 88 w 92"/>
                <a:gd name="T63" fmla="*/ 8 h 60"/>
                <a:gd name="T64" fmla="*/ 90 w 92"/>
                <a:gd name="T65" fmla="*/ 8 h 60"/>
                <a:gd name="T66" fmla="*/ 90 w 92"/>
                <a:gd name="T67" fmla="*/ 10 h 60"/>
                <a:gd name="T68" fmla="*/ 86 w 92"/>
                <a:gd name="T69" fmla="*/ 19 h 60"/>
                <a:gd name="T70" fmla="*/ 83 w 92"/>
                <a:gd name="T71" fmla="*/ 32 h 60"/>
                <a:gd name="T72" fmla="*/ 92 w 92"/>
                <a:gd name="T73" fmla="*/ 51 h 60"/>
                <a:gd name="T74" fmla="*/ 88 w 92"/>
                <a:gd name="T75" fmla="*/ 56 h 60"/>
                <a:gd name="T76" fmla="*/ 81 w 92"/>
                <a:gd name="T77" fmla="*/ 58 h 60"/>
                <a:gd name="T78" fmla="*/ 73 w 92"/>
                <a:gd name="T79" fmla="*/ 58 h 60"/>
                <a:gd name="T80" fmla="*/ 68 w 92"/>
                <a:gd name="T81" fmla="*/ 53 h 60"/>
                <a:gd name="T82" fmla="*/ 60 w 92"/>
                <a:gd name="T83" fmla="*/ 49 h 60"/>
                <a:gd name="T84" fmla="*/ 56 w 92"/>
                <a:gd name="T85" fmla="*/ 43 h 60"/>
                <a:gd name="T86" fmla="*/ 55 w 92"/>
                <a:gd name="T87" fmla="*/ 47 h 60"/>
                <a:gd name="T88" fmla="*/ 45 w 92"/>
                <a:gd name="T89" fmla="*/ 45 h 60"/>
                <a:gd name="T90" fmla="*/ 38 w 92"/>
                <a:gd name="T91" fmla="*/ 49 h 60"/>
                <a:gd name="T92" fmla="*/ 40 w 92"/>
                <a:gd name="T93" fmla="*/ 38 h 60"/>
                <a:gd name="T94" fmla="*/ 36 w 92"/>
                <a:gd name="T95" fmla="*/ 38 h 60"/>
                <a:gd name="T96" fmla="*/ 34 w 92"/>
                <a:gd name="T97" fmla="*/ 41 h 60"/>
                <a:gd name="T98" fmla="*/ 26 w 92"/>
                <a:gd name="T99" fmla="*/ 32 h 60"/>
                <a:gd name="T100" fmla="*/ 28 w 92"/>
                <a:gd name="T101" fmla="*/ 28 h 60"/>
                <a:gd name="T102" fmla="*/ 26 w 92"/>
                <a:gd name="T103" fmla="*/ 26 h 60"/>
                <a:gd name="T104" fmla="*/ 23 w 92"/>
                <a:gd name="T105" fmla="*/ 26 h 60"/>
                <a:gd name="T106" fmla="*/ 25 w 92"/>
                <a:gd name="T107" fmla="*/ 12 h 60"/>
                <a:gd name="T108" fmla="*/ 32 w 92"/>
                <a:gd name="T109" fmla="*/ 10 h 60"/>
                <a:gd name="T110" fmla="*/ 38 w 92"/>
                <a:gd name="T111" fmla="*/ 6 h 60"/>
                <a:gd name="T112" fmla="*/ 41 w 92"/>
                <a:gd name="T113" fmla="*/ 4 h 60"/>
                <a:gd name="T114" fmla="*/ 47 w 92"/>
                <a:gd name="T115" fmla="*/ 6 h 60"/>
                <a:gd name="T116" fmla="*/ 53 w 92"/>
                <a:gd name="T117" fmla="*/ 4 h 60"/>
                <a:gd name="T118" fmla="*/ 51 w 92"/>
                <a:gd name="T119" fmla="*/ 2 h 60"/>
                <a:gd name="T120" fmla="*/ 53 w 92"/>
                <a:gd name="T12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2" h="60">
                  <a:moveTo>
                    <a:pt x="10" y="30"/>
                  </a:moveTo>
                  <a:lnTo>
                    <a:pt x="12" y="30"/>
                  </a:lnTo>
                  <a:lnTo>
                    <a:pt x="15" y="32"/>
                  </a:lnTo>
                  <a:lnTo>
                    <a:pt x="19" y="34"/>
                  </a:lnTo>
                  <a:lnTo>
                    <a:pt x="21" y="34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17" y="36"/>
                  </a:lnTo>
                  <a:lnTo>
                    <a:pt x="15" y="38"/>
                  </a:lnTo>
                  <a:lnTo>
                    <a:pt x="13" y="41"/>
                  </a:lnTo>
                  <a:lnTo>
                    <a:pt x="10" y="41"/>
                  </a:lnTo>
                  <a:lnTo>
                    <a:pt x="8" y="45"/>
                  </a:lnTo>
                  <a:lnTo>
                    <a:pt x="8" y="47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4" y="45"/>
                  </a:lnTo>
                  <a:lnTo>
                    <a:pt x="6" y="45"/>
                  </a:lnTo>
                  <a:lnTo>
                    <a:pt x="6" y="43"/>
                  </a:lnTo>
                  <a:lnTo>
                    <a:pt x="4" y="40"/>
                  </a:lnTo>
                  <a:lnTo>
                    <a:pt x="2" y="40"/>
                  </a:lnTo>
                  <a:lnTo>
                    <a:pt x="2" y="38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0" y="34"/>
                  </a:lnTo>
                  <a:lnTo>
                    <a:pt x="2" y="34"/>
                  </a:lnTo>
                  <a:lnTo>
                    <a:pt x="2" y="32"/>
                  </a:lnTo>
                  <a:lnTo>
                    <a:pt x="4" y="32"/>
                  </a:lnTo>
                  <a:lnTo>
                    <a:pt x="6" y="34"/>
                  </a:lnTo>
                  <a:lnTo>
                    <a:pt x="6" y="32"/>
                  </a:lnTo>
                  <a:lnTo>
                    <a:pt x="8" y="32"/>
                  </a:lnTo>
                  <a:lnTo>
                    <a:pt x="10" y="30"/>
                  </a:lnTo>
                  <a:close/>
                  <a:moveTo>
                    <a:pt x="17" y="28"/>
                  </a:moveTo>
                  <a:lnTo>
                    <a:pt x="23" y="28"/>
                  </a:lnTo>
                  <a:lnTo>
                    <a:pt x="23" y="32"/>
                  </a:lnTo>
                  <a:lnTo>
                    <a:pt x="23" y="34"/>
                  </a:lnTo>
                  <a:lnTo>
                    <a:pt x="17" y="30"/>
                  </a:lnTo>
                  <a:lnTo>
                    <a:pt x="17" y="28"/>
                  </a:lnTo>
                  <a:close/>
                  <a:moveTo>
                    <a:pt x="21" y="19"/>
                  </a:moveTo>
                  <a:lnTo>
                    <a:pt x="21" y="21"/>
                  </a:lnTo>
                  <a:lnTo>
                    <a:pt x="19" y="21"/>
                  </a:lnTo>
                  <a:lnTo>
                    <a:pt x="17" y="19"/>
                  </a:lnTo>
                  <a:lnTo>
                    <a:pt x="21" y="19"/>
                  </a:lnTo>
                  <a:close/>
                  <a:moveTo>
                    <a:pt x="10" y="19"/>
                  </a:moveTo>
                  <a:lnTo>
                    <a:pt x="12" y="19"/>
                  </a:lnTo>
                  <a:lnTo>
                    <a:pt x="13" y="21"/>
                  </a:lnTo>
                  <a:lnTo>
                    <a:pt x="17" y="21"/>
                  </a:lnTo>
                  <a:lnTo>
                    <a:pt x="17" y="25"/>
                  </a:lnTo>
                  <a:lnTo>
                    <a:pt x="15" y="25"/>
                  </a:lnTo>
                  <a:lnTo>
                    <a:pt x="13" y="26"/>
                  </a:lnTo>
                  <a:lnTo>
                    <a:pt x="12" y="28"/>
                  </a:lnTo>
                  <a:lnTo>
                    <a:pt x="10" y="25"/>
                  </a:lnTo>
                  <a:lnTo>
                    <a:pt x="8" y="25"/>
                  </a:lnTo>
                  <a:lnTo>
                    <a:pt x="4" y="26"/>
                  </a:lnTo>
                  <a:lnTo>
                    <a:pt x="2" y="25"/>
                  </a:lnTo>
                  <a:lnTo>
                    <a:pt x="8" y="23"/>
                  </a:lnTo>
                  <a:lnTo>
                    <a:pt x="10" y="21"/>
                  </a:lnTo>
                  <a:lnTo>
                    <a:pt x="10" y="19"/>
                  </a:lnTo>
                  <a:close/>
                  <a:moveTo>
                    <a:pt x="53" y="0"/>
                  </a:moveTo>
                  <a:lnTo>
                    <a:pt x="56" y="2"/>
                  </a:lnTo>
                  <a:lnTo>
                    <a:pt x="60" y="2"/>
                  </a:lnTo>
                  <a:lnTo>
                    <a:pt x="62" y="4"/>
                  </a:lnTo>
                  <a:lnTo>
                    <a:pt x="70" y="4"/>
                  </a:lnTo>
                  <a:lnTo>
                    <a:pt x="75" y="8"/>
                  </a:lnTo>
                  <a:lnTo>
                    <a:pt x="88" y="8"/>
                  </a:lnTo>
                  <a:lnTo>
                    <a:pt x="88" y="6"/>
                  </a:lnTo>
                  <a:lnTo>
                    <a:pt x="90" y="8"/>
                  </a:lnTo>
                  <a:lnTo>
                    <a:pt x="90" y="10"/>
                  </a:lnTo>
                  <a:lnTo>
                    <a:pt x="90" y="10"/>
                  </a:lnTo>
                  <a:lnTo>
                    <a:pt x="88" y="13"/>
                  </a:lnTo>
                  <a:lnTo>
                    <a:pt x="86" y="19"/>
                  </a:lnTo>
                  <a:lnTo>
                    <a:pt x="84" y="19"/>
                  </a:lnTo>
                  <a:lnTo>
                    <a:pt x="83" y="32"/>
                  </a:lnTo>
                  <a:lnTo>
                    <a:pt x="92" y="47"/>
                  </a:lnTo>
                  <a:lnTo>
                    <a:pt x="92" y="51"/>
                  </a:lnTo>
                  <a:lnTo>
                    <a:pt x="88" y="53"/>
                  </a:lnTo>
                  <a:lnTo>
                    <a:pt x="88" y="56"/>
                  </a:lnTo>
                  <a:lnTo>
                    <a:pt x="86" y="60"/>
                  </a:lnTo>
                  <a:lnTo>
                    <a:pt x="81" y="58"/>
                  </a:lnTo>
                  <a:lnTo>
                    <a:pt x="75" y="60"/>
                  </a:lnTo>
                  <a:lnTo>
                    <a:pt x="73" y="58"/>
                  </a:lnTo>
                  <a:lnTo>
                    <a:pt x="70" y="56"/>
                  </a:lnTo>
                  <a:lnTo>
                    <a:pt x="68" y="53"/>
                  </a:lnTo>
                  <a:lnTo>
                    <a:pt x="62" y="49"/>
                  </a:lnTo>
                  <a:lnTo>
                    <a:pt x="60" y="49"/>
                  </a:lnTo>
                  <a:lnTo>
                    <a:pt x="60" y="45"/>
                  </a:lnTo>
                  <a:lnTo>
                    <a:pt x="56" y="43"/>
                  </a:lnTo>
                  <a:lnTo>
                    <a:pt x="56" y="47"/>
                  </a:lnTo>
                  <a:lnTo>
                    <a:pt x="55" y="47"/>
                  </a:lnTo>
                  <a:lnTo>
                    <a:pt x="49" y="43"/>
                  </a:lnTo>
                  <a:lnTo>
                    <a:pt x="45" y="45"/>
                  </a:lnTo>
                  <a:lnTo>
                    <a:pt x="40" y="49"/>
                  </a:lnTo>
                  <a:lnTo>
                    <a:pt x="38" y="49"/>
                  </a:lnTo>
                  <a:lnTo>
                    <a:pt x="38" y="47"/>
                  </a:lnTo>
                  <a:lnTo>
                    <a:pt x="40" y="38"/>
                  </a:lnTo>
                  <a:lnTo>
                    <a:pt x="40" y="36"/>
                  </a:lnTo>
                  <a:lnTo>
                    <a:pt x="36" y="38"/>
                  </a:lnTo>
                  <a:lnTo>
                    <a:pt x="36" y="41"/>
                  </a:lnTo>
                  <a:lnTo>
                    <a:pt x="34" y="41"/>
                  </a:lnTo>
                  <a:lnTo>
                    <a:pt x="28" y="38"/>
                  </a:lnTo>
                  <a:lnTo>
                    <a:pt x="26" y="32"/>
                  </a:lnTo>
                  <a:lnTo>
                    <a:pt x="26" y="28"/>
                  </a:lnTo>
                  <a:lnTo>
                    <a:pt x="28" y="28"/>
                  </a:lnTo>
                  <a:lnTo>
                    <a:pt x="30" y="26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3" y="26"/>
                  </a:lnTo>
                  <a:lnTo>
                    <a:pt x="23" y="15"/>
                  </a:lnTo>
                  <a:lnTo>
                    <a:pt x="25" y="12"/>
                  </a:lnTo>
                  <a:lnTo>
                    <a:pt x="30" y="10"/>
                  </a:lnTo>
                  <a:lnTo>
                    <a:pt x="32" y="10"/>
                  </a:lnTo>
                  <a:lnTo>
                    <a:pt x="34" y="8"/>
                  </a:lnTo>
                  <a:lnTo>
                    <a:pt x="38" y="6"/>
                  </a:lnTo>
                  <a:lnTo>
                    <a:pt x="40" y="8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7" y="6"/>
                  </a:lnTo>
                  <a:lnTo>
                    <a:pt x="49" y="6"/>
                  </a:lnTo>
                  <a:lnTo>
                    <a:pt x="53" y="4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3" y="2"/>
                  </a:lnTo>
                  <a:lnTo>
                    <a:pt x="5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 75">
              <a:extLst>
                <a:ext uri="{FF2B5EF4-FFF2-40B4-BE49-F238E27FC236}">
                  <a16:creationId xmlns:a16="http://schemas.microsoft.com/office/drawing/2014/main" id="{20E79426-EB8B-4098-B9D5-ECDFE2F28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70789" y="5873802"/>
              <a:ext cx="473458" cy="263032"/>
            </a:xfrm>
            <a:custGeom>
              <a:avLst/>
              <a:gdLst>
                <a:gd name="T0" fmla="*/ 64 w 108"/>
                <a:gd name="T1" fmla="*/ 4 h 60"/>
                <a:gd name="T2" fmla="*/ 65 w 108"/>
                <a:gd name="T3" fmla="*/ 0 h 60"/>
                <a:gd name="T4" fmla="*/ 69 w 108"/>
                <a:gd name="T5" fmla="*/ 6 h 60"/>
                <a:gd name="T6" fmla="*/ 77 w 108"/>
                <a:gd name="T7" fmla="*/ 10 h 60"/>
                <a:gd name="T8" fmla="*/ 82 w 108"/>
                <a:gd name="T9" fmla="*/ 15 h 60"/>
                <a:gd name="T10" fmla="*/ 90 w 108"/>
                <a:gd name="T11" fmla="*/ 15 h 60"/>
                <a:gd name="T12" fmla="*/ 99 w 108"/>
                <a:gd name="T13" fmla="*/ 19 h 60"/>
                <a:gd name="T14" fmla="*/ 99 w 108"/>
                <a:gd name="T15" fmla="*/ 23 h 60"/>
                <a:gd name="T16" fmla="*/ 101 w 108"/>
                <a:gd name="T17" fmla="*/ 28 h 60"/>
                <a:gd name="T18" fmla="*/ 105 w 108"/>
                <a:gd name="T19" fmla="*/ 34 h 60"/>
                <a:gd name="T20" fmla="*/ 108 w 108"/>
                <a:gd name="T21" fmla="*/ 41 h 60"/>
                <a:gd name="T22" fmla="*/ 107 w 108"/>
                <a:gd name="T23" fmla="*/ 47 h 60"/>
                <a:gd name="T24" fmla="*/ 101 w 108"/>
                <a:gd name="T25" fmla="*/ 53 h 60"/>
                <a:gd name="T26" fmla="*/ 93 w 108"/>
                <a:gd name="T27" fmla="*/ 56 h 60"/>
                <a:gd name="T28" fmla="*/ 88 w 108"/>
                <a:gd name="T29" fmla="*/ 60 h 60"/>
                <a:gd name="T30" fmla="*/ 82 w 108"/>
                <a:gd name="T31" fmla="*/ 58 h 60"/>
                <a:gd name="T32" fmla="*/ 75 w 108"/>
                <a:gd name="T33" fmla="*/ 53 h 60"/>
                <a:gd name="T34" fmla="*/ 65 w 108"/>
                <a:gd name="T35" fmla="*/ 47 h 60"/>
                <a:gd name="T36" fmla="*/ 52 w 108"/>
                <a:gd name="T37" fmla="*/ 47 h 60"/>
                <a:gd name="T38" fmla="*/ 47 w 108"/>
                <a:gd name="T39" fmla="*/ 47 h 60"/>
                <a:gd name="T40" fmla="*/ 41 w 108"/>
                <a:gd name="T41" fmla="*/ 43 h 60"/>
                <a:gd name="T42" fmla="*/ 37 w 108"/>
                <a:gd name="T43" fmla="*/ 41 h 60"/>
                <a:gd name="T44" fmla="*/ 32 w 108"/>
                <a:gd name="T45" fmla="*/ 41 h 60"/>
                <a:gd name="T46" fmla="*/ 21 w 108"/>
                <a:gd name="T47" fmla="*/ 41 h 60"/>
                <a:gd name="T48" fmla="*/ 9 w 108"/>
                <a:gd name="T49" fmla="*/ 49 h 60"/>
                <a:gd name="T50" fmla="*/ 4 w 108"/>
                <a:gd name="T51" fmla="*/ 53 h 60"/>
                <a:gd name="T52" fmla="*/ 2 w 108"/>
                <a:gd name="T53" fmla="*/ 49 h 60"/>
                <a:gd name="T54" fmla="*/ 4 w 108"/>
                <a:gd name="T55" fmla="*/ 40 h 60"/>
                <a:gd name="T56" fmla="*/ 4 w 108"/>
                <a:gd name="T57" fmla="*/ 32 h 60"/>
                <a:gd name="T58" fmla="*/ 7 w 108"/>
                <a:gd name="T59" fmla="*/ 23 h 60"/>
                <a:gd name="T60" fmla="*/ 9 w 108"/>
                <a:gd name="T61" fmla="*/ 19 h 60"/>
                <a:gd name="T62" fmla="*/ 15 w 108"/>
                <a:gd name="T63" fmla="*/ 15 h 60"/>
                <a:gd name="T64" fmla="*/ 21 w 108"/>
                <a:gd name="T65" fmla="*/ 12 h 60"/>
                <a:gd name="T66" fmla="*/ 24 w 108"/>
                <a:gd name="T67" fmla="*/ 10 h 60"/>
                <a:gd name="T68" fmla="*/ 34 w 108"/>
                <a:gd name="T69" fmla="*/ 23 h 60"/>
                <a:gd name="T70" fmla="*/ 37 w 108"/>
                <a:gd name="T71" fmla="*/ 28 h 60"/>
                <a:gd name="T72" fmla="*/ 47 w 108"/>
                <a:gd name="T73" fmla="*/ 23 h 60"/>
                <a:gd name="T74" fmla="*/ 47 w 108"/>
                <a:gd name="T75" fmla="*/ 10 h 60"/>
                <a:gd name="T76" fmla="*/ 49 w 108"/>
                <a:gd name="T77" fmla="*/ 6 h 60"/>
                <a:gd name="T78" fmla="*/ 58 w 108"/>
                <a:gd name="T7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8" h="60">
                  <a:moveTo>
                    <a:pt x="58" y="0"/>
                  </a:moveTo>
                  <a:lnTo>
                    <a:pt x="64" y="4"/>
                  </a:lnTo>
                  <a:lnTo>
                    <a:pt x="65" y="4"/>
                  </a:lnTo>
                  <a:lnTo>
                    <a:pt x="65" y="0"/>
                  </a:lnTo>
                  <a:lnTo>
                    <a:pt x="69" y="2"/>
                  </a:lnTo>
                  <a:lnTo>
                    <a:pt x="69" y="6"/>
                  </a:lnTo>
                  <a:lnTo>
                    <a:pt x="71" y="6"/>
                  </a:lnTo>
                  <a:lnTo>
                    <a:pt x="77" y="10"/>
                  </a:lnTo>
                  <a:lnTo>
                    <a:pt x="79" y="13"/>
                  </a:lnTo>
                  <a:lnTo>
                    <a:pt x="82" y="15"/>
                  </a:lnTo>
                  <a:lnTo>
                    <a:pt x="84" y="17"/>
                  </a:lnTo>
                  <a:lnTo>
                    <a:pt x="90" y="15"/>
                  </a:lnTo>
                  <a:lnTo>
                    <a:pt x="99" y="17"/>
                  </a:lnTo>
                  <a:lnTo>
                    <a:pt x="99" y="19"/>
                  </a:lnTo>
                  <a:lnTo>
                    <a:pt x="99" y="21"/>
                  </a:lnTo>
                  <a:lnTo>
                    <a:pt x="99" y="23"/>
                  </a:lnTo>
                  <a:lnTo>
                    <a:pt x="101" y="25"/>
                  </a:lnTo>
                  <a:lnTo>
                    <a:pt x="101" y="28"/>
                  </a:lnTo>
                  <a:lnTo>
                    <a:pt x="103" y="32"/>
                  </a:lnTo>
                  <a:lnTo>
                    <a:pt x="105" y="34"/>
                  </a:lnTo>
                  <a:lnTo>
                    <a:pt x="105" y="38"/>
                  </a:lnTo>
                  <a:lnTo>
                    <a:pt x="108" y="41"/>
                  </a:lnTo>
                  <a:lnTo>
                    <a:pt x="108" y="47"/>
                  </a:lnTo>
                  <a:lnTo>
                    <a:pt x="107" y="47"/>
                  </a:lnTo>
                  <a:lnTo>
                    <a:pt x="105" y="51"/>
                  </a:lnTo>
                  <a:lnTo>
                    <a:pt x="101" y="53"/>
                  </a:lnTo>
                  <a:lnTo>
                    <a:pt x="101" y="56"/>
                  </a:lnTo>
                  <a:lnTo>
                    <a:pt x="93" y="56"/>
                  </a:lnTo>
                  <a:lnTo>
                    <a:pt x="88" y="60"/>
                  </a:lnTo>
                  <a:lnTo>
                    <a:pt x="88" y="60"/>
                  </a:lnTo>
                  <a:lnTo>
                    <a:pt x="86" y="58"/>
                  </a:lnTo>
                  <a:lnTo>
                    <a:pt x="82" y="58"/>
                  </a:lnTo>
                  <a:lnTo>
                    <a:pt x="79" y="53"/>
                  </a:lnTo>
                  <a:lnTo>
                    <a:pt x="75" y="53"/>
                  </a:lnTo>
                  <a:lnTo>
                    <a:pt x="69" y="47"/>
                  </a:lnTo>
                  <a:lnTo>
                    <a:pt x="65" y="47"/>
                  </a:lnTo>
                  <a:lnTo>
                    <a:pt x="58" y="43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47" y="47"/>
                  </a:lnTo>
                  <a:lnTo>
                    <a:pt x="43" y="43"/>
                  </a:lnTo>
                  <a:lnTo>
                    <a:pt x="41" y="43"/>
                  </a:lnTo>
                  <a:lnTo>
                    <a:pt x="39" y="41"/>
                  </a:lnTo>
                  <a:lnTo>
                    <a:pt x="37" y="41"/>
                  </a:lnTo>
                  <a:lnTo>
                    <a:pt x="34" y="43"/>
                  </a:lnTo>
                  <a:lnTo>
                    <a:pt x="32" y="41"/>
                  </a:lnTo>
                  <a:lnTo>
                    <a:pt x="26" y="43"/>
                  </a:lnTo>
                  <a:lnTo>
                    <a:pt x="21" y="41"/>
                  </a:lnTo>
                  <a:lnTo>
                    <a:pt x="13" y="43"/>
                  </a:lnTo>
                  <a:lnTo>
                    <a:pt x="9" y="49"/>
                  </a:lnTo>
                  <a:lnTo>
                    <a:pt x="7" y="51"/>
                  </a:lnTo>
                  <a:lnTo>
                    <a:pt x="4" y="53"/>
                  </a:lnTo>
                  <a:lnTo>
                    <a:pt x="4" y="53"/>
                  </a:lnTo>
                  <a:lnTo>
                    <a:pt x="2" y="49"/>
                  </a:lnTo>
                  <a:lnTo>
                    <a:pt x="0" y="41"/>
                  </a:lnTo>
                  <a:lnTo>
                    <a:pt x="4" y="40"/>
                  </a:lnTo>
                  <a:lnTo>
                    <a:pt x="2" y="36"/>
                  </a:lnTo>
                  <a:lnTo>
                    <a:pt x="4" y="32"/>
                  </a:lnTo>
                  <a:lnTo>
                    <a:pt x="7" y="28"/>
                  </a:lnTo>
                  <a:lnTo>
                    <a:pt x="7" y="23"/>
                  </a:lnTo>
                  <a:lnTo>
                    <a:pt x="9" y="23"/>
                  </a:lnTo>
                  <a:lnTo>
                    <a:pt x="9" y="19"/>
                  </a:lnTo>
                  <a:lnTo>
                    <a:pt x="11" y="15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21" y="12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6" y="13"/>
                  </a:lnTo>
                  <a:lnTo>
                    <a:pt x="34" y="23"/>
                  </a:lnTo>
                  <a:lnTo>
                    <a:pt x="34" y="25"/>
                  </a:lnTo>
                  <a:lnTo>
                    <a:pt x="37" y="28"/>
                  </a:lnTo>
                  <a:lnTo>
                    <a:pt x="41" y="28"/>
                  </a:lnTo>
                  <a:lnTo>
                    <a:pt x="47" y="23"/>
                  </a:lnTo>
                  <a:lnTo>
                    <a:pt x="49" y="17"/>
                  </a:lnTo>
                  <a:lnTo>
                    <a:pt x="47" y="10"/>
                  </a:lnTo>
                  <a:lnTo>
                    <a:pt x="47" y="6"/>
                  </a:lnTo>
                  <a:lnTo>
                    <a:pt x="49" y="6"/>
                  </a:lnTo>
                  <a:lnTo>
                    <a:pt x="54" y="2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 76">
              <a:extLst>
                <a:ext uri="{FF2B5EF4-FFF2-40B4-BE49-F238E27FC236}">
                  <a16:creationId xmlns:a16="http://schemas.microsoft.com/office/drawing/2014/main" id="{BF155C7A-8601-4D11-97E9-A4356F283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88324" y="6053545"/>
              <a:ext cx="368244" cy="271798"/>
            </a:xfrm>
            <a:custGeom>
              <a:avLst/>
              <a:gdLst>
                <a:gd name="T0" fmla="*/ 35 w 84"/>
                <a:gd name="T1" fmla="*/ 0 h 62"/>
                <a:gd name="T2" fmla="*/ 37 w 84"/>
                <a:gd name="T3" fmla="*/ 2 h 62"/>
                <a:gd name="T4" fmla="*/ 39 w 84"/>
                <a:gd name="T5" fmla="*/ 2 h 62"/>
                <a:gd name="T6" fmla="*/ 43 w 84"/>
                <a:gd name="T7" fmla="*/ 6 h 62"/>
                <a:gd name="T8" fmla="*/ 48 w 84"/>
                <a:gd name="T9" fmla="*/ 6 h 62"/>
                <a:gd name="T10" fmla="*/ 48 w 84"/>
                <a:gd name="T11" fmla="*/ 6 h 62"/>
                <a:gd name="T12" fmla="*/ 54 w 84"/>
                <a:gd name="T13" fmla="*/ 2 h 62"/>
                <a:gd name="T14" fmla="*/ 61 w 84"/>
                <a:gd name="T15" fmla="*/ 6 h 62"/>
                <a:gd name="T16" fmla="*/ 65 w 84"/>
                <a:gd name="T17" fmla="*/ 6 h 62"/>
                <a:gd name="T18" fmla="*/ 71 w 84"/>
                <a:gd name="T19" fmla="*/ 12 h 62"/>
                <a:gd name="T20" fmla="*/ 75 w 84"/>
                <a:gd name="T21" fmla="*/ 12 h 62"/>
                <a:gd name="T22" fmla="*/ 78 w 84"/>
                <a:gd name="T23" fmla="*/ 17 h 62"/>
                <a:gd name="T24" fmla="*/ 82 w 84"/>
                <a:gd name="T25" fmla="*/ 17 h 62"/>
                <a:gd name="T26" fmla="*/ 84 w 84"/>
                <a:gd name="T27" fmla="*/ 19 h 62"/>
                <a:gd name="T28" fmla="*/ 80 w 84"/>
                <a:gd name="T29" fmla="*/ 23 h 62"/>
                <a:gd name="T30" fmla="*/ 84 w 84"/>
                <a:gd name="T31" fmla="*/ 25 h 62"/>
                <a:gd name="T32" fmla="*/ 84 w 84"/>
                <a:gd name="T33" fmla="*/ 29 h 62"/>
                <a:gd name="T34" fmla="*/ 76 w 84"/>
                <a:gd name="T35" fmla="*/ 30 h 62"/>
                <a:gd name="T36" fmla="*/ 75 w 84"/>
                <a:gd name="T37" fmla="*/ 36 h 62"/>
                <a:gd name="T38" fmla="*/ 71 w 84"/>
                <a:gd name="T39" fmla="*/ 38 h 62"/>
                <a:gd name="T40" fmla="*/ 71 w 84"/>
                <a:gd name="T41" fmla="*/ 42 h 62"/>
                <a:gd name="T42" fmla="*/ 75 w 84"/>
                <a:gd name="T43" fmla="*/ 45 h 62"/>
                <a:gd name="T44" fmla="*/ 75 w 84"/>
                <a:gd name="T45" fmla="*/ 49 h 62"/>
                <a:gd name="T46" fmla="*/ 71 w 84"/>
                <a:gd name="T47" fmla="*/ 49 h 62"/>
                <a:gd name="T48" fmla="*/ 71 w 84"/>
                <a:gd name="T49" fmla="*/ 45 h 62"/>
                <a:gd name="T50" fmla="*/ 67 w 84"/>
                <a:gd name="T51" fmla="*/ 47 h 62"/>
                <a:gd name="T52" fmla="*/ 65 w 84"/>
                <a:gd name="T53" fmla="*/ 51 h 62"/>
                <a:gd name="T54" fmla="*/ 61 w 84"/>
                <a:gd name="T55" fmla="*/ 51 h 62"/>
                <a:gd name="T56" fmla="*/ 63 w 84"/>
                <a:gd name="T57" fmla="*/ 57 h 62"/>
                <a:gd name="T58" fmla="*/ 60 w 84"/>
                <a:gd name="T59" fmla="*/ 57 h 62"/>
                <a:gd name="T60" fmla="*/ 56 w 84"/>
                <a:gd name="T61" fmla="*/ 58 h 62"/>
                <a:gd name="T62" fmla="*/ 50 w 84"/>
                <a:gd name="T63" fmla="*/ 57 h 62"/>
                <a:gd name="T64" fmla="*/ 45 w 84"/>
                <a:gd name="T65" fmla="*/ 58 h 62"/>
                <a:gd name="T66" fmla="*/ 41 w 84"/>
                <a:gd name="T67" fmla="*/ 62 h 62"/>
                <a:gd name="T68" fmla="*/ 39 w 84"/>
                <a:gd name="T69" fmla="*/ 58 h 62"/>
                <a:gd name="T70" fmla="*/ 39 w 84"/>
                <a:gd name="T71" fmla="*/ 55 h 62"/>
                <a:gd name="T72" fmla="*/ 37 w 84"/>
                <a:gd name="T73" fmla="*/ 47 h 62"/>
                <a:gd name="T74" fmla="*/ 35 w 84"/>
                <a:gd name="T75" fmla="*/ 47 h 62"/>
                <a:gd name="T76" fmla="*/ 31 w 84"/>
                <a:gd name="T77" fmla="*/ 45 h 62"/>
                <a:gd name="T78" fmla="*/ 28 w 84"/>
                <a:gd name="T79" fmla="*/ 45 h 62"/>
                <a:gd name="T80" fmla="*/ 28 w 84"/>
                <a:gd name="T81" fmla="*/ 40 h 62"/>
                <a:gd name="T82" fmla="*/ 30 w 84"/>
                <a:gd name="T83" fmla="*/ 36 h 62"/>
                <a:gd name="T84" fmla="*/ 28 w 84"/>
                <a:gd name="T85" fmla="*/ 34 h 62"/>
                <a:gd name="T86" fmla="*/ 26 w 84"/>
                <a:gd name="T87" fmla="*/ 34 h 62"/>
                <a:gd name="T88" fmla="*/ 24 w 84"/>
                <a:gd name="T89" fmla="*/ 30 h 62"/>
                <a:gd name="T90" fmla="*/ 22 w 84"/>
                <a:gd name="T91" fmla="*/ 29 h 62"/>
                <a:gd name="T92" fmla="*/ 17 w 84"/>
                <a:gd name="T93" fmla="*/ 30 h 62"/>
                <a:gd name="T94" fmla="*/ 11 w 84"/>
                <a:gd name="T95" fmla="*/ 29 h 62"/>
                <a:gd name="T96" fmla="*/ 7 w 84"/>
                <a:gd name="T97" fmla="*/ 23 h 62"/>
                <a:gd name="T98" fmla="*/ 2 w 84"/>
                <a:gd name="T99" fmla="*/ 23 h 62"/>
                <a:gd name="T100" fmla="*/ 0 w 84"/>
                <a:gd name="T101" fmla="*/ 23 h 62"/>
                <a:gd name="T102" fmla="*/ 2 w 84"/>
                <a:gd name="T103" fmla="*/ 21 h 62"/>
                <a:gd name="T104" fmla="*/ 2 w 84"/>
                <a:gd name="T105" fmla="*/ 17 h 62"/>
                <a:gd name="T106" fmla="*/ 0 w 84"/>
                <a:gd name="T107" fmla="*/ 12 h 62"/>
                <a:gd name="T108" fmla="*/ 3 w 84"/>
                <a:gd name="T109" fmla="*/ 10 h 62"/>
                <a:gd name="T110" fmla="*/ 5 w 84"/>
                <a:gd name="T111" fmla="*/ 8 h 62"/>
                <a:gd name="T112" fmla="*/ 9 w 84"/>
                <a:gd name="T113" fmla="*/ 2 h 62"/>
                <a:gd name="T114" fmla="*/ 17 w 84"/>
                <a:gd name="T115" fmla="*/ 0 h 62"/>
                <a:gd name="T116" fmla="*/ 22 w 84"/>
                <a:gd name="T117" fmla="*/ 2 h 62"/>
                <a:gd name="T118" fmla="*/ 28 w 84"/>
                <a:gd name="T119" fmla="*/ 0 h 62"/>
                <a:gd name="T120" fmla="*/ 30 w 84"/>
                <a:gd name="T121" fmla="*/ 2 h 62"/>
                <a:gd name="T122" fmla="*/ 33 w 84"/>
                <a:gd name="T123" fmla="*/ 0 h 62"/>
                <a:gd name="T124" fmla="*/ 35 w 84"/>
                <a:gd name="T12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4" h="62">
                  <a:moveTo>
                    <a:pt x="35" y="0"/>
                  </a:moveTo>
                  <a:lnTo>
                    <a:pt x="37" y="2"/>
                  </a:lnTo>
                  <a:lnTo>
                    <a:pt x="39" y="2"/>
                  </a:lnTo>
                  <a:lnTo>
                    <a:pt x="43" y="6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54" y="2"/>
                  </a:lnTo>
                  <a:lnTo>
                    <a:pt x="61" y="6"/>
                  </a:lnTo>
                  <a:lnTo>
                    <a:pt x="65" y="6"/>
                  </a:lnTo>
                  <a:lnTo>
                    <a:pt x="71" y="12"/>
                  </a:lnTo>
                  <a:lnTo>
                    <a:pt x="75" y="12"/>
                  </a:lnTo>
                  <a:lnTo>
                    <a:pt x="78" y="17"/>
                  </a:lnTo>
                  <a:lnTo>
                    <a:pt x="82" y="17"/>
                  </a:lnTo>
                  <a:lnTo>
                    <a:pt x="84" y="19"/>
                  </a:lnTo>
                  <a:lnTo>
                    <a:pt x="80" y="23"/>
                  </a:lnTo>
                  <a:lnTo>
                    <a:pt x="84" y="25"/>
                  </a:lnTo>
                  <a:lnTo>
                    <a:pt x="84" y="29"/>
                  </a:lnTo>
                  <a:lnTo>
                    <a:pt x="76" y="30"/>
                  </a:lnTo>
                  <a:lnTo>
                    <a:pt x="75" y="36"/>
                  </a:lnTo>
                  <a:lnTo>
                    <a:pt x="71" y="38"/>
                  </a:lnTo>
                  <a:lnTo>
                    <a:pt x="71" y="42"/>
                  </a:lnTo>
                  <a:lnTo>
                    <a:pt x="75" y="45"/>
                  </a:lnTo>
                  <a:lnTo>
                    <a:pt x="75" y="49"/>
                  </a:lnTo>
                  <a:lnTo>
                    <a:pt x="71" y="49"/>
                  </a:lnTo>
                  <a:lnTo>
                    <a:pt x="71" y="45"/>
                  </a:lnTo>
                  <a:lnTo>
                    <a:pt x="67" y="47"/>
                  </a:lnTo>
                  <a:lnTo>
                    <a:pt x="65" y="51"/>
                  </a:lnTo>
                  <a:lnTo>
                    <a:pt x="61" y="51"/>
                  </a:lnTo>
                  <a:lnTo>
                    <a:pt x="63" y="57"/>
                  </a:lnTo>
                  <a:lnTo>
                    <a:pt x="60" y="57"/>
                  </a:lnTo>
                  <a:lnTo>
                    <a:pt x="56" y="58"/>
                  </a:lnTo>
                  <a:lnTo>
                    <a:pt x="50" y="57"/>
                  </a:lnTo>
                  <a:lnTo>
                    <a:pt x="45" y="58"/>
                  </a:lnTo>
                  <a:lnTo>
                    <a:pt x="41" y="62"/>
                  </a:lnTo>
                  <a:lnTo>
                    <a:pt x="39" y="58"/>
                  </a:lnTo>
                  <a:lnTo>
                    <a:pt x="39" y="55"/>
                  </a:lnTo>
                  <a:lnTo>
                    <a:pt x="37" y="47"/>
                  </a:lnTo>
                  <a:lnTo>
                    <a:pt x="35" y="47"/>
                  </a:lnTo>
                  <a:lnTo>
                    <a:pt x="31" y="45"/>
                  </a:lnTo>
                  <a:lnTo>
                    <a:pt x="28" y="45"/>
                  </a:lnTo>
                  <a:lnTo>
                    <a:pt x="28" y="40"/>
                  </a:lnTo>
                  <a:lnTo>
                    <a:pt x="30" y="36"/>
                  </a:lnTo>
                  <a:lnTo>
                    <a:pt x="28" y="34"/>
                  </a:lnTo>
                  <a:lnTo>
                    <a:pt x="26" y="34"/>
                  </a:lnTo>
                  <a:lnTo>
                    <a:pt x="24" y="30"/>
                  </a:lnTo>
                  <a:lnTo>
                    <a:pt x="22" y="29"/>
                  </a:lnTo>
                  <a:lnTo>
                    <a:pt x="17" y="30"/>
                  </a:lnTo>
                  <a:lnTo>
                    <a:pt x="11" y="29"/>
                  </a:lnTo>
                  <a:lnTo>
                    <a:pt x="7" y="23"/>
                  </a:lnTo>
                  <a:lnTo>
                    <a:pt x="2" y="23"/>
                  </a:lnTo>
                  <a:lnTo>
                    <a:pt x="0" y="23"/>
                  </a:lnTo>
                  <a:lnTo>
                    <a:pt x="2" y="21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3" y="10"/>
                  </a:lnTo>
                  <a:lnTo>
                    <a:pt x="5" y="8"/>
                  </a:lnTo>
                  <a:lnTo>
                    <a:pt x="9" y="2"/>
                  </a:lnTo>
                  <a:lnTo>
                    <a:pt x="17" y="0"/>
                  </a:lnTo>
                  <a:lnTo>
                    <a:pt x="22" y="2"/>
                  </a:lnTo>
                  <a:lnTo>
                    <a:pt x="28" y="0"/>
                  </a:lnTo>
                  <a:lnTo>
                    <a:pt x="30" y="2"/>
                  </a:lnTo>
                  <a:lnTo>
                    <a:pt x="33" y="0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Freeform 107">
            <a:extLst>
              <a:ext uri="{FF2B5EF4-FFF2-40B4-BE49-F238E27FC236}">
                <a16:creationId xmlns:a16="http://schemas.microsoft.com/office/drawing/2014/main" id="{8EA720EE-0CF6-456C-92D5-6FE04CB84B96}"/>
              </a:ext>
            </a:extLst>
          </p:cNvPr>
          <p:cNvSpPr>
            <a:spLocks noChangeAspect="1"/>
          </p:cNvSpPr>
          <p:nvPr/>
        </p:nvSpPr>
        <p:spPr bwMode="auto">
          <a:xfrm>
            <a:off x="5279398" y="1495166"/>
            <a:ext cx="1716556" cy="3249389"/>
          </a:xfrm>
          <a:custGeom>
            <a:avLst/>
            <a:gdLst>
              <a:gd name="T0" fmla="*/ 20 w 52"/>
              <a:gd name="T1" fmla="*/ 2 h 105"/>
              <a:gd name="T2" fmla="*/ 22 w 52"/>
              <a:gd name="T3" fmla="*/ 8 h 105"/>
              <a:gd name="T4" fmla="*/ 37 w 52"/>
              <a:gd name="T5" fmla="*/ 6 h 105"/>
              <a:gd name="T6" fmla="*/ 48 w 52"/>
              <a:gd name="T7" fmla="*/ 4 h 105"/>
              <a:gd name="T8" fmla="*/ 52 w 52"/>
              <a:gd name="T9" fmla="*/ 13 h 105"/>
              <a:gd name="T10" fmla="*/ 48 w 52"/>
              <a:gd name="T11" fmla="*/ 17 h 105"/>
              <a:gd name="T12" fmla="*/ 43 w 52"/>
              <a:gd name="T13" fmla="*/ 27 h 105"/>
              <a:gd name="T14" fmla="*/ 39 w 52"/>
              <a:gd name="T15" fmla="*/ 42 h 105"/>
              <a:gd name="T16" fmla="*/ 37 w 52"/>
              <a:gd name="T17" fmla="*/ 51 h 105"/>
              <a:gd name="T18" fmla="*/ 30 w 52"/>
              <a:gd name="T19" fmla="*/ 51 h 105"/>
              <a:gd name="T20" fmla="*/ 39 w 52"/>
              <a:gd name="T21" fmla="*/ 62 h 105"/>
              <a:gd name="T22" fmla="*/ 33 w 52"/>
              <a:gd name="T23" fmla="*/ 73 h 105"/>
              <a:gd name="T24" fmla="*/ 39 w 52"/>
              <a:gd name="T25" fmla="*/ 79 h 105"/>
              <a:gd name="T26" fmla="*/ 35 w 52"/>
              <a:gd name="T27" fmla="*/ 86 h 105"/>
              <a:gd name="T28" fmla="*/ 33 w 52"/>
              <a:gd name="T29" fmla="*/ 98 h 105"/>
              <a:gd name="T30" fmla="*/ 33 w 52"/>
              <a:gd name="T31" fmla="*/ 101 h 105"/>
              <a:gd name="T32" fmla="*/ 28 w 52"/>
              <a:gd name="T33" fmla="*/ 103 h 105"/>
              <a:gd name="T34" fmla="*/ 20 w 52"/>
              <a:gd name="T35" fmla="*/ 103 h 105"/>
              <a:gd name="T36" fmla="*/ 7 w 52"/>
              <a:gd name="T37" fmla="*/ 105 h 105"/>
              <a:gd name="T38" fmla="*/ 7 w 52"/>
              <a:gd name="T39" fmla="*/ 101 h 105"/>
              <a:gd name="T40" fmla="*/ 9 w 52"/>
              <a:gd name="T41" fmla="*/ 86 h 105"/>
              <a:gd name="T42" fmla="*/ 9 w 52"/>
              <a:gd name="T43" fmla="*/ 77 h 105"/>
              <a:gd name="T44" fmla="*/ 7 w 52"/>
              <a:gd name="T45" fmla="*/ 75 h 105"/>
              <a:gd name="T46" fmla="*/ 3 w 52"/>
              <a:gd name="T47" fmla="*/ 75 h 105"/>
              <a:gd name="T48" fmla="*/ 9 w 52"/>
              <a:gd name="T49" fmla="*/ 70 h 105"/>
              <a:gd name="T50" fmla="*/ 7 w 52"/>
              <a:gd name="T51" fmla="*/ 66 h 105"/>
              <a:gd name="T52" fmla="*/ 3 w 52"/>
              <a:gd name="T53" fmla="*/ 71 h 105"/>
              <a:gd name="T54" fmla="*/ 0 w 52"/>
              <a:gd name="T55" fmla="*/ 68 h 105"/>
              <a:gd name="T56" fmla="*/ 5 w 52"/>
              <a:gd name="T57" fmla="*/ 53 h 105"/>
              <a:gd name="T58" fmla="*/ 9 w 52"/>
              <a:gd name="T59" fmla="*/ 43 h 105"/>
              <a:gd name="T60" fmla="*/ 13 w 52"/>
              <a:gd name="T61" fmla="*/ 34 h 105"/>
              <a:gd name="T62" fmla="*/ 11 w 52"/>
              <a:gd name="T63" fmla="*/ 28 h 105"/>
              <a:gd name="T64" fmla="*/ 13 w 52"/>
              <a:gd name="T65" fmla="*/ 21 h 105"/>
              <a:gd name="T66" fmla="*/ 11 w 52"/>
              <a:gd name="T67" fmla="*/ 6 h 105"/>
              <a:gd name="T68" fmla="*/ 18 w 52"/>
              <a:gd name="T69" fmla="*/ 0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2" h="105">
                <a:moveTo>
                  <a:pt x="18" y="0"/>
                </a:moveTo>
                <a:lnTo>
                  <a:pt x="20" y="2"/>
                </a:lnTo>
                <a:lnTo>
                  <a:pt x="20" y="6"/>
                </a:lnTo>
                <a:lnTo>
                  <a:pt x="22" y="8"/>
                </a:lnTo>
                <a:lnTo>
                  <a:pt x="28" y="4"/>
                </a:lnTo>
                <a:lnTo>
                  <a:pt x="37" y="6"/>
                </a:lnTo>
                <a:lnTo>
                  <a:pt x="39" y="4"/>
                </a:lnTo>
                <a:lnTo>
                  <a:pt x="48" y="4"/>
                </a:lnTo>
                <a:lnTo>
                  <a:pt x="48" y="8"/>
                </a:lnTo>
                <a:lnTo>
                  <a:pt x="52" y="13"/>
                </a:lnTo>
                <a:lnTo>
                  <a:pt x="50" y="17"/>
                </a:lnTo>
                <a:lnTo>
                  <a:pt x="48" y="17"/>
                </a:lnTo>
                <a:lnTo>
                  <a:pt x="43" y="23"/>
                </a:lnTo>
                <a:lnTo>
                  <a:pt x="43" y="27"/>
                </a:lnTo>
                <a:lnTo>
                  <a:pt x="43" y="38"/>
                </a:lnTo>
                <a:lnTo>
                  <a:pt x="39" y="42"/>
                </a:lnTo>
                <a:lnTo>
                  <a:pt x="41" y="45"/>
                </a:lnTo>
                <a:lnTo>
                  <a:pt x="37" y="51"/>
                </a:lnTo>
                <a:lnTo>
                  <a:pt x="33" y="51"/>
                </a:lnTo>
                <a:lnTo>
                  <a:pt x="30" y="51"/>
                </a:lnTo>
                <a:lnTo>
                  <a:pt x="33" y="60"/>
                </a:lnTo>
                <a:lnTo>
                  <a:pt x="39" y="62"/>
                </a:lnTo>
                <a:lnTo>
                  <a:pt x="39" y="70"/>
                </a:lnTo>
                <a:lnTo>
                  <a:pt x="33" y="73"/>
                </a:lnTo>
                <a:lnTo>
                  <a:pt x="35" y="79"/>
                </a:lnTo>
                <a:lnTo>
                  <a:pt x="39" y="79"/>
                </a:lnTo>
                <a:lnTo>
                  <a:pt x="39" y="83"/>
                </a:lnTo>
                <a:lnTo>
                  <a:pt x="35" y="86"/>
                </a:lnTo>
                <a:lnTo>
                  <a:pt x="31" y="94"/>
                </a:lnTo>
                <a:lnTo>
                  <a:pt x="33" y="98"/>
                </a:lnTo>
                <a:lnTo>
                  <a:pt x="33" y="101"/>
                </a:lnTo>
                <a:lnTo>
                  <a:pt x="33" y="101"/>
                </a:lnTo>
                <a:lnTo>
                  <a:pt x="31" y="103"/>
                </a:lnTo>
                <a:lnTo>
                  <a:pt x="28" y="103"/>
                </a:lnTo>
                <a:lnTo>
                  <a:pt x="22" y="105"/>
                </a:lnTo>
                <a:lnTo>
                  <a:pt x="20" y="103"/>
                </a:lnTo>
                <a:lnTo>
                  <a:pt x="13" y="101"/>
                </a:lnTo>
                <a:lnTo>
                  <a:pt x="7" y="105"/>
                </a:lnTo>
                <a:lnTo>
                  <a:pt x="7" y="103"/>
                </a:lnTo>
                <a:lnTo>
                  <a:pt x="7" y="101"/>
                </a:lnTo>
                <a:lnTo>
                  <a:pt x="9" y="96"/>
                </a:lnTo>
                <a:lnTo>
                  <a:pt x="9" y="86"/>
                </a:lnTo>
                <a:lnTo>
                  <a:pt x="11" y="83"/>
                </a:lnTo>
                <a:lnTo>
                  <a:pt x="9" y="77"/>
                </a:lnTo>
                <a:lnTo>
                  <a:pt x="11" y="75"/>
                </a:lnTo>
                <a:lnTo>
                  <a:pt x="7" y="75"/>
                </a:lnTo>
                <a:lnTo>
                  <a:pt x="5" y="77"/>
                </a:lnTo>
                <a:lnTo>
                  <a:pt x="3" y="75"/>
                </a:lnTo>
                <a:lnTo>
                  <a:pt x="3" y="73"/>
                </a:lnTo>
                <a:lnTo>
                  <a:pt x="9" y="70"/>
                </a:lnTo>
                <a:lnTo>
                  <a:pt x="7" y="68"/>
                </a:lnTo>
                <a:lnTo>
                  <a:pt x="7" y="66"/>
                </a:lnTo>
                <a:lnTo>
                  <a:pt x="3" y="68"/>
                </a:lnTo>
                <a:lnTo>
                  <a:pt x="3" y="71"/>
                </a:lnTo>
                <a:lnTo>
                  <a:pt x="0" y="71"/>
                </a:lnTo>
                <a:lnTo>
                  <a:pt x="0" y="68"/>
                </a:lnTo>
                <a:lnTo>
                  <a:pt x="2" y="58"/>
                </a:lnTo>
                <a:lnTo>
                  <a:pt x="5" y="53"/>
                </a:lnTo>
                <a:lnTo>
                  <a:pt x="5" y="49"/>
                </a:lnTo>
                <a:lnTo>
                  <a:pt x="9" y="43"/>
                </a:lnTo>
                <a:lnTo>
                  <a:pt x="9" y="38"/>
                </a:lnTo>
                <a:lnTo>
                  <a:pt x="13" y="34"/>
                </a:lnTo>
                <a:lnTo>
                  <a:pt x="15" y="30"/>
                </a:lnTo>
                <a:lnTo>
                  <a:pt x="11" y="28"/>
                </a:lnTo>
                <a:lnTo>
                  <a:pt x="13" y="23"/>
                </a:lnTo>
                <a:lnTo>
                  <a:pt x="13" y="21"/>
                </a:lnTo>
                <a:lnTo>
                  <a:pt x="13" y="12"/>
                </a:lnTo>
                <a:lnTo>
                  <a:pt x="11" y="6"/>
                </a:lnTo>
                <a:lnTo>
                  <a:pt x="11" y="2"/>
                </a:lnTo>
                <a:lnTo>
                  <a:pt x="1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0">
            <a:solidFill>
              <a:schemeClr val="bg1">
                <a:lumMod val="6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182598" tIns="91298" rIns="182598" bIns="91298" numCol="1" anchor="t" anchorCtr="0" compatLnSpc="1">
            <a:prstTxWarp prst="textNoShape">
              <a:avLst/>
            </a:prstTxWarp>
          </a:bodyPr>
          <a:lstStyle/>
          <a:p>
            <a:endParaRPr lang="en-US" sz="3596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Immagine 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1755" y="2209218"/>
            <a:ext cx="1620633" cy="1080000"/>
          </a:xfrm>
          <a:prstGeom prst="rect">
            <a:avLst/>
          </a:prstGeom>
        </p:spPr>
      </p:pic>
      <p:sp>
        <p:nvSpPr>
          <p:cNvPr id="54" name="Segnaposto testo 13">
            <a:extLst>
              <a:ext uri="{FF2B5EF4-FFF2-40B4-BE49-F238E27FC236}">
                <a16:creationId xmlns:a16="http://schemas.microsoft.com/office/drawing/2014/main" id="{F278402B-CA7D-4F5B-B3FA-ED74AB3CFB6C}"/>
              </a:ext>
            </a:extLst>
          </p:cNvPr>
          <p:cNvSpPr txBox="1">
            <a:spLocks/>
          </p:cNvSpPr>
          <p:nvPr/>
        </p:nvSpPr>
        <p:spPr>
          <a:xfrm>
            <a:off x="2902516" y="90536"/>
            <a:ext cx="6992922" cy="79529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lIns="180000" tIns="180000" rIns="252000" bIns="18000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96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63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Conferência EUROPEIA: Turim-Valdocco FAMÍLIA QUE: ESCUTA, INTERAGE NA REDE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1590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immagine 11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20" name="Rettangolo 19" descr="Blocco in evidenza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4722" y="1869795"/>
            <a:ext cx="6175277" cy="1124345"/>
          </a:xfrm>
        </p:spPr>
        <p:txBody>
          <a:bodyPr rtlCol="0"/>
          <a:lstStyle/>
          <a:p>
            <a:pPr>
              <a:lnSpc>
                <a:spcPct val="90000"/>
              </a:lnSpc>
            </a:pPr>
            <a:r>
              <a:rPr lang="it-IT" sz="5500" dirty="0"/>
              <a:t>Spagna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584722" y="2994141"/>
            <a:ext cx="6175238" cy="590155"/>
          </a:xfrm>
        </p:spPr>
        <p:txBody>
          <a:bodyPr rtlCol="0"/>
          <a:lstStyle/>
          <a:p>
            <a:r>
              <a:rPr lang="it-IT" dirty="0" err="1"/>
              <a:t>España</a:t>
            </a:r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rtlCol="0"/>
          <a:lstStyle/>
          <a:p>
            <a:pPr marL="0" indent="0" rtl="0">
              <a:buNone/>
            </a:pPr>
            <a:r>
              <a:rPr lang="it-IT" sz="2800" dirty="0"/>
              <a:t>Con 4 Federazioni attive:</a:t>
            </a:r>
          </a:p>
          <a:p>
            <a:r>
              <a:rPr lang="it-IT" sz="1600" dirty="0"/>
              <a:t>Federazione Spagna - Maria </a:t>
            </a:r>
            <a:r>
              <a:rPr lang="it-IT" sz="1600" dirty="0" err="1"/>
              <a:t>Auxiliadora</a:t>
            </a:r>
            <a:r>
              <a:rPr lang="it-IT" sz="1600" dirty="0"/>
              <a:t> (Sevilla)</a:t>
            </a:r>
          </a:p>
          <a:p>
            <a:r>
              <a:rPr lang="it-IT" sz="1600" dirty="0"/>
              <a:t>Federazione Spagna - </a:t>
            </a:r>
            <a:r>
              <a:rPr lang="it-IT" sz="1600" dirty="0" err="1"/>
              <a:t>Nuestra</a:t>
            </a:r>
            <a:r>
              <a:rPr lang="it-IT" sz="1600" dirty="0"/>
              <a:t> </a:t>
            </a:r>
            <a:r>
              <a:rPr lang="it-IT" sz="1600" dirty="0" err="1"/>
              <a:t>Sra</a:t>
            </a:r>
            <a:r>
              <a:rPr lang="it-IT" sz="1600" dirty="0"/>
              <a:t>. del Pilar (</a:t>
            </a:r>
            <a:r>
              <a:rPr lang="it-IT" sz="1600" dirty="0" err="1"/>
              <a:t>Barcelona</a:t>
            </a:r>
            <a:r>
              <a:rPr lang="it-IT" sz="1600" dirty="0"/>
              <a:t>)</a:t>
            </a:r>
          </a:p>
          <a:p>
            <a:r>
              <a:rPr lang="it-IT" sz="1600" dirty="0"/>
              <a:t>Federazione Spagna - Santa Teresa (Madrid)</a:t>
            </a:r>
          </a:p>
          <a:p>
            <a:r>
              <a:rPr lang="it-IT" sz="1600" dirty="0"/>
              <a:t>Federazione Spagna - </a:t>
            </a:r>
            <a:r>
              <a:rPr lang="it-IT" sz="1600" dirty="0" err="1"/>
              <a:t>Virgen</a:t>
            </a:r>
            <a:r>
              <a:rPr lang="it-IT" sz="1600" dirty="0"/>
              <a:t> del Camino (León)</a:t>
            </a:r>
          </a:p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11</a:t>
            </a:fld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756000"/>
            <a:ext cx="4401436" cy="5601828"/>
          </a:xfrm>
          <a:prstGeom prst="rect">
            <a:avLst/>
          </a:prstGeom>
        </p:spPr>
      </p:pic>
      <p:grpSp>
        <p:nvGrpSpPr>
          <p:cNvPr id="9" name="Group 52">
            <a:extLst>
              <a:ext uri="{FF2B5EF4-FFF2-40B4-BE49-F238E27FC236}">
                <a16:creationId xmlns:a16="http://schemas.microsoft.com/office/drawing/2014/main" id="{8EE340F2-0D89-4434-AA8A-C1614EAF9F66}"/>
              </a:ext>
            </a:extLst>
          </p:cNvPr>
          <p:cNvGrpSpPr/>
          <p:nvPr/>
        </p:nvGrpSpPr>
        <p:grpSpPr>
          <a:xfrm>
            <a:off x="1268041" y="1171441"/>
            <a:ext cx="3599674" cy="2940075"/>
            <a:chOff x="12504231" y="4159986"/>
            <a:chExt cx="8969825" cy="7463466"/>
          </a:xfrm>
          <a:noFill/>
        </p:grpSpPr>
        <p:sp>
          <p:nvSpPr>
            <p:cNvPr id="11" name="Freeform 70">
              <a:extLst>
                <a:ext uri="{FF2B5EF4-FFF2-40B4-BE49-F238E27FC236}">
                  <a16:creationId xmlns:a16="http://schemas.microsoft.com/office/drawing/2014/main" id="{05131A1A-08FA-490F-A456-3F86665622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05979" y="5262781"/>
              <a:ext cx="1356538" cy="1064942"/>
            </a:xfrm>
            <a:custGeom>
              <a:avLst/>
              <a:gdLst>
                <a:gd name="T0" fmla="*/ 84 w 107"/>
                <a:gd name="T1" fmla="*/ 74 h 84"/>
                <a:gd name="T2" fmla="*/ 83 w 107"/>
                <a:gd name="T3" fmla="*/ 82 h 84"/>
                <a:gd name="T4" fmla="*/ 77 w 107"/>
                <a:gd name="T5" fmla="*/ 80 h 84"/>
                <a:gd name="T6" fmla="*/ 77 w 107"/>
                <a:gd name="T7" fmla="*/ 74 h 84"/>
                <a:gd name="T8" fmla="*/ 38 w 107"/>
                <a:gd name="T9" fmla="*/ 71 h 84"/>
                <a:gd name="T10" fmla="*/ 54 w 107"/>
                <a:gd name="T11" fmla="*/ 71 h 84"/>
                <a:gd name="T12" fmla="*/ 60 w 107"/>
                <a:gd name="T13" fmla="*/ 69 h 84"/>
                <a:gd name="T14" fmla="*/ 58 w 107"/>
                <a:gd name="T15" fmla="*/ 76 h 84"/>
                <a:gd name="T16" fmla="*/ 45 w 107"/>
                <a:gd name="T17" fmla="*/ 74 h 84"/>
                <a:gd name="T18" fmla="*/ 47 w 107"/>
                <a:gd name="T19" fmla="*/ 69 h 84"/>
                <a:gd name="T20" fmla="*/ 64 w 107"/>
                <a:gd name="T21" fmla="*/ 67 h 84"/>
                <a:gd name="T22" fmla="*/ 66 w 107"/>
                <a:gd name="T23" fmla="*/ 65 h 84"/>
                <a:gd name="T24" fmla="*/ 45 w 107"/>
                <a:gd name="T25" fmla="*/ 65 h 84"/>
                <a:gd name="T26" fmla="*/ 41 w 107"/>
                <a:gd name="T27" fmla="*/ 69 h 84"/>
                <a:gd name="T28" fmla="*/ 107 w 107"/>
                <a:gd name="T29" fmla="*/ 65 h 84"/>
                <a:gd name="T30" fmla="*/ 101 w 107"/>
                <a:gd name="T31" fmla="*/ 58 h 84"/>
                <a:gd name="T32" fmla="*/ 40 w 107"/>
                <a:gd name="T33" fmla="*/ 59 h 84"/>
                <a:gd name="T34" fmla="*/ 34 w 107"/>
                <a:gd name="T35" fmla="*/ 67 h 84"/>
                <a:gd name="T36" fmla="*/ 26 w 107"/>
                <a:gd name="T37" fmla="*/ 56 h 84"/>
                <a:gd name="T38" fmla="*/ 66 w 107"/>
                <a:gd name="T39" fmla="*/ 54 h 84"/>
                <a:gd name="T40" fmla="*/ 40 w 107"/>
                <a:gd name="T41" fmla="*/ 50 h 84"/>
                <a:gd name="T42" fmla="*/ 66 w 107"/>
                <a:gd name="T43" fmla="*/ 43 h 84"/>
                <a:gd name="T44" fmla="*/ 62 w 107"/>
                <a:gd name="T45" fmla="*/ 54 h 84"/>
                <a:gd name="T46" fmla="*/ 64 w 107"/>
                <a:gd name="T47" fmla="*/ 61 h 84"/>
                <a:gd name="T48" fmla="*/ 56 w 107"/>
                <a:gd name="T49" fmla="*/ 67 h 84"/>
                <a:gd name="T50" fmla="*/ 53 w 107"/>
                <a:gd name="T51" fmla="*/ 61 h 84"/>
                <a:gd name="T52" fmla="*/ 47 w 107"/>
                <a:gd name="T53" fmla="*/ 54 h 84"/>
                <a:gd name="T54" fmla="*/ 51 w 107"/>
                <a:gd name="T55" fmla="*/ 46 h 84"/>
                <a:gd name="T56" fmla="*/ 56 w 107"/>
                <a:gd name="T57" fmla="*/ 52 h 84"/>
                <a:gd name="T58" fmla="*/ 54 w 107"/>
                <a:gd name="T59" fmla="*/ 46 h 84"/>
                <a:gd name="T60" fmla="*/ 15 w 107"/>
                <a:gd name="T61" fmla="*/ 22 h 84"/>
                <a:gd name="T62" fmla="*/ 10 w 107"/>
                <a:gd name="T63" fmla="*/ 26 h 84"/>
                <a:gd name="T64" fmla="*/ 32 w 107"/>
                <a:gd name="T65" fmla="*/ 24 h 84"/>
                <a:gd name="T66" fmla="*/ 34 w 107"/>
                <a:gd name="T67" fmla="*/ 31 h 84"/>
                <a:gd name="T68" fmla="*/ 43 w 107"/>
                <a:gd name="T69" fmla="*/ 35 h 84"/>
                <a:gd name="T70" fmla="*/ 40 w 107"/>
                <a:gd name="T71" fmla="*/ 41 h 84"/>
                <a:gd name="T72" fmla="*/ 34 w 107"/>
                <a:gd name="T73" fmla="*/ 44 h 84"/>
                <a:gd name="T74" fmla="*/ 26 w 107"/>
                <a:gd name="T75" fmla="*/ 52 h 84"/>
                <a:gd name="T76" fmla="*/ 23 w 107"/>
                <a:gd name="T77" fmla="*/ 59 h 84"/>
                <a:gd name="T78" fmla="*/ 23 w 107"/>
                <a:gd name="T79" fmla="*/ 65 h 84"/>
                <a:gd name="T80" fmla="*/ 21 w 107"/>
                <a:gd name="T81" fmla="*/ 71 h 84"/>
                <a:gd name="T82" fmla="*/ 8 w 107"/>
                <a:gd name="T83" fmla="*/ 65 h 84"/>
                <a:gd name="T84" fmla="*/ 2 w 107"/>
                <a:gd name="T85" fmla="*/ 58 h 84"/>
                <a:gd name="T86" fmla="*/ 4 w 107"/>
                <a:gd name="T87" fmla="*/ 46 h 84"/>
                <a:gd name="T88" fmla="*/ 2 w 107"/>
                <a:gd name="T89" fmla="*/ 37 h 84"/>
                <a:gd name="T90" fmla="*/ 4 w 107"/>
                <a:gd name="T91" fmla="*/ 31 h 84"/>
                <a:gd name="T92" fmla="*/ 13 w 107"/>
                <a:gd name="T93" fmla="*/ 31 h 84"/>
                <a:gd name="T94" fmla="*/ 17 w 107"/>
                <a:gd name="T95" fmla="*/ 29 h 84"/>
                <a:gd name="T96" fmla="*/ 21 w 107"/>
                <a:gd name="T97" fmla="*/ 33 h 84"/>
                <a:gd name="T98" fmla="*/ 17 w 107"/>
                <a:gd name="T99" fmla="*/ 24 h 84"/>
                <a:gd name="T100" fmla="*/ 28 w 107"/>
                <a:gd name="T101" fmla="*/ 22 h 84"/>
                <a:gd name="T102" fmla="*/ 40 w 107"/>
                <a:gd name="T103" fmla="*/ 13 h 84"/>
                <a:gd name="T104" fmla="*/ 34 w 107"/>
                <a:gd name="T105" fmla="*/ 5 h 84"/>
                <a:gd name="T106" fmla="*/ 32 w 107"/>
                <a:gd name="T107" fmla="*/ 20 h 84"/>
                <a:gd name="T108" fmla="*/ 23 w 107"/>
                <a:gd name="T109" fmla="*/ 20 h 84"/>
                <a:gd name="T110" fmla="*/ 10 w 107"/>
                <a:gd name="T111" fmla="*/ 24 h 84"/>
                <a:gd name="T112" fmla="*/ 4 w 107"/>
                <a:gd name="T113" fmla="*/ 28 h 84"/>
                <a:gd name="T114" fmla="*/ 8 w 107"/>
                <a:gd name="T115" fmla="*/ 20 h 84"/>
                <a:gd name="T116" fmla="*/ 21 w 107"/>
                <a:gd name="T117" fmla="*/ 15 h 84"/>
                <a:gd name="T118" fmla="*/ 32 w 107"/>
                <a:gd name="T119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7" h="84">
                  <a:moveTo>
                    <a:pt x="79" y="74"/>
                  </a:moveTo>
                  <a:lnTo>
                    <a:pt x="81" y="74"/>
                  </a:lnTo>
                  <a:lnTo>
                    <a:pt x="83" y="74"/>
                  </a:lnTo>
                  <a:lnTo>
                    <a:pt x="84" y="74"/>
                  </a:lnTo>
                  <a:lnTo>
                    <a:pt x="84" y="78"/>
                  </a:lnTo>
                  <a:lnTo>
                    <a:pt x="84" y="80"/>
                  </a:lnTo>
                  <a:lnTo>
                    <a:pt x="84" y="82"/>
                  </a:lnTo>
                  <a:lnTo>
                    <a:pt x="83" y="82"/>
                  </a:lnTo>
                  <a:lnTo>
                    <a:pt x="81" y="84"/>
                  </a:lnTo>
                  <a:lnTo>
                    <a:pt x="77" y="84"/>
                  </a:lnTo>
                  <a:lnTo>
                    <a:pt x="77" y="82"/>
                  </a:lnTo>
                  <a:lnTo>
                    <a:pt x="77" y="80"/>
                  </a:lnTo>
                  <a:lnTo>
                    <a:pt x="79" y="78"/>
                  </a:lnTo>
                  <a:lnTo>
                    <a:pt x="81" y="76"/>
                  </a:lnTo>
                  <a:lnTo>
                    <a:pt x="77" y="76"/>
                  </a:lnTo>
                  <a:lnTo>
                    <a:pt x="77" y="74"/>
                  </a:lnTo>
                  <a:lnTo>
                    <a:pt x="79" y="74"/>
                  </a:lnTo>
                  <a:close/>
                  <a:moveTo>
                    <a:pt x="34" y="69"/>
                  </a:moveTo>
                  <a:lnTo>
                    <a:pt x="38" y="71"/>
                  </a:lnTo>
                  <a:lnTo>
                    <a:pt x="38" y="71"/>
                  </a:lnTo>
                  <a:lnTo>
                    <a:pt x="34" y="69"/>
                  </a:lnTo>
                  <a:close/>
                  <a:moveTo>
                    <a:pt x="49" y="67"/>
                  </a:moveTo>
                  <a:lnTo>
                    <a:pt x="51" y="72"/>
                  </a:lnTo>
                  <a:lnTo>
                    <a:pt x="54" y="71"/>
                  </a:lnTo>
                  <a:lnTo>
                    <a:pt x="54" y="71"/>
                  </a:lnTo>
                  <a:lnTo>
                    <a:pt x="56" y="69"/>
                  </a:lnTo>
                  <a:lnTo>
                    <a:pt x="58" y="69"/>
                  </a:lnTo>
                  <a:lnTo>
                    <a:pt x="60" y="69"/>
                  </a:lnTo>
                  <a:lnTo>
                    <a:pt x="60" y="71"/>
                  </a:lnTo>
                  <a:lnTo>
                    <a:pt x="58" y="74"/>
                  </a:lnTo>
                  <a:lnTo>
                    <a:pt x="58" y="76"/>
                  </a:lnTo>
                  <a:lnTo>
                    <a:pt x="58" y="76"/>
                  </a:lnTo>
                  <a:lnTo>
                    <a:pt x="56" y="74"/>
                  </a:lnTo>
                  <a:lnTo>
                    <a:pt x="56" y="76"/>
                  </a:lnTo>
                  <a:lnTo>
                    <a:pt x="51" y="76"/>
                  </a:lnTo>
                  <a:lnTo>
                    <a:pt x="45" y="74"/>
                  </a:lnTo>
                  <a:lnTo>
                    <a:pt x="45" y="72"/>
                  </a:lnTo>
                  <a:lnTo>
                    <a:pt x="47" y="72"/>
                  </a:lnTo>
                  <a:lnTo>
                    <a:pt x="45" y="71"/>
                  </a:lnTo>
                  <a:lnTo>
                    <a:pt x="47" y="69"/>
                  </a:lnTo>
                  <a:lnTo>
                    <a:pt x="49" y="67"/>
                  </a:lnTo>
                  <a:close/>
                  <a:moveTo>
                    <a:pt x="66" y="65"/>
                  </a:moveTo>
                  <a:lnTo>
                    <a:pt x="66" y="67"/>
                  </a:lnTo>
                  <a:lnTo>
                    <a:pt x="64" y="67"/>
                  </a:lnTo>
                  <a:lnTo>
                    <a:pt x="62" y="69"/>
                  </a:lnTo>
                  <a:lnTo>
                    <a:pt x="60" y="69"/>
                  </a:lnTo>
                  <a:lnTo>
                    <a:pt x="62" y="67"/>
                  </a:lnTo>
                  <a:lnTo>
                    <a:pt x="66" y="65"/>
                  </a:lnTo>
                  <a:close/>
                  <a:moveTo>
                    <a:pt x="41" y="63"/>
                  </a:moveTo>
                  <a:lnTo>
                    <a:pt x="43" y="65"/>
                  </a:lnTo>
                  <a:lnTo>
                    <a:pt x="43" y="65"/>
                  </a:lnTo>
                  <a:lnTo>
                    <a:pt x="45" y="65"/>
                  </a:lnTo>
                  <a:lnTo>
                    <a:pt x="43" y="71"/>
                  </a:lnTo>
                  <a:lnTo>
                    <a:pt x="41" y="72"/>
                  </a:lnTo>
                  <a:lnTo>
                    <a:pt x="40" y="71"/>
                  </a:lnTo>
                  <a:lnTo>
                    <a:pt x="41" y="69"/>
                  </a:lnTo>
                  <a:lnTo>
                    <a:pt x="41" y="63"/>
                  </a:lnTo>
                  <a:close/>
                  <a:moveTo>
                    <a:pt x="101" y="58"/>
                  </a:moveTo>
                  <a:lnTo>
                    <a:pt x="103" y="59"/>
                  </a:lnTo>
                  <a:lnTo>
                    <a:pt x="107" y="65"/>
                  </a:lnTo>
                  <a:lnTo>
                    <a:pt x="105" y="67"/>
                  </a:lnTo>
                  <a:lnTo>
                    <a:pt x="101" y="65"/>
                  </a:lnTo>
                  <a:lnTo>
                    <a:pt x="99" y="63"/>
                  </a:lnTo>
                  <a:lnTo>
                    <a:pt x="101" y="58"/>
                  </a:lnTo>
                  <a:close/>
                  <a:moveTo>
                    <a:pt x="32" y="54"/>
                  </a:moveTo>
                  <a:lnTo>
                    <a:pt x="36" y="56"/>
                  </a:lnTo>
                  <a:lnTo>
                    <a:pt x="38" y="56"/>
                  </a:lnTo>
                  <a:lnTo>
                    <a:pt x="40" y="59"/>
                  </a:lnTo>
                  <a:lnTo>
                    <a:pt x="41" y="63"/>
                  </a:lnTo>
                  <a:lnTo>
                    <a:pt x="40" y="67"/>
                  </a:lnTo>
                  <a:lnTo>
                    <a:pt x="36" y="67"/>
                  </a:lnTo>
                  <a:lnTo>
                    <a:pt x="34" y="67"/>
                  </a:lnTo>
                  <a:lnTo>
                    <a:pt x="30" y="65"/>
                  </a:lnTo>
                  <a:lnTo>
                    <a:pt x="28" y="63"/>
                  </a:lnTo>
                  <a:lnTo>
                    <a:pt x="26" y="59"/>
                  </a:lnTo>
                  <a:lnTo>
                    <a:pt x="26" y="56"/>
                  </a:lnTo>
                  <a:lnTo>
                    <a:pt x="32" y="54"/>
                  </a:lnTo>
                  <a:close/>
                  <a:moveTo>
                    <a:pt x="68" y="50"/>
                  </a:moveTo>
                  <a:lnTo>
                    <a:pt x="68" y="56"/>
                  </a:lnTo>
                  <a:lnTo>
                    <a:pt x="66" y="54"/>
                  </a:lnTo>
                  <a:lnTo>
                    <a:pt x="68" y="50"/>
                  </a:lnTo>
                  <a:close/>
                  <a:moveTo>
                    <a:pt x="38" y="44"/>
                  </a:moveTo>
                  <a:lnTo>
                    <a:pt x="40" y="48"/>
                  </a:lnTo>
                  <a:lnTo>
                    <a:pt x="40" y="50"/>
                  </a:lnTo>
                  <a:lnTo>
                    <a:pt x="36" y="50"/>
                  </a:lnTo>
                  <a:lnTo>
                    <a:pt x="38" y="48"/>
                  </a:lnTo>
                  <a:lnTo>
                    <a:pt x="38" y="44"/>
                  </a:lnTo>
                  <a:close/>
                  <a:moveTo>
                    <a:pt x="66" y="43"/>
                  </a:moveTo>
                  <a:lnTo>
                    <a:pt x="66" y="44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62" y="54"/>
                  </a:lnTo>
                  <a:lnTo>
                    <a:pt x="62" y="56"/>
                  </a:lnTo>
                  <a:lnTo>
                    <a:pt x="66" y="58"/>
                  </a:lnTo>
                  <a:lnTo>
                    <a:pt x="66" y="59"/>
                  </a:lnTo>
                  <a:lnTo>
                    <a:pt x="64" y="61"/>
                  </a:lnTo>
                  <a:lnTo>
                    <a:pt x="60" y="63"/>
                  </a:lnTo>
                  <a:lnTo>
                    <a:pt x="60" y="65"/>
                  </a:lnTo>
                  <a:lnTo>
                    <a:pt x="58" y="67"/>
                  </a:lnTo>
                  <a:lnTo>
                    <a:pt x="56" y="67"/>
                  </a:lnTo>
                  <a:lnTo>
                    <a:pt x="54" y="65"/>
                  </a:lnTo>
                  <a:lnTo>
                    <a:pt x="56" y="63"/>
                  </a:lnTo>
                  <a:lnTo>
                    <a:pt x="56" y="63"/>
                  </a:lnTo>
                  <a:lnTo>
                    <a:pt x="53" y="61"/>
                  </a:lnTo>
                  <a:lnTo>
                    <a:pt x="51" y="61"/>
                  </a:lnTo>
                  <a:lnTo>
                    <a:pt x="49" y="59"/>
                  </a:lnTo>
                  <a:lnTo>
                    <a:pt x="49" y="56"/>
                  </a:lnTo>
                  <a:lnTo>
                    <a:pt x="47" y="54"/>
                  </a:lnTo>
                  <a:lnTo>
                    <a:pt x="47" y="50"/>
                  </a:lnTo>
                  <a:lnTo>
                    <a:pt x="49" y="50"/>
                  </a:lnTo>
                  <a:lnTo>
                    <a:pt x="49" y="48"/>
                  </a:lnTo>
                  <a:lnTo>
                    <a:pt x="51" y="46"/>
                  </a:lnTo>
                  <a:lnTo>
                    <a:pt x="53" y="48"/>
                  </a:lnTo>
                  <a:lnTo>
                    <a:pt x="53" y="50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8" y="52"/>
                  </a:lnTo>
                  <a:lnTo>
                    <a:pt x="58" y="50"/>
                  </a:lnTo>
                  <a:lnTo>
                    <a:pt x="56" y="48"/>
                  </a:lnTo>
                  <a:lnTo>
                    <a:pt x="54" y="46"/>
                  </a:lnTo>
                  <a:lnTo>
                    <a:pt x="56" y="44"/>
                  </a:lnTo>
                  <a:lnTo>
                    <a:pt x="62" y="43"/>
                  </a:lnTo>
                  <a:lnTo>
                    <a:pt x="66" y="43"/>
                  </a:lnTo>
                  <a:close/>
                  <a:moveTo>
                    <a:pt x="15" y="22"/>
                  </a:moveTo>
                  <a:lnTo>
                    <a:pt x="15" y="24"/>
                  </a:lnTo>
                  <a:lnTo>
                    <a:pt x="11" y="28"/>
                  </a:lnTo>
                  <a:lnTo>
                    <a:pt x="10" y="28"/>
                  </a:lnTo>
                  <a:lnTo>
                    <a:pt x="10" y="26"/>
                  </a:lnTo>
                  <a:lnTo>
                    <a:pt x="11" y="22"/>
                  </a:lnTo>
                  <a:lnTo>
                    <a:pt x="15" y="22"/>
                  </a:lnTo>
                  <a:close/>
                  <a:moveTo>
                    <a:pt x="28" y="22"/>
                  </a:moveTo>
                  <a:lnTo>
                    <a:pt x="32" y="24"/>
                  </a:lnTo>
                  <a:lnTo>
                    <a:pt x="32" y="28"/>
                  </a:lnTo>
                  <a:lnTo>
                    <a:pt x="30" y="29"/>
                  </a:lnTo>
                  <a:lnTo>
                    <a:pt x="32" y="29"/>
                  </a:lnTo>
                  <a:lnTo>
                    <a:pt x="34" y="31"/>
                  </a:lnTo>
                  <a:lnTo>
                    <a:pt x="36" y="33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3" y="35"/>
                  </a:lnTo>
                  <a:lnTo>
                    <a:pt x="43" y="39"/>
                  </a:lnTo>
                  <a:lnTo>
                    <a:pt x="41" y="41"/>
                  </a:lnTo>
                  <a:lnTo>
                    <a:pt x="41" y="39"/>
                  </a:lnTo>
                  <a:lnTo>
                    <a:pt x="40" y="41"/>
                  </a:lnTo>
                  <a:lnTo>
                    <a:pt x="38" y="39"/>
                  </a:lnTo>
                  <a:lnTo>
                    <a:pt x="34" y="39"/>
                  </a:lnTo>
                  <a:lnTo>
                    <a:pt x="32" y="41"/>
                  </a:lnTo>
                  <a:lnTo>
                    <a:pt x="34" y="44"/>
                  </a:lnTo>
                  <a:lnTo>
                    <a:pt x="34" y="48"/>
                  </a:lnTo>
                  <a:lnTo>
                    <a:pt x="30" y="50"/>
                  </a:lnTo>
                  <a:lnTo>
                    <a:pt x="28" y="48"/>
                  </a:lnTo>
                  <a:lnTo>
                    <a:pt x="26" y="52"/>
                  </a:lnTo>
                  <a:lnTo>
                    <a:pt x="28" y="52"/>
                  </a:lnTo>
                  <a:lnTo>
                    <a:pt x="21" y="56"/>
                  </a:lnTo>
                  <a:lnTo>
                    <a:pt x="21" y="58"/>
                  </a:lnTo>
                  <a:lnTo>
                    <a:pt x="23" y="59"/>
                  </a:lnTo>
                  <a:lnTo>
                    <a:pt x="23" y="61"/>
                  </a:lnTo>
                  <a:lnTo>
                    <a:pt x="21" y="63"/>
                  </a:lnTo>
                  <a:lnTo>
                    <a:pt x="21" y="65"/>
                  </a:lnTo>
                  <a:lnTo>
                    <a:pt x="23" y="65"/>
                  </a:lnTo>
                  <a:lnTo>
                    <a:pt x="25" y="69"/>
                  </a:lnTo>
                  <a:lnTo>
                    <a:pt x="23" y="71"/>
                  </a:lnTo>
                  <a:lnTo>
                    <a:pt x="25" y="71"/>
                  </a:lnTo>
                  <a:lnTo>
                    <a:pt x="21" y="71"/>
                  </a:lnTo>
                  <a:lnTo>
                    <a:pt x="19" y="71"/>
                  </a:lnTo>
                  <a:lnTo>
                    <a:pt x="13" y="69"/>
                  </a:lnTo>
                  <a:lnTo>
                    <a:pt x="8" y="69"/>
                  </a:lnTo>
                  <a:lnTo>
                    <a:pt x="8" y="65"/>
                  </a:lnTo>
                  <a:lnTo>
                    <a:pt x="10" y="65"/>
                  </a:lnTo>
                  <a:lnTo>
                    <a:pt x="8" y="59"/>
                  </a:lnTo>
                  <a:lnTo>
                    <a:pt x="4" y="56"/>
                  </a:lnTo>
                  <a:lnTo>
                    <a:pt x="2" y="58"/>
                  </a:lnTo>
                  <a:lnTo>
                    <a:pt x="0" y="56"/>
                  </a:lnTo>
                  <a:lnTo>
                    <a:pt x="2" y="52"/>
                  </a:lnTo>
                  <a:lnTo>
                    <a:pt x="6" y="50"/>
                  </a:lnTo>
                  <a:lnTo>
                    <a:pt x="4" y="46"/>
                  </a:lnTo>
                  <a:lnTo>
                    <a:pt x="4" y="43"/>
                  </a:lnTo>
                  <a:lnTo>
                    <a:pt x="2" y="43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4" y="39"/>
                  </a:lnTo>
                  <a:lnTo>
                    <a:pt x="4" y="35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10" y="33"/>
                  </a:lnTo>
                  <a:lnTo>
                    <a:pt x="13" y="31"/>
                  </a:lnTo>
                  <a:lnTo>
                    <a:pt x="11" y="29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7" y="29"/>
                  </a:lnTo>
                  <a:lnTo>
                    <a:pt x="15" y="31"/>
                  </a:lnTo>
                  <a:lnTo>
                    <a:pt x="15" y="33"/>
                  </a:lnTo>
                  <a:lnTo>
                    <a:pt x="19" y="31"/>
                  </a:lnTo>
                  <a:lnTo>
                    <a:pt x="21" y="33"/>
                  </a:lnTo>
                  <a:lnTo>
                    <a:pt x="21" y="31"/>
                  </a:lnTo>
                  <a:lnTo>
                    <a:pt x="19" y="29"/>
                  </a:lnTo>
                  <a:lnTo>
                    <a:pt x="19" y="28"/>
                  </a:lnTo>
                  <a:lnTo>
                    <a:pt x="17" y="24"/>
                  </a:lnTo>
                  <a:lnTo>
                    <a:pt x="19" y="22"/>
                  </a:lnTo>
                  <a:lnTo>
                    <a:pt x="21" y="22"/>
                  </a:lnTo>
                  <a:lnTo>
                    <a:pt x="23" y="22"/>
                  </a:lnTo>
                  <a:lnTo>
                    <a:pt x="28" y="22"/>
                  </a:lnTo>
                  <a:close/>
                  <a:moveTo>
                    <a:pt x="41" y="11"/>
                  </a:moveTo>
                  <a:lnTo>
                    <a:pt x="45" y="11"/>
                  </a:lnTo>
                  <a:lnTo>
                    <a:pt x="43" y="13"/>
                  </a:lnTo>
                  <a:lnTo>
                    <a:pt x="40" y="13"/>
                  </a:lnTo>
                  <a:lnTo>
                    <a:pt x="41" y="11"/>
                  </a:lnTo>
                  <a:close/>
                  <a:moveTo>
                    <a:pt x="36" y="0"/>
                  </a:moveTo>
                  <a:lnTo>
                    <a:pt x="38" y="1"/>
                  </a:lnTo>
                  <a:lnTo>
                    <a:pt x="34" y="5"/>
                  </a:lnTo>
                  <a:lnTo>
                    <a:pt x="36" y="9"/>
                  </a:lnTo>
                  <a:lnTo>
                    <a:pt x="34" y="11"/>
                  </a:lnTo>
                  <a:lnTo>
                    <a:pt x="36" y="15"/>
                  </a:lnTo>
                  <a:lnTo>
                    <a:pt x="32" y="20"/>
                  </a:lnTo>
                  <a:lnTo>
                    <a:pt x="30" y="20"/>
                  </a:lnTo>
                  <a:lnTo>
                    <a:pt x="28" y="20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19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0" y="24"/>
                  </a:lnTo>
                  <a:lnTo>
                    <a:pt x="8" y="26"/>
                  </a:lnTo>
                  <a:lnTo>
                    <a:pt x="10" y="29"/>
                  </a:lnTo>
                  <a:lnTo>
                    <a:pt x="6" y="26"/>
                  </a:lnTo>
                  <a:lnTo>
                    <a:pt x="4" y="28"/>
                  </a:lnTo>
                  <a:lnTo>
                    <a:pt x="2" y="26"/>
                  </a:lnTo>
                  <a:lnTo>
                    <a:pt x="6" y="24"/>
                  </a:lnTo>
                  <a:lnTo>
                    <a:pt x="6" y="20"/>
                  </a:lnTo>
                  <a:lnTo>
                    <a:pt x="8" y="20"/>
                  </a:lnTo>
                  <a:lnTo>
                    <a:pt x="10" y="20"/>
                  </a:lnTo>
                  <a:lnTo>
                    <a:pt x="13" y="16"/>
                  </a:lnTo>
                  <a:lnTo>
                    <a:pt x="17" y="16"/>
                  </a:lnTo>
                  <a:lnTo>
                    <a:pt x="21" y="15"/>
                  </a:lnTo>
                  <a:lnTo>
                    <a:pt x="23" y="11"/>
                  </a:lnTo>
                  <a:lnTo>
                    <a:pt x="25" y="7"/>
                  </a:lnTo>
                  <a:lnTo>
                    <a:pt x="28" y="7"/>
                  </a:lnTo>
                  <a:lnTo>
                    <a:pt x="32" y="5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94">
              <a:extLst>
                <a:ext uri="{FF2B5EF4-FFF2-40B4-BE49-F238E27FC236}">
                  <a16:creationId xmlns:a16="http://schemas.microsoft.com/office/drawing/2014/main" id="{456E0D9E-E25D-408F-8550-982E3EAF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00285" y="6137551"/>
              <a:ext cx="1812937" cy="2129884"/>
            </a:xfrm>
            <a:custGeom>
              <a:avLst/>
              <a:gdLst>
                <a:gd name="T0" fmla="*/ 57 w 143"/>
                <a:gd name="T1" fmla="*/ 2 h 168"/>
                <a:gd name="T2" fmla="*/ 58 w 143"/>
                <a:gd name="T3" fmla="*/ 11 h 168"/>
                <a:gd name="T4" fmla="*/ 66 w 143"/>
                <a:gd name="T5" fmla="*/ 15 h 168"/>
                <a:gd name="T6" fmla="*/ 73 w 143"/>
                <a:gd name="T7" fmla="*/ 17 h 168"/>
                <a:gd name="T8" fmla="*/ 79 w 143"/>
                <a:gd name="T9" fmla="*/ 17 h 168"/>
                <a:gd name="T10" fmla="*/ 75 w 143"/>
                <a:gd name="T11" fmla="*/ 22 h 168"/>
                <a:gd name="T12" fmla="*/ 85 w 143"/>
                <a:gd name="T13" fmla="*/ 24 h 168"/>
                <a:gd name="T14" fmla="*/ 94 w 143"/>
                <a:gd name="T15" fmla="*/ 15 h 168"/>
                <a:gd name="T16" fmla="*/ 103 w 143"/>
                <a:gd name="T17" fmla="*/ 11 h 168"/>
                <a:gd name="T18" fmla="*/ 98 w 143"/>
                <a:gd name="T19" fmla="*/ 15 h 168"/>
                <a:gd name="T20" fmla="*/ 107 w 143"/>
                <a:gd name="T21" fmla="*/ 13 h 168"/>
                <a:gd name="T22" fmla="*/ 118 w 143"/>
                <a:gd name="T23" fmla="*/ 18 h 168"/>
                <a:gd name="T24" fmla="*/ 126 w 143"/>
                <a:gd name="T25" fmla="*/ 28 h 168"/>
                <a:gd name="T26" fmla="*/ 133 w 143"/>
                <a:gd name="T27" fmla="*/ 43 h 168"/>
                <a:gd name="T28" fmla="*/ 133 w 143"/>
                <a:gd name="T29" fmla="*/ 56 h 168"/>
                <a:gd name="T30" fmla="*/ 135 w 143"/>
                <a:gd name="T31" fmla="*/ 69 h 168"/>
                <a:gd name="T32" fmla="*/ 143 w 143"/>
                <a:gd name="T33" fmla="*/ 88 h 168"/>
                <a:gd name="T34" fmla="*/ 131 w 143"/>
                <a:gd name="T35" fmla="*/ 90 h 168"/>
                <a:gd name="T36" fmla="*/ 120 w 143"/>
                <a:gd name="T37" fmla="*/ 93 h 168"/>
                <a:gd name="T38" fmla="*/ 109 w 143"/>
                <a:gd name="T39" fmla="*/ 101 h 168"/>
                <a:gd name="T40" fmla="*/ 96 w 143"/>
                <a:gd name="T41" fmla="*/ 104 h 168"/>
                <a:gd name="T42" fmla="*/ 105 w 143"/>
                <a:gd name="T43" fmla="*/ 119 h 168"/>
                <a:gd name="T44" fmla="*/ 118 w 143"/>
                <a:gd name="T45" fmla="*/ 131 h 168"/>
                <a:gd name="T46" fmla="*/ 122 w 143"/>
                <a:gd name="T47" fmla="*/ 144 h 168"/>
                <a:gd name="T48" fmla="*/ 111 w 143"/>
                <a:gd name="T49" fmla="*/ 157 h 168"/>
                <a:gd name="T50" fmla="*/ 111 w 143"/>
                <a:gd name="T51" fmla="*/ 162 h 168"/>
                <a:gd name="T52" fmla="*/ 94 w 143"/>
                <a:gd name="T53" fmla="*/ 166 h 168"/>
                <a:gd name="T54" fmla="*/ 83 w 143"/>
                <a:gd name="T55" fmla="*/ 164 h 168"/>
                <a:gd name="T56" fmla="*/ 73 w 143"/>
                <a:gd name="T57" fmla="*/ 168 h 168"/>
                <a:gd name="T58" fmla="*/ 62 w 143"/>
                <a:gd name="T59" fmla="*/ 166 h 168"/>
                <a:gd name="T60" fmla="*/ 53 w 143"/>
                <a:gd name="T61" fmla="*/ 162 h 168"/>
                <a:gd name="T62" fmla="*/ 43 w 143"/>
                <a:gd name="T63" fmla="*/ 161 h 168"/>
                <a:gd name="T64" fmla="*/ 36 w 143"/>
                <a:gd name="T65" fmla="*/ 164 h 168"/>
                <a:gd name="T66" fmla="*/ 29 w 143"/>
                <a:gd name="T67" fmla="*/ 159 h 168"/>
                <a:gd name="T68" fmla="*/ 32 w 143"/>
                <a:gd name="T69" fmla="*/ 144 h 168"/>
                <a:gd name="T70" fmla="*/ 32 w 143"/>
                <a:gd name="T71" fmla="*/ 133 h 168"/>
                <a:gd name="T72" fmla="*/ 19 w 143"/>
                <a:gd name="T73" fmla="*/ 131 h 168"/>
                <a:gd name="T74" fmla="*/ 10 w 143"/>
                <a:gd name="T75" fmla="*/ 125 h 168"/>
                <a:gd name="T76" fmla="*/ 8 w 143"/>
                <a:gd name="T77" fmla="*/ 114 h 168"/>
                <a:gd name="T78" fmla="*/ 2 w 143"/>
                <a:gd name="T79" fmla="*/ 101 h 168"/>
                <a:gd name="T80" fmla="*/ 0 w 143"/>
                <a:gd name="T81" fmla="*/ 91 h 168"/>
                <a:gd name="T82" fmla="*/ 4 w 143"/>
                <a:gd name="T83" fmla="*/ 75 h 168"/>
                <a:gd name="T84" fmla="*/ 19 w 143"/>
                <a:gd name="T85" fmla="*/ 69 h 168"/>
                <a:gd name="T86" fmla="*/ 21 w 143"/>
                <a:gd name="T87" fmla="*/ 60 h 168"/>
                <a:gd name="T88" fmla="*/ 15 w 143"/>
                <a:gd name="T89" fmla="*/ 52 h 168"/>
                <a:gd name="T90" fmla="*/ 23 w 143"/>
                <a:gd name="T91" fmla="*/ 46 h 168"/>
                <a:gd name="T92" fmla="*/ 25 w 143"/>
                <a:gd name="T93" fmla="*/ 43 h 168"/>
                <a:gd name="T94" fmla="*/ 19 w 143"/>
                <a:gd name="T95" fmla="*/ 32 h 168"/>
                <a:gd name="T96" fmla="*/ 32 w 143"/>
                <a:gd name="T97" fmla="*/ 35 h 168"/>
                <a:gd name="T98" fmla="*/ 36 w 143"/>
                <a:gd name="T99" fmla="*/ 32 h 168"/>
                <a:gd name="T100" fmla="*/ 43 w 143"/>
                <a:gd name="T101" fmla="*/ 41 h 168"/>
                <a:gd name="T102" fmla="*/ 42 w 143"/>
                <a:gd name="T103" fmla="*/ 28 h 168"/>
                <a:gd name="T104" fmla="*/ 57 w 143"/>
                <a:gd name="T105" fmla="*/ 32 h 168"/>
                <a:gd name="T106" fmla="*/ 47 w 143"/>
                <a:gd name="T107" fmla="*/ 24 h 168"/>
                <a:gd name="T108" fmla="*/ 45 w 143"/>
                <a:gd name="T109" fmla="*/ 17 h 168"/>
                <a:gd name="T110" fmla="*/ 45 w 143"/>
                <a:gd name="T111" fmla="*/ 11 h 168"/>
                <a:gd name="T112" fmla="*/ 42 w 143"/>
                <a:gd name="T113" fmla="*/ 3 h 168"/>
                <a:gd name="T114" fmla="*/ 45 w 143"/>
                <a:gd name="T115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3" h="168">
                  <a:moveTo>
                    <a:pt x="45" y="0"/>
                  </a:moveTo>
                  <a:lnTo>
                    <a:pt x="51" y="2"/>
                  </a:lnTo>
                  <a:lnTo>
                    <a:pt x="53" y="2"/>
                  </a:lnTo>
                  <a:lnTo>
                    <a:pt x="57" y="2"/>
                  </a:lnTo>
                  <a:lnTo>
                    <a:pt x="58" y="5"/>
                  </a:lnTo>
                  <a:lnTo>
                    <a:pt x="62" y="5"/>
                  </a:lnTo>
                  <a:lnTo>
                    <a:pt x="60" y="9"/>
                  </a:lnTo>
                  <a:lnTo>
                    <a:pt x="58" y="11"/>
                  </a:lnTo>
                  <a:lnTo>
                    <a:pt x="60" y="13"/>
                  </a:lnTo>
                  <a:lnTo>
                    <a:pt x="62" y="13"/>
                  </a:lnTo>
                  <a:lnTo>
                    <a:pt x="64" y="17"/>
                  </a:lnTo>
                  <a:lnTo>
                    <a:pt x="66" y="15"/>
                  </a:lnTo>
                  <a:lnTo>
                    <a:pt x="68" y="13"/>
                  </a:lnTo>
                  <a:lnTo>
                    <a:pt x="68" y="11"/>
                  </a:lnTo>
                  <a:lnTo>
                    <a:pt x="70" y="13"/>
                  </a:lnTo>
                  <a:lnTo>
                    <a:pt x="73" y="17"/>
                  </a:lnTo>
                  <a:lnTo>
                    <a:pt x="75" y="15"/>
                  </a:lnTo>
                  <a:lnTo>
                    <a:pt x="77" y="13"/>
                  </a:lnTo>
                  <a:lnTo>
                    <a:pt x="79" y="13"/>
                  </a:lnTo>
                  <a:lnTo>
                    <a:pt x="79" y="17"/>
                  </a:lnTo>
                  <a:lnTo>
                    <a:pt x="77" y="18"/>
                  </a:lnTo>
                  <a:lnTo>
                    <a:pt x="75" y="18"/>
                  </a:lnTo>
                  <a:lnTo>
                    <a:pt x="72" y="20"/>
                  </a:lnTo>
                  <a:lnTo>
                    <a:pt x="75" y="22"/>
                  </a:lnTo>
                  <a:lnTo>
                    <a:pt x="77" y="22"/>
                  </a:lnTo>
                  <a:lnTo>
                    <a:pt x="81" y="22"/>
                  </a:lnTo>
                  <a:lnTo>
                    <a:pt x="81" y="24"/>
                  </a:lnTo>
                  <a:lnTo>
                    <a:pt x="85" y="24"/>
                  </a:lnTo>
                  <a:lnTo>
                    <a:pt x="86" y="20"/>
                  </a:lnTo>
                  <a:lnTo>
                    <a:pt x="88" y="18"/>
                  </a:lnTo>
                  <a:lnTo>
                    <a:pt x="94" y="17"/>
                  </a:lnTo>
                  <a:lnTo>
                    <a:pt x="94" y="15"/>
                  </a:lnTo>
                  <a:lnTo>
                    <a:pt x="98" y="13"/>
                  </a:lnTo>
                  <a:lnTo>
                    <a:pt x="98" y="11"/>
                  </a:lnTo>
                  <a:lnTo>
                    <a:pt x="100" y="11"/>
                  </a:lnTo>
                  <a:lnTo>
                    <a:pt x="103" y="11"/>
                  </a:lnTo>
                  <a:lnTo>
                    <a:pt x="101" y="13"/>
                  </a:lnTo>
                  <a:lnTo>
                    <a:pt x="100" y="15"/>
                  </a:lnTo>
                  <a:lnTo>
                    <a:pt x="100" y="13"/>
                  </a:lnTo>
                  <a:lnTo>
                    <a:pt x="98" y="15"/>
                  </a:lnTo>
                  <a:lnTo>
                    <a:pt x="98" y="17"/>
                  </a:lnTo>
                  <a:lnTo>
                    <a:pt x="101" y="15"/>
                  </a:lnTo>
                  <a:lnTo>
                    <a:pt x="105" y="15"/>
                  </a:lnTo>
                  <a:lnTo>
                    <a:pt x="107" y="13"/>
                  </a:lnTo>
                  <a:lnTo>
                    <a:pt x="109" y="15"/>
                  </a:lnTo>
                  <a:lnTo>
                    <a:pt x="111" y="15"/>
                  </a:lnTo>
                  <a:lnTo>
                    <a:pt x="115" y="20"/>
                  </a:lnTo>
                  <a:lnTo>
                    <a:pt x="118" y="18"/>
                  </a:lnTo>
                  <a:lnTo>
                    <a:pt x="120" y="22"/>
                  </a:lnTo>
                  <a:lnTo>
                    <a:pt x="120" y="26"/>
                  </a:lnTo>
                  <a:lnTo>
                    <a:pt x="124" y="28"/>
                  </a:lnTo>
                  <a:lnTo>
                    <a:pt x="126" y="28"/>
                  </a:lnTo>
                  <a:lnTo>
                    <a:pt x="128" y="30"/>
                  </a:lnTo>
                  <a:lnTo>
                    <a:pt x="131" y="30"/>
                  </a:lnTo>
                  <a:lnTo>
                    <a:pt x="133" y="37"/>
                  </a:lnTo>
                  <a:lnTo>
                    <a:pt x="133" y="43"/>
                  </a:lnTo>
                  <a:lnTo>
                    <a:pt x="128" y="45"/>
                  </a:lnTo>
                  <a:lnTo>
                    <a:pt x="128" y="46"/>
                  </a:lnTo>
                  <a:lnTo>
                    <a:pt x="133" y="52"/>
                  </a:lnTo>
                  <a:lnTo>
                    <a:pt x="133" y="56"/>
                  </a:lnTo>
                  <a:lnTo>
                    <a:pt x="135" y="60"/>
                  </a:lnTo>
                  <a:lnTo>
                    <a:pt x="135" y="61"/>
                  </a:lnTo>
                  <a:lnTo>
                    <a:pt x="137" y="65"/>
                  </a:lnTo>
                  <a:lnTo>
                    <a:pt x="135" y="69"/>
                  </a:lnTo>
                  <a:lnTo>
                    <a:pt x="139" y="75"/>
                  </a:lnTo>
                  <a:lnTo>
                    <a:pt x="141" y="76"/>
                  </a:lnTo>
                  <a:lnTo>
                    <a:pt x="143" y="78"/>
                  </a:lnTo>
                  <a:lnTo>
                    <a:pt x="143" y="88"/>
                  </a:lnTo>
                  <a:lnTo>
                    <a:pt x="141" y="90"/>
                  </a:lnTo>
                  <a:lnTo>
                    <a:pt x="139" y="90"/>
                  </a:lnTo>
                  <a:lnTo>
                    <a:pt x="137" y="91"/>
                  </a:lnTo>
                  <a:lnTo>
                    <a:pt x="131" y="90"/>
                  </a:lnTo>
                  <a:lnTo>
                    <a:pt x="131" y="93"/>
                  </a:lnTo>
                  <a:lnTo>
                    <a:pt x="128" y="95"/>
                  </a:lnTo>
                  <a:lnTo>
                    <a:pt x="126" y="93"/>
                  </a:lnTo>
                  <a:lnTo>
                    <a:pt x="120" y="93"/>
                  </a:lnTo>
                  <a:lnTo>
                    <a:pt x="118" y="97"/>
                  </a:lnTo>
                  <a:lnTo>
                    <a:pt x="115" y="97"/>
                  </a:lnTo>
                  <a:lnTo>
                    <a:pt x="111" y="101"/>
                  </a:lnTo>
                  <a:lnTo>
                    <a:pt x="109" y="101"/>
                  </a:lnTo>
                  <a:lnTo>
                    <a:pt x="103" y="106"/>
                  </a:lnTo>
                  <a:lnTo>
                    <a:pt x="100" y="104"/>
                  </a:lnTo>
                  <a:lnTo>
                    <a:pt x="98" y="103"/>
                  </a:lnTo>
                  <a:lnTo>
                    <a:pt x="96" y="104"/>
                  </a:lnTo>
                  <a:lnTo>
                    <a:pt x="96" y="106"/>
                  </a:lnTo>
                  <a:lnTo>
                    <a:pt x="101" y="110"/>
                  </a:lnTo>
                  <a:lnTo>
                    <a:pt x="105" y="116"/>
                  </a:lnTo>
                  <a:lnTo>
                    <a:pt x="105" y="119"/>
                  </a:lnTo>
                  <a:lnTo>
                    <a:pt x="105" y="121"/>
                  </a:lnTo>
                  <a:lnTo>
                    <a:pt x="109" y="123"/>
                  </a:lnTo>
                  <a:lnTo>
                    <a:pt x="115" y="127"/>
                  </a:lnTo>
                  <a:lnTo>
                    <a:pt x="118" y="131"/>
                  </a:lnTo>
                  <a:lnTo>
                    <a:pt x="124" y="138"/>
                  </a:lnTo>
                  <a:lnTo>
                    <a:pt x="124" y="142"/>
                  </a:lnTo>
                  <a:lnTo>
                    <a:pt x="124" y="144"/>
                  </a:lnTo>
                  <a:lnTo>
                    <a:pt x="122" y="144"/>
                  </a:lnTo>
                  <a:lnTo>
                    <a:pt x="120" y="147"/>
                  </a:lnTo>
                  <a:lnTo>
                    <a:pt x="116" y="149"/>
                  </a:lnTo>
                  <a:lnTo>
                    <a:pt x="111" y="155"/>
                  </a:lnTo>
                  <a:lnTo>
                    <a:pt x="111" y="157"/>
                  </a:lnTo>
                  <a:lnTo>
                    <a:pt x="115" y="159"/>
                  </a:lnTo>
                  <a:lnTo>
                    <a:pt x="116" y="162"/>
                  </a:lnTo>
                  <a:lnTo>
                    <a:pt x="115" y="164"/>
                  </a:lnTo>
                  <a:lnTo>
                    <a:pt x="111" y="162"/>
                  </a:lnTo>
                  <a:lnTo>
                    <a:pt x="107" y="162"/>
                  </a:lnTo>
                  <a:lnTo>
                    <a:pt x="103" y="162"/>
                  </a:lnTo>
                  <a:lnTo>
                    <a:pt x="100" y="162"/>
                  </a:lnTo>
                  <a:lnTo>
                    <a:pt x="94" y="166"/>
                  </a:lnTo>
                  <a:lnTo>
                    <a:pt x="92" y="166"/>
                  </a:lnTo>
                  <a:lnTo>
                    <a:pt x="88" y="166"/>
                  </a:lnTo>
                  <a:lnTo>
                    <a:pt x="86" y="166"/>
                  </a:lnTo>
                  <a:lnTo>
                    <a:pt x="83" y="164"/>
                  </a:lnTo>
                  <a:lnTo>
                    <a:pt x="79" y="164"/>
                  </a:lnTo>
                  <a:lnTo>
                    <a:pt x="75" y="164"/>
                  </a:lnTo>
                  <a:lnTo>
                    <a:pt x="75" y="166"/>
                  </a:lnTo>
                  <a:lnTo>
                    <a:pt x="73" y="168"/>
                  </a:lnTo>
                  <a:lnTo>
                    <a:pt x="70" y="166"/>
                  </a:lnTo>
                  <a:lnTo>
                    <a:pt x="68" y="164"/>
                  </a:lnTo>
                  <a:lnTo>
                    <a:pt x="64" y="166"/>
                  </a:lnTo>
                  <a:lnTo>
                    <a:pt x="62" y="166"/>
                  </a:lnTo>
                  <a:lnTo>
                    <a:pt x="60" y="166"/>
                  </a:lnTo>
                  <a:lnTo>
                    <a:pt x="60" y="166"/>
                  </a:lnTo>
                  <a:lnTo>
                    <a:pt x="55" y="162"/>
                  </a:lnTo>
                  <a:lnTo>
                    <a:pt x="53" y="162"/>
                  </a:lnTo>
                  <a:lnTo>
                    <a:pt x="51" y="164"/>
                  </a:lnTo>
                  <a:lnTo>
                    <a:pt x="49" y="162"/>
                  </a:lnTo>
                  <a:lnTo>
                    <a:pt x="47" y="159"/>
                  </a:lnTo>
                  <a:lnTo>
                    <a:pt x="43" y="161"/>
                  </a:lnTo>
                  <a:lnTo>
                    <a:pt x="45" y="162"/>
                  </a:lnTo>
                  <a:lnTo>
                    <a:pt x="43" y="164"/>
                  </a:lnTo>
                  <a:lnTo>
                    <a:pt x="40" y="164"/>
                  </a:lnTo>
                  <a:lnTo>
                    <a:pt x="36" y="164"/>
                  </a:lnTo>
                  <a:lnTo>
                    <a:pt x="34" y="164"/>
                  </a:lnTo>
                  <a:lnTo>
                    <a:pt x="34" y="164"/>
                  </a:lnTo>
                  <a:lnTo>
                    <a:pt x="32" y="161"/>
                  </a:lnTo>
                  <a:lnTo>
                    <a:pt x="29" y="159"/>
                  </a:lnTo>
                  <a:lnTo>
                    <a:pt x="29" y="155"/>
                  </a:lnTo>
                  <a:lnTo>
                    <a:pt x="30" y="149"/>
                  </a:lnTo>
                  <a:lnTo>
                    <a:pt x="32" y="146"/>
                  </a:lnTo>
                  <a:lnTo>
                    <a:pt x="32" y="144"/>
                  </a:lnTo>
                  <a:lnTo>
                    <a:pt x="34" y="138"/>
                  </a:lnTo>
                  <a:lnTo>
                    <a:pt x="38" y="134"/>
                  </a:lnTo>
                  <a:lnTo>
                    <a:pt x="34" y="133"/>
                  </a:lnTo>
                  <a:lnTo>
                    <a:pt x="32" y="133"/>
                  </a:lnTo>
                  <a:lnTo>
                    <a:pt x="29" y="131"/>
                  </a:lnTo>
                  <a:lnTo>
                    <a:pt x="25" y="133"/>
                  </a:lnTo>
                  <a:lnTo>
                    <a:pt x="23" y="131"/>
                  </a:lnTo>
                  <a:lnTo>
                    <a:pt x="19" y="131"/>
                  </a:lnTo>
                  <a:lnTo>
                    <a:pt x="17" y="133"/>
                  </a:lnTo>
                  <a:lnTo>
                    <a:pt x="14" y="129"/>
                  </a:lnTo>
                  <a:lnTo>
                    <a:pt x="14" y="127"/>
                  </a:lnTo>
                  <a:lnTo>
                    <a:pt x="10" y="125"/>
                  </a:lnTo>
                  <a:lnTo>
                    <a:pt x="10" y="125"/>
                  </a:lnTo>
                  <a:lnTo>
                    <a:pt x="12" y="119"/>
                  </a:lnTo>
                  <a:lnTo>
                    <a:pt x="10" y="118"/>
                  </a:lnTo>
                  <a:lnTo>
                    <a:pt x="8" y="114"/>
                  </a:lnTo>
                  <a:lnTo>
                    <a:pt x="4" y="110"/>
                  </a:lnTo>
                  <a:lnTo>
                    <a:pt x="4" y="110"/>
                  </a:lnTo>
                  <a:lnTo>
                    <a:pt x="6" y="104"/>
                  </a:lnTo>
                  <a:lnTo>
                    <a:pt x="2" y="101"/>
                  </a:lnTo>
                  <a:lnTo>
                    <a:pt x="4" y="99"/>
                  </a:lnTo>
                  <a:lnTo>
                    <a:pt x="0" y="93"/>
                  </a:lnTo>
                  <a:lnTo>
                    <a:pt x="2" y="91"/>
                  </a:lnTo>
                  <a:lnTo>
                    <a:pt x="0" y="91"/>
                  </a:lnTo>
                  <a:lnTo>
                    <a:pt x="2" y="88"/>
                  </a:lnTo>
                  <a:lnTo>
                    <a:pt x="4" y="82"/>
                  </a:lnTo>
                  <a:lnTo>
                    <a:pt x="2" y="76"/>
                  </a:lnTo>
                  <a:lnTo>
                    <a:pt x="4" y="75"/>
                  </a:lnTo>
                  <a:lnTo>
                    <a:pt x="8" y="71"/>
                  </a:lnTo>
                  <a:lnTo>
                    <a:pt x="12" y="71"/>
                  </a:lnTo>
                  <a:lnTo>
                    <a:pt x="15" y="71"/>
                  </a:lnTo>
                  <a:lnTo>
                    <a:pt x="19" y="69"/>
                  </a:lnTo>
                  <a:lnTo>
                    <a:pt x="17" y="67"/>
                  </a:lnTo>
                  <a:lnTo>
                    <a:pt x="19" y="65"/>
                  </a:lnTo>
                  <a:lnTo>
                    <a:pt x="19" y="61"/>
                  </a:lnTo>
                  <a:lnTo>
                    <a:pt x="21" y="60"/>
                  </a:lnTo>
                  <a:lnTo>
                    <a:pt x="19" y="58"/>
                  </a:lnTo>
                  <a:lnTo>
                    <a:pt x="14" y="58"/>
                  </a:lnTo>
                  <a:lnTo>
                    <a:pt x="14" y="56"/>
                  </a:lnTo>
                  <a:lnTo>
                    <a:pt x="15" y="52"/>
                  </a:lnTo>
                  <a:lnTo>
                    <a:pt x="19" y="54"/>
                  </a:lnTo>
                  <a:lnTo>
                    <a:pt x="21" y="52"/>
                  </a:lnTo>
                  <a:lnTo>
                    <a:pt x="21" y="48"/>
                  </a:lnTo>
                  <a:lnTo>
                    <a:pt x="23" y="46"/>
                  </a:lnTo>
                  <a:lnTo>
                    <a:pt x="23" y="45"/>
                  </a:lnTo>
                  <a:lnTo>
                    <a:pt x="23" y="43"/>
                  </a:lnTo>
                  <a:lnTo>
                    <a:pt x="23" y="43"/>
                  </a:lnTo>
                  <a:lnTo>
                    <a:pt x="25" y="43"/>
                  </a:lnTo>
                  <a:lnTo>
                    <a:pt x="23" y="39"/>
                  </a:lnTo>
                  <a:lnTo>
                    <a:pt x="19" y="39"/>
                  </a:lnTo>
                  <a:lnTo>
                    <a:pt x="17" y="35"/>
                  </a:lnTo>
                  <a:lnTo>
                    <a:pt x="19" y="32"/>
                  </a:lnTo>
                  <a:lnTo>
                    <a:pt x="27" y="30"/>
                  </a:lnTo>
                  <a:lnTo>
                    <a:pt x="29" y="30"/>
                  </a:lnTo>
                  <a:lnTo>
                    <a:pt x="32" y="32"/>
                  </a:lnTo>
                  <a:lnTo>
                    <a:pt x="32" y="35"/>
                  </a:lnTo>
                  <a:lnTo>
                    <a:pt x="34" y="39"/>
                  </a:lnTo>
                  <a:lnTo>
                    <a:pt x="36" y="37"/>
                  </a:lnTo>
                  <a:lnTo>
                    <a:pt x="36" y="33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40" y="33"/>
                  </a:lnTo>
                  <a:lnTo>
                    <a:pt x="40" y="37"/>
                  </a:lnTo>
                  <a:lnTo>
                    <a:pt x="43" y="41"/>
                  </a:lnTo>
                  <a:lnTo>
                    <a:pt x="42" y="37"/>
                  </a:lnTo>
                  <a:lnTo>
                    <a:pt x="42" y="33"/>
                  </a:lnTo>
                  <a:lnTo>
                    <a:pt x="40" y="30"/>
                  </a:lnTo>
                  <a:lnTo>
                    <a:pt x="42" y="28"/>
                  </a:lnTo>
                  <a:lnTo>
                    <a:pt x="45" y="26"/>
                  </a:lnTo>
                  <a:lnTo>
                    <a:pt x="47" y="28"/>
                  </a:lnTo>
                  <a:lnTo>
                    <a:pt x="51" y="26"/>
                  </a:lnTo>
                  <a:lnTo>
                    <a:pt x="57" y="32"/>
                  </a:lnTo>
                  <a:lnTo>
                    <a:pt x="64" y="33"/>
                  </a:lnTo>
                  <a:lnTo>
                    <a:pt x="57" y="32"/>
                  </a:lnTo>
                  <a:lnTo>
                    <a:pt x="51" y="26"/>
                  </a:lnTo>
                  <a:lnTo>
                    <a:pt x="47" y="24"/>
                  </a:lnTo>
                  <a:lnTo>
                    <a:pt x="45" y="24"/>
                  </a:lnTo>
                  <a:lnTo>
                    <a:pt x="45" y="20"/>
                  </a:lnTo>
                  <a:lnTo>
                    <a:pt x="47" y="18"/>
                  </a:lnTo>
                  <a:lnTo>
                    <a:pt x="45" y="17"/>
                  </a:lnTo>
                  <a:lnTo>
                    <a:pt x="45" y="13"/>
                  </a:lnTo>
                  <a:lnTo>
                    <a:pt x="42" y="15"/>
                  </a:lnTo>
                  <a:lnTo>
                    <a:pt x="42" y="11"/>
                  </a:lnTo>
                  <a:lnTo>
                    <a:pt x="45" y="11"/>
                  </a:lnTo>
                  <a:lnTo>
                    <a:pt x="47" y="11"/>
                  </a:lnTo>
                  <a:lnTo>
                    <a:pt x="43" y="7"/>
                  </a:lnTo>
                  <a:lnTo>
                    <a:pt x="43" y="5"/>
                  </a:lnTo>
                  <a:lnTo>
                    <a:pt x="42" y="3"/>
                  </a:lnTo>
                  <a:lnTo>
                    <a:pt x="40" y="3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97">
              <a:extLst>
                <a:ext uri="{FF2B5EF4-FFF2-40B4-BE49-F238E27FC236}">
                  <a16:creationId xmlns:a16="http://schemas.microsoft.com/office/drawing/2014/main" id="{153AAA49-F5CE-468E-B217-7AEADD85E3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31210" y="6581278"/>
              <a:ext cx="760672" cy="709960"/>
            </a:xfrm>
            <a:custGeom>
              <a:avLst/>
              <a:gdLst>
                <a:gd name="T0" fmla="*/ 9 w 60"/>
                <a:gd name="T1" fmla="*/ 43 h 56"/>
                <a:gd name="T2" fmla="*/ 8 w 60"/>
                <a:gd name="T3" fmla="*/ 41 h 56"/>
                <a:gd name="T4" fmla="*/ 9 w 60"/>
                <a:gd name="T5" fmla="*/ 41 h 56"/>
                <a:gd name="T6" fmla="*/ 9 w 60"/>
                <a:gd name="T7" fmla="*/ 38 h 56"/>
                <a:gd name="T8" fmla="*/ 13 w 60"/>
                <a:gd name="T9" fmla="*/ 41 h 56"/>
                <a:gd name="T10" fmla="*/ 9 w 60"/>
                <a:gd name="T11" fmla="*/ 40 h 56"/>
                <a:gd name="T12" fmla="*/ 8 w 60"/>
                <a:gd name="T13" fmla="*/ 38 h 56"/>
                <a:gd name="T14" fmla="*/ 54 w 60"/>
                <a:gd name="T15" fmla="*/ 4 h 56"/>
                <a:gd name="T16" fmla="*/ 60 w 60"/>
                <a:gd name="T17" fmla="*/ 8 h 56"/>
                <a:gd name="T18" fmla="*/ 60 w 60"/>
                <a:gd name="T19" fmla="*/ 10 h 56"/>
                <a:gd name="T20" fmla="*/ 58 w 60"/>
                <a:gd name="T21" fmla="*/ 13 h 56"/>
                <a:gd name="T22" fmla="*/ 56 w 60"/>
                <a:gd name="T23" fmla="*/ 19 h 56"/>
                <a:gd name="T24" fmla="*/ 51 w 60"/>
                <a:gd name="T25" fmla="*/ 21 h 56"/>
                <a:gd name="T26" fmla="*/ 56 w 60"/>
                <a:gd name="T27" fmla="*/ 23 h 56"/>
                <a:gd name="T28" fmla="*/ 56 w 60"/>
                <a:gd name="T29" fmla="*/ 26 h 56"/>
                <a:gd name="T30" fmla="*/ 54 w 60"/>
                <a:gd name="T31" fmla="*/ 32 h 56"/>
                <a:gd name="T32" fmla="*/ 52 w 60"/>
                <a:gd name="T33" fmla="*/ 36 h 56"/>
                <a:gd name="T34" fmla="*/ 45 w 60"/>
                <a:gd name="T35" fmla="*/ 36 h 56"/>
                <a:gd name="T36" fmla="*/ 39 w 60"/>
                <a:gd name="T37" fmla="*/ 41 h 56"/>
                <a:gd name="T38" fmla="*/ 39 w 60"/>
                <a:gd name="T39" fmla="*/ 53 h 56"/>
                <a:gd name="T40" fmla="*/ 36 w 60"/>
                <a:gd name="T41" fmla="*/ 56 h 56"/>
                <a:gd name="T42" fmla="*/ 34 w 60"/>
                <a:gd name="T43" fmla="*/ 51 h 56"/>
                <a:gd name="T44" fmla="*/ 28 w 60"/>
                <a:gd name="T45" fmla="*/ 49 h 56"/>
                <a:gd name="T46" fmla="*/ 23 w 60"/>
                <a:gd name="T47" fmla="*/ 47 h 56"/>
                <a:gd name="T48" fmla="*/ 17 w 60"/>
                <a:gd name="T49" fmla="*/ 49 h 56"/>
                <a:gd name="T50" fmla="*/ 13 w 60"/>
                <a:gd name="T51" fmla="*/ 51 h 56"/>
                <a:gd name="T52" fmla="*/ 8 w 60"/>
                <a:gd name="T53" fmla="*/ 53 h 56"/>
                <a:gd name="T54" fmla="*/ 4 w 60"/>
                <a:gd name="T55" fmla="*/ 51 h 56"/>
                <a:gd name="T56" fmla="*/ 0 w 60"/>
                <a:gd name="T57" fmla="*/ 47 h 56"/>
                <a:gd name="T58" fmla="*/ 4 w 60"/>
                <a:gd name="T59" fmla="*/ 47 h 56"/>
                <a:gd name="T60" fmla="*/ 9 w 60"/>
                <a:gd name="T61" fmla="*/ 49 h 56"/>
                <a:gd name="T62" fmla="*/ 9 w 60"/>
                <a:gd name="T63" fmla="*/ 47 h 56"/>
                <a:gd name="T64" fmla="*/ 8 w 60"/>
                <a:gd name="T65" fmla="*/ 45 h 56"/>
                <a:gd name="T66" fmla="*/ 4 w 60"/>
                <a:gd name="T67" fmla="*/ 43 h 56"/>
                <a:gd name="T68" fmla="*/ 9 w 60"/>
                <a:gd name="T69" fmla="*/ 45 h 56"/>
                <a:gd name="T70" fmla="*/ 15 w 60"/>
                <a:gd name="T71" fmla="*/ 47 h 56"/>
                <a:gd name="T72" fmla="*/ 13 w 60"/>
                <a:gd name="T73" fmla="*/ 45 h 56"/>
                <a:gd name="T74" fmla="*/ 11 w 60"/>
                <a:gd name="T75" fmla="*/ 41 h 56"/>
                <a:gd name="T76" fmla="*/ 19 w 60"/>
                <a:gd name="T77" fmla="*/ 41 h 56"/>
                <a:gd name="T78" fmla="*/ 11 w 60"/>
                <a:gd name="T79" fmla="*/ 36 h 56"/>
                <a:gd name="T80" fmla="*/ 13 w 60"/>
                <a:gd name="T81" fmla="*/ 32 h 56"/>
                <a:gd name="T82" fmla="*/ 15 w 60"/>
                <a:gd name="T83" fmla="*/ 26 h 56"/>
                <a:gd name="T84" fmla="*/ 15 w 60"/>
                <a:gd name="T85" fmla="*/ 19 h 56"/>
                <a:gd name="T86" fmla="*/ 19 w 60"/>
                <a:gd name="T87" fmla="*/ 13 h 56"/>
                <a:gd name="T88" fmla="*/ 24 w 60"/>
                <a:gd name="T89" fmla="*/ 11 h 56"/>
                <a:gd name="T90" fmla="*/ 34 w 60"/>
                <a:gd name="T91" fmla="*/ 4 h 56"/>
                <a:gd name="T92" fmla="*/ 39 w 60"/>
                <a:gd name="T93" fmla="*/ 4 h 56"/>
                <a:gd name="T94" fmla="*/ 45 w 60"/>
                <a:gd name="T95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0" h="56">
                  <a:moveTo>
                    <a:pt x="9" y="41"/>
                  </a:moveTo>
                  <a:lnTo>
                    <a:pt x="9" y="43"/>
                  </a:lnTo>
                  <a:lnTo>
                    <a:pt x="9" y="43"/>
                  </a:lnTo>
                  <a:lnTo>
                    <a:pt x="8" y="41"/>
                  </a:lnTo>
                  <a:lnTo>
                    <a:pt x="6" y="41"/>
                  </a:lnTo>
                  <a:lnTo>
                    <a:pt x="9" y="41"/>
                  </a:lnTo>
                  <a:close/>
                  <a:moveTo>
                    <a:pt x="8" y="38"/>
                  </a:moveTo>
                  <a:lnTo>
                    <a:pt x="9" y="38"/>
                  </a:lnTo>
                  <a:lnTo>
                    <a:pt x="13" y="40"/>
                  </a:lnTo>
                  <a:lnTo>
                    <a:pt x="13" y="41"/>
                  </a:lnTo>
                  <a:lnTo>
                    <a:pt x="11" y="40"/>
                  </a:lnTo>
                  <a:lnTo>
                    <a:pt x="9" y="40"/>
                  </a:lnTo>
                  <a:lnTo>
                    <a:pt x="8" y="40"/>
                  </a:lnTo>
                  <a:lnTo>
                    <a:pt x="8" y="38"/>
                  </a:lnTo>
                  <a:close/>
                  <a:moveTo>
                    <a:pt x="51" y="0"/>
                  </a:moveTo>
                  <a:lnTo>
                    <a:pt x="54" y="4"/>
                  </a:lnTo>
                  <a:lnTo>
                    <a:pt x="58" y="6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10"/>
                  </a:lnTo>
                  <a:lnTo>
                    <a:pt x="60" y="11"/>
                  </a:lnTo>
                  <a:lnTo>
                    <a:pt x="58" y="13"/>
                  </a:lnTo>
                  <a:lnTo>
                    <a:pt x="58" y="17"/>
                  </a:lnTo>
                  <a:lnTo>
                    <a:pt x="56" y="19"/>
                  </a:lnTo>
                  <a:lnTo>
                    <a:pt x="52" y="17"/>
                  </a:lnTo>
                  <a:lnTo>
                    <a:pt x="51" y="21"/>
                  </a:lnTo>
                  <a:lnTo>
                    <a:pt x="51" y="23"/>
                  </a:lnTo>
                  <a:lnTo>
                    <a:pt x="56" y="23"/>
                  </a:lnTo>
                  <a:lnTo>
                    <a:pt x="58" y="25"/>
                  </a:lnTo>
                  <a:lnTo>
                    <a:pt x="56" y="26"/>
                  </a:lnTo>
                  <a:lnTo>
                    <a:pt x="56" y="30"/>
                  </a:lnTo>
                  <a:lnTo>
                    <a:pt x="54" y="32"/>
                  </a:lnTo>
                  <a:lnTo>
                    <a:pt x="56" y="34"/>
                  </a:lnTo>
                  <a:lnTo>
                    <a:pt x="52" y="36"/>
                  </a:lnTo>
                  <a:lnTo>
                    <a:pt x="49" y="36"/>
                  </a:lnTo>
                  <a:lnTo>
                    <a:pt x="45" y="36"/>
                  </a:lnTo>
                  <a:lnTo>
                    <a:pt x="41" y="40"/>
                  </a:lnTo>
                  <a:lnTo>
                    <a:pt x="39" y="41"/>
                  </a:lnTo>
                  <a:lnTo>
                    <a:pt x="41" y="47"/>
                  </a:lnTo>
                  <a:lnTo>
                    <a:pt x="39" y="53"/>
                  </a:lnTo>
                  <a:lnTo>
                    <a:pt x="37" y="56"/>
                  </a:lnTo>
                  <a:lnTo>
                    <a:pt x="36" y="56"/>
                  </a:lnTo>
                  <a:lnTo>
                    <a:pt x="36" y="53"/>
                  </a:lnTo>
                  <a:lnTo>
                    <a:pt x="34" y="51"/>
                  </a:lnTo>
                  <a:lnTo>
                    <a:pt x="28" y="51"/>
                  </a:lnTo>
                  <a:lnTo>
                    <a:pt x="28" y="49"/>
                  </a:lnTo>
                  <a:lnTo>
                    <a:pt x="24" y="49"/>
                  </a:lnTo>
                  <a:lnTo>
                    <a:pt x="23" y="47"/>
                  </a:lnTo>
                  <a:lnTo>
                    <a:pt x="17" y="47"/>
                  </a:lnTo>
                  <a:lnTo>
                    <a:pt x="17" y="49"/>
                  </a:lnTo>
                  <a:lnTo>
                    <a:pt x="13" y="49"/>
                  </a:lnTo>
                  <a:lnTo>
                    <a:pt x="13" y="51"/>
                  </a:lnTo>
                  <a:lnTo>
                    <a:pt x="9" y="51"/>
                  </a:lnTo>
                  <a:lnTo>
                    <a:pt x="8" y="53"/>
                  </a:lnTo>
                  <a:lnTo>
                    <a:pt x="8" y="51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4" y="47"/>
                  </a:lnTo>
                  <a:lnTo>
                    <a:pt x="8" y="49"/>
                  </a:lnTo>
                  <a:lnTo>
                    <a:pt x="9" y="49"/>
                  </a:lnTo>
                  <a:lnTo>
                    <a:pt x="13" y="51"/>
                  </a:lnTo>
                  <a:lnTo>
                    <a:pt x="9" y="47"/>
                  </a:lnTo>
                  <a:lnTo>
                    <a:pt x="9" y="49"/>
                  </a:lnTo>
                  <a:lnTo>
                    <a:pt x="8" y="45"/>
                  </a:lnTo>
                  <a:lnTo>
                    <a:pt x="4" y="45"/>
                  </a:lnTo>
                  <a:lnTo>
                    <a:pt x="4" y="43"/>
                  </a:lnTo>
                  <a:lnTo>
                    <a:pt x="6" y="43"/>
                  </a:lnTo>
                  <a:lnTo>
                    <a:pt x="9" y="45"/>
                  </a:lnTo>
                  <a:lnTo>
                    <a:pt x="11" y="47"/>
                  </a:lnTo>
                  <a:lnTo>
                    <a:pt x="15" y="47"/>
                  </a:lnTo>
                  <a:lnTo>
                    <a:pt x="15" y="45"/>
                  </a:lnTo>
                  <a:lnTo>
                    <a:pt x="13" y="45"/>
                  </a:lnTo>
                  <a:lnTo>
                    <a:pt x="11" y="43"/>
                  </a:lnTo>
                  <a:lnTo>
                    <a:pt x="11" y="41"/>
                  </a:lnTo>
                  <a:lnTo>
                    <a:pt x="13" y="41"/>
                  </a:lnTo>
                  <a:lnTo>
                    <a:pt x="19" y="41"/>
                  </a:lnTo>
                  <a:lnTo>
                    <a:pt x="15" y="40"/>
                  </a:lnTo>
                  <a:lnTo>
                    <a:pt x="11" y="36"/>
                  </a:lnTo>
                  <a:lnTo>
                    <a:pt x="11" y="34"/>
                  </a:lnTo>
                  <a:lnTo>
                    <a:pt x="13" y="32"/>
                  </a:lnTo>
                  <a:lnTo>
                    <a:pt x="15" y="30"/>
                  </a:lnTo>
                  <a:lnTo>
                    <a:pt x="15" y="26"/>
                  </a:lnTo>
                  <a:lnTo>
                    <a:pt x="17" y="23"/>
                  </a:lnTo>
                  <a:lnTo>
                    <a:pt x="15" y="19"/>
                  </a:lnTo>
                  <a:lnTo>
                    <a:pt x="19" y="17"/>
                  </a:lnTo>
                  <a:lnTo>
                    <a:pt x="19" y="13"/>
                  </a:lnTo>
                  <a:lnTo>
                    <a:pt x="23" y="11"/>
                  </a:lnTo>
                  <a:lnTo>
                    <a:pt x="24" y="11"/>
                  </a:lnTo>
                  <a:lnTo>
                    <a:pt x="28" y="10"/>
                  </a:lnTo>
                  <a:lnTo>
                    <a:pt x="34" y="4"/>
                  </a:lnTo>
                  <a:lnTo>
                    <a:pt x="37" y="4"/>
                  </a:lnTo>
                  <a:lnTo>
                    <a:pt x="39" y="4"/>
                  </a:lnTo>
                  <a:lnTo>
                    <a:pt x="43" y="4"/>
                  </a:lnTo>
                  <a:lnTo>
                    <a:pt x="45" y="2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98">
              <a:extLst>
                <a:ext uri="{FF2B5EF4-FFF2-40B4-BE49-F238E27FC236}">
                  <a16:creationId xmlns:a16="http://schemas.microsoft.com/office/drawing/2014/main" id="{7D7A7864-79B6-48B9-8D55-4D4C54255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5142" y="7177135"/>
              <a:ext cx="621220" cy="519798"/>
            </a:xfrm>
            <a:custGeom>
              <a:avLst/>
              <a:gdLst>
                <a:gd name="T0" fmla="*/ 23 w 49"/>
                <a:gd name="T1" fmla="*/ 0 h 41"/>
                <a:gd name="T2" fmla="*/ 29 w 49"/>
                <a:gd name="T3" fmla="*/ 0 h 41"/>
                <a:gd name="T4" fmla="*/ 30 w 49"/>
                <a:gd name="T5" fmla="*/ 2 h 41"/>
                <a:gd name="T6" fmla="*/ 34 w 49"/>
                <a:gd name="T7" fmla="*/ 2 h 41"/>
                <a:gd name="T8" fmla="*/ 34 w 49"/>
                <a:gd name="T9" fmla="*/ 4 h 41"/>
                <a:gd name="T10" fmla="*/ 40 w 49"/>
                <a:gd name="T11" fmla="*/ 4 h 41"/>
                <a:gd name="T12" fmla="*/ 42 w 49"/>
                <a:gd name="T13" fmla="*/ 6 h 41"/>
                <a:gd name="T14" fmla="*/ 42 w 49"/>
                <a:gd name="T15" fmla="*/ 9 h 41"/>
                <a:gd name="T16" fmla="*/ 45 w 49"/>
                <a:gd name="T17" fmla="*/ 9 h 41"/>
                <a:gd name="T18" fmla="*/ 43 w 49"/>
                <a:gd name="T19" fmla="*/ 11 h 41"/>
                <a:gd name="T20" fmla="*/ 47 w 49"/>
                <a:gd name="T21" fmla="*/ 17 h 41"/>
                <a:gd name="T22" fmla="*/ 45 w 49"/>
                <a:gd name="T23" fmla="*/ 19 h 41"/>
                <a:gd name="T24" fmla="*/ 49 w 49"/>
                <a:gd name="T25" fmla="*/ 22 h 41"/>
                <a:gd name="T26" fmla="*/ 47 w 49"/>
                <a:gd name="T27" fmla="*/ 28 h 41"/>
                <a:gd name="T28" fmla="*/ 45 w 49"/>
                <a:gd name="T29" fmla="*/ 28 h 41"/>
                <a:gd name="T30" fmla="*/ 43 w 49"/>
                <a:gd name="T31" fmla="*/ 30 h 41"/>
                <a:gd name="T32" fmla="*/ 42 w 49"/>
                <a:gd name="T33" fmla="*/ 32 h 41"/>
                <a:gd name="T34" fmla="*/ 43 w 49"/>
                <a:gd name="T35" fmla="*/ 34 h 41"/>
                <a:gd name="T36" fmla="*/ 43 w 49"/>
                <a:gd name="T37" fmla="*/ 36 h 41"/>
                <a:gd name="T38" fmla="*/ 45 w 49"/>
                <a:gd name="T39" fmla="*/ 37 h 41"/>
                <a:gd name="T40" fmla="*/ 45 w 49"/>
                <a:gd name="T41" fmla="*/ 39 h 41"/>
                <a:gd name="T42" fmla="*/ 42 w 49"/>
                <a:gd name="T43" fmla="*/ 39 h 41"/>
                <a:gd name="T44" fmla="*/ 42 w 49"/>
                <a:gd name="T45" fmla="*/ 41 h 41"/>
                <a:gd name="T46" fmla="*/ 38 w 49"/>
                <a:gd name="T47" fmla="*/ 37 h 41"/>
                <a:gd name="T48" fmla="*/ 34 w 49"/>
                <a:gd name="T49" fmla="*/ 37 h 41"/>
                <a:gd name="T50" fmla="*/ 30 w 49"/>
                <a:gd name="T51" fmla="*/ 34 h 41"/>
                <a:gd name="T52" fmla="*/ 29 w 49"/>
                <a:gd name="T53" fmla="*/ 32 h 41"/>
                <a:gd name="T54" fmla="*/ 27 w 49"/>
                <a:gd name="T55" fmla="*/ 30 h 41"/>
                <a:gd name="T56" fmla="*/ 25 w 49"/>
                <a:gd name="T57" fmla="*/ 30 h 41"/>
                <a:gd name="T58" fmla="*/ 23 w 49"/>
                <a:gd name="T59" fmla="*/ 32 h 41"/>
                <a:gd name="T60" fmla="*/ 19 w 49"/>
                <a:gd name="T61" fmla="*/ 30 h 41"/>
                <a:gd name="T62" fmla="*/ 19 w 49"/>
                <a:gd name="T63" fmla="*/ 26 h 41"/>
                <a:gd name="T64" fmla="*/ 17 w 49"/>
                <a:gd name="T65" fmla="*/ 24 h 41"/>
                <a:gd name="T66" fmla="*/ 15 w 49"/>
                <a:gd name="T67" fmla="*/ 22 h 41"/>
                <a:gd name="T68" fmla="*/ 14 w 49"/>
                <a:gd name="T69" fmla="*/ 22 h 41"/>
                <a:gd name="T70" fmla="*/ 8 w 49"/>
                <a:gd name="T71" fmla="*/ 19 h 41"/>
                <a:gd name="T72" fmla="*/ 8 w 49"/>
                <a:gd name="T73" fmla="*/ 17 h 41"/>
                <a:gd name="T74" fmla="*/ 4 w 49"/>
                <a:gd name="T75" fmla="*/ 15 h 41"/>
                <a:gd name="T76" fmla="*/ 2 w 49"/>
                <a:gd name="T77" fmla="*/ 9 h 41"/>
                <a:gd name="T78" fmla="*/ 0 w 49"/>
                <a:gd name="T79" fmla="*/ 8 h 41"/>
                <a:gd name="T80" fmla="*/ 2 w 49"/>
                <a:gd name="T81" fmla="*/ 4 h 41"/>
                <a:gd name="T82" fmla="*/ 6 w 49"/>
                <a:gd name="T83" fmla="*/ 0 h 41"/>
                <a:gd name="T84" fmla="*/ 8 w 49"/>
                <a:gd name="T85" fmla="*/ 2 h 41"/>
                <a:gd name="T86" fmla="*/ 10 w 49"/>
                <a:gd name="T87" fmla="*/ 4 h 41"/>
                <a:gd name="T88" fmla="*/ 14 w 49"/>
                <a:gd name="T89" fmla="*/ 4 h 41"/>
                <a:gd name="T90" fmla="*/ 14 w 49"/>
                <a:gd name="T91" fmla="*/ 6 h 41"/>
                <a:gd name="T92" fmla="*/ 15 w 49"/>
                <a:gd name="T93" fmla="*/ 4 h 41"/>
                <a:gd name="T94" fmla="*/ 19 w 49"/>
                <a:gd name="T95" fmla="*/ 4 h 41"/>
                <a:gd name="T96" fmla="*/ 19 w 49"/>
                <a:gd name="T97" fmla="*/ 2 h 41"/>
                <a:gd name="T98" fmla="*/ 23 w 49"/>
                <a:gd name="T99" fmla="*/ 2 h 41"/>
                <a:gd name="T100" fmla="*/ 23 w 49"/>
                <a:gd name="T10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9" h="41">
                  <a:moveTo>
                    <a:pt x="23" y="0"/>
                  </a:moveTo>
                  <a:lnTo>
                    <a:pt x="29" y="0"/>
                  </a:lnTo>
                  <a:lnTo>
                    <a:pt x="30" y="2"/>
                  </a:lnTo>
                  <a:lnTo>
                    <a:pt x="34" y="2"/>
                  </a:lnTo>
                  <a:lnTo>
                    <a:pt x="34" y="4"/>
                  </a:lnTo>
                  <a:lnTo>
                    <a:pt x="40" y="4"/>
                  </a:lnTo>
                  <a:lnTo>
                    <a:pt x="42" y="6"/>
                  </a:lnTo>
                  <a:lnTo>
                    <a:pt x="42" y="9"/>
                  </a:lnTo>
                  <a:lnTo>
                    <a:pt x="45" y="9"/>
                  </a:lnTo>
                  <a:lnTo>
                    <a:pt x="43" y="11"/>
                  </a:lnTo>
                  <a:lnTo>
                    <a:pt x="47" y="17"/>
                  </a:lnTo>
                  <a:lnTo>
                    <a:pt x="45" y="19"/>
                  </a:lnTo>
                  <a:lnTo>
                    <a:pt x="49" y="22"/>
                  </a:lnTo>
                  <a:lnTo>
                    <a:pt x="47" y="28"/>
                  </a:lnTo>
                  <a:lnTo>
                    <a:pt x="45" y="28"/>
                  </a:lnTo>
                  <a:lnTo>
                    <a:pt x="43" y="30"/>
                  </a:lnTo>
                  <a:lnTo>
                    <a:pt x="42" y="32"/>
                  </a:lnTo>
                  <a:lnTo>
                    <a:pt x="43" y="34"/>
                  </a:lnTo>
                  <a:lnTo>
                    <a:pt x="43" y="36"/>
                  </a:lnTo>
                  <a:lnTo>
                    <a:pt x="45" y="37"/>
                  </a:lnTo>
                  <a:lnTo>
                    <a:pt x="45" y="39"/>
                  </a:lnTo>
                  <a:lnTo>
                    <a:pt x="42" y="39"/>
                  </a:lnTo>
                  <a:lnTo>
                    <a:pt x="42" y="41"/>
                  </a:lnTo>
                  <a:lnTo>
                    <a:pt x="38" y="37"/>
                  </a:lnTo>
                  <a:lnTo>
                    <a:pt x="34" y="37"/>
                  </a:lnTo>
                  <a:lnTo>
                    <a:pt x="30" y="34"/>
                  </a:lnTo>
                  <a:lnTo>
                    <a:pt x="29" y="32"/>
                  </a:lnTo>
                  <a:lnTo>
                    <a:pt x="27" y="30"/>
                  </a:lnTo>
                  <a:lnTo>
                    <a:pt x="25" y="30"/>
                  </a:lnTo>
                  <a:lnTo>
                    <a:pt x="23" y="32"/>
                  </a:lnTo>
                  <a:lnTo>
                    <a:pt x="19" y="30"/>
                  </a:lnTo>
                  <a:lnTo>
                    <a:pt x="19" y="26"/>
                  </a:lnTo>
                  <a:lnTo>
                    <a:pt x="17" y="24"/>
                  </a:lnTo>
                  <a:lnTo>
                    <a:pt x="15" y="22"/>
                  </a:lnTo>
                  <a:lnTo>
                    <a:pt x="14" y="22"/>
                  </a:lnTo>
                  <a:lnTo>
                    <a:pt x="8" y="19"/>
                  </a:lnTo>
                  <a:lnTo>
                    <a:pt x="8" y="17"/>
                  </a:lnTo>
                  <a:lnTo>
                    <a:pt x="4" y="15"/>
                  </a:lnTo>
                  <a:lnTo>
                    <a:pt x="2" y="9"/>
                  </a:lnTo>
                  <a:lnTo>
                    <a:pt x="0" y="8"/>
                  </a:lnTo>
                  <a:lnTo>
                    <a:pt x="2" y="4"/>
                  </a:lnTo>
                  <a:lnTo>
                    <a:pt x="6" y="0"/>
                  </a:lnTo>
                  <a:lnTo>
                    <a:pt x="8" y="2"/>
                  </a:lnTo>
                  <a:lnTo>
                    <a:pt x="10" y="4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5" y="4"/>
                  </a:lnTo>
                  <a:lnTo>
                    <a:pt x="19" y="4"/>
                  </a:lnTo>
                  <a:lnTo>
                    <a:pt x="19" y="2"/>
                  </a:lnTo>
                  <a:lnTo>
                    <a:pt x="23" y="2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99">
              <a:extLst>
                <a:ext uri="{FF2B5EF4-FFF2-40B4-BE49-F238E27FC236}">
                  <a16:creationId xmlns:a16="http://schemas.microsoft.com/office/drawing/2014/main" id="{74FBE8EE-3536-4F6F-B560-91CA431FB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87612" y="7532116"/>
              <a:ext cx="164816" cy="190172"/>
            </a:xfrm>
            <a:custGeom>
              <a:avLst/>
              <a:gdLst>
                <a:gd name="T0" fmla="*/ 3 w 13"/>
                <a:gd name="T1" fmla="*/ 0 h 15"/>
                <a:gd name="T2" fmla="*/ 5 w 13"/>
                <a:gd name="T3" fmla="*/ 0 h 15"/>
                <a:gd name="T4" fmla="*/ 9 w 13"/>
                <a:gd name="T5" fmla="*/ 4 h 15"/>
                <a:gd name="T6" fmla="*/ 11 w 13"/>
                <a:gd name="T7" fmla="*/ 8 h 15"/>
                <a:gd name="T8" fmla="*/ 13 w 13"/>
                <a:gd name="T9" fmla="*/ 9 h 15"/>
                <a:gd name="T10" fmla="*/ 11 w 13"/>
                <a:gd name="T11" fmla="*/ 15 h 15"/>
                <a:gd name="T12" fmla="*/ 9 w 13"/>
                <a:gd name="T13" fmla="*/ 15 h 15"/>
                <a:gd name="T14" fmla="*/ 5 w 13"/>
                <a:gd name="T15" fmla="*/ 15 h 15"/>
                <a:gd name="T16" fmla="*/ 3 w 13"/>
                <a:gd name="T17" fmla="*/ 11 h 15"/>
                <a:gd name="T18" fmla="*/ 3 w 13"/>
                <a:gd name="T19" fmla="*/ 11 h 15"/>
                <a:gd name="T20" fmla="*/ 3 w 13"/>
                <a:gd name="T21" fmla="*/ 9 h 15"/>
                <a:gd name="T22" fmla="*/ 1 w 13"/>
                <a:gd name="T23" fmla="*/ 8 h 15"/>
                <a:gd name="T24" fmla="*/ 1 w 13"/>
                <a:gd name="T25" fmla="*/ 6 h 15"/>
                <a:gd name="T26" fmla="*/ 0 w 13"/>
                <a:gd name="T27" fmla="*/ 4 h 15"/>
                <a:gd name="T28" fmla="*/ 1 w 13"/>
                <a:gd name="T29" fmla="*/ 2 h 15"/>
                <a:gd name="T30" fmla="*/ 3 w 13"/>
                <a:gd name="T3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5">
                  <a:moveTo>
                    <a:pt x="3" y="0"/>
                  </a:moveTo>
                  <a:lnTo>
                    <a:pt x="5" y="0"/>
                  </a:lnTo>
                  <a:lnTo>
                    <a:pt x="9" y="4"/>
                  </a:lnTo>
                  <a:lnTo>
                    <a:pt x="11" y="8"/>
                  </a:lnTo>
                  <a:lnTo>
                    <a:pt x="13" y="9"/>
                  </a:lnTo>
                  <a:lnTo>
                    <a:pt x="11" y="15"/>
                  </a:lnTo>
                  <a:lnTo>
                    <a:pt x="9" y="15"/>
                  </a:lnTo>
                  <a:lnTo>
                    <a:pt x="5" y="15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9"/>
                  </a:lnTo>
                  <a:lnTo>
                    <a:pt x="1" y="8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112">
              <a:extLst>
                <a:ext uri="{FF2B5EF4-FFF2-40B4-BE49-F238E27FC236}">
                  <a16:creationId xmlns:a16="http://schemas.microsoft.com/office/drawing/2014/main" id="{6589038C-82E7-460C-AA35-6C61C375D5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30500" y="9592040"/>
              <a:ext cx="2843556" cy="1131992"/>
            </a:xfrm>
            <a:custGeom>
              <a:avLst/>
              <a:gdLst>
                <a:gd name="T0" fmla="*/ 37 w 314"/>
                <a:gd name="T1" fmla="*/ 115 h 125"/>
                <a:gd name="T2" fmla="*/ 2 w 314"/>
                <a:gd name="T3" fmla="*/ 41 h 125"/>
                <a:gd name="T4" fmla="*/ 18 w 314"/>
                <a:gd name="T5" fmla="*/ 0 h 125"/>
                <a:gd name="T6" fmla="*/ 35 w 314"/>
                <a:gd name="T7" fmla="*/ 9 h 125"/>
                <a:gd name="T8" fmla="*/ 50 w 314"/>
                <a:gd name="T9" fmla="*/ 22 h 125"/>
                <a:gd name="T10" fmla="*/ 35 w 314"/>
                <a:gd name="T11" fmla="*/ 24 h 125"/>
                <a:gd name="T12" fmla="*/ 9 w 314"/>
                <a:gd name="T13" fmla="*/ 41 h 125"/>
                <a:gd name="T14" fmla="*/ 13 w 314"/>
                <a:gd name="T15" fmla="*/ 31 h 125"/>
                <a:gd name="T16" fmla="*/ 5 w 314"/>
                <a:gd name="T17" fmla="*/ 28 h 125"/>
                <a:gd name="T18" fmla="*/ 15 w 314"/>
                <a:gd name="T19" fmla="*/ 11 h 125"/>
                <a:gd name="T20" fmla="*/ 18 w 314"/>
                <a:gd name="T21" fmla="*/ 0 h 125"/>
                <a:gd name="T22" fmla="*/ 155 w 314"/>
                <a:gd name="T23" fmla="*/ 7 h 125"/>
                <a:gd name="T24" fmla="*/ 166 w 314"/>
                <a:gd name="T25" fmla="*/ 11 h 125"/>
                <a:gd name="T26" fmla="*/ 181 w 314"/>
                <a:gd name="T27" fmla="*/ 16 h 125"/>
                <a:gd name="T28" fmla="*/ 202 w 314"/>
                <a:gd name="T29" fmla="*/ 22 h 125"/>
                <a:gd name="T30" fmla="*/ 222 w 314"/>
                <a:gd name="T31" fmla="*/ 18 h 125"/>
                <a:gd name="T32" fmla="*/ 239 w 314"/>
                <a:gd name="T33" fmla="*/ 16 h 125"/>
                <a:gd name="T34" fmla="*/ 254 w 314"/>
                <a:gd name="T35" fmla="*/ 7 h 125"/>
                <a:gd name="T36" fmla="*/ 265 w 314"/>
                <a:gd name="T37" fmla="*/ 9 h 125"/>
                <a:gd name="T38" fmla="*/ 284 w 314"/>
                <a:gd name="T39" fmla="*/ 18 h 125"/>
                <a:gd name="T40" fmla="*/ 288 w 314"/>
                <a:gd name="T41" fmla="*/ 37 h 125"/>
                <a:gd name="T42" fmla="*/ 306 w 314"/>
                <a:gd name="T43" fmla="*/ 44 h 125"/>
                <a:gd name="T44" fmla="*/ 301 w 314"/>
                <a:gd name="T45" fmla="*/ 57 h 125"/>
                <a:gd name="T46" fmla="*/ 306 w 314"/>
                <a:gd name="T47" fmla="*/ 74 h 125"/>
                <a:gd name="T48" fmla="*/ 312 w 314"/>
                <a:gd name="T49" fmla="*/ 93 h 125"/>
                <a:gd name="T50" fmla="*/ 306 w 314"/>
                <a:gd name="T51" fmla="*/ 97 h 125"/>
                <a:gd name="T52" fmla="*/ 286 w 314"/>
                <a:gd name="T53" fmla="*/ 97 h 125"/>
                <a:gd name="T54" fmla="*/ 263 w 314"/>
                <a:gd name="T55" fmla="*/ 102 h 125"/>
                <a:gd name="T56" fmla="*/ 239 w 314"/>
                <a:gd name="T57" fmla="*/ 106 h 125"/>
                <a:gd name="T58" fmla="*/ 218 w 314"/>
                <a:gd name="T59" fmla="*/ 106 h 125"/>
                <a:gd name="T60" fmla="*/ 194 w 314"/>
                <a:gd name="T61" fmla="*/ 112 h 125"/>
                <a:gd name="T62" fmla="*/ 183 w 314"/>
                <a:gd name="T63" fmla="*/ 119 h 125"/>
                <a:gd name="T64" fmla="*/ 174 w 314"/>
                <a:gd name="T65" fmla="*/ 123 h 125"/>
                <a:gd name="T66" fmla="*/ 177 w 314"/>
                <a:gd name="T67" fmla="*/ 108 h 125"/>
                <a:gd name="T68" fmla="*/ 160 w 314"/>
                <a:gd name="T69" fmla="*/ 110 h 125"/>
                <a:gd name="T70" fmla="*/ 142 w 314"/>
                <a:gd name="T71" fmla="*/ 121 h 125"/>
                <a:gd name="T72" fmla="*/ 114 w 314"/>
                <a:gd name="T73" fmla="*/ 121 h 125"/>
                <a:gd name="T74" fmla="*/ 84 w 314"/>
                <a:gd name="T75" fmla="*/ 110 h 125"/>
                <a:gd name="T76" fmla="*/ 80 w 314"/>
                <a:gd name="T77" fmla="*/ 119 h 125"/>
                <a:gd name="T78" fmla="*/ 65 w 314"/>
                <a:gd name="T79" fmla="*/ 121 h 125"/>
                <a:gd name="T80" fmla="*/ 60 w 314"/>
                <a:gd name="T81" fmla="*/ 114 h 125"/>
                <a:gd name="T82" fmla="*/ 50 w 314"/>
                <a:gd name="T83" fmla="*/ 112 h 125"/>
                <a:gd name="T84" fmla="*/ 41 w 314"/>
                <a:gd name="T85" fmla="*/ 114 h 125"/>
                <a:gd name="T86" fmla="*/ 30 w 314"/>
                <a:gd name="T87" fmla="*/ 114 h 125"/>
                <a:gd name="T88" fmla="*/ 43 w 314"/>
                <a:gd name="T89" fmla="*/ 106 h 125"/>
                <a:gd name="T90" fmla="*/ 31 w 314"/>
                <a:gd name="T91" fmla="*/ 106 h 125"/>
                <a:gd name="T92" fmla="*/ 24 w 314"/>
                <a:gd name="T93" fmla="*/ 95 h 125"/>
                <a:gd name="T94" fmla="*/ 17 w 314"/>
                <a:gd name="T95" fmla="*/ 84 h 125"/>
                <a:gd name="T96" fmla="*/ 13 w 314"/>
                <a:gd name="T97" fmla="*/ 76 h 125"/>
                <a:gd name="T98" fmla="*/ 20 w 314"/>
                <a:gd name="T99" fmla="*/ 76 h 125"/>
                <a:gd name="T100" fmla="*/ 24 w 314"/>
                <a:gd name="T101" fmla="*/ 69 h 125"/>
                <a:gd name="T102" fmla="*/ 20 w 314"/>
                <a:gd name="T103" fmla="*/ 63 h 125"/>
                <a:gd name="T104" fmla="*/ 15 w 314"/>
                <a:gd name="T105" fmla="*/ 56 h 125"/>
                <a:gd name="T106" fmla="*/ 9 w 314"/>
                <a:gd name="T107" fmla="*/ 50 h 125"/>
                <a:gd name="T108" fmla="*/ 22 w 314"/>
                <a:gd name="T109" fmla="*/ 35 h 125"/>
                <a:gd name="T110" fmla="*/ 37 w 314"/>
                <a:gd name="T111" fmla="*/ 39 h 125"/>
                <a:gd name="T112" fmla="*/ 52 w 314"/>
                <a:gd name="T113" fmla="*/ 35 h 125"/>
                <a:gd name="T114" fmla="*/ 63 w 314"/>
                <a:gd name="T115" fmla="*/ 29 h 125"/>
                <a:gd name="T116" fmla="*/ 52 w 314"/>
                <a:gd name="T117" fmla="*/ 20 h 125"/>
                <a:gd name="T118" fmla="*/ 71 w 314"/>
                <a:gd name="T119" fmla="*/ 18 h 125"/>
                <a:gd name="T120" fmla="*/ 89 w 314"/>
                <a:gd name="T121" fmla="*/ 18 h 125"/>
                <a:gd name="T122" fmla="*/ 101 w 314"/>
                <a:gd name="T123" fmla="*/ 7 h 125"/>
                <a:gd name="T124" fmla="*/ 131 w 314"/>
                <a:gd name="T125" fmla="*/ 1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4" h="125">
                  <a:moveTo>
                    <a:pt x="37" y="115"/>
                  </a:moveTo>
                  <a:lnTo>
                    <a:pt x="39" y="115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37" y="115"/>
                  </a:lnTo>
                  <a:lnTo>
                    <a:pt x="37" y="115"/>
                  </a:lnTo>
                  <a:close/>
                  <a:moveTo>
                    <a:pt x="3" y="37"/>
                  </a:moveTo>
                  <a:lnTo>
                    <a:pt x="5" y="39"/>
                  </a:lnTo>
                  <a:lnTo>
                    <a:pt x="5" y="41"/>
                  </a:lnTo>
                  <a:lnTo>
                    <a:pt x="2" y="41"/>
                  </a:lnTo>
                  <a:lnTo>
                    <a:pt x="0" y="41"/>
                  </a:lnTo>
                  <a:lnTo>
                    <a:pt x="0" y="39"/>
                  </a:lnTo>
                  <a:lnTo>
                    <a:pt x="3" y="39"/>
                  </a:lnTo>
                  <a:lnTo>
                    <a:pt x="3" y="37"/>
                  </a:lnTo>
                  <a:close/>
                  <a:moveTo>
                    <a:pt x="18" y="0"/>
                  </a:moveTo>
                  <a:lnTo>
                    <a:pt x="24" y="0"/>
                  </a:lnTo>
                  <a:lnTo>
                    <a:pt x="28" y="3"/>
                  </a:lnTo>
                  <a:lnTo>
                    <a:pt x="30" y="1"/>
                  </a:lnTo>
                  <a:lnTo>
                    <a:pt x="35" y="3"/>
                  </a:lnTo>
                  <a:lnTo>
                    <a:pt x="35" y="9"/>
                  </a:lnTo>
                  <a:lnTo>
                    <a:pt x="41" y="13"/>
                  </a:lnTo>
                  <a:lnTo>
                    <a:pt x="43" y="14"/>
                  </a:lnTo>
                  <a:lnTo>
                    <a:pt x="48" y="18"/>
                  </a:lnTo>
                  <a:lnTo>
                    <a:pt x="50" y="20"/>
                  </a:lnTo>
                  <a:lnTo>
                    <a:pt x="50" y="22"/>
                  </a:lnTo>
                  <a:lnTo>
                    <a:pt x="48" y="24"/>
                  </a:lnTo>
                  <a:lnTo>
                    <a:pt x="45" y="24"/>
                  </a:lnTo>
                  <a:lnTo>
                    <a:pt x="41" y="24"/>
                  </a:lnTo>
                  <a:lnTo>
                    <a:pt x="37" y="24"/>
                  </a:lnTo>
                  <a:lnTo>
                    <a:pt x="35" y="24"/>
                  </a:lnTo>
                  <a:lnTo>
                    <a:pt x="30" y="24"/>
                  </a:lnTo>
                  <a:lnTo>
                    <a:pt x="28" y="26"/>
                  </a:lnTo>
                  <a:lnTo>
                    <a:pt x="26" y="29"/>
                  </a:lnTo>
                  <a:lnTo>
                    <a:pt x="17" y="35"/>
                  </a:lnTo>
                  <a:lnTo>
                    <a:pt x="9" y="41"/>
                  </a:lnTo>
                  <a:lnTo>
                    <a:pt x="9" y="39"/>
                  </a:lnTo>
                  <a:lnTo>
                    <a:pt x="11" y="33"/>
                  </a:lnTo>
                  <a:lnTo>
                    <a:pt x="13" y="33"/>
                  </a:lnTo>
                  <a:lnTo>
                    <a:pt x="17" y="31"/>
                  </a:lnTo>
                  <a:lnTo>
                    <a:pt x="13" y="31"/>
                  </a:lnTo>
                  <a:lnTo>
                    <a:pt x="11" y="31"/>
                  </a:lnTo>
                  <a:lnTo>
                    <a:pt x="9" y="31"/>
                  </a:lnTo>
                  <a:lnTo>
                    <a:pt x="5" y="29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7" y="26"/>
                  </a:lnTo>
                  <a:lnTo>
                    <a:pt x="11" y="22"/>
                  </a:lnTo>
                  <a:lnTo>
                    <a:pt x="9" y="18"/>
                  </a:lnTo>
                  <a:lnTo>
                    <a:pt x="13" y="16"/>
                  </a:lnTo>
                  <a:lnTo>
                    <a:pt x="15" y="11"/>
                  </a:lnTo>
                  <a:lnTo>
                    <a:pt x="11" y="11"/>
                  </a:lnTo>
                  <a:lnTo>
                    <a:pt x="11" y="5"/>
                  </a:lnTo>
                  <a:lnTo>
                    <a:pt x="15" y="3"/>
                  </a:lnTo>
                  <a:lnTo>
                    <a:pt x="17" y="1"/>
                  </a:lnTo>
                  <a:lnTo>
                    <a:pt x="18" y="0"/>
                  </a:lnTo>
                  <a:close/>
                  <a:moveTo>
                    <a:pt x="146" y="0"/>
                  </a:moveTo>
                  <a:lnTo>
                    <a:pt x="147" y="0"/>
                  </a:lnTo>
                  <a:lnTo>
                    <a:pt x="147" y="3"/>
                  </a:lnTo>
                  <a:lnTo>
                    <a:pt x="153" y="9"/>
                  </a:lnTo>
                  <a:lnTo>
                    <a:pt x="155" y="7"/>
                  </a:lnTo>
                  <a:lnTo>
                    <a:pt x="157" y="9"/>
                  </a:lnTo>
                  <a:lnTo>
                    <a:pt x="160" y="3"/>
                  </a:lnTo>
                  <a:lnTo>
                    <a:pt x="162" y="3"/>
                  </a:lnTo>
                  <a:lnTo>
                    <a:pt x="166" y="5"/>
                  </a:lnTo>
                  <a:lnTo>
                    <a:pt x="166" y="11"/>
                  </a:lnTo>
                  <a:lnTo>
                    <a:pt x="170" y="14"/>
                  </a:lnTo>
                  <a:lnTo>
                    <a:pt x="172" y="14"/>
                  </a:lnTo>
                  <a:lnTo>
                    <a:pt x="174" y="13"/>
                  </a:lnTo>
                  <a:lnTo>
                    <a:pt x="175" y="13"/>
                  </a:lnTo>
                  <a:lnTo>
                    <a:pt x="181" y="16"/>
                  </a:lnTo>
                  <a:lnTo>
                    <a:pt x="185" y="16"/>
                  </a:lnTo>
                  <a:lnTo>
                    <a:pt x="190" y="20"/>
                  </a:lnTo>
                  <a:lnTo>
                    <a:pt x="192" y="18"/>
                  </a:lnTo>
                  <a:lnTo>
                    <a:pt x="196" y="22"/>
                  </a:lnTo>
                  <a:lnTo>
                    <a:pt x="202" y="22"/>
                  </a:lnTo>
                  <a:lnTo>
                    <a:pt x="209" y="20"/>
                  </a:lnTo>
                  <a:lnTo>
                    <a:pt x="217" y="20"/>
                  </a:lnTo>
                  <a:lnTo>
                    <a:pt x="218" y="18"/>
                  </a:lnTo>
                  <a:lnTo>
                    <a:pt x="220" y="18"/>
                  </a:lnTo>
                  <a:lnTo>
                    <a:pt x="222" y="18"/>
                  </a:lnTo>
                  <a:lnTo>
                    <a:pt x="224" y="20"/>
                  </a:lnTo>
                  <a:lnTo>
                    <a:pt x="232" y="22"/>
                  </a:lnTo>
                  <a:lnTo>
                    <a:pt x="233" y="20"/>
                  </a:lnTo>
                  <a:lnTo>
                    <a:pt x="239" y="20"/>
                  </a:lnTo>
                  <a:lnTo>
                    <a:pt x="239" y="16"/>
                  </a:lnTo>
                  <a:lnTo>
                    <a:pt x="245" y="14"/>
                  </a:lnTo>
                  <a:lnTo>
                    <a:pt x="250" y="11"/>
                  </a:lnTo>
                  <a:lnTo>
                    <a:pt x="252" y="7"/>
                  </a:lnTo>
                  <a:lnTo>
                    <a:pt x="252" y="7"/>
                  </a:lnTo>
                  <a:lnTo>
                    <a:pt x="254" y="7"/>
                  </a:lnTo>
                  <a:lnTo>
                    <a:pt x="256" y="9"/>
                  </a:lnTo>
                  <a:lnTo>
                    <a:pt x="258" y="11"/>
                  </a:lnTo>
                  <a:lnTo>
                    <a:pt x="260" y="9"/>
                  </a:lnTo>
                  <a:lnTo>
                    <a:pt x="263" y="9"/>
                  </a:lnTo>
                  <a:lnTo>
                    <a:pt x="265" y="9"/>
                  </a:lnTo>
                  <a:lnTo>
                    <a:pt x="267" y="7"/>
                  </a:lnTo>
                  <a:lnTo>
                    <a:pt x="271" y="9"/>
                  </a:lnTo>
                  <a:lnTo>
                    <a:pt x="278" y="14"/>
                  </a:lnTo>
                  <a:lnTo>
                    <a:pt x="280" y="14"/>
                  </a:lnTo>
                  <a:lnTo>
                    <a:pt x="284" y="18"/>
                  </a:lnTo>
                  <a:lnTo>
                    <a:pt x="284" y="20"/>
                  </a:lnTo>
                  <a:lnTo>
                    <a:pt x="288" y="20"/>
                  </a:lnTo>
                  <a:lnTo>
                    <a:pt x="289" y="24"/>
                  </a:lnTo>
                  <a:lnTo>
                    <a:pt x="288" y="29"/>
                  </a:lnTo>
                  <a:lnTo>
                    <a:pt x="288" y="37"/>
                  </a:lnTo>
                  <a:lnTo>
                    <a:pt x="293" y="39"/>
                  </a:lnTo>
                  <a:lnTo>
                    <a:pt x="299" y="39"/>
                  </a:lnTo>
                  <a:lnTo>
                    <a:pt x="301" y="39"/>
                  </a:lnTo>
                  <a:lnTo>
                    <a:pt x="304" y="43"/>
                  </a:lnTo>
                  <a:lnTo>
                    <a:pt x="306" y="44"/>
                  </a:lnTo>
                  <a:lnTo>
                    <a:pt x="304" y="46"/>
                  </a:lnTo>
                  <a:lnTo>
                    <a:pt x="303" y="52"/>
                  </a:lnTo>
                  <a:lnTo>
                    <a:pt x="299" y="52"/>
                  </a:lnTo>
                  <a:lnTo>
                    <a:pt x="299" y="54"/>
                  </a:lnTo>
                  <a:lnTo>
                    <a:pt x="301" y="57"/>
                  </a:lnTo>
                  <a:lnTo>
                    <a:pt x="301" y="63"/>
                  </a:lnTo>
                  <a:lnTo>
                    <a:pt x="301" y="67"/>
                  </a:lnTo>
                  <a:lnTo>
                    <a:pt x="301" y="71"/>
                  </a:lnTo>
                  <a:lnTo>
                    <a:pt x="304" y="71"/>
                  </a:lnTo>
                  <a:lnTo>
                    <a:pt x="306" y="74"/>
                  </a:lnTo>
                  <a:lnTo>
                    <a:pt x="304" y="78"/>
                  </a:lnTo>
                  <a:lnTo>
                    <a:pt x="304" y="84"/>
                  </a:lnTo>
                  <a:lnTo>
                    <a:pt x="304" y="86"/>
                  </a:lnTo>
                  <a:lnTo>
                    <a:pt x="308" y="87"/>
                  </a:lnTo>
                  <a:lnTo>
                    <a:pt x="312" y="93"/>
                  </a:lnTo>
                  <a:lnTo>
                    <a:pt x="314" y="97"/>
                  </a:lnTo>
                  <a:lnTo>
                    <a:pt x="312" y="101"/>
                  </a:lnTo>
                  <a:lnTo>
                    <a:pt x="308" y="102"/>
                  </a:lnTo>
                  <a:lnTo>
                    <a:pt x="306" y="101"/>
                  </a:lnTo>
                  <a:lnTo>
                    <a:pt x="306" y="97"/>
                  </a:lnTo>
                  <a:lnTo>
                    <a:pt x="304" y="95"/>
                  </a:lnTo>
                  <a:lnTo>
                    <a:pt x="299" y="97"/>
                  </a:lnTo>
                  <a:lnTo>
                    <a:pt x="293" y="95"/>
                  </a:lnTo>
                  <a:lnTo>
                    <a:pt x="288" y="95"/>
                  </a:lnTo>
                  <a:lnTo>
                    <a:pt x="286" y="97"/>
                  </a:lnTo>
                  <a:lnTo>
                    <a:pt x="280" y="97"/>
                  </a:lnTo>
                  <a:lnTo>
                    <a:pt x="276" y="101"/>
                  </a:lnTo>
                  <a:lnTo>
                    <a:pt x="275" y="99"/>
                  </a:lnTo>
                  <a:lnTo>
                    <a:pt x="271" y="99"/>
                  </a:lnTo>
                  <a:lnTo>
                    <a:pt x="263" y="102"/>
                  </a:lnTo>
                  <a:lnTo>
                    <a:pt x="256" y="101"/>
                  </a:lnTo>
                  <a:lnTo>
                    <a:pt x="252" y="102"/>
                  </a:lnTo>
                  <a:lnTo>
                    <a:pt x="248" y="102"/>
                  </a:lnTo>
                  <a:lnTo>
                    <a:pt x="241" y="104"/>
                  </a:lnTo>
                  <a:lnTo>
                    <a:pt x="239" y="106"/>
                  </a:lnTo>
                  <a:lnTo>
                    <a:pt x="235" y="108"/>
                  </a:lnTo>
                  <a:lnTo>
                    <a:pt x="233" y="110"/>
                  </a:lnTo>
                  <a:lnTo>
                    <a:pt x="226" y="110"/>
                  </a:lnTo>
                  <a:lnTo>
                    <a:pt x="220" y="108"/>
                  </a:lnTo>
                  <a:lnTo>
                    <a:pt x="218" y="106"/>
                  </a:lnTo>
                  <a:lnTo>
                    <a:pt x="217" y="106"/>
                  </a:lnTo>
                  <a:lnTo>
                    <a:pt x="207" y="106"/>
                  </a:lnTo>
                  <a:lnTo>
                    <a:pt x="205" y="108"/>
                  </a:lnTo>
                  <a:lnTo>
                    <a:pt x="203" y="108"/>
                  </a:lnTo>
                  <a:lnTo>
                    <a:pt x="194" y="112"/>
                  </a:lnTo>
                  <a:lnTo>
                    <a:pt x="192" y="110"/>
                  </a:lnTo>
                  <a:lnTo>
                    <a:pt x="187" y="110"/>
                  </a:lnTo>
                  <a:lnTo>
                    <a:pt x="185" y="112"/>
                  </a:lnTo>
                  <a:lnTo>
                    <a:pt x="185" y="119"/>
                  </a:lnTo>
                  <a:lnTo>
                    <a:pt x="183" y="119"/>
                  </a:lnTo>
                  <a:lnTo>
                    <a:pt x="183" y="123"/>
                  </a:lnTo>
                  <a:lnTo>
                    <a:pt x="181" y="125"/>
                  </a:lnTo>
                  <a:lnTo>
                    <a:pt x="177" y="125"/>
                  </a:lnTo>
                  <a:lnTo>
                    <a:pt x="174" y="125"/>
                  </a:lnTo>
                  <a:lnTo>
                    <a:pt x="174" y="123"/>
                  </a:lnTo>
                  <a:lnTo>
                    <a:pt x="172" y="119"/>
                  </a:lnTo>
                  <a:lnTo>
                    <a:pt x="172" y="117"/>
                  </a:lnTo>
                  <a:lnTo>
                    <a:pt x="174" y="114"/>
                  </a:lnTo>
                  <a:lnTo>
                    <a:pt x="177" y="110"/>
                  </a:lnTo>
                  <a:lnTo>
                    <a:pt x="177" y="108"/>
                  </a:lnTo>
                  <a:lnTo>
                    <a:pt x="174" y="106"/>
                  </a:lnTo>
                  <a:lnTo>
                    <a:pt x="170" y="110"/>
                  </a:lnTo>
                  <a:lnTo>
                    <a:pt x="170" y="112"/>
                  </a:lnTo>
                  <a:lnTo>
                    <a:pt x="164" y="112"/>
                  </a:lnTo>
                  <a:lnTo>
                    <a:pt x="160" y="110"/>
                  </a:lnTo>
                  <a:lnTo>
                    <a:pt x="153" y="108"/>
                  </a:lnTo>
                  <a:lnTo>
                    <a:pt x="151" y="108"/>
                  </a:lnTo>
                  <a:lnTo>
                    <a:pt x="144" y="117"/>
                  </a:lnTo>
                  <a:lnTo>
                    <a:pt x="144" y="119"/>
                  </a:lnTo>
                  <a:lnTo>
                    <a:pt x="142" y="121"/>
                  </a:lnTo>
                  <a:lnTo>
                    <a:pt x="140" y="119"/>
                  </a:lnTo>
                  <a:lnTo>
                    <a:pt x="138" y="119"/>
                  </a:lnTo>
                  <a:lnTo>
                    <a:pt x="134" y="123"/>
                  </a:lnTo>
                  <a:lnTo>
                    <a:pt x="119" y="125"/>
                  </a:lnTo>
                  <a:lnTo>
                    <a:pt x="114" y="121"/>
                  </a:lnTo>
                  <a:lnTo>
                    <a:pt x="108" y="114"/>
                  </a:lnTo>
                  <a:lnTo>
                    <a:pt x="106" y="114"/>
                  </a:lnTo>
                  <a:lnTo>
                    <a:pt x="97" y="110"/>
                  </a:lnTo>
                  <a:lnTo>
                    <a:pt x="91" y="110"/>
                  </a:lnTo>
                  <a:lnTo>
                    <a:pt x="84" y="110"/>
                  </a:lnTo>
                  <a:lnTo>
                    <a:pt x="86" y="114"/>
                  </a:lnTo>
                  <a:lnTo>
                    <a:pt x="84" y="115"/>
                  </a:lnTo>
                  <a:lnTo>
                    <a:pt x="86" y="119"/>
                  </a:lnTo>
                  <a:lnTo>
                    <a:pt x="82" y="121"/>
                  </a:lnTo>
                  <a:lnTo>
                    <a:pt x="80" y="119"/>
                  </a:lnTo>
                  <a:lnTo>
                    <a:pt x="78" y="121"/>
                  </a:lnTo>
                  <a:lnTo>
                    <a:pt x="74" y="121"/>
                  </a:lnTo>
                  <a:lnTo>
                    <a:pt x="73" y="123"/>
                  </a:lnTo>
                  <a:lnTo>
                    <a:pt x="69" y="123"/>
                  </a:lnTo>
                  <a:lnTo>
                    <a:pt x="65" y="121"/>
                  </a:lnTo>
                  <a:lnTo>
                    <a:pt x="63" y="123"/>
                  </a:lnTo>
                  <a:lnTo>
                    <a:pt x="60" y="119"/>
                  </a:lnTo>
                  <a:lnTo>
                    <a:pt x="60" y="117"/>
                  </a:lnTo>
                  <a:lnTo>
                    <a:pt x="58" y="114"/>
                  </a:lnTo>
                  <a:lnTo>
                    <a:pt x="60" y="114"/>
                  </a:lnTo>
                  <a:lnTo>
                    <a:pt x="60" y="112"/>
                  </a:lnTo>
                  <a:lnTo>
                    <a:pt x="58" y="112"/>
                  </a:lnTo>
                  <a:lnTo>
                    <a:pt x="56" y="114"/>
                  </a:lnTo>
                  <a:lnTo>
                    <a:pt x="52" y="112"/>
                  </a:lnTo>
                  <a:lnTo>
                    <a:pt x="50" y="112"/>
                  </a:lnTo>
                  <a:lnTo>
                    <a:pt x="48" y="110"/>
                  </a:lnTo>
                  <a:lnTo>
                    <a:pt x="46" y="110"/>
                  </a:lnTo>
                  <a:lnTo>
                    <a:pt x="45" y="114"/>
                  </a:lnTo>
                  <a:lnTo>
                    <a:pt x="43" y="115"/>
                  </a:lnTo>
                  <a:lnTo>
                    <a:pt x="41" y="114"/>
                  </a:lnTo>
                  <a:lnTo>
                    <a:pt x="41" y="112"/>
                  </a:lnTo>
                  <a:lnTo>
                    <a:pt x="39" y="114"/>
                  </a:lnTo>
                  <a:lnTo>
                    <a:pt x="35" y="114"/>
                  </a:lnTo>
                  <a:lnTo>
                    <a:pt x="31" y="114"/>
                  </a:lnTo>
                  <a:lnTo>
                    <a:pt x="30" y="114"/>
                  </a:lnTo>
                  <a:lnTo>
                    <a:pt x="31" y="112"/>
                  </a:lnTo>
                  <a:lnTo>
                    <a:pt x="37" y="112"/>
                  </a:lnTo>
                  <a:lnTo>
                    <a:pt x="41" y="110"/>
                  </a:lnTo>
                  <a:lnTo>
                    <a:pt x="43" y="108"/>
                  </a:lnTo>
                  <a:lnTo>
                    <a:pt x="43" y="106"/>
                  </a:lnTo>
                  <a:lnTo>
                    <a:pt x="35" y="106"/>
                  </a:lnTo>
                  <a:lnTo>
                    <a:pt x="31" y="108"/>
                  </a:lnTo>
                  <a:lnTo>
                    <a:pt x="28" y="108"/>
                  </a:lnTo>
                  <a:lnTo>
                    <a:pt x="30" y="106"/>
                  </a:lnTo>
                  <a:lnTo>
                    <a:pt x="31" y="106"/>
                  </a:lnTo>
                  <a:lnTo>
                    <a:pt x="33" y="104"/>
                  </a:lnTo>
                  <a:lnTo>
                    <a:pt x="30" y="99"/>
                  </a:lnTo>
                  <a:lnTo>
                    <a:pt x="28" y="99"/>
                  </a:lnTo>
                  <a:lnTo>
                    <a:pt x="28" y="97"/>
                  </a:lnTo>
                  <a:lnTo>
                    <a:pt x="24" y="95"/>
                  </a:lnTo>
                  <a:lnTo>
                    <a:pt x="28" y="93"/>
                  </a:lnTo>
                  <a:lnTo>
                    <a:pt x="26" y="87"/>
                  </a:lnTo>
                  <a:lnTo>
                    <a:pt x="22" y="86"/>
                  </a:lnTo>
                  <a:lnTo>
                    <a:pt x="20" y="87"/>
                  </a:lnTo>
                  <a:lnTo>
                    <a:pt x="17" y="84"/>
                  </a:lnTo>
                  <a:lnTo>
                    <a:pt x="17" y="86"/>
                  </a:lnTo>
                  <a:lnTo>
                    <a:pt x="13" y="84"/>
                  </a:lnTo>
                  <a:lnTo>
                    <a:pt x="13" y="82"/>
                  </a:lnTo>
                  <a:lnTo>
                    <a:pt x="15" y="80"/>
                  </a:lnTo>
                  <a:lnTo>
                    <a:pt x="13" y="76"/>
                  </a:lnTo>
                  <a:lnTo>
                    <a:pt x="13" y="72"/>
                  </a:lnTo>
                  <a:lnTo>
                    <a:pt x="15" y="74"/>
                  </a:lnTo>
                  <a:lnTo>
                    <a:pt x="17" y="78"/>
                  </a:lnTo>
                  <a:lnTo>
                    <a:pt x="18" y="78"/>
                  </a:lnTo>
                  <a:lnTo>
                    <a:pt x="20" y="76"/>
                  </a:lnTo>
                  <a:lnTo>
                    <a:pt x="22" y="74"/>
                  </a:lnTo>
                  <a:lnTo>
                    <a:pt x="20" y="74"/>
                  </a:lnTo>
                  <a:lnTo>
                    <a:pt x="18" y="72"/>
                  </a:lnTo>
                  <a:lnTo>
                    <a:pt x="22" y="71"/>
                  </a:lnTo>
                  <a:lnTo>
                    <a:pt x="24" y="69"/>
                  </a:lnTo>
                  <a:lnTo>
                    <a:pt x="24" y="67"/>
                  </a:lnTo>
                  <a:lnTo>
                    <a:pt x="22" y="69"/>
                  </a:lnTo>
                  <a:lnTo>
                    <a:pt x="20" y="67"/>
                  </a:lnTo>
                  <a:lnTo>
                    <a:pt x="20" y="67"/>
                  </a:lnTo>
                  <a:lnTo>
                    <a:pt x="20" y="63"/>
                  </a:lnTo>
                  <a:lnTo>
                    <a:pt x="18" y="61"/>
                  </a:lnTo>
                  <a:lnTo>
                    <a:pt x="18" y="59"/>
                  </a:lnTo>
                  <a:lnTo>
                    <a:pt x="22" y="56"/>
                  </a:lnTo>
                  <a:lnTo>
                    <a:pt x="18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9" y="57"/>
                  </a:lnTo>
                  <a:lnTo>
                    <a:pt x="9" y="54"/>
                  </a:lnTo>
                  <a:lnTo>
                    <a:pt x="9" y="54"/>
                  </a:lnTo>
                  <a:lnTo>
                    <a:pt x="9" y="50"/>
                  </a:lnTo>
                  <a:lnTo>
                    <a:pt x="9" y="48"/>
                  </a:lnTo>
                  <a:lnTo>
                    <a:pt x="9" y="44"/>
                  </a:lnTo>
                  <a:lnTo>
                    <a:pt x="11" y="41"/>
                  </a:lnTo>
                  <a:lnTo>
                    <a:pt x="18" y="35"/>
                  </a:lnTo>
                  <a:lnTo>
                    <a:pt x="22" y="35"/>
                  </a:lnTo>
                  <a:lnTo>
                    <a:pt x="26" y="39"/>
                  </a:lnTo>
                  <a:lnTo>
                    <a:pt x="30" y="39"/>
                  </a:lnTo>
                  <a:lnTo>
                    <a:pt x="31" y="35"/>
                  </a:lnTo>
                  <a:lnTo>
                    <a:pt x="33" y="35"/>
                  </a:lnTo>
                  <a:lnTo>
                    <a:pt x="37" y="39"/>
                  </a:lnTo>
                  <a:lnTo>
                    <a:pt x="41" y="37"/>
                  </a:lnTo>
                  <a:lnTo>
                    <a:pt x="43" y="39"/>
                  </a:lnTo>
                  <a:lnTo>
                    <a:pt x="52" y="39"/>
                  </a:lnTo>
                  <a:lnTo>
                    <a:pt x="54" y="37"/>
                  </a:lnTo>
                  <a:lnTo>
                    <a:pt x="52" y="35"/>
                  </a:lnTo>
                  <a:lnTo>
                    <a:pt x="50" y="37"/>
                  </a:lnTo>
                  <a:lnTo>
                    <a:pt x="48" y="35"/>
                  </a:lnTo>
                  <a:lnTo>
                    <a:pt x="50" y="31"/>
                  </a:lnTo>
                  <a:lnTo>
                    <a:pt x="56" y="29"/>
                  </a:lnTo>
                  <a:lnTo>
                    <a:pt x="63" y="29"/>
                  </a:lnTo>
                  <a:lnTo>
                    <a:pt x="63" y="28"/>
                  </a:lnTo>
                  <a:lnTo>
                    <a:pt x="60" y="28"/>
                  </a:lnTo>
                  <a:lnTo>
                    <a:pt x="56" y="28"/>
                  </a:lnTo>
                  <a:lnTo>
                    <a:pt x="52" y="22"/>
                  </a:lnTo>
                  <a:lnTo>
                    <a:pt x="52" y="20"/>
                  </a:lnTo>
                  <a:lnTo>
                    <a:pt x="58" y="18"/>
                  </a:lnTo>
                  <a:lnTo>
                    <a:pt x="60" y="20"/>
                  </a:lnTo>
                  <a:lnTo>
                    <a:pt x="65" y="18"/>
                  </a:lnTo>
                  <a:lnTo>
                    <a:pt x="69" y="20"/>
                  </a:lnTo>
                  <a:lnTo>
                    <a:pt x="71" y="18"/>
                  </a:lnTo>
                  <a:lnTo>
                    <a:pt x="73" y="18"/>
                  </a:lnTo>
                  <a:lnTo>
                    <a:pt x="82" y="20"/>
                  </a:lnTo>
                  <a:lnTo>
                    <a:pt x="88" y="20"/>
                  </a:lnTo>
                  <a:lnTo>
                    <a:pt x="88" y="18"/>
                  </a:lnTo>
                  <a:lnTo>
                    <a:pt x="89" y="18"/>
                  </a:lnTo>
                  <a:lnTo>
                    <a:pt x="91" y="14"/>
                  </a:lnTo>
                  <a:lnTo>
                    <a:pt x="93" y="13"/>
                  </a:lnTo>
                  <a:lnTo>
                    <a:pt x="95" y="11"/>
                  </a:lnTo>
                  <a:lnTo>
                    <a:pt x="99" y="9"/>
                  </a:lnTo>
                  <a:lnTo>
                    <a:pt x="101" y="7"/>
                  </a:lnTo>
                  <a:lnTo>
                    <a:pt x="106" y="5"/>
                  </a:lnTo>
                  <a:lnTo>
                    <a:pt x="110" y="5"/>
                  </a:lnTo>
                  <a:lnTo>
                    <a:pt x="117" y="1"/>
                  </a:lnTo>
                  <a:lnTo>
                    <a:pt x="123" y="1"/>
                  </a:lnTo>
                  <a:lnTo>
                    <a:pt x="131" y="1"/>
                  </a:lnTo>
                  <a:lnTo>
                    <a:pt x="134" y="0"/>
                  </a:lnTo>
                  <a:lnTo>
                    <a:pt x="136" y="1"/>
                  </a:lnTo>
                  <a:lnTo>
                    <a:pt x="142" y="1"/>
                  </a:lnTo>
                  <a:lnTo>
                    <a:pt x="14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1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115">
              <a:extLst>
                <a:ext uri="{FF2B5EF4-FFF2-40B4-BE49-F238E27FC236}">
                  <a16:creationId xmlns:a16="http://schemas.microsoft.com/office/drawing/2014/main" id="{99916356-7CF5-4902-9BF2-7B33FAA9B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80986" y="10679271"/>
              <a:ext cx="335072" cy="208290"/>
            </a:xfrm>
            <a:custGeom>
              <a:avLst/>
              <a:gdLst>
                <a:gd name="T0" fmla="*/ 37 w 37"/>
                <a:gd name="T1" fmla="*/ 0 h 23"/>
                <a:gd name="T2" fmla="*/ 37 w 37"/>
                <a:gd name="T3" fmla="*/ 2 h 23"/>
                <a:gd name="T4" fmla="*/ 35 w 37"/>
                <a:gd name="T5" fmla="*/ 4 h 23"/>
                <a:gd name="T6" fmla="*/ 31 w 37"/>
                <a:gd name="T7" fmla="*/ 6 h 23"/>
                <a:gd name="T8" fmla="*/ 28 w 37"/>
                <a:gd name="T9" fmla="*/ 10 h 23"/>
                <a:gd name="T10" fmla="*/ 30 w 37"/>
                <a:gd name="T11" fmla="*/ 14 h 23"/>
                <a:gd name="T12" fmla="*/ 30 w 37"/>
                <a:gd name="T13" fmla="*/ 17 h 23"/>
                <a:gd name="T14" fmla="*/ 24 w 37"/>
                <a:gd name="T15" fmla="*/ 15 h 23"/>
                <a:gd name="T16" fmla="*/ 22 w 37"/>
                <a:gd name="T17" fmla="*/ 17 h 23"/>
                <a:gd name="T18" fmla="*/ 18 w 37"/>
                <a:gd name="T19" fmla="*/ 21 h 23"/>
                <a:gd name="T20" fmla="*/ 15 w 37"/>
                <a:gd name="T21" fmla="*/ 21 h 23"/>
                <a:gd name="T22" fmla="*/ 13 w 37"/>
                <a:gd name="T23" fmla="*/ 23 h 23"/>
                <a:gd name="T24" fmla="*/ 11 w 37"/>
                <a:gd name="T25" fmla="*/ 21 h 23"/>
                <a:gd name="T26" fmla="*/ 5 w 37"/>
                <a:gd name="T27" fmla="*/ 23 h 23"/>
                <a:gd name="T28" fmla="*/ 1 w 37"/>
                <a:gd name="T29" fmla="*/ 19 h 23"/>
                <a:gd name="T30" fmla="*/ 0 w 37"/>
                <a:gd name="T31" fmla="*/ 17 h 23"/>
                <a:gd name="T32" fmla="*/ 0 w 37"/>
                <a:gd name="T33" fmla="*/ 14 h 23"/>
                <a:gd name="T34" fmla="*/ 1 w 37"/>
                <a:gd name="T35" fmla="*/ 12 h 23"/>
                <a:gd name="T36" fmla="*/ 3 w 37"/>
                <a:gd name="T37" fmla="*/ 10 h 23"/>
                <a:gd name="T38" fmla="*/ 7 w 37"/>
                <a:gd name="T39" fmla="*/ 12 h 23"/>
                <a:gd name="T40" fmla="*/ 9 w 37"/>
                <a:gd name="T41" fmla="*/ 10 h 23"/>
                <a:gd name="T42" fmla="*/ 11 w 37"/>
                <a:gd name="T43" fmla="*/ 8 h 23"/>
                <a:gd name="T44" fmla="*/ 11 w 37"/>
                <a:gd name="T45" fmla="*/ 6 h 23"/>
                <a:gd name="T46" fmla="*/ 13 w 37"/>
                <a:gd name="T47" fmla="*/ 6 h 23"/>
                <a:gd name="T48" fmla="*/ 16 w 37"/>
                <a:gd name="T49" fmla="*/ 8 h 23"/>
                <a:gd name="T50" fmla="*/ 22 w 37"/>
                <a:gd name="T51" fmla="*/ 8 h 23"/>
                <a:gd name="T52" fmla="*/ 30 w 37"/>
                <a:gd name="T53" fmla="*/ 4 h 23"/>
                <a:gd name="T54" fmla="*/ 33 w 37"/>
                <a:gd name="T55" fmla="*/ 2 h 23"/>
                <a:gd name="T56" fmla="*/ 37 w 37"/>
                <a:gd name="T5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7" h="23">
                  <a:moveTo>
                    <a:pt x="37" y="0"/>
                  </a:moveTo>
                  <a:lnTo>
                    <a:pt x="37" y="2"/>
                  </a:lnTo>
                  <a:lnTo>
                    <a:pt x="35" y="4"/>
                  </a:lnTo>
                  <a:lnTo>
                    <a:pt x="31" y="6"/>
                  </a:lnTo>
                  <a:lnTo>
                    <a:pt x="28" y="10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24" y="15"/>
                  </a:lnTo>
                  <a:lnTo>
                    <a:pt x="22" y="17"/>
                  </a:lnTo>
                  <a:lnTo>
                    <a:pt x="18" y="21"/>
                  </a:lnTo>
                  <a:lnTo>
                    <a:pt x="15" y="21"/>
                  </a:lnTo>
                  <a:lnTo>
                    <a:pt x="13" y="23"/>
                  </a:lnTo>
                  <a:lnTo>
                    <a:pt x="11" y="21"/>
                  </a:lnTo>
                  <a:lnTo>
                    <a:pt x="5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1" y="12"/>
                  </a:lnTo>
                  <a:lnTo>
                    <a:pt x="3" y="10"/>
                  </a:lnTo>
                  <a:lnTo>
                    <a:pt x="7" y="12"/>
                  </a:lnTo>
                  <a:lnTo>
                    <a:pt x="9" y="10"/>
                  </a:lnTo>
                  <a:lnTo>
                    <a:pt x="11" y="8"/>
                  </a:lnTo>
                  <a:lnTo>
                    <a:pt x="11" y="6"/>
                  </a:lnTo>
                  <a:lnTo>
                    <a:pt x="13" y="6"/>
                  </a:lnTo>
                  <a:lnTo>
                    <a:pt x="16" y="8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3" y="2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84">
              <a:extLst>
                <a:ext uri="{FF2B5EF4-FFF2-40B4-BE49-F238E27FC236}">
                  <a16:creationId xmlns:a16="http://schemas.microsoft.com/office/drawing/2014/main" id="{2FC4EDE4-8DE9-4DCC-B6F0-9F2673698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72975" y="9607664"/>
              <a:ext cx="581742" cy="446456"/>
            </a:xfrm>
            <a:custGeom>
              <a:avLst/>
              <a:gdLst>
                <a:gd name="T0" fmla="*/ 28 w 43"/>
                <a:gd name="T1" fmla="*/ 0 h 33"/>
                <a:gd name="T2" fmla="*/ 29 w 43"/>
                <a:gd name="T3" fmla="*/ 0 h 33"/>
                <a:gd name="T4" fmla="*/ 37 w 43"/>
                <a:gd name="T5" fmla="*/ 5 h 33"/>
                <a:gd name="T6" fmla="*/ 41 w 43"/>
                <a:gd name="T7" fmla="*/ 13 h 33"/>
                <a:gd name="T8" fmla="*/ 41 w 43"/>
                <a:gd name="T9" fmla="*/ 16 h 33"/>
                <a:gd name="T10" fmla="*/ 43 w 43"/>
                <a:gd name="T11" fmla="*/ 20 h 33"/>
                <a:gd name="T12" fmla="*/ 41 w 43"/>
                <a:gd name="T13" fmla="*/ 22 h 33"/>
                <a:gd name="T14" fmla="*/ 37 w 43"/>
                <a:gd name="T15" fmla="*/ 22 h 33"/>
                <a:gd name="T16" fmla="*/ 33 w 43"/>
                <a:gd name="T17" fmla="*/ 24 h 33"/>
                <a:gd name="T18" fmla="*/ 24 w 43"/>
                <a:gd name="T19" fmla="*/ 24 h 33"/>
                <a:gd name="T20" fmla="*/ 22 w 43"/>
                <a:gd name="T21" fmla="*/ 26 h 33"/>
                <a:gd name="T22" fmla="*/ 20 w 43"/>
                <a:gd name="T23" fmla="*/ 28 h 33"/>
                <a:gd name="T24" fmla="*/ 16 w 43"/>
                <a:gd name="T25" fmla="*/ 30 h 33"/>
                <a:gd name="T26" fmla="*/ 9 w 43"/>
                <a:gd name="T27" fmla="*/ 33 h 33"/>
                <a:gd name="T28" fmla="*/ 9 w 43"/>
                <a:gd name="T29" fmla="*/ 33 h 33"/>
                <a:gd name="T30" fmla="*/ 5 w 43"/>
                <a:gd name="T31" fmla="*/ 31 h 33"/>
                <a:gd name="T32" fmla="*/ 3 w 43"/>
                <a:gd name="T33" fmla="*/ 28 h 33"/>
                <a:gd name="T34" fmla="*/ 1 w 43"/>
                <a:gd name="T35" fmla="*/ 22 h 33"/>
                <a:gd name="T36" fmla="*/ 0 w 43"/>
                <a:gd name="T37" fmla="*/ 16 h 33"/>
                <a:gd name="T38" fmla="*/ 1 w 43"/>
                <a:gd name="T39" fmla="*/ 11 h 33"/>
                <a:gd name="T40" fmla="*/ 1 w 43"/>
                <a:gd name="T41" fmla="*/ 11 h 33"/>
                <a:gd name="T42" fmla="*/ 3 w 43"/>
                <a:gd name="T43" fmla="*/ 9 h 33"/>
                <a:gd name="T44" fmla="*/ 3 w 43"/>
                <a:gd name="T45" fmla="*/ 7 h 33"/>
                <a:gd name="T46" fmla="*/ 7 w 43"/>
                <a:gd name="T47" fmla="*/ 5 h 33"/>
                <a:gd name="T48" fmla="*/ 11 w 43"/>
                <a:gd name="T49" fmla="*/ 3 h 33"/>
                <a:gd name="T50" fmla="*/ 13 w 43"/>
                <a:gd name="T51" fmla="*/ 2 h 33"/>
                <a:gd name="T52" fmla="*/ 20 w 43"/>
                <a:gd name="T53" fmla="*/ 0 h 33"/>
                <a:gd name="T54" fmla="*/ 22 w 43"/>
                <a:gd name="T55" fmla="*/ 0 h 33"/>
                <a:gd name="T56" fmla="*/ 28 w 43"/>
                <a:gd name="T5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33">
                  <a:moveTo>
                    <a:pt x="28" y="0"/>
                  </a:moveTo>
                  <a:lnTo>
                    <a:pt x="29" y="0"/>
                  </a:lnTo>
                  <a:lnTo>
                    <a:pt x="37" y="5"/>
                  </a:lnTo>
                  <a:lnTo>
                    <a:pt x="41" y="13"/>
                  </a:lnTo>
                  <a:lnTo>
                    <a:pt x="41" y="16"/>
                  </a:lnTo>
                  <a:lnTo>
                    <a:pt x="43" y="20"/>
                  </a:lnTo>
                  <a:lnTo>
                    <a:pt x="41" y="22"/>
                  </a:lnTo>
                  <a:lnTo>
                    <a:pt x="37" y="22"/>
                  </a:lnTo>
                  <a:lnTo>
                    <a:pt x="33" y="24"/>
                  </a:lnTo>
                  <a:lnTo>
                    <a:pt x="24" y="24"/>
                  </a:lnTo>
                  <a:lnTo>
                    <a:pt x="22" y="26"/>
                  </a:lnTo>
                  <a:lnTo>
                    <a:pt x="20" y="28"/>
                  </a:lnTo>
                  <a:lnTo>
                    <a:pt x="16" y="30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5" y="31"/>
                  </a:lnTo>
                  <a:lnTo>
                    <a:pt x="3" y="28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3" y="9"/>
                  </a:lnTo>
                  <a:lnTo>
                    <a:pt x="3" y="7"/>
                  </a:lnTo>
                  <a:lnTo>
                    <a:pt x="7" y="5"/>
                  </a:lnTo>
                  <a:lnTo>
                    <a:pt x="11" y="3"/>
                  </a:lnTo>
                  <a:lnTo>
                    <a:pt x="13" y="2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80">
              <a:extLst>
                <a:ext uri="{FF2B5EF4-FFF2-40B4-BE49-F238E27FC236}">
                  <a16:creationId xmlns:a16="http://schemas.microsoft.com/office/drawing/2014/main" id="{4FE60639-E208-4F99-831C-6C26FB6DD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7686" y="7903036"/>
              <a:ext cx="2002264" cy="1298766"/>
            </a:xfrm>
            <a:custGeom>
              <a:avLst/>
              <a:gdLst>
                <a:gd name="T0" fmla="*/ 101 w 148"/>
                <a:gd name="T1" fmla="*/ 8 h 96"/>
                <a:gd name="T2" fmla="*/ 109 w 148"/>
                <a:gd name="T3" fmla="*/ 17 h 96"/>
                <a:gd name="T4" fmla="*/ 120 w 148"/>
                <a:gd name="T5" fmla="*/ 28 h 96"/>
                <a:gd name="T6" fmla="*/ 122 w 148"/>
                <a:gd name="T7" fmla="*/ 49 h 96"/>
                <a:gd name="T8" fmla="*/ 127 w 148"/>
                <a:gd name="T9" fmla="*/ 60 h 96"/>
                <a:gd name="T10" fmla="*/ 139 w 148"/>
                <a:gd name="T11" fmla="*/ 60 h 96"/>
                <a:gd name="T12" fmla="*/ 146 w 148"/>
                <a:gd name="T13" fmla="*/ 58 h 96"/>
                <a:gd name="T14" fmla="*/ 146 w 148"/>
                <a:gd name="T15" fmla="*/ 62 h 96"/>
                <a:gd name="T16" fmla="*/ 148 w 148"/>
                <a:gd name="T17" fmla="*/ 66 h 96"/>
                <a:gd name="T18" fmla="*/ 142 w 148"/>
                <a:gd name="T19" fmla="*/ 71 h 96"/>
                <a:gd name="T20" fmla="*/ 137 w 148"/>
                <a:gd name="T21" fmla="*/ 75 h 96"/>
                <a:gd name="T22" fmla="*/ 135 w 148"/>
                <a:gd name="T23" fmla="*/ 81 h 96"/>
                <a:gd name="T24" fmla="*/ 133 w 148"/>
                <a:gd name="T25" fmla="*/ 88 h 96"/>
                <a:gd name="T26" fmla="*/ 131 w 148"/>
                <a:gd name="T27" fmla="*/ 92 h 96"/>
                <a:gd name="T28" fmla="*/ 125 w 148"/>
                <a:gd name="T29" fmla="*/ 88 h 96"/>
                <a:gd name="T30" fmla="*/ 120 w 148"/>
                <a:gd name="T31" fmla="*/ 86 h 96"/>
                <a:gd name="T32" fmla="*/ 109 w 148"/>
                <a:gd name="T33" fmla="*/ 85 h 96"/>
                <a:gd name="T34" fmla="*/ 96 w 148"/>
                <a:gd name="T35" fmla="*/ 90 h 96"/>
                <a:gd name="T36" fmla="*/ 90 w 148"/>
                <a:gd name="T37" fmla="*/ 94 h 96"/>
                <a:gd name="T38" fmla="*/ 81 w 148"/>
                <a:gd name="T39" fmla="*/ 94 h 96"/>
                <a:gd name="T40" fmla="*/ 75 w 148"/>
                <a:gd name="T41" fmla="*/ 94 h 96"/>
                <a:gd name="T42" fmla="*/ 68 w 148"/>
                <a:gd name="T43" fmla="*/ 94 h 96"/>
                <a:gd name="T44" fmla="*/ 58 w 148"/>
                <a:gd name="T45" fmla="*/ 94 h 96"/>
                <a:gd name="T46" fmla="*/ 54 w 148"/>
                <a:gd name="T47" fmla="*/ 92 h 96"/>
                <a:gd name="T48" fmla="*/ 45 w 148"/>
                <a:gd name="T49" fmla="*/ 94 h 96"/>
                <a:gd name="T50" fmla="*/ 45 w 148"/>
                <a:gd name="T51" fmla="*/ 90 h 96"/>
                <a:gd name="T52" fmla="*/ 43 w 148"/>
                <a:gd name="T53" fmla="*/ 85 h 96"/>
                <a:gd name="T54" fmla="*/ 38 w 148"/>
                <a:gd name="T55" fmla="*/ 81 h 96"/>
                <a:gd name="T56" fmla="*/ 39 w 148"/>
                <a:gd name="T57" fmla="*/ 75 h 96"/>
                <a:gd name="T58" fmla="*/ 30 w 148"/>
                <a:gd name="T59" fmla="*/ 79 h 96"/>
                <a:gd name="T60" fmla="*/ 24 w 148"/>
                <a:gd name="T61" fmla="*/ 77 h 96"/>
                <a:gd name="T62" fmla="*/ 17 w 148"/>
                <a:gd name="T63" fmla="*/ 73 h 96"/>
                <a:gd name="T64" fmla="*/ 19 w 148"/>
                <a:gd name="T65" fmla="*/ 66 h 96"/>
                <a:gd name="T66" fmla="*/ 10 w 148"/>
                <a:gd name="T67" fmla="*/ 60 h 96"/>
                <a:gd name="T68" fmla="*/ 4 w 148"/>
                <a:gd name="T69" fmla="*/ 51 h 96"/>
                <a:gd name="T70" fmla="*/ 0 w 148"/>
                <a:gd name="T71" fmla="*/ 49 h 96"/>
                <a:gd name="T72" fmla="*/ 6 w 148"/>
                <a:gd name="T73" fmla="*/ 43 h 96"/>
                <a:gd name="T74" fmla="*/ 11 w 148"/>
                <a:gd name="T75" fmla="*/ 41 h 96"/>
                <a:gd name="T76" fmla="*/ 15 w 148"/>
                <a:gd name="T77" fmla="*/ 36 h 96"/>
                <a:gd name="T78" fmla="*/ 24 w 148"/>
                <a:gd name="T79" fmla="*/ 15 h 96"/>
                <a:gd name="T80" fmla="*/ 32 w 148"/>
                <a:gd name="T81" fmla="*/ 8 h 96"/>
                <a:gd name="T82" fmla="*/ 34 w 148"/>
                <a:gd name="T83" fmla="*/ 4 h 96"/>
                <a:gd name="T84" fmla="*/ 38 w 148"/>
                <a:gd name="T85" fmla="*/ 2 h 96"/>
                <a:gd name="T86" fmla="*/ 49 w 148"/>
                <a:gd name="T87" fmla="*/ 4 h 96"/>
                <a:gd name="T88" fmla="*/ 56 w 148"/>
                <a:gd name="T89" fmla="*/ 8 h 96"/>
                <a:gd name="T90" fmla="*/ 62 w 148"/>
                <a:gd name="T91" fmla="*/ 12 h 96"/>
                <a:gd name="T92" fmla="*/ 71 w 148"/>
                <a:gd name="T93" fmla="*/ 10 h 96"/>
                <a:gd name="T94" fmla="*/ 86 w 148"/>
                <a:gd name="T95" fmla="*/ 4 h 96"/>
                <a:gd name="T96" fmla="*/ 99 w 148"/>
                <a:gd name="T9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8" h="96">
                  <a:moveTo>
                    <a:pt x="99" y="0"/>
                  </a:moveTo>
                  <a:lnTo>
                    <a:pt x="101" y="8"/>
                  </a:lnTo>
                  <a:lnTo>
                    <a:pt x="109" y="13"/>
                  </a:lnTo>
                  <a:lnTo>
                    <a:pt x="109" y="17"/>
                  </a:lnTo>
                  <a:lnTo>
                    <a:pt x="118" y="25"/>
                  </a:lnTo>
                  <a:lnTo>
                    <a:pt x="120" y="28"/>
                  </a:lnTo>
                  <a:lnTo>
                    <a:pt x="122" y="34"/>
                  </a:lnTo>
                  <a:lnTo>
                    <a:pt x="122" y="49"/>
                  </a:lnTo>
                  <a:lnTo>
                    <a:pt x="124" y="55"/>
                  </a:lnTo>
                  <a:lnTo>
                    <a:pt x="127" y="60"/>
                  </a:lnTo>
                  <a:lnTo>
                    <a:pt x="131" y="60"/>
                  </a:lnTo>
                  <a:lnTo>
                    <a:pt x="139" y="60"/>
                  </a:lnTo>
                  <a:lnTo>
                    <a:pt x="140" y="58"/>
                  </a:lnTo>
                  <a:lnTo>
                    <a:pt x="146" y="58"/>
                  </a:lnTo>
                  <a:lnTo>
                    <a:pt x="148" y="60"/>
                  </a:lnTo>
                  <a:lnTo>
                    <a:pt x="146" y="62"/>
                  </a:lnTo>
                  <a:lnTo>
                    <a:pt x="148" y="64"/>
                  </a:lnTo>
                  <a:lnTo>
                    <a:pt x="148" y="66"/>
                  </a:lnTo>
                  <a:lnTo>
                    <a:pt x="146" y="70"/>
                  </a:lnTo>
                  <a:lnTo>
                    <a:pt x="142" y="71"/>
                  </a:lnTo>
                  <a:lnTo>
                    <a:pt x="137" y="71"/>
                  </a:lnTo>
                  <a:lnTo>
                    <a:pt x="137" y="75"/>
                  </a:lnTo>
                  <a:lnTo>
                    <a:pt x="133" y="77"/>
                  </a:lnTo>
                  <a:lnTo>
                    <a:pt x="135" y="81"/>
                  </a:lnTo>
                  <a:lnTo>
                    <a:pt x="135" y="85"/>
                  </a:lnTo>
                  <a:lnTo>
                    <a:pt x="133" y="88"/>
                  </a:lnTo>
                  <a:lnTo>
                    <a:pt x="135" y="92"/>
                  </a:lnTo>
                  <a:lnTo>
                    <a:pt x="131" y="92"/>
                  </a:lnTo>
                  <a:lnTo>
                    <a:pt x="129" y="90"/>
                  </a:lnTo>
                  <a:lnTo>
                    <a:pt x="125" y="88"/>
                  </a:lnTo>
                  <a:lnTo>
                    <a:pt x="122" y="90"/>
                  </a:lnTo>
                  <a:lnTo>
                    <a:pt x="120" y="86"/>
                  </a:lnTo>
                  <a:lnTo>
                    <a:pt x="114" y="85"/>
                  </a:lnTo>
                  <a:lnTo>
                    <a:pt x="109" y="85"/>
                  </a:lnTo>
                  <a:lnTo>
                    <a:pt x="105" y="85"/>
                  </a:lnTo>
                  <a:lnTo>
                    <a:pt x="96" y="90"/>
                  </a:lnTo>
                  <a:lnTo>
                    <a:pt x="94" y="92"/>
                  </a:lnTo>
                  <a:lnTo>
                    <a:pt x="90" y="94"/>
                  </a:lnTo>
                  <a:lnTo>
                    <a:pt x="88" y="96"/>
                  </a:lnTo>
                  <a:lnTo>
                    <a:pt x="81" y="94"/>
                  </a:lnTo>
                  <a:lnTo>
                    <a:pt x="79" y="94"/>
                  </a:lnTo>
                  <a:lnTo>
                    <a:pt x="75" y="94"/>
                  </a:lnTo>
                  <a:lnTo>
                    <a:pt x="71" y="94"/>
                  </a:lnTo>
                  <a:lnTo>
                    <a:pt x="68" y="94"/>
                  </a:lnTo>
                  <a:lnTo>
                    <a:pt x="64" y="96"/>
                  </a:lnTo>
                  <a:lnTo>
                    <a:pt x="58" y="94"/>
                  </a:lnTo>
                  <a:lnTo>
                    <a:pt x="56" y="94"/>
                  </a:lnTo>
                  <a:lnTo>
                    <a:pt x="54" y="92"/>
                  </a:lnTo>
                  <a:lnTo>
                    <a:pt x="49" y="92"/>
                  </a:lnTo>
                  <a:lnTo>
                    <a:pt x="45" y="94"/>
                  </a:lnTo>
                  <a:lnTo>
                    <a:pt x="43" y="92"/>
                  </a:lnTo>
                  <a:lnTo>
                    <a:pt x="45" y="90"/>
                  </a:lnTo>
                  <a:lnTo>
                    <a:pt x="45" y="86"/>
                  </a:lnTo>
                  <a:lnTo>
                    <a:pt x="43" y="85"/>
                  </a:lnTo>
                  <a:lnTo>
                    <a:pt x="38" y="85"/>
                  </a:lnTo>
                  <a:lnTo>
                    <a:pt x="38" y="81"/>
                  </a:lnTo>
                  <a:lnTo>
                    <a:pt x="38" y="79"/>
                  </a:lnTo>
                  <a:lnTo>
                    <a:pt x="39" y="75"/>
                  </a:lnTo>
                  <a:lnTo>
                    <a:pt x="34" y="75"/>
                  </a:lnTo>
                  <a:lnTo>
                    <a:pt x="30" y="79"/>
                  </a:lnTo>
                  <a:lnTo>
                    <a:pt x="28" y="75"/>
                  </a:lnTo>
                  <a:lnTo>
                    <a:pt x="24" y="77"/>
                  </a:lnTo>
                  <a:lnTo>
                    <a:pt x="23" y="75"/>
                  </a:lnTo>
                  <a:lnTo>
                    <a:pt x="17" y="73"/>
                  </a:lnTo>
                  <a:lnTo>
                    <a:pt x="17" y="71"/>
                  </a:lnTo>
                  <a:lnTo>
                    <a:pt x="19" y="66"/>
                  </a:lnTo>
                  <a:lnTo>
                    <a:pt x="15" y="64"/>
                  </a:lnTo>
                  <a:lnTo>
                    <a:pt x="10" y="60"/>
                  </a:lnTo>
                  <a:lnTo>
                    <a:pt x="10" y="58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0" y="49"/>
                  </a:lnTo>
                  <a:lnTo>
                    <a:pt x="2" y="45"/>
                  </a:lnTo>
                  <a:lnTo>
                    <a:pt x="6" y="43"/>
                  </a:lnTo>
                  <a:lnTo>
                    <a:pt x="8" y="41"/>
                  </a:lnTo>
                  <a:lnTo>
                    <a:pt x="11" y="41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21" y="27"/>
                  </a:lnTo>
                  <a:lnTo>
                    <a:pt x="24" y="15"/>
                  </a:lnTo>
                  <a:lnTo>
                    <a:pt x="28" y="10"/>
                  </a:lnTo>
                  <a:lnTo>
                    <a:pt x="32" y="8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38" y="2"/>
                  </a:lnTo>
                  <a:lnTo>
                    <a:pt x="41" y="2"/>
                  </a:lnTo>
                  <a:lnTo>
                    <a:pt x="49" y="4"/>
                  </a:lnTo>
                  <a:lnTo>
                    <a:pt x="53" y="4"/>
                  </a:lnTo>
                  <a:lnTo>
                    <a:pt x="56" y="8"/>
                  </a:lnTo>
                  <a:lnTo>
                    <a:pt x="58" y="10"/>
                  </a:lnTo>
                  <a:lnTo>
                    <a:pt x="62" y="12"/>
                  </a:lnTo>
                  <a:lnTo>
                    <a:pt x="68" y="10"/>
                  </a:lnTo>
                  <a:lnTo>
                    <a:pt x="71" y="10"/>
                  </a:lnTo>
                  <a:lnTo>
                    <a:pt x="73" y="6"/>
                  </a:lnTo>
                  <a:lnTo>
                    <a:pt x="86" y="4"/>
                  </a:lnTo>
                  <a:lnTo>
                    <a:pt x="90" y="2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81">
              <a:extLst>
                <a:ext uri="{FF2B5EF4-FFF2-40B4-BE49-F238E27FC236}">
                  <a16:creationId xmlns:a16="http://schemas.microsoft.com/office/drawing/2014/main" id="{68C54F3D-12C1-47B6-813C-C2B7575B4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85375" y="7835387"/>
              <a:ext cx="1312298" cy="825262"/>
            </a:xfrm>
            <a:custGeom>
              <a:avLst/>
              <a:gdLst>
                <a:gd name="T0" fmla="*/ 86 w 97"/>
                <a:gd name="T1" fmla="*/ 0 h 61"/>
                <a:gd name="T2" fmla="*/ 91 w 97"/>
                <a:gd name="T3" fmla="*/ 3 h 61"/>
                <a:gd name="T4" fmla="*/ 95 w 97"/>
                <a:gd name="T5" fmla="*/ 5 h 61"/>
                <a:gd name="T6" fmla="*/ 97 w 97"/>
                <a:gd name="T7" fmla="*/ 9 h 61"/>
                <a:gd name="T8" fmla="*/ 95 w 97"/>
                <a:gd name="T9" fmla="*/ 13 h 61"/>
                <a:gd name="T10" fmla="*/ 91 w 97"/>
                <a:gd name="T11" fmla="*/ 15 h 61"/>
                <a:gd name="T12" fmla="*/ 87 w 97"/>
                <a:gd name="T13" fmla="*/ 20 h 61"/>
                <a:gd name="T14" fmla="*/ 84 w 97"/>
                <a:gd name="T15" fmla="*/ 32 h 61"/>
                <a:gd name="T16" fmla="*/ 78 w 97"/>
                <a:gd name="T17" fmla="*/ 41 h 61"/>
                <a:gd name="T18" fmla="*/ 78 w 97"/>
                <a:gd name="T19" fmla="*/ 43 h 61"/>
                <a:gd name="T20" fmla="*/ 74 w 97"/>
                <a:gd name="T21" fmla="*/ 46 h 61"/>
                <a:gd name="T22" fmla="*/ 71 w 97"/>
                <a:gd name="T23" fmla="*/ 46 h 61"/>
                <a:gd name="T24" fmla="*/ 69 w 97"/>
                <a:gd name="T25" fmla="*/ 48 h 61"/>
                <a:gd name="T26" fmla="*/ 65 w 97"/>
                <a:gd name="T27" fmla="*/ 50 h 61"/>
                <a:gd name="T28" fmla="*/ 63 w 97"/>
                <a:gd name="T29" fmla="*/ 54 h 61"/>
                <a:gd name="T30" fmla="*/ 59 w 97"/>
                <a:gd name="T31" fmla="*/ 52 h 61"/>
                <a:gd name="T32" fmla="*/ 56 w 97"/>
                <a:gd name="T33" fmla="*/ 52 h 61"/>
                <a:gd name="T34" fmla="*/ 54 w 97"/>
                <a:gd name="T35" fmla="*/ 50 h 61"/>
                <a:gd name="T36" fmla="*/ 50 w 97"/>
                <a:gd name="T37" fmla="*/ 54 h 61"/>
                <a:gd name="T38" fmla="*/ 48 w 97"/>
                <a:gd name="T39" fmla="*/ 56 h 61"/>
                <a:gd name="T40" fmla="*/ 46 w 97"/>
                <a:gd name="T41" fmla="*/ 56 h 61"/>
                <a:gd name="T42" fmla="*/ 43 w 97"/>
                <a:gd name="T43" fmla="*/ 58 h 61"/>
                <a:gd name="T44" fmla="*/ 39 w 97"/>
                <a:gd name="T45" fmla="*/ 60 h 61"/>
                <a:gd name="T46" fmla="*/ 37 w 97"/>
                <a:gd name="T47" fmla="*/ 60 h 61"/>
                <a:gd name="T48" fmla="*/ 35 w 97"/>
                <a:gd name="T49" fmla="*/ 61 h 61"/>
                <a:gd name="T50" fmla="*/ 30 w 97"/>
                <a:gd name="T51" fmla="*/ 60 h 61"/>
                <a:gd name="T52" fmla="*/ 20 w 97"/>
                <a:gd name="T53" fmla="*/ 58 h 61"/>
                <a:gd name="T54" fmla="*/ 18 w 97"/>
                <a:gd name="T55" fmla="*/ 56 h 61"/>
                <a:gd name="T56" fmla="*/ 15 w 97"/>
                <a:gd name="T57" fmla="*/ 56 h 61"/>
                <a:gd name="T58" fmla="*/ 7 w 97"/>
                <a:gd name="T59" fmla="*/ 48 h 61"/>
                <a:gd name="T60" fmla="*/ 3 w 97"/>
                <a:gd name="T61" fmla="*/ 48 h 61"/>
                <a:gd name="T62" fmla="*/ 3 w 97"/>
                <a:gd name="T63" fmla="*/ 43 h 61"/>
                <a:gd name="T64" fmla="*/ 0 w 97"/>
                <a:gd name="T65" fmla="*/ 37 h 61"/>
                <a:gd name="T66" fmla="*/ 0 w 97"/>
                <a:gd name="T67" fmla="*/ 37 h 61"/>
                <a:gd name="T68" fmla="*/ 3 w 97"/>
                <a:gd name="T69" fmla="*/ 33 h 61"/>
                <a:gd name="T70" fmla="*/ 1 w 97"/>
                <a:gd name="T71" fmla="*/ 32 h 61"/>
                <a:gd name="T72" fmla="*/ 1 w 97"/>
                <a:gd name="T73" fmla="*/ 28 h 61"/>
                <a:gd name="T74" fmla="*/ 3 w 97"/>
                <a:gd name="T75" fmla="*/ 24 h 61"/>
                <a:gd name="T76" fmla="*/ 0 w 97"/>
                <a:gd name="T77" fmla="*/ 20 h 61"/>
                <a:gd name="T78" fmla="*/ 0 w 97"/>
                <a:gd name="T79" fmla="*/ 18 h 61"/>
                <a:gd name="T80" fmla="*/ 7 w 97"/>
                <a:gd name="T81" fmla="*/ 18 h 61"/>
                <a:gd name="T82" fmla="*/ 9 w 97"/>
                <a:gd name="T83" fmla="*/ 15 h 61"/>
                <a:gd name="T84" fmla="*/ 7 w 97"/>
                <a:gd name="T85" fmla="*/ 13 h 61"/>
                <a:gd name="T86" fmla="*/ 7 w 97"/>
                <a:gd name="T87" fmla="*/ 9 h 61"/>
                <a:gd name="T88" fmla="*/ 18 w 97"/>
                <a:gd name="T89" fmla="*/ 17 h 61"/>
                <a:gd name="T90" fmla="*/ 24 w 97"/>
                <a:gd name="T91" fmla="*/ 17 h 61"/>
                <a:gd name="T92" fmla="*/ 30 w 97"/>
                <a:gd name="T93" fmla="*/ 15 h 61"/>
                <a:gd name="T94" fmla="*/ 39 w 97"/>
                <a:gd name="T95" fmla="*/ 15 h 61"/>
                <a:gd name="T96" fmla="*/ 39 w 97"/>
                <a:gd name="T97" fmla="*/ 11 h 61"/>
                <a:gd name="T98" fmla="*/ 44 w 97"/>
                <a:gd name="T99" fmla="*/ 9 h 61"/>
                <a:gd name="T100" fmla="*/ 50 w 97"/>
                <a:gd name="T101" fmla="*/ 5 h 61"/>
                <a:gd name="T102" fmla="*/ 54 w 97"/>
                <a:gd name="T103" fmla="*/ 11 h 61"/>
                <a:gd name="T104" fmla="*/ 56 w 97"/>
                <a:gd name="T105" fmla="*/ 7 h 61"/>
                <a:gd name="T106" fmla="*/ 58 w 97"/>
                <a:gd name="T107" fmla="*/ 5 h 61"/>
                <a:gd name="T108" fmla="*/ 61 w 97"/>
                <a:gd name="T109" fmla="*/ 0 h 61"/>
                <a:gd name="T110" fmla="*/ 67 w 97"/>
                <a:gd name="T111" fmla="*/ 0 h 61"/>
                <a:gd name="T112" fmla="*/ 71 w 97"/>
                <a:gd name="T113" fmla="*/ 0 h 61"/>
                <a:gd name="T114" fmla="*/ 78 w 97"/>
                <a:gd name="T115" fmla="*/ 0 h 61"/>
                <a:gd name="T116" fmla="*/ 82 w 97"/>
                <a:gd name="T117" fmla="*/ 2 h 61"/>
                <a:gd name="T118" fmla="*/ 86 w 97"/>
                <a:gd name="T1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7" h="61">
                  <a:moveTo>
                    <a:pt x="86" y="0"/>
                  </a:moveTo>
                  <a:lnTo>
                    <a:pt x="91" y="3"/>
                  </a:lnTo>
                  <a:lnTo>
                    <a:pt x="95" y="5"/>
                  </a:lnTo>
                  <a:lnTo>
                    <a:pt x="97" y="9"/>
                  </a:lnTo>
                  <a:lnTo>
                    <a:pt x="95" y="13"/>
                  </a:lnTo>
                  <a:lnTo>
                    <a:pt x="91" y="15"/>
                  </a:lnTo>
                  <a:lnTo>
                    <a:pt x="87" y="20"/>
                  </a:lnTo>
                  <a:lnTo>
                    <a:pt x="84" y="32"/>
                  </a:lnTo>
                  <a:lnTo>
                    <a:pt x="78" y="41"/>
                  </a:lnTo>
                  <a:lnTo>
                    <a:pt x="78" y="43"/>
                  </a:lnTo>
                  <a:lnTo>
                    <a:pt x="74" y="46"/>
                  </a:lnTo>
                  <a:lnTo>
                    <a:pt x="71" y="46"/>
                  </a:lnTo>
                  <a:lnTo>
                    <a:pt x="69" y="48"/>
                  </a:lnTo>
                  <a:lnTo>
                    <a:pt x="65" y="50"/>
                  </a:lnTo>
                  <a:lnTo>
                    <a:pt x="63" y="54"/>
                  </a:lnTo>
                  <a:lnTo>
                    <a:pt x="59" y="52"/>
                  </a:lnTo>
                  <a:lnTo>
                    <a:pt x="56" y="52"/>
                  </a:lnTo>
                  <a:lnTo>
                    <a:pt x="54" y="50"/>
                  </a:lnTo>
                  <a:lnTo>
                    <a:pt x="50" y="54"/>
                  </a:lnTo>
                  <a:lnTo>
                    <a:pt x="48" y="56"/>
                  </a:lnTo>
                  <a:lnTo>
                    <a:pt x="46" y="56"/>
                  </a:lnTo>
                  <a:lnTo>
                    <a:pt x="43" y="58"/>
                  </a:lnTo>
                  <a:lnTo>
                    <a:pt x="39" y="60"/>
                  </a:lnTo>
                  <a:lnTo>
                    <a:pt x="37" y="60"/>
                  </a:lnTo>
                  <a:lnTo>
                    <a:pt x="35" y="61"/>
                  </a:lnTo>
                  <a:lnTo>
                    <a:pt x="30" y="60"/>
                  </a:lnTo>
                  <a:lnTo>
                    <a:pt x="20" y="58"/>
                  </a:lnTo>
                  <a:lnTo>
                    <a:pt x="18" y="56"/>
                  </a:lnTo>
                  <a:lnTo>
                    <a:pt x="15" y="56"/>
                  </a:lnTo>
                  <a:lnTo>
                    <a:pt x="7" y="48"/>
                  </a:lnTo>
                  <a:lnTo>
                    <a:pt x="3" y="48"/>
                  </a:lnTo>
                  <a:lnTo>
                    <a:pt x="3" y="43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3" y="33"/>
                  </a:lnTo>
                  <a:lnTo>
                    <a:pt x="1" y="32"/>
                  </a:lnTo>
                  <a:lnTo>
                    <a:pt x="1" y="28"/>
                  </a:lnTo>
                  <a:lnTo>
                    <a:pt x="3" y="24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9" y="15"/>
                  </a:lnTo>
                  <a:lnTo>
                    <a:pt x="7" y="13"/>
                  </a:lnTo>
                  <a:lnTo>
                    <a:pt x="7" y="9"/>
                  </a:lnTo>
                  <a:lnTo>
                    <a:pt x="18" y="17"/>
                  </a:lnTo>
                  <a:lnTo>
                    <a:pt x="24" y="17"/>
                  </a:lnTo>
                  <a:lnTo>
                    <a:pt x="30" y="15"/>
                  </a:lnTo>
                  <a:lnTo>
                    <a:pt x="39" y="15"/>
                  </a:lnTo>
                  <a:lnTo>
                    <a:pt x="39" y="11"/>
                  </a:lnTo>
                  <a:lnTo>
                    <a:pt x="44" y="9"/>
                  </a:lnTo>
                  <a:lnTo>
                    <a:pt x="50" y="5"/>
                  </a:lnTo>
                  <a:lnTo>
                    <a:pt x="54" y="11"/>
                  </a:lnTo>
                  <a:lnTo>
                    <a:pt x="56" y="7"/>
                  </a:lnTo>
                  <a:lnTo>
                    <a:pt x="58" y="5"/>
                  </a:lnTo>
                  <a:lnTo>
                    <a:pt x="61" y="0"/>
                  </a:lnTo>
                  <a:lnTo>
                    <a:pt x="67" y="0"/>
                  </a:lnTo>
                  <a:lnTo>
                    <a:pt x="71" y="0"/>
                  </a:lnTo>
                  <a:lnTo>
                    <a:pt x="78" y="0"/>
                  </a:lnTo>
                  <a:lnTo>
                    <a:pt x="82" y="2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83">
              <a:extLst>
                <a:ext uri="{FF2B5EF4-FFF2-40B4-BE49-F238E27FC236}">
                  <a16:creationId xmlns:a16="http://schemas.microsoft.com/office/drawing/2014/main" id="{93CB2D57-2EB8-47C8-896D-8EFBCABC87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24722" y="9052981"/>
              <a:ext cx="1339356" cy="825262"/>
            </a:xfrm>
            <a:custGeom>
              <a:avLst/>
              <a:gdLst>
                <a:gd name="T0" fmla="*/ 78 w 99"/>
                <a:gd name="T1" fmla="*/ 0 h 61"/>
                <a:gd name="T2" fmla="*/ 86 w 99"/>
                <a:gd name="T3" fmla="*/ 5 h 61"/>
                <a:gd name="T4" fmla="*/ 93 w 99"/>
                <a:gd name="T5" fmla="*/ 5 h 61"/>
                <a:gd name="T6" fmla="*/ 99 w 99"/>
                <a:gd name="T7" fmla="*/ 7 h 61"/>
                <a:gd name="T8" fmla="*/ 99 w 99"/>
                <a:gd name="T9" fmla="*/ 14 h 61"/>
                <a:gd name="T10" fmla="*/ 93 w 99"/>
                <a:gd name="T11" fmla="*/ 16 h 61"/>
                <a:gd name="T12" fmla="*/ 89 w 99"/>
                <a:gd name="T13" fmla="*/ 28 h 61"/>
                <a:gd name="T14" fmla="*/ 82 w 99"/>
                <a:gd name="T15" fmla="*/ 35 h 61"/>
                <a:gd name="T16" fmla="*/ 86 w 99"/>
                <a:gd name="T17" fmla="*/ 37 h 61"/>
                <a:gd name="T18" fmla="*/ 91 w 99"/>
                <a:gd name="T19" fmla="*/ 46 h 61"/>
                <a:gd name="T20" fmla="*/ 88 w 99"/>
                <a:gd name="T21" fmla="*/ 44 h 61"/>
                <a:gd name="T22" fmla="*/ 82 w 99"/>
                <a:gd name="T23" fmla="*/ 43 h 61"/>
                <a:gd name="T24" fmla="*/ 75 w 99"/>
                <a:gd name="T25" fmla="*/ 44 h 61"/>
                <a:gd name="T26" fmla="*/ 69 w 99"/>
                <a:gd name="T27" fmla="*/ 48 h 61"/>
                <a:gd name="T28" fmla="*/ 67 w 99"/>
                <a:gd name="T29" fmla="*/ 48 h 61"/>
                <a:gd name="T30" fmla="*/ 63 w 99"/>
                <a:gd name="T31" fmla="*/ 56 h 61"/>
                <a:gd name="T32" fmla="*/ 61 w 99"/>
                <a:gd name="T33" fmla="*/ 59 h 61"/>
                <a:gd name="T34" fmla="*/ 52 w 99"/>
                <a:gd name="T35" fmla="*/ 61 h 61"/>
                <a:gd name="T36" fmla="*/ 45 w 99"/>
                <a:gd name="T37" fmla="*/ 59 h 61"/>
                <a:gd name="T38" fmla="*/ 39 w 99"/>
                <a:gd name="T39" fmla="*/ 61 h 61"/>
                <a:gd name="T40" fmla="*/ 35 w 99"/>
                <a:gd name="T41" fmla="*/ 59 h 61"/>
                <a:gd name="T42" fmla="*/ 28 w 99"/>
                <a:gd name="T43" fmla="*/ 61 h 61"/>
                <a:gd name="T44" fmla="*/ 18 w 99"/>
                <a:gd name="T45" fmla="*/ 61 h 61"/>
                <a:gd name="T46" fmla="*/ 17 w 99"/>
                <a:gd name="T47" fmla="*/ 61 h 61"/>
                <a:gd name="T48" fmla="*/ 15 w 99"/>
                <a:gd name="T49" fmla="*/ 54 h 61"/>
                <a:gd name="T50" fmla="*/ 3 w 99"/>
                <a:gd name="T51" fmla="*/ 41 h 61"/>
                <a:gd name="T52" fmla="*/ 5 w 99"/>
                <a:gd name="T53" fmla="*/ 37 h 61"/>
                <a:gd name="T54" fmla="*/ 2 w 99"/>
                <a:gd name="T55" fmla="*/ 31 h 61"/>
                <a:gd name="T56" fmla="*/ 9 w 99"/>
                <a:gd name="T57" fmla="*/ 22 h 61"/>
                <a:gd name="T58" fmla="*/ 2 w 99"/>
                <a:gd name="T59" fmla="*/ 13 h 61"/>
                <a:gd name="T60" fmla="*/ 3 w 99"/>
                <a:gd name="T61" fmla="*/ 3 h 61"/>
                <a:gd name="T62" fmla="*/ 7 w 99"/>
                <a:gd name="T63" fmla="*/ 0 h 61"/>
                <a:gd name="T64" fmla="*/ 9 w 99"/>
                <a:gd name="T65" fmla="*/ 5 h 61"/>
                <a:gd name="T66" fmla="*/ 9 w 99"/>
                <a:gd name="T67" fmla="*/ 9 h 61"/>
                <a:gd name="T68" fmla="*/ 18 w 99"/>
                <a:gd name="T69" fmla="*/ 7 h 61"/>
                <a:gd name="T70" fmla="*/ 22 w 99"/>
                <a:gd name="T71" fmla="*/ 9 h 61"/>
                <a:gd name="T72" fmla="*/ 32 w 99"/>
                <a:gd name="T73" fmla="*/ 9 h 61"/>
                <a:gd name="T74" fmla="*/ 39 w 99"/>
                <a:gd name="T75" fmla="*/ 9 h 61"/>
                <a:gd name="T76" fmla="*/ 45 w 99"/>
                <a:gd name="T77" fmla="*/ 9 h 61"/>
                <a:gd name="T78" fmla="*/ 54 w 99"/>
                <a:gd name="T79" fmla="*/ 9 h 61"/>
                <a:gd name="T80" fmla="*/ 60 w 99"/>
                <a:gd name="T81" fmla="*/ 5 h 61"/>
                <a:gd name="T82" fmla="*/ 73 w 99"/>
                <a:gd name="T8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9" h="61">
                  <a:moveTo>
                    <a:pt x="73" y="0"/>
                  </a:moveTo>
                  <a:lnTo>
                    <a:pt x="78" y="0"/>
                  </a:lnTo>
                  <a:lnTo>
                    <a:pt x="84" y="1"/>
                  </a:lnTo>
                  <a:lnTo>
                    <a:pt x="86" y="5"/>
                  </a:lnTo>
                  <a:lnTo>
                    <a:pt x="89" y="3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9" y="7"/>
                  </a:lnTo>
                  <a:lnTo>
                    <a:pt x="99" y="7"/>
                  </a:lnTo>
                  <a:lnTo>
                    <a:pt x="99" y="14"/>
                  </a:lnTo>
                  <a:lnTo>
                    <a:pt x="95" y="16"/>
                  </a:lnTo>
                  <a:lnTo>
                    <a:pt x="93" y="16"/>
                  </a:lnTo>
                  <a:lnTo>
                    <a:pt x="88" y="20"/>
                  </a:lnTo>
                  <a:lnTo>
                    <a:pt x="89" y="28"/>
                  </a:lnTo>
                  <a:lnTo>
                    <a:pt x="88" y="31"/>
                  </a:lnTo>
                  <a:lnTo>
                    <a:pt x="82" y="35"/>
                  </a:lnTo>
                  <a:lnTo>
                    <a:pt x="84" y="37"/>
                  </a:lnTo>
                  <a:lnTo>
                    <a:pt x="86" y="37"/>
                  </a:lnTo>
                  <a:lnTo>
                    <a:pt x="89" y="41"/>
                  </a:lnTo>
                  <a:lnTo>
                    <a:pt x="91" y="46"/>
                  </a:lnTo>
                  <a:lnTo>
                    <a:pt x="93" y="46"/>
                  </a:lnTo>
                  <a:lnTo>
                    <a:pt x="88" y="44"/>
                  </a:lnTo>
                  <a:lnTo>
                    <a:pt x="86" y="46"/>
                  </a:lnTo>
                  <a:lnTo>
                    <a:pt x="82" y="43"/>
                  </a:lnTo>
                  <a:lnTo>
                    <a:pt x="76" y="43"/>
                  </a:lnTo>
                  <a:lnTo>
                    <a:pt x="75" y="44"/>
                  </a:lnTo>
                  <a:lnTo>
                    <a:pt x="73" y="46"/>
                  </a:lnTo>
                  <a:lnTo>
                    <a:pt x="69" y="48"/>
                  </a:lnTo>
                  <a:lnTo>
                    <a:pt x="69" y="48"/>
                  </a:lnTo>
                  <a:lnTo>
                    <a:pt x="67" y="48"/>
                  </a:lnTo>
                  <a:lnTo>
                    <a:pt x="63" y="52"/>
                  </a:lnTo>
                  <a:lnTo>
                    <a:pt x="63" y="56"/>
                  </a:lnTo>
                  <a:lnTo>
                    <a:pt x="63" y="59"/>
                  </a:lnTo>
                  <a:lnTo>
                    <a:pt x="61" y="59"/>
                  </a:lnTo>
                  <a:lnTo>
                    <a:pt x="54" y="59"/>
                  </a:lnTo>
                  <a:lnTo>
                    <a:pt x="52" y="61"/>
                  </a:lnTo>
                  <a:lnTo>
                    <a:pt x="48" y="59"/>
                  </a:lnTo>
                  <a:lnTo>
                    <a:pt x="45" y="59"/>
                  </a:lnTo>
                  <a:lnTo>
                    <a:pt x="43" y="61"/>
                  </a:lnTo>
                  <a:lnTo>
                    <a:pt x="39" y="61"/>
                  </a:lnTo>
                  <a:lnTo>
                    <a:pt x="39" y="59"/>
                  </a:lnTo>
                  <a:lnTo>
                    <a:pt x="35" y="59"/>
                  </a:lnTo>
                  <a:lnTo>
                    <a:pt x="32" y="57"/>
                  </a:lnTo>
                  <a:lnTo>
                    <a:pt x="28" y="61"/>
                  </a:lnTo>
                  <a:lnTo>
                    <a:pt x="24" y="61"/>
                  </a:lnTo>
                  <a:lnTo>
                    <a:pt x="18" y="61"/>
                  </a:lnTo>
                  <a:lnTo>
                    <a:pt x="17" y="61"/>
                  </a:lnTo>
                  <a:lnTo>
                    <a:pt x="17" y="61"/>
                  </a:lnTo>
                  <a:lnTo>
                    <a:pt x="15" y="57"/>
                  </a:lnTo>
                  <a:lnTo>
                    <a:pt x="15" y="54"/>
                  </a:lnTo>
                  <a:lnTo>
                    <a:pt x="11" y="46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5" y="37"/>
                  </a:lnTo>
                  <a:lnTo>
                    <a:pt x="3" y="33"/>
                  </a:lnTo>
                  <a:lnTo>
                    <a:pt x="2" y="31"/>
                  </a:lnTo>
                  <a:lnTo>
                    <a:pt x="9" y="26"/>
                  </a:lnTo>
                  <a:lnTo>
                    <a:pt x="9" y="22"/>
                  </a:lnTo>
                  <a:lnTo>
                    <a:pt x="7" y="18"/>
                  </a:lnTo>
                  <a:lnTo>
                    <a:pt x="2" y="13"/>
                  </a:lnTo>
                  <a:lnTo>
                    <a:pt x="0" y="5"/>
                  </a:lnTo>
                  <a:lnTo>
                    <a:pt x="3" y="3"/>
                  </a:lnTo>
                  <a:lnTo>
                    <a:pt x="2" y="0"/>
                  </a:lnTo>
                  <a:lnTo>
                    <a:pt x="7" y="0"/>
                  </a:lnTo>
                  <a:lnTo>
                    <a:pt x="9" y="1"/>
                  </a:lnTo>
                  <a:lnTo>
                    <a:pt x="9" y="5"/>
                  </a:lnTo>
                  <a:lnTo>
                    <a:pt x="7" y="7"/>
                  </a:lnTo>
                  <a:lnTo>
                    <a:pt x="9" y="9"/>
                  </a:lnTo>
                  <a:lnTo>
                    <a:pt x="13" y="7"/>
                  </a:lnTo>
                  <a:lnTo>
                    <a:pt x="18" y="7"/>
                  </a:lnTo>
                  <a:lnTo>
                    <a:pt x="20" y="9"/>
                  </a:lnTo>
                  <a:lnTo>
                    <a:pt x="22" y="9"/>
                  </a:lnTo>
                  <a:lnTo>
                    <a:pt x="28" y="11"/>
                  </a:lnTo>
                  <a:lnTo>
                    <a:pt x="32" y="9"/>
                  </a:lnTo>
                  <a:lnTo>
                    <a:pt x="35" y="9"/>
                  </a:lnTo>
                  <a:lnTo>
                    <a:pt x="39" y="9"/>
                  </a:lnTo>
                  <a:lnTo>
                    <a:pt x="43" y="9"/>
                  </a:lnTo>
                  <a:lnTo>
                    <a:pt x="45" y="9"/>
                  </a:lnTo>
                  <a:lnTo>
                    <a:pt x="52" y="11"/>
                  </a:lnTo>
                  <a:lnTo>
                    <a:pt x="54" y="9"/>
                  </a:lnTo>
                  <a:lnTo>
                    <a:pt x="58" y="7"/>
                  </a:lnTo>
                  <a:lnTo>
                    <a:pt x="60" y="5"/>
                  </a:lnTo>
                  <a:lnTo>
                    <a:pt x="69" y="0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85">
              <a:extLst>
                <a:ext uri="{FF2B5EF4-FFF2-40B4-BE49-F238E27FC236}">
                  <a16:creationId xmlns:a16="http://schemas.microsoft.com/office/drawing/2014/main" id="{7C8EB3BF-D073-4892-85A2-31B8569D0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88872" y="9526491"/>
              <a:ext cx="405864" cy="838786"/>
            </a:xfrm>
            <a:custGeom>
              <a:avLst/>
              <a:gdLst>
                <a:gd name="T0" fmla="*/ 11 w 30"/>
                <a:gd name="T1" fmla="*/ 0 h 62"/>
                <a:gd name="T2" fmla="*/ 13 w 30"/>
                <a:gd name="T3" fmla="*/ 0 h 62"/>
                <a:gd name="T4" fmla="*/ 15 w 30"/>
                <a:gd name="T5" fmla="*/ 4 h 62"/>
                <a:gd name="T6" fmla="*/ 17 w 30"/>
                <a:gd name="T7" fmla="*/ 4 h 62"/>
                <a:gd name="T8" fmla="*/ 21 w 30"/>
                <a:gd name="T9" fmla="*/ 8 h 62"/>
                <a:gd name="T10" fmla="*/ 21 w 30"/>
                <a:gd name="T11" fmla="*/ 9 h 62"/>
                <a:gd name="T12" fmla="*/ 21 w 30"/>
                <a:gd name="T13" fmla="*/ 15 h 62"/>
                <a:gd name="T14" fmla="*/ 22 w 30"/>
                <a:gd name="T15" fmla="*/ 17 h 62"/>
                <a:gd name="T16" fmla="*/ 21 w 30"/>
                <a:gd name="T17" fmla="*/ 22 h 62"/>
                <a:gd name="T18" fmla="*/ 22 w 30"/>
                <a:gd name="T19" fmla="*/ 28 h 62"/>
                <a:gd name="T20" fmla="*/ 24 w 30"/>
                <a:gd name="T21" fmla="*/ 34 h 62"/>
                <a:gd name="T22" fmla="*/ 26 w 30"/>
                <a:gd name="T23" fmla="*/ 37 h 62"/>
                <a:gd name="T24" fmla="*/ 30 w 30"/>
                <a:gd name="T25" fmla="*/ 39 h 62"/>
                <a:gd name="T26" fmla="*/ 30 w 30"/>
                <a:gd name="T27" fmla="*/ 43 h 62"/>
                <a:gd name="T28" fmla="*/ 26 w 30"/>
                <a:gd name="T29" fmla="*/ 49 h 62"/>
                <a:gd name="T30" fmla="*/ 21 w 30"/>
                <a:gd name="T31" fmla="*/ 51 h 62"/>
                <a:gd name="T32" fmla="*/ 21 w 30"/>
                <a:gd name="T33" fmla="*/ 54 h 62"/>
                <a:gd name="T34" fmla="*/ 19 w 30"/>
                <a:gd name="T35" fmla="*/ 60 h 62"/>
                <a:gd name="T36" fmla="*/ 15 w 30"/>
                <a:gd name="T37" fmla="*/ 62 h 62"/>
                <a:gd name="T38" fmla="*/ 13 w 30"/>
                <a:gd name="T39" fmla="*/ 60 h 62"/>
                <a:gd name="T40" fmla="*/ 9 w 30"/>
                <a:gd name="T41" fmla="*/ 51 h 62"/>
                <a:gd name="T42" fmla="*/ 4 w 30"/>
                <a:gd name="T43" fmla="*/ 51 h 62"/>
                <a:gd name="T44" fmla="*/ 2 w 30"/>
                <a:gd name="T45" fmla="*/ 49 h 62"/>
                <a:gd name="T46" fmla="*/ 4 w 30"/>
                <a:gd name="T47" fmla="*/ 45 h 62"/>
                <a:gd name="T48" fmla="*/ 2 w 30"/>
                <a:gd name="T49" fmla="*/ 41 h 62"/>
                <a:gd name="T50" fmla="*/ 2 w 30"/>
                <a:gd name="T51" fmla="*/ 37 h 62"/>
                <a:gd name="T52" fmla="*/ 2 w 30"/>
                <a:gd name="T53" fmla="*/ 34 h 62"/>
                <a:gd name="T54" fmla="*/ 0 w 30"/>
                <a:gd name="T55" fmla="*/ 28 h 62"/>
                <a:gd name="T56" fmla="*/ 2 w 30"/>
                <a:gd name="T57" fmla="*/ 21 h 62"/>
                <a:gd name="T58" fmla="*/ 4 w 30"/>
                <a:gd name="T59" fmla="*/ 21 h 62"/>
                <a:gd name="T60" fmla="*/ 4 w 30"/>
                <a:gd name="T61" fmla="*/ 19 h 62"/>
                <a:gd name="T62" fmla="*/ 0 w 30"/>
                <a:gd name="T63" fmla="*/ 15 h 62"/>
                <a:gd name="T64" fmla="*/ 0 w 30"/>
                <a:gd name="T65" fmla="*/ 9 h 62"/>
                <a:gd name="T66" fmla="*/ 2 w 30"/>
                <a:gd name="T67" fmla="*/ 4 h 62"/>
                <a:gd name="T68" fmla="*/ 6 w 30"/>
                <a:gd name="T69" fmla="*/ 0 h 62"/>
                <a:gd name="T70" fmla="*/ 7 w 30"/>
                <a:gd name="T71" fmla="*/ 0 h 62"/>
                <a:gd name="T72" fmla="*/ 9 w 30"/>
                <a:gd name="T73" fmla="*/ 4 h 62"/>
                <a:gd name="T74" fmla="*/ 11 w 30"/>
                <a:gd name="T75" fmla="*/ 0 h 62"/>
                <a:gd name="T76" fmla="*/ 11 w 30"/>
                <a:gd name="T7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" h="62">
                  <a:moveTo>
                    <a:pt x="11" y="0"/>
                  </a:moveTo>
                  <a:lnTo>
                    <a:pt x="13" y="0"/>
                  </a:lnTo>
                  <a:lnTo>
                    <a:pt x="15" y="4"/>
                  </a:lnTo>
                  <a:lnTo>
                    <a:pt x="17" y="4"/>
                  </a:lnTo>
                  <a:lnTo>
                    <a:pt x="21" y="8"/>
                  </a:lnTo>
                  <a:lnTo>
                    <a:pt x="21" y="9"/>
                  </a:lnTo>
                  <a:lnTo>
                    <a:pt x="21" y="15"/>
                  </a:lnTo>
                  <a:lnTo>
                    <a:pt x="22" y="17"/>
                  </a:lnTo>
                  <a:lnTo>
                    <a:pt x="21" y="22"/>
                  </a:lnTo>
                  <a:lnTo>
                    <a:pt x="22" y="28"/>
                  </a:lnTo>
                  <a:lnTo>
                    <a:pt x="24" y="34"/>
                  </a:lnTo>
                  <a:lnTo>
                    <a:pt x="26" y="37"/>
                  </a:lnTo>
                  <a:lnTo>
                    <a:pt x="30" y="39"/>
                  </a:lnTo>
                  <a:lnTo>
                    <a:pt x="30" y="43"/>
                  </a:lnTo>
                  <a:lnTo>
                    <a:pt x="26" y="49"/>
                  </a:lnTo>
                  <a:lnTo>
                    <a:pt x="21" y="51"/>
                  </a:lnTo>
                  <a:lnTo>
                    <a:pt x="21" y="54"/>
                  </a:lnTo>
                  <a:lnTo>
                    <a:pt x="19" y="60"/>
                  </a:lnTo>
                  <a:lnTo>
                    <a:pt x="15" y="62"/>
                  </a:lnTo>
                  <a:lnTo>
                    <a:pt x="13" y="60"/>
                  </a:lnTo>
                  <a:lnTo>
                    <a:pt x="9" y="51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4" y="45"/>
                  </a:lnTo>
                  <a:lnTo>
                    <a:pt x="2" y="41"/>
                  </a:lnTo>
                  <a:lnTo>
                    <a:pt x="2" y="37"/>
                  </a:lnTo>
                  <a:lnTo>
                    <a:pt x="2" y="34"/>
                  </a:lnTo>
                  <a:lnTo>
                    <a:pt x="0" y="28"/>
                  </a:lnTo>
                  <a:lnTo>
                    <a:pt x="2" y="21"/>
                  </a:lnTo>
                  <a:lnTo>
                    <a:pt x="4" y="21"/>
                  </a:lnTo>
                  <a:lnTo>
                    <a:pt x="4" y="19"/>
                  </a:lnTo>
                  <a:lnTo>
                    <a:pt x="0" y="15"/>
                  </a:lnTo>
                  <a:lnTo>
                    <a:pt x="0" y="9"/>
                  </a:lnTo>
                  <a:lnTo>
                    <a:pt x="2" y="4"/>
                  </a:lnTo>
                  <a:lnTo>
                    <a:pt x="6" y="0"/>
                  </a:lnTo>
                  <a:lnTo>
                    <a:pt x="7" y="0"/>
                  </a:lnTo>
                  <a:lnTo>
                    <a:pt x="9" y="4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86">
              <a:extLst>
                <a:ext uri="{FF2B5EF4-FFF2-40B4-BE49-F238E27FC236}">
                  <a16:creationId xmlns:a16="http://schemas.microsoft.com/office/drawing/2014/main" id="{032475FD-E24F-4D40-B17A-AEF1AFF6B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12992" y="8511829"/>
              <a:ext cx="933492" cy="1244650"/>
            </a:xfrm>
            <a:custGeom>
              <a:avLst/>
              <a:gdLst>
                <a:gd name="T0" fmla="*/ 17 w 69"/>
                <a:gd name="T1" fmla="*/ 2 h 92"/>
                <a:gd name="T2" fmla="*/ 26 w 69"/>
                <a:gd name="T3" fmla="*/ 4 h 92"/>
                <a:gd name="T4" fmla="*/ 34 w 69"/>
                <a:gd name="T5" fmla="*/ 13 h 92"/>
                <a:gd name="T6" fmla="*/ 39 w 69"/>
                <a:gd name="T7" fmla="*/ 19 h 92"/>
                <a:gd name="T8" fmla="*/ 41 w 69"/>
                <a:gd name="T9" fmla="*/ 26 h 92"/>
                <a:gd name="T10" fmla="*/ 47 w 69"/>
                <a:gd name="T11" fmla="*/ 30 h 92"/>
                <a:gd name="T12" fmla="*/ 52 w 69"/>
                <a:gd name="T13" fmla="*/ 30 h 92"/>
                <a:gd name="T14" fmla="*/ 58 w 69"/>
                <a:gd name="T15" fmla="*/ 30 h 92"/>
                <a:gd name="T16" fmla="*/ 62 w 69"/>
                <a:gd name="T17" fmla="*/ 34 h 92"/>
                <a:gd name="T18" fmla="*/ 63 w 69"/>
                <a:gd name="T19" fmla="*/ 43 h 92"/>
                <a:gd name="T20" fmla="*/ 62 w 69"/>
                <a:gd name="T21" fmla="*/ 53 h 92"/>
                <a:gd name="T22" fmla="*/ 69 w 69"/>
                <a:gd name="T23" fmla="*/ 62 h 92"/>
                <a:gd name="T24" fmla="*/ 62 w 69"/>
                <a:gd name="T25" fmla="*/ 71 h 92"/>
                <a:gd name="T26" fmla="*/ 65 w 69"/>
                <a:gd name="T27" fmla="*/ 77 h 92"/>
                <a:gd name="T28" fmla="*/ 62 w 69"/>
                <a:gd name="T29" fmla="*/ 81 h 92"/>
                <a:gd name="T30" fmla="*/ 54 w 69"/>
                <a:gd name="T31" fmla="*/ 81 h 92"/>
                <a:gd name="T32" fmla="*/ 45 w 69"/>
                <a:gd name="T33" fmla="*/ 84 h 92"/>
                <a:gd name="T34" fmla="*/ 37 w 69"/>
                <a:gd name="T35" fmla="*/ 88 h 92"/>
                <a:gd name="T36" fmla="*/ 35 w 69"/>
                <a:gd name="T37" fmla="*/ 92 h 92"/>
                <a:gd name="T38" fmla="*/ 34 w 69"/>
                <a:gd name="T39" fmla="*/ 84 h 92"/>
                <a:gd name="T40" fmla="*/ 30 w 69"/>
                <a:gd name="T41" fmla="*/ 79 h 92"/>
                <a:gd name="T42" fmla="*/ 26 w 69"/>
                <a:gd name="T43" fmla="*/ 75 h 92"/>
                <a:gd name="T44" fmla="*/ 24 w 69"/>
                <a:gd name="T45" fmla="*/ 73 h 92"/>
                <a:gd name="T46" fmla="*/ 28 w 69"/>
                <a:gd name="T47" fmla="*/ 68 h 92"/>
                <a:gd name="T48" fmla="*/ 20 w 69"/>
                <a:gd name="T49" fmla="*/ 64 h 92"/>
                <a:gd name="T50" fmla="*/ 15 w 69"/>
                <a:gd name="T51" fmla="*/ 62 h 92"/>
                <a:gd name="T52" fmla="*/ 11 w 69"/>
                <a:gd name="T53" fmla="*/ 56 h 92"/>
                <a:gd name="T54" fmla="*/ 9 w 69"/>
                <a:gd name="T55" fmla="*/ 51 h 92"/>
                <a:gd name="T56" fmla="*/ 11 w 69"/>
                <a:gd name="T57" fmla="*/ 45 h 92"/>
                <a:gd name="T58" fmla="*/ 15 w 69"/>
                <a:gd name="T59" fmla="*/ 45 h 92"/>
                <a:gd name="T60" fmla="*/ 9 w 69"/>
                <a:gd name="T61" fmla="*/ 43 h 92"/>
                <a:gd name="T62" fmla="*/ 5 w 69"/>
                <a:gd name="T63" fmla="*/ 36 h 92"/>
                <a:gd name="T64" fmla="*/ 9 w 69"/>
                <a:gd name="T65" fmla="*/ 26 h 92"/>
                <a:gd name="T66" fmla="*/ 5 w 69"/>
                <a:gd name="T67" fmla="*/ 28 h 92"/>
                <a:gd name="T68" fmla="*/ 4 w 69"/>
                <a:gd name="T69" fmla="*/ 25 h 92"/>
                <a:gd name="T70" fmla="*/ 9 w 69"/>
                <a:gd name="T71" fmla="*/ 23 h 92"/>
                <a:gd name="T72" fmla="*/ 5 w 69"/>
                <a:gd name="T73" fmla="*/ 21 h 92"/>
                <a:gd name="T74" fmla="*/ 4 w 69"/>
                <a:gd name="T75" fmla="*/ 15 h 92"/>
                <a:gd name="T76" fmla="*/ 0 w 69"/>
                <a:gd name="T77" fmla="*/ 10 h 92"/>
                <a:gd name="T78" fmla="*/ 7 w 69"/>
                <a:gd name="T79" fmla="*/ 6 h 92"/>
                <a:gd name="T80" fmla="*/ 11 w 69"/>
                <a:gd name="T81" fmla="*/ 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9" h="92">
                  <a:moveTo>
                    <a:pt x="15" y="0"/>
                  </a:moveTo>
                  <a:lnTo>
                    <a:pt x="17" y="2"/>
                  </a:lnTo>
                  <a:lnTo>
                    <a:pt x="20" y="2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34" y="13"/>
                  </a:lnTo>
                  <a:lnTo>
                    <a:pt x="34" y="15"/>
                  </a:lnTo>
                  <a:lnTo>
                    <a:pt x="39" y="19"/>
                  </a:lnTo>
                  <a:lnTo>
                    <a:pt x="43" y="21"/>
                  </a:lnTo>
                  <a:lnTo>
                    <a:pt x="41" y="26"/>
                  </a:lnTo>
                  <a:lnTo>
                    <a:pt x="41" y="28"/>
                  </a:lnTo>
                  <a:lnTo>
                    <a:pt x="47" y="30"/>
                  </a:lnTo>
                  <a:lnTo>
                    <a:pt x="48" y="32"/>
                  </a:lnTo>
                  <a:lnTo>
                    <a:pt x="52" y="30"/>
                  </a:lnTo>
                  <a:lnTo>
                    <a:pt x="54" y="34"/>
                  </a:lnTo>
                  <a:lnTo>
                    <a:pt x="58" y="30"/>
                  </a:lnTo>
                  <a:lnTo>
                    <a:pt x="63" y="30"/>
                  </a:lnTo>
                  <a:lnTo>
                    <a:pt x="62" y="34"/>
                  </a:lnTo>
                  <a:lnTo>
                    <a:pt x="62" y="36"/>
                  </a:lnTo>
                  <a:lnTo>
                    <a:pt x="63" y="43"/>
                  </a:lnTo>
                  <a:lnTo>
                    <a:pt x="60" y="45"/>
                  </a:lnTo>
                  <a:lnTo>
                    <a:pt x="62" y="53"/>
                  </a:lnTo>
                  <a:lnTo>
                    <a:pt x="67" y="58"/>
                  </a:lnTo>
                  <a:lnTo>
                    <a:pt x="69" y="62"/>
                  </a:lnTo>
                  <a:lnTo>
                    <a:pt x="69" y="66"/>
                  </a:lnTo>
                  <a:lnTo>
                    <a:pt x="62" y="71"/>
                  </a:lnTo>
                  <a:lnTo>
                    <a:pt x="63" y="73"/>
                  </a:lnTo>
                  <a:lnTo>
                    <a:pt x="65" y="77"/>
                  </a:lnTo>
                  <a:lnTo>
                    <a:pt x="63" y="81"/>
                  </a:lnTo>
                  <a:lnTo>
                    <a:pt x="62" y="81"/>
                  </a:lnTo>
                  <a:lnTo>
                    <a:pt x="56" y="81"/>
                  </a:lnTo>
                  <a:lnTo>
                    <a:pt x="54" y="81"/>
                  </a:lnTo>
                  <a:lnTo>
                    <a:pt x="47" y="83"/>
                  </a:lnTo>
                  <a:lnTo>
                    <a:pt x="45" y="84"/>
                  </a:lnTo>
                  <a:lnTo>
                    <a:pt x="41" y="86"/>
                  </a:lnTo>
                  <a:lnTo>
                    <a:pt x="37" y="88"/>
                  </a:lnTo>
                  <a:lnTo>
                    <a:pt x="37" y="90"/>
                  </a:lnTo>
                  <a:lnTo>
                    <a:pt x="35" y="92"/>
                  </a:lnTo>
                  <a:lnTo>
                    <a:pt x="34" y="90"/>
                  </a:lnTo>
                  <a:lnTo>
                    <a:pt x="34" y="84"/>
                  </a:lnTo>
                  <a:lnTo>
                    <a:pt x="34" y="83"/>
                  </a:lnTo>
                  <a:lnTo>
                    <a:pt x="30" y="79"/>
                  </a:lnTo>
                  <a:lnTo>
                    <a:pt x="28" y="79"/>
                  </a:lnTo>
                  <a:lnTo>
                    <a:pt x="26" y="75"/>
                  </a:lnTo>
                  <a:lnTo>
                    <a:pt x="24" y="75"/>
                  </a:lnTo>
                  <a:lnTo>
                    <a:pt x="24" y="73"/>
                  </a:lnTo>
                  <a:lnTo>
                    <a:pt x="28" y="71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20" y="64"/>
                  </a:lnTo>
                  <a:lnTo>
                    <a:pt x="17" y="64"/>
                  </a:lnTo>
                  <a:lnTo>
                    <a:pt x="15" y="62"/>
                  </a:lnTo>
                  <a:lnTo>
                    <a:pt x="15" y="60"/>
                  </a:lnTo>
                  <a:lnTo>
                    <a:pt x="11" y="56"/>
                  </a:lnTo>
                  <a:lnTo>
                    <a:pt x="13" y="54"/>
                  </a:lnTo>
                  <a:lnTo>
                    <a:pt x="9" y="51"/>
                  </a:lnTo>
                  <a:lnTo>
                    <a:pt x="9" y="47"/>
                  </a:lnTo>
                  <a:lnTo>
                    <a:pt x="11" y="45"/>
                  </a:lnTo>
                  <a:lnTo>
                    <a:pt x="13" y="47"/>
                  </a:lnTo>
                  <a:lnTo>
                    <a:pt x="15" y="45"/>
                  </a:lnTo>
                  <a:lnTo>
                    <a:pt x="13" y="43"/>
                  </a:lnTo>
                  <a:lnTo>
                    <a:pt x="9" y="43"/>
                  </a:lnTo>
                  <a:lnTo>
                    <a:pt x="5" y="40"/>
                  </a:lnTo>
                  <a:lnTo>
                    <a:pt x="5" y="36"/>
                  </a:lnTo>
                  <a:lnTo>
                    <a:pt x="9" y="32"/>
                  </a:lnTo>
                  <a:lnTo>
                    <a:pt x="9" y="26"/>
                  </a:lnTo>
                  <a:lnTo>
                    <a:pt x="7" y="26"/>
                  </a:lnTo>
                  <a:lnTo>
                    <a:pt x="5" y="28"/>
                  </a:lnTo>
                  <a:lnTo>
                    <a:pt x="4" y="26"/>
                  </a:lnTo>
                  <a:lnTo>
                    <a:pt x="4" y="25"/>
                  </a:lnTo>
                  <a:lnTo>
                    <a:pt x="7" y="23"/>
                  </a:lnTo>
                  <a:lnTo>
                    <a:pt x="9" y="23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4" y="19"/>
                  </a:lnTo>
                  <a:lnTo>
                    <a:pt x="4" y="15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4" y="8"/>
                  </a:lnTo>
                  <a:lnTo>
                    <a:pt x="7" y="6"/>
                  </a:lnTo>
                  <a:lnTo>
                    <a:pt x="9" y="6"/>
                  </a:lnTo>
                  <a:lnTo>
                    <a:pt x="11" y="4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87">
              <a:extLst>
                <a:ext uri="{FF2B5EF4-FFF2-40B4-BE49-F238E27FC236}">
                  <a16:creationId xmlns:a16="http://schemas.microsoft.com/office/drawing/2014/main" id="{3973C4C0-CBD0-4BEC-BBCD-8E9F41BD9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85936" y="9228860"/>
              <a:ext cx="405864" cy="500568"/>
            </a:xfrm>
            <a:custGeom>
              <a:avLst/>
              <a:gdLst>
                <a:gd name="T0" fmla="*/ 7 w 30"/>
                <a:gd name="T1" fmla="*/ 0 h 37"/>
                <a:gd name="T2" fmla="*/ 11 w 30"/>
                <a:gd name="T3" fmla="*/ 1 h 37"/>
                <a:gd name="T4" fmla="*/ 13 w 30"/>
                <a:gd name="T5" fmla="*/ 3 h 37"/>
                <a:gd name="T6" fmla="*/ 13 w 30"/>
                <a:gd name="T7" fmla="*/ 3 h 37"/>
                <a:gd name="T8" fmla="*/ 17 w 30"/>
                <a:gd name="T9" fmla="*/ 7 h 37"/>
                <a:gd name="T10" fmla="*/ 17 w 30"/>
                <a:gd name="T11" fmla="*/ 9 h 37"/>
                <a:gd name="T12" fmla="*/ 19 w 30"/>
                <a:gd name="T13" fmla="*/ 11 h 37"/>
                <a:gd name="T14" fmla="*/ 22 w 30"/>
                <a:gd name="T15" fmla="*/ 11 h 37"/>
                <a:gd name="T16" fmla="*/ 24 w 30"/>
                <a:gd name="T17" fmla="*/ 13 h 37"/>
                <a:gd name="T18" fmla="*/ 30 w 30"/>
                <a:gd name="T19" fmla="*/ 15 h 37"/>
                <a:gd name="T20" fmla="*/ 30 w 30"/>
                <a:gd name="T21" fmla="*/ 18 h 37"/>
                <a:gd name="T22" fmla="*/ 26 w 30"/>
                <a:gd name="T23" fmla="*/ 20 h 37"/>
                <a:gd name="T24" fmla="*/ 26 w 30"/>
                <a:gd name="T25" fmla="*/ 22 h 37"/>
                <a:gd name="T26" fmla="*/ 24 w 30"/>
                <a:gd name="T27" fmla="*/ 26 h 37"/>
                <a:gd name="T28" fmla="*/ 22 w 30"/>
                <a:gd name="T29" fmla="*/ 22 h 37"/>
                <a:gd name="T30" fmla="*/ 21 w 30"/>
                <a:gd name="T31" fmla="*/ 22 h 37"/>
                <a:gd name="T32" fmla="*/ 17 w 30"/>
                <a:gd name="T33" fmla="*/ 26 h 37"/>
                <a:gd name="T34" fmla="*/ 15 w 30"/>
                <a:gd name="T35" fmla="*/ 31 h 37"/>
                <a:gd name="T36" fmla="*/ 15 w 30"/>
                <a:gd name="T37" fmla="*/ 37 h 37"/>
                <a:gd name="T38" fmla="*/ 11 w 30"/>
                <a:gd name="T39" fmla="*/ 35 h 37"/>
                <a:gd name="T40" fmla="*/ 9 w 30"/>
                <a:gd name="T41" fmla="*/ 33 h 37"/>
                <a:gd name="T42" fmla="*/ 4 w 30"/>
                <a:gd name="T43" fmla="*/ 26 h 37"/>
                <a:gd name="T44" fmla="*/ 0 w 30"/>
                <a:gd name="T45" fmla="*/ 24 h 37"/>
                <a:gd name="T46" fmla="*/ 0 w 30"/>
                <a:gd name="T47" fmla="*/ 22 h 37"/>
                <a:gd name="T48" fmla="*/ 0 w 30"/>
                <a:gd name="T49" fmla="*/ 22 h 37"/>
                <a:gd name="T50" fmla="*/ 2 w 30"/>
                <a:gd name="T51" fmla="*/ 18 h 37"/>
                <a:gd name="T52" fmla="*/ 2 w 30"/>
                <a:gd name="T53" fmla="*/ 13 h 37"/>
                <a:gd name="T54" fmla="*/ 4 w 30"/>
                <a:gd name="T55" fmla="*/ 9 h 37"/>
                <a:gd name="T56" fmla="*/ 6 w 30"/>
                <a:gd name="T57" fmla="*/ 9 h 37"/>
                <a:gd name="T58" fmla="*/ 9 w 30"/>
                <a:gd name="T59" fmla="*/ 9 h 37"/>
                <a:gd name="T60" fmla="*/ 7 w 30"/>
                <a:gd name="T61" fmla="*/ 5 h 37"/>
                <a:gd name="T62" fmla="*/ 6 w 30"/>
                <a:gd name="T63" fmla="*/ 3 h 37"/>
                <a:gd name="T64" fmla="*/ 6 w 30"/>
                <a:gd name="T65" fmla="*/ 1 h 37"/>
                <a:gd name="T66" fmla="*/ 7 w 30"/>
                <a:gd name="T6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" h="37">
                  <a:moveTo>
                    <a:pt x="7" y="0"/>
                  </a:moveTo>
                  <a:lnTo>
                    <a:pt x="11" y="1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9" y="11"/>
                  </a:lnTo>
                  <a:lnTo>
                    <a:pt x="22" y="11"/>
                  </a:lnTo>
                  <a:lnTo>
                    <a:pt x="24" y="13"/>
                  </a:lnTo>
                  <a:lnTo>
                    <a:pt x="30" y="15"/>
                  </a:lnTo>
                  <a:lnTo>
                    <a:pt x="30" y="18"/>
                  </a:lnTo>
                  <a:lnTo>
                    <a:pt x="26" y="20"/>
                  </a:lnTo>
                  <a:lnTo>
                    <a:pt x="26" y="22"/>
                  </a:lnTo>
                  <a:lnTo>
                    <a:pt x="24" y="26"/>
                  </a:lnTo>
                  <a:lnTo>
                    <a:pt x="22" y="22"/>
                  </a:lnTo>
                  <a:lnTo>
                    <a:pt x="21" y="22"/>
                  </a:lnTo>
                  <a:lnTo>
                    <a:pt x="17" y="26"/>
                  </a:lnTo>
                  <a:lnTo>
                    <a:pt x="15" y="31"/>
                  </a:lnTo>
                  <a:lnTo>
                    <a:pt x="15" y="37"/>
                  </a:lnTo>
                  <a:lnTo>
                    <a:pt x="11" y="35"/>
                  </a:lnTo>
                  <a:lnTo>
                    <a:pt x="9" y="33"/>
                  </a:lnTo>
                  <a:lnTo>
                    <a:pt x="4" y="26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18"/>
                  </a:lnTo>
                  <a:lnTo>
                    <a:pt x="2" y="13"/>
                  </a:lnTo>
                  <a:lnTo>
                    <a:pt x="4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7" y="5"/>
                  </a:lnTo>
                  <a:lnTo>
                    <a:pt x="6" y="3"/>
                  </a:lnTo>
                  <a:lnTo>
                    <a:pt x="6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88">
              <a:extLst>
                <a:ext uri="{FF2B5EF4-FFF2-40B4-BE49-F238E27FC236}">
                  <a16:creationId xmlns:a16="http://schemas.microsoft.com/office/drawing/2014/main" id="{ACC4AA23-6468-4546-B3EA-1DA3CA3383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03633" y="8484772"/>
              <a:ext cx="1231126" cy="960548"/>
            </a:xfrm>
            <a:custGeom>
              <a:avLst/>
              <a:gdLst>
                <a:gd name="T0" fmla="*/ 54 w 91"/>
                <a:gd name="T1" fmla="*/ 71 h 71"/>
                <a:gd name="T2" fmla="*/ 54 w 91"/>
                <a:gd name="T3" fmla="*/ 70 h 71"/>
                <a:gd name="T4" fmla="*/ 48 w 91"/>
                <a:gd name="T5" fmla="*/ 66 h 71"/>
                <a:gd name="T6" fmla="*/ 48 w 91"/>
                <a:gd name="T7" fmla="*/ 66 h 71"/>
                <a:gd name="T8" fmla="*/ 56 w 91"/>
                <a:gd name="T9" fmla="*/ 62 h 71"/>
                <a:gd name="T10" fmla="*/ 48 w 91"/>
                <a:gd name="T11" fmla="*/ 62 h 71"/>
                <a:gd name="T12" fmla="*/ 26 w 91"/>
                <a:gd name="T13" fmla="*/ 51 h 71"/>
                <a:gd name="T14" fmla="*/ 20 w 91"/>
                <a:gd name="T15" fmla="*/ 42 h 71"/>
                <a:gd name="T16" fmla="*/ 24 w 91"/>
                <a:gd name="T17" fmla="*/ 40 h 71"/>
                <a:gd name="T18" fmla="*/ 26 w 91"/>
                <a:gd name="T19" fmla="*/ 43 h 71"/>
                <a:gd name="T20" fmla="*/ 24 w 91"/>
                <a:gd name="T21" fmla="*/ 38 h 71"/>
                <a:gd name="T22" fmla="*/ 11 w 91"/>
                <a:gd name="T23" fmla="*/ 30 h 71"/>
                <a:gd name="T24" fmla="*/ 16 w 91"/>
                <a:gd name="T25" fmla="*/ 38 h 71"/>
                <a:gd name="T26" fmla="*/ 11 w 91"/>
                <a:gd name="T27" fmla="*/ 30 h 71"/>
                <a:gd name="T28" fmla="*/ 16 w 91"/>
                <a:gd name="T29" fmla="*/ 32 h 71"/>
                <a:gd name="T30" fmla="*/ 13 w 91"/>
                <a:gd name="T31" fmla="*/ 25 h 71"/>
                <a:gd name="T32" fmla="*/ 15 w 91"/>
                <a:gd name="T33" fmla="*/ 25 h 71"/>
                <a:gd name="T34" fmla="*/ 58 w 91"/>
                <a:gd name="T35" fmla="*/ 8 h 71"/>
                <a:gd name="T36" fmla="*/ 73 w 91"/>
                <a:gd name="T37" fmla="*/ 12 h 71"/>
                <a:gd name="T38" fmla="*/ 84 w 91"/>
                <a:gd name="T39" fmla="*/ 12 h 71"/>
                <a:gd name="T40" fmla="*/ 87 w 91"/>
                <a:gd name="T41" fmla="*/ 23 h 71"/>
                <a:gd name="T42" fmla="*/ 89 w 91"/>
                <a:gd name="T43" fmla="*/ 25 h 71"/>
                <a:gd name="T44" fmla="*/ 86 w 91"/>
                <a:gd name="T45" fmla="*/ 28 h 71"/>
                <a:gd name="T46" fmla="*/ 76 w 91"/>
                <a:gd name="T47" fmla="*/ 27 h 71"/>
                <a:gd name="T48" fmla="*/ 67 w 91"/>
                <a:gd name="T49" fmla="*/ 25 h 71"/>
                <a:gd name="T50" fmla="*/ 58 w 91"/>
                <a:gd name="T51" fmla="*/ 25 h 71"/>
                <a:gd name="T52" fmla="*/ 52 w 91"/>
                <a:gd name="T53" fmla="*/ 23 h 71"/>
                <a:gd name="T54" fmla="*/ 46 w 91"/>
                <a:gd name="T55" fmla="*/ 23 h 71"/>
                <a:gd name="T56" fmla="*/ 41 w 91"/>
                <a:gd name="T57" fmla="*/ 27 h 71"/>
                <a:gd name="T58" fmla="*/ 35 w 91"/>
                <a:gd name="T59" fmla="*/ 23 h 71"/>
                <a:gd name="T60" fmla="*/ 33 w 91"/>
                <a:gd name="T61" fmla="*/ 30 h 71"/>
                <a:gd name="T62" fmla="*/ 39 w 91"/>
                <a:gd name="T63" fmla="*/ 38 h 71"/>
                <a:gd name="T64" fmla="*/ 41 w 91"/>
                <a:gd name="T65" fmla="*/ 43 h 71"/>
                <a:gd name="T66" fmla="*/ 65 w 91"/>
                <a:gd name="T67" fmla="*/ 71 h 71"/>
                <a:gd name="T68" fmla="*/ 59 w 91"/>
                <a:gd name="T69" fmla="*/ 68 h 71"/>
                <a:gd name="T70" fmla="*/ 58 w 91"/>
                <a:gd name="T71" fmla="*/ 62 h 71"/>
                <a:gd name="T72" fmla="*/ 43 w 91"/>
                <a:gd name="T73" fmla="*/ 60 h 71"/>
                <a:gd name="T74" fmla="*/ 35 w 91"/>
                <a:gd name="T75" fmla="*/ 53 h 71"/>
                <a:gd name="T76" fmla="*/ 26 w 91"/>
                <a:gd name="T77" fmla="*/ 47 h 71"/>
                <a:gd name="T78" fmla="*/ 33 w 91"/>
                <a:gd name="T79" fmla="*/ 45 h 71"/>
                <a:gd name="T80" fmla="*/ 24 w 91"/>
                <a:gd name="T81" fmla="*/ 36 h 71"/>
                <a:gd name="T82" fmla="*/ 16 w 91"/>
                <a:gd name="T83" fmla="*/ 25 h 71"/>
                <a:gd name="T84" fmla="*/ 9 w 91"/>
                <a:gd name="T85" fmla="*/ 25 h 71"/>
                <a:gd name="T86" fmla="*/ 3 w 91"/>
                <a:gd name="T87" fmla="*/ 32 h 71"/>
                <a:gd name="T88" fmla="*/ 0 w 91"/>
                <a:gd name="T89" fmla="*/ 21 h 71"/>
                <a:gd name="T90" fmla="*/ 9 w 91"/>
                <a:gd name="T91" fmla="*/ 17 h 71"/>
                <a:gd name="T92" fmla="*/ 22 w 91"/>
                <a:gd name="T93" fmla="*/ 19 h 71"/>
                <a:gd name="T94" fmla="*/ 30 w 91"/>
                <a:gd name="T95" fmla="*/ 6 h 71"/>
                <a:gd name="T96" fmla="*/ 46 w 91"/>
                <a:gd name="T9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1" h="71">
                  <a:moveTo>
                    <a:pt x="58" y="70"/>
                  </a:moveTo>
                  <a:lnTo>
                    <a:pt x="59" y="71"/>
                  </a:lnTo>
                  <a:lnTo>
                    <a:pt x="54" y="71"/>
                  </a:lnTo>
                  <a:lnTo>
                    <a:pt x="52" y="70"/>
                  </a:lnTo>
                  <a:lnTo>
                    <a:pt x="52" y="70"/>
                  </a:lnTo>
                  <a:lnTo>
                    <a:pt x="54" y="70"/>
                  </a:lnTo>
                  <a:lnTo>
                    <a:pt x="56" y="70"/>
                  </a:lnTo>
                  <a:lnTo>
                    <a:pt x="58" y="70"/>
                  </a:lnTo>
                  <a:close/>
                  <a:moveTo>
                    <a:pt x="48" y="66"/>
                  </a:moveTo>
                  <a:lnTo>
                    <a:pt x="56" y="66"/>
                  </a:lnTo>
                  <a:lnTo>
                    <a:pt x="52" y="68"/>
                  </a:lnTo>
                  <a:lnTo>
                    <a:pt x="48" y="66"/>
                  </a:lnTo>
                  <a:close/>
                  <a:moveTo>
                    <a:pt x="48" y="62"/>
                  </a:moveTo>
                  <a:lnTo>
                    <a:pt x="54" y="62"/>
                  </a:lnTo>
                  <a:lnTo>
                    <a:pt x="56" y="62"/>
                  </a:lnTo>
                  <a:lnTo>
                    <a:pt x="52" y="64"/>
                  </a:lnTo>
                  <a:lnTo>
                    <a:pt x="48" y="64"/>
                  </a:lnTo>
                  <a:lnTo>
                    <a:pt x="48" y="62"/>
                  </a:lnTo>
                  <a:close/>
                  <a:moveTo>
                    <a:pt x="22" y="45"/>
                  </a:moveTo>
                  <a:lnTo>
                    <a:pt x="24" y="49"/>
                  </a:lnTo>
                  <a:lnTo>
                    <a:pt x="26" y="51"/>
                  </a:lnTo>
                  <a:lnTo>
                    <a:pt x="22" y="45"/>
                  </a:lnTo>
                  <a:close/>
                  <a:moveTo>
                    <a:pt x="16" y="40"/>
                  </a:moveTo>
                  <a:lnTo>
                    <a:pt x="20" y="42"/>
                  </a:lnTo>
                  <a:lnTo>
                    <a:pt x="20" y="43"/>
                  </a:lnTo>
                  <a:lnTo>
                    <a:pt x="16" y="40"/>
                  </a:lnTo>
                  <a:close/>
                  <a:moveTo>
                    <a:pt x="24" y="40"/>
                  </a:moveTo>
                  <a:lnTo>
                    <a:pt x="26" y="40"/>
                  </a:lnTo>
                  <a:lnTo>
                    <a:pt x="28" y="43"/>
                  </a:lnTo>
                  <a:lnTo>
                    <a:pt x="26" y="43"/>
                  </a:lnTo>
                  <a:lnTo>
                    <a:pt x="24" y="40"/>
                  </a:lnTo>
                  <a:close/>
                  <a:moveTo>
                    <a:pt x="20" y="36"/>
                  </a:moveTo>
                  <a:lnTo>
                    <a:pt x="24" y="38"/>
                  </a:lnTo>
                  <a:lnTo>
                    <a:pt x="20" y="38"/>
                  </a:lnTo>
                  <a:lnTo>
                    <a:pt x="20" y="36"/>
                  </a:lnTo>
                  <a:close/>
                  <a:moveTo>
                    <a:pt x="11" y="30"/>
                  </a:moveTo>
                  <a:lnTo>
                    <a:pt x="15" y="34"/>
                  </a:lnTo>
                  <a:lnTo>
                    <a:pt x="16" y="38"/>
                  </a:lnTo>
                  <a:lnTo>
                    <a:pt x="16" y="38"/>
                  </a:lnTo>
                  <a:lnTo>
                    <a:pt x="13" y="36"/>
                  </a:lnTo>
                  <a:lnTo>
                    <a:pt x="13" y="34"/>
                  </a:lnTo>
                  <a:lnTo>
                    <a:pt x="11" y="30"/>
                  </a:lnTo>
                  <a:close/>
                  <a:moveTo>
                    <a:pt x="15" y="25"/>
                  </a:moveTo>
                  <a:lnTo>
                    <a:pt x="18" y="32"/>
                  </a:lnTo>
                  <a:lnTo>
                    <a:pt x="16" y="32"/>
                  </a:lnTo>
                  <a:lnTo>
                    <a:pt x="15" y="30"/>
                  </a:lnTo>
                  <a:lnTo>
                    <a:pt x="13" y="30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5" y="25"/>
                  </a:lnTo>
                  <a:close/>
                  <a:moveTo>
                    <a:pt x="46" y="0"/>
                  </a:moveTo>
                  <a:lnTo>
                    <a:pt x="50" y="0"/>
                  </a:lnTo>
                  <a:lnTo>
                    <a:pt x="58" y="8"/>
                  </a:lnTo>
                  <a:lnTo>
                    <a:pt x="61" y="8"/>
                  </a:lnTo>
                  <a:lnTo>
                    <a:pt x="63" y="10"/>
                  </a:lnTo>
                  <a:lnTo>
                    <a:pt x="73" y="12"/>
                  </a:lnTo>
                  <a:lnTo>
                    <a:pt x="78" y="13"/>
                  </a:lnTo>
                  <a:lnTo>
                    <a:pt x="80" y="12"/>
                  </a:lnTo>
                  <a:lnTo>
                    <a:pt x="84" y="12"/>
                  </a:lnTo>
                  <a:lnTo>
                    <a:pt x="86" y="17"/>
                  </a:lnTo>
                  <a:lnTo>
                    <a:pt x="86" y="21"/>
                  </a:lnTo>
                  <a:lnTo>
                    <a:pt x="87" y="23"/>
                  </a:lnTo>
                  <a:lnTo>
                    <a:pt x="91" y="23"/>
                  </a:lnTo>
                  <a:lnTo>
                    <a:pt x="91" y="25"/>
                  </a:lnTo>
                  <a:lnTo>
                    <a:pt x="89" y="25"/>
                  </a:lnTo>
                  <a:lnTo>
                    <a:pt x="86" y="27"/>
                  </a:lnTo>
                  <a:lnTo>
                    <a:pt x="86" y="28"/>
                  </a:lnTo>
                  <a:lnTo>
                    <a:pt x="86" y="28"/>
                  </a:lnTo>
                  <a:lnTo>
                    <a:pt x="82" y="28"/>
                  </a:lnTo>
                  <a:lnTo>
                    <a:pt x="78" y="25"/>
                  </a:lnTo>
                  <a:lnTo>
                    <a:pt x="76" y="27"/>
                  </a:lnTo>
                  <a:lnTo>
                    <a:pt x="73" y="25"/>
                  </a:lnTo>
                  <a:lnTo>
                    <a:pt x="69" y="25"/>
                  </a:lnTo>
                  <a:lnTo>
                    <a:pt x="67" y="25"/>
                  </a:lnTo>
                  <a:lnTo>
                    <a:pt x="65" y="25"/>
                  </a:lnTo>
                  <a:lnTo>
                    <a:pt x="61" y="23"/>
                  </a:lnTo>
                  <a:lnTo>
                    <a:pt x="58" y="25"/>
                  </a:lnTo>
                  <a:lnTo>
                    <a:pt x="58" y="23"/>
                  </a:lnTo>
                  <a:lnTo>
                    <a:pt x="54" y="21"/>
                  </a:lnTo>
                  <a:lnTo>
                    <a:pt x="52" y="23"/>
                  </a:lnTo>
                  <a:lnTo>
                    <a:pt x="50" y="21"/>
                  </a:lnTo>
                  <a:lnTo>
                    <a:pt x="48" y="23"/>
                  </a:lnTo>
                  <a:lnTo>
                    <a:pt x="46" y="23"/>
                  </a:lnTo>
                  <a:lnTo>
                    <a:pt x="43" y="23"/>
                  </a:lnTo>
                  <a:lnTo>
                    <a:pt x="43" y="27"/>
                  </a:lnTo>
                  <a:lnTo>
                    <a:pt x="41" y="27"/>
                  </a:lnTo>
                  <a:lnTo>
                    <a:pt x="39" y="25"/>
                  </a:lnTo>
                  <a:lnTo>
                    <a:pt x="35" y="21"/>
                  </a:lnTo>
                  <a:lnTo>
                    <a:pt x="35" y="23"/>
                  </a:lnTo>
                  <a:lnTo>
                    <a:pt x="35" y="27"/>
                  </a:lnTo>
                  <a:lnTo>
                    <a:pt x="33" y="28"/>
                  </a:lnTo>
                  <a:lnTo>
                    <a:pt x="33" y="30"/>
                  </a:lnTo>
                  <a:lnTo>
                    <a:pt x="35" y="30"/>
                  </a:lnTo>
                  <a:lnTo>
                    <a:pt x="39" y="34"/>
                  </a:lnTo>
                  <a:lnTo>
                    <a:pt x="39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54" y="55"/>
                  </a:lnTo>
                  <a:lnTo>
                    <a:pt x="67" y="70"/>
                  </a:lnTo>
                  <a:lnTo>
                    <a:pt x="65" y="71"/>
                  </a:lnTo>
                  <a:lnTo>
                    <a:pt x="65" y="71"/>
                  </a:lnTo>
                  <a:lnTo>
                    <a:pt x="61" y="71"/>
                  </a:lnTo>
                  <a:lnTo>
                    <a:pt x="59" y="68"/>
                  </a:lnTo>
                  <a:lnTo>
                    <a:pt x="63" y="70"/>
                  </a:lnTo>
                  <a:lnTo>
                    <a:pt x="65" y="70"/>
                  </a:lnTo>
                  <a:lnTo>
                    <a:pt x="58" y="62"/>
                  </a:lnTo>
                  <a:lnTo>
                    <a:pt x="54" y="60"/>
                  </a:lnTo>
                  <a:lnTo>
                    <a:pt x="46" y="58"/>
                  </a:lnTo>
                  <a:lnTo>
                    <a:pt x="43" y="60"/>
                  </a:lnTo>
                  <a:lnTo>
                    <a:pt x="41" y="58"/>
                  </a:lnTo>
                  <a:lnTo>
                    <a:pt x="39" y="55"/>
                  </a:lnTo>
                  <a:lnTo>
                    <a:pt x="35" y="53"/>
                  </a:lnTo>
                  <a:lnTo>
                    <a:pt x="31" y="49"/>
                  </a:lnTo>
                  <a:lnTo>
                    <a:pt x="28" y="49"/>
                  </a:lnTo>
                  <a:lnTo>
                    <a:pt x="26" y="47"/>
                  </a:lnTo>
                  <a:lnTo>
                    <a:pt x="28" y="43"/>
                  </a:lnTo>
                  <a:lnTo>
                    <a:pt x="31" y="43"/>
                  </a:lnTo>
                  <a:lnTo>
                    <a:pt x="33" y="45"/>
                  </a:lnTo>
                  <a:lnTo>
                    <a:pt x="30" y="42"/>
                  </a:lnTo>
                  <a:lnTo>
                    <a:pt x="30" y="42"/>
                  </a:lnTo>
                  <a:lnTo>
                    <a:pt x="24" y="36"/>
                  </a:lnTo>
                  <a:lnTo>
                    <a:pt x="22" y="32"/>
                  </a:lnTo>
                  <a:lnTo>
                    <a:pt x="20" y="27"/>
                  </a:lnTo>
                  <a:lnTo>
                    <a:pt x="16" y="25"/>
                  </a:lnTo>
                  <a:lnTo>
                    <a:pt x="16" y="21"/>
                  </a:lnTo>
                  <a:lnTo>
                    <a:pt x="13" y="21"/>
                  </a:lnTo>
                  <a:lnTo>
                    <a:pt x="9" y="25"/>
                  </a:lnTo>
                  <a:lnTo>
                    <a:pt x="9" y="27"/>
                  </a:lnTo>
                  <a:lnTo>
                    <a:pt x="5" y="34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5" y="21"/>
                  </a:lnTo>
                  <a:lnTo>
                    <a:pt x="9" y="17"/>
                  </a:lnTo>
                  <a:lnTo>
                    <a:pt x="13" y="17"/>
                  </a:lnTo>
                  <a:lnTo>
                    <a:pt x="18" y="19"/>
                  </a:lnTo>
                  <a:lnTo>
                    <a:pt x="22" y="19"/>
                  </a:lnTo>
                  <a:lnTo>
                    <a:pt x="24" y="13"/>
                  </a:lnTo>
                  <a:lnTo>
                    <a:pt x="30" y="10"/>
                  </a:lnTo>
                  <a:lnTo>
                    <a:pt x="30" y="6"/>
                  </a:lnTo>
                  <a:lnTo>
                    <a:pt x="39" y="0"/>
                  </a:lnTo>
                  <a:lnTo>
                    <a:pt x="46" y="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89">
              <a:extLst>
                <a:ext uri="{FF2B5EF4-FFF2-40B4-BE49-F238E27FC236}">
                  <a16:creationId xmlns:a16="http://schemas.microsoft.com/office/drawing/2014/main" id="{82AB3AC1-41B3-499D-AB0D-C5419BCEA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0086" y="8768878"/>
              <a:ext cx="865844" cy="757616"/>
            </a:xfrm>
            <a:custGeom>
              <a:avLst/>
              <a:gdLst>
                <a:gd name="T0" fmla="*/ 6 w 64"/>
                <a:gd name="T1" fmla="*/ 4 h 56"/>
                <a:gd name="T2" fmla="*/ 10 w 64"/>
                <a:gd name="T3" fmla="*/ 6 h 56"/>
                <a:gd name="T4" fmla="*/ 13 w 64"/>
                <a:gd name="T5" fmla="*/ 2 h 56"/>
                <a:gd name="T6" fmla="*/ 17 w 64"/>
                <a:gd name="T7" fmla="*/ 0 h 56"/>
                <a:gd name="T8" fmla="*/ 21 w 64"/>
                <a:gd name="T9" fmla="*/ 0 h 56"/>
                <a:gd name="T10" fmla="*/ 25 w 64"/>
                <a:gd name="T11" fmla="*/ 4 h 56"/>
                <a:gd name="T12" fmla="*/ 32 w 64"/>
                <a:gd name="T13" fmla="*/ 4 h 56"/>
                <a:gd name="T14" fmla="*/ 36 w 64"/>
                <a:gd name="T15" fmla="*/ 4 h 56"/>
                <a:gd name="T16" fmla="*/ 43 w 64"/>
                <a:gd name="T17" fmla="*/ 6 h 56"/>
                <a:gd name="T18" fmla="*/ 49 w 64"/>
                <a:gd name="T19" fmla="*/ 7 h 56"/>
                <a:gd name="T20" fmla="*/ 54 w 64"/>
                <a:gd name="T21" fmla="*/ 9 h 56"/>
                <a:gd name="T22" fmla="*/ 58 w 64"/>
                <a:gd name="T23" fmla="*/ 7 h 56"/>
                <a:gd name="T24" fmla="*/ 54 w 64"/>
                <a:gd name="T25" fmla="*/ 17 h 56"/>
                <a:gd name="T26" fmla="*/ 58 w 64"/>
                <a:gd name="T27" fmla="*/ 24 h 56"/>
                <a:gd name="T28" fmla="*/ 64 w 64"/>
                <a:gd name="T29" fmla="*/ 26 h 56"/>
                <a:gd name="T30" fmla="*/ 60 w 64"/>
                <a:gd name="T31" fmla="*/ 26 h 56"/>
                <a:gd name="T32" fmla="*/ 58 w 64"/>
                <a:gd name="T33" fmla="*/ 32 h 56"/>
                <a:gd name="T34" fmla="*/ 60 w 64"/>
                <a:gd name="T35" fmla="*/ 37 h 56"/>
                <a:gd name="T36" fmla="*/ 54 w 64"/>
                <a:gd name="T37" fmla="*/ 34 h 56"/>
                <a:gd name="T38" fmla="*/ 53 w 64"/>
                <a:gd name="T39" fmla="*/ 37 h 56"/>
                <a:gd name="T40" fmla="*/ 56 w 64"/>
                <a:gd name="T41" fmla="*/ 43 h 56"/>
                <a:gd name="T42" fmla="*/ 51 w 64"/>
                <a:gd name="T43" fmla="*/ 43 h 56"/>
                <a:gd name="T44" fmla="*/ 49 w 64"/>
                <a:gd name="T45" fmla="*/ 52 h 56"/>
                <a:gd name="T46" fmla="*/ 47 w 64"/>
                <a:gd name="T47" fmla="*/ 56 h 56"/>
                <a:gd name="T48" fmla="*/ 41 w 64"/>
                <a:gd name="T49" fmla="*/ 52 h 56"/>
                <a:gd name="T50" fmla="*/ 32 w 64"/>
                <a:gd name="T51" fmla="*/ 50 h 56"/>
                <a:gd name="T52" fmla="*/ 34 w 64"/>
                <a:gd name="T53" fmla="*/ 49 h 56"/>
                <a:gd name="T54" fmla="*/ 8 w 64"/>
                <a:gd name="T55" fmla="*/ 22 h 56"/>
                <a:gd name="T56" fmla="*/ 8 w 64"/>
                <a:gd name="T57" fmla="*/ 19 h 56"/>
                <a:gd name="T58" fmla="*/ 6 w 64"/>
                <a:gd name="T59" fmla="*/ 13 h 56"/>
                <a:gd name="T60" fmla="*/ 0 w 64"/>
                <a:gd name="T61" fmla="*/ 9 h 56"/>
                <a:gd name="T62" fmla="*/ 2 w 64"/>
                <a:gd name="T63" fmla="*/ 6 h 56"/>
                <a:gd name="T64" fmla="*/ 2 w 64"/>
                <a:gd name="T6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56">
                  <a:moveTo>
                    <a:pt x="2" y="0"/>
                  </a:moveTo>
                  <a:lnTo>
                    <a:pt x="6" y="4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0" y="2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1" y="0"/>
                  </a:lnTo>
                  <a:lnTo>
                    <a:pt x="25" y="2"/>
                  </a:lnTo>
                  <a:lnTo>
                    <a:pt x="25" y="4"/>
                  </a:lnTo>
                  <a:lnTo>
                    <a:pt x="28" y="2"/>
                  </a:lnTo>
                  <a:lnTo>
                    <a:pt x="32" y="4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49" y="7"/>
                  </a:lnTo>
                  <a:lnTo>
                    <a:pt x="53" y="7"/>
                  </a:lnTo>
                  <a:lnTo>
                    <a:pt x="54" y="9"/>
                  </a:lnTo>
                  <a:lnTo>
                    <a:pt x="56" y="7"/>
                  </a:lnTo>
                  <a:lnTo>
                    <a:pt x="58" y="7"/>
                  </a:lnTo>
                  <a:lnTo>
                    <a:pt x="58" y="13"/>
                  </a:lnTo>
                  <a:lnTo>
                    <a:pt x="54" y="17"/>
                  </a:lnTo>
                  <a:lnTo>
                    <a:pt x="54" y="21"/>
                  </a:lnTo>
                  <a:lnTo>
                    <a:pt x="58" y="24"/>
                  </a:lnTo>
                  <a:lnTo>
                    <a:pt x="62" y="24"/>
                  </a:lnTo>
                  <a:lnTo>
                    <a:pt x="64" y="26"/>
                  </a:lnTo>
                  <a:lnTo>
                    <a:pt x="62" y="28"/>
                  </a:lnTo>
                  <a:lnTo>
                    <a:pt x="60" y="26"/>
                  </a:lnTo>
                  <a:lnTo>
                    <a:pt x="58" y="28"/>
                  </a:lnTo>
                  <a:lnTo>
                    <a:pt x="58" y="32"/>
                  </a:lnTo>
                  <a:lnTo>
                    <a:pt x="62" y="35"/>
                  </a:lnTo>
                  <a:lnTo>
                    <a:pt x="60" y="37"/>
                  </a:lnTo>
                  <a:lnTo>
                    <a:pt x="58" y="35"/>
                  </a:lnTo>
                  <a:lnTo>
                    <a:pt x="54" y="34"/>
                  </a:lnTo>
                  <a:lnTo>
                    <a:pt x="53" y="35"/>
                  </a:lnTo>
                  <a:lnTo>
                    <a:pt x="53" y="37"/>
                  </a:lnTo>
                  <a:lnTo>
                    <a:pt x="54" y="39"/>
                  </a:lnTo>
                  <a:lnTo>
                    <a:pt x="56" y="43"/>
                  </a:lnTo>
                  <a:lnTo>
                    <a:pt x="53" y="43"/>
                  </a:lnTo>
                  <a:lnTo>
                    <a:pt x="51" y="43"/>
                  </a:lnTo>
                  <a:lnTo>
                    <a:pt x="49" y="47"/>
                  </a:lnTo>
                  <a:lnTo>
                    <a:pt x="49" y="52"/>
                  </a:lnTo>
                  <a:lnTo>
                    <a:pt x="47" y="56"/>
                  </a:lnTo>
                  <a:lnTo>
                    <a:pt x="47" y="56"/>
                  </a:lnTo>
                  <a:lnTo>
                    <a:pt x="43" y="50"/>
                  </a:lnTo>
                  <a:lnTo>
                    <a:pt x="41" y="52"/>
                  </a:lnTo>
                  <a:lnTo>
                    <a:pt x="34" y="50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34" y="49"/>
                  </a:lnTo>
                  <a:lnTo>
                    <a:pt x="21" y="34"/>
                  </a:lnTo>
                  <a:lnTo>
                    <a:pt x="8" y="22"/>
                  </a:lnTo>
                  <a:lnTo>
                    <a:pt x="8" y="21"/>
                  </a:lnTo>
                  <a:lnTo>
                    <a:pt x="8" y="19"/>
                  </a:lnTo>
                  <a:lnTo>
                    <a:pt x="6" y="17"/>
                  </a:lnTo>
                  <a:lnTo>
                    <a:pt x="6" y="13"/>
                  </a:lnTo>
                  <a:lnTo>
                    <a:pt x="2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6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90">
              <a:extLst>
                <a:ext uri="{FF2B5EF4-FFF2-40B4-BE49-F238E27FC236}">
                  <a16:creationId xmlns:a16="http://schemas.microsoft.com/office/drawing/2014/main" id="{54E52881-ACBE-407B-8A82-DC0A9A62C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76575" y="8335959"/>
              <a:ext cx="649382" cy="432922"/>
            </a:xfrm>
            <a:custGeom>
              <a:avLst/>
              <a:gdLst>
                <a:gd name="T0" fmla="*/ 45 w 48"/>
                <a:gd name="T1" fmla="*/ 0 h 32"/>
                <a:gd name="T2" fmla="*/ 48 w 48"/>
                <a:gd name="T3" fmla="*/ 6 h 32"/>
                <a:gd name="T4" fmla="*/ 48 w 48"/>
                <a:gd name="T5" fmla="*/ 11 h 32"/>
                <a:gd name="T6" fmla="*/ 41 w 48"/>
                <a:gd name="T7" fmla="*/ 11 h 32"/>
                <a:gd name="T8" fmla="*/ 32 w 48"/>
                <a:gd name="T9" fmla="*/ 17 h 32"/>
                <a:gd name="T10" fmla="*/ 32 w 48"/>
                <a:gd name="T11" fmla="*/ 21 h 32"/>
                <a:gd name="T12" fmla="*/ 26 w 48"/>
                <a:gd name="T13" fmla="*/ 24 h 32"/>
                <a:gd name="T14" fmla="*/ 24 w 48"/>
                <a:gd name="T15" fmla="*/ 30 h 32"/>
                <a:gd name="T16" fmla="*/ 20 w 48"/>
                <a:gd name="T17" fmla="*/ 30 h 32"/>
                <a:gd name="T18" fmla="*/ 15 w 48"/>
                <a:gd name="T19" fmla="*/ 28 h 32"/>
                <a:gd name="T20" fmla="*/ 11 w 48"/>
                <a:gd name="T21" fmla="*/ 28 h 32"/>
                <a:gd name="T22" fmla="*/ 7 w 48"/>
                <a:gd name="T23" fmla="*/ 32 h 32"/>
                <a:gd name="T24" fmla="*/ 2 w 48"/>
                <a:gd name="T25" fmla="*/ 32 h 32"/>
                <a:gd name="T26" fmla="*/ 2 w 48"/>
                <a:gd name="T27" fmla="*/ 28 h 32"/>
                <a:gd name="T28" fmla="*/ 3 w 48"/>
                <a:gd name="T29" fmla="*/ 28 h 32"/>
                <a:gd name="T30" fmla="*/ 3 w 48"/>
                <a:gd name="T31" fmla="*/ 26 h 32"/>
                <a:gd name="T32" fmla="*/ 0 w 48"/>
                <a:gd name="T33" fmla="*/ 24 h 32"/>
                <a:gd name="T34" fmla="*/ 0 w 48"/>
                <a:gd name="T35" fmla="*/ 24 h 32"/>
                <a:gd name="T36" fmla="*/ 0 w 48"/>
                <a:gd name="T37" fmla="*/ 19 h 32"/>
                <a:gd name="T38" fmla="*/ 2 w 48"/>
                <a:gd name="T39" fmla="*/ 15 h 32"/>
                <a:gd name="T40" fmla="*/ 0 w 48"/>
                <a:gd name="T41" fmla="*/ 11 h 32"/>
                <a:gd name="T42" fmla="*/ 3 w 48"/>
                <a:gd name="T43" fmla="*/ 6 h 32"/>
                <a:gd name="T44" fmla="*/ 7 w 48"/>
                <a:gd name="T45" fmla="*/ 8 h 32"/>
                <a:gd name="T46" fmla="*/ 15 w 48"/>
                <a:gd name="T47" fmla="*/ 8 h 32"/>
                <a:gd name="T48" fmla="*/ 17 w 48"/>
                <a:gd name="T49" fmla="*/ 9 h 32"/>
                <a:gd name="T50" fmla="*/ 20 w 48"/>
                <a:gd name="T51" fmla="*/ 8 h 32"/>
                <a:gd name="T52" fmla="*/ 24 w 48"/>
                <a:gd name="T53" fmla="*/ 8 h 32"/>
                <a:gd name="T54" fmla="*/ 28 w 48"/>
                <a:gd name="T55" fmla="*/ 6 h 32"/>
                <a:gd name="T56" fmla="*/ 32 w 48"/>
                <a:gd name="T57" fmla="*/ 6 h 32"/>
                <a:gd name="T58" fmla="*/ 33 w 48"/>
                <a:gd name="T59" fmla="*/ 6 h 32"/>
                <a:gd name="T60" fmla="*/ 39 w 48"/>
                <a:gd name="T61" fmla="*/ 2 h 32"/>
                <a:gd name="T62" fmla="*/ 45 w 48"/>
                <a:gd name="T6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32">
                  <a:moveTo>
                    <a:pt x="45" y="0"/>
                  </a:moveTo>
                  <a:lnTo>
                    <a:pt x="48" y="6"/>
                  </a:lnTo>
                  <a:lnTo>
                    <a:pt x="48" y="11"/>
                  </a:lnTo>
                  <a:lnTo>
                    <a:pt x="41" y="11"/>
                  </a:lnTo>
                  <a:lnTo>
                    <a:pt x="32" y="17"/>
                  </a:lnTo>
                  <a:lnTo>
                    <a:pt x="32" y="21"/>
                  </a:lnTo>
                  <a:lnTo>
                    <a:pt x="26" y="24"/>
                  </a:lnTo>
                  <a:lnTo>
                    <a:pt x="24" y="30"/>
                  </a:lnTo>
                  <a:lnTo>
                    <a:pt x="20" y="30"/>
                  </a:lnTo>
                  <a:lnTo>
                    <a:pt x="15" y="28"/>
                  </a:lnTo>
                  <a:lnTo>
                    <a:pt x="11" y="28"/>
                  </a:lnTo>
                  <a:lnTo>
                    <a:pt x="7" y="32"/>
                  </a:lnTo>
                  <a:lnTo>
                    <a:pt x="2" y="32"/>
                  </a:lnTo>
                  <a:lnTo>
                    <a:pt x="2" y="28"/>
                  </a:lnTo>
                  <a:lnTo>
                    <a:pt x="3" y="28"/>
                  </a:lnTo>
                  <a:lnTo>
                    <a:pt x="3" y="26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2" y="15"/>
                  </a:lnTo>
                  <a:lnTo>
                    <a:pt x="0" y="11"/>
                  </a:lnTo>
                  <a:lnTo>
                    <a:pt x="3" y="6"/>
                  </a:lnTo>
                  <a:lnTo>
                    <a:pt x="7" y="8"/>
                  </a:lnTo>
                  <a:lnTo>
                    <a:pt x="15" y="8"/>
                  </a:lnTo>
                  <a:lnTo>
                    <a:pt x="17" y="9"/>
                  </a:lnTo>
                  <a:lnTo>
                    <a:pt x="20" y="8"/>
                  </a:lnTo>
                  <a:lnTo>
                    <a:pt x="24" y="8"/>
                  </a:lnTo>
                  <a:lnTo>
                    <a:pt x="28" y="6"/>
                  </a:lnTo>
                  <a:lnTo>
                    <a:pt x="32" y="6"/>
                  </a:lnTo>
                  <a:lnTo>
                    <a:pt x="33" y="6"/>
                  </a:lnTo>
                  <a:lnTo>
                    <a:pt x="39" y="2"/>
                  </a:lnTo>
                  <a:lnTo>
                    <a:pt x="4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91">
              <a:extLst>
                <a:ext uri="{FF2B5EF4-FFF2-40B4-BE49-F238E27FC236}">
                  <a16:creationId xmlns:a16="http://schemas.microsoft.com/office/drawing/2014/main" id="{61E09D80-F521-47FF-9571-35922C90D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83674" y="7700100"/>
              <a:ext cx="1623456" cy="757616"/>
            </a:xfrm>
            <a:custGeom>
              <a:avLst/>
              <a:gdLst>
                <a:gd name="T0" fmla="*/ 88 w 120"/>
                <a:gd name="T1" fmla="*/ 0 h 56"/>
                <a:gd name="T2" fmla="*/ 99 w 120"/>
                <a:gd name="T3" fmla="*/ 4 h 56"/>
                <a:gd name="T4" fmla="*/ 109 w 120"/>
                <a:gd name="T5" fmla="*/ 4 h 56"/>
                <a:gd name="T6" fmla="*/ 118 w 120"/>
                <a:gd name="T7" fmla="*/ 8 h 56"/>
                <a:gd name="T8" fmla="*/ 118 w 120"/>
                <a:gd name="T9" fmla="*/ 23 h 56"/>
                <a:gd name="T10" fmla="*/ 118 w 120"/>
                <a:gd name="T11" fmla="*/ 28 h 56"/>
                <a:gd name="T12" fmla="*/ 111 w 120"/>
                <a:gd name="T13" fmla="*/ 30 h 56"/>
                <a:gd name="T14" fmla="*/ 112 w 120"/>
                <a:gd name="T15" fmla="*/ 38 h 56"/>
                <a:gd name="T16" fmla="*/ 114 w 120"/>
                <a:gd name="T17" fmla="*/ 43 h 56"/>
                <a:gd name="T18" fmla="*/ 105 w 120"/>
                <a:gd name="T19" fmla="*/ 49 h 56"/>
                <a:gd name="T20" fmla="*/ 98 w 120"/>
                <a:gd name="T21" fmla="*/ 53 h 56"/>
                <a:gd name="T22" fmla="*/ 90 w 120"/>
                <a:gd name="T23" fmla="*/ 55 h 56"/>
                <a:gd name="T24" fmla="*/ 83 w 120"/>
                <a:gd name="T25" fmla="*/ 56 h 56"/>
                <a:gd name="T26" fmla="*/ 73 w 120"/>
                <a:gd name="T27" fmla="*/ 55 h 56"/>
                <a:gd name="T28" fmla="*/ 69 w 120"/>
                <a:gd name="T29" fmla="*/ 53 h 56"/>
                <a:gd name="T30" fmla="*/ 62 w 120"/>
                <a:gd name="T31" fmla="*/ 53 h 56"/>
                <a:gd name="T32" fmla="*/ 43 w 120"/>
                <a:gd name="T33" fmla="*/ 45 h 56"/>
                <a:gd name="T34" fmla="*/ 38 w 120"/>
                <a:gd name="T35" fmla="*/ 42 h 56"/>
                <a:gd name="T36" fmla="*/ 26 w 120"/>
                <a:gd name="T37" fmla="*/ 47 h 56"/>
                <a:gd name="T38" fmla="*/ 21 w 120"/>
                <a:gd name="T39" fmla="*/ 43 h 56"/>
                <a:gd name="T40" fmla="*/ 15 w 120"/>
                <a:gd name="T41" fmla="*/ 42 h 56"/>
                <a:gd name="T42" fmla="*/ 10 w 120"/>
                <a:gd name="T43" fmla="*/ 40 h 56"/>
                <a:gd name="T44" fmla="*/ 4 w 120"/>
                <a:gd name="T45" fmla="*/ 42 h 56"/>
                <a:gd name="T46" fmla="*/ 2 w 120"/>
                <a:gd name="T47" fmla="*/ 36 h 56"/>
                <a:gd name="T48" fmla="*/ 0 w 120"/>
                <a:gd name="T49" fmla="*/ 32 h 56"/>
                <a:gd name="T50" fmla="*/ 4 w 120"/>
                <a:gd name="T51" fmla="*/ 32 h 56"/>
                <a:gd name="T52" fmla="*/ 10 w 120"/>
                <a:gd name="T53" fmla="*/ 32 h 56"/>
                <a:gd name="T54" fmla="*/ 15 w 120"/>
                <a:gd name="T55" fmla="*/ 32 h 56"/>
                <a:gd name="T56" fmla="*/ 19 w 120"/>
                <a:gd name="T57" fmla="*/ 30 h 56"/>
                <a:gd name="T58" fmla="*/ 26 w 120"/>
                <a:gd name="T59" fmla="*/ 32 h 56"/>
                <a:gd name="T60" fmla="*/ 32 w 120"/>
                <a:gd name="T61" fmla="*/ 32 h 56"/>
                <a:gd name="T62" fmla="*/ 40 w 120"/>
                <a:gd name="T63" fmla="*/ 28 h 56"/>
                <a:gd name="T64" fmla="*/ 47 w 120"/>
                <a:gd name="T65" fmla="*/ 28 h 56"/>
                <a:gd name="T66" fmla="*/ 55 w 120"/>
                <a:gd name="T67" fmla="*/ 30 h 56"/>
                <a:gd name="T68" fmla="*/ 55 w 120"/>
                <a:gd name="T69" fmla="*/ 25 h 56"/>
                <a:gd name="T70" fmla="*/ 51 w 120"/>
                <a:gd name="T71" fmla="*/ 21 h 56"/>
                <a:gd name="T72" fmla="*/ 60 w 120"/>
                <a:gd name="T73" fmla="*/ 13 h 56"/>
                <a:gd name="T74" fmla="*/ 64 w 120"/>
                <a:gd name="T75" fmla="*/ 10 h 56"/>
                <a:gd name="T76" fmla="*/ 64 w 120"/>
                <a:gd name="T77" fmla="*/ 4 h 56"/>
                <a:gd name="T78" fmla="*/ 75 w 120"/>
                <a:gd name="T79" fmla="*/ 10 h 56"/>
                <a:gd name="T80" fmla="*/ 83 w 120"/>
                <a:gd name="T81" fmla="*/ 6 h 56"/>
                <a:gd name="T82" fmla="*/ 84 w 120"/>
                <a:gd name="T83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0" h="56">
                  <a:moveTo>
                    <a:pt x="84" y="0"/>
                  </a:moveTo>
                  <a:lnTo>
                    <a:pt x="88" y="0"/>
                  </a:lnTo>
                  <a:lnTo>
                    <a:pt x="94" y="0"/>
                  </a:lnTo>
                  <a:lnTo>
                    <a:pt x="99" y="4"/>
                  </a:lnTo>
                  <a:lnTo>
                    <a:pt x="103" y="4"/>
                  </a:lnTo>
                  <a:lnTo>
                    <a:pt x="109" y="4"/>
                  </a:lnTo>
                  <a:lnTo>
                    <a:pt x="111" y="6"/>
                  </a:lnTo>
                  <a:lnTo>
                    <a:pt x="118" y="8"/>
                  </a:lnTo>
                  <a:lnTo>
                    <a:pt x="118" y="12"/>
                  </a:lnTo>
                  <a:lnTo>
                    <a:pt x="118" y="23"/>
                  </a:lnTo>
                  <a:lnTo>
                    <a:pt x="120" y="25"/>
                  </a:lnTo>
                  <a:lnTo>
                    <a:pt x="118" y="28"/>
                  </a:lnTo>
                  <a:lnTo>
                    <a:pt x="111" y="28"/>
                  </a:lnTo>
                  <a:lnTo>
                    <a:pt x="111" y="30"/>
                  </a:lnTo>
                  <a:lnTo>
                    <a:pt x="114" y="34"/>
                  </a:lnTo>
                  <a:lnTo>
                    <a:pt x="112" y="38"/>
                  </a:lnTo>
                  <a:lnTo>
                    <a:pt x="112" y="42"/>
                  </a:lnTo>
                  <a:lnTo>
                    <a:pt x="114" y="43"/>
                  </a:lnTo>
                  <a:lnTo>
                    <a:pt x="111" y="47"/>
                  </a:lnTo>
                  <a:lnTo>
                    <a:pt x="105" y="49"/>
                  </a:lnTo>
                  <a:lnTo>
                    <a:pt x="99" y="53"/>
                  </a:lnTo>
                  <a:lnTo>
                    <a:pt x="98" y="53"/>
                  </a:lnTo>
                  <a:lnTo>
                    <a:pt x="94" y="53"/>
                  </a:lnTo>
                  <a:lnTo>
                    <a:pt x="90" y="55"/>
                  </a:lnTo>
                  <a:lnTo>
                    <a:pt x="86" y="55"/>
                  </a:lnTo>
                  <a:lnTo>
                    <a:pt x="83" y="56"/>
                  </a:lnTo>
                  <a:lnTo>
                    <a:pt x="81" y="55"/>
                  </a:lnTo>
                  <a:lnTo>
                    <a:pt x="73" y="55"/>
                  </a:lnTo>
                  <a:lnTo>
                    <a:pt x="69" y="53"/>
                  </a:lnTo>
                  <a:lnTo>
                    <a:pt x="69" y="53"/>
                  </a:lnTo>
                  <a:lnTo>
                    <a:pt x="68" y="51"/>
                  </a:lnTo>
                  <a:lnTo>
                    <a:pt x="62" y="53"/>
                  </a:lnTo>
                  <a:lnTo>
                    <a:pt x="53" y="49"/>
                  </a:lnTo>
                  <a:lnTo>
                    <a:pt x="43" y="45"/>
                  </a:lnTo>
                  <a:lnTo>
                    <a:pt x="43" y="42"/>
                  </a:lnTo>
                  <a:lnTo>
                    <a:pt x="38" y="42"/>
                  </a:lnTo>
                  <a:lnTo>
                    <a:pt x="34" y="42"/>
                  </a:lnTo>
                  <a:lnTo>
                    <a:pt x="26" y="47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19" y="42"/>
                  </a:lnTo>
                  <a:lnTo>
                    <a:pt x="15" y="42"/>
                  </a:lnTo>
                  <a:lnTo>
                    <a:pt x="13" y="43"/>
                  </a:lnTo>
                  <a:lnTo>
                    <a:pt x="10" y="40"/>
                  </a:lnTo>
                  <a:lnTo>
                    <a:pt x="8" y="42"/>
                  </a:lnTo>
                  <a:lnTo>
                    <a:pt x="4" y="42"/>
                  </a:lnTo>
                  <a:lnTo>
                    <a:pt x="6" y="38"/>
                  </a:lnTo>
                  <a:lnTo>
                    <a:pt x="2" y="36"/>
                  </a:lnTo>
                  <a:lnTo>
                    <a:pt x="4" y="34"/>
                  </a:lnTo>
                  <a:lnTo>
                    <a:pt x="0" y="32"/>
                  </a:lnTo>
                  <a:lnTo>
                    <a:pt x="2" y="32"/>
                  </a:lnTo>
                  <a:lnTo>
                    <a:pt x="4" y="32"/>
                  </a:lnTo>
                  <a:lnTo>
                    <a:pt x="8" y="30"/>
                  </a:lnTo>
                  <a:lnTo>
                    <a:pt x="10" y="32"/>
                  </a:lnTo>
                  <a:lnTo>
                    <a:pt x="13" y="34"/>
                  </a:lnTo>
                  <a:lnTo>
                    <a:pt x="15" y="32"/>
                  </a:lnTo>
                  <a:lnTo>
                    <a:pt x="15" y="30"/>
                  </a:lnTo>
                  <a:lnTo>
                    <a:pt x="19" y="30"/>
                  </a:lnTo>
                  <a:lnTo>
                    <a:pt x="23" y="30"/>
                  </a:lnTo>
                  <a:lnTo>
                    <a:pt x="26" y="32"/>
                  </a:lnTo>
                  <a:lnTo>
                    <a:pt x="28" y="32"/>
                  </a:lnTo>
                  <a:lnTo>
                    <a:pt x="32" y="32"/>
                  </a:lnTo>
                  <a:lnTo>
                    <a:pt x="34" y="32"/>
                  </a:lnTo>
                  <a:lnTo>
                    <a:pt x="40" y="28"/>
                  </a:lnTo>
                  <a:lnTo>
                    <a:pt x="43" y="28"/>
                  </a:lnTo>
                  <a:lnTo>
                    <a:pt x="47" y="28"/>
                  </a:lnTo>
                  <a:lnTo>
                    <a:pt x="51" y="28"/>
                  </a:lnTo>
                  <a:lnTo>
                    <a:pt x="55" y="30"/>
                  </a:lnTo>
                  <a:lnTo>
                    <a:pt x="56" y="28"/>
                  </a:lnTo>
                  <a:lnTo>
                    <a:pt x="55" y="25"/>
                  </a:lnTo>
                  <a:lnTo>
                    <a:pt x="51" y="23"/>
                  </a:lnTo>
                  <a:lnTo>
                    <a:pt x="51" y="21"/>
                  </a:lnTo>
                  <a:lnTo>
                    <a:pt x="56" y="15"/>
                  </a:lnTo>
                  <a:lnTo>
                    <a:pt x="60" y="13"/>
                  </a:lnTo>
                  <a:lnTo>
                    <a:pt x="62" y="10"/>
                  </a:lnTo>
                  <a:lnTo>
                    <a:pt x="64" y="10"/>
                  </a:lnTo>
                  <a:lnTo>
                    <a:pt x="64" y="8"/>
                  </a:lnTo>
                  <a:lnTo>
                    <a:pt x="64" y="4"/>
                  </a:lnTo>
                  <a:lnTo>
                    <a:pt x="68" y="4"/>
                  </a:lnTo>
                  <a:lnTo>
                    <a:pt x="75" y="10"/>
                  </a:lnTo>
                  <a:lnTo>
                    <a:pt x="77" y="8"/>
                  </a:lnTo>
                  <a:lnTo>
                    <a:pt x="83" y="6"/>
                  </a:lnTo>
                  <a:lnTo>
                    <a:pt x="83" y="4"/>
                  </a:lnTo>
                  <a:lnTo>
                    <a:pt x="84" y="2"/>
                  </a:lnTo>
                  <a:lnTo>
                    <a:pt x="84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108">
              <a:extLst>
                <a:ext uri="{FF2B5EF4-FFF2-40B4-BE49-F238E27FC236}">
                  <a16:creationId xmlns:a16="http://schemas.microsoft.com/office/drawing/2014/main" id="{B4DA6619-B6E1-491F-B7BE-871197FDA1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70049" y="9702364"/>
              <a:ext cx="1988738" cy="1921088"/>
            </a:xfrm>
            <a:custGeom>
              <a:avLst/>
              <a:gdLst>
                <a:gd name="T0" fmla="*/ 80 w 147"/>
                <a:gd name="T1" fmla="*/ 131 h 142"/>
                <a:gd name="T2" fmla="*/ 106 w 147"/>
                <a:gd name="T3" fmla="*/ 133 h 142"/>
                <a:gd name="T4" fmla="*/ 116 w 147"/>
                <a:gd name="T5" fmla="*/ 133 h 142"/>
                <a:gd name="T6" fmla="*/ 91 w 147"/>
                <a:gd name="T7" fmla="*/ 142 h 142"/>
                <a:gd name="T8" fmla="*/ 71 w 147"/>
                <a:gd name="T9" fmla="*/ 133 h 142"/>
                <a:gd name="T10" fmla="*/ 130 w 147"/>
                <a:gd name="T11" fmla="*/ 133 h 142"/>
                <a:gd name="T12" fmla="*/ 130 w 147"/>
                <a:gd name="T13" fmla="*/ 124 h 142"/>
                <a:gd name="T14" fmla="*/ 59 w 147"/>
                <a:gd name="T15" fmla="*/ 114 h 142"/>
                <a:gd name="T16" fmla="*/ 140 w 147"/>
                <a:gd name="T17" fmla="*/ 124 h 142"/>
                <a:gd name="T18" fmla="*/ 59 w 147"/>
                <a:gd name="T19" fmla="*/ 112 h 142"/>
                <a:gd name="T20" fmla="*/ 116 w 147"/>
                <a:gd name="T21" fmla="*/ 112 h 142"/>
                <a:gd name="T22" fmla="*/ 82 w 147"/>
                <a:gd name="T23" fmla="*/ 109 h 142"/>
                <a:gd name="T24" fmla="*/ 82 w 147"/>
                <a:gd name="T25" fmla="*/ 101 h 142"/>
                <a:gd name="T26" fmla="*/ 82 w 147"/>
                <a:gd name="T27" fmla="*/ 96 h 142"/>
                <a:gd name="T28" fmla="*/ 99 w 147"/>
                <a:gd name="T29" fmla="*/ 96 h 142"/>
                <a:gd name="T30" fmla="*/ 95 w 147"/>
                <a:gd name="T31" fmla="*/ 94 h 142"/>
                <a:gd name="T32" fmla="*/ 117 w 147"/>
                <a:gd name="T33" fmla="*/ 86 h 142"/>
                <a:gd name="T34" fmla="*/ 117 w 147"/>
                <a:gd name="T35" fmla="*/ 90 h 142"/>
                <a:gd name="T36" fmla="*/ 24 w 147"/>
                <a:gd name="T37" fmla="*/ 90 h 142"/>
                <a:gd name="T38" fmla="*/ 91 w 147"/>
                <a:gd name="T39" fmla="*/ 92 h 142"/>
                <a:gd name="T40" fmla="*/ 20 w 147"/>
                <a:gd name="T41" fmla="*/ 77 h 142"/>
                <a:gd name="T42" fmla="*/ 16 w 147"/>
                <a:gd name="T43" fmla="*/ 81 h 142"/>
                <a:gd name="T44" fmla="*/ 108 w 147"/>
                <a:gd name="T45" fmla="*/ 71 h 142"/>
                <a:gd name="T46" fmla="*/ 104 w 147"/>
                <a:gd name="T47" fmla="*/ 69 h 142"/>
                <a:gd name="T48" fmla="*/ 20 w 147"/>
                <a:gd name="T49" fmla="*/ 66 h 142"/>
                <a:gd name="T50" fmla="*/ 82 w 147"/>
                <a:gd name="T51" fmla="*/ 62 h 142"/>
                <a:gd name="T52" fmla="*/ 78 w 147"/>
                <a:gd name="T53" fmla="*/ 75 h 142"/>
                <a:gd name="T54" fmla="*/ 80 w 147"/>
                <a:gd name="T55" fmla="*/ 84 h 142"/>
                <a:gd name="T56" fmla="*/ 67 w 147"/>
                <a:gd name="T57" fmla="*/ 69 h 142"/>
                <a:gd name="T58" fmla="*/ 61 w 147"/>
                <a:gd name="T59" fmla="*/ 62 h 142"/>
                <a:gd name="T60" fmla="*/ 63 w 147"/>
                <a:gd name="T61" fmla="*/ 60 h 142"/>
                <a:gd name="T62" fmla="*/ 110 w 147"/>
                <a:gd name="T63" fmla="*/ 62 h 142"/>
                <a:gd name="T64" fmla="*/ 104 w 147"/>
                <a:gd name="T65" fmla="*/ 62 h 142"/>
                <a:gd name="T66" fmla="*/ 7 w 147"/>
                <a:gd name="T67" fmla="*/ 52 h 142"/>
                <a:gd name="T68" fmla="*/ 3 w 147"/>
                <a:gd name="T69" fmla="*/ 45 h 142"/>
                <a:gd name="T70" fmla="*/ 89 w 147"/>
                <a:gd name="T71" fmla="*/ 39 h 142"/>
                <a:gd name="T72" fmla="*/ 97 w 147"/>
                <a:gd name="T73" fmla="*/ 28 h 142"/>
                <a:gd name="T74" fmla="*/ 82 w 147"/>
                <a:gd name="T75" fmla="*/ 24 h 142"/>
                <a:gd name="T76" fmla="*/ 104 w 147"/>
                <a:gd name="T77" fmla="*/ 23 h 142"/>
                <a:gd name="T78" fmla="*/ 76 w 147"/>
                <a:gd name="T79" fmla="*/ 21 h 142"/>
                <a:gd name="T80" fmla="*/ 73 w 147"/>
                <a:gd name="T81" fmla="*/ 34 h 142"/>
                <a:gd name="T82" fmla="*/ 61 w 147"/>
                <a:gd name="T83" fmla="*/ 38 h 142"/>
                <a:gd name="T84" fmla="*/ 54 w 147"/>
                <a:gd name="T85" fmla="*/ 26 h 142"/>
                <a:gd name="T86" fmla="*/ 61 w 147"/>
                <a:gd name="T87" fmla="*/ 56 h 142"/>
                <a:gd name="T88" fmla="*/ 56 w 147"/>
                <a:gd name="T89" fmla="*/ 60 h 142"/>
                <a:gd name="T90" fmla="*/ 63 w 147"/>
                <a:gd name="T91" fmla="*/ 71 h 142"/>
                <a:gd name="T92" fmla="*/ 63 w 147"/>
                <a:gd name="T93" fmla="*/ 84 h 142"/>
                <a:gd name="T94" fmla="*/ 67 w 147"/>
                <a:gd name="T95" fmla="*/ 97 h 142"/>
                <a:gd name="T96" fmla="*/ 59 w 147"/>
                <a:gd name="T97" fmla="*/ 103 h 142"/>
                <a:gd name="T98" fmla="*/ 50 w 147"/>
                <a:gd name="T99" fmla="*/ 112 h 142"/>
                <a:gd name="T100" fmla="*/ 37 w 147"/>
                <a:gd name="T101" fmla="*/ 101 h 142"/>
                <a:gd name="T102" fmla="*/ 33 w 147"/>
                <a:gd name="T103" fmla="*/ 79 h 142"/>
                <a:gd name="T104" fmla="*/ 54 w 147"/>
                <a:gd name="T105" fmla="*/ 81 h 142"/>
                <a:gd name="T106" fmla="*/ 31 w 147"/>
                <a:gd name="T107" fmla="*/ 73 h 142"/>
                <a:gd name="T108" fmla="*/ 11 w 147"/>
                <a:gd name="T109" fmla="*/ 49 h 142"/>
                <a:gd name="T110" fmla="*/ 35 w 147"/>
                <a:gd name="T111" fmla="*/ 21 h 142"/>
                <a:gd name="T112" fmla="*/ 69 w 147"/>
                <a:gd name="T113" fmla="*/ 13 h 142"/>
                <a:gd name="T114" fmla="*/ 95 w 147"/>
                <a:gd name="T115" fmla="*/ 1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7" h="142">
                  <a:moveTo>
                    <a:pt x="74" y="129"/>
                  </a:moveTo>
                  <a:lnTo>
                    <a:pt x="74" y="129"/>
                  </a:lnTo>
                  <a:lnTo>
                    <a:pt x="74" y="131"/>
                  </a:lnTo>
                  <a:lnTo>
                    <a:pt x="78" y="131"/>
                  </a:lnTo>
                  <a:lnTo>
                    <a:pt x="78" y="129"/>
                  </a:lnTo>
                  <a:lnTo>
                    <a:pt x="78" y="129"/>
                  </a:lnTo>
                  <a:lnTo>
                    <a:pt x="76" y="129"/>
                  </a:lnTo>
                  <a:lnTo>
                    <a:pt x="80" y="129"/>
                  </a:lnTo>
                  <a:lnTo>
                    <a:pt x="80" y="131"/>
                  </a:lnTo>
                  <a:lnTo>
                    <a:pt x="80" y="131"/>
                  </a:lnTo>
                  <a:lnTo>
                    <a:pt x="82" y="131"/>
                  </a:lnTo>
                  <a:lnTo>
                    <a:pt x="82" y="133"/>
                  </a:lnTo>
                  <a:lnTo>
                    <a:pt x="86" y="135"/>
                  </a:lnTo>
                  <a:lnTo>
                    <a:pt x="87" y="133"/>
                  </a:lnTo>
                  <a:lnTo>
                    <a:pt x="93" y="131"/>
                  </a:lnTo>
                  <a:lnTo>
                    <a:pt x="97" y="131"/>
                  </a:lnTo>
                  <a:lnTo>
                    <a:pt x="101" y="133"/>
                  </a:lnTo>
                  <a:lnTo>
                    <a:pt x="106" y="133"/>
                  </a:lnTo>
                  <a:lnTo>
                    <a:pt x="106" y="133"/>
                  </a:lnTo>
                  <a:lnTo>
                    <a:pt x="108" y="135"/>
                  </a:lnTo>
                  <a:lnTo>
                    <a:pt x="108" y="137"/>
                  </a:lnTo>
                  <a:lnTo>
                    <a:pt x="110" y="137"/>
                  </a:lnTo>
                  <a:lnTo>
                    <a:pt x="112" y="137"/>
                  </a:lnTo>
                  <a:lnTo>
                    <a:pt x="112" y="137"/>
                  </a:lnTo>
                  <a:lnTo>
                    <a:pt x="114" y="135"/>
                  </a:lnTo>
                  <a:lnTo>
                    <a:pt x="116" y="135"/>
                  </a:lnTo>
                  <a:lnTo>
                    <a:pt x="116" y="133"/>
                  </a:lnTo>
                  <a:lnTo>
                    <a:pt x="116" y="135"/>
                  </a:lnTo>
                  <a:lnTo>
                    <a:pt x="116" y="137"/>
                  </a:lnTo>
                  <a:lnTo>
                    <a:pt x="116" y="139"/>
                  </a:lnTo>
                  <a:lnTo>
                    <a:pt x="112" y="140"/>
                  </a:lnTo>
                  <a:lnTo>
                    <a:pt x="108" y="140"/>
                  </a:lnTo>
                  <a:lnTo>
                    <a:pt x="102" y="140"/>
                  </a:lnTo>
                  <a:lnTo>
                    <a:pt x="99" y="140"/>
                  </a:lnTo>
                  <a:lnTo>
                    <a:pt x="95" y="142"/>
                  </a:lnTo>
                  <a:lnTo>
                    <a:pt x="91" y="142"/>
                  </a:lnTo>
                  <a:lnTo>
                    <a:pt x="89" y="140"/>
                  </a:lnTo>
                  <a:lnTo>
                    <a:pt x="86" y="139"/>
                  </a:lnTo>
                  <a:lnTo>
                    <a:pt x="84" y="137"/>
                  </a:lnTo>
                  <a:lnTo>
                    <a:pt x="80" y="139"/>
                  </a:lnTo>
                  <a:lnTo>
                    <a:pt x="78" y="137"/>
                  </a:lnTo>
                  <a:lnTo>
                    <a:pt x="73" y="139"/>
                  </a:lnTo>
                  <a:lnTo>
                    <a:pt x="71" y="137"/>
                  </a:lnTo>
                  <a:lnTo>
                    <a:pt x="71" y="135"/>
                  </a:lnTo>
                  <a:lnTo>
                    <a:pt x="71" y="133"/>
                  </a:lnTo>
                  <a:lnTo>
                    <a:pt x="71" y="129"/>
                  </a:lnTo>
                  <a:lnTo>
                    <a:pt x="73" y="131"/>
                  </a:lnTo>
                  <a:lnTo>
                    <a:pt x="74" y="131"/>
                  </a:lnTo>
                  <a:lnTo>
                    <a:pt x="73" y="129"/>
                  </a:lnTo>
                  <a:lnTo>
                    <a:pt x="74" y="129"/>
                  </a:lnTo>
                  <a:close/>
                  <a:moveTo>
                    <a:pt x="129" y="125"/>
                  </a:moveTo>
                  <a:lnTo>
                    <a:pt x="129" y="127"/>
                  </a:lnTo>
                  <a:lnTo>
                    <a:pt x="130" y="131"/>
                  </a:lnTo>
                  <a:lnTo>
                    <a:pt x="130" y="133"/>
                  </a:lnTo>
                  <a:lnTo>
                    <a:pt x="129" y="133"/>
                  </a:lnTo>
                  <a:lnTo>
                    <a:pt x="129" y="131"/>
                  </a:lnTo>
                  <a:lnTo>
                    <a:pt x="127" y="129"/>
                  </a:lnTo>
                  <a:lnTo>
                    <a:pt x="129" y="125"/>
                  </a:lnTo>
                  <a:close/>
                  <a:moveTo>
                    <a:pt x="130" y="124"/>
                  </a:moveTo>
                  <a:lnTo>
                    <a:pt x="130" y="125"/>
                  </a:lnTo>
                  <a:lnTo>
                    <a:pt x="129" y="125"/>
                  </a:lnTo>
                  <a:lnTo>
                    <a:pt x="129" y="124"/>
                  </a:lnTo>
                  <a:lnTo>
                    <a:pt x="130" y="124"/>
                  </a:lnTo>
                  <a:close/>
                  <a:moveTo>
                    <a:pt x="59" y="114"/>
                  </a:moveTo>
                  <a:lnTo>
                    <a:pt x="59" y="116"/>
                  </a:lnTo>
                  <a:lnTo>
                    <a:pt x="61" y="118"/>
                  </a:lnTo>
                  <a:lnTo>
                    <a:pt x="61" y="122"/>
                  </a:lnTo>
                  <a:lnTo>
                    <a:pt x="59" y="120"/>
                  </a:lnTo>
                  <a:lnTo>
                    <a:pt x="59" y="118"/>
                  </a:lnTo>
                  <a:lnTo>
                    <a:pt x="58" y="116"/>
                  </a:lnTo>
                  <a:lnTo>
                    <a:pt x="59" y="114"/>
                  </a:lnTo>
                  <a:lnTo>
                    <a:pt x="59" y="114"/>
                  </a:lnTo>
                  <a:close/>
                  <a:moveTo>
                    <a:pt x="147" y="112"/>
                  </a:moveTo>
                  <a:lnTo>
                    <a:pt x="147" y="114"/>
                  </a:lnTo>
                  <a:lnTo>
                    <a:pt x="145" y="116"/>
                  </a:lnTo>
                  <a:lnTo>
                    <a:pt x="145" y="118"/>
                  </a:lnTo>
                  <a:lnTo>
                    <a:pt x="144" y="118"/>
                  </a:lnTo>
                  <a:lnTo>
                    <a:pt x="144" y="120"/>
                  </a:lnTo>
                  <a:lnTo>
                    <a:pt x="142" y="120"/>
                  </a:lnTo>
                  <a:lnTo>
                    <a:pt x="140" y="122"/>
                  </a:lnTo>
                  <a:lnTo>
                    <a:pt x="140" y="124"/>
                  </a:lnTo>
                  <a:lnTo>
                    <a:pt x="138" y="124"/>
                  </a:lnTo>
                  <a:lnTo>
                    <a:pt x="136" y="124"/>
                  </a:lnTo>
                  <a:lnTo>
                    <a:pt x="138" y="122"/>
                  </a:lnTo>
                  <a:lnTo>
                    <a:pt x="136" y="120"/>
                  </a:lnTo>
                  <a:lnTo>
                    <a:pt x="138" y="118"/>
                  </a:lnTo>
                  <a:lnTo>
                    <a:pt x="142" y="116"/>
                  </a:lnTo>
                  <a:lnTo>
                    <a:pt x="145" y="114"/>
                  </a:lnTo>
                  <a:lnTo>
                    <a:pt x="147" y="112"/>
                  </a:lnTo>
                  <a:close/>
                  <a:moveTo>
                    <a:pt x="59" y="112"/>
                  </a:moveTo>
                  <a:lnTo>
                    <a:pt x="59" y="112"/>
                  </a:lnTo>
                  <a:lnTo>
                    <a:pt x="59" y="112"/>
                  </a:lnTo>
                  <a:lnTo>
                    <a:pt x="59" y="112"/>
                  </a:lnTo>
                  <a:close/>
                  <a:moveTo>
                    <a:pt x="117" y="109"/>
                  </a:moveTo>
                  <a:lnTo>
                    <a:pt x="117" y="110"/>
                  </a:lnTo>
                  <a:lnTo>
                    <a:pt x="117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4" y="112"/>
                  </a:lnTo>
                  <a:lnTo>
                    <a:pt x="114" y="110"/>
                  </a:lnTo>
                  <a:lnTo>
                    <a:pt x="117" y="109"/>
                  </a:lnTo>
                  <a:close/>
                  <a:moveTo>
                    <a:pt x="82" y="109"/>
                  </a:moveTo>
                  <a:lnTo>
                    <a:pt x="84" y="109"/>
                  </a:lnTo>
                  <a:lnTo>
                    <a:pt x="84" y="110"/>
                  </a:lnTo>
                  <a:lnTo>
                    <a:pt x="82" y="112"/>
                  </a:lnTo>
                  <a:lnTo>
                    <a:pt x="80" y="112"/>
                  </a:lnTo>
                  <a:lnTo>
                    <a:pt x="82" y="109"/>
                  </a:lnTo>
                  <a:close/>
                  <a:moveTo>
                    <a:pt x="95" y="99"/>
                  </a:moveTo>
                  <a:lnTo>
                    <a:pt x="97" y="99"/>
                  </a:lnTo>
                  <a:lnTo>
                    <a:pt x="97" y="101"/>
                  </a:lnTo>
                  <a:lnTo>
                    <a:pt x="95" y="105"/>
                  </a:lnTo>
                  <a:lnTo>
                    <a:pt x="93" y="103"/>
                  </a:lnTo>
                  <a:lnTo>
                    <a:pt x="95" y="99"/>
                  </a:lnTo>
                  <a:close/>
                  <a:moveTo>
                    <a:pt x="84" y="99"/>
                  </a:moveTo>
                  <a:lnTo>
                    <a:pt x="84" y="103"/>
                  </a:lnTo>
                  <a:lnTo>
                    <a:pt x="82" y="101"/>
                  </a:lnTo>
                  <a:lnTo>
                    <a:pt x="84" y="99"/>
                  </a:lnTo>
                  <a:close/>
                  <a:moveTo>
                    <a:pt x="101" y="99"/>
                  </a:moveTo>
                  <a:lnTo>
                    <a:pt x="102" y="99"/>
                  </a:lnTo>
                  <a:lnTo>
                    <a:pt x="102" y="101"/>
                  </a:lnTo>
                  <a:lnTo>
                    <a:pt x="101" y="103"/>
                  </a:lnTo>
                  <a:lnTo>
                    <a:pt x="99" y="103"/>
                  </a:lnTo>
                  <a:lnTo>
                    <a:pt x="99" y="101"/>
                  </a:lnTo>
                  <a:lnTo>
                    <a:pt x="101" y="99"/>
                  </a:lnTo>
                  <a:close/>
                  <a:moveTo>
                    <a:pt x="82" y="96"/>
                  </a:moveTo>
                  <a:lnTo>
                    <a:pt x="84" y="96"/>
                  </a:lnTo>
                  <a:lnTo>
                    <a:pt x="84" y="97"/>
                  </a:lnTo>
                  <a:lnTo>
                    <a:pt x="82" y="97"/>
                  </a:lnTo>
                  <a:lnTo>
                    <a:pt x="82" y="97"/>
                  </a:lnTo>
                  <a:lnTo>
                    <a:pt x="82" y="96"/>
                  </a:lnTo>
                  <a:close/>
                  <a:moveTo>
                    <a:pt x="99" y="96"/>
                  </a:moveTo>
                  <a:lnTo>
                    <a:pt x="101" y="96"/>
                  </a:lnTo>
                  <a:lnTo>
                    <a:pt x="99" y="96"/>
                  </a:lnTo>
                  <a:lnTo>
                    <a:pt x="99" y="96"/>
                  </a:lnTo>
                  <a:close/>
                  <a:moveTo>
                    <a:pt x="80" y="92"/>
                  </a:moveTo>
                  <a:lnTo>
                    <a:pt x="82" y="94"/>
                  </a:lnTo>
                  <a:lnTo>
                    <a:pt x="80" y="94"/>
                  </a:lnTo>
                  <a:lnTo>
                    <a:pt x="80" y="94"/>
                  </a:lnTo>
                  <a:lnTo>
                    <a:pt x="80" y="92"/>
                  </a:lnTo>
                  <a:close/>
                  <a:moveTo>
                    <a:pt x="95" y="92"/>
                  </a:moveTo>
                  <a:lnTo>
                    <a:pt x="97" y="92"/>
                  </a:lnTo>
                  <a:lnTo>
                    <a:pt x="97" y="94"/>
                  </a:lnTo>
                  <a:lnTo>
                    <a:pt x="95" y="94"/>
                  </a:lnTo>
                  <a:lnTo>
                    <a:pt x="93" y="92"/>
                  </a:lnTo>
                  <a:lnTo>
                    <a:pt x="95" y="92"/>
                  </a:lnTo>
                  <a:close/>
                  <a:moveTo>
                    <a:pt x="112" y="90"/>
                  </a:moveTo>
                  <a:lnTo>
                    <a:pt x="112" y="92"/>
                  </a:lnTo>
                  <a:lnTo>
                    <a:pt x="108" y="94"/>
                  </a:lnTo>
                  <a:lnTo>
                    <a:pt x="108" y="94"/>
                  </a:lnTo>
                  <a:lnTo>
                    <a:pt x="108" y="92"/>
                  </a:lnTo>
                  <a:lnTo>
                    <a:pt x="112" y="90"/>
                  </a:lnTo>
                  <a:close/>
                  <a:moveTo>
                    <a:pt x="117" y="86"/>
                  </a:moveTo>
                  <a:lnTo>
                    <a:pt x="119" y="86"/>
                  </a:lnTo>
                  <a:lnTo>
                    <a:pt x="121" y="88"/>
                  </a:lnTo>
                  <a:lnTo>
                    <a:pt x="121" y="88"/>
                  </a:lnTo>
                  <a:lnTo>
                    <a:pt x="123" y="88"/>
                  </a:lnTo>
                  <a:lnTo>
                    <a:pt x="123" y="88"/>
                  </a:lnTo>
                  <a:lnTo>
                    <a:pt x="121" y="90"/>
                  </a:lnTo>
                  <a:lnTo>
                    <a:pt x="121" y="92"/>
                  </a:lnTo>
                  <a:lnTo>
                    <a:pt x="119" y="90"/>
                  </a:lnTo>
                  <a:lnTo>
                    <a:pt x="117" y="90"/>
                  </a:lnTo>
                  <a:lnTo>
                    <a:pt x="116" y="90"/>
                  </a:lnTo>
                  <a:lnTo>
                    <a:pt x="114" y="90"/>
                  </a:lnTo>
                  <a:lnTo>
                    <a:pt x="114" y="88"/>
                  </a:lnTo>
                  <a:lnTo>
                    <a:pt x="117" y="86"/>
                  </a:lnTo>
                  <a:close/>
                  <a:moveTo>
                    <a:pt x="20" y="84"/>
                  </a:moveTo>
                  <a:lnTo>
                    <a:pt x="22" y="86"/>
                  </a:lnTo>
                  <a:lnTo>
                    <a:pt x="24" y="88"/>
                  </a:lnTo>
                  <a:lnTo>
                    <a:pt x="26" y="90"/>
                  </a:lnTo>
                  <a:lnTo>
                    <a:pt x="24" y="90"/>
                  </a:lnTo>
                  <a:lnTo>
                    <a:pt x="24" y="90"/>
                  </a:lnTo>
                  <a:lnTo>
                    <a:pt x="22" y="90"/>
                  </a:lnTo>
                  <a:lnTo>
                    <a:pt x="18" y="88"/>
                  </a:lnTo>
                  <a:lnTo>
                    <a:pt x="20" y="86"/>
                  </a:lnTo>
                  <a:lnTo>
                    <a:pt x="20" y="84"/>
                  </a:lnTo>
                  <a:close/>
                  <a:moveTo>
                    <a:pt x="87" y="84"/>
                  </a:moveTo>
                  <a:lnTo>
                    <a:pt x="89" y="86"/>
                  </a:lnTo>
                  <a:lnTo>
                    <a:pt x="91" y="90"/>
                  </a:lnTo>
                  <a:lnTo>
                    <a:pt x="91" y="92"/>
                  </a:lnTo>
                  <a:lnTo>
                    <a:pt x="89" y="92"/>
                  </a:lnTo>
                  <a:lnTo>
                    <a:pt x="87" y="88"/>
                  </a:lnTo>
                  <a:lnTo>
                    <a:pt x="86" y="86"/>
                  </a:lnTo>
                  <a:lnTo>
                    <a:pt x="86" y="84"/>
                  </a:lnTo>
                  <a:lnTo>
                    <a:pt x="87" y="84"/>
                  </a:lnTo>
                  <a:close/>
                  <a:moveTo>
                    <a:pt x="18" y="71"/>
                  </a:moveTo>
                  <a:lnTo>
                    <a:pt x="20" y="73"/>
                  </a:lnTo>
                  <a:lnTo>
                    <a:pt x="20" y="77"/>
                  </a:lnTo>
                  <a:lnTo>
                    <a:pt x="20" y="77"/>
                  </a:lnTo>
                  <a:lnTo>
                    <a:pt x="22" y="79"/>
                  </a:lnTo>
                  <a:lnTo>
                    <a:pt x="22" y="81"/>
                  </a:lnTo>
                  <a:lnTo>
                    <a:pt x="24" y="81"/>
                  </a:lnTo>
                  <a:lnTo>
                    <a:pt x="22" y="82"/>
                  </a:lnTo>
                  <a:lnTo>
                    <a:pt x="20" y="82"/>
                  </a:lnTo>
                  <a:lnTo>
                    <a:pt x="18" y="82"/>
                  </a:lnTo>
                  <a:lnTo>
                    <a:pt x="18" y="81"/>
                  </a:lnTo>
                  <a:lnTo>
                    <a:pt x="16" y="79"/>
                  </a:lnTo>
                  <a:lnTo>
                    <a:pt x="16" y="81"/>
                  </a:lnTo>
                  <a:lnTo>
                    <a:pt x="16" y="82"/>
                  </a:lnTo>
                  <a:lnTo>
                    <a:pt x="15" y="81"/>
                  </a:lnTo>
                  <a:lnTo>
                    <a:pt x="15" y="77"/>
                  </a:lnTo>
                  <a:lnTo>
                    <a:pt x="16" y="75"/>
                  </a:lnTo>
                  <a:lnTo>
                    <a:pt x="18" y="77"/>
                  </a:lnTo>
                  <a:lnTo>
                    <a:pt x="18" y="71"/>
                  </a:lnTo>
                  <a:close/>
                  <a:moveTo>
                    <a:pt x="106" y="69"/>
                  </a:moveTo>
                  <a:lnTo>
                    <a:pt x="108" y="69"/>
                  </a:lnTo>
                  <a:lnTo>
                    <a:pt x="108" y="71"/>
                  </a:lnTo>
                  <a:lnTo>
                    <a:pt x="110" y="75"/>
                  </a:lnTo>
                  <a:lnTo>
                    <a:pt x="110" y="77"/>
                  </a:lnTo>
                  <a:lnTo>
                    <a:pt x="106" y="79"/>
                  </a:lnTo>
                  <a:lnTo>
                    <a:pt x="104" y="77"/>
                  </a:lnTo>
                  <a:lnTo>
                    <a:pt x="104" y="77"/>
                  </a:lnTo>
                  <a:lnTo>
                    <a:pt x="106" y="75"/>
                  </a:lnTo>
                  <a:lnTo>
                    <a:pt x="106" y="73"/>
                  </a:lnTo>
                  <a:lnTo>
                    <a:pt x="104" y="71"/>
                  </a:lnTo>
                  <a:lnTo>
                    <a:pt x="104" y="69"/>
                  </a:lnTo>
                  <a:lnTo>
                    <a:pt x="106" y="69"/>
                  </a:lnTo>
                  <a:close/>
                  <a:moveTo>
                    <a:pt x="20" y="66"/>
                  </a:moveTo>
                  <a:lnTo>
                    <a:pt x="20" y="69"/>
                  </a:lnTo>
                  <a:lnTo>
                    <a:pt x="20" y="71"/>
                  </a:lnTo>
                  <a:lnTo>
                    <a:pt x="18" y="71"/>
                  </a:lnTo>
                  <a:lnTo>
                    <a:pt x="18" y="71"/>
                  </a:lnTo>
                  <a:lnTo>
                    <a:pt x="18" y="69"/>
                  </a:lnTo>
                  <a:lnTo>
                    <a:pt x="18" y="67"/>
                  </a:lnTo>
                  <a:lnTo>
                    <a:pt x="20" y="66"/>
                  </a:lnTo>
                  <a:close/>
                  <a:moveTo>
                    <a:pt x="82" y="62"/>
                  </a:moveTo>
                  <a:lnTo>
                    <a:pt x="84" y="64"/>
                  </a:lnTo>
                  <a:lnTo>
                    <a:pt x="86" y="64"/>
                  </a:lnTo>
                  <a:lnTo>
                    <a:pt x="86" y="67"/>
                  </a:lnTo>
                  <a:lnTo>
                    <a:pt x="84" y="67"/>
                  </a:lnTo>
                  <a:lnTo>
                    <a:pt x="84" y="66"/>
                  </a:lnTo>
                  <a:lnTo>
                    <a:pt x="84" y="66"/>
                  </a:lnTo>
                  <a:lnTo>
                    <a:pt x="82" y="62"/>
                  </a:lnTo>
                  <a:lnTo>
                    <a:pt x="82" y="62"/>
                  </a:lnTo>
                  <a:close/>
                  <a:moveTo>
                    <a:pt x="61" y="62"/>
                  </a:moveTo>
                  <a:lnTo>
                    <a:pt x="63" y="64"/>
                  </a:lnTo>
                  <a:lnTo>
                    <a:pt x="67" y="66"/>
                  </a:lnTo>
                  <a:lnTo>
                    <a:pt x="69" y="67"/>
                  </a:lnTo>
                  <a:lnTo>
                    <a:pt x="71" y="67"/>
                  </a:lnTo>
                  <a:lnTo>
                    <a:pt x="73" y="67"/>
                  </a:lnTo>
                  <a:lnTo>
                    <a:pt x="73" y="67"/>
                  </a:lnTo>
                  <a:lnTo>
                    <a:pt x="76" y="71"/>
                  </a:lnTo>
                  <a:lnTo>
                    <a:pt x="78" y="75"/>
                  </a:lnTo>
                  <a:lnTo>
                    <a:pt x="78" y="75"/>
                  </a:lnTo>
                  <a:lnTo>
                    <a:pt x="78" y="77"/>
                  </a:lnTo>
                  <a:lnTo>
                    <a:pt x="78" y="81"/>
                  </a:lnTo>
                  <a:lnTo>
                    <a:pt x="80" y="82"/>
                  </a:lnTo>
                  <a:lnTo>
                    <a:pt x="82" y="81"/>
                  </a:lnTo>
                  <a:lnTo>
                    <a:pt x="84" y="81"/>
                  </a:lnTo>
                  <a:lnTo>
                    <a:pt x="84" y="84"/>
                  </a:lnTo>
                  <a:lnTo>
                    <a:pt x="82" y="84"/>
                  </a:lnTo>
                  <a:lnTo>
                    <a:pt x="80" y="84"/>
                  </a:lnTo>
                  <a:lnTo>
                    <a:pt x="78" y="82"/>
                  </a:lnTo>
                  <a:lnTo>
                    <a:pt x="76" y="81"/>
                  </a:lnTo>
                  <a:lnTo>
                    <a:pt x="76" y="79"/>
                  </a:lnTo>
                  <a:lnTo>
                    <a:pt x="76" y="79"/>
                  </a:lnTo>
                  <a:lnTo>
                    <a:pt x="74" y="75"/>
                  </a:lnTo>
                  <a:lnTo>
                    <a:pt x="73" y="73"/>
                  </a:lnTo>
                  <a:lnTo>
                    <a:pt x="71" y="73"/>
                  </a:lnTo>
                  <a:lnTo>
                    <a:pt x="67" y="73"/>
                  </a:lnTo>
                  <a:lnTo>
                    <a:pt x="67" y="69"/>
                  </a:lnTo>
                  <a:lnTo>
                    <a:pt x="63" y="69"/>
                  </a:lnTo>
                  <a:lnTo>
                    <a:pt x="63" y="67"/>
                  </a:lnTo>
                  <a:lnTo>
                    <a:pt x="61" y="67"/>
                  </a:lnTo>
                  <a:lnTo>
                    <a:pt x="61" y="66"/>
                  </a:lnTo>
                  <a:lnTo>
                    <a:pt x="59" y="66"/>
                  </a:lnTo>
                  <a:lnTo>
                    <a:pt x="56" y="66"/>
                  </a:lnTo>
                  <a:lnTo>
                    <a:pt x="54" y="64"/>
                  </a:lnTo>
                  <a:lnTo>
                    <a:pt x="58" y="62"/>
                  </a:lnTo>
                  <a:lnTo>
                    <a:pt x="61" y="62"/>
                  </a:lnTo>
                  <a:close/>
                  <a:moveTo>
                    <a:pt x="67" y="58"/>
                  </a:moveTo>
                  <a:lnTo>
                    <a:pt x="67" y="58"/>
                  </a:lnTo>
                  <a:lnTo>
                    <a:pt x="69" y="60"/>
                  </a:lnTo>
                  <a:lnTo>
                    <a:pt x="67" y="62"/>
                  </a:lnTo>
                  <a:lnTo>
                    <a:pt x="65" y="58"/>
                  </a:lnTo>
                  <a:lnTo>
                    <a:pt x="67" y="58"/>
                  </a:lnTo>
                  <a:close/>
                  <a:moveTo>
                    <a:pt x="63" y="58"/>
                  </a:moveTo>
                  <a:lnTo>
                    <a:pt x="63" y="58"/>
                  </a:lnTo>
                  <a:lnTo>
                    <a:pt x="63" y="60"/>
                  </a:lnTo>
                  <a:lnTo>
                    <a:pt x="61" y="58"/>
                  </a:lnTo>
                  <a:lnTo>
                    <a:pt x="63" y="58"/>
                  </a:lnTo>
                  <a:close/>
                  <a:moveTo>
                    <a:pt x="112" y="52"/>
                  </a:moveTo>
                  <a:lnTo>
                    <a:pt x="114" y="54"/>
                  </a:lnTo>
                  <a:lnTo>
                    <a:pt x="112" y="56"/>
                  </a:lnTo>
                  <a:lnTo>
                    <a:pt x="114" y="56"/>
                  </a:lnTo>
                  <a:lnTo>
                    <a:pt x="114" y="58"/>
                  </a:lnTo>
                  <a:lnTo>
                    <a:pt x="114" y="62"/>
                  </a:lnTo>
                  <a:lnTo>
                    <a:pt x="110" y="62"/>
                  </a:lnTo>
                  <a:lnTo>
                    <a:pt x="108" y="62"/>
                  </a:lnTo>
                  <a:lnTo>
                    <a:pt x="108" y="60"/>
                  </a:lnTo>
                  <a:lnTo>
                    <a:pt x="110" y="58"/>
                  </a:lnTo>
                  <a:lnTo>
                    <a:pt x="110" y="56"/>
                  </a:lnTo>
                  <a:lnTo>
                    <a:pt x="108" y="56"/>
                  </a:lnTo>
                  <a:lnTo>
                    <a:pt x="108" y="58"/>
                  </a:lnTo>
                  <a:lnTo>
                    <a:pt x="106" y="60"/>
                  </a:lnTo>
                  <a:lnTo>
                    <a:pt x="106" y="62"/>
                  </a:lnTo>
                  <a:lnTo>
                    <a:pt x="104" y="62"/>
                  </a:lnTo>
                  <a:lnTo>
                    <a:pt x="102" y="58"/>
                  </a:lnTo>
                  <a:lnTo>
                    <a:pt x="102" y="56"/>
                  </a:lnTo>
                  <a:lnTo>
                    <a:pt x="108" y="54"/>
                  </a:lnTo>
                  <a:lnTo>
                    <a:pt x="108" y="54"/>
                  </a:lnTo>
                  <a:lnTo>
                    <a:pt x="112" y="52"/>
                  </a:lnTo>
                  <a:close/>
                  <a:moveTo>
                    <a:pt x="3" y="45"/>
                  </a:moveTo>
                  <a:lnTo>
                    <a:pt x="5" y="47"/>
                  </a:lnTo>
                  <a:lnTo>
                    <a:pt x="5" y="51"/>
                  </a:lnTo>
                  <a:lnTo>
                    <a:pt x="7" y="52"/>
                  </a:lnTo>
                  <a:lnTo>
                    <a:pt x="9" y="52"/>
                  </a:lnTo>
                  <a:lnTo>
                    <a:pt x="9" y="54"/>
                  </a:lnTo>
                  <a:lnTo>
                    <a:pt x="9" y="54"/>
                  </a:lnTo>
                  <a:lnTo>
                    <a:pt x="5" y="52"/>
                  </a:lnTo>
                  <a:lnTo>
                    <a:pt x="3" y="51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3" y="45"/>
                  </a:lnTo>
                  <a:close/>
                  <a:moveTo>
                    <a:pt x="95" y="38"/>
                  </a:moveTo>
                  <a:lnTo>
                    <a:pt x="95" y="39"/>
                  </a:lnTo>
                  <a:lnTo>
                    <a:pt x="93" y="41"/>
                  </a:lnTo>
                  <a:lnTo>
                    <a:pt x="93" y="45"/>
                  </a:lnTo>
                  <a:lnTo>
                    <a:pt x="91" y="43"/>
                  </a:lnTo>
                  <a:lnTo>
                    <a:pt x="89" y="43"/>
                  </a:lnTo>
                  <a:lnTo>
                    <a:pt x="89" y="43"/>
                  </a:lnTo>
                  <a:lnTo>
                    <a:pt x="87" y="39"/>
                  </a:lnTo>
                  <a:lnTo>
                    <a:pt x="89" y="39"/>
                  </a:lnTo>
                  <a:lnTo>
                    <a:pt x="91" y="39"/>
                  </a:lnTo>
                  <a:lnTo>
                    <a:pt x="93" y="39"/>
                  </a:lnTo>
                  <a:lnTo>
                    <a:pt x="95" y="38"/>
                  </a:lnTo>
                  <a:close/>
                  <a:moveTo>
                    <a:pt x="99" y="28"/>
                  </a:moveTo>
                  <a:lnTo>
                    <a:pt x="101" y="28"/>
                  </a:lnTo>
                  <a:lnTo>
                    <a:pt x="101" y="30"/>
                  </a:lnTo>
                  <a:lnTo>
                    <a:pt x="99" y="32"/>
                  </a:lnTo>
                  <a:lnTo>
                    <a:pt x="95" y="30"/>
                  </a:lnTo>
                  <a:lnTo>
                    <a:pt x="97" y="28"/>
                  </a:lnTo>
                  <a:lnTo>
                    <a:pt x="99" y="28"/>
                  </a:lnTo>
                  <a:close/>
                  <a:moveTo>
                    <a:pt x="82" y="24"/>
                  </a:moveTo>
                  <a:lnTo>
                    <a:pt x="84" y="24"/>
                  </a:lnTo>
                  <a:lnTo>
                    <a:pt x="84" y="26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0" y="28"/>
                  </a:lnTo>
                  <a:lnTo>
                    <a:pt x="80" y="24"/>
                  </a:lnTo>
                  <a:lnTo>
                    <a:pt x="82" y="24"/>
                  </a:lnTo>
                  <a:close/>
                  <a:moveTo>
                    <a:pt x="108" y="0"/>
                  </a:moveTo>
                  <a:lnTo>
                    <a:pt x="110" y="0"/>
                  </a:lnTo>
                  <a:lnTo>
                    <a:pt x="110" y="6"/>
                  </a:lnTo>
                  <a:lnTo>
                    <a:pt x="114" y="6"/>
                  </a:lnTo>
                  <a:lnTo>
                    <a:pt x="112" y="11"/>
                  </a:lnTo>
                  <a:lnTo>
                    <a:pt x="108" y="13"/>
                  </a:lnTo>
                  <a:lnTo>
                    <a:pt x="110" y="17"/>
                  </a:lnTo>
                  <a:lnTo>
                    <a:pt x="106" y="21"/>
                  </a:lnTo>
                  <a:lnTo>
                    <a:pt x="104" y="23"/>
                  </a:lnTo>
                  <a:lnTo>
                    <a:pt x="99" y="21"/>
                  </a:lnTo>
                  <a:lnTo>
                    <a:pt x="91" y="21"/>
                  </a:lnTo>
                  <a:lnTo>
                    <a:pt x="89" y="17"/>
                  </a:lnTo>
                  <a:lnTo>
                    <a:pt x="87" y="17"/>
                  </a:lnTo>
                  <a:lnTo>
                    <a:pt x="87" y="19"/>
                  </a:lnTo>
                  <a:lnTo>
                    <a:pt x="84" y="23"/>
                  </a:lnTo>
                  <a:lnTo>
                    <a:pt x="82" y="23"/>
                  </a:lnTo>
                  <a:lnTo>
                    <a:pt x="78" y="19"/>
                  </a:lnTo>
                  <a:lnTo>
                    <a:pt x="76" y="21"/>
                  </a:lnTo>
                  <a:lnTo>
                    <a:pt x="74" y="24"/>
                  </a:lnTo>
                  <a:lnTo>
                    <a:pt x="71" y="26"/>
                  </a:lnTo>
                  <a:lnTo>
                    <a:pt x="69" y="26"/>
                  </a:lnTo>
                  <a:lnTo>
                    <a:pt x="67" y="28"/>
                  </a:lnTo>
                  <a:lnTo>
                    <a:pt x="69" y="32"/>
                  </a:lnTo>
                  <a:lnTo>
                    <a:pt x="73" y="32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3" y="34"/>
                  </a:lnTo>
                  <a:lnTo>
                    <a:pt x="67" y="34"/>
                  </a:lnTo>
                  <a:lnTo>
                    <a:pt x="67" y="36"/>
                  </a:lnTo>
                  <a:lnTo>
                    <a:pt x="69" y="36"/>
                  </a:lnTo>
                  <a:lnTo>
                    <a:pt x="73" y="38"/>
                  </a:lnTo>
                  <a:lnTo>
                    <a:pt x="71" y="41"/>
                  </a:lnTo>
                  <a:lnTo>
                    <a:pt x="69" y="39"/>
                  </a:lnTo>
                  <a:lnTo>
                    <a:pt x="65" y="36"/>
                  </a:lnTo>
                  <a:lnTo>
                    <a:pt x="61" y="34"/>
                  </a:lnTo>
                  <a:lnTo>
                    <a:pt x="61" y="38"/>
                  </a:lnTo>
                  <a:lnTo>
                    <a:pt x="63" y="39"/>
                  </a:lnTo>
                  <a:lnTo>
                    <a:pt x="65" y="41"/>
                  </a:lnTo>
                  <a:lnTo>
                    <a:pt x="61" y="41"/>
                  </a:lnTo>
                  <a:lnTo>
                    <a:pt x="59" y="39"/>
                  </a:lnTo>
                  <a:lnTo>
                    <a:pt x="58" y="34"/>
                  </a:lnTo>
                  <a:lnTo>
                    <a:pt x="52" y="32"/>
                  </a:lnTo>
                  <a:lnTo>
                    <a:pt x="52" y="30"/>
                  </a:lnTo>
                  <a:lnTo>
                    <a:pt x="54" y="30"/>
                  </a:lnTo>
                  <a:lnTo>
                    <a:pt x="54" y="26"/>
                  </a:lnTo>
                  <a:lnTo>
                    <a:pt x="50" y="28"/>
                  </a:lnTo>
                  <a:lnTo>
                    <a:pt x="48" y="32"/>
                  </a:lnTo>
                  <a:lnTo>
                    <a:pt x="48" y="38"/>
                  </a:lnTo>
                  <a:lnTo>
                    <a:pt x="46" y="39"/>
                  </a:lnTo>
                  <a:lnTo>
                    <a:pt x="50" y="43"/>
                  </a:lnTo>
                  <a:lnTo>
                    <a:pt x="52" y="45"/>
                  </a:lnTo>
                  <a:lnTo>
                    <a:pt x="54" y="47"/>
                  </a:lnTo>
                  <a:lnTo>
                    <a:pt x="59" y="54"/>
                  </a:lnTo>
                  <a:lnTo>
                    <a:pt x="61" y="56"/>
                  </a:lnTo>
                  <a:lnTo>
                    <a:pt x="59" y="60"/>
                  </a:lnTo>
                  <a:lnTo>
                    <a:pt x="58" y="60"/>
                  </a:lnTo>
                  <a:lnTo>
                    <a:pt x="58" y="58"/>
                  </a:lnTo>
                  <a:lnTo>
                    <a:pt x="58" y="56"/>
                  </a:lnTo>
                  <a:lnTo>
                    <a:pt x="56" y="54"/>
                  </a:lnTo>
                  <a:lnTo>
                    <a:pt x="54" y="54"/>
                  </a:lnTo>
                  <a:lnTo>
                    <a:pt x="54" y="56"/>
                  </a:lnTo>
                  <a:lnTo>
                    <a:pt x="52" y="58"/>
                  </a:lnTo>
                  <a:lnTo>
                    <a:pt x="56" y="60"/>
                  </a:lnTo>
                  <a:lnTo>
                    <a:pt x="56" y="62"/>
                  </a:lnTo>
                  <a:lnTo>
                    <a:pt x="54" y="64"/>
                  </a:lnTo>
                  <a:lnTo>
                    <a:pt x="50" y="64"/>
                  </a:lnTo>
                  <a:lnTo>
                    <a:pt x="54" y="67"/>
                  </a:lnTo>
                  <a:lnTo>
                    <a:pt x="56" y="67"/>
                  </a:lnTo>
                  <a:lnTo>
                    <a:pt x="58" y="69"/>
                  </a:lnTo>
                  <a:lnTo>
                    <a:pt x="59" y="69"/>
                  </a:lnTo>
                  <a:lnTo>
                    <a:pt x="61" y="71"/>
                  </a:lnTo>
                  <a:lnTo>
                    <a:pt x="63" y="71"/>
                  </a:lnTo>
                  <a:lnTo>
                    <a:pt x="71" y="77"/>
                  </a:lnTo>
                  <a:lnTo>
                    <a:pt x="73" y="79"/>
                  </a:lnTo>
                  <a:lnTo>
                    <a:pt x="73" y="82"/>
                  </a:lnTo>
                  <a:lnTo>
                    <a:pt x="74" y="86"/>
                  </a:lnTo>
                  <a:lnTo>
                    <a:pt x="74" y="88"/>
                  </a:lnTo>
                  <a:lnTo>
                    <a:pt x="71" y="88"/>
                  </a:lnTo>
                  <a:lnTo>
                    <a:pt x="71" y="86"/>
                  </a:lnTo>
                  <a:lnTo>
                    <a:pt x="65" y="84"/>
                  </a:lnTo>
                  <a:lnTo>
                    <a:pt x="63" y="84"/>
                  </a:lnTo>
                  <a:lnTo>
                    <a:pt x="61" y="84"/>
                  </a:lnTo>
                  <a:lnTo>
                    <a:pt x="58" y="86"/>
                  </a:lnTo>
                  <a:lnTo>
                    <a:pt x="61" y="90"/>
                  </a:lnTo>
                  <a:lnTo>
                    <a:pt x="61" y="90"/>
                  </a:lnTo>
                  <a:lnTo>
                    <a:pt x="63" y="92"/>
                  </a:lnTo>
                  <a:lnTo>
                    <a:pt x="65" y="94"/>
                  </a:lnTo>
                  <a:lnTo>
                    <a:pt x="65" y="94"/>
                  </a:lnTo>
                  <a:lnTo>
                    <a:pt x="67" y="96"/>
                  </a:lnTo>
                  <a:lnTo>
                    <a:pt x="67" y="97"/>
                  </a:lnTo>
                  <a:lnTo>
                    <a:pt x="63" y="96"/>
                  </a:lnTo>
                  <a:lnTo>
                    <a:pt x="61" y="97"/>
                  </a:lnTo>
                  <a:lnTo>
                    <a:pt x="59" y="96"/>
                  </a:lnTo>
                  <a:lnTo>
                    <a:pt x="61" y="96"/>
                  </a:lnTo>
                  <a:lnTo>
                    <a:pt x="58" y="94"/>
                  </a:lnTo>
                  <a:lnTo>
                    <a:pt x="56" y="94"/>
                  </a:lnTo>
                  <a:lnTo>
                    <a:pt x="56" y="94"/>
                  </a:lnTo>
                  <a:lnTo>
                    <a:pt x="58" y="97"/>
                  </a:lnTo>
                  <a:lnTo>
                    <a:pt x="59" y="103"/>
                  </a:lnTo>
                  <a:lnTo>
                    <a:pt x="61" y="107"/>
                  </a:lnTo>
                  <a:lnTo>
                    <a:pt x="61" y="109"/>
                  </a:lnTo>
                  <a:lnTo>
                    <a:pt x="63" y="112"/>
                  </a:lnTo>
                  <a:lnTo>
                    <a:pt x="58" y="109"/>
                  </a:lnTo>
                  <a:lnTo>
                    <a:pt x="56" y="105"/>
                  </a:lnTo>
                  <a:lnTo>
                    <a:pt x="54" y="105"/>
                  </a:lnTo>
                  <a:lnTo>
                    <a:pt x="52" y="110"/>
                  </a:lnTo>
                  <a:lnTo>
                    <a:pt x="52" y="114"/>
                  </a:lnTo>
                  <a:lnTo>
                    <a:pt x="50" y="112"/>
                  </a:lnTo>
                  <a:lnTo>
                    <a:pt x="50" y="109"/>
                  </a:lnTo>
                  <a:lnTo>
                    <a:pt x="50" y="107"/>
                  </a:lnTo>
                  <a:lnTo>
                    <a:pt x="44" y="105"/>
                  </a:lnTo>
                  <a:lnTo>
                    <a:pt x="44" y="101"/>
                  </a:lnTo>
                  <a:lnTo>
                    <a:pt x="43" y="105"/>
                  </a:lnTo>
                  <a:lnTo>
                    <a:pt x="43" y="105"/>
                  </a:lnTo>
                  <a:lnTo>
                    <a:pt x="43" y="109"/>
                  </a:lnTo>
                  <a:lnTo>
                    <a:pt x="41" y="105"/>
                  </a:lnTo>
                  <a:lnTo>
                    <a:pt x="37" y="101"/>
                  </a:lnTo>
                  <a:lnTo>
                    <a:pt x="37" y="99"/>
                  </a:lnTo>
                  <a:lnTo>
                    <a:pt x="39" y="97"/>
                  </a:lnTo>
                  <a:lnTo>
                    <a:pt x="39" y="94"/>
                  </a:lnTo>
                  <a:lnTo>
                    <a:pt x="35" y="92"/>
                  </a:lnTo>
                  <a:lnTo>
                    <a:pt x="31" y="90"/>
                  </a:lnTo>
                  <a:lnTo>
                    <a:pt x="28" y="84"/>
                  </a:lnTo>
                  <a:lnTo>
                    <a:pt x="28" y="82"/>
                  </a:lnTo>
                  <a:lnTo>
                    <a:pt x="29" y="82"/>
                  </a:lnTo>
                  <a:lnTo>
                    <a:pt x="33" y="79"/>
                  </a:lnTo>
                  <a:lnTo>
                    <a:pt x="35" y="81"/>
                  </a:lnTo>
                  <a:lnTo>
                    <a:pt x="39" y="79"/>
                  </a:lnTo>
                  <a:lnTo>
                    <a:pt x="41" y="77"/>
                  </a:lnTo>
                  <a:lnTo>
                    <a:pt x="48" y="82"/>
                  </a:lnTo>
                  <a:lnTo>
                    <a:pt x="52" y="82"/>
                  </a:lnTo>
                  <a:lnTo>
                    <a:pt x="54" y="84"/>
                  </a:lnTo>
                  <a:lnTo>
                    <a:pt x="56" y="82"/>
                  </a:lnTo>
                  <a:lnTo>
                    <a:pt x="58" y="81"/>
                  </a:lnTo>
                  <a:lnTo>
                    <a:pt x="54" y="81"/>
                  </a:lnTo>
                  <a:lnTo>
                    <a:pt x="52" y="79"/>
                  </a:lnTo>
                  <a:lnTo>
                    <a:pt x="50" y="79"/>
                  </a:lnTo>
                  <a:lnTo>
                    <a:pt x="50" y="77"/>
                  </a:lnTo>
                  <a:lnTo>
                    <a:pt x="48" y="77"/>
                  </a:lnTo>
                  <a:lnTo>
                    <a:pt x="43" y="75"/>
                  </a:lnTo>
                  <a:lnTo>
                    <a:pt x="41" y="75"/>
                  </a:lnTo>
                  <a:lnTo>
                    <a:pt x="39" y="77"/>
                  </a:lnTo>
                  <a:lnTo>
                    <a:pt x="35" y="77"/>
                  </a:lnTo>
                  <a:lnTo>
                    <a:pt x="31" y="73"/>
                  </a:lnTo>
                  <a:lnTo>
                    <a:pt x="29" y="77"/>
                  </a:lnTo>
                  <a:lnTo>
                    <a:pt x="28" y="77"/>
                  </a:lnTo>
                  <a:lnTo>
                    <a:pt x="26" y="71"/>
                  </a:lnTo>
                  <a:lnTo>
                    <a:pt x="22" y="66"/>
                  </a:lnTo>
                  <a:lnTo>
                    <a:pt x="22" y="64"/>
                  </a:lnTo>
                  <a:lnTo>
                    <a:pt x="20" y="64"/>
                  </a:lnTo>
                  <a:lnTo>
                    <a:pt x="16" y="58"/>
                  </a:lnTo>
                  <a:lnTo>
                    <a:pt x="11" y="52"/>
                  </a:lnTo>
                  <a:lnTo>
                    <a:pt x="11" y="49"/>
                  </a:lnTo>
                  <a:lnTo>
                    <a:pt x="9" y="49"/>
                  </a:lnTo>
                  <a:lnTo>
                    <a:pt x="13" y="47"/>
                  </a:lnTo>
                  <a:lnTo>
                    <a:pt x="15" y="41"/>
                  </a:lnTo>
                  <a:lnTo>
                    <a:pt x="15" y="38"/>
                  </a:lnTo>
                  <a:lnTo>
                    <a:pt x="20" y="36"/>
                  </a:lnTo>
                  <a:lnTo>
                    <a:pt x="24" y="30"/>
                  </a:lnTo>
                  <a:lnTo>
                    <a:pt x="24" y="26"/>
                  </a:lnTo>
                  <a:lnTo>
                    <a:pt x="31" y="23"/>
                  </a:lnTo>
                  <a:lnTo>
                    <a:pt x="35" y="21"/>
                  </a:lnTo>
                  <a:lnTo>
                    <a:pt x="37" y="19"/>
                  </a:lnTo>
                  <a:lnTo>
                    <a:pt x="39" y="17"/>
                  </a:lnTo>
                  <a:lnTo>
                    <a:pt x="48" y="17"/>
                  </a:lnTo>
                  <a:lnTo>
                    <a:pt x="52" y="15"/>
                  </a:lnTo>
                  <a:lnTo>
                    <a:pt x="56" y="15"/>
                  </a:lnTo>
                  <a:lnTo>
                    <a:pt x="58" y="13"/>
                  </a:lnTo>
                  <a:lnTo>
                    <a:pt x="59" y="13"/>
                  </a:lnTo>
                  <a:lnTo>
                    <a:pt x="65" y="13"/>
                  </a:lnTo>
                  <a:lnTo>
                    <a:pt x="69" y="13"/>
                  </a:lnTo>
                  <a:lnTo>
                    <a:pt x="73" y="9"/>
                  </a:lnTo>
                  <a:lnTo>
                    <a:pt x="76" y="11"/>
                  </a:lnTo>
                  <a:lnTo>
                    <a:pt x="80" y="11"/>
                  </a:lnTo>
                  <a:lnTo>
                    <a:pt x="80" y="13"/>
                  </a:lnTo>
                  <a:lnTo>
                    <a:pt x="84" y="13"/>
                  </a:lnTo>
                  <a:lnTo>
                    <a:pt x="86" y="11"/>
                  </a:lnTo>
                  <a:lnTo>
                    <a:pt x="89" y="11"/>
                  </a:lnTo>
                  <a:lnTo>
                    <a:pt x="93" y="13"/>
                  </a:lnTo>
                  <a:lnTo>
                    <a:pt x="95" y="11"/>
                  </a:lnTo>
                  <a:lnTo>
                    <a:pt x="102" y="11"/>
                  </a:lnTo>
                  <a:lnTo>
                    <a:pt x="104" y="11"/>
                  </a:lnTo>
                  <a:lnTo>
                    <a:pt x="104" y="8"/>
                  </a:lnTo>
                  <a:lnTo>
                    <a:pt x="104" y="4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77">
              <a:extLst>
                <a:ext uri="{FF2B5EF4-FFF2-40B4-BE49-F238E27FC236}">
                  <a16:creationId xmlns:a16="http://schemas.microsoft.com/office/drawing/2014/main" id="{2A7B79E4-C6FA-4BFB-8B36-B56194700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66733" y="5726341"/>
              <a:ext cx="1727538" cy="1350402"/>
            </a:xfrm>
            <a:custGeom>
              <a:avLst/>
              <a:gdLst>
                <a:gd name="T0" fmla="*/ 75 w 142"/>
                <a:gd name="T1" fmla="*/ 6 h 111"/>
                <a:gd name="T2" fmla="*/ 82 w 142"/>
                <a:gd name="T3" fmla="*/ 4 h 111"/>
                <a:gd name="T4" fmla="*/ 90 w 142"/>
                <a:gd name="T5" fmla="*/ 8 h 111"/>
                <a:gd name="T6" fmla="*/ 97 w 142"/>
                <a:gd name="T7" fmla="*/ 8 h 111"/>
                <a:gd name="T8" fmla="*/ 106 w 142"/>
                <a:gd name="T9" fmla="*/ 11 h 111"/>
                <a:gd name="T10" fmla="*/ 106 w 142"/>
                <a:gd name="T11" fmla="*/ 19 h 111"/>
                <a:gd name="T12" fmla="*/ 110 w 142"/>
                <a:gd name="T13" fmla="*/ 28 h 111"/>
                <a:gd name="T14" fmla="*/ 116 w 142"/>
                <a:gd name="T15" fmla="*/ 36 h 111"/>
                <a:gd name="T16" fmla="*/ 123 w 142"/>
                <a:gd name="T17" fmla="*/ 45 h 111"/>
                <a:gd name="T18" fmla="*/ 131 w 142"/>
                <a:gd name="T19" fmla="*/ 53 h 111"/>
                <a:gd name="T20" fmla="*/ 136 w 142"/>
                <a:gd name="T21" fmla="*/ 60 h 111"/>
                <a:gd name="T22" fmla="*/ 140 w 142"/>
                <a:gd name="T23" fmla="*/ 66 h 111"/>
                <a:gd name="T24" fmla="*/ 127 w 142"/>
                <a:gd name="T25" fmla="*/ 71 h 111"/>
                <a:gd name="T26" fmla="*/ 121 w 142"/>
                <a:gd name="T27" fmla="*/ 71 h 111"/>
                <a:gd name="T28" fmla="*/ 125 w 142"/>
                <a:gd name="T29" fmla="*/ 81 h 111"/>
                <a:gd name="T30" fmla="*/ 129 w 142"/>
                <a:gd name="T31" fmla="*/ 90 h 111"/>
                <a:gd name="T32" fmla="*/ 129 w 142"/>
                <a:gd name="T33" fmla="*/ 94 h 111"/>
                <a:gd name="T34" fmla="*/ 118 w 142"/>
                <a:gd name="T35" fmla="*/ 96 h 111"/>
                <a:gd name="T36" fmla="*/ 114 w 142"/>
                <a:gd name="T37" fmla="*/ 109 h 111"/>
                <a:gd name="T38" fmla="*/ 106 w 142"/>
                <a:gd name="T39" fmla="*/ 107 h 111"/>
                <a:gd name="T40" fmla="*/ 99 w 142"/>
                <a:gd name="T41" fmla="*/ 107 h 111"/>
                <a:gd name="T42" fmla="*/ 93 w 142"/>
                <a:gd name="T43" fmla="*/ 111 h 111"/>
                <a:gd name="T44" fmla="*/ 90 w 142"/>
                <a:gd name="T45" fmla="*/ 107 h 111"/>
                <a:gd name="T46" fmla="*/ 80 w 142"/>
                <a:gd name="T47" fmla="*/ 109 h 111"/>
                <a:gd name="T48" fmla="*/ 73 w 142"/>
                <a:gd name="T49" fmla="*/ 107 h 111"/>
                <a:gd name="T50" fmla="*/ 69 w 142"/>
                <a:gd name="T51" fmla="*/ 109 h 111"/>
                <a:gd name="T52" fmla="*/ 60 w 142"/>
                <a:gd name="T53" fmla="*/ 109 h 111"/>
                <a:gd name="T54" fmla="*/ 54 w 142"/>
                <a:gd name="T55" fmla="*/ 105 h 111"/>
                <a:gd name="T56" fmla="*/ 41 w 142"/>
                <a:gd name="T57" fmla="*/ 101 h 111"/>
                <a:gd name="T58" fmla="*/ 35 w 142"/>
                <a:gd name="T59" fmla="*/ 103 h 111"/>
                <a:gd name="T60" fmla="*/ 19 w 142"/>
                <a:gd name="T61" fmla="*/ 105 h 111"/>
                <a:gd name="T62" fmla="*/ 9 w 142"/>
                <a:gd name="T63" fmla="*/ 103 h 111"/>
                <a:gd name="T64" fmla="*/ 7 w 142"/>
                <a:gd name="T65" fmla="*/ 103 h 111"/>
                <a:gd name="T66" fmla="*/ 2 w 142"/>
                <a:gd name="T67" fmla="*/ 92 h 111"/>
                <a:gd name="T68" fmla="*/ 9 w 142"/>
                <a:gd name="T69" fmla="*/ 86 h 111"/>
                <a:gd name="T70" fmla="*/ 5 w 142"/>
                <a:gd name="T71" fmla="*/ 75 h 111"/>
                <a:gd name="T72" fmla="*/ 4 w 142"/>
                <a:gd name="T73" fmla="*/ 68 h 111"/>
                <a:gd name="T74" fmla="*/ 0 w 142"/>
                <a:gd name="T75" fmla="*/ 58 h 111"/>
                <a:gd name="T76" fmla="*/ 9 w 142"/>
                <a:gd name="T77" fmla="*/ 53 h 111"/>
                <a:gd name="T78" fmla="*/ 19 w 142"/>
                <a:gd name="T79" fmla="*/ 53 h 111"/>
                <a:gd name="T80" fmla="*/ 20 w 142"/>
                <a:gd name="T81" fmla="*/ 47 h 111"/>
                <a:gd name="T82" fmla="*/ 26 w 142"/>
                <a:gd name="T83" fmla="*/ 43 h 111"/>
                <a:gd name="T84" fmla="*/ 30 w 142"/>
                <a:gd name="T85" fmla="*/ 45 h 111"/>
                <a:gd name="T86" fmla="*/ 34 w 142"/>
                <a:gd name="T87" fmla="*/ 41 h 111"/>
                <a:gd name="T88" fmla="*/ 30 w 142"/>
                <a:gd name="T89" fmla="*/ 34 h 111"/>
                <a:gd name="T90" fmla="*/ 35 w 142"/>
                <a:gd name="T91" fmla="*/ 26 h 111"/>
                <a:gd name="T92" fmla="*/ 43 w 142"/>
                <a:gd name="T93" fmla="*/ 21 h 111"/>
                <a:gd name="T94" fmla="*/ 43 w 142"/>
                <a:gd name="T95" fmla="*/ 15 h 111"/>
                <a:gd name="T96" fmla="*/ 56 w 142"/>
                <a:gd name="T97" fmla="*/ 11 h 111"/>
                <a:gd name="T98" fmla="*/ 60 w 142"/>
                <a:gd name="T99" fmla="*/ 6 h 111"/>
                <a:gd name="T100" fmla="*/ 65 w 142"/>
                <a:gd name="T101" fmla="*/ 0 h 111"/>
                <a:gd name="T102" fmla="*/ 71 w 142"/>
                <a:gd name="T103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2" h="111">
                  <a:moveTo>
                    <a:pt x="71" y="0"/>
                  </a:moveTo>
                  <a:lnTo>
                    <a:pt x="75" y="6"/>
                  </a:lnTo>
                  <a:lnTo>
                    <a:pt x="78" y="4"/>
                  </a:lnTo>
                  <a:lnTo>
                    <a:pt x="82" y="4"/>
                  </a:lnTo>
                  <a:lnTo>
                    <a:pt x="86" y="10"/>
                  </a:lnTo>
                  <a:lnTo>
                    <a:pt x="90" y="8"/>
                  </a:lnTo>
                  <a:lnTo>
                    <a:pt x="95" y="6"/>
                  </a:lnTo>
                  <a:lnTo>
                    <a:pt x="97" y="8"/>
                  </a:lnTo>
                  <a:lnTo>
                    <a:pt x="99" y="8"/>
                  </a:lnTo>
                  <a:lnTo>
                    <a:pt x="106" y="11"/>
                  </a:lnTo>
                  <a:lnTo>
                    <a:pt x="108" y="15"/>
                  </a:lnTo>
                  <a:lnTo>
                    <a:pt x="106" y="19"/>
                  </a:lnTo>
                  <a:lnTo>
                    <a:pt x="110" y="23"/>
                  </a:lnTo>
                  <a:lnTo>
                    <a:pt x="110" y="28"/>
                  </a:lnTo>
                  <a:lnTo>
                    <a:pt x="114" y="32"/>
                  </a:lnTo>
                  <a:lnTo>
                    <a:pt x="116" y="36"/>
                  </a:lnTo>
                  <a:lnTo>
                    <a:pt x="120" y="41"/>
                  </a:lnTo>
                  <a:lnTo>
                    <a:pt x="123" y="45"/>
                  </a:lnTo>
                  <a:lnTo>
                    <a:pt x="125" y="51"/>
                  </a:lnTo>
                  <a:lnTo>
                    <a:pt x="131" y="53"/>
                  </a:lnTo>
                  <a:lnTo>
                    <a:pt x="136" y="58"/>
                  </a:lnTo>
                  <a:lnTo>
                    <a:pt x="136" y="60"/>
                  </a:lnTo>
                  <a:lnTo>
                    <a:pt x="142" y="64"/>
                  </a:lnTo>
                  <a:lnTo>
                    <a:pt x="140" y="66"/>
                  </a:lnTo>
                  <a:lnTo>
                    <a:pt x="136" y="71"/>
                  </a:lnTo>
                  <a:lnTo>
                    <a:pt x="127" y="71"/>
                  </a:lnTo>
                  <a:lnTo>
                    <a:pt x="123" y="69"/>
                  </a:lnTo>
                  <a:lnTo>
                    <a:pt x="121" y="71"/>
                  </a:lnTo>
                  <a:lnTo>
                    <a:pt x="123" y="75"/>
                  </a:lnTo>
                  <a:lnTo>
                    <a:pt x="125" y="81"/>
                  </a:lnTo>
                  <a:lnTo>
                    <a:pt x="125" y="86"/>
                  </a:lnTo>
                  <a:lnTo>
                    <a:pt x="129" y="90"/>
                  </a:lnTo>
                  <a:lnTo>
                    <a:pt x="129" y="94"/>
                  </a:lnTo>
                  <a:lnTo>
                    <a:pt x="129" y="94"/>
                  </a:lnTo>
                  <a:lnTo>
                    <a:pt x="121" y="96"/>
                  </a:lnTo>
                  <a:lnTo>
                    <a:pt x="118" y="96"/>
                  </a:lnTo>
                  <a:lnTo>
                    <a:pt x="114" y="103"/>
                  </a:lnTo>
                  <a:lnTo>
                    <a:pt x="114" y="109"/>
                  </a:lnTo>
                  <a:lnTo>
                    <a:pt x="110" y="109"/>
                  </a:lnTo>
                  <a:lnTo>
                    <a:pt x="106" y="107"/>
                  </a:lnTo>
                  <a:lnTo>
                    <a:pt x="103" y="109"/>
                  </a:lnTo>
                  <a:lnTo>
                    <a:pt x="99" y="107"/>
                  </a:lnTo>
                  <a:lnTo>
                    <a:pt x="95" y="107"/>
                  </a:lnTo>
                  <a:lnTo>
                    <a:pt x="93" y="111"/>
                  </a:lnTo>
                  <a:lnTo>
                    <a:pt x="90" y="109"/>
                  </a:lnTo>
                  <a:lnTo>
                    <a:pt x="90" y="107"/>
                  </a:lnTo>
                  <a:lnTo>
                    <a:pt x="84" y="105"/>
                  </a:lnTo>
                  <a:lnTo>
                    <a:pt x="80" y="109"/>
                  </a:lnTo>
                  <a:lnTo>
                    <a:pt x="77" y="107"/>
                  </a:lnTo>
                  <a:lnTo>
                    <a:pt x="73" y="107"/>
                  </a:lnTo>
                  <a:lnTo>
                    <a:pt x="71" y="109"/>
                  </a:lnTo>
                  <a:lnTo>
                    <a:pt x="69" y="109"/>
                  </a:lnTo>
                  <a:lnTo>
                    <a:pt x="65" y="105"/>
                  </a:lnTo>
                  <a:lnTo>
                    <a:pt x="60" y="109"/>
                  </a:lnTo>
                  <a:lnTo>
                    <a:pt x="60" y="107"/>
                  </a:lnTo>
                  <a:lnTo>
                    <a:pt x="54" y="105"/>
                  </a:lnTo>
                  <a:lnTo>
                    <a:pt x="45" y="103"/>
                  </a:lnTo>
                  <a:lnTo>
                    <a:pt x="41" y="101"/>
                  </a:lnTo>
                  <a:lnTo>
                    <a:pt x="39" y="99"/>
                  </a:lnTo>
                  <a:lnTo>
                    <a:pt x="35" y="103"/>
                  </a:lnTo>
                  <a:lnTo>
                    <a:pt x="30" y="103"/>
                  </a:lnTo>
                  <a:lnTo>
                    <a:pt x="19" y="105"/>
                  </a:lnTo>
                  <a:lnTo>
                    <a:pt x="15" y="107"/>
                  </a:lnTo>
                  <a:lnTo>
                    <a:pt x="9" y="103"/>
                  </a:lnTo>
                  <a:lnTo>
                    <a:pt x="7" y="105"/>
                  </a:lnTo>
                  <a:lnTo>
                    <a:pt x="7" y="103"/>
                  </a:lnTo>
                  <a:lnTo>
                    <a:pt x="4" y="97"/>
                  </a:lnTo>
                  <a:lnTo>
                    <a:pt x="2" y="92"/>
                  </a:lnTo>
                  <a:lnTo>
                    <a:pt x="5" y="88"/>
                  </a:lnTo>
                  <a:lnTo>
                    <a:pt x="9" y="86"/>
                  </a:lnTo>
                  <a:lnTo>
                    <a:pt x="7" y="77"/>
                  </a:lnTo>
                  <a:lnTo>
                    <a:pt x="5" y="75"/>
                  </a:lnTo>
                  <a:lnTo>
                    <a:pt x="5" y="69"/>
                  </a:lnTo>
                  <a:lnTo>
                    <a:pt x="4" y="6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4" y="54"/>
                  </a:lnTo>
                  <a:lnTo>
                    <a:pt x="9" y="53"/>
                  </a:lnTo>
                  <a:lnTo>
                    <a:pt x="15" y="54"/>
                  </a:lnTo>
                  <a:lnTo>
                    <a:pt x="19" y="53"/>
                  </a:lnTo>
                  <a:lnTo>
                    <a:pt x="22" y="53"/>
                  </a:lnTo>
                  <a:lnTo>
                    <a:pt x="20" y="47"/>
                  </a:lnTo>
                  <a:lnTo>
                    <a:pt x="24" y="47"/>
                  </a:lnTo>
                  <a:lnTo>
                    <a:pt x="26" y="43"/>
                  </a:lnTo>
                  <a:lnTo>
                    <a:pt x="30" y="41"/>
                  </a:lnTo>
                  <a:lnTo>
                    <a:pt x="30" y="45"/>
                  </a:lnTo>
                  <a:lnTo>
                    <a:pt x="34" y="45"/>
                  </a:lnTo>
                  <a:lnTo>
                    <a:pt x="34" y="41"/>
                  </a:lnTo>
                  <a:lnTo>
                    <a:pt x="30" y="38"/>
                  </a:lnTo>
                  <a:lnTo>
                    <a:pt x="30" y="34"/>
                  </a:lnTo>
                  <a:lnTo>
                    <a:pt x="34" y="32"/>
                  </a:lnTo>
                  <a:lnTo>
                    <a:pt x="35" y="26"/>
                  </a:lnTo>
                  <a:lnTo>
                    <a:pt x="43" y="25"/>
                  </a:lnTo>
                  <a:lnTo>
                    <a:pt x="43" y="21"/>
                  </a:lnTo>
                  <a:lnTo>
                    <a:pt x="39" y="19"/>
                  </a:lnTo>
                  <a:lnTo>
                    <a:pt x="43" y="15"/>
                  </a:lnTo>
                  <a:lnTo>
                    <a:pt x="48" y="11"/>
                  </a:lnTo>
                  <a:lnTo>
                    <a:pt x="56" y="11"/>
                  </a:lnTo>
                  <a:lnTo>
                    <a:pt x="56" y="8"/>
                  </a:lnTo>
                  <a:lnTo>
                    <a:pt x="60" y="6"/>
                  </a:lnTo>
                  <a:lnTo>
                    <a:pt x="62" y="2"/>
                  </a:lnTo>
                  <a:lnTo>
                    <a:pt x="65" y="0"/>
                  </a:lnTo>
                  <a:lnTo>
                    <a:pt x="67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78">
              <a:extLst>
                <a:ext uri="{FF2B5EF4-FFF2-40B4-BE49-F238E27FC236}">
                  <a16:creationId xmlns:a16="http://schemas.microsoft.com/office/drawing/2014/main" id="{60DC73BA-337E-44F6-95F1-71E54151E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32910" y="6796928"/>
              <a:ext cx="3406412" cy="2116844"/>
            </a:xfrm>
            <a:custGeom>
              <a:avLst/>
              <a:gdLst>
                <a:gd name="T0" fmla="*/ 174 w 280"/>
                <a:gd name="T1" fmla="*/ 0 h 174"/>
                <a:gd name="T2" fmla="*/ 192 w 280"/>
                <a:gd name="T3" fmla="*/ 21 h 174"/>
                <a:gd name="T4" fmla="*/ 202 w 280"/>
                <a:gd name="T5" fmla="*/ 38 h 174"/>
                <a:gd name="T6" fmla="*/ 224 w 280"/>
                <a:gd name="T7" fmla="*/ 43 h 174"/>
                <a:gd name="T8" fmla="*/ 243 w 280"/>
                <a:gd name="T9" fmla="*/ 54 h 174"/>
                <a:gd name="T10" fmla="*/ 263 w 280"/>
                <a:gd name="T11" fmla="*/ 54 h 174"/>
                <a:gd name="T12" fmla="*/ 280 w 280"/>
                <a:gd name="T13" fmla="*/ 60 h 174"/>
                <a:gd name="T14" fmla="*/ 276 w 280"/>
                <a:gd name="T15" fmla="*/ 81 h 174"/>
                <a:gd name="T16" fmla="*/ 265 w 280"/>
                <a:gd name="T17" fmla="*/ 99 h 174"/>
                <a:gd name="T18" fmla="*/ 254 w 280"/>
                <a:gd name="T19" fmla="*/ 112 h 174"/>
                <a:gd name="T20" fmla="*/ 241 w 280"/>
                <a:gd name="T21" fmla="*/ 118 h 174"/>
                <a:gd name="T22" fmla="*/ 226 w 280"/>
                <a:gd name="T23" fmla="*/ 125 h 174"/>
                <a:gd name="T24" fmla="*/ 211 w 280"/>
                <a:gd name="T25" fmla="*/ 124 h 174"/>
                <a:gd name="T26" fmla="*/ 209 w 280"/>
                <a:gd name="T27" fmla="*/ 137 h 174"/>
                <a:gd name="T28" fmla="*/ 211 w 280"/>
                <a:gd name="T29" fmla="*/ 129 h 174"/>
                <a:gd name="T30" fmla="*/ 200 w 280"/>
                <a:gd name="T31" fmla="*/ 138 h 174"/>
                <a:gd name="T32" fmla="*/ 187 w 280"/>
                <a:gd name="T33" fmla="*/ 138 h 174"/>
                <a:gd name="T34" fmla="*/ 200 w 280"/>
                <a:gd name="T35" fmla="*/ 142 h 174"/>
                <a:gd name="T36" fmla="*/ 203 w 280"/>
                <a:gd name="T37" fmla="*/ 148 h 174"/>
                <a:gd name="T38" fmla="*/ 209 w 280"/>
                <a:gd name="T39" fmla="*/ 155 h 174"/>
                <a:gd name="T40" fmla="*/ 202 w 280"/>
                <a:gd name="T41" fmla="*/ 138 h 174"/>
                <a:gd name="T42" fmla="*/ 217 w 280"/>
                <a:gd name="T43" fmla="*/ 155 h 174"/>
                <a:gd name="T44" fmla="*/ 231 w 280"/>
                <a:gd name="T45" fmla="*/ 150 h 174"/>
                <a:gd name="T46" fmla="*/ 231 w 280"/>
                <a:gd name="T47" fmla="*/ 159 h 174"/>
                <a:gd name="T48" fmla="*/ 207 w 280"/>
                <a:gd name="T49" fmla="*/ 165 h 174"/>
                <a:gd name="T50" fmla="*/ 185 w 280"/>
                <a:gd name="T51" fmla="*/ 170 h 174"/>
                <a:gd name="T52" fmla="*/ 175 w 280"/>
                <a:gd name="T53" fmla="*/ 155 h 174"/>
                <a:gd name="T54" fmla="*/ 185 w 280"/>
                <a:gd name="T55" fmla="*/ 146 h 174"/>
                <a:gd name="T56" fmla="*/ 181 w 280"/>
                <a:gd name="T57" fmla="*/ 140 h 174"/>
                <a:gd name="T58" fmla="*/ 164 w 280"/>
                <a:gd name="T59" fmla="*/ 138 h 174"/>
                <a:gd name="T60" fmla="*/ 157 w 280"/>
                <a:gd name="T61" fmla="*/ 131 h 174"/>
                <a:gd name="T62" fmla="*/ 162 w 280"/>
                <a:gd name="T63" fmla="*/ 129 h 174"/>
                <a:gd name="T64" fmla="*/ 159 w 280"/>
                <a:gd name="T65" fmla="*/ 125 h 174"/>
                <a:gd name="T66" fmla="*/ 151 w 280"/>
                <a:gd name="T67" fmla="*/ 127 h 174"/>
                <a:gd name="T68" fmla="*/ 140 w 280"/>
                <a:gd name="T69" fmla="*/ 135 h 174"/>
                <a:gd name="T70" fmla="*/ 127 w 280"/>
                <a:gd name="T71" fmla="*/ 150 h 174"/>
                <a:gd name="T72" fmla="*/ 125 w 280"/>
                <a:gd name="T73" fmla="*/ 157 h 174"/>
                <a:gd name="T74" fmla="*/ 108 w 280"/>
                <a:gd name="T75" fmla="*/ 157 h 174"/>
                <a:gd name="T76" fmla="*/ 106 w 280"/>
                <a:gd name="T77" fmla="*/ 148 h 174"/>
                <a:gd name="T78" fmla="*/ 116 w 280"/>
                <a:gd name="T79" fmla="*/ 131 h 174"/>
                <a:gd name="T80" fmla="*/ 125 w 280"/>
                <a:gd name="T81" fmla="*/ 127 h 174"/>
                <a:gd name="T82" fmla="*/ 116 w 280"/>
                <a:gd name="T83" fmla="*/ 112 h 174"/>
                <a:gd name="T84" fmla="*/ 102 w 280"/>
                <a:gd name="T85" fmla="*/ 94 h 174"/>
                <a:gd name="T86" fmla="*/ 84 w 280"/>
                <a:gd name="T87" fmla="*/ 90 h 174"/>
                <a:gd name="T88" fmla="*/ 73 w 280"/>
                <a:gd name="T89" fmla="*/ 88 h 174"/>
                <a:gd name="T90" fmla="*/ 71 w 280"/>
                <a:gd name="T91" fmla="*/ 97 h 174"/>
                <a:gd name="T92" fmla="*/ 45 w 280"/>
                <a:gd name="T93" fmla="*/ 107 h 174"/>
                <a:gd name="T94" fmla="*/ 26 w 280"/>
                <a:gd name="T95" fmla="*/ 101 h 174"/>
                <a:gd name="T96" fmla="*/ 9 w 280"/>
                <a:gd name="T97" fmla="*/ 97 h 174"/>
                <a:gd name="T98" fmla="*/ 5 w 280"/>
                <a:gd name="T99" fmla="*/ 77 h 174"/>
                <a:gd name="T100" fmla="*/ 20 w 280"/>
                <a:gd name="T101" fmla="*/ 51 h 174"/>
                <a:gd name="T102" fmla="*/ 24 w 280"/>
                <a:gd name="T103" fmla="*/ 38 h 174"/>
                <a:gd name="T104" fmla="*/ 18 w 280"/>
                <a:gd name="T105" fmla="*/ 19 h 174"/>
                <a:gd name="T106" fmla="*/ 41 w 280"/>
                <a:gd name="T107" fmla="*/ 15 h 174"/>
                <a:gd name="T108" fmla="*/ 65 w 280"/>
                <a:gd name="T109" fmla="*/ 17 h 174"/>
                <a:gd name="T110" fmla="*/ 82 w 280"/>
                <a:gd name="T111" fmla="*/ 21 h 174"/>
                <a:gd name="T112" fmla="*/ 101 w 280"/>
                <a:gd name="T113" fmla="*/ 19 h 174"/>
                <a:gd name="T114" fmla="*/ 114 w 280"/>
                <a:gd name="T115" fmla="*/ 21 h 174"/>
                <a:gd name="T116" fmla="*/ 129 w 280"/>
                <a:gd name="T117" fmla="*/ 8 h 174"/>
                <a:gd name="T118" fmla="*/ 147 w 280"/>
                <a:gd name="T119" fmla="*/ 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80" h="174">
                  <a:moveTo>
                    <a:pt x="149" y="0"/>
                  </a:moveTo>
                  <a:lnTo>
                    <a:pt x="157" y="4"/>
                  </a:lnTo>
                  <a:lnTo>
                    <a:pt x="166" y="4"/>
                  </a:lnTo>
                  <a:lnTo>
                    <a:pt x="170" y="0"/>
                  </a:lnTo>
                  <a:lnTo>
                    <a:pt x="174" y="0"/>
                  </a:lnTo>
                  <a:lnTo>
                    <a:pt x="177" y="9"/>
                  </a:lnTo>
                  <a:lnTo>
                    <a:pt x="181" y="11"/>
                  </a:lnTo>
                  <a:lnTo>
                    <a:pt x="179" y="15"/>
                  </a:lnTo>
                  <a:lnTo>
                    <a:pt x="183" y="21"/>
                  </a:lnTo>
                  <a:lnTo>
                    <a:pt x="192" y="21"/>
                  </a:lnTo>
                  <a:lnTo>
                    <a:pt x="196" y="23"/>
                  </a:lnTo>
                  <a:lnTo>
                    <a:pt x="196" y="26"/>
                  </a:lnTo>
                  <a:lnTo>
                    <a:pt x="200" y="26"/>
                  </a:lnTo>
                  <a:lnTo>
                    <a:pt x="200" y="32"/>
                  </a:lnTo>
                  <a:lnTo>
                    <a:pt x="202" y="38"/>
                  </a:lnTo>
                  <a:lnTo>
                    <a:pt x="209" y="45"/>
                  </a:lnTo>
                  <a:lnTo>
                    <a:pt x="213" y="41"/>
                  </a:lnTo>
                  <a:lnTo>
                    <a:pt x="217" y="43"/>
                  </a:lnTo>
                  <a:lnTo>
                    <a:pt x="220" y="43"/>
                  </a:lnTo>
                  <a:lnTo>
                    <a:pt x="224" y="43"/>
                  </a:lnTo>
                  <a:lnTo>
                    <a:pt x="230" y="39"/>
                  </a:lnTo>
                  <a:lnTo>
                    <a:pt x="233" y="39"/>
                  </a:lnTo>
                  <a:lnTo>
                    <a:pt x="237" y="47"/>
                  </a:lnTo>
                  <a:lnTo>
                    <a:pt x="243" y="51"/>
                  </a:lnTo>
                  <a:lnTo>
                    <a:pt x="243" y="54"/>
                  </a:lnTo>
                  <a:lnTo>
                    <a:pt x="246" y="51"/>
                  </a:lnTo>
                  <a:lnTo>
                    <a:pt x="252" y="52"/>
                  </a:lnTo>
                  <a:lnTo>
                    <a:pt x="256" y="52"/>
                  </a:lnTo>
                  <a:lnTo>
                    <a:pt x="260" y="54"/>
                  </a:lnTo>
                  <a:lnTo>
                    <a:pt x="263" y="54"/>
                  </a:lnTo>
                  <a:lnTo>
                    <a:pt x="267" y="56"/>
                  </a:lnTo>
                  <a:lnTo>
                    <a:pt x="273" y="58"/>
                  </a:lnTo>
                  <a:lnTo>
                    <a:pt x="274" y="54"/>
                  </a:lnTo>
                  <a:lnTo>
                    <a:pt x="276" y="60"/>
                  </a:lnTo>
                  <a:lnTo>
                    <a:pt x="280" y="60"/>
                  </a:lnTo>
                  <a:lnTo>
                    <a:pt x="280" y="66"/>
                  </a:lnTo>
                  <a:lnTo>
                    <a:pt x="276" y="69"/>
                  </a:lnTo>
                  <a:lnTo>
                    <a:pt x="273" y="69"/>
                  </a:lnTo>
                  <a:lnTo>
                    <a:pt x="273" y="77"/>
                  </a:lnTo>
                  <a:lnTo>
                    <a:pt x="276" y="81"/>
                  </a:lnTo>
                  <a:lnTo>
                    <a:pt x="278" y="84"/>
                  </a:lnTo>
                  <a:lnTo>
                    <a:pt x="274" y="92"/>
                  </a:lnTo>
                  <a:lnTo>
                    <a:pt x="276" y="95"/>
                  </a:lnTo>
                  <a:lnTo>
                    <a:pt x="273" y="97"/>
                  </a:lnTo>
                  <a:lnTo>
                    <a:pt x="265" y="99"/>
                  </a:lnTo>
                  <a:lnTo>
                    <a:pt x="261" y="105"/>
                  </a:lnTo>
                  <a:lnTo>
                    <a:pt x="260" y="105"/>
                  </a:lnTo>
                  <a:lnTo>
                    <a:pt x="258" y="112"/>
                  </a:lnTo>
                  <a:lnTo>
                    <a:pt x="254" y="114"/>
                  </a:lnTo>
                  <a:lnTo>
                    <a:pt x="254" y="112"/>
                  </a:lnTo>
                  <a:lnTo>
                    <a:pt x="252" y="112"/>
                  </a:lnTo>
                  <a:lnTo>
                    <a:pt x="248" y="114"/>
                  </a:lnTo>
                  <a:lnTo>
                    <a:pt x="245" y="114"/>
                  </a:lnTo>
                  <a:lnTo>
                    <a:pt x="243" y="116"/>
                  </a:lnTo>
                  <a:lnTo>
                    <a:pt x="241" y="118"/>
                  </a:lnTo>
                  <a:lnTo>
                    <a:pt x="237" y="118"/>
                  </a:lnTo>
                  <a:lnTo>
                    <a:pt x="235" y="122"/>
                  </a:lnTo>
                  <a:lnTo>
                    <a:pt x="231" y="125"/>
                  </a:lnTo>
                  <a:lnTo>
                    <a:pt x="230" y="124"/>
                  </a:lnTo>
                  <a:lnTo>
                    <a:pt x="226" y="125"/>
                  </a:lnTo>
                  <a:lnTo>
                    <a:pt x="224" y="127"/>
                  </a:lnTo>
                  <a:lnTo>
                    <a:pt x="220" y="125"/>
                  </a:lnTo>
                  <a:lnTo>
                    <a:pt x="217" y="127"/>
                  </a:lnTo>
                  <a:lnTo>
                    <a:pt x="215" y="127"/>
                  </a:lnTo>
                  <a:lnTo>
                    <a:pt x="211" y="124"/>
                  </a:lnTo>
                  <a:lnTo>
                    <a:pt x="211" y="124"/>
                  </a:lnTo>
                  <a:lnTo>
                    <a:pt x="211" y="125"/>
                  </a:lnTo>
                  <a:lnTo>
                    <a:pt x="213" y="129"/>
                  </a:lnTo>
                  <a:lnTo>
                    <a:pt x="213" y="131"/>
                  </a:lnTo>
                  <a:lnTo>
                    <a:pt x="209" y="137"/>
                  </a:lnTo>
                  <a:lnTo>
                    <a:pt x="207" y="137"/>
                  </a:lnTo>
                  <a:lnTo>
                    <a:pt x="205" y="135"/>
                  </a:lnTo>
                  <a:lnTo>
                    <a:pt x="207" y="135"/>
                  </a:lnTo>
                  <a:lnTo>
                    <a:pt x="211" y="131"/>
                  </a:lnTo>
                  <a:lnTo>
                    <a:pt x="211" y="129"/>
                  </a:lnTo>
                  <a:lnTo>
                    <a:pt x="209" y="129"/>
                  </a:lnTo>
                  <a:lnTo>
                    <a:pt x="207" y="131"/>
                  </a:lnTo>
                  <a:lnTo>
                    <a:pt x="202" y="135"/>
                  </a:lnTo>
                  <a:lnTo>
                    <a:pt x="200" y="137"/>
                  </a:lnTo>
                  <a:lnTo>
                    <a:pt x="200" y="138"/>
                  </a:lnTo>
                  <a:lnTo>
                    <a:pt x="196" y="138"/>
                  </a:lnTo>
                  <a:lnTo>
                    <a:pt x="192" y="137"/>
                  </a:lnTo>
                  <a:lnTo>
                    <a:pt x="190" y="138"/>
                  </a:lnTo>
                  <a:lnTo>
                    <a:pt x="187" y="138"/>
                  </a:lnTo>
                  <a:lnTo>
                    <a:pt x="187" y="138"/>
                  </a:lnTo>
                  <a:lnTo>
                    <a:pt x="188" y="140"/>
                  </a:lnTo>
                  <a:lnTo>
                    <a:pt x="194" y="140"/>
                  </a:lnTo>
                  <a:lnTo>
                    <a:pt x="196" y="142"/>
                  </a:lnTo>
                  <a:lnTo>
                    <a:pt x="198" y="144"/>
                  </a:lnTo>
                  <a:lnTo>
                    <a:pt x="200" y="142"/>
                  </a:lnTo>
                  <a:lnTo>
                    <a:pt x="202" y="144"/>
                  </a:lnTo>
                  <a:lnTo>
                    <a:pt x="200" y="146"/>
                  </a:lnTo>
                  <a:lnTo>
                    <a:pt x="200" y="148"/>
                  </a:lnTo>
                  <a:lnTo>
                    <a:pt x="202" y="148"/>
                  </a:lnTo>
                  <a:lnTo>
                    <a:pt x="203" y="148"/>
                  </a:lnTo>
                  <a:lnTo>
                    <a:pt x="202" y="150"/>
                  </a:lnTo>
                  <a:lnTo>
                    <a:pt x="203" y="148"/>
                  </a:lnTo>
                  <a:lnTo>
                    <a:pt x="205" y="150"/>
                  </a:lnTo>
                  <a:lnTo>
                    <a:pt x="207" y="153"/>
                  </a:lnTo>
                  <a:lnTo>
                    <a:pt x="209" y="155"/>
                  </a:lnTo>
                  <a:lnTo>
                    <a:pt x="213" y="155"/>
                  </a:lnTo>
                  <a:lnTo>
                    <a:pt x="215" y="155"/>
                  </a:lnTo>
                  <a:lnTo>
                    <a:pt x="209" y="150"/>
                  </a:lnTo>
                  <a:lnTo>
                    <a:pt x="203" y="142"/>
                  </a:lnTo>
                  <a:lnTo>
                    <a:pt x="202" y="138"/>
                  </a:lnTo>
                  <a:lnTo>
                    <a:pt x="203" y="137"/>
                  </a:lnTo>
                  <a:lnTo>
                    <a:pt x="205" y="140"/>
                  </a:lnTo>
                  <a:lnTo>
                    <a:pt x="207" y="146"/>
                  </a:lnTo>
                  <a:lnTo>
                    <a:pt x="215" y="155"/>
                  </a:lnTo>
                  <a:lnTo>
                    <a:pt x="217" y="155"/>
                  </a:lnTo>
                  <a:lnTo>
                    <a:pt x="220" y="152"/>
                  </a:lnTo>
                  <a:lnTo>
                    <a:pt x="222" y="152"/>
                  </a:lnTo>
                  <a:lnTo>
                    <a:pt x="224" y="153"/>
                  </a:lnTo>
                  <a:lnTo>
                    <a:pt x="226" y="152"/>
                  </a:lnTo>
                  <a:lnTo>
                    <a:pt x="231" y="150"/>
                  </a:lnTo>
                  <a:lnTo>
                    <a:pt x="235" y="150"/>
                  </a:lnTo>
                  <a:lnTo>
                    <a:pt x="235" y="153"/>
                  </a:lnTo>
                  <a:lnTo>
                    <a:pt x="233" y="153"/>
                  </a:lnTo>
                  <a:lnTo>
                    <a:pt x="233" y="157"/>
                  </a:lnTo>
                  <a:lnTo>
                    <a:pt x="231" y="159"/>
                  </a:lnTo>
                  <a:lnTo>
                    <a:pt x="226" y="161"/>
                  </a:lnTo>
                  <a:lnTo>
                    <a:pt x="220" y="159"/>
                  </a:lnTo>
                  <a:lnTo>
                    <a:pt x="217" y="161"/>
                  </a:lnTo>
                  <a:lnTo>
                    <a:pt x="213" y="165"/>
                  </a:lnTo>
                  <a:lnTo>
                    <a:pt x="207" y="165"/>
                  </a:lnTo>
                  <a:lnTo>
                    <a:pt x="200" y="170"/>
                  </a:lnTo>
                  <a:lnTo>
                    <a:pt x="194" y="174"/>
                  </a:lnTo>
                  <a:lnTo>
                    <a:pt x="188" y="174"/>
                  </a:lnTo>
                  <a:lnTo>
                    <a:pt x="185" y="170"/>
                  </a:lnTo>
                  <a:lnTo>
                    <a:pt x="185" y="170"/>
                  </a:lnTo>
                  <a:lnTo>
                    <a:pt x="188" y="163"/>
                  </a:lnTo>
                  <a:lnTo>
                    <a:pt x="187" y="161"/>
                  </a:lnTo>
                  <a:lnTo>
                    <a:pt x="183" y="157"/>
                  </a:lnTo>
                  <a:lnTo>
                    <a:pt x="179" y="157"/>
                  </a:lnTo>
                  <a:lnTo>
                    <a:pt x="175" y="155"/>
                  </a:lnTo>
                  <a:lnTo>
                    <a:pt x="174" y="157"/>
                  </a:lnTo>
                  <a:lnTo>
                    <a:pt x="172" y="155"/>
                  </a:lnTo>
                  <a:lnTo>
                    <a:pt x="175" y="152"/>
                  </a:lnTo>
                  <a:lnTo>
                    <a:pt x="181" y="148"/>
                  </a:lnTo>
                  <a:lnTo>
                    <a:pt x="185" y="146"/>
                  </a:lnTo>
                  <a:lnTo>
                    <a:pt x="187" y="146"/>
                  </a:lnTo>
                  <a:lnTo>
                    <a:pt x="185" y="142"/>
                  </a:lnTo>
                  <a:lnTo>
                    <a:pt x="185" y="138"/>
                  </a:lnTo>
                  <a:lnTo>
                    <a:pt x="183" y="138"/>
                  </a:lnTo>
                  <a:lnTo>
                    <a:pt x="181" y="140"/>
                  </a:lnTo>
                  <a:lnTo>
                    <a:pt x="179" y="138"/>
                  </a:lnTo>
                  <a:lnTo>
                    <a:pt x="175" y="137"/>
                  </a:lnTo>
                  <a:lnTo>
                    <a:pt x="172" y="138"/>
                  </a:lnTo>
                  <a:lnTo>
                    <a:pt x="168" y="140"/>
                  </a:lnTo>
                  <a:lnTo>
                    <a:pt x="164" y="138"/>
                  </a:lnTo>
                  <a:lnTo>
                    <a:pt x="162" y="138"/>
                  </a:lnTo>
                  <a:lnTo>
                    <a:pt x="159" y="137"/>
                  </a:lnTo>
                  <a:lnTo>
                    <a:pt x="160" y="135"/>
                  </a:lnTo>
                  <a:lnTo>
                    <a:pt x="162" y="133"/>
                  </a:lnTo>
                  <a:lnTo>
                    <a:pt x="157" y="131"/>
                  </a:lnTo>
                  <a:lnTo>
                    <a:pt x="151" y="131"/>
                  </a:lnTo>
                  <a:lnTo>
                    <a:pt x="149" y="129"/>
                  </a:lnTo>
                  <a:lnTo>
                    <a:pt x="153" y="129"/>
                  </a:lnTo>
                  <a:lnTo>
                    <a:pt x="159" y="129"/>
                  </a:lnTo>
                  <a:lnTo>
                    <a:pt x="162" y="129"/>
                  </a:lnTo>
                  <a:lnTo>
                    <a:pt x="164" y="129"/>
                  </a:lnTo>
                  <a:lnTo>
                    <a:pt x="168" y="127"/>
                  </a:lnTo>
                  <a:lnTo>
                    <a:pt x="162" y="127"/>
                  </a:lnTo>
                  <a:lnTo>
                    <a:pt x="160" y="127"/>
                  </a:lnTo>
                  <a:lnTo>
                    <a:pt x="159" y="125"/>
                  </a:lnTo>
                  <a:lnTo>
                    <a:pt x="157" y="124"/>
                  </a:lnTo>
                  <a:lnTo>
                    <a:pt x="155" y="125"/>
                  </a:lnTo>
                  <a:lnTo>
                    <a:pt x="155" y="127"/>
                  </a:lnTo>
                  <a:lnTo>
                    <a:pt x="151" y="127"/>
                  </a:lnTo>
                  <a:lnTo>
                    <a:pt x="151" y="127"/>
                  </a:lnTo>
                  <a:lnTo>
                    <a:pt x="149" y="125"/>
                  </a:lnTo>
                  <a:lnTo>
                    <a:pt x="145" y="129"/>
                  </a:lnTo>
                  <a:lnTo>
                    <a:pt x="142" y="129"/>
                  </a:lnTo>
                  <a:lnTo>
                    <a:pt x="140" y="131"/>
                  </a:lnTo>
                  <a:lnTo>
                    <a:pt x="140" y="135"/>
                  </a:lnTo>
                  <a:lnTo>
                    <a:pt x="136" y="140"/>
                  </a:lnTo>
                  <a:lnTo>
                    <a:pt x="134" y="140"/>
                  </a:lnTo>
                  <a:lnTo>
                    <a:pt x="136" y="142"/>
                  </a:lnTo>
                  <a:lnTo>
                    <a:pt x="129" y="150"/>
                  </a:lnTo>
                  <a:lnTo>
                    <a:pt x="127" y="150"/>
                  </a:lnTo>
                  <a:lnTo>
                    <a:pt x="125" y="148"/>
                  </a:lnTo>
                  <a:lnTo>
                    <a:pt x="125" y="150"/>
                  </a:lnTo>
                  <a:lnTo>
                    <a:pt x="125" y="152"/>
                  </a:lnTo>
                  <a:lnTo>
                    <a:pt x="127" y="153"/>
                  </a:lnTo>
                  <a:lnTo>
                    <a:pt x="125" y="157"/>
                  </a:lnTo>
                  <a:lnTo>
                    <a:pt x="125" y="157"/>
                  </a:lnTo>
                  <a:lnTo>
                    <a:pt x="123" y="155"/>
                  </a:lnTo>
                  <a:lnTo>
                    <a:pt x="117" y="155"/>
                  </a:lnTo>
                  <a:lnTo>
                    <a:pt x="116" y="157"/>
                  </a:lnTo>
                  <a:lnTo>
                    <a:pt x="108" y="157"/>
                  </a:lnTo>
                  <a:lnTo>
                    <a:pt x="104" y="157"/>
                  </a:lnTo>
                  <a:lnTo>
                    <a:pt x="101" y="152"/>
                  </a:lnTo>
                  <a:lnTo>
                    <a:pt x="104" y="150"/>
                  </a:lnTo>
                  <a:lnTo>
                    <a:pt x="106" y="152"/>
                  </a:lnTo>
                  <a:lnTo>
                    <a:pt x="106" y="148"/>
                  </a:lnTo>
                  <a:lnTo>
                    <a:pt x="110" y="142"/>
                  </a:lnTo>
                  <a:lnTo>
                    <a:pt x="112" y="142"/>
                  </a:lnTo>
                  <a:lnTo>
                    <a:pt x="112" y="138"/>
                  </a:lnTo>
                  <a:lnTo>
                    <a:pt x="112" y="131"/>
                  </a:lnTo>
                  <a:lnTo>
                    <a:pt x="116" y="131"/>
                  </a:lnTo>
                  <a:lnTo>
                    <a:pt x="119" y="131"/>
                  </a:lnTo>
                  <a:lnTo>
                    <a:pt x="123" y="133"/>
                  </a:lnTo>
                  <a:lnTo>
                    <a:pt x="127" y="133"/>
                  </a:lnTo>
                  <a:lnTo>
                    <a:pt x="129" y="131"/>
                  </a:lnTo>
                  <a:lnTo>
                    <a:pt x="125" y="127"/>
                  </a:lnTo>
                  <a:lnTo>
                    <a:pt x="127" y="125"/>
                  </a:lnTo>
                  <a:lnTo>
                    <a:pt x="127" y="122"/>
                  </a:lnTo>
                  <a:lnTo>
                    <a:pt x="121" y="118"/>
                  </a:lnTo>
                  <a:lnTo>
                    <a:pt x="117" y="114"/>
                  </a:lnTo>
                  <a:lnTo>
                    <a:pt x="116" y="112"/>
                  </a:lnTo>
                  <a:lnTo>
                    <a:pt x="112" y="110"/>
                  </a:lnTo>
                  <a:lnTo>
                    <a:pt x="114" y="107"/>
                  </a:lnTo>
                  <a:lnTo>
                    <a:pt x="112" y="101"/>
                  </a:lnTo>
                  <a:lnTo>
                    <a:pt x="108" y="99"/>
                  </a:lnTo>
                  <a:lnTo>
                    <a:pt x="102" y="94"/>
                  </a:lnTo>
                  <a:lnTo>
                    <a:pt x="101" y="94"/>
                  </a:lnTo>
                  <a:lnTo>
                    <a:pt x="101" y="95"/>
                  </a:lnTo>
                  <a:lnTo>
                    <a:pt x="95" y="95"/>
                  </a:lnTo>
                  <a:lnTo>
                    <a:pt x="89" y="90"/>
                  </a:lnTo>
                  <a:lnTo>
                    <a:pt x="84" y="90"/>
                  </a:lnTo>
                  <a:lnTo>
                    <a:pt x="82" y="86"/>
                  </a:lnTo>
                  <a:lnTo>
                    <a:pt x="80" y="88"/>
                  </a:lnTo>
                  <a:lnTo>
                    <a:pt x="76" y="88"/>
                  </a:lnTo>
                  <a:lnTo>
                    <a:pt x="76" y="90"/>
                  </a:lnTo>
                  <a:lnTo>
                    <a:pt x="73" y="88"/>
                  </a:lnTo>
                  <a:lnTo>
                    <a:pt x="73" y="88"/>
                  </a:lnTo>
                  <a:lnTo>
                    <a:pt x="69" y="88"/>
                  </a:lnTo>
                  <a:lnTo>
                    <a:pt x="71" y="92"/>
                  </a:lnTo>
                  <a:lnTo>
                    <a:pt x="69" y="94"/>
                  </a:lnTo>
                  <a:lnTo>
                    <a:pt x="71" y="97"/>
                  </a:lnTo>
                  <a:lnTo>
                    <a:pt x="67" y="99"/>
                  </a:lnTo>
                  <a:lnTo>
                    <a:pt x="63" y="101"/>
                  </a:lnTo>
                  <a:lnTo>
                    <a:pt x="50" y="103"/>
                  </a:lnTo>
                  <a:lnTo>
                    <a:pt x="48" y="107"/>
                  </a:lnTo>
                  <a:lnTo>
                    <a:pt x="45" y="107"/>
                  </a:lnTo>
                  <a:lnTo>
                    <a:pt x="39" y="109"/>
                  </a:lnTo>
                  <a:lnTo>
                    <a:pt x="35" y="107"/>
                  </a:lnTo>
                  <a:lnTo>
                    <a:pt x="33" y="105"/>
                  </a:lnTo>
                  <a:lnTo>
                    <a:pt x="30" y="101"/>
                  </a:lnTo>
                  <a:lnTo>
                    <a:pt x="26" y="101"/>
                  </a:lnTo>
                  <a:lnTo>
                    <a:pt x="18" y="99"/>
                  </a:lnTo>
                  <a:lnTo>
                    <a:pt x="15" y="99"/>
                  </a:lnTo>
                  <a:lnTo>
                    <a:pt x="13" y="101"/>
                  </a:lnTo>
                  <a:lnTo>
                    <a:pt x="11" y="101"/>
                  </a:lnTo>
                  <a:lnTo>
                    <a:pt x="9" y="97"/>
                  </a:lnTo>
                  <a:lnTo>
                    <a:pt x="5" y="95"/>
                  </a:lnTo>
                  <a:lnTo>
                    <a:pt x="0" y="92"/>
                  </a:lnTo>
                  <a:lnTo>
                    <a:pt x="1" y="90"/>
                  </a:lnTo>
                  <a:lnTo>
                    <a:pt x="1" y="84"/>
                  </a:lnTo>
                  <a:lnTo>
                    <a:pt x="5" y="77"/>
                  </a:lnTo>
                  <a:lnTo>
                    <a:pt x="9" y="77"/>
                  </a:lnTo>
                  <a:lnTo>
                    <a:pt x="9" y="73"/>
                  </a:lnTo>
                  <a:lnTo>
                    <a:pt x="9" y="67"/>
                  </a:lnTo>
                  <a:lnTo>
                    <a:pt x="18" y="56"/>
                  </a:lnTo>
                  <a:lnTo>
                    <a:pt x="20" y="51"/>
                  </a:lnTo>
                  <a:lnTo>
                    <a:pt x="22" y="49"/>
                  </a:lnTo>
                  <a:lnTo>
                    <a:pt x="26" y="49"/>
                  </a:lnTo>
                  <a:lnTo>
                    <a:pt x="26" y="43"/>
                  </a:lnTo>
                  <a:lnTo>
                    <a:pt x="26" y="41"/>
                  </a:lnTo>
                  <a:lnTo>
                    <a:pt x="24" y="38"/>
                  </a:lnTo>
                  <a:lnTo>
                    <a:pt x="26" y="36"/>
                  </a:lnTo>
                  <a:lnTo>
                    <a:pt x="22" y="34"/>
                  </a:lnTo>
                  <a:lnTo>
                    <a:pt x="20" y="28"/>
                  </a:lnTo>
                  <a:lnTo>
                    <a:pt x="18" y="26"/>
                  </a:lnTo>
                  <a:lnTo>
                    <a:pt x="18" y="19"/>
                  </a:lnTo>
                  <a:lnTo>
                    <a:pt x="18" y="17"/>
                  </a:lnTo>
                  <a:lnTo>
                    <a:pt x="20" y="15"/>
                  </a:lnTo>
                  <a:lnTo>
                    <a:pt x="26" y="19"/>
                  </a:lnTo>
                  <a:lnTo>
                    <a:pt x="30" y="17"/>
                  </a:lnTo>
                  <a:lnTo>
                    <a:pt x="41" y="15"/>
                  </a:lnTo>
                  <a:lnTo>
                    <a:pt x="46" y="15"/>
                  </a:lnTo>
                  <a:lnTo>
                    <a:pt x="50" y="11"/>
                  </a:lnTo>
                  <a:lnTo>
                    <a:pt x="52" y="13"/>
                  </a:lnTo>
                  <a:lnTo>
                    <a:pt x="56" y="15"/>
                  </a:lnTo>
                  <a:lnTo>
                    <a:pt x="65" y="17"/>
                  </a:lnTo>
                  <a:lnTo>
                    <a:pt x="71" y="19"/>
                  </a:lnTo>
                  <a:lnTo>
                    <a:pt x="71" y="21"/>
                  </a:lnTo>
                  <a:lnTo>
                    <a:pt x="76" y="17"/>
                  </a:lnTo>
                  <a:lnTo>
                    <a:pt x="80" y="21"/>
                  </a:lnTo>
                  <a:lnTo>
                    <a:pt x="82" y="21"/>
                  </a:lnTo>
                  <a:lnTo>
                    <a:pt x="84" y="19"/>
                  </a:lnTo>
                  <a:lnTo>
                    <a:pt x="88" y="19"/>
                  </a:lnTo>
                  <a:lnTo>
                    <a:pt x="91" y="21"/>
                  </a:lnTo>
                  <a:lnTo>
                    <a:pt x="95" y="17"/>
                  </a:lnTo>
                  <a:lnTo>
                    <a:pt x="101" y="19"/>
                  </a:lnTo>
                  <a:lnTo>
                    <a:pt x="101" y="21"/>
                  </a:lnTo>
                  <a:lnTo>
                    <a:pt x="104" y="23"/>
                  </a:lnTo>
                  <a:lnTo>
                    <a:pt x="106" y="19"/>
                  </a:lnTo>
                  <a:lnTo>
                    <a:pt x="110" y="19"/>
                  </a:lnTo>
                  <a:lnTo>
                    <a:pt x="114" y="21"/>
                  </a:lnTo>
                  <a:lnTo>
                    <a:pt x="117" y="19"/>
                  </a:lnTo>
                  <a:lnTo>
                    <a:pt x="121" y="21"/>
                  </a:lnTo>
                  <a:lnTo>
                    <a:pt x="125" y="21"/>
                  </a:lnTo>
                  <a:lnTo>
                    <a:pt x="125" y="15"/>
                  </a:lnTo>
                  <a:lnTo>
                    <a:pt x="129" y="8"/>
                  </a:lnTo>
                  <a:lnTo>
                    <a:pt x="132" y="8"/>
                  </a:lnTo>
                  <a:lnTo>
                    <a:pt x="140" y="6"/>
                  </a:lnTo>
                  <a:lnTo>
                    <a:pt x="144" y="8"/>
                  </a:lnTo>
                  <a:lnTo>
                    <a:pt x="147" y="6"/>
                  </a:lnTo>
                  <a:lnTo>
                    <a:pt x="147" y="2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79">
              <a:extLst>
                <a:ext uri="{FF2B5EF4-FFF2-40B4-BE49-F238E27FC236}">
                  <a16:creationId xmlns:a16="http://schemas.microsoft.com/office/drawing/2014/main" id="{FAB8D1BB-486C-4EF4-927B-406A0E884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2345" y="7843182"/>
              <a:ext cx="729946" cy="802940"/>
            </a:xfrm>
            <a:custGeom>
              <a:avLst/>
              <a:gdLst>
                <a:gd name="T0" fmla="*/ 13 w 60"/>
                <a:gd name="T1" fmla="*/ 0 h 66"/>
                <a:gd name="T2" fmla="*/ 15 w 60"/>
                <a:gd name="T3" fmla="*/ 4 h 66"/>
                <a:gd name="T4" fmla="*/ 20 w 60"/>
                <a:gd name="T5" fmla="*/ 4 h 66"/>
                <a:gd name="T6" fmla="*/ 26 w 60"/>
                <a:gd name="T7" fmla="*/ 9 h 66"/>
                <a:gd name="T8" fmla="*/ 32 w 60"/>
                <a:gd name="T9" fmla="*/ 9 h 66"/>
                <a:gd name="T10" fmla="*/ 32 w 60"/>
                <a:gd name="T11" fmla="*/ 8 h 66"/>
                <a:gd name="T12" fmla="*/ 33 w 60"/>
                <a:gd name="T13" fmla="*/ 8 h 66"/>
                <a:gd name="T14" fmla="*/ 39 w 60"/>
                <a:gd name="T15" fmla="*/ 13 h 66"/>
                <a:gd name="T16" fmla="*/ 43 w 60"/>
                <a:gd name="T17" fmla="*/ 15 h 66"/>
                <a:gd name="T18" fmla="*/ 45 w 60"/>
                <a:gd name="T19" fmla="*/ 21 h 66"/>
                <a:gd name="T20" fmla="*/ 43 w 60"/>
                <a:gd name="T21" fmla="*/ 24 h 66"/>
                <a:gd name="T22" fmla="*/ 47 w 60"/>
                <a:gd name="T23" fmla="*/ 26 h 66"/>
                <a:gd name="T24" fmla="*/ 48 w 60"/>
                <a:gd name="T25" fmla="*/ 28 h 66"/>
                <a:gd name="T26" fmla="*/ 52 w 60"/>
                <a:gd name="T27" fmla="*/ 32 h 66"/>
                <a:gd name="T28" fmla="*/ 58 w 60"/>
                <a:gd name="T29" fmla="*/ 36 h 66"/>
                <a:gd name="T30" fmla="*/ 58 w 60"/>
                <a:gd name="T31" fmla="*/ 39 h 66"/>
                <a:gd name="T32" fmla="*/ 56 w 60"/>
                <a:gd name="T33" fmla="*/ 41 h 66"/>
                <a:gd name="T34" fmla="*/ 60 w 60"/>
                <a:gd name="T35" fmla="*/ 45 h 66"/>
                <a:gd name="T36" fmla="*/ 58 w 60"/>
                <a:gd name="T37" fmla="*/ 47 h 66"/>
                <a:gd name="T38" fmla="*/ 54 w 60"/>
                <a:gd name="T39" fmla="*/ 47 h 66"/>
                <a:gd name="T40" fmla="*/ 50 w 60"/>
                <a:gd name="T41" fmla="*/ 45 h 66"/>
                <a:gd name="T42" fmla="*/ 47 w 60"/>
                <a:gd name="T43" fmla="*/ 45 h 66"/>
                <a:gd name="T44" fmla="*/ 43 w 60"/>
                <a:gd name="T45" fmla="*/ 45 h 66"/>
                <a:gd name="T46" fmla="*/ 43 w 60"/>
                <a:gd name="T47" fmla="*/ 52 h 66"/>
                <a:gd name="T48" fmla="*/ 43 w 60"/>
                <a:gd name="T49" fmla="*/ 56 h 66"/>
                <a:gd name="T50" fmla="*/ 41 w 60"/>
                <a:gd name="T51" fmla="*/ 56 h 66"/>
                <a:gd name="T52" fmla="*/ 37 w 60"/>
                <a:gd name="T53" fmla="*/ 62 h 66"/>
                <a:gd name="T54" fmla="*/ 37 w 60"/>
                <a:gd name="T55" fmla="*/ 66 h 66"/>
                <a:gd name="T56" fmla="*/ 35 w 60"/>
                <a:gd name="T57" fmla="*/ 64 h 66"/>
                <a:gd name="T58" fmla="*/ 32 w 60"/>
                <a:gd name="T59" fmla="*/ 66 h 66"/>
                <a:gd name="T60" fmla="*/ 32 w 60"/>
                <a:gd name="T61" fmla="*/ 66 h 66"/>
                <a:gd name="T62" fmla="*/ 30 w 60"/>
                <a:gd name="T63" fmla="*/ 60 h 66"/>
                <a:gd name="T64" fmla="*/ 30 w 60"/>
                <a:gd name="T65" fmla="*/ 45 h 66"/>
                <a:gd name="T66" fmla="*/ 28 w 60"/>
                <a:gd name="T67" fmla="*/ 39 h 66"/>
                <a:gd name="T68" fmla="*/ 26 w 60"/>
                <a:gd name="T69" fmla="*/ 36 h 66"/>
                <a:gd name="T70" fmla="*/ 17 w 60"/>
                <a:gd name="T71" fmla="*/ 28 h 66"/>
                <a:gd name="T72" fmla="*/ 17 w 60"/>
                <a:gd name="T73" fmla="*/ 24 h 66"/>
                <a:gd name="T74" fmla="*/ 9 w 60"/>
                <a:gd name="T75" fmla="*/ 19 h 66"/>
                <a:gd name="T76" fmla="*/ 7 w 60"/>
                <a:gd name="T77" fmla="*/ 11 h 66"/>
                <a:gd name="T78" fmla="*/ 2 w 60"/>
                <a:gd name="T79" fmla="*/ 11 h 66"/>
                <a:gd name="T80" fmla="*/ 0 w 60"/>
                <a:gd name="T81" fmla="*/ 8 h 66"/>
                <a:gd name="T82" fmla="*/ 2 w 60"/>
                <a:gd name="T83" fmla="*/ 6 h 66"/>
                <a:gd name="T84" fmla="*/ 0 w 60"/>
                <a:gd name="T85" fmla="*/ 2 h 66"/>
                <a:gd name="T86" fmla="*/ 4 w 60"/>
                <a:gd name="T87" fmla="*/ 2 h 66"/>
                <a:gd name="T88" fmla="*/ 4 w 60"/>
                <a:gd name="T89" fmla="*/ 2 h 66"/>
                <a:gd name="T90" fmla="*/ 7 w 60"/>
                <a:gd name="T91" fmla="*/ 4 h 66"/>
                <a:gd name="T92" fmla="*/ 7 w 60"/>
                <a:gd name="T93" fmla="*/ 2 h 66"/>
                <a:gd name="T94" fmla="*/ 11 w 60"/>
                <a:gd name="T95" fmla="*/ 2 h 66"/>
                <a:gd name="T96" fmla="*/ 13 w 60"/>
                <a:gd name="T9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0" h="66">
                  <a:moveTo>
                    <a:pt x="13" y="0"/>
                  </a:moveTo>
                  <a:lnTo>
                    <a:pt x="15" y="4"/>
                  </a:lnTo>
                  <a:lnTo>
                    <a:pt x="20" y="4"/>
                  </a:lnTo>
                  <a:lnTo>
                    <a:pt x="26" y="9"/>
                  </a:lnTo>
                  <a:lnTo>
                    <a:pt x="32" y="9"/>
                  </a:lnTo>
                  <a:lnTo>
                    <a:pt x="32" y="8"/>
                  </a:lnTo>
                  <a:lnTo>
                    <a:pt x="33" y="8"/>
                  </a:lnTo>
                  <a:lnTo>
                    <a:pt x="39" y="13"/>
                  </a:lnTo>
                  <a:lnTo>
                    <a:pt x="43" y="15"/>
                  </a:lnTo>
                  <a:lnTo>
                    <a:pt x="45" y="21"/>
                  </a:lnTo>
                  <a:lnTo>
                    <a:pt x="43" y="24"/>
                  </a:lnTo>
                  <a:lnTo>
                    <a:pt x="47" y="26"/>
                  </a:lnTo>
                  <a:lnTo>
                    <a:pt x="48" y="28"/>
                  </a:lnTo>
                  <a:lnTo>
                    <a:pt x="52" y="32"/>
                  </a:lnTo>
                  <a:lnTo>
                    <a:pt x="58" y="36"/>
                  </a:lnTo>
                  <a:lnTo>
                    <a:pt x="58" y="39"/>
                  </a:lnTo>
                  <a:lnTo>
                    <a:pt x="56" y="41"/>
                  </a:lnTo>
                  <a:lnTo>
                    <a:pt x="60" y="45"/>
                  </a:lnTo>
                  <a:lnTo>
                    <a:pt x="58" y="47"/>
                  </a:lnTo>
                  <a:lnTo>
                    <a:pt x="54" y="47"/>
                  </a:lnTo>
                  <a:lnTo>
                    <a:pt x="50" y="45"/>
                  </a:lnTo>
                  <a:lnTo>
                    <a:pt x="47" y="45"/>
                  </a:lnTo>
                  <a:lnTo>
                    <a:pt x="43" y="45"/>
                  </a:lnTo>
                  <a:lnTo>
                    <a:pt x="43" y="52"/>
                  </a:lnTo>
                  <a:lnTo>
                    <a:pt x="43" y="56"/>
                  </a:lnTo>
                  <a:lnTo>
                    <a:pt x="41" y="56"/>
                  </a:lnTo>
                  <a:lnTo>
                    <a:pt x="37" y="62"/>
                  </a:lnTo>
                  <a:lnTo>
                    <a:pt x="37" y="66"/>
                  </a:lnTo>
                  <a:lnTo>
                    <a:pt x="35" y="64"/>
                  </a:lnTo>
                  <a:lnTo>
                    <a:pt x="32" y="66"/>
                  </a:lnTo>
                  <a:lnTo>
                    <a:pt x="32" y="66"/>
                  </a:lnTo>
                  <a:lnTo>
                    <a:pt x="30" y="60"/>
                  </a:lnTo>
                  <a:lnTo>
                    <a:pt x="30" y="45"/>
                  </a:lnTo>
                  <a:lnTo>
                    <a:pt x="28" y="39"/>
                  </a:lnTo>
                  <a:lnTo>
                    <a:pt x="26" y="36"/>
                  </a:lnTo>
                  <a:lnTo>
                    <a:pt x="17" y="28"/>
                  </a:lnTo>
                  <a:lnTo>
                    <a:pt x="17" y="24"/>
                  </a:lnTo>
                  <a:lnTo>
                    <a:pt x="9" y="19"/>
                  </a:lnTo>
                  <a:lnTo>
                    <a:pt x="7" y="11"/>
                  </a:lnTo>
                  <a:lnTo>
                    <a:pt x="2" y="11"/>
                  </a:lnTo>
                  <a:lnTo>
                    <a:pt x="0" y="8"/>
                  </a:lnTo>
                  <a:lnTo>
                    <a:pt x="2" y="6"/>
                  </a:lnTo>
                  <a:lnTo>
                    <a:pt x="0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7" y="4"/>
                  </a:lnTo>
                  <a:lnTo>
                    <a:pt x="7" y="2"/>
                  </a:lnTo>
                  <a:lnTo>
                    <a:pt x="11" y="2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82">
              <a:extLst>
                <a:ext uri="{FF2B5EF4-FFF2-40B4-BE49-F238E27FC236}">
                  <a16:creationId xmlns:a16="http://schemas.microsoft.com/office/drawing/2014/main" id="{D768DE63-D95D-4752-82CD-5619114CC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71814" y="7685032"/>
              <a:ext cx="1021924" cy="437968"/>
            </a:xfrm>
            <a:custGeom>
              <a:avLst/>
              <a:gdLst>
                <a:gd name="T0" fmla="*/ 66 w 84"/>
                <a:gd name="T1" fmla="*/ 0 h 36"/>
                <a:gd name="T2" fmla="*/ 69 w 84"/>
                <a:gd name="T3" fmla="*/ 0 h 36"/>
                <a:gd name="T4" fmla="*/ 71 w 84"/>
                <a:gd name="T5" fmla="*/ 0 h 36"/>
                <a:gd name="T6" fmla="*/ 77 w 84"/>
                <a:gd name="T7" fmla="*/ 0 h 36"/>
                <a:gd name="T8" fmla="*/ 84 w 84"/>
                <a:gd name="T9" fmla="*/ 4 h 36"/>
                <a:gd name="T10" fmla="*/ 84 w 84"/>
                <a:gd name="T11" fmla="*/ 4 h 36"/>
                <a:gd name="T12" fmla="*/ 80 w 84"/>
                <a:gd name="T13" fmla="*/ 11 h 36"/>
                <a:gd name="T14" fmla="*/ 80 w 84"/>
                <a:gd name="T15" fmla="*/ 17 h 36"/>
                <a:gd name="T16" fmla="*/ 75 w 84"/>
                <a:gd name="T17" fmla="*/ 21 h 36"/>
                <a:gd name="T18" fmla="*/ 71 w 84"/>
                <a:gd name="T19" fmla="*/ 19 h 36"/>
                <a:gd name="T20" fmla="*/ 64 w 84"/>
                <a:gd name="T21" fmla="*/ 19 h 36"/>
                <a:gd name="T22" fmla="*/ 60 w 84"/>
                <a:gd name="T23" fmla="*/ 19 h 36"/>
                <a:gd name="T24" fmla="*/ 54 w 84"/>
                <a:gd name="T25" fmla="*/ 19 h 36"/>
                <a:gd name="T26" fmla="*/ 51 w 84"/>
                <a:gd name="T27" fmla="*/ 24 h 36"/>
                <a:gd name="T28" fmla="*/ 49 w 84"/>
                <a:gd name="T29" fmla="*/ 26 h 36"/>
                <a:gd name="T30" fmla="*/ 47 w 84"/>
                <a:gd name="T31" fmla="*/ 30 h 36"/>
                <a:gd name="T32" fmla="*/ 43 w 84"/>
                <a:gd name="T33" fmla="*/ 24 h 36"/>
                <a:gd name="T34" fmla="*/ 37 w 84"/>
                <a:gd name="T35" fmla="*/ 28 h 36"/>
                <a:gd name="T36" fmla="*/ 32 w 84"/>
                <a:gd name="T37" fmla="*/ 30 h 36"/>
                <a:gd name="T38" fmla="*/ 32 w 84"/>
                <a:gd name="T39" fmla="*/ 34 h 36"/>
                <a:gd name="T40" fmla="*/ 23 w 84"/>
                <a:gd name="T41" fmla="*/ 34 h 36"/>
                <a:gd name="T42" fmla="*/ 17 w 84"/>
                <a:gd name="T43" fmla="*/ 36 h 36"/>
                <a:gd name="T44" fmla="*/ 11 w 84"/>
                <a:gd name="T45" fmla="*/ 36 h 36"/>
                <a:gd name="T46" fmla="*/ 0 w 84"/>
                <a:gd name="T47" fmla="*/ 28 h 36"/>
                <a:gd name="T48" fmla="*/ 0 w 84"/>
                <a:gd name="T49" fmla="*/ 21 h 36"/>
                <a:gd name="T50" fmla="*/ 0 w 84"/>
                <a:gd name="T51" fmla="*/ 17 h 36"/>
                <a:gd name="T52" fmla="*/ 0 w 84"/>
                <a:gd name="T53" fmla="*/ 17 h 36"/>
                <a:gd name="T54" fmla="*/ 4 w 84"/>
                <a:gd name="T55" fmla="*/ 13 h 36"/>
                <a:gd name="T56" fmla="*/ 8 w 84"/>
                <a:gd name="T57" fmla="*/ 13 h 36"/>
                <a:gd name="T58" fmla="*/ 9 w 84"/>
                <a:gd name="T59" fmla="*/ 15 h 36"/>
                <a:gd name="T60" fmla="*/ 17 w 84"/>
                <a:gd name="T61" fmla="*/ 13 h 36"/>
                <a:gd name="T62" fmla="*/ 23 w 84"/>
                <a:gd name="T63" fmla="*/ 11 h 36"/>
                <a:gd name="T64" fmla="*/ 28 w 84"/>
                <a:gd name="T65" fmla="*/ 8 h 36"/>
                <a:gd name="T66" fmla="*/ 32 w 84"/>
                <a:gd name="T67" fmla="*/ 6 h 36"/>
                <a:gd name="T68" fmla="*/ 36 w 84"/>
                <a:gd name="T69" fmla="*/ 4 h 36"/>
                <a:gd name="T70" fmla="*/ 43 w 84"/>
                <a:gd name="T71" fmla="*/ 4 h 36"/>
                <a:gd name="T72" fmla="*/ 43 w 84"/>
                <a:gd name="T73" fmla="*/ 4 h 36"/>
                <a:gd name="T74" fmla="*/ 43 w 84"/>
                <a:gd name="T75" fmla="*/ 4 h 36"/>
                <a:gd name="T76" fmla="*/ 47 w 84"/>
                <a:gd name="T77" fmla="*/ 4 h 36"/>
                <a:gd name="T78" fmla="*/ 49 w 84"/>
                <a:gd name="T79" fmla="*/ 2 h 36"/>
                <a:gd name="T80" fmla="*/ 52 w 84"/>
                <a:gd name="T81" fmla="*/ 0 h 36"/>
                <a:gd name="T82" fmla="*/ 54 w 84"/>
                <a:gd name="T83" fmla="*/ 0 h 36"/>
                <a:gd name="T84" fmla="*/ 58 w 84"/>
                <a:gd name="T85" fmla="*/ 0 h 36"/>
                <a:gd name="T86" fmla="*/ 62 w 84"/>
                <a:gd name="T87" fmla="*/ 2 h 36"/>
                <a:gd name="T88" fmla="*/ 64 w 84"/>
                <a:gd name="T89" fmla="*/ 0 h 36"/>
                <a:gd name="T90" fmla="*/ 66 w 84"/>
                <a:gd name="T9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4" h="36">
                  <a:moveTo>
                    <a:pt x="66" y="0"/>
                  </a:moveTo>
                  <a:lnTo>
                    <a:pt x="69" y="0"/>
                  </a:lnTo>
                  <a:lnTo>
                    <a:pt x="71" y="0"/>
                  </a:lnTo>
                  <a:lnTo>
                    <a:pt x="77" y="0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0" y="11"/>
                  </a:lnTo>
                  <a:lnTo>
                    <a:pt x="80" y="17"/>
                  </a:lnTo>
                  <a:lnTo>
                    <a:pt x="75" y="21"/>
                  </a:lnTo>
                  <a:lnTo>
                    <a:pt x="71" y="19"/>
                  </a:lnTo>
                  <a:lnTo>
                    <a:pt x="64" y="19"/>
                  </a:lnTo>
                  <a:lnTo>
                    <a:pt x="60" y="19"/>
                  </a:lnTo>
                  <a:lnTo>
                    <a:pt x="54" y="19"/>
                  </a:lnTo>
                  <a:lnTo>
                    <a:pt x="51" y="24"/>
                  </a:lnTo>
                  <a:lnTo>
                    <a:pt x="49" y="26"/>
                  </a:lnTo>
                  <a:lnTo>
                    <a:pt x="47" y="30"/>
                  </a:lnTo>
                  <a:lnTo>
                    <a:pt x="43" y="24"/>
                  </a:lnTo>
                  <a:lnTo>
                    <a:pt x="37" y="28"/>
                  </a:lnTo>
                  <a:lnTo>
                    <a:pt x="32" y="30"/>
                  </a:lnTo>
                  <a:lnTo>
                    <a:pt x="32" y="34"/>
                  </a:lnTo>
                  <a:lnTo>
                    <a:pt x="23" y="34"/>
                  </a:lnTo>
                  <a:lnTo>
                    <a:pt x="17" y="36"/>
                  </a:lnTo>
                  <a:lnTo>
                    <a:pt x="11" y="36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4" y="13"/>
                  </a:lnTo>
                  <a:lnTo>
                    <a:pt x="8" y="13"/>
                  </a:lnTo>
                  <a:lnTo>
                    <a:pt x="9" y="15"/>
                  </a:lnTo>
                  <a:lnTo>
                    <a:pt x="17" y="13"/>
                  </a:lnTo>
                  <a:lnTo>
                    <a:pt x="23" y="11"/>
                  </a:lnTo>
                  <a:lnTo>
                    <a:pt x="28" y="8"/>
                  </a:lnTo>
                  <a:lnTo>
                    <a:pt x="32" y="6"/>
                  </a:lnTo>
                  <a:lnTo>
                    <a:pt x="36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7" y="4"/>
                  </a:lnTo>
                  <a:lnTo>
                    <a:pt x="49" y="2"/>
                  </a:lnTo>
                  <a:lnTo>
                    <a:pt x="52" y="0"/>
                  </a:lnTo>
                  <a:lnTo>
                    <a:pt x="54" y="0"/>
                  </a:lnTo>
                  <a:lnTo>
                    <a:pt x="58" y="0"/>
                  </a:lnTo>
                  <a:lnTo>
                    <a:pt x="62" y="2"/>
                  </a:lnTo>
                  <a:lnTo>
                    <a:pt x="64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92">
              <a:extLst>
                <a:ext uri="{FF2B5EF4-FFF2-40B4-BE49-F238E27FC236}">
                  <a16:creationId xmlns:a16="http://schemas.microsoft.com/office/drawing/2014/main" id="{F41D0E25-6E1E-4001-A387-2604D0C4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63525" y="6230017"/>
              <a:ext cx="1885698" cy="1593719"/>
            </a:xfrm>
            <a:custGeom>
              <a:avLst/>
              <a:gdLst>
                <a:gd name="T0" fmla="*/ 63 w 155"/>
                <a:gd name="T1" fmla="*/ 2 h 131"/>
                <a:gd name="T2" fmla="*/ 69 w 155"/>
                <a:gd name="T3" fmla="*/ 5 h 131"/>
                <a:gd name="T4" fmla="*/ 63 w 155"/>
                <a:gd name="T5" fmla="*/ 4 h 131"/>
                <a:gd name="T6" fmla="*/ 63 w 155"/>
                <a:gd name="T7" fmla="*/ 11 h 131"/>
                <a:gd name="T8" fmla="*/ 76 w 155"/>
                <a:gd name="T9" fmla="*/ 9 h 131"/>
                <a:gd name="T10" fmla="*/ 82 w 155"/>
                <a:gd name="T11" fmla="*/ 5 h 131"/>
                <a:gd name="T12" fmla="*/ 73 w 155"/>
                <a:gd name="T13" fmla="*/ 13 h 131"/>
                <a:gd name="T14" fmla="*/ 78 w 155"/>
                <a:gd name="T15" fmla="*/ 13 h 131"/>
                <a:gd name="T16" fmla="*/ 86 w 155"/>
                <a:gd name="T17" fmla="*/ 7 h 131"/>
                <a:gd name="T18" fmla="*/ 130 w 155"/>
                <a:gd name="T19" fmla="*/ 7 h 131"/>
                <a:gd name="T20" fmla="*/ 136 w 155"/>
                <a:gd name="T21" fmla="*/ 9 h 131"/>
                <a:gd name="T22" fmla="*/ 138 w 155"/>
                <a:gd name="T23" fmla="*/ 20 h 131"/>
                <a:gd name="T24" fmla="*/ 144 w 155"/>
                <a:gd name="T25" fmla="*/ 34 h 131"/>
                <a:gd name="T26" fmla="*/ 145 w 155"/>
                <a:gd name="T27" fmla="*/ 41 h 131"/>
                <a:gd name="T28" fmla="*/ 149 w 155"/>
                <a:gd name="T29" fmla="*/ 52 h 131"/>
                <a:gd name="T30" fmla="*/ 142 w 155"/>
                <a:gd name="T31" fmla="*/ 58 h 131"/>
                <a:gd name="T32" fmla="*/ 147 w 155"/>
                <a:gd name="T33" fmla="*/ 69 h 131"/>
                <a:gd name="T34" fmla="*/ 147 w 155"/>
                <a:gd name="T35" fmla="*/ 80 h 131"/>
                <a:gd name="T36" fmla="*/ 151 w 155"/>
                <a:gd name="T37" fmla="*/ 88 h 131"/>
                <a:gd name="T38" fmla="*/ 153 w 155"/>
                <a:gd name="T39" fmla="*/ 92 h 131"/>
                <a:gd name="T40" fmla="*/ 155 w 155"/>
                <a:gd name="T41" fmla="*/ 97 h 131"/>
                <a:gd name="T42" fmla="*/ 151 w 155"/>
                <a:gd name="T43" fmla="*/ 103 h 131"/>
                <a:gd name="T44" fmla="*/ 147 w 155"/>
                <a:gd name="T45" fmla="*/ 110 h 131"/>
                <a:gd name="T46" fmla="*/ 138 w 155"/>
                <a:gd name="T47" fmla="*/ 127 h 131"/>
                <a:gd name="T48" fmla="*/ 134 w 155"/>
                <a:gd name="T49" fmla="*/ 131 h 131"/>
                <a:gd name="T50" fmla="*/ 121 w 155"/>
                <a:gd name="T51" fmla="*/ 127 h 131"/>
                <a:gd name="T52" fmla="*/ 116 w 155"/>
                <a:gd name="T53" fmla="*/ 127 h 131"/>
                <a:gd name="T54" fmla="*/ 112 w 155"/>
                <a:gd name="T55" fmla="*/ 129 h 131"/>
                <a:gd name="T56" fmla="*/ 104 w 155"/>
                <a:gd name="T57" fmla="*/ 127 h 131"/>
                <a:gd name="T58" fmla="*/ 99 w 155"/>
                <a:gd name="T59" fmla="*/ 129 h 131"/>
                <a:gd name="T60" fmla="*/ 93 w 155"/>
                <a:gd name="T61" fmla="*/ 131 h 131"/>
                <a:gd name="T62" fmla="*/ 93 w 155"/>
                <a:gd name="T63" fmla="*/ 127 h 131"/>
                <a:gd name="T64" fmla="*/ 86 w 155"/>
                <a:gd name="T65" fmla="*/ 123 h 131"/>
                <a:gd name="T66" fmla="*/ 80 w 155"/>
                <a:gd name="T67" fmla="*/ 125 h 131"/>
                <a:gd name="T68" fmla="*/ 67 w 155"/>
                <a:gd name="T69" fmla="*/ 112 h 131"/>
                <a:gd name="T70" fmla="*/ 56 w 155"/>
                <a:gd name="T71" fmla="*/ 112 h 131"/>
                <a:gd name="T72" fmla="*/ 54 w 155"/>
                <a:gd name="T73" fmla="*/ 106 h 131"/>
                <a:gd name="T74" fmla="*/ 41 w 155"/>
                <a:gd name="T75" fmla="*/ 103 h 131"/>
                <a:gd name="T76" fmla="*/ 43 w 155"/>
                <a:gd name="T77" fmla="*/ 108 h 131"/>
                <a:gd name="T78" fmla="*/ 39 w 155"/>
                <a:gd name="T79" fmla="*/ 110 h 131"/>
                <a:gd name="T80" fmla="*/ 37 w 155"/>
                <a:gd name="T81" fmla="*/ 106 h 131"/>
                <a:gd name="T82" fmla="*/ 33 w 155"/>
                <a:gd name="T83" fmla="*/ 103 h 131"/>
                <a:gd name="T84" fmla="*/ 33 w 155"/>
                <a:gd name="T85" fmla="*/ 97 h 131"/>
                <a:gd name="T86" fmla="*/ 28 w 155"/>
                <a:gd name="T87" fmla="*/ 95 h 131"/>
                <a:gd name="T88" fmla="*/ 20 w 155"/>
                <a:gd name="T89" fmla="*/ 92 h 131"/>
                <a:gd name="T90" fmla="*/ 16 w 155"/>
                <a:gd name="T91" fmla="*/ 92 h 131"/>
                <a:gd name="T92" fmla="*/ 13 w 155"/>
                <a:gd name="T93" fmla="*/ 92 h 131"/>
                <a:gd name="T94" fmla="*/ 15 w 155"/>
                <a:gd name="T95" fmla="*/ 80 h 131"/>
                <a:gd name="T96" fmla="*/ 11 w 155"/>
                <a:gd name="T97" fmla="*/ 77 h 131"/>
                <a:gd name="T98" fmla="*/ 9 w 155"/>
                <a:gd name="T99" fmla="*/ 67 h 131"/>
                <a:gd name="T100" fmla="*/ 7 w 155"/>
                <a:gd name="T101" fmla="*/ 62 h 131"/>
                <a:gd name="T102" fmla="*/ 5 w 155"/>
                <a:gd name="T103" fmla="*/ 54 h 131"/>
                <a:gd name="T104" fmla="*/ 0 w 155"/>
                <a:gd name="T105" fmla="*/ 47 h 131"/>
                <a:gd name="T106" fmla="*/ 5 w 155"/>
                <a:gd name="T107" fmla="*/ 39 h 131"/>
                <a:gd name="T108" fmla="*/ 5 w 155"/>
                <a:gd name="T109" fmla="*/ 32 h 131"/>
                <a:gd name="T110" fmla="*/ 5 w 155"/>
                <a:gd name="T111" fmla="*/ 28 h 131"/>
                <a:gd name="T112" fmla="*/ 9 w 155"/>
                <a:gd name="T113" fmla="*/ 20 h 131"/>
                <a:gd name="T114" fmla="*/ 22 w 155"/>
                <a:gd name="T115" fmla="*/ 15 h 131"/>
                <a:gd name="T116" fmla="*/ 28 w 155"/>
                <a:gd name="T117" fmla="*/ 13 h 131"/>
                <a:gd name="T118" fmla="*/ 35 w 155"/>
                <a:gd name="T119" fmla="*/ 9 h 131"/>
                <a:gd name="T120" fmla="*/ 43 w 155"/>
                <a:gd name="T121" fmla="*/ 4 h 131"/>
                <a:gd name="T122" fmla="*/ 56 w 155"/>
                <a:gd name="T12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5" h="131">
                  <a:moveTo>
                    <a:pt x="56" y="0"/>
                  </a:moveTo>
                  <a:lnTo>
                    <a:pt x="63" y="2"/>
                  </a:lnTo>
                  <a:lnTo>
                    <a:pt x="69" y="4"/>
                  </a:lnTo>
                  <a:lnTo>
                    <a:pt x="69" y="5"/>
                  </a:lnTo>
                  <a:lnTo>
                    <a:pt x="67" y="4"/>
                  </a:lnTo>
                  <a:lnTo>
                    <a:pt x="63" y="4"/>
                  </a:lnTo>
                  <a:lnTo>
                    <a:pt x="61" y="7"/>
                  </a:lnTo>
                  <a:lnTo>
                    <a:pt x="63" y="11"/>
                  </a:lnTo>
                  <a:lnTo>
                    <a:pt x="71" y="13"/>
                  </a:lnTo>
                  <a:lnTo>
                    <a:pt x="76" y="9"/>
                  </a:lnTo>
                  <a:lnTo>
                    <a:pt x="80" y="5"/>
                  </a:lnTo>
                  <a:lnTo>
                    <a:pt x="82" y="5"/>
                  </a:lnTo>
                  <a:lnTo>
                    <a:pt x="76" y="11"/>
                  </a:lnTo>
                  <a:lnTo>
                    <a:pt x="73" y="13"/>
                  </a:lnTo>
                  <a:lnTo>
                    <a:pt x="74" y="15"/>
                  </a:lnTo>
                  <a:lnTo>
                    <a:pt x="78" y="13"/>
                  </a:lnTo>
                  <a:lnTo>
                    <a:pt x="84" y="7"/>
                  </a:lnTo>
                  <a:lnTo>
                    <a:pt x="86" y="7"/>
                  </a:lnTo>
                  <a:lnTo>
                    <a:pt x="108" y="9"/>
                  </a:lnTo>
                  <a:lnTo>
                    <a:pt x="130" y="7"/>
                  </a:lnTo>
                  <a:lnTo>
                    <a:pt x="134" y="9"/>
                  </a:lnTo>
                  <a:lnTo>
                    <a:pt x="136" y="9"/>
                  </a:lnTo>
                  <a:lnTo>
                    <a:pt x="138" y="17"/>
                  </a:lnTo>
                  <a:lnTo>
                    <a:pt x="138" y="20"/>
                  </a:lnTo>
                  <a:lnTo>
                    <a:pt x="140" y="24"/>
                  </a:lnTo>
                  <a:lnTo>
                    <a:pt x="144" y="34"/>
                  </a:lnTo>
                  <a:lnTo>
                    <a:pt x="145" y="35"/>
                  </a:lnTo>
                  <a:lnTo>
                    <a:pt x="145" y="41"/>
                  </a:lnTo>
                  <a:lnTo>
                    <a:pt x="147" y="43"/>
                  </a:lnTo>
                  <a:lnTo>
                    <a:pt x="149" y="52"/>
                  </a:lnTo>
                  <a:lnTo>
                    <a:pt x="145" y="54"/>
                  </a:lnTo>
                  <a:lnTo>
                    <a:pt x="142" y="58"/>
                  </a:lnTo>
                  <a:lnTo>
                    <a:pt x="144" y="63"/>
                  </a:lnTo>
                  <a:lnTo>
                    <a:pt x="147" y="69"/>
                  </a:lnTo>
                  <a:lnTo>
                    <a:pt x="147" y="73"/>
                  </a:lnTo>
                  <a:lnTo>
                    <a:pt x="147" y="80"/>
                  </a:lnTo>
                  <a:lnTo>
                    <a:pt x="149" y="82"/>
                  </a:lnTo>
                  <a:lnTo>
                    <a:pt x="151" y="88"/>
                  </a:lnTo>
                  <a:lnTo>
                    <a:pt x="155" y="90"/>
                  </a:lnTo>
                  <a:lnTo>
                    <a:pt x="153" y="92"/>
                  </a:lnTo>
                  <a:lnTo>
                    <a:pt x="155" y="95"/>
                  </a:lnTo>
                  <a:lnTo>
                    <a:pt x="155" y="97"/>
                  </a:lnTo>
                  <a:lnTo>
                    <a:pt x="155" y="103"/>
                  </a:lnTo>
                  <a:lnTo>
                    <a:pt x="151" y="103"/>
                  </a:lnTo>
                  <a:lnTo>
                    <a:pt x="149" y="105"/>
                  </a:lnTo>
                  <a:lnTo>
                    <a:pt x="147" y="110"/>
                  </a:lnTo>
                  <a:lnTo>
                    <a:pt x="138" y="121"/>
                  </a:lnTo>
                  <a:lnTo>
                    <a:pt x="138" y="127"/>
                  </a:lnTo>
                  <a:lnTo>
                    <a:pt x="138" y="131"/>
                  </a:lnTo>
                  <a:lnTo>
                    <a:pt x="134" y="131"/>
                  </a:lnTo>
                  <a:lnTo>
                    <a:pt x="127" y="127"/>
                  </a:lnTo>
                  <a:lnTo>
                    <a:pt x="121" y="127"/>
                  </a:lnTo>
                  <a:lnTo>
                    <a:pt x="119" y="127"/>
                  </a:lnTo>
                  <a:lnTo>
                    <a:pt x="116" y="127"/>
                  </a:lnTo>
                  <a:lnTo>
                    <a:pt x="114" y="127"/>
                  </a:lnTo>
                  <a:lnTo>
                    <a:pt x="112" y="129"/>
                  </a:lnTo>
                  <a:lnTo>
                    <a:pt x="108" y="127"/>
                  </a:lnTo>
                  <a:lnTo>
                    <a:pt x="104" y="127"/>
                  </a:lnTo>
                  <a:lnTo>
                    <a:pt x="102" y="127"/>
                  </a:lnTo>
                  <a:lnTo>
                    <a:pt x="99" y="129"/>
                  </a:lnTo>
                  <a:lnTo>
                    <a:pt x="97" y="131"/>
                  </a:lnTo>
                  <a:lnTo>
                    <a:pt x="93" y="131"/>
                  </a:lnTo>
                  <a:lnTo>
                    <a:pt x="93" y="131"/>
                  </a:lnTo>
                  <a:lnTo>
                    <a:pt x="93" y="127"/>
                  </a:lnTo>
                  <a:lnTo>
                    <a:pt x="89" y="123"/>
                  </a:lnTo>
                  <a:lnTo>
                    <a:pt x="86" y="123"/>
                  </a:lnTo>
                  <a:lnTo>
                    <a:pt x="84" y="125"/>
                  </a:lnTo>
                  <a:lnTo>
                    <a:pt x="80" y="125"/>
                  </a:lnTo>
                  <a:lnTo>
                    <a:pt x="78" y="120"/>
                  </a:lnTo>
                  <a:lnTo>
                    <a:pt x="67" y="112"/>
                  </a:lnTo>
                  <a:lnTo>
                    <a:pt x="63" y="110"/>
                  </a:lnTo>
                  <a:lnTo>
                    <a:pt x="56" y="112"/>
                  </a:lnTo>
                  <a:lnTo>
                    <a:pt x="52" y="108"/>
                  </a:lnTo>
                  <a:lnTo>
                    <a:pt x="54" y="106"/>
                  </a:lnTo>
                  <a:lnTo>
                    <a:pt x="48" y="106"/>
                  </a:lnTo>
                  <a:lnTo>
                    <a:pt x="41" y="103"/>
                  </a:lnTo>
                  <a:lnTo>
                    <a:pt x="39" y="103"/>
                  </a:lnTo>
                  <a:lnTo>
                    <a:pt x="43" y="108"/>
                  </a:lnTo>
                  <a:lnTo>
                    <a:pt x="41" y="108"/>
                  </a:lnTo>
                  <a:lnTo>
                    <a:pt x="39" y="110"/>
                  </a:lnTo>
                  <a:lnTo>
                    <a:pt x="37" y="110"/>
                  </a:lnTo>
                  <a:lnTo>
                    <a:pt x="37" y="106"/>
                  </a:lnTo>
                  <a:lnTo>
                    <a:pt x="35" y="106"/>
                  </a:lnTo>
                  <a:lnTo>
                    <a:pt x="33" y="103"/>
                  </a:lnTo>
                  <a:lnTo>
                    <a:pt x="35" y="99"/>
                  </a:lnTo>
                  <a:lnTo>
                    <a:pt x="33" y="97"/>
                  </a:lnTo>
                  <a:lnTo>
                    <a:pt x="30" y="99"/>
                  </a:lnTo>
                  <a:lnTo>
                    <a:pt x="28" y="95"/>
                  </a:lnTo>
                  <a:lnTo>
                    <a:pt x="28" y="93"/>
                  </a:lnTo>
                  <a:lnTo>
                    <a:pt x="20" y="92"/>
                  </a:lnTo>
                  <a:lnTo>
                    <a:pt x="18" y="93"/>
                  </a:lnTo>
                  <a:lnTo>
                    <a:pt x="16" y="92"/>
                  </a:lnTo>
                  <a:lnTo>
                    <a:pt x="15" y="93"/>
                  </a:lnTo>
                  <a:lnTo>
                    <a:pt x="13" y="92"/>
                  </a:lnTo>
                  <a:lnTo>
                    <a:pt x="15" y="90"/>
                  </a:lnTo>
                  <a:lnTo>
                    <a:pt x="15" y="80"/>
                  </a:lnTo>
                  <a:lnTo>
                    <a:pt x="13" y="78"/>
                  </a:lnTo>
                  <a:lnTo>
                    <a:pt x="11" y="77"/>
                  </a:lnTo>
                  <a:lnTo>
                    <a:pt x="7" y="71"/>
                  </a:lnTo>
                  <a:lnTo>
                    <a:pt x="9" y="67"/>
                  </a:lnTo>
                  <a:lnTo>
                    <a:pt x="7" y="63"/>
                  </a:lnTo>
                  <a:lnTo>
                    <a:pt x="7" y="62"/>
                  </a:lnTo>
                  <a:lnTo>
                    <a:pt x="5" y="58"/>
                  </a:lnTo>
                  <a:lnTo>
                    <a:pt x="5" y="54"/>
                  </a:lnTo>
                  <a:lnTo>
                    <a:pt x="0" y="48"/>
                  </a:lnTo>
                  <a:lnTo>
                    <a:pt x="0" y="47"/>
                  </a:lnTo>
                  <a:lnTo>
                    <a:pt x="5" y="45"/>
                  </a:lnTo>
                  <a:lnTo>
                    <a:pt x="5" y="39"/>
                  </a:lnTo>
                  <a:lnTo>
                    <a:pt x="3" y="32"/>
                  </a:lnTo>
                  <a:lnTo>
                    <a:pt x="5" y="32"/>
                  </a:lnTo>
                  <a:lnTo>
                    <a:pt x="5" y="30"/>
                  </a:lnTo>
                  <a:lnTo>
                    <a:pt x="5" y="28"/>
                  </a:lnTo>
                  <a:lnTo>
                    <a:pt x="7" y="24"/>
                  </a:lnTo>
                  <a:lnTo>
                    <a:pt x="9" y="20"/>
                  </a:lnTo>
                  <a:lnTo>
                    <a:pt x="15" y="20"/>
                  </a:lnTo>
                  <a:lnTo>
                    <a:pt x="22" y="15"/>
                  </a:lnTo>
                  <a:lnTo>
                    <a:pt x="28" y="15"/>
                  </a:lnTo>
                  <a:lnTo>
                    <a:pt x="28" y="13"/>
                  </a:lnTo>
                  <a:lnTo>
                    <a:pt x="31" y="9"/>
                  </a:lnTo>
                  <a:lnTo>
                    <a:pt x="35" y="9"/>
                  </a:lnTo>
                  <a:lnTo>
                    <a:pt x="39" y="5"/>
                  </a:lnTo>
                  <a:lnTo>
                    <a:pt x="43" y="4"/>
                  </a:lnTo>
                  <a:lnTo>
                    <a:pt x="48" y="4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93">
              <a:extLst>
                <a:ext uri="{FF2B5EF4-FFF2-40B4-BE49-F238E27FC236}">
                  <a16:creationId xmlns:a16="http://schemas.microsoft.com/office/drawing/2014/main" id="{9A850CA6-443D-445D-BE89-02E7D0244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4219" y="7259225"/>
              <a:ext cx="1520725" cy="656953"/>
            </a:xfrm>
            <a:custGeom>
              <a:avLst/>
              <a:gdLst>
                <a:gd name="T0" fmla="*/ 45 w 125"/>
                <a:gd name="T1" fmla="*/ 0 h 54"/>
                <a:gd name="T2" fmla="*/ 47 w 125"/>
                <a:gd name="T3" fmla="*/ 1 h 54"/>
                <a:gd name="T4" fmla="*/ 50 w 125"/>
                <a:gd name="T5" fmla="*/ 1 h 54"/>
                <a:gd name="T6" fmla="*/ 60 w 125"/>
                <a:gd name="T7" fmla="*/ 1 h 54"/>
                <a:gd name="T8" fmla="*/ 62 w 125"/>
                <a:gd name="T9" fmla="*/ 7 h 54"/>
                <a:gd name="T10" fmla="*/ 67 w 125"/>
                <a:gd name="T11" fmla="*/ 7 h 54"/>
                <a:gd name="T12" fmla="*/ 67 w 125"/>
                <a:gd name="T13" fmla="*/ 14 h 54"/>
                <a:gd name="T14" fmla="*/ 69 w 125"/>
                <a:gd name="T15" fmla="*/ 18 h 54"/>
                <a:gd name="T16" fmla="*/ 73 w 125"/>
                <a:gd name="T17" fmla="*/ 16 h 54"/>
                <a:gd name="T18" fmla="*/ 71 w 125"/>
                <a:gd name="T19" fmla="*/ 11 h 54"/>
                <a:gd name="T20" fmla="*/ 80 w 125"/>
                <a:gd name="T21" fmla="*/ 14 h 54"/>
                <a:gd name="T22" fmla="*/ 84 w 125"/>
                <a:gd name="T23" fmla="*/ 16 h 54"/>
                <a:gd name="T24" fmla="*/ 95 w 125"/>
                <a:gd name="T25" fmla="*/ 18 h 54"/>
                <a:gd name="T26" fmla="*/ 110 w 125"/>
                <a:gd name="T27" fmla="*/ 28 h 54"/>
                <a:gd name="T28" fmla="*/ 116 w 125"/>
                <a:gd name="T29" fmla="*/ 33 h 54"/>
                <a:gd name="T30" fmla="*/ 121 w 125"/>
                <a:gd name="T31" fmla="*/ 31 h 54"/>
                <a:gd name="T32" fmla="*/ 125 w 125"/>
                <a:gd name="T33" fmla="*/ 39 h 54"/>
                <a:gd name="T34" fmla="*/ 114 w 125"/>
                <a:gd name="T35" fmla="*/ 41 h 54"/>
                <a:gd name="T36" fmla="*/ 105 w 125"/>
                <a:gd name="T37" fmla="*/ 46 h 54"/>
                <a:gd name="T38" fmla="*/ 91 w 125"/>
                <a:gd name="T39" fmla="*/ 50 h 54"/>
                <a:gd name="T40" fmla="*/ 86 w 125"/>
                <a:gd name="T41" fmla="*/ 48 h 54"/>
                <a:gd name="T42" fmla="*/ 75 w 125"/>
                <a:gd name="T43" fmla="*/ 50 h 54"/>
                <a:gd name="T44" fmla="*/ 67 w 125"/>
                <a:gd name="T45" fmla="*/ 48 h 54"/>
                <a:gd name="T46" fmla="*/ 58 w 125"/>
                <a:gd name="T47" fmla="*/ 44 h 54"/>
                <a:gd name="T48" fmla="*/ 48 w 125"/>
                <a:gd name="T49" fmla="*/ 44 h 54"/>
                <a:gd name="T50" fmla="*/ 47 w 125"/>
                <a:gd name="T51" fmla="*/ 48 h 54"/>
                <a:gd name="T52" fmla="*/ 41 w 125"/>
                <a:gd name="T53" fmla="*/ 52 h 54"/>
                <a:gd name="T54" fmla="*/ 32 w 125"/>
                <a:gd name="T55" fmla="*/ 48 h 54"/>
                <a:gd name="T56" fmla="*/ 28 w 125"/>
                <a:gd name="T57" fmla="*/ 48 h 54"/>
                <a:gd name="T58" fmla="*/ 19 w 125"/>
                <a:gd name="T59" fmla="*/ 37 h 54"/>
                <a:gd name="T60" fmla="*/ 9 w 125"/>
                <a:gd name="T61" fmla="*/ 31 h 54"/>
                <a:gd name="T62" fmla="*/ 9 w 125"/>
                <a:gd name="T63" fmla="*/ 26 h 54"/>
                <a:gd name="T64" fmla="*/ 0 w 125"/>
                <a:gd name="T65" fmla="*/ 16 h 54"/>
                <a:gd name="T66" fmla="*/ 2 w 125"/>
                <a:gd name="T67" fmla="*/ 13 h 54"/>
                <a:gd name="T68" fmla="*/ 7 w 125"/>
                <a:gd name="T69" fmla="*/ 16 h 54"/>
                <a:gd name="T70" fmla="*/ 15 w 125"/>
                <a:gd name="T71" fmla="*/ 11 h 54"/>
                <a:gd name="T72" fmla="*/ 22 w 125"/>
                <a:gd name="T73" fmla="*/ 7 h 54"/>
                <a:gd name="T74" fmla="*/ 30 w 125"/>
                <a:gd name="T75" fmla="*/ 3 h 54"/>
                <a:gd name="T76" fmla="*/ 35 w 125"/>
                <a:gd name="T77" fmla="*/ 3 h 54"/>
                <a:gd name="T78" fmla="*/ 41 w 125"/>
                <a:gd name="T79" fmla="*/ 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5" h="54">
                  <a:moveTo>
                    <a:pt x="43" y="0"/>
                  </a:moveTo>
                  <a:lnTo>
                    <a:pt x="45" y="0"/>
                  </a:lnTo>
                  <a:lnTo>
                    <a:pt x="45" y="0"/>
                  </a:lnTo>
                  <a:lnTo>
                    <a:pt x="47" y="1"/>
                  </a:lnTo>
                  <a:lnTo>
                    <a:pt x="48" y="0"/>
                  </a:lnTo>
                  <a:lnTo>
                    <a:pt x="50" y="1"/>
                  </a:lnTo>
                  <a:lnTo>
                    <a:pt x="52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2" y="7"/>
                  </a:lnTo>
                  <a:lnTo>
                    <a:pt x="65" y="5"/>
                  </a:lnTo>
                  <a:lnTo>
                    <a:pt x="67" y="7"/>
                  </a:lnTo>
                  <a:lnTo>
                    <a:pt x="65" y="11"/>
                  </a:lnTo>
                  <a:lnTo>
                    <a:pt x="67" y="14"/>
                  </a:lnTo>
                  <a:lnTo>
                    <a:pt x="69" y="14"/>
                  </a:lnTo>
                  <a:lnTo>
                    <a:pt x="69" y="18"/>
                  </a:lnTo>
                  <a:lnTo>
                    <a:pt x="71" y="18"/>
                  </a:lnTo>
                  <a:lnTo>
                    <a:pt x="73" y="16"/>
                  </a:lnTo>
                  <a:lnTo>
                    <a:pt x="75" y="16"/>
                  </a:lnTo>
                  <a:lnTo>
                    <a:pt x="71" y="11"/>
                  </a:lnTo>
                  <a:lnTo>
                    <a:pt x="73" y="11"/>
                  </a:lnTo>
                  <a:lnTo>
                    <a:pt x="80" y="14"/>
                  </a:lnTo>
                  <a:lnTo>
                    <a:pt x="86" y="14"/>
                  </a:lnTo>
                  <a:lnTo>
                    <a:pt x="84" y="16"/>
                  </a:lnTo>
                  <a:lnTo>
                    <a:pt x="88" y="20"/>
                  </a:lnTo>
                  <a:lnTo>
                    <a:pt x="95" y="18"/>
                  </a:lnTo>
                  <a:lnTo>
                    <a:pt x="99" y="20"/>
                  </a:lnTo>
                  <a:lnTo>
                    <a:pt x="110" y="28"/>
                  </a:lnTo>
                  <a:lnTo>
                    <a:pt x="112" y="33"/>
                  </a:lnTo>
                  <a:lnTo>
                    <a:pt x="116" y="33"/>
                  </a:lnTo>
                  <a:lnTo>
                    <a:pt x="118" y="31"/>
                  </a:lnTo>
                  <a:lnTo>
                    <a:pt x="121" y="31"/>
                  </a:lnTo>
                  <a:lnTo>
                    <a:pt x="125" y="35"/>
                  </a:lnTo>
                  <a:lnTo>
                    <a:pt x="125" y="39"/>
                  </a:lnTo>
                  <a:lnTo>
                    <a:pt x="118" y="39"/>
                  </a:lnTo>
                  <a:lnTo>
                    <a:pt x="114" y="41"/>
                  </a:lnTo>
                  <a:lnTo>
                    <a:pt x="110" y="43"/>
                  </a:lnTo>
                  <a:lnTo>
                    <a:pt x="105" y="46"/>
                  </a:lnTo>
                  <a:lnTo>
                    <a:pt x="99" y="48"/>
                  </a:lnTo>
                  <a:lnTo>
                    <a:pt x="91" y="50"/>
                  </a:lnTo>
                  <a:lnTo>
                    <a:pt x="90" y="48"/>
                  </a:lnTo>
                  <a:lnTo>
                    <a:pt x="86" y="48"/>
                  </a:lnTo>
                  <a:lnTo>
                    <a:pt x="82" y="52"/>
                  </a:lnTo>
                  <a:lnTo>
                    <a:pt x="75" y="50"/>
                  </a:lnTo>
                  <a:lnTo>
                    <a:pt x="73" y="48"/>
                  </a:lnTo>
                  <a:lnTo>
                    <a:pt x="67" y="48"/>
                  </a:lnTo>
                  <a:lnTo>
                    <a:pt x="63" y="48"/>
                  </a:lnTo>
                  <a:lnTo>
                    <a:pt x="58" y="44"/>
                  </a:lnTo>
                  <a:lnTo>
                    <a:pt x="52" y="44"/>
                  </a:lnTo>
                  <a:lnTo>
                    <a:pt x="48" y="44"/>
                  </a:lnTo>
                  <a:lnTo>
                    <a:pt x="48" y="46"/>
                  </a:lnTo>
                  <a:lnTo>
                    <a:pt x="47" y="48"/>
                  </a:lnTo>
                  <a:lnTo>
                    <a:pt x="47" y="50"/>
                  </a:lnTo>
                  <a:lnTo>
                    <a:pt x="41" y="52"/>
                  </a:lnTo>
                  <a:lnTo>
                    <a:pt x="39" y="54"/>
                  </a:lnTo>
                  <a:lnTo>
                    <a:pt x="32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2" y="41"/>
                  </a:lnTo>
                  <a:lnTo>
                    <a:pt x="19" y="37"/>
                  </a:lnTo>
                  <a:lnTo>
                    <a:pt x="13" y="33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9" y="26"/>
                  </a:lnTo>
                  <a:lnTo>
                    <a:pt x="5" y="20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7" y="16"/>
                  </a:lnTo>
                  <a:lnTo>
                    <a:pt x="13" y="11"/>
                  </a:lnTo>
                  <a:lnTo>
                    <a:pt x="15" y="11"/>
                  </a:lnTo>
                  <a:lnTo>
                    <a:pt x="19" y="7"/>
                  </a:lnTo>
                  <a:lnTo>
                    <a:pt x="22" y="7"/>
                  </a:lnTo>
                  <a:lnTo>
                    <a:pt x="24" y="3"/>
                  </a:lnTo>
                  <a:lnTo>
                    <a:pt x="30" y="3"/>
                  </a:lnTo>
                  <a:lnTo>
                    <a:pt x="32" y="5"/>
                  </a:lnTo>
                  <a:lnTo>
                    <a:pt x="35" y="3"/>
                  </a:lnTo>
                  <a:lnTo>
                    <a:pt x="35" y="0"/>
                  </a:lnTo>
                  <a:lnTo>
                    <a:pt x="41" y="1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95">
              <a:extLst>
                <a:ext uri="{FF2B5EF4-FFF2-40B4-BE49-F238E27FC236}">
                  <a16:creationId xmlns:a16="http://schemas.microsoft.com/office/drawing/2014/main" id="{8534A260-628D-4C4E-8B6D-046637599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63250" y="8073191"/>
              <a:ext cx="34616" cy="51922"/>
            </a:xfrm>
            <a:custGeom>
              <a:avLst/>
              <a:gdLst>
                <a:gd name="T0" fmla="*/ 0 w 4"/>
                <a:gd name="T1" fmla="*/ 0 h 6"/>
                <a:gd name="T2" fmla="*/ 4 w 4"/>
                <a:gd name="T3" fmla="*/ 2 h 6"/>
                <a:gd name="T4" fmla="*/ 2 w 4"/>
                <a:gd name="T5" fmla="*/ 6 h 6"/>
                <a:gd name="T6" fmla="*/ 2 w 4"/>
                <a:gd name="T7" fmla="*/ 6 h 6"/>
                <a:gd name="T8" fmla="*/ 0 w 4"/>
                <a:gd name="T9" fmla="*/ 4 h 6"/>
                <a:gd name="T10" fmla="*/ 0 w 4"/>
                <a:gd name="T11" fmla="*/ 0 h 6"/>
                <a:gd name="T12" fmla="*/ 0 w 4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4" y="2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96">
              <a:extLst>
                <a:ext uri="{FF2B5EF4-FFF2-40B4-BE49-F238E27FC236}">
                  <a16:creationId xmlns:a16="http://schemas.microsoft.com/office/drawing/2014/main" id="{61ED09F8-E3E0-4B47-ADDF-10D0940CA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61325" y="7977998"/>
              <a:ext cx="666350" cy="389428"/>
            </a:xfrm>
            <a:custGeom>
              <a:avLst/>
              <a:gdLst>
                <a:gd name="T0" fmla="*/ 45 w 77"/>
                <a:gd name="T1" fmla="*/ 3 h 45"/>
                <a:gd name="T2" fmla="*/ 49 w 77"/>
                <a:gd name="T3" fmla="*/ 3 h 45"/>
                <a:gd name="T4" fmla="*/ 56 w 77"/>
                <a:gd name="T5" fmla="*/ 7 h 45"/>
                <a:gd name="T6" fmla="*/ 58 w 77"/>
                <a:gd name="T7" fmla="*/ 11 h 45"/>
                <a:gd name="T8" fmla="*/ 60 w 77"/>
                <a:gd name="T9" fmla="*/ 17 h 45"/>
                <a:gd name="T10" fmla="*/ 66 w 77"/>
                <a:gd name="T11" fmla="*/ 15 h 45"/>
                <a:gd name="T12" fmla="*/ 71 w 77"/>
                <a:gd name="T13" fmla="*/ 17 h 45"/>
                <a:gd name="T14" fmla="*/ 77 w 77"/>
                <a:gd name="T15" fmla="*/ 18 h 45"/>
                <a:gd name="T16" fmla="*/ 75 w 77"/>
                <a:gd name="T17" fmla="*/ 28 h 45"/>
                <a:gd name="T18" fmla="*/ 68 w 77"/>
                <a:gd name="T19" fmla="*/ 35 h 45"/>
                <a:gd name="T20" fmla="*/ 62 w 77"/>
                <a:gd name="T21" fmla="*/ 33 h 45"/>
                <a:gd name="T22" fmla="*/ 54 w 77"/>
                <a:gd name="T23" fmla="*/ 37 h 45"/>
                <a:gd name="T24" fmla="*/ 49 w 77"/>
                <a:gd name="T25" fmla="*/ 39 h 45"/>
                <a:gd name="T26" fmla="*/ 43 w 77"/>
                <a:gd name="T27" fmla="*/ 33 h 45"/>
                <a:gd name="T28" fmla="*/ 34 w 77"/>
                <a:gd name="T29" fmla="*/ 41 h 45"/>
                <a:gd name="T30" fmla="*/ 23 w 77"/>
                <a:gd name="T31" fmla="*/ 45 h 45"/>
                <a:gd name="T32" fmla="*/ 19 w 77"/>
                <a:gd name="T33" fmla="*/ 39 h 45"/>
                <a:gd name="T34" fmla="*/ 15 w 77"/>
                <a:gd name="T35" fmla="*/ 33 h 45"/>
                <a:gd name="T36" fmla="*/ 10 w 77"/>
                <a:gd name="T37" fmla="*/ 30 h 45"/>
                <a:gd name="T38" fmla="*/ 8 w 77"/>
                <a:gd name="T39" fmla="*/ 37 h 45"/>
                <a:gd name="T40" fmla="*/ 0 w 77"/>
                <a:gd name="T41" fmla="*/ 37 h 45"/>
                <a:gd name="T42" fmla="*/ 2 w 77"/>
                <a:gd name="T43" fmla="*/ 33 h 45"/>
                <a:gd name="T44" fmla="*/ 4 w 77"/>
                <a:gd name="T45" fmla="*/ 31 h 45"/>
                <a:gd name="T46" fmla="*/ 10 w 77"/>
                <a:gd name="T47" fmla="*/ 18 h 45"/>
                <a:gd name="T48" fmla="*/ 15 w 77"/>
                <a:gd name="T49" fmla="*/ 15 h 45"/>
                <a:gd name="T50" fmla="*/ 17 w 77"/>
                <a:gd name="T51" fmla="*/ 9 h 45"/>
                <a:gd name="T52" fmla="*/ 15 w 77"/>
                <a:gd name="T53" fmla="*/ 5 h 45"/>
                <a:gd name="T54" fmla="*/ 21 w 77"/>
                <a:gd name="T55" fmla="*/ 7 h 45"/>
                <a:gd name="T56" fmla="*/ 30 w 77"/>
                <a:gd name="T57" fmla="*/ 5 h 45"/>
                <a:gd name="T58" fmla="*/ 36 w 77"/>
                <a:gd name="T59" fmla="*/ 5 h 45"/>
                <a:gd name="T60" fmla="*/ 41 w 77"/>
                <a:gd name="T61" fmla="*/ 3 h 45"/>
                <a:gd name="T62" fmla="*/ 43 w 77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7" h="45">
                  <a:moveTo>
                    <a:pt x="43" y="0"/>
                  </a:moveTo>
                  <a:lnTo>
                    <a:pt x="45" y="3"/>
                  </a:lnTo>
                  <a:lnTo>
                    <a:pt x="47" y="5"/>
                  </a:lnTo>
                  <a:lnTo>
                    <a:pt x="49" y="3"/>
                  </a:lnTo>
                  <a:lnTo>
                    <a:pt x="51" y="3"/>
                  </a:lnTo>
                  <a:lnTo>
                    <a:pt x="56" y="7"/>
                  </a:lnTo>
                  <a:lnTo>
                    <a:pt x="60" y="9"/>
                  </a:lnTo>
                  <a:lnTo>
                    <a:pt x="58" y="11"/>
                  </a:lnTo>
                  <a:lnTo>
                    <a:pt x="58" y="15"/>
                  </a:lnTo>
                  <a:lnTo>
                    <a:pt x="60" y="17"/>
                  </a:lnTo>
                  <a:lnTo>
                    <a:pt x="64" y="17"/>
                  </a:lnTo>
                  <a:lnTo>
                    <a:pt x="66" y="15"/>
                  </a:lnTo>
                  <a:lnTo>
                    <a:pt x="69" y="18"/>
                  </a:lnTo>
                  <a:lnTo>
                    <a:pt x="71" y="17"/>
                  </a:lnTo>
                  <a:lnTo>
                    <a:pt x="75" y="17"/>
                  </a:lnTo>
                  <a:lnTo>
                    <a:pt x="77" y="18"/>
                  </a:lnTo>
                  <a:lnTo>
                    <a:pt x="73" y="22"/>
                  </a:lnTo>
                  <a:lnTo>
                    <a:pt x="75" y="28"/>
                  </a:lnTo>
                  <a:lnTo>
                    <a:pt x="68" y="30"/>
                  </a:lnTo>
                  <a:lnTo>
                    <a:pt x="68" y="35"/>
                  </a:lnTo>
                  <a:lnTo>
                    <a:pt x="64" y="33"/>
                  </a:lnTo>
                  <a:lnTo>
                    <a:pt x="62" y="33"/>
                  </a:lnTo>
                  <a:lnTo>
                    <a:pt x="54" y="31"/>
                  </a:lnTo>
                  <a:lnTo>
                    <a:pt x="54" y="37"/>
                  </a:lnTo>
                  <a:lnTo>
                    <a:pt x="51" y="43"/>
                  </a:lnTo>
                  <a:lnTo>
                    <a:pt x="49" y="39"/>
                  </a:lnTo>
                  <a:lnTo>
                    <a:pt x="43" y="37"/>
                  </a:lnTo>
                  <a:lnTo>
                    <a:pt x="43" y="33"/>
                  </a:lnTo>
                  <a:lnTo>
                    <a:pt x="39" y="30"/>
                  </a:lnTo>
                  <a:lnTo>
                    <a:pt x="34" y="41"/>
                  </a:lnTo>
                  <a:lnTo>
                    <a:pt x="30" y="39"/>
                  </a:lnTo>
                  <a:lnTo>
                    <a:pt x="23" y="45"/>
                  </a:lnTo>
                  <a:lnTo>
                    <a:pt x="19" y="43"/>
                  </a:lnTo>
                  <a:lnTo>
                    <a:pt x="19" y="39"/>
                  </a:lnTo>
                  <a:lnTo>
                    <a:pt x="17" y="37"/>
                  </a:lnTo>
                  <a:lnTo>
                    <a:pt x="15" y="33"/>
                  </a:lnTo>
                  <a:lnTo>
                    <a:pt x="13" y="31"/>
                  </a:lnTo>
                  <a:lnTo>
                    <a:pt x="10" y="30"/>
                  </a:lnTo>
                  <a:lnTo>
                    <a:pt x="6" y="33"/>
                  </a:lnTo>
                  <a:lnTo>
                    <a:pt x="8" y="37"/>
                  </a:lnTo>
                  <a:lnTo>
                    <a:pt x="4" y="39"/>
                  </a:lnTo>
                  <a:lnTo>
                    <a:pt x="0" y="37"/>
                  </a:lnTo>
                  <a:lnTo>
                    <a:pt x="0" y="35"/>
                  </a:lnTo>
                  <a:lnTo>
                    <a:pt x="2" y="33"/>
                  </a:lnTo>
                  <a:lnTo>
                    <a:pt x="4" y="35"/>
                  </a:lnTo>
                  <a:lnTo>
                    <a:pt x="4" y="31"/>
                  </a:lnTo>
                  <a:lnTo>
                    <a:pt x="4" y="26"/>
                  </a:lnTo>
                  <a:lnTo>
                    <a:pt x="10" y="18"/>
                  </a:lnTo>
                  <a:lnTo>
                    <a:pt x="11" y="18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17" y="9"/>
                  </a:lnTo>
                  <a:lnTo>
                    <a:pt x="13" y="7"/>
                  </a:lnTo>
                  <a:lnTo>
                    <a:pt x="15" y="5"/>
                  </a:lnTo>
                  <a:lnTo>
                    <a:pt x="21" y="5"/>
                  </a:lnTo>
                  <a:lnTo>
                    <a:pt x="21" y="7"/>
                  </a:lnTo>
                  <a:lnTo>
                    <a:pt x="25" y="7"/>
                  </a:lnTo>
                  <a:lnTo>
                    <a:pt x="30" y="5"/>
                  </a:lnTo>
                  <a:lnTo>
                    <a:pt x="32" y="5"/>
                  </a:lnTo>
                  <a:lnTo>
                    <a:pt x="36" y="5"/>
                  </a:lnTo>
                  <a:lnTo>
                    <a:pt x="39" y="5"/>
                  </a:lnTo>
                  <a:lnTo>
                    <a:pt x="41" y="3"/>
                  </a:lnTo>
                  <a:lnTo>
                    <a:pt x="39" y="2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103">
              <a:extLst>
                <a:ext uri="{FF2B5EF4-FFF2-40B4-BE49-F238E27FC236}">
                  <a16:creationId xmlns:a16="http://schemas.microsoft.com/office/drawing/2014/main" id="{BFAA278A-1D49-401B-A153-E22C3F685C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185363" y="7380879"/>
              <a:ext cx="1912506" cy="1774046"/>
            </a:xfrm>
            <a:custGeom>
              <a:avLst/>
              <a:gdLst>
                <a:gd name="T0" fmla="*/ 221 w 221"/>
                <a:gd name="T1" fmla="*/ 185 h 205"/>
                <a:gd name="T2" fmla="*/ 208 w 221"/>
                <a:gd name="T3" fmla="*/ 201 h 205"/>
                <a:gd name="T4" fmla="*/ 208 w 221"/>
                <a:gd name="T5" fmla="*/ 198 h 205"/>
                <a:gd name="T6" fmla="*/ 206 w 221"/>
                <a:gd name="T7" fmla="*/ 190 h 205"/>
                <a:gd name="T8" fmla="*/ 204 w 221"/>
                <a:gd name="T9" fmla="*/ 183 h 205"/>
                <a:gd name="T10" fmla="*/ 217 w 221"/>
                <a:gd name="T11" fmla="*/ 177 h 205"/>
                <a:gd name="T12" fmla="*/ 114 w 221"/>
                <a:gd name="T13" fmla="*/ 1 h 205"/>
                <a:gd name="T14" fmla="*/ 127 w 221"/>
                <a:gd name="T15" fmla="*/ 14 h 205"/>
                <a:gd name="T16" fmla="*/ 137 w 221"/>
                <a:gd name="T17" fmla="*/ 22 h 205"/>
                <a:gd name="T18" fmla="*/ 150 w 221"/>
                <a:gd name="T19" fmla="*/ 29 h 205"/>
                <a:gd name="T20" fmla="*/ 163 w 221"/>
                <a:gd name="T21" fmla="*/ 35 h 205"/>
                <a:gd name="T22" fmla="*/ 174 w 221"/>
                <a:gd name="T23" fmla="*/ 41 h 205"/>
                <a:gd name="T24" fmla="*/ 189 w 221"/>
                <a:gd name="T25" fmla="*/ 43 h 205"/>
                <a:gd name="T26" fmla="*/ 185 w 221"/>
                <a:gd name="T27" fmla="*/ 59 h 205"/>
                <a:gd name="T28" fmla="*/ 184 w 221"/>
                <a:gd name="T29" fmla="*/ 76 h 205"/>
                <a:gd name="T30" fmla="*/ 176 w 221"/>
                <a:gd name="T31" fmla="*/ 78 h 205"/>
                <a:gd name="T32" fmla="*/ 163 w 221"/>
                <a:gd name="T33" fmla="*/ 95 h 205"/>
                <a:gd name="T34" fmla="*/ 159 w 221"/>
                <a:gd name="T35" fmla="*/ 106 h 205"/>
                <a:gd name="T36" fmla="*/ 172 w 221"/>
                <a:gd name="T37" fmla="*/ 100 h 205"/>
                <a:gd name="T38" fmla="*/ 178 w 221"/>
                <a:gd name="T39" fmla="*/ 112 h 205"/>
                <a:gd name="T40" fmla="*/ 176 w 221"/>
                <a:gd name="T41" fmla="*/ 127 h 205"/>
                <a:gd name="T42" fmla="*/ 189 w 221"/>
                <a:gd name="T43" fmla="*/ 145 h 205"/>
                <a:gd name="T44" fmla="*/ 172 w 221"/>
                <a:gd name="T45" fmla="*/ 166 h 205"/>
                <a:gd name="T46" fmla="*/ 150 w 221"/>
                <a:gd name="T47" fmla="*/ 162 h 205"/>
                <a:gd name="T48" fmla="*/ 135 w 221"/>
                <a:gd name="T49" fmla="*/ 160 h 205"/>
                <a:gd name="T50" fmla="*/ 120 w 221"/>
                <a:gd name="T51" fmla="*/ 172 h 205"/>
                <a:gd name="T52" fmla="*/ 112 w 221"/>
                <a:gd name="T53" fmla="*/ 181 h 205"/>
                <a:gd name="T54" fmla="*/ 84 w 221"/>
                <a:gd name="T55" fmla="*/ 177 h 205"/>
                <a:gd name="T56" fmla="*/ 68 w 221"/>
                <a:gd name="T57" fmla="*/ 177 h 205"/>
                <a:gd name="T58" fmla="*/ 53 w 221"/>
                <a:gd name="T59" fmla="*/ 166 h 205"/>
                <a:gd name="T60" fmla="*/ 55 w 221"/>
                <a:gd name="T61" fmla="*/ 151 h 205"/>
                <a:gd name="T62" fmla="*/ 56 w 221"/>
                <a:gd name="T63" fmla="*/ 121 h 205"/>
                <a:gd name="T64" fmla="*/ 62 w 221"/>
                <a:gd name="T65" fmla="*/ 119 h 205"/>
                <a:gd name="T66" fmla="*/ 58 w 221"/>
                <a:gd name="T67" fmla="*/ 108 h 205"/>
                <a:gd name="T68" fmla="*/ 43 w 221"/>
                <a:gd name="T69" fmla="*/ 95 h 205"/>
                <a:gd name="T70" fmla="*/ 40 w 221"/>
                <a:gd name="T71" fmla="*/ 86 h 205"/>
                <a:gd name="T72" fmla="*/ 41 w 221"/>
                <a:gd name="T73" fmla="*/ 82 h 205"/>
                <a:gd name="T74" fmla="*/ 34 w 221"/>
                <a:gd name="T75" fmla="*/ 76 h 205"/>
                <a:gd name="T76" fmla="*/ 26 w 221"/>
                <a:gd name="T77" fmla="*/ 76 h 205"/>
                <a:gd name="T78" fmla="*/ 13 w 221"/>
                <a:gd name="T79" fmla="*/ 71 h 205"/>
                <a:gd name="T80" fmla="*/ 2 w 221"/>
                <a:gd name="T81" fmla="*/ 67 h 205"/>
                <a:gd name="T82" fmla="*/ 6 w 221"/>
                <a:gd name="T83" fmla="*/ 59 h 205"/>
                <a:gd name="T84" fmla="*/ 8 w 221"/>
                <a:gd name="T85" fmla="*/ 59 h 205"/>
                <a:gd name="T86" fmla="*/ 8 w 221"/>
                <a:gd name="T87" fmla="*/ 54 h 205"/>
                <a:gd name="T88" fmla="*/ 19 w 221"/>
                <a:gd name="T89" fmla="*/ 52 h 205"/>
                <a:gd name="T90" fmla="*/ 38 w 221"/>
                <a:gd name="T91" fmla="*/ 52 h 205"/>
                <a:gd name="T92" fmla="*/ 53 w 221"/>
                <a:gd name="T93" fmla="*/ 52 h 205"/>
                <a:gd name="T94" fmla="*/ 51 w 221"/>
                <a:gd name="T95" fmla="*/ 41 h 205"/>
                <a:gd name="T96" fmla="*/ 51 w 221"/>
                <a:gd name="T97" fmla="*/ 31 h 205"/>
                <a:gd name="T98" fmla="*/ 58 w 221"/>
                <a:gd name="T99" fmla="*/ 37 h 205"/>
                <a:gd name="T100" fmla="*/ 79 w 221"/>
                <a:gd name="T101" fmla="*/ 35 h 205"/>
                <a:gd name="T102" fmla="*/ 86 w 221"/>
                <a:gd name="T103" fmla="*/ 26 h 205"/>
                <a:gd name="T104" fmla="*/ 99 w 221"/>
                <a:gd name="T105" fmla="*/ 11 h 205"/>
                <a:gd name="T106" fmla="*/ 112 w 221"/>
                <a:gd name="T107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05">
                  <a:moveTo>
                    <a:pt x="217" y="170"/>
                  </a:moveTo>
                  <a:lnTo>
                    <a:pt x="219" y="170"/>
                  </a:lnTo>
                  <a:lnTo>
                    <a:pt x="219" y="173"/>
                  </a:lnTo>
                  <a:lnTo>
                    <a:pt x="219" y="179"/>
                  </a:lnTo>
                  <a:lnTo>
                    <a:pt x="221" y="185"/>
                  </a:lnTo>
                  <a:lnTo>
                    <a:pt x="219" y="194"/>
                  </a:lnTo>
                  <a:lnTo>
                    <a:pt x="219" y="198"/>
                  </a:lnTo>
                  <a:lnTo>
                    <a:pt x="217" y="203"/>
                  </a:lnTo>
                  <a:lnTo>
                    <a:pt x="213" y="205"/>
                  </a:lnTo>
                  <a:lnTo>
                    <a:pt x="208" y="201"/>
                  </a:lnTo>
                  <a:lnTo>
                    <a:pt x="208" y="201"/>
                  </a:lnTo>
                  <a:lnTo>
                    <a:pt x="210" y="200"/>
                  </a:lnTo>
                  <a:lnTo>
                    <a:pt x="210" y="200"/>
                  </a:lnTo>
                  <a:lnTo>
                    <a:pt x="210" y="198"/>
                  </a:lnTo>
                  <a:lnTo>
                    <a:pt x="208" y="198"/>
                  </a:lnTo>
                  <a:lnTo>
                    <a:pt x="208" y="196"/>
                  </a:lnTo>
                  <a:lnTo>
                    <a:pt x="206" y="194"/>
                  </a:lnTo>
                  <a:lnTo>
                    <a:pt x="204" y="192"/>
                  </a:lnTo>
                  <a:lnTo>
                    <a:pt x="206" y="192"/>
                  </a:lnTo>
                  <a:lnTo>
                    <a:pt x="206" y="190"/>
                  </a:lnTo>
                  <a:lnTo>
                    <a:pt x="204" y="188"/>
                  </a:lnTo>
                  <a:lnTo>
                    <a:pt x="202" y="187"/>
                  </a:lnTo>
                  <a:lnTo>
                    <a:pt x="204" y="187"/>
                  </a:lnTo>
                  <a:lnTo>
                    <a:pt x="206" y="185"/>
                  </a:lnTo>
                  <a:lnTo>
                    <a:pt x="204" y="183"/>
                  </a:lnTo>
                  <a:lnTo>
                    <a:pt x="206" y="179"/>
                  </a:lnTo>
                  <a:lnTo>
                    <a:pt x="212" y="177"/>
                  </a:lnTo>
                  <a:lnTo>
                    <a:pt x="213" y="175"/>
                  </a:lnTo>
                  <a:lnTo>
                    <a:pt x="215" y="177"/>
                  </a:lnTo>
                  <a:lnTo>
                    <a:pt x="217" y="177"/>
                  </a:lnTo>
                  <a:lnTo>
                    <a:pt x="217" y="175"/>
                  </a:lnTo>
                  <a:lnTo>
                    <a:pt x="215" y="172"/>
                  </a:lnTo>
                  <a:lnTo>
                    <a:pt x="217" y="170"/>
                  </a:lnTo>
                  <a:close/>
                  <a:moveTo>
                    <a:pt x="112" y="0"/>
                  </a:moveTo>
                  <a:lnTo>
                    <a:pt x="114" y="1"/>
                  </a:lnTo>
                  <a:lnTo>
                    <a:pt x="116" y="7"/>
                  </a:lnTo>
                  <a:lnTo>
                    <a:pt x="120" y="9"/>
                  </a:lnTo>
                  <a:lnTo>
                    <a:pt x="120" y="11"/>
                  </a:lnTo>
                  <a:lnTo>
                    <a:pt x="126" y="14"/>
                  </a:lnTo>
                  <a:lnTo>
                    <a:pt x="127" y="14"/>
                  </a:lnTo>
                  <a:lnTo>
                    <a:pt x="129" y="16"/>
                  </a:lnTo>
                  <a:lnTo>
                    <a:pt x="131" y="18"/>
                  </a:lnTo>
                  <a:lnTo>
                    <a:pt x="131" y="22"/>
                  </a:lnTo>
                  <a:lnTo>
                    <a:pt x="135" y="24"/>
                  </a:lnTo>
                  <a:lnTo>
                    <a:pt x="137" y="22"/>
                  </a:lnTo>
                  <a:lnTo>
                    <a:pt x="139" y="22"/>
                  </a:lnTo>
                  <a:lnTo>
                    <a:pt x="141" y="24"/>
                  </a:lnTo>
                  <a:lnTo>
                    <a:pt x="142" y="26"/>
                  </a:lnTo>
                  <a:lnTo>
                    <a:pt x="146" y="29"/>
                  </a:lnTo>
                  <a:lnTo>
                    <a:pt x="150" y="29"/>
                  </a:lnTo>
                  <a:lnTo>
                    <a:pt x="154" y="33"/>
                  </a:lnTo>
                  <a:lnTo>
                    <a:pt x="154" y="31"/>
                  </a:lnTo>
                  <a:lnTo>
                    <a:pt x="157" y="31"/>
                  </a:lnTo>
                  <a:lnTo>
                    <a:pt x="159" y="35"/>
                  </a:lnTo>
                  <a:lnTo>
                    <a:pt x="163" y="35"/>
                  </a:lnTo>
                  <a:lnTo>
                    <a:pt x="165" y="35"/>
                  </a:lnTo>
                  <a:lnTo>
                    <a:pt x="169" y="37"/>
                  </a:lnTo>
                  <a:lnTo>
                    <a:pt x="169" y="39"/>
                  </a:lnTo>
                  <a:lnTo>
                    <a:pt x="172" y="43"/>
                  </a:lnTo>
                  <a:lnTo>
                    <a:pt x="174" y="41"/>
                  </a:lnTo>
                  <a:lnTo>
                    <a:pt x="178" y="41"/>
                  </a:lnTo>
                  <a:lnTo>
                    <a:pt x="180" y="43"/>
                  </a:lnTo>
                  <a:lnTo>
                    <a:pt x="184" y="41"/>
                  </a:lnTo>
                  <a:lnTo>
                    <a:pt x="187" y="43"/>
                  </a:lnTo>
                  <a:lnTo>
                    <a:pt x="189" y="43"/>
                  </a:lnTo>
                  <a:lnTo>
                    <a:pt x="193" y="44"/>
                  </a:lnTo>
                  <a:lnTo>
                    <a:pt x="189" y="48"/>
                  </a:lnTo>
                  <a:lnTo>
                    <a:pt x="187" y="54"/>
                  </a:lnTo>
                  <a:lnTo>
                    <a:pt x="187" y="56"/>
                  </a:lnTo>
                  <a:lnTo>
                    <a:pt x="185" y="59"/>
                  </a:lnTo>
                  <a:lnTo>
                    <a:pt x="184" y="65"/>
                  </a:lnTo>
                  <a:lnTo>
                    <a:pt x="184" y="69"/>
                  </a:lnTo>
                  <a:lnTo>
                    <a:pt x="187" y="71"/>
                  </a:lnTo>
                  <a:lnTo>
                    <a:pt x="189" y="74"/>
                  </a:lnTo>
                  <a:lnTo>
                    <a:pt x="184" y="76"/>
                  </a:lnTo>
                  <a:lnTo>
                    <a:pt x="180" y="76"/>
                  </a:lnTo>
                  <a:lnTo>
                    <a:pt x="180" y="74"/>
                  </a:lnTo>
                  <a:lnTo>
                    <a:pt x="174" y="74"/>
                  </a:lnTo>
                  <a:lnTo>
                    <a:pt x="172" y="76"/>
                  </a:lnTo>
                  <a:lnTo>
                    <a:pt x="176" y="78"/>
                  </a:lnTo>
                  <a:lnTo>
                    <a:pt x="176" y="82"/>
                  </a:lnTo>
                  <a:lnTo>
                    <a:pt x="174" y="84"/>
                  </a:lnTo>
                  <a:lnTo>
                    <a:pt x="170" y="87"/>
                  </a:lnTo>
                  <a:lnTo>
                    <a:pt x="169" y="87"/>
                  </a:lnTo>
                  <a:lnTo>
                    <a:pt x="163" y="95"/>
                  </a:lnTo>
                  <a:lnTo>
                    <a:pt x="163" y="100"/>
                  </a:lnTo>
                  <a:lnTo>
                    <a:pt x="163" y="104"/>
                  </a:lnTo>
                  <a:lnTo>
                    <a:pt x="161" y="102"/>
                  </a:lnTo>
                  <a:lnTo>
                    <a:pt x="159" y="104"/>
                  </a:lnTo>
                  <a:lnTo>
                    <a:pt x="159" y="106"/>
                  </a:lnTo>
                  <a:lnTo>
                    <a:pt x="163" y="108"/>
                  </a:lnTo>
                  <a:lnTo>
                    <a:pt x="167" y="106"/>
                  </a:lnTo>
                  <a:lnTo>
                    <a:pt x="165" y="102"/>
                  </a:lnTo>
                  <a:lnTo>
                    <a:pt x="169" y="99"/>
                  </a:lnTo>
                  <a:lnTo>
                    <a:pt x="172" y="100"/>
                  </a:lnTo>
                  <a:lnTo>
                    <a:pt x="174" y="102"/>
                  </a:lnTo>
                  <a:lnTo>
                    <a:pt x="176" y="106"/>
                  </a:lnTo>
                  <a:lnTo>
                    <a:pt x="178" y="108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176" y="114"/>
                  </a:lnTo>
                  <a:lnTo>
                    <a:pt x="178" y="117"/>
                  </a:lnTo>
                  <a:lnTo>
                    <a:pt x="180" y="119"/>
                  </a:lnTo>
                  <a:lnTo>
                    <a:pt x="180" y="125"/>
                  </a:lnTo>
                  <a:lnTo>
                    <a:pt x="176" y="127"/>
                  </a:lnTo>
                  <a:lnTo>
                    <a:pt x="172" y="129"/>
                  </a:lnTo>
                  <a:lnTo>
                    <a:pt x="178" y="134"/>
                  </a:lnTo>
                  <a:lnTo>
                    <a:pt x="178" y="142"/>
                  </a:lnTo>
                  <a:lnTo>
                    <a:pt x="184" y="145"/>
                  </a:lnTo>
                  <a:lnTo>
                    <a:pt x="189" y="145"/>
                  </a:lnTo>
                  <a:lnTo>
                    <a:pt x="185" y="151"/>
                  </a:lnTo>
                  <a:lnTo>
                    <a:pt x="187" y="155"/>
                  </a:lnTo>
                  <a:lnTo>
                    <a:pt x="187" y="155"/>
                  </a:lnTo>
                  <a:lnTo>
                    <a:pt x="176" y="162"/>
                  </a:lnTo>
                  <a:lnTo>
                    <a:pt x="172" y="166"/>
                  </a:lnTo>
                  <a:lnTo>
                    <a:pt x="174" y="168"/>
                  </a:lnTo>
                  <a:lnTo>
                    <a:pt x="170" y="170"/>
                  </a:lnTo>
                  <a:lnTo>
                    <a:pt x="163" y="170"/>
                  </a:lnTo>
                  <a:lnTo>
                    <a:pt x="161" y="168"/>
                  </a:lnTo>
                  <a:lnTo>
                    <a:pt x="150" y="162"/>
                  </a:lnTo>
                  <a:lnTo>
                    <a:pt x="146" y="162"/>
                  </a:lnTo>
                  <a:lnTo>
                    <a:pt x="144" y="164"/>
                  </a:lnTo>
                  <a:lnTo>
                    <a:pt x="142" y="164"/>
                  </a:lnTo>
                  <a:lnTo>
                    <a:pt x="139" y="160"/>
                  </a:lnTo>
                  <a:lnTo>
                    <a:pt x="135" y="160"/>
                  </a:lnTo>
                  <a:lnTo>
                    <a:pt x="133" y="158"/>
                  </a:lnTo>
                  <a:lnTo>
                    <a:pt x="131" y="160"/>
                  </a:lnTo>
                  <a:lnTo>
                    <a:pt x="124" y="166"/>
                  </a:lnTo>
                  <a:lnTo>
                    <a:pt x="120" y="170"/>
                  </a:lnTo>
                  <a:lnTo>
                    <a:pt x="120" y="172"/>
                  </a:lnTo>
                  <a:lnTo>
                    <a:pt x="118" y="177"/>
                  </a:lnTo>
                  <a:lnTo>
                    <a:pt x="120" y="183"/>
                  </a:lnTo>
                  <a:lnTo>
                    <a:pt x="120" y="185"/>
                  </a:lnTo>
                  <a:lnTo>
                    <a:pt x="118" y="183"/>
                  </a:lnTo>
                  <a:lnTo>
                    <a:pt x="112" y="181"/>
                  </a:lnTo>
                  <a:lnTo>
                    <a:pt x="105" y="181"/>
                  </a:lnTo>
                  <a:lnTo>
                    <a:pt x="99" y="179"/>
                  </a:lnTo>
                  <a:lnTo>
                    <a:pt x="96" y="179"/>
                  </a:lnTo>
                  <a:lnTo>
                    <a:pt x="92" y="177"/>
                  </a:lnTo>
                  <a:lnTo>
                    <a:pt x="84" y="177"/>
                  </a:lnTo>
                  <a:lnTo>
                    <a:pt x="83" y="181"/>
                  </a:lnTo>
                  <a:lnTo>
                    <a:pt x="79" y="179"/>
                  </a:lnTo>
                  <a:lnTo>
                    <a:pt x="75" y="179"/>
                  </a:lnTo>
                  <a:lnTo>
                    <a:pt x="71" y="175"/>
                  </a:lnTo>
                  <a:lnTo>
                    <a:pt x="68" y="177"/>
                  </a:lnTo>
                  <a:lnTo>
                    <a:pt x="64" y="173"/>
                  </a:lnTo>
                  <a:lnTo>
                    <a:pt x="58" y="172"/>
                  </a:lnTo>
                  <a:lnTo>
                    <a:pt x="53" y="172"/>
                  </a:lnTo>
                  <a:lnTo>
                    <a:pt x="53" y="170"/>
                  </a:lnTo>
                  <a:lnTo>
                    <a:pt x="53" y="166"/>
                  </a:lnTo>
                  <a:lnTo>
                    <a:pt x="51" y="164"/>
                  </a:lnTo>
                  <a:lnTo>
                    <a:pt x="51" y="164"/>
                  </a:lnTo>
                  <a:lnTo>
                    <a:pt x="47" y="162"/>
                  </a:lnTo>
                  <a:lnTo>
                    <a:pt x="51" y="160"/>
                  </a:lnTo>
                  <a:lnTo>
                    <a:pt x="55" y="151"/>
                  </a:lnTo>
                  <a:lnTo>
                    <a:pt x="55" y="138"/>
                  </a:lnTo>
                  <a:lnTo>
                    <a:pt x="56" y="136"/>
                  </a:lnTo>
                  <a:lnTo>
                    <a:pt x="55" y="136"/>
                  </a:lnTo>
                  <a:lnTo>
                    <a:pt x="55" y="129"/>
                  </a:lnTo>
                  <a:lnTo>
                    <a:pt x="56" y="121"/>
                  </a:lnTo>
                  <a:lnTo>
                    <a:pt x="58" y="119"/>
                  </a:lnTo>
                  <a:lnTo>
                    <a:pt x="62" y="121"/>
                  </a:lnTo>
                  <a:lnTo>
                    <a:pt x="62" y="125"/>
                  </a:lnTo>
                  <a:lnTo>
                    <a:pt x="68" y="130"/>
                  </a:lnTo>
                  <a:lnTo>
                    <a:pt x="62" y="119"/>
                  </a:lnTo>
                  <a:lnTo>
                    <a:pt x="58" y="115"/>
                  </a:lnTo>
                  <a:lnTo>
                    <a:pt x="55" y="115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8" y="108"/>
                  </a:lnTo>
                  <a:lnTo>
                    <a:pt x="56" y="106"/>
                  </a:lnTo>
                  <a:lnTo>
                    <a:pt x="56" y="102"/>
                  </a:lnTo>
                  <a:lnTo>
                    <a:pt x="53" y="100"/>
                  </a:lnTo>
                  <a:lnTo>
                    <a:pt x="49" y="100"/>
                  </a:lnTo>
                  <a:lnTo>
                    <a:pt x="43" y="95"/>
                  </a:lnTo>
                  <a:lnTo>
                    <a:pt x="41" y="95"/>
                  </a:lnTo>
                  <a:lnTo>
                    <a:pt x="40" y="93"/>
                  </a:lnTo>
                  <a:lnTo>
                    <a:pt x="41" y="89"/>
                  </a:lnTo>
                  <a:lnTo>
                    <a:pt x="41" y="86"/>
                  </a:lnTo>
                  <a:lnTo>
                    <a:pt x="40" y="86"/>
                  </a:lnTo>
                  <a:lnTo>
                    <a:pt x="41" y="84"/>
                  </a:lnTo>
                  <a:lnTo>
                    <a:pt x="45" y="84"/>
                  </a:lnTo>
                  <a:lnTo>
                    <a:pt x="47" y="84"/>
                  </a:lnTo>
                  <a:lnTo>
                    <a:pt x="45" y="82"/>
                  </a:lnTo>
                  <a:lnTo>
                    <a:pt x="41" y="82"/>
                  </a:lnTo>
                  <a:lnTo>
                    <a:pt x="38" y="84"/>
                  </a:lnTo>
                  <a:lnTo>
                    <a:pt x="36" y="84"/>
                  </a:lnTo>
                  <a:lnTo>
                    <a:pt x="34" y="80"/>
                  </a:lnTo>
                  <a:lnTo>
                    <a:pt x="36" y="76"/>
                  </a:lnTo>
                  <a:lnTo>
                    <a:pt x="34" y="76"/>
                  </a:lnTo>
                  <a:lnTo>
                    <a:pt x="32" y="76"/>
                  </a:lnTo>
                  <a:lnTo>
                    <a:pt x="30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26" y="76"/>
                  </a:lnTo>
                  <a:lnTo>
                    <a:pt x="23" y="74"/>
                  </a:lnTo>
                  <a:lnTo>
                    <a:pt x="21" y="74"/>
                  </a:lnTo>
                  <a:lnTo>
                    <a:pt x="21" y="72"/>
                  </a:lnTo>
                  <a:lnTo>
                    <a:pt x="15" y="69"/>
                  </a:lnTo>
                  <a:lnTo>
                    <a:pt x="13" y="71"/>
                  </a:lnTo>
                  <a:lnTo>
                    <a:pt x="10" y="69"/>
                  </a:lnTo>
                  <a:lnTo>
                    <a:pt x="6" y="72"/>
                  </a:lnTo>
                  <a:lnTo>
                    <a:pt x="8" y="69"/>
                  </a:lnTo>
                  <a:lnTo>
                    <a:pt x="6" y="67"/>
                  </a:lnTo>
                  <a:lnTo>
                    <a:pt x="2" y="67"/>
                  </a:lnTo>
                  <a:lnTo>
                    <a:pt x="2" y="65"/>
                  </a:lnTo>
                  <a:lnTo>
                    <a:pt x="6" y="63"/>
                  </a:lnTo>
                  <a:lnTo>
                    <a:pt x="8" y="63"/>
                  </a:lnTo>
                  <a:lnTo>
                    <a:pt x="8" y="61"/>
                  </a:lnTo>
                  <a:lnTo>
                    <a:pt x="6" y="59"/>
                  </a:lnTo>
                  <a:lnTo>
                    <a:pt x="4" y="63"/>
                  </a:lnTo>
                  <a:lnTo>
                    <a:pt x="2" y="59"/>
                  </a:lnTo>
                  <a:lnTo>
                    <a:pt x="4" y="59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4" y="57"/>
                  </a:lnTo>
                  <a:lnTo>
                    <a:pt x="2" y="59"/>
                  </a:lnTo>
                  <a:lnTo>
                    <a:pt x="0" y="57"/>
                  </a:lnTo>
                  <a:lnTo>
                    <a:pt x="2" y="54"/>
                  </a:lnTo>
                  <a:lnTo>
                    <a:pt x="8" y="54"/>
                  </a:lnTo>
                  <a:lnTo>
                    <a:pt x="10" y="52"/>
                  </a:lnTo>
                  <a:lnTo>
                    <a:pt x="13" y="52"/>
                  </a:lnTo>
                  <a:lnTo>
                    <a:pt x="15" y="52"/>
                  </a:lnTo>
                  <a:lnTo>
                    <a:pt x="17" y="50"/>
                  </a:lnTo>
                  <a:lnTo>
                    <a:pt x="19" y="52"/>
                  </a:lnTo>
                  <a:lnTo>
                    <a:pt x="21" y="48"/>
                  </a:lnTo>
                  <a:lnTo>
                    <a:pt x="26" y="48"/>
                  </a:lnTo>
                  <a:lnTo>
                    <a:pt x="28" y="48"/>
                  </a:lnTo>
                  <a:lnTo>
                    <a:pt x="34" y="54"/>
                  </a:lnTo>
                  <a:lnTo>
                    <a:pt x="38" y="52"/>
                  </a:lnTo>
                  <a:lnTo>
                    <a:pt x="38" y="52"/>
                  </a:lnTo>
                  <a:lnTo>
                    <a:pt x="41" y="52"/>
                  </a:lnTo>
                  <a:lnTo>
                    <a:pt x="43" y="52"/>
                  </a:lnTo>
                  <a:lnTo>
                    <a:pt x="45" y="52"/>
                  </a:lnTo>
                  <a:lnTo>
                    <a:pt x="53" y="52"/>
                  </a:lnTo>
                  <a:lnTo>
                    <a:pt x="51" y="50"/>
                  </a:lnTo>
                  <a:lnTo>
                    <a:pt x="49" y="46"/>
                  </a:lnTo>
                  <a:lnTo>
                    <a:pt x="51" y="44"/>
                  </a:lnTo>
                  <a:lnTo>
                    <a:pt x="49" y="43"/>
                  </a:lnTo>
                  <a:lnTo>
                    <a:pt x="51" y="41"/>
                  </a:lnTo>
                  <a:lnTo>
                    <a:pt x="45" y="35"/>
                  </a:lnTo>
                  <a:lnTo>
                    <a:pt x="45" y="33"/>
                  </a:lnTo>
                  <a:lnTo>
                    <a:pt x="45" y="29"/>
                  </a:lnTo>
                  <a:lnTo>
                    <a:pt x="47" y="31"/>
                  </a:lnTo>
                  <a:lnTo>
                    <a:pt x="51" y="31"/>
                  </a:lnTo>
                  <a:lnTo>
                    <a:pt x="53" y="29"/>
                  </a:lnTo>
                  <a:lnTo>
                    <a:pt x="56" y="31"/>
                  </a:lnTo>
                  <a:lnTo>
                    <a:pt x="55" y="33"/>
                  </a:lnTo>
                  <a:lnTo>
                    <a:pt x="56" y="35"/>
                  </a:lnTo>
                  <a:lnTo>
                    <a:pt x="58" y="37"/>
                  </a:lnTo>
                  <a:lnTo>
                    <a:pt x="60" y="37"/>
                  </a:lnTo>
                  <a:lnTo>
                    <a:pt x="64" y="37"/>
                  </a:lnTo>
                  <a:lnTo>
                    <a:pt x="69" y="39"/>
                  </a:lnTo>
                  <a:lnTo>
                    <a:pt x="75" y="37"/>
                  </a:lnTo>
                  <a:lnTo>
                    <a:pt x="79" y="35"/>
                  </a:lnTo>
                  <a:lnTo>
                    <a:pt x="75" y="33"/>
                  </a:lnTo>
                  <a:lnTo>
                    <a:pt x="75" y="31"/>
                  </a:lnTo>
                  <a:lnTo>
                    <a:pt x="77" y="29"/>
                  </a:lnTo>
                  <a:lnTo>
                    <a:pt x="83" y="26"/>
                  </a:lnTo>
                  <a:lnTo>
                    <a:pt x="86" y="26"/>
                  </a:lnTo>
                  <a:lnTo>
                    <a:pt x="88" y="26"/>
                  </a:lnTo>
                  <a:lnTo>
                    <a:pt x="94" y="24"/>
                  </a:lnTo>
                  <a:lnTo>
                    <a:pt x="94" y="22"/>
                  </a:lnTo>
                  <a:lnTo>
                    <a:pt x="99" y="18"/>
                  </a:lnTo>
                  <a:lnTo>
                    <a:pt x="99" y="11"/>
                  </a:lnTo>
                  <a:lnTo>
                    <a:pt x="99" y="7"/>
                  </a:lnTo>
                  <a:lnTo>
                    <a:pt x="99" y="3"/>
                  </a:lnTo>
                  <a:lnTo>
                    <a:pt x="105" y="1"/>
                  </a:lnTo>
                  <a:lnTo>
                    <a:pt x="107" y="3"/>
                  </a:lnTo>
                  <a:lnTo>
                    <a:pt x="112" y="0"/>
                  </a:lnTo>
                  <a:lnTo>
                    <a:pt x="11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105">
              <a:extLst>
                <a:ext uri="{FF2B5EF4-FFF2-40B4-BE49-F238E27FC236}">
                  <a16:creationId xmlns:a16="http://schemas.microsoft.com/office/drawing/2014/main" id="{503E484E-C036-4507-BE70-F558FF3433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673828" y="8125113"/>
              <a:ext cx="1670201" cy="1869235"/>
            </a:xfrm>
            <a:custGeom>
              <a:avLst/>
              <a:gdLst>
                <a:gd name="T0" fmla="*/ 142 w 193"/>
                <a:gd name="T1" fmla="*/ 202 h 216"/>
                <a:gd name="T2" fmla="*/ 141 w 193"/>
                <a:gd name="T3" fmla="*/ 216 h 216"/>
                <a:gd name="T4" fmla="*/ 120 w 193"/>
                <a:gd name="T5" fmla="*/ 207 h 216"/>
                <a:gd name="T6" fmla="*/ 99 w 193"/>
                <a:gd name="T7" fmla="*/ 194 h 216"/>
                <a:gd name="T8" fmla="*/ 111 w 193"/>
                <a:gd name="T9" fmla="*/ 187 h 216"/>
                <a:gd name="T10" fmla="*/ 137 w 193"/>
                <a:gd name="T11" fmla="*/ 185 h 216"/>
                <a:gd name="T12" fmla="*/ 45 w 193"/>
                <a:gd name="T13" fmla="*/ 125 h 216"/>
                <a:gd name="T14" fmla="*/ 53 w 193"/>
                <a:gd name="T15" fmla="*/ 136 h 216"/>
                <a:gd name="T16" fmla="*/ 51 w 193"/>
                <a:gd name="T17" fmla="*/ 158 h 216"/>
                <a:gd name="T18" fmla="*/ 43 w 193"/>
                <a:gd name="T19" fmla="*/ 164 h 216"/>
                <a:gd name="T20" fmla="*/ 36 w 193"/>
                <a:gd name="T21" fmla="*/ 172 h 216"/>
                <a:gd name="T22" fmla="*/ 34 w 193"/>
                <a:gd name="T23" fmla="*/ 151 h 216"/>
                <a:gd name="T24" fmla="*/ 32 w 193"/>
                <a:gd name="T25" fmla="*/ 142 h 216"/>
                <a:gd name="T26" fmla="*/ 28 w 193"/>
                <a:gd name="T27" fmla="*/ 127 h 216"/>
                <a:gd name="T28" fmla="*/ 28 w 193"/>
                <a:gd name="T29" fmla="*/ 121 h 216"/>
                <a:gd name="T30" fmla="*/ 28 w 193"/>
                <a:gd name="T31" fmla="*/ 123 h 216"/>
                <a:gd name="T32" fmla="*/ 71 w 193"/>
                <a:gd name="T33" fmla="*/ 99 h 216"/>
                <a:gd name="T34" fmla="*/ 62 w 193"/>
                <a:gd name="T35" fmla="*/ 89 h 216"/>
                <a:gd name="T36" fmla="*/ 62 w 193"/>
                <a:gd name="T37" fmla="*/ 86 h 216"/>
                <a:gd name="T38" fmla="*/ 96 w 193"/>
                <a:gd name="T39" fmla="*/ 7 h 216"/>
                <a:gd name="T40" fmla="*/ 111 w 193"/>
                <a:gd name="T41" fmla="*/ 20 h 216"/>
                <a:gd name="T42" fmla="*/ 101 w 193"/>
                <a:gd name="T43" fmla="*/ 31 h 216"/>
                <a:gd name="T44" fmla="*/ 90 w 193"/>
                <a:gd name="T45" fmla="*/ 41 h 216"/>
                <a:gd name="T46" fmla="*/ 92 w 193"/>
                <a:gd name="T47" fmla="*/ 59 h 216"/>
                <a:gd name="T48" fmla="*/ 118 w 193"/>
                <a:gd name="T49" fmla="*/ 82 h 216"/>
                <a:gd name="T50" fmla="*/ 124 w 193"/>
                <a:gd name="T51" fmla="*/ 95 h 216"/>
                <a:gd name="T52" fmla="*/ 141 w 193"/>
                <a:gd name="T53" fmla="*/ 106 h 216"/>
                <a:gd name="T54" fmla="*/ 155 w 193"/>
                <a:gd name="T55" fmla="*/ 112 h 216"/>
                <a:gd name="T56" fmla="*/ 163 w 193"/>
                <a:gd name="T57" fmla="*/ 119 h 216"/>
                <a:gd name="T58" fmla="*/ 193 w 193"/>
                <a:gd name="T59" fmla="*/ 138 h 216"/>
                <a:gd name="T60" fmla="*/ 191 w 193"/>
                <a:gd name="T61" fmla="*/ 149 h 216"/>
                <a:gd name="T62" fmla="*/ 185 w 193"/>
                <a:gd name="T63" fmla="*/ 142 h 216"/>
                <a:gd name="T64" fmla="*/ 170 w 193"/>
                <a:gd name="T65" fmla="*/ 136 h 216"/>
                <a:gd name="T66" fmla="*/ 167 w 193"/>
                <a:gd name="T67" fmla="*/ 149 h 216"/>
                <a:gd name="T68" fmla="*/ 172 w 193"/>
                <a:gd name="T69" fmla="*/ 158 h 216"/>
                <a:gd name="T70" fmla="*/ 169 w 193"/>
                <a:gd name="T71" fmla="*/ 170 h 216"/>
                <a:gd name="T72" fmla="*/ 159 w 193"/>
                <a:gd name="T73" fmla="*/ 192 h 216"/>
                <a:gd name="T74" fmla="*/ 152 w 193"/>
                <a:gd name="T75" fmla="*/ 183 h 216"/>
                <a:gd name="T76" fmla="*/ 157 w 193"/>
                <a:gd name="T77" fmla="*/ 173 h 216"/>
                <a:gd name="T78" fmla="*/ 154 w 193"/>
                <a:gd name="T79" fmla="*/ 158 h 216"/>
                <a:gd name="T80" fmla="*/ 142 w 193"/>
                <a:gd name="T81" fmla="*/ 145 h 216"/>
                <a:gd name="T82" fmla="*/ 137 w 193"/>
                <a:gd name="T83" fmla="*/ 136 h 216"/>
                <a:gd name="T84" fmla="*/ 127 w 193"/>
                <a:gd name="T85" fmla="*/ 130 h 216"/>
                <a:gd name="T86" fmla="*/ 112 w 193"/>
                <a:gd name="T87" fmla="*/ 121 h 216"/>
                <a:gd name="T88" fmla="*/ 99 w 193"/>
                <a:gd name="T89" fmla="*/ 117 h 216"/>
                <a:gd name="T90" fmla="*/ 81 w 193"/>
                <a:gd name="T91" fmla="*/ 97 h 216"/>
                <a:gd name="T92" fmla="*/ 64 w 193"/>
                <a:gd name="T93" fmla="*/ 84 h 216"/>
                <a:gd name="T94" fmla="*/ 56 w 193"/>
                <a:gd name="T95" fmla="*/ 67 h 216"/>
                <a:gd name="T96" fmla="*/ 36 w 193"/>
                <a:gd name="T97" fmla="*/ 56 h 216"/>
                <a:gd name="T98" fmla="*/ 13 w 193"/>
                <a:gd name="T99" fmla="*/ 65 h 216"/>
                <a:gd name="T100" fmla="*/ 0 w 193"/>
                <a:gd name="T101" fmla="*/ 43 h 216"/>
                <a:gd name="T102" fmla="*/ 4 w 193"/>
                <a:gd name="T103" fmla="*/ 28 h 216"/>
                <a:gd name="T104" fmla="*/ 26 w 193"/>
                <a:gd name="T105" fmla="*/ 13 h 216"/>
                <a:gd name="T106" fmla="*/ 41 w 193"/>
                <a:gd name="T107" fmla="*/ 20 h 216"/>
                <a:gd name="T108" fmla="*/ 55 w 193"/>
                <a:gd name="T109" fmla="*/ 13 h 216"/>
                <a:gd name="T110" fmla="*/ 77 w 193"/>
                <a:gd name="T111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3" h="216">
                  <a:moveTo>
                    <a:pt x="146" y="183"/>
                  </a:moveTo>
                  <a:lnTo>
                    <a:pt x="148" y="187"/>
                  </a:lnTo>
                  <a:lnTo>
                    <a:pt x="148" y="190"/>
                  </a:lnTo>
                  <a:lnTo>
                    <a:pt x="144" y="194"/>
                  </a:lnTo>
                  <a:lnTo>
                    <a:pt x="142" y="202"/>
                  </a:lnTo>
                  <a:lnTo>
                    <a:pt x="144" y="205"/>
                  </a:lnTo>
                  <a:lnTo>
                    <a:pt x="144" y="209"/>
                  </a:lnTo>
                  <a:lnTo>
                    <a:pt x="144" y="211"/>
                  </a:lnTo>
                  <a:lnTo>
                    <a:pt x="144" y="216"/>
                  </a:lnTo>
                  <a:lnTo>
                    <a:pt x="141" y="216"/>
                  </a:lnTo>
                  <a:lnTo>
                    <a:pt x="133" y="213"/>
                  </a:lnTo>
                  <a:lnTo>
                    <a:pt x="131" y="211"/>
                  </a:lnTo>
                  <a:lnTo>
                    <a:pt x="129" y="207"/>
                  </a:lnTo>
                  <a:lnTo>
                    <a:pt x="127" y="209"/>
                  </a:lnTo>
                  <a:lnTo>
                    <a:pt x="120" y="207"/>
                  </a:lnTo>
                  <a:lnTo>
                    <a:pt x="116" y="203"/>
                  </a:lnTo>
                  <a:lnTo>
                    <a:pt x="112" y="202"/>
                  </a:lnTo>
                  <a:lnTo>
                    <a:pt x="107" y="198"/>
                  </a:lnTo>
                  <a:lnTo>
                    <a:pt x="103" y="198"/>
                  </a:lnTo>
                  <a:lnTo>
                    <a:pt x="99" y="194"/>
                  </a:lnTo>
                  <a:lnTo>
                    <a:pt x="99" y="188"/>
                  </a:lnTo>
                  <a:lnTo>
                    <a:pt x="103" y="187"/>
                  </a:lnTo>
                  <a:lnTo>
                    <a:pt x="105" y="188"/>
                  </a:lnTo>
                  <a:lnTo>
                    <a:pt x="107" y="187"/>
                  </a:lnTo>
                  <a:lnTo>
                    <a:pt x="111" y="187"/>
                  </a:lnTo>
                  <a:lnTo>
                    <a:pt x="114" y="188"/>
                  </a:lnTo>
                  <a:lnTo>
                    <a:pt x="118" y="190"/>
                  </a:lnTo>
                  <a:lnTo>
                    <a:pt x="126" y="188"/>
                  </a:lnTo>
                  <a:lnTo>
                    <a:pt x="133" y="188"/>
                  </a:lnTo>
                  <a:lnTo>
                    <a:pt x="137" y="185"/>
                  </a:lnTo>
                  <a:lnTo>
                    <a:pt x="141" y="187"/>
                  </a:lnTo>
                  <a:lnTo>
                    <a:pt x="142" y="187"/>
                  </a:lnTo>
                  <a:lnTo>
                    <a:pt x="146" y="183"/>
                  </a:lnTo>
                  <a:close/>
                  <a:moveTo>
                    <a:pt x="43" y="123"/>
                  </a:moveTo>
                  <a:lnTo>
                    <a:pt x="45" y="125"/>
                  </a:lnTo>
                  <a:lnTo>
                    <a:pt x="47" y="123"/>
                  </a:lnTo>
                  <a:lnTo>
                    <a:pt x="49" y="127"/>
                  </a:lnTo>
                  <a:lnTo>
                    <a:pt x="51" y="130"/>
                  </a:lnTo>
                  <a:lnTo>
                    <a:pt x="53" y="134"/>
                  </a:lnTo>
                  <a:lnTo>
                    <a:pt x="53" y="136"/>
                  </a:lnTo>
                  <a:lnTo>
                    <a:pt x="49" y="140"/>
                  </a:lnTo>
                  <a:lnTo>
                    <a:pt x="53" y="144"/>
                  </a:lnTo>
                  <a:lnTo>
                    <a:pt x="51" y="149"/>
                  </a:lnTo>
                  <a:lnTo>
                    <a:pt x="53" y="157"/>
                  </a:lnTo>
                  <a:lnTo>
                    <a:pt x="51" y="158"/>
                  </a:lnTo>
                  <a:lnTo>
                    <a:pt x="51" y="164"/>
                  </a:lnTo>
                  <a:lnTo>
                    <a:pt x="51" y="166"/>
                  </a:lnTo>
                  <a:lnTo>
                    <a:pt x="49" y="166"/>
                  </a:lnTo>
                  <a:lnTo>
                    <a:pt x="47" y="164"/>
                  </a:lnTo>
                  <a:lnTo>
                    <a:pt x="43" y="164"/>
                  </a:lnTo>
                  <a:lnTo>
                    <a:pt x="41" y="166"/>
                  </a:lnTo>
                  <a:lnTo>
                    <a:pt x="41" y="170"/>
                  </a:lnTo>
                  <a:lnTo>
                    <a:pt x="40" y="172"/>
                  </a:lnTo>
                  <a:lnTo>
                    <a:pt x="38" y="170"/>
                  </a:lnTo>
                  <a:lnTo>
                    <a:pt x="36" y="172"/>
                  </a:lnTo>
                  <a:lnTo>
                    <a:pt x="34" y="168"/>
                  </a:lnTo>
                  <a:lnTo>
                    <a:pt x="32" y="162"/>
                  </a:lnTo>
                  <a:lnTo>
                    <a:pt x="30" y="158"/>
                  </a:lnTo>
                  <a:lnTo>
                    <a:pt x="32" y="153"/>
                  </a:lnTo>
                  <a:lnTo>
                    <a:pt x="34" y="151"/>
                  </a:lnTo>
                  <a:lnTo>
                    <a:pt x="34" y="149"/>
                  </a:lnTo>
                  <a:lnTo>
                    <a:pt x="30" y="149"/>
                  </a:lnTo>
                  <a:lnTo>
                    <a:pt x="30" y="147"/>
                  </a:lnTo>
                  <a:lnTo>
                    <a:pt x="32" y="145"/>
                  </a:lnTo>
                  <a:lnTo>
                    <a:pt x="32" y="142"/>
                  </a:lnTo>
                  <a:lnTo>
                    <a:pt x="30" y="140"/>
                  </a:lnTo>
                  <a:lnTo>
                    <a:pt x="30" y="136"/>
                  </a:lnTo>
                  <a:lnTo>
                    <a:pt x="26" y="134"/>
                  </a:lnTo>
                  <a:lnTo>
                    <a:pt x="28" y="130"/>
                  </a:lnTo>
                  <a:lnTo>
                    <a:pt x="28" y="127"/>
                  </a:lnTo>
                  <a:lnTo>
                    <a:pt x="32" y="130"/>
                  </a:lnTo>
                  <a:lnTo>
                    <a:pt x="34" y="130"/>
                  </a:lnTo>
                  <a:lnTo>
                    <a:pt x="40" y="123"/>
                  </a:lnTo>
                  <a:lnTo>
                    <a:pt x="43" y="123"/>
                  </a:lnTo>
                  <a:close/>
                  <a:moveTo>
                    <a:pt x="28" y="121"/>
                  </a:moveTo>
                  <a:lnTo>
                    <a:pt x="30" y="123"/>
                  </a:lnTo>
                  <a:lnTo>
                    <a:pt x="28" y="123"/>
                  </a:lnTo>
                  <a:lnTo>
                    <a:pt x="28" y="125"/>
                  </a:lnTo>
                  <a:lnTo>
                    <a:pt x="28" y="125"/>
                  </a:lnTo>
                  <a:lnTo>
                    <a:pt x="28" y="123"/>
                  </a:lnTo>
                  <a:lnTo>
                    <a:pt x="28" y="123"/>
                  </a:lnTo>
                  <a:lnTo>
                    <a:pt x="28" y="121"/>
                  </a:lnTo>
                  <a:close/>
                  <a:moveTo>
                    <a:pt x="71" y="97"/>
                  </a:moveTo>
                  <a:lnTo>
                    <a:pt x="73" y="99"/>
                  </a:lnTo>
                  <a:lnTo>
                    <a:pt x="71" y="99"/>
                  </a:lnTo>
                  <a:lnTo>
                    <a:pt x="71" y="97"/>
                  </a:lnTo>
                  <a:close/>
                  <a:moveTo>
                    <a:pt x="62" y="86"/>
                  </a:moveTo>
                  <a:lnTo>
                    <a:pt x="64" y="87"/>
                  </a:lnTo>
                  <a:lnTo>
                    <a:pt x="64" y="89"/>
                  </a:lnTo>
                  <a:lnTo>
                    <a:pt x="62" y="89"/>
                  </a:lnTo>
                  <a:lnTo>
                    <a:pt x="58" y="91"/>
                  </a:lnTo>
                  <a:lnTo>
                    <a:pt x="56" y="89"/>
                  </a:lnTo>
                  <a:lnTo>
                    <a:pt x="58" y="87"/>
                  </a:lnTo>
                  <a:lnTo>
                    <a:pt x="60" y="87"/>
                  </a:lnTo>
                  <a:lnTo>
                    <a:pt x="62" y="86"/>
                  </a:lnTo>
                  <a:close/>
                  <a:moveTo>
                    <a:pt x="77" y="0"/>
                  </a:moveTo>
                  <a:lnTo>
                    <a:pt x="81" y="0"/>
                  </a:lnTo>
                  <a:lnTo>
                    <a:pt x="86" y="0"/>
                  </a:lnTo>
                  <a:lnTo>
                    <a:pt x="86" y="3"/>
                  </a:lnTo>
                  <a:lnTo>
                    <a:pt x="96" y="7"/>
                  </a:lnTo>
                  <a:lnTo>
                    <a:pt x="105" y="11"/>
                  </a:lnTo>
                  <a:lnTo>
                    <a:pt x="111" y="9"/>
                  </a:lnTo>
                  <a:lnTo>
                    <a:pt x="112" y="11"/>
                  </a:lnTo>
                  <a:lnTo>
                    <a:pt x="109" y="16"/>
                  </a:lnTo>
                  <a:lnTo>
                    <a:pt x="111" y="20"/>
                  </a:lnTo>
                  <a:lnTo>
                    <a:pt x="109" y="24"/>
                  </a:lnTo>
                  <a:lnTo>
                    <a:pt x="109" y="29"/>
                  </a:lnTo>
                  <a:lnTo>
                    <a:pt x="105" y="28"/>
                  </a:lnTo>
                  <a:lnTo>
                    <a:pt x="103" y="29"/>
                  </a:lnTo>
                  <a:lnTo>
                    <a:pt x="101" y="31"/>
                  </a:lnTo>
                  <a:lnTo>
                    <a:pt x="98" y="31"/>
                  </a:lnTo>
                  <a:lnTo>
                    <a:pt x="94" y="35"/>
                  </a:lnTo>
                  <a:lnTo>
                    <a:pt x="90" y="35"/>
                  </a:lnTo>
                  <a:lnTo>
                    <a:pt x="88" y="37"/>
                  </a:lnTo>
                  <a:lnTo>
                    <a:pt x="90" y="41"/>
                  </a:lnTo>
                  <a:lnTo>
                    <a:pt x="92" y="44"/>
                  </a:lnTo>
                  <a:lnTo>
                    <a:pt x="90" y="48"/>
                  </a:lnTo>
                  <a:lnTo>
                    <a:pt x="88" y="50"/>
                  </a:lnTo>
                  <a:lnTo>
                    <a:pt x="90" y="54"/>
                  </a:lnTo>
                  <a:lnTo>
                    <a:pt x="92" y="59"/>
                  </a:lnTo>
                  <a:lnTo>
                    <a:pt x="92" y="61"/>
                  </a:lnTo>
                  <a:lnTo>
                    <a:pt x="99" y="65"/>
                  </a:lnTo>
                  <a:lnTo>
                    <a:pt x="105" y="67"/>
                  </a:lnTo>
                  <a:lnTo>
                    <a:pt x="107" y="71"/>
                  </a:lnTo>
                  <a:lnTo>
                    <a:pt x="118" y="82"/>
                  </a:lnTo>
                  <a:lnTo>
                    <a:pt x="118" y="84"/>
                  </a:lnTo>
                  <a:lnTo>
                    <a:pt x="118" y="86"/>
                  </a:lnTo>
                  <a:lnTo>
                    <a:pt x="120" y="89"/>
                  </a:lnTo>
                  <a:lnTo>
                    <a:pt x="122" y="91"/>
                  </a:lnTo>
                  <a:lnTo>
                    <a:pt x="124" y="95"/>
                  </a:lnTo>
                  <a:lnTo>
                    <a:pt x="127" y="99"/>
                  </a:lnTo>
                  <a:lnTo>
                    <a:pt x="131" y="102"/>
                  </a:lnTo>
                  <a:lnTo>
                    <a:pt x="135" y="104"/>
                  </a:lnTo>
                  <a:lnTo>
                    <a:pt x="137" y="106"/>
                  </a:lnTo>
                  <a:lnTo>
                    <a:pt x="141" y="106"/>
                  </a:lnTo>
                  <a:lnTo>
                    <a:pt x="146" y="106"/>
                  </a:lnTo>
                  <a:lnTo>
                    <a:pt x="148" y="108"/>
                  </a:lnTo>
                  <a:lnTo>
                    <a:pt x="154" y="106"/>
                  </a:lnTo>
                  <a:lnTo>
                    <a:pt x="155" y="108"/>
                  </a:lnTo>
                  <a:lnTo>
                    <a:pt x="155" y="112"/>
                  </a:lnTo>
                  <a:lnTo>
                    <a:pt x="152" y="114"/>
                  </a:lnTo>
                  <a:lnTo>
                    <a:pt x="150" y="115"/>
                  </a:lnTo>
                  <a:lnTo>
                    <a:pt x="152" y="117"/>
                  </a:lnTo>
                  <a:lnTo>
                    <a:pt x="155" y="117"/>
                  </a:lnTo>
                  <a:lnTo>
                    <a:pt x="163" y="119"/>
                  </a:lnTo>
                  <a:lnTo>
                    <a:pt x="176" y="127"/>
                  </a:lnTo>
                  <a:lnTo>
                    <a:pt x="182" y="130"/>
                  </a:lnTo>
                  <a:lnTo>
                    <a:pt x="184" y="134"/>
                  </a:lnTo>
                  <a:lnTo>
                    <a:pt x="189" y="136"/>
                  </a:lnTo>
                  <a:lnTo>
                    <a:pt x="193" y="138"/>
                  </a:lnTo>
                  <a:lnTo>
                    <a:pt x="193" y="140"/>
                  </a:lnTo>
                  <a:lnTo>
                    <a:pt x="193" y="144"/>
                  </a:lnTo>
                  <a:lnTo>
                    <a:pt x="191" y="145"/>
                  </a:lnTo>
                  <a:lnTo>
                    <a:pt x="193" y="149"/>
                  </a:lnTo>
                  <a:lnTo>
                    <a:pt x="191" y="149"/>
                  </a:lnTo>
                  <a:lnTo>
                    <a:pt x="191" y="151"/>
                  </a:lnTo>
                  <a:lnTo>
                    <a:pt x="187" y="149"/>
                  </a:lnTo>
                  <a:lnTo>
                    <a:pt x="185" y="147"/>
                  </a:lnTo>
                  <a:lnTo>
                    <a:pt x="184" y="144"/>
                  </a:lnTo>
                  <a:lnTo>
                    <a:pt x="185" y="142"/>
                  </a:lnTo>
                  <a:lnTo>
                    <a:pt x="184" y="140"/>
                  </a:lnTo>
                  <a:lnTo>
                    <a:pt x="178" y="140"/>
                  </a:lnTo>
                  <a:lnTo>
                    <a:pt x="176" y="138"/>
                  </a:lnTo>
                  <a:lnTo>
                    <a:pt x="174" y="136"/>
                  </a:lnTo>
                  <a:lnTo>
                    <a:pt x="170" y="136"/>
                  </a:lnTo>
                  <a:lnTo>
                    <a:pt x="169" y="138"/>
                  </a:lnTo>
                  <a:lnTo>
                    <a:pt x="169" y="142"/>
                  </a:lnTo>
                  <a:lnTo>
                    <a:pt x="167" y="144"/>
                  </a:lnTo>
                  <a:lnTo>
                    <a:pt x="167" y="145"/>
                  </a:lnTo>
                  <a:lnTo>
                    <a:pt x="167" y="149"/>
                  </a:lnTo>
                  <a:lnTo>
                    <a:pt x="163" y="151"/>
                  </a:lnTo>
                  <a:lnTo>
                    <a:pt x="163" y="153"/>
                  </a:lnTo>
                  <a:lnTo>
                    <a:pt x="165" y="155"/>
                  </a:lnTo>
                  <a:lnTo>
                    <a:pt x="167" y="155"/>
                  </a:lnTo>
                  <a:lnTo>
                    <a:pt x="172" y="158"/>
                  </a:lnTo>
                  <a:lnTo>
                    <a:pt x="172" y="160"/>
                  </a:lnTo>
                  <a:lnTo>
                    <a:pt x="172" y="166"/>
                  </a:lnTo>
                  <a:lnTo>
                    <a:pt x="174" y="168"/>
                  </a:lnTo>
                  <a:lnTo>
                    <a:pt x="172" y="170"/>
                  </a:lnTo>
                  <a:lnTo>
                    <a:pt x="169" y="170"/>
                  </a:lnTo>
                  <a:lnTo>
                    <a:pt x="167" y="173"/>
                  </a:lnTo>
                  <a:lnTo>
                    <a:pt x="167" y="181"/>
                  </a:lnTo>
                  <a:lnTo>
                    <a:pt x="161" y="185"/>
                  </a:lnTo>
                  <a:lnTo>
                    <a:pt x="161" y="188"/>
                  </a:lnTo>
                  <a:lnTo>
                    <a:pt x="159" y="192"/>
                  </a:lnTo>
                  <a:lnTo>
                    <a:pt x="154" y="192"/>
                  </a:lnTo>
                  <a:lnTo>
                    <a:pt x="150" y="188"/>
                  </a:lnTo>
                  <a:lnTo>
                    <a:pt x="150" y="187"/>
                  </a:lnTo>
                  <a:lnTo>
                    <a:pt x="150" y="185"/>
                  </a:lnTo>
                  <a:lnTo>
                    <a:pt x="152" y="183"/>
                  </a:lnTo>
                  <a:lnTo>
                    <a:pt x="155" y="181"/>
                  </a:lnTo>
                  <a:lnTo>
                    <a:pt x="155" y="177"/>
                  </a:lnTo>
                  <a:lnTo>
                    <a:pt x="155" y="175"/>
                  </a:lnTo>
                  <a:lnTo>
                    <a:pt x="155" y="173"/>
                  </a:lnTo>
                  <a:lnTo>
                    <a:pt x="157" y="173"/>
                  </a:lnTo>
                  <a:lnTo>
                    <a:pt x="159" y="172"/>
                  </a:lnTo>
                  <a:lnTo>
                    <a:pt x="159" y="168"/>
                  </a:lnTo>
                  <a:lnTo>
                    <a:pt x="157" y="166"/>
                  </a:lnTo>
                  <a:lnTo>
                    <a:pt x="155" y="160"/>
                  </a:lnTo>
                  <a:lnTo>
                    <a:pt x="154" y="158"/>
                  </a:lnTo>
                  <a:lnTo>
                    <a:pt x="154" y="153"/>
                  </a:lnTo>
                  <a:lnTo>
                    <a:pt x="152" y="147"/>
                  </a:lnTo>
                  <a:lnTo>
                    <a:pt x="150" y="145"/>
                  </a:lnTo>
                  <a:lnTo>
                    <a:pt x="146" y="147"/>
                  </a:lnTo>
                  <a:lnTo>
                    <a:pt x="142" y="145"/>
                  </a:lnTo>
                  <a:lnTo>
                    <a:pt x="141" y="144"/>
                  </a:lnTo>
                  <a:lnTo>
                    <a:pt x="139" y="142"/>
                  </a:lnTo>
                  <a:lnTo>
                    <a:pt x="137" y="142"/>
                  </a:lnTo>
                  <a:lnTo>
                    <a:pt x="137" y="140"/>
                  </a:lnTo>
                  <a:lnTo>
                    <a:pt x="137" y="136"/>
                  </a:lnTo>
                  <a:lnTo>
                    <a:pt x="135" y="134"/>
                  </a:lnTo>
                  <a:lnTo>
                    <a:pt x="131" y="132"/>
                  </a:lnTo>
                  <a:lnTo>
                    <a:pt x="129" y="134"/>
                  </a:lnTo>
                  <a:lnTo>
                    <a:pt x="129" y="130"/>
                  </a:lnTo>
                  <a:lnTo>
                    <a:pt x="127" y="130"/>
                  </a:lnTo>
                  <a:lnTo>
                    <a:pt x="126" y="130"/>
                  </a:lnTo>
                  <a:lnTo>
                    <a:pt x="122" y="129"/>
                  </a:lnTo>
                  <a:lnTo>
                    <a:pt x="118" y="123"/>
                  </a:lnTo>
                  <a:lnTo>
                    <a:pt x="116" y="123"/>
                  </a:lnTo>
                  <a:lnTo>
                    <a:pt x="112" y="121"/>
                  </a:lnTo>
                  <a:lnTo>
                    <a:pt x="111" y="123"/>
                  </a:lnTo>
                  <a:lnTo>
                    <a:pt x="107" y="123"/>
                  </a:lnTo>
                  <a:lnTo>
                    <a:pt x="107" y="121"/>
                  </a:lnTo>
                  <a:lnTo>
                    <a:pt x="103" y="117"/>
                  </a:lnTo>
                  <a:lnTo>
                    <a:pt x="99" y="117"/>
                  </a:lnTo>
                  <a:lnTo>
                    <a:pt x="94" y="114"/>
                  </a:lnTo>
                  <a:lnTo>
                    <a:pt x="86" y="104"/>
                  </a:lnTo>
                  <a:lnTo>
                    <a:pt x="84" y="102"/>
                  </a:lnTo>
                  <a:lnTo>
                    <a:pt x="84" y="101"/>
                  </a:lnTo>
                  <a:lnTo>
                    <a:pt x="81" y="97"/>
                  </a:lnTo>
                  <a:lnTo>
                    <a:pt x="75" y="97"/>
                  </a:lnTo>
                  <a:lnTo>
                    <a:pt x="75" y="93"/>
                  </a:lnTo>
                  <a:lnTo>
                    <a:pt x="71" y="89"/>
                  </a:lnTo>
                  <a:lnTo>
                    <a:pt x="68" y="86"/>
                  </a:lnTo>
                  <a:lnTo>
                    <a:pt x="64" y="84"/>
                  </a:lnTo>
                  <a:lnTo>
                    <a:pt x="64" y="78"/>
                  </a:lnTo>
                  <a:lnTo>
                    <a:pt x="62" y="78"/>
                  </a:lnTo>
                  <a:lnTo>
                    <a:pt x="62" y="74"/>
                  </a:lnTo>
                  <a:lnTo>
                    <a:pt x="58" y="69"/>
                  </a:lnTo>
                  <a:lnTo>
                    <a:pt x="56" y="67"/>
                  </a:lnTo>
                  <a:lnTo>
                    <a:pt x="56" y="65"/>
                  </a:lnTo>
                  <a:lnTo>
                    <a:pt x="55" y="63"/>
                  </a:lnTo>
                  <a:lnTo>
                    <a:pt x="49" y="61"/>
                  </a:lnTo>
                  <a:lnTo>
                    <a:pt x="47" y="59"/>
                  </a:lnTo>
                  <a:lnTo>
                    <a:pt x="36" y="56"/>
                  </a:lnTo>
                  <a:lnTo>
                    <a:pt x="26" y="61"/>
                  </a:lnTo>
                  <a:lnTo>
                    <a:pt x="26" y="63"/>
                  </a:lnTo>
                  <a:lnTo>
                    <a:pt x="23" y="67"/>
                  </a:lnTo>
                  <a:lnTo>
                    <a:pt x="15" y="69"/>
                  </a:lnTo>
                  <a:lnTo>
                    <a:pt x="13" y="65"/>
                  </a:lnTo>
                  <a:lnTo>
                    <a:pt x="17" y="59"/>
                  </a:lnTo>
                  <a:lnTo>
                    <a:pt x="12" y="59"/>
                  </a:lnTo>
                  <a:lnTo>
                    <a:pt x="6" y="56"/>
                  </a:lnTo>
                  <a:lnTo>
                    <a:pt x="6" y="48"/>
                  </a:lnTo>
                  <a:lnTo>
                    <a:pt x="0" y="43"/>
                  </a:lnTo>
                  <a:lnTo>
                    <a:pt x="4" y="41"/>
                  </a:lnTo>
                  <a:lnTo>
                    <a:pt x="8" y="39"/>
                  </a:lnTo>
                  <a:lnTo>
                    <a:pt x="8" y="33"/>
                  </a:lnTo>
                  <a:lnTo>
                    <a:pt x="6" y="31"/>
                  </a:lnTo>
                  <a:lnTo>
                    <a:pt x="4" y="28"/>
                  </a:lnTo>
                  <a:lnTo>
                    <a:pt x="6" y="26"/>
                  </a:lnTo>
                  <a:lnTo>
                    <a:pt x="10" y="28"/>
                  </a:lnTo>
                  <a:lnTo>
                    <a:pt x="17" y="22"/>
                  </a:lnTo>
                  <a:lnTo>
                    <a:pt x="21" y="24"/>
                  </a:lnTo>
                  <a:lnTo>
                    <a:pt x="26" y="13"/>
                  </a:lnTo>
                  <a:lnTo>
                    <a:pt x="30" y="16"/>
                  </a:lnTo>
                  <a:lnTo>
                    <a:pt x="30" y="20"/>
                  </a:lnTo>
                  <a:lnTo>
                    <a:pt x="36" y="22"/>
                  </a:lnTo>
                  <a:lnTo>
                    <a:pt x="38" y="26"/>
                  </a:lnTo>
                  <a:lnTo>
                    <a:pt x="41" y="20"/>
                  </a:lnTo>
                  <a:lnTo>
                    <a:pt x="41" y="14"/>
                  </a:lnTo>
                  <a:lnTo>
                    <a:pt x="49" y="16"/>
                  </a:lnTo>
                  <a:lnTo>
                    <a:pt x="51" y="16"/>
                  </a:lnTo>
                  <a:lnTo>
                    <a:pt x="55" y="18"/>
                  </a:lnTo>
                  <a:lnTo>
                    <a:pt x="55" y="13"/>
                  </a:lnTo>
                  <a:lnTo>
                    <a:pt x="62" y="11"/>
                  </a:lnTo>
                  <a:lnTo>
                    <a:pt x="60" y="5"/>
                  </a:lnTo>
                  <a:lnTo>
                    <a:pt x="64" y="1"/>
                  </a:lnTo>
                  <a:lnTo>
                    <a:pt x="69" y="5"/>
                  </a:lnTo>
                  <a:lnTo>
                    <a:pt x="77" y="0"/>
                  </a:lnTo>
                  <a:close/>
                </a:path>
              </a:pathLst>
            </a:custGeom>
            <a:no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106">
              <a:extLst>
                <a:ext uri="{FF2B5EF4-FFF2-40B4-BE49-F238E27FC236}">
                  <a16:creationId xmlns:a16="http://schemas.microsoft.com/office/drawing/2014/main" id="{DA3218E7-C3AD-4C8A-85CA-CD24F78486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570936" y="8722232"/>
              <a:ext cx="1817312" cy="1358659"/>
            </a:xfrm>
            <a:custGeom>
              <a:avLst/>
              <a:gdLst>
                <a:gd name="T0" fmla="*/ 172 w 210"/>
                <a:gd name="T1" fmla="*/ 101 h 157"/>
                <a:gd name="T2" fmla="*/ 167 w 210"/>
                <a:gd name="T3" fmla="*/ 99 h 157"/>
                <a:gd name="T4" fmla="*/ 193 w 210"/>
                <a:gd name="T5" fmla="*/ 86 h 157"/>
                <a:gd name="T6" fmla="*/ 191 w 210"/>
                <a:gd name="T7" fmla="*/ 93 h 157"/>
                <a:gd name="T8" fmla="*/ 185 w 210"/>
                <a:gd name="T9" fmla="*/ 86 h 157"/>
                <a:gd name="T10" fmla="*/ 210 w 210"/>
                <a:gd name="T11" fmla="*/ 82 h 157"/>
                <a:gd name="T12" fmla="*/ 200 w 210"/>
                <a:gd name="T13" fmla="*/ 82 h 157"/>
                <a:gd name="T14" fmla="*/ 25 w 210"/>
                <a:gd name="T15" fmla="*/ 0 h 157"/>
                <a:gd name="T16" fmla="*/ 36 w 210"/>
                <a:gd name="T17" fmla="*/ 2 h 157"/>
                <a:gd name="T18" fmla="*/ 47 w 210"/>
                <a:gd name="T19" fmla="*/ 2 h 157"/>
                <a:gd name="T20" fmla="*/ 58 w 210"/>
                <a:gd name="T21" fmla="*/ 5 h 157"/>
                <a:gd name="T22" fmla="*/ 84 w 210"/>
                <a:gd name="T23" fmla="*/ 5 h 157"/>
                <a:gd name="T24" fmla="*/ 97 w 210"/>
                <a:gd name="T25" fmla="*/ 9 h 157"/>
                <a:gd name="T26" fmla="*/ 112 w 210"/>
                <a:gd name="T27" fmla="*/ 11 h 157"/>
                <a:gd name="T28" fmla="*/ 118 w 210"/>
                <a:gd name="T29" fmla="*/ 7 h 157"/>
                <a:gd name="T30" fmla="*/ 124 w 210"/>
                <a:gd name="T31" fmla="*/ 11 h 157"/>
                <a:gd name="T32" fmla="*/ 129 w 210"/>
                <a:gd name="T33" fmla="*/ 17 h 157"/>
                <a:gd name="T34" fmla="*/ 142 w 210"/>
                <a:gd name="T35" fmla="*/ 20 h 157"/>
                <a:gd name="T36" fmla="*/ 154 w 210"/>
                <a:gd name="T37" fmla="*/ 26 h 157"/>
                <a:gd name="T38" fmla="*/ 167 w 210"/>
                <a:gd name="T39" fmla="*/ 24 h 157"/>
                <a:gd name="T40" fmla="*/ 183 w 210"/>
                <a:gd name="T41" fmla="*/ 26 h 157"/>
                <a:gd name="T42" fmla="*/ 191 w 210"/>
                <a:gd name="T43" fmla="*/ 32 h 157"/>
                <a:gd name="T44" fmla="*/ 189 w 210"/>
                <a:gd name="T45" fmla="*/ 43 h 157"/>
                <a:gd name="T46" fmla="*/ 182 w 210"/>
                <a:gd name="T47" fmla="*/ 50 h 157"/>
                <a:gd name="T48" fmla="*/ 178 w 210"/>
                <a:gd name="T49" fmla="*/ 54 h 157"/>
                <a:gd name="T50" fmla="*/ 174 w 210"/>
                <a:gd name="T51" fmla="*/ 56 h 157"/>
                <a:gd name="T52" fmla="*/ 163 w 210"/>
                <a:gd name="T53" fmla="*/ 58 h 157"/>
                <a:gd name="T54" fmla="*/ 159 w 210"/>
                <a:gd name="T55" fmla="*/ 65 h 157"/>
                <a:gd name="T56" fmla="*/ 157 w 210"/>
                <a:gd name="T57" fmla="*/ 65 h 157"/>
                <a:gd name="T58" fmla="*/ 148 w 210"/>
                <a:gd name="T59" fmla="*/ 75 h 157"/>
                <a:gd name="T60" fmla="*/ 142 w 210"/>
                <a:gd name="T61" fmla="*/ 93 h 157"/>
                <a:gd name="T62" fmla="*/ 150 w 210"/>
                <a:gd name="T63" fmla="*/ 104 h 157"/>
                <a:gd name="T64" fmla="*/ 140 w 210"/>
                <a:gd name="T65" fmla="*/ 114 h 157"/>
                <a:gd name="T66" fmla="*/ 135 w 210"/>
                <a:gd name="T67" fmla="*/ 127 h 157"/>
                <a:gd name="T68" fmla="*/ 118 w 210"/>
                <a:gd name="T69" fmla="*/ 134 h 157"/>
                <a:gd name="T70" fmla="*/ 111 w 210"/>
                <a:gd name="T71" fmla="*/ 142 h 157"/>
                <a:gd name="T72" fmla="*/ 103 w 210"/>
                <a:gd name="T73" fmla="*/ 146 h 157"/>
                <a:gd name="T74" fmla="*/ 96 w 210"/>
                <a:gd name="T75" fmla="*/ 144 h 157"/>
                <a:gd name="T76" fmla="*/ 81 w 210"/>
                <a:gd name="T77" fmla="*/ 144 h 157"/>
                <a:gd name="T78" fmla="*/ 64 w 210"/>
                <a:gd name="T79" fmla="*/ 149 h 157"/>
                <a:gd name="T80" fmla="*/ 56 w 210"/>
                <a:gd name="T81" fmla="*/ 157 h 157"/>
                <a:gd name="T82" fmla="*/ 41 w 210"/>
                <a:gd name="T83" fmla="*/ 144 h 157"/>
                <a:gd name="T84" fmla="*/ 30 w 210"/>
                <a:gd name="T85" fmla="*/ 134 h 157"/>
                <a:gd name="T86" fmla="*/ 26 w 210"/>
                <a:gd name="T87" fmla="*/ 127 h 157"/>
                <a:gd name="T88" fmla="*/ 34 w 210"/>
                <a:gd name="T89" fmla="*/ 112 h 157"/>
                <a:gd name="T90" fmla="*/ 34 w 210"/>
                <a:gd name="T91" fmla="*/ 103 h 157"/>
                <a:gd name="T92" fmla="*/ 25 w 210"/>
                <a:gd name="T93" fmla="*/ 84 h 157"/>
                <a:gd name="T94" fmla="*/ 36 w 210"/>
                <a:gd name="T95" fmla="*/ 78 h 157"/>
                <a:gd name="T96" fmla="*/ 38 w 210"/>
                <a:gd name="T97" fmla="*/ 60 h 157"/>
                <a:gd name="T98" fmla="*/ 45 w 210"/>
                <a:gd name="T99" fmla="*/ 50 h 157"/>
                <a:gd name="T100" fmla="*/ 43 w 210"/>
                <a:gd name="T101" fmla="*/ 37 h 157"/>
                <a:gd name="T102" fmla="*/ 23 w 210"/>
                <a:gd name="T103" fmla="*/ 37 h 157"/>
                <a:gd name="T104" fmla="*/ 15 w 210"/>
                <a:gd name="T105" fmla="*/ 35 h 157"/>
                <a:gd name="T106" fmla="*/ 6 w 210"/>
                <a:gd name="T107" fmla="*/ 33 h 157"/>
                <a:gd name="T108" fmla="*/ 8 w 210"/>
                <a:gd name="T109" fmla="*/ 28 h 157"/>
                <a:gd name="T110" fmla="*/ 6 w 210"/>
                <a:gd name="T111" fmla="*/ 26 h 157"/>
                <a:gd name="T112" fmla="*/ 4 w 210"/>
                <a:gd name="T113" fmla="*/ 20 h 157"/>
                <a:gd name="T114" fmla="*/ 0 w 210"/>
                <a:gd name="T115" fmla="*/ 15 h 157"/>
                <a:gd name="T116" fmla="*/ 10 w 210"/>
                <a:gd name="T117" fmla="*/ 9 h 157"/>
                <a:gd name="T118" fmla="*/ 15 w 210"/>
                <a:gd name="T119" fmla="*/ 5 h 157"/>
                <a:gd name="T120" fmla="*/ 23 w 210"/>
                <a:gd name="T121" fmla="*/ 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0" h="157">
                  <a:moveTo>
                    <a:pt x="172" y="97"/>
                  </a:moveTo>
                  <a:lnTo>
                    <a:pt x="174" y="99"/>
                  </a:lnTo>
                  <a:lnTo>
                    <a:pt x="172" y="101"/>
                  </a:lnTo>
                  <a:lnTo>
                    <a:pt x="170" y="104"/>
                  </a:lnTo>
                  <a:lnTo>
                    <a:pt x="167" y="103"/>
                  </a:lnTo>
                  <a:lnTo>
                    <a:pt x="167" y="99"/>
                  </a:lnTo>
                  <a:lnTo>
                    <a:pt x="172" y="97"/>
                  </a:lnTo>
                  <a:close/>
                  <a:moveTo>
                    <a:pt x="187" y="84"/>
                  </a:moveTo>
                  <a:lnTo>
                    <a:pt x="193" y="86"/>
                  </a:lnTo>
                  <a:lnTo>
                    <a:pt x="195" y="86"/>
                  </a:lnTo>
                  <a:lnTo>
                    <a:pt x="191" y="88"/>
                  </a:lnTo>
                  <a:lnTo>
                    <a:pt x="191" y="93"/>
                  </a:lnTo>
                  <a:lnTo>
                    <a:pt x="187" y="91"/>
                  </a:lnTo>
                  <a:lnTo>
                    <a:pt x="183" y="89"/>
                  </a:lnTo>
                  <a:lnTo>
                    <a:pt x="185" y="86"/>
                  </a:lnTo>
                  <a:lnTo>
                    <a:pt x="187" y="84"/>
                  </a:lnTo>
                  <a:close/>
                  <a:moveTo>
                    <a:pt x="206" y="78"/>
                  </a:moveTo>
                  <a:lnTo>
                    <a:pt x="210" y="82"/>
                  </a:lnTo>
                  <a:lnTo>
                    <a:pt x="208" y="84"/>
                  </a:lnTo>
                  <a:lnTo>
                    <a:pt x="206" y="82"/>
                  </a:lnTo>
                  <a:lnTo>
                    <a:pt x="200" y="82"/>
                  </a:lnTo>
                  <a:lnTo>
                    <a:pt x="200" y="80"/>
                  </a:lnTo>
                  <a:lnTo>
                    <a:pt x="206" y="78"/>
                  </a:lnTo>
                  <a:close/>
                  <a:moveTo>
                    <a:pt x="25" y="0"/>
                  </a:moveTo>
                  <a:lnTo>
                    <a:pt x="30" y="0"/>
                  </a:lnTo>
                  <a:lnTo>
                    <a:pt x="32" y="5"/>
                  </a:lnTo>
                  <a:lnTo>
                    <a:pt x="36" y="2"/>
                  </a:lnTo>
                  <a:lnTo>
                    <a:pt x="40" y="2"/>
                  </a:lnTo>
                  <a:lnTo>
                    <a:pt x="43" y="3"/>
                  </a:lnTo>
                  <a:lnTo>
                    <a:pt x="47" y="2"/>
                  </a:lnTo>
                  <a:lnTo>
                    <a:pt x="53" y="2"/>
                  </a:lnTo>
                  <a:lnTo>
                    <a:pt x="54" y="2"/>
                  </a:lnTo>
                  <a:lnTo>
                    <a:pt x="58" y="5"/>
                  </a:lnTo>
                  <a:lnTo>
                    <a:pt x="71" y="7"/>
                  </a:lnTo>
                  <a:lnTo>
                    <a:pt x="77" y="7"/>
                  </a:lnTo>
                  <a:lnTo>
                    <a:pt x="84" y="5"/>
                  </a:lnTo>
                  <a:lnTo>
                    <a:pt x="90" y="5"/>
                  </a:lnTo>
                  <a:lnTo>
                    <a:pt x="92" y="7"/>
                  </a:lnTo>
                  <a:lnTo>
                    <a:pt x="97" y="9"/>
                  </a:lnTo>
                  <a:lnTo>
                    <a:pt x="101" y="5"/>
                  </a:lnTo>
                  <a:lnTo>
                    <a:pt x="103" y="5"/>
                  </a:lnTo>
                  <a:lnTo>
                    <a:pt x="112" y="11"/>
                  </a:lnTo>
                  <a:lnTo>
                    <a:pt x="114" y="9"/>
                  </a:lnTo>
                  <a:lnTo>
                    <a:pt x="116" y="9"/>
                  </a:lnTo>
                  <a:lnTo>
                    <a:pt x="118" y="7"/>
                  </a:lnTo>
                  <a:lnTo>
                    <a:pt x="122" y="9"/>
                  </a:lnTo>
                  <a:lnTo>
                    <a:pt x="122" y="9"/>
                  </a:lnTo>
                  <a:lnTo>
                    <a:pt x="124" y="11"/>
                  </a:lnTo>
                  <a:lnTo>
                    <a:pt x="124" y="15"/>
                  </a:lnTo>
                  <a:lnTo>
                    <a:pt x="124" y="17"/>
                  </a:lnTo>
                  <a:lnTo>
                    <a:pt x="129" y="17"/>
                  </a:lnTo>
                  <a:lnTo>
                    <a:pt x="135" y="18"/>
                  </a:lnTo>
                  <a:lnTo>
                    <a:pt x="139" y="22"/>
                  </a:lnTo>
                  <a:lnTo>
                    <a:pt x="142" y="20"/>
                  </a:lnTo>
                  <a:lnTo>
                    <a:pt x="146" y="24"/>
                  </a:lnTo>
                  <a:lnTo>
                    <a:pt x="150" y="24"/>
                  </a:lnTo>
                  <a:lnTo>
                    <a:pt x="154" y="26"/>
                  </a:lnTo>
                  <a:lnTo>
                    <a:pt x="155" y="22"/>
                  </a:lnTo>
                  <a:lnTo>
                    <a:pt x="163" y="22"/>
                  </a:lnTo>
                  <a:lnTo>
                    <a:pt x="167" y="24"/>
                  </a:lnTo>
                  <a:lnTo>
                    <a:pt x="170" y="24"/>
                  </a:lnTo>
                  <a:lnTo>
                    <a:pt x="176" y="26"/>
                  </a:lnTo>
                  <a:lnTo>
                    <a:pt x="183" y="26"/>
                  </a:lnTo>
                  <a:lnTo>
                    <a:pt x="189" y="28"/>
                  </a:lnTo>
                  <a:lnTo>
                    <a:pt x="191" y="30"/>
                  </a:lnTo>
                  <a:lnTo>
                    <a:pt x="191" y="32"/>
                  </a:lnTo>
                  <a:lnTo>
                    <a:pt x="189" y="33"/>
                  </a:lnTo>
                  <a:lnTo>
                    <a:pt x="189" y="39"/>
                  </a:lnTo>
                  <a:lnTo>
                    <a:pt x="189" y="43"/>
                  </a:lnTo>
                  <a:lnTo>
                    <a:pt x="187" y="46"/>
                  </a:lnTo>
                  <a:lnTo>
                    <a:pt x="182" y="50"/>
                  </a:lnTo>
                  <a:lnTo>
                    <a:pt x="182" y="50"/>
                  </a:lnTo>
                  <a:lnTo>
                    <a:pt x="180" y="52"/>
                  </a:lnTo>
                  <a:lnTo>
                    <a:pt x="180" y="52"/>
                  </a:lnTo>
                  <a:lnTo>
                    <a:pt x="178" y="54"/>
                  </a:lnTo>
                  <a:lnTo>
                    <a:pt x="178" y="54"/>
                  </a:lnTo>
                  <a:lnTo>
                    <a:pt x="176" y="54"/>
                  </a:lnTo>
                  <a:lnTo>
                    <a:pt x="174" y="56"/>
                  </a:lnTo>
                  <a:lnTo>
                    <a:pt x="172" y="56"/>
                  </a:lnTo>
                  <a:lnTo>
                    <a:pt x="167" y="56"/>
                  </a:lnTo>
                  <a:lnTo>
                    <a:pt x="163" y="58"/>
                  </a:lnTo>
                  <a:lnTo>
                    <a:pt x="159" y="60"/>
                  </a:lnTo>
                  <a:lnTo>
                    <a:pt x="161" y="61"/>
                  </a:lnTo>
                  <a:lnTo>
                    <a:pt x="159" y="65"/>
                  </a:lnTo>
                  <a:lnTo>
                    <a:pt x="157" y="67"/>
                  </a:lnTo>
                  <a:lnTo>
                    <a:pt x="157" y="67"/>
                  </a:lnTo>
                  <a:lnTo>
                    <a:pt x="157" y="65"/>
                  </a:lnTo>
                  <a:lnTo>
                    <a:pt x="155" y="65"/>
                  </a:lnTo>
                  <a:lnTo>
                    <a:pt x="150" y="75"/>
                  </a:lnTo>
                  <a:lnTo>
                    <a:pt x="148" y="75"/>
                  </a:lnTo>
                  <a:lnTo>
                    <a:pt x="140" y="86"/>
                  </a:lnTo>
                  <a:lnTo>
                    <a:pt x="139" y="89"/>
                  </a:lnTo>
                  <a:lnTo>
                    <a:pt x="142" y="93"/>
                  </a:lnTo>
                  <a:lnTo>
                    <a:pt x="142" y="97"/>
                  </a:lnTo>
                  <a:lnTo>
                    <a:pt x="144" y="99"/>
                  </a:lnTo>
                  <a:lnTo>
                    <a:pt x="150" y="104"/>
                  </a:lnTo>
                  <a:lnTo>
                    <a:pt x="146" y="108"/>
                  </a:lnTo>
                  <a:lnTo>
                    <a:pt x="140" y="108"/>
                  </a:lnTo>
                  <a:lnTo>
                    <a:pt x="140" y="114"/>
                  </a:lnTo>
                  <a:lnTo>
                    <a:pt x="135" y="121"/>
                  </a:lnTo>
                  <a:lnTo>
                    <a:pt x="133" y="125"/>
                  </a:lnTo>
                  <a:lnTo>
                    <a:pt x="135" y="127"/>
                  </a:lnTo>
                  <a:lnTo>
                    <a:pt x="133" y="129"/>
                  </a:lnTo>
                  <a:lnTo>
                    <a:pt x="127" y="129"/>
                  </a:lnTo>
                  <a:lnTo>
                    <a:pt x="118" y="134"/>
                  </a:lnTo>
                  <a:lnTo>
                    <a:pt x="118" y="138"/>
                  </a:lnTo>
                  <a:lnTo>
                    <a:pt x="114" y="144"/>
                  </a:lnTo>
                  <a:lnTo>
                    <a:pt x="111" y="142"/>
                  </a:lnTo>
                  <a:lnTo>
                    <a:pt x="107" y="140"/>
                  </a:lnTo>
                  <a:lnTo>
                    <a:pt x="105" y="142"/>
                  </a:lnTo>
                  <a:lnTo>
                    <a:pt x="103" y="146"/>
                  </a:lnTo>
                  <a:lnTo>
                    <a:pt x="99" y="142"/>
                  </a:lnTo>
                  <a:lnTo>
                    <a:pt x="97" y="142"/>
                  </a:lnTo>
                  <a:lnTo>
                    <a:pt x="96" y="144"/>
                  </a:lnTo>
                  <a:lnTo>
                    <a:pt x="92" y="144"/>
                  </a:lnTo>
                  <a:lnTo>
                    <a:pt x="84" y="142"/>
                  </a:lnTo>
                  <a:lnTo>
                    <a:pt x="81" y="144"/>
                  </a:lnTo>
                  <a:lnTo>
                    <a:pt x="75" y="144"/>
                  </a:lnTo>
                  <a:lnTo>
                    <a:pt x="69" y="149"/>
                  </a:lnTo>
                  <a:lnTo>
                    <a:pt x="64" y="149"/>
                  </a:lnTo>
                  <a:lnTo>
                    <a:pt x="62" y="151"/>
                  </a:lnTo>
                  <a:lnTo>
                    <a:pt x="62" y="155"/>
                  </a:lnTo>
                  <a:lnTo>
                    <a:pt x="56" y="157"/>
                  </a:lnTo>
                  <a:lnTo>
                    <a:pt x="51" y="157"/>
                  </a:lnTo>
                  <a:lnTo>
                    <a:pt x="45" y="151"/>
                  </a:lnTo>
                  <a:lnTo>
                    <a:pt x="41" y="144"/>
                  </a:lnTo>
                  <a:lnTo>
                    <a:pt x="43" y="142"/>
                  </a:lnTo>
                  <a:lnTo>
                    <a:pt x="36" y="136"/>
                  </a:lnTo>
                  <a:lnTo>
                    <a:pt x="30" y="134"/>
                  </a:lnTo>
                  <a:lnTo>
                    <a:pt x="28" y="134"/>
                  </a:lnTo>
                  <a:lnTo>
                    <a:pt x="28" y="131"/>
                  </a:lnTo>
                  <a:lnTo>
                    <a:pt x="26" y="127"/>
                  </a:lnTo>
                  <a:lnTo>
                    <a:pt x="30" y="119"/>
                  </a:lnTo>
                  <a:lnTo>
                    <a:pt x="34" y="116"/>
                  </a:lnTo>
                  <a:lnTo>
                    <a:pt x="34" y="112"/>
                  </a:lnTo>
                  <a:lnTo>
                    <a:pt x="30" y="112"/>
                  </a:lnTo>
                  <a:lnTo>
                    <a:pt x="28" y="106"/>
                  </a:lnTo>
                  <a:lnTo>
                    <a:pt x="34" y="103"/>
                  </a:lnTo>
                  <a:lnTo>
                    <a:pt x="34" y="95"/>
                  </a:lnTo>
                  <a:lnTo>
                    <a:pt x="28" y="93"/>
                  </a:lnTo>
                  <a:lnTo>
                    <a:pt x="25" y="84"/>
                  </a:lnTo>
                  <a:lnTo>
                    <a:pt x="28" y="84"/>
                  </a:lnTo>
                  <a:lnTo>
                    <a:pt x="32" y="84"/>
                  </a:lnTo>
                  <a:lnTo>
                    <a:pt x="36" y="78"/>
                  </a:lnTo>
                  <a:lnTo>
                    <a:pt x="34" y="75"/>
                  </a:lnTo>
                  <a:lnTo>
                    <a:pt x="38" y="71"/>
                  </a:lnTo>
                  <a:lnTo>
                    <a:pt x="38" y="60"/>
                  </a:lnTo>
                  <a:lnTo>
                    <a:pt x="38" y="56"/>
                  </a:lnTo>
                  <a:lnTo>
                    <a:pt x="43" y="50"/>
                  </a:lnTo>
                  <a:lnTo>
                    <a:pt x="45" y="50"/>
                  </a:lnTo>
                  <a:lnTo>
                    <a:pt x="47" y="46"/>
                  </a:lnTo>
                  <a:lnTo>
                    <a:pt x="43" y="41"/>
                  </a:lnTo>
                  <a:lnTo>
                    <a:pt x="43" y="37"/>
                  </a:lnTo>
                  <a:lnTo>
                    <a:pt x="34" y="37"/>
                  </a:lnTo>
                  <a:lnTo>
                    <a:pt x="32" y="39"/>
                  </a:lnTo>
                  <a:lnTo>
                    <a:pt x="23" y="37"/>
                  </a:lnTo>
                  <a:lnTo>
                    <a:pt x="17" y="41"/>
                  </a:lnTo>
                  <a:lnTo>
                    <a:pt x="15" y="39"/>
                  </a:lnTo>
                  <a:lnTo>
                    <a:pt x="15" y="35"/>
                  </a:lnTo>
                  <a:lnTo>
                    <a:pt x="13" y="33"/>
                  </a:lnTo>
                  <a:lnTo>
                    <a:pt x="6" y="35"/>
                  </a:lnTo>
                  <a:lnTo>
                    <a:pt x="6" y="33"/>
                  </a:lnTo>
                  <a:lnTo>
                    <a:pt x="10" y="30"/>
                  </a:lnTo>
                  <a:lnTo>
                    <a:pt x="6" y="30"/>
                  </a:lnTo>
                  <a:lnTo>
                    <a:pt x="8" y="28"/>
                  </a:lnTo>
                  <a:lnTo>
                    <a:pt x="8" y="26"/>
                  </a:lnTo>
                  <a:lnTo>
                    <a:pt x="8" y="22"/>
                  </a:lnTo>
                  <a:lnTo>
                    <a:pt x="6" y="26"/>
                  </a:lnTo>
                  <a:lnTo>
                    <a:pt x="4" y="26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2" y="11"/>
                  </a:lnTo>
                  <a:lnTo>
                    <a:pt x="8" y="9"/>
                  </a:lnTo>
                  <a:lnTo>
                    <a:pt x="10" y="9"/>
                  </a:lnTo>
                  <a:lnTo>
                    <a:pt x="15" y="9"/>
                  </a:lnTo>
                  <a:lnTo>
                    <a:pt x="17" y="7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21" y="0"/>
                  </a:lnTo>
                  <a:lnTo>
                    <a:pt x="23" y="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5">
                <a:lumMod val="90000"/>
                <a:lumOff val="10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107">
              <a:extLst>
                <a:ext uri="{FF2B5EF4-FFF2-40B4-BE49-F238E27FC236}">
                  <a16:creationId xmlns:a16="http://schemas.microsoft.com/office/drawing/2014/main" id="{8EA720EE-0CF6-456C-92D5-6FE04CB84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27670" y="9007809"/>
              <a:ext cx="449998" cy="908659"/>
            </a:xfrm>
            <a:custGeom>
              <a:avLst/>
              <a:gdLst>
                <a:gd name="T0" fmla="*/ 20 w 52"/>
                <a:gd name="T1" fmla="*/ 2 h 105"/>
                <a:gd name="T2" fmla="*/ 22 w 52"/>
                <a:gd name="T3" fmla="*/ 8 h 105"/>
                <a:gd name="T4" fmla="*/ 37 w 52"/>
                <a:gd name="T5" fmla="*/ 6 h 105"/>
                <a:gd name="T6" fmla="*/ 48 w 52"/>
                <a:gd name="T7" fmla="*/ 4 h 105"/>
                <a:gd name="T8" fmla="*/ 52 w 52"/>
                <a:gd name="T9" fmla="*/ 13 h 105"/>
                <a:gd name="T10" fmla="*/ 48 w 52"/>
                <a:gd name="T11" fmla="*/ 17 h 105"/>
                <a:gd name="T12" fmla="*/ 43 w 52"/>
                <a:gd name="T13" fmla="*/ 27 h 105"/>
                <a:gd name="T14" fmla="*/ 39 w 52"/>
                <a:gd name="T15" fmla="*/ 42 h 105"/>
                <a:gd name="T16" fmla="*/ 37 w 52"/>
                <a:gd name="T17" fmla="*/ 51 h 105"/>
                <a:gd name="T18" fmla="*/ 30 w 52"/>
                <a:gd name="T19" fmla="*/ 51 h 105"/>
                <a:gd name="T20" fmla="*/ 39 w 52"/>
                <a:gd name="T21" fmla="*/ 62 h 105"/>
                <a:gd name="T22" fmla="*/ 33 w 52"/>
                <a:gd name="T23" fmla="*/ 73 h 105"/>
                <a:gd name="T24" fmla="*/ 39 w 52"/>
                <a:gd name="T25" fmla="*/ 79 h 105"/>
                <a:gd name="T26" fmla="*/ 35 w 52"/>
                <a:gd name="T27" fmla="*/ 86 h 105"/>
                <a:gd name="T28" fmla="*/ 33 w 52"/>
                <a:gd name="T29" fmla="*/ 98 h 105"/>
                <a:gd name="T30" fmla="*/ 33 w 52"/>
                <a:gd name="T31" fmla="*/ 101 h 105"/>
                <a:gd name="T32" fmla="*/ 28 w 52"/>
                <a:gd name="T33" fmla="*/ 103 h 105"/>
                <a:gd name="T34" fmla="*/ 20 w 52"/>
                <a:gd name="T35" fmla="*/ 103 h 105"/>
                <a:gd name="T36" fmla="*/ 7 w 52"/>
                <a:gd name="T37" fmla="*/ 105 h 105"/>
                <a:gd name="T38" fmla="*/ 7 w 52"/>
                <a:gd name="T39" fmla="*/ 101 h 105"/>
                <a:gd name="T40" fmla="*/ 9 w 52"/>
                <a:gd name="T41" fmla="*/ 86 h 105"/>
                <a:gd name="T42" fmla="*/ 9 w 52"/>
                <a:gd name="T43" fmla="*/ 77 h 105"/>
                <a:gd name="T44" fmla="*/ 7 w 52"/>
                <a:gd name="T45" fmla="*/ 75 h 105"/>
                <a:gd name="T46" fmla="*/ 3 w 52"/>
                <a:gd name="T47" fmla="*/ 75 h 105"/>
                <a:gd name="T48" fmla="*/ 9 w 52"/>
                <a:gd name="T49" fmla="*/ 70 h 105"/>
                <a:gd name="T50" fmla="*/ 7 w 52"/>
                <a:gd name="T51" fmla="*/ 66 h 105"/>
                <a:gd name="T52" fmla="*/ 3 w 52"/>
                <a:gd name="T53" fmla="*/ 71 h 105"/>
                <a:gd name="T54" fmla="*/ 0 w 52"/>
                <a:gd name="T55" fmla="*/ 68 h 105"/>
                <a:gd name="T56" fmla="*/ 5 w 52"/>
                <a:gd name="T57" fmla="*/ 53 h 105"/>
                <a:gd name="T58" fmla="*/ 9 w 52"/>
                <a:gd name="T59" fmla="*/ 43 h 105"/>
                <a:gd name="T60" fmla="*/ 13 w 52"/>
                <a:gd name="T61" fmla="*/ 34 h 105"/>
                <a:gd name="T62" fmla="*/ 11 w 52"/>
                <a:gd name="T63" fmla="*/ 28 h 105"/>
                <a:gd name="T64" fmla="*/ 13 w 52"/>
                <a:gd name="T65" fmla="*/ 21 h 105"/>
                <a:gd name="T66" fmla="*/ 11 w 52"/>
                <a:gd name="T67" fmla="*/ 6 h 105"/>
                <a:gd name="T68" fmla="*/ 18 w 52"/>
                <a:gd name="T69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" h="105">
                  <a:moveTo>
                    <a:pt x="18" y="0"/>
                  </a:moveTo>
                  <a:lnTo>
                    <a:pt x="20" y="2"/>
                  </a:lnTo>
                  <a:lnTo>
                    <a:pt x="20" y="6"/>
                  </a:lnTo>
                  <a:lnTo>
                    <a:pt x="22" y="8"/>
                  </a:lnTo>
                  <a:lnTo>
                    <a:pt x="28" y="4"/>
                  </a:lnTo>
                  <a:lnTo>
                    <a:pt x="37" y="6"/>
                  </a:lnTo>
                  <a:lnTo>
                    <a:pt x="39" y="4"/>
                  </a:lnTo>
                  <a:lnTo>
                    <a:pt x="48" y="4"/>
                  </a:lnTo>
                  <a:lnTo>
                    <a:pt x="48" y="8"/>
                  </a:lnTo>
                  <a:lnTo>
                    <a:pt x="52" y="13"/>
                  </a:lnTo>
                  <a:lnTo>
                    <a:pt x="50" y="17"/>
                  </a:lnTo>
                  <a:lnTo>
                    <a:pt x="48" y="17"/>
                  </a:lnTo>
                  <a:lnTo>
                    <a:pt x="43" y="23"/>
                  </a:lnTo>
                  <a:lnTo>
                    <a:pt x="43" y="27"/>
                  </a:lnTo>
                  <a:lnTo>
                    <a:pt x="43" y="38"/>
                  </a:lnTo>
                  <a:lnTo>
                    <a:pt x="39" y="42"/>
                  </a:lnTo>
                  <a:lnTo>
                    <a:pt x="41" y="45"/>
                  </a:lnTo>
                  <a:lnTo>
                    <a:pt x="37" y="51"/>
                  </a:lnTo>
                  <a:lnTo>
                    <a:pt x="33" y="51"/>
                  </a:lnTo>
                  <a:lnTo>
                    <a:pt x="30" y="51"/>
                  </a:lnTo>
                  <a:lnTo>
                    <a:pt x="33" y="60"/>
                  </a:lnTo>
                  <a:lnTo>
                    <a:pt x="39" y="62"/>
                  </a:lnTo>
                  <a:lnTo>
                    <a:pt x="39" y="70"/>
                  </a:lnTo>
                  <a:lnTo>
                    <a:pt x="33" y="73"/>
                  </a:lnTo>
                  <a:lnTo>
                    <a:pt x="35" y="79"/>
                  </a:lnTo>
                  <a:lnTo>
                    <a:pt x="39" y="79"/>
                  </a:lnTo>
                  <a:lnTo>
                    <a:pt x="39" y="83"/>
                  </a:lnTo>
                  <a:lnTo>
                    <a:pt x="35" y="86"/>
                  </a:lnTo>
                  <a:lnTo>
                    <a:pt x="31" y="94"/>
                  </a:lnTo>
                  <a:lnTo>
                    <a:pt x="33" y="98"/>
                  </a:lnTo>
                  <a:lnTo>
                    <a:pt x="33" y="101"/>
                  </a:lnTo>
                  <a:lnTo>
                    <a:pt x="33" y="101"/>
                  </a:lnTo>
                  <a:lnTo>
                    <a:pt x="31" y="103"/>
                  </a:lnTo>
                  <a:lnTo>
                    <a:pt x="28" y="103"/>
                  </a:lnTo>
                  <a:lnTo>
                    <a:pt x="22" y="105"/>
                  </a:lnTo>
                  <a:lnTo>
                    <a:pt x="20" y="103"/>
                  </a:lnTo>
                  <a:lnTo>
                    <a:pt x="13" y="101"/>
                  </a:lnTo>
                  <a:lnTo>
                    <a:pt x="7" y="105"/>
                  </a:lnTo>
                  <a:lnTo>
                    <a:pt x="7" y="103"/>
                  </a:lnTo>
                  <a:lnTo>
                    <a:pt x="7" y="101"/>
                  </a:lnTo>
                  <a:lnTo>
                    <a:pt x="9" y="96"/>
                  </a:lnTo>
                  <a:lnTo>
                    <a:pt x="9" y="86"/>
                  </a:lnTo>
                  <a:lnTo>
                    <a:pt x="11" y="83"/>
                  </a:lnTo>
                  <a:lnTo>
                    <a:pt x="9" y="77"/>
                  </a:lnTo>
                  <a:lnTo>
                    <a:pt x="11" y="75"/>
                  </a:lnTo>
                  <a:lnTo>
                    <a:pt x="7" y="75"/>
                  </a:lnTo>
                  <a:lnTo>
                    <a:pt x="5" y="77"/>
                  </a:lnTo>
                  <a:lnTo>
                    <a:pt x="3" y="75"/>
                  </a:lnTo>
                  <a:lnTo>
                    <a:pt x="3" y="73"/>
                  </a:lnTo>
                  <a:lnTo>
                    <a:pt x="9" y="70"/>
                  </a:lnTo>
                  <a:lnTo>
                    <a:pt x="7" y="68"/>
                  </a:lnTo>
                  <a:lnTo>
                    <a:pt x="7" y="66"/>
                  </a:lnTo>
                  <a:lnTo>
                    <a:pt x="3" y="68"/>
                  </a:lnTo>
                  <a:lnTo>
                    <a:pt x="3" y="71"/>
                  </a:lnTo>
                  <a:lnTo>
                    <a:pt x="0" y="71"/>
                  </a:lnTo>
                  <a:lnTo>
                    <a:pt x="0" y="68"/>
                  </a:lnTo>
                  <a:lnTo>
                    <a:pt x="2" y="58"/>
                  </a:lnTo>
                  <a:lnTo>
                    <a:pt x="5" y="53"/>
                  </a:lnTo>
                  <a:lnTo>
                    <a:pt x="5" y="49"/>
                  </a:lnTo>
                  <a:lnTo>
                    <a:pt x="9" y="43"/>
                  </a:lnTo>
                  <a:lnTo>
                    <a:pt x="9" y="38"/>
                  </a:lnTo>
                  <a:lnTo>
                    <a:pt x="13" y="34"/>
                  </a:lnTo>
                  <a:lnTo>
                    <a:pt x="15" y="30"/>
                  </a:lnTo>
                  <a:lnTo>
                    <a:pt x="11" y="28"/>
                  </a:lnTo>
                  <a:lnTo>
                    <a:pt x="13" y="23"/>
                  </a:lnTo>
                  <a:lnTo>
                    <a:pt x="13" y="21"/>
                  </a:lnTo>
                  <a:lnTo>
                    <a:pt x="13" y="12"/>
                  </a:lnTo>
                  <a:lnTo>
                    <a:pt x="11" y="6"/>
                  </a:lnTo>
                  <a:lnTo>
                    <a:pt x="11" y="2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101">
              <a:extLst>
                <a:ext uri="{FF2B5EF4-FFF2-40B4-BE49-F238E27FC236}">
                  <a16:creationId xmlns:a16="http://schemas.microsoft.com/office/drawing/2014/main" id="{D19B1DED-DBD9-4C16-B4BB-FB8A540D6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04231" y="6863153"/>
              <a:ext cx="397674" cy="505618"/>
            </a:xfrm>
            <a:custGeom>
              <a:avLst/>
              <a:gdLst>
                <a:gd name="T0" fmla="*/ 57 w 70"/>
                <a:gd name="T1" fmla="*/ 3 h 89"/>
                <a:gd name="T2" fmla="*/ 53 w 70"/>
                <a:gd name="T3" fmla="*/ 7 h 89"/>
                <a:gd name="T4" fmla="*/ 47 w 70"/>
                <a:gd name="T5" fmla="*/ 13 h 89"/>
                <a:gd name="T6" fmla="*/ 47 w 70"/>
                <a:gd name="T7" fmla="*/ 28 h 89"/>
                <a:gd name="T8" fmla="*/ 53 w 70"/>
                <a:gd name="T9" fmla="*/ 22 h 89"/>
                <a:gd name="T10" fmla="*/ 64 w 70"/>
                <a:gd name="T11" fmla="*/ 31 h 89"/>
                <a:gd name="T12" fmla="*/ 64 w 70"/>
                <a:gd name="T13" fmla="*/ 35 h 89"/>
                <a:gd name="T14" fmla="*/ 68 w 70"/>
                <a:gd name="T15" fmla="*/ 43 h 89"/>
                <a:gd name="T16" fmla="*/ 68 w 70"/>
                <a:gd name="T17" fmla="*/ 50 h 89"/>
                <a:gd name="T18" fmla="*/ 66 w 70"/>
                <a:gd name="T19" fmla="*/ 63 h 89"/>
                <a:gd name="T20" fmla="*/ 60 w 70"/>
                <a:gd name="T21" fmla="*/ 71 h 89"/>
                <a:gd name="T22" fmla="*/ 57 w 70"/>
                <a:gd name="T23" fmla="*/ 74 h 89"/>
                <a:gd name="T24" fmla="*/ 53 w 70"/>
                <a:gd name="T25" fmla="*/ 76 h 89"/>
                <a:gd name="T26" fmla="*/ 40 w 70"/>
                <a:gd name="T27" fmla="*/ 80 h 89"/>
                <a:gd name="T28" fmla="*/ 36 w 70"/>
                <a:gd name="T29" fmla="*/ 80 h 89"/>
                <a:gd name="T30" fmla="*/ 28 w 70"/>
                <a:gd name="T31" fmla="*/ 87 h 89"/>
                <a:gd name="T32" fmla="*/ 15 w 70"/>
                <a:gd name="T33" fmla="*/ 87 h 89"/>
                <a:gd name="T34" fmla="*/ 10 w 70"/>
                <a:gd name="T35" fmla="*/ 87 h 89"/>
                <a:gd name="T36" fmla="*/ 10 w 70"/>
                <a:gd name="T37" fmla="*/ 86 h 89"/>
                <a:gd name="T38" fmla="*/ 14 w 70"/>
                <a:gd name="T39" fmla="*/ 80 h 89"/>
                <a:gd name="T40" fmla="*/ 2 w 70"/>
                <a:gd name="T41" fmla="*/ 80 h 89"/>
                <a:gd name="T42" fmla="*/ 12 w 70"/>
                <a:gd name="T43" fmla="*/ 72 h 89"/>
                <a:gd name="T44" fmla="*/ 6 w 70"/>
                <a:gd name="T45" fmla="*/ 71 h 89"/>
                <a:gd name="T46" fmla="*/ 10 w 70"/>
                <a:gd name="T47" fmla="*/ 71 h 89"/>
                <a:gd name="T48" fmla="*/ 12 w 70"/>
                <a:gd name="T49" fmla="*/ 69 h 89"/>
                <a:gd name="T50" fmla="*/ 15 w 70"/>
                <a:gd name="T51" fmla="*/ 63 h 89"/>
                <a:gd name="T52" fmla="*/ 25 w 70"/>
                <a:gd name="T53" fmla="*/ 61 h 89"/>
                <a:gd name="T54" fmla="*/ 17 w 70"/>
                <a:gd name="T55" fmla="*/ 63 h 89"/>
                <a:gd name="T56" fmla="*/ 10 w 70"/>
                <a:gd name="T57" fmla="*/ 63 h 89"/>
                <a:gd name="T58" fmla="*/ 17 w 70"/>
                <a:gd name="T59" fmla="*/ 56 h 89"/>
                <a:gd name="T60" fmla="*/ 27 w 70"/>
                <a:gd name="T61" fmla="*/ 48 h 89"/>
                <a:gd name="T62" fmla="*/ 12 w 70"/>
                <a:gd name="T63" fmla="*/ 44 h 89"/>
                <a:gd name="T64" fmla="*/ 8 w 70"/>
                <a:gd name="T65" fmla="*/ 43 h 89"/>
                <a:gd name="T66" fmla="*/ 14 w 70"/>
                <a:gd name="T67" fmla="*/ 39 h 89"/>
                <a:gd name="T68" fmla="*/ 17 w 70"/>
                <a:gd name="T69" fmla="*/ 35 h 89"/>
                <a:gd name="T70" fmla="*/ 8 w 70"/>
                <a:gd name="T71" fmla="*/ 29 h 89"/>
                <a:gd name="T72" fmla="*/ 15 w 70"/>
                <a:gd name="T73" fmla="*/ 31 h 89"/>
                <a:gd name="T74" fmla="*/ 12 w 70"/>
                <a:gd name="T75" fmla="*/ 24 h 89"/>
                <a:gd name="T76" fmla="*/ 15 w 70"/>
                <a:gd name="T77" fmla="*/ 24 h 89"/>
                <a:gd name="T78" fmla="*/ 23 w 70"/>
                <a:gd name="T79" fmla="*/ 26 h 89"/>
                <a:gd name="T80" fmla="*/ 32 w 70"/>
                <a:gd name="T81" fmla="*/ 24 h 89"/>
                <a:gd name="T82" fmla="*/ 40 w 70"/>
                <a:gd name="T83" fmla="*/ 16 h 89"/>
                <a:gd name="T84" fmla="*/ 36 w 70"/>
                <a:gd name="T85" fmla="*/ 16 h 89"/>
                <a:gd name="T86" fmla="*/ 34 w 70"/>
                <a:gd name="T87" fmla="*/ 13 h 89"/>
                <a:gd name="T88" fmla="*/ 38 w 70"/>
                <a:gd name="T89" fmla="*/ 11 h 89"/>
                <a:gd name="T90" fmla="*/ 38 w 70"/>
                <a:gd name="T91" fmla="*/ 7 h 89"/>
                <a:gd name="T92" fmla="*/ 43 w 70"/>
                <a:gd name="T93" fmla="*/ 5 h 89"/>
                <a:gd name="T94" fmla="*/ 47 w 70"/>
                <a:gd name="T95" fmla="*/ 1 h 89"/>
                <a:gd name="T96" fmla="*/ 47 w 70"/>
                <a:gd name="T97" fmla="*/ 9 h 89"/>
                <a:gd name="T98" fmla="*/ 53 w 70"/>
                <a:gd name="T99" fmla="*/ 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0" h="89">
                  <a:moveTo>
                    <a:pt x="51" y="0"/>
                  </a:moveTo>
                  <a:lnTo>
                    <a:pt x="55" y="1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1" y="7"/>
                  </a:lnTo>
                  <a:lnTo>
                    <a:pt x="53" y="7"/>
                  </a:lnTo>
                  <a:lnTo>
                    <a:pt x="51" y="9"/>
                  </a:lnTo>
                  <a:lnTo>
                    <a:pt x="49" y="11"/>
                  </a:lnTo>
                  <a:lnTo>
                    <a:pt x="47" y="13"/>
                  </a:lnTo>
                  <a:lnTo>
                    <a:pt x="43" y="14"/>
                  </a:lnTo>
                  <a:lnTo>
                    <a:pt x="40" y="22"/>
                  </a:lnTo>
                  <a:lnTo>
                    <a:pt x="47" y="28"/>
                  </a:lnTo>
                  <a:lnTo>
                    <a:pt x="51" y="28"/>
                  </a:lnTo>
                  <a:lnTo>
                    <a:pt x="51" y="22"/>
                  </a:lnTo>
                  <a:lnTo>
                    <a:pt x="53" y="22"/>
                  </a:lnTo>
                  <a:lnTo>
                    <a:pt x="58" y="24"/>
                  </a:lnTo>
                  <a:lnTo>
                    <a:pt x="60" y="29"/>
                  </a:lnTo>
                  <a:lnTo>
                    <a:pt x="64" y="31"/>
                  </a:lnTo>
                  <a:lnTo>
                    <a:pt x="68" y="33"/>
                  </a:lnTo>
                  <a:lnTo>
                    <a:pt x="66" y="33"/>
                  </a:lnTo>
                  <a:lnTo>
                    <a:pt x="64" y="35"/>
                  </a:lnTo>
                  <a:lnTo>
                    <a:pt x="66" y="37"/>
                  </a:lnTo>
                  <a:lnTo>
                    <a:pt x="66" y="41"/>
                  </a:lnTo>
                  <a:lnTo>
                    <a:pt x="68" y="43"/>
                  </a:lnTo>
                  <a:lnTo>
                    <a:pt x="68" y="46"/>
                  </a:lnTo>
                  <a:lnTo>
                    <a:pt x="66" y="48"/>
                  </a:lnTo>
                  <a:lnTo>
                    <a:pt x="68" y="50"/>
                  </a:lnTo>
                  <a:lnTo>
                    <a:pt x="70" y="57"/>
                  </a:lnTo>
                  <a:lnTo>
                    <a:pt x="68" y="61"/>
                  </a:lnTo>
                  <a:lnTo>
                    <a:pt x="66" y="63"/>
                  </a:lnTo>
                  <a:lnTo>
                    <a:pt x="66" y="67"/>
                  </a:lnTo>
                  <a:lnTo>
                    <a:pt x="64" y="69"/>
                  </a:lnTo>
                  <a:lnTo>
                    <a:pt x="60" y="71"/>
                  </a:lnTo>
                  <a:lnTo>
                    <a:pt x="64" y="74"/>
                  </a:lnTo>
                  <a:lnTo>
                    <a:pt x="58" y="74"/>
                  </a:lnTo>
                  <a:lnTo>
                    <a:pt x="57" y="74"/>
                  </a:lnTo>
                  <a:lnTo>
                    <a:pt x="55" y="76"/>
                  </a:lnTo>
                  <a:lnTo>
                    <a:pt x="55" y="72"/>
                  </a:lnTo>
                  <a:lnTo>
                    <a:pt x="53" y="76"/>
                  </a:lnTo>
                  <a:lnTo>
                    <a:pt x="43" y="76"/>
                  </a:lnTo>
                  <a:lnTo>
                    <a:pt x="43" y="80"/>
                  </a:lnTo>
                  <a:lnTo>
                    <a:pt x="40" y="80"/>
                  </a:lnTo>
                  <a:lnTo>
                    <a:pt x="38" y="84"/>
                  </a:lnTo>
                  <a:lnTo>
                    <a:pt x="34" y="84"/>
                  </a:lnTo>
                  <a:lnTo>
                    <a:pt x="36" y="80"/>
                  </a:lnTo>
                  <a:lnTo>
                    <a:pt x="32" y="80"/>
                  </a:lnTo>
                  <a:lnTo>
                    <a:pt x="34" y="84"/>
                  </a:lnTo>
                  <a:lnTo>
                    <a:pt x="28" y="87"/>
                  </a:lnTo>
                  <a:lnTo>
                    <a:pt x="23" y="87"/>
                  </a:lnTo>
                  <a:lnTo>
                    <a:pt x="17" y="89"/>
                  </a:lnTo>
                  <a:lnTo>
                    <a:pt x="15" y="87"/>
                  </a:lnTo>
                  <a:lnTo>
                    <a:pt x="12" y="89"/>
                  </a:lnTo>
                  <a:lnTo>
                    <a:pt x="12" y="87"/>
                  </a:lnTo>
                  <a:lnTo>
                    <a:pt x="10" y="87"/>
                  </a:lnTo>
                  <a:lnTo>
                    <a:pt x="15" y="86"/>
                  </a:lnTo>
                  <a:lnTo>
                    <a:pt x="15" y="82"/>
                  </a:lnTo>
                  <a:lnTo>
                    <a:pt x="10" y="86"/>
                  </a:lnTo>
                  <a:lnTo>
                    <a:pt x="4" y="86"/>
                  </a:lnTo>
                  <a:lnTo>
                    <a:pt x="8" y="84"/>
                  </a:lnTo>
                  <a:lnTo>
                    <a:pt x="14" y="80"/>
                  </a:lnTo>
                  <a:lnTo>
                    <a:pt x="6" y="82"/>
                  </a:lnTo>
                  <a:lnTo>
                    <a:pt x="4" y="80"/>
                  </a:lnTo>
                  <a:lnTo>
                    <a:pt x="2" y="80"/>
                  </a:lnTo>
                  <a:lnTo>
                    <a:pt x="4" y="76"/>
                  </a:lnTo>
                  <a:lnTo>
                    <a:pt x="8" y="76"/>
                  </a:lnTo>
                  <a:lnTo>
                    <a:pt x="12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6" y="71"/>
                  </a:lnTo>
                  <a:lnTo>
                    <a:pt x="6" y="71"/>
                  </a:lnTo>
                  <a:lnTo>
                    <a:pt x="6" y="69"/>
                  </a:lnTo>
                  <a:lnTo>
                    <a:pt x="10" y="71"/>
                  </a:lnTo>
                  <a:lnTo>
                    <a:pt x="12" y="71"/>
                  </a:lnTo>
                  <a:lnTo>
                    <a:pt x="10" y="71"/>
                  </a:lnTo>
                  <a:lnTo>
                    <a:pt x="12" y="69"/>
                  </a:lnTo>
                  <a:lnTo>
                    <a:pt x="10" y="67"/>
                  </a:lnTo>
                  <a:lnTo>
                    <a:pt x="14" y="65"/>
                  </a:lnTo>
                  <a:lnTo>
                    <a:pt x="15" y="63"/>
                  </a:lnTo>
                  <a:lnTo>
                    <a:pt x="21" y="63"/>
                  </a:lnTo>
                  <a:lnTo>
                    <a:pt x="28" y="61"/>
                  </a:lnTo>
                  <a:lnTo>
                    <a:pt x="25" y="61"/>
                  </a:lnTo>
                  <a:lnTo>
                    <a:pt x="25" y="59"/>
                  </a:lnTo>
                  <a:lnTo>
                    <a:pt x="21" y="63"/>
                  </a:lnTo>
                  <a:lnTo>
                    <a:pt x="17" y="63"/>
                  </a:lnTo>
                  <a:lnTo>
                    <a:pt x="15" y="61"/>
                  </a:lnTo>
                  <a:lnTo>
                    <a:pt x="12" y="63"/>
                  </a:lnTo>
                  <a:lnTo>
                    <a:pt x="10" y="63"/>
                  </a:lnTo>
                  <a:lnTo>
                    <a:pt x="15" y="59"/>
                  </a:lnTo>
                  <a:lnTo>
                    <a:pt x="19" y="56"/>
                  </a:lnTo>
                  <a:lnTo>
                    <a:pt x="17" y="56"/>
                  </a:lnTo>
                  <a:lnTo>
                    <a:pt x="21" y="50"/>
                  </a:lnTo>
                  <a:lnTo>
                    <a:pt x="23" y="52"/>
                  </a:lnTo>
                  <a:lnTo>
                    <a:pt x="27" y="48"/>
                  </a:lnTo>
                  <a:lnTo>
                    <a:pt x="17" y="48"/>
                  </a:lnTo>
                  <a:lnTo>
                    <a:pt x="15" y="44"/>
                  </a:lnTo>
                  <a:lnTo>
                    <a:pt x="12" y="44"/>
                  </a:lnTo>
                  <a:lnTo>
                    <a:pt x="14" y="43"/>
                  </a:lnTo>
                  <a:lnTo>
                    <a:pt x="12" y="44"/>
                  </a:lnTo>
                  <a:lnTo>
                    <a:pt x="8" y="43"/>
                  </a:lnTo>
                  <a:lnTo>
                    <a:pt x="10" y="43"/>
                  </a:lnTo>
                  <a:lnTo>
                    <a:pt x="10" y="39"/>
                  </a:lnTo>
                  <a:lnTo>
                    <a:pt x="14" y="39"/>
                  </a:lnTo>
                  <a:lnTo>
                    <a:pt x="12" y="37"/>
                  </a:lnTo>
                  <a:lnTo>
                    <a:pt x="14" y="35"/>
                  </a:lnTo>
                  <a:lnTo>
                    <a:pt x="17" y="35"/>
                  </a:lnTo>
                  <a:lnTo>
                    <a:pt x="15" y="31"/>
                  </a:lnTo>
                  <a:lnTo>
                    <a:pt x="14" y="33"/>
                  </a:lnTo>
                  <a:lnTo>
                    <a:pt x="8" y="29"/>
                  </a:lnTo>
                  <a:lnTo>
                    <a:pt x="12" y="29"/>
                  </a:lnTo>
                  <a:lnTo>
                    <a:pt x="14" y="31"/>
                  </a:lnTo>
                  <a:lnTo>
                    <a:pt x="15" y="31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10" y="26"/>
                  </a:lnTo>
                  <a:lnTo>
                    <a:pt x="12" y="22"/>
                  </a:lnTo>
                  <a:lnTo>
                    <a:pt x="15" y="24"/>
                  </a:lnTo>
                  <a:lnTo>
                    <a:pt x="15" y="22"/>
                  </a:lnTo>
                  <a:lnTo>
                    <a:pt x="23" y="22"/>
                  </a:lnTo>
                  <a:lnTo>
                    <a:pt x="23" y="26"/>
                  </a:lnTo>
                  <a:lnTo>
                    <a:pt x="27" y="24"/>
                  </a:lnTo>
                  <a:lnTo>
                    <a:pt x="28" y="24"/>
                  </a:lnTo>
                  <a:lnTo>
                    <a:pt x="32" y="24"/>
                  </a:lnTo>
                  <a:lnTo>
                    <a:pt x="32" y="22"/>
                  </a:lnTo>
                  <a:lnTo>
                    <a:pt x="36" y="20"/>
                  </a:lnTo>
                  <a:lnTo>
                    <a:pt x="40" y="16"/>
                  </a:lnTo>
                  <a:lnTo>
                    <a:pt x="38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2" y="16"/>
                  </a:lnTo>
                  <a:lnTo>
                    <a:pt x="30" y="14"/>
                  </a:lnTo>
                  <a:lnTo>
                    <a:pt x="34" y="13"/>
                  </a:lnTo>
                  <a:lnTo>
                    <a:pt x="34" y="11"/>
                  </a:lnTo>
                  <a:lnTo>
                    <a:pt x="36" y="11"/>
                  </a:lnTo>
                  <a:lnTo>
                    <a:pt x="38" y="11"/>
                  </a:lnTo>
                  <a:lnTo>
                    <a:pt x="34" y="9"/>
                  </a:lnTo>
                  <a:lnTo>
                    <a:pt x="36" y="7"/>
                  </a:lnTo>
                  <a:lnTo>
                    <a:pt x="38" y="7"/>
                  </a:lnTo>
                  <a:lnTo>
                    <a:pt x="38" y="3"/>
                  </a:lnTo>
                  <a:lnTo>
                    <a:pt x="42" y="3"/>
                  </a:lnTo>
                  <a:lnTo>
                    <a:pt x="43" y="5"/>
                  </a:lnTo>
                  <a:lnTo>
                    <a:pt x="47" y="3"/>
                  </a:lnTo>
                  <a:lnTo>
                    <a:pt x="45" y="1"/>
                  </a:lnTo>
                  <a:lnTo>
                    <a:pt x="47" y="1"/>
                  </a:lnTo>
                  <a:lnTo>
                    <a:pt x="49" y="5"/>
                  </a:lnTo>
                  <a:lnTo>
                    <a:pt x="47" y="7"/>
                  </a:lnTo>
                  <a:lnTo>
                    <a:pt x="47" y="9"/>
                  </a:lnTo>
                  <a:lnTo>
                    <a:pt x="49" y="5"/>
                  </a:lnTo>
                  <a:lnTo>
                    <a:pt x="49" y="1"/>
                  </a:lnTo>
                  <a:lnTo>
                    <a:pt x="53" y="1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1798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102">
              <a:extLst>
                <a:ext uri="{FF2B5EF4-FFF2-40B4-BE49-F238E27FC236}">
                  <a16:creationId xmlns:a16="http://schemas.microsoft.com/office/drawing/2014/main" id="{5F42F0D9-1C84-4866-B019-196F575476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13869" y="6073482"/>
              <a:ext cx="835118" cy="1522528"/>
            </a:xfrm>
            <a:custGeom>
              <a:avLst/>
              <a:gdLst>
                <a:gd name="T0" fmla="*/ 134 w 147"/>
                <a:gd name="T1" fmla="*/ 230 h 268"/>
                <a:gd name="T2" fmla="*/ 50 w 147"/>
                <a:gd name="T3" fmla="*/ 187 h 268"/>
                <a:gd name="T4" fmla="*/ 28 w 147"/>
                <a:gd name="T5" fmla="*/ 142 h 268"/>
                <a:gd name="T6" fmla="*/ 37 w 147"/>
                <a:gd name="T7" fmla="*/ 163 h 268"/>
                <a:gd name="T8" fmla="*/ 13 w 147"/>
                <a:gd name="T9" fmla="*/ 161 h 268"/>
                <a:gd name="T10" fmla="*/ 17 w 147"/>
                <a:gd name="T11" fmla="*/ 144 h 268"/>
                <a:gd name="T12" fmla="*/ 45 w 147"/>
                <a:gd name="T13" fmla="*/ 131 h 268"/>
                <a:gd name="T14" fmla="*/ 28 w 147"/>
                <a:gd name="T15" fmla="*/ 124 h 268"/>
                <a:gd name="T16" fmla="*/ 18 w 147"/>
                <a:gd name="T17" fmla="*/ 112 h 268"/>
                <a:gd name="T18" fmla="*/ 26 w 147"/>
                <a:gd name="T19" fmla="*/ 110 h 268"/>
                <a:gd name="T20" fmla="*/ 28 w 147"/>
                <a:gd name="T21" fmla="*/ 101 h 268"/>
                <a:gd name="T22" fmla="*/ 15 w 147"/>
                <a:gd name="T23" fmla="*/ 94 h 268"/>
                <a:gd name="T24" fmla="*/ 17 w 147"/>
                <a:gd name="T25" fmla="*/ 88 h 268"/>
                <a:gd name="T26" fmla="*/ 35 w 147"/>
                <a:gd name="T27" fmla="*/ 94 h 268"/>
                <a:gd name="T28" fmla="*/ 20 w 147"/>
                <a:gd name="T29" fmla="*/ 90 h 268"/>
                <a:gd name="T30" fmla="*/ 18 w 147"/>
                <a:gd name="T31" fmla="*/ 81 h 268"/>
                <a:gd name="T32" fmla="*/ 18 w 147"/>
                <a:gd name="T33" fmla="*/ 77 h 268"/>
                <a:gd name="T34" fmla="*/ 69 w 147"/>
                <a:gd name="T35" fmla="*/ 69 h 268"/>
                <a:gd name="T36" fmla="*/ 58 w 147"/>
                <a:gd name="T37" fmla="*/ 88 h 268"/>
                <a:gd name="T38" fmla="*/ 84 w 147"/>
                <a:gd name="T39" fmla="*/ 84 h 268"/>
                <a:gd name="T40" fmla="*/ 78 w 147"/>
                <a:gd name="T41" fmla="*/ 110 h 268"/>
                <a:gd name="T42" fmla="*/ 71 w 147"/>
                <a:gd name="T43" fmla="*/ 122 h 268"/>
                <a:gd name="T44" fmla="*/ 82 w 147"/>
                <a:gd name="T45" fmla="*/ 125 h 268"/>
                <a:gd name="T46" fmla="*/ 108 w 147"/>
                <a:gd name="T47" fmla="*/ 161 h 268"/>
                <a:gd name="T48" fmla="*/ 116 w 147"/>
                <a:gd name="T49" fmla="*/ 178 h 268"/>
                <a:gd name="T50" fmla="*/ 119 w 147"/>
                <a:gd name="T51" fmla="*/ 182 h 268"/>
                <a:gd name="T52" fmla="*/ 146 w 147"/>
                <a:gd name="T53" fmla="*/ 204 h 268"/>
                <a:gd name="T54" fmla="*/ 140 w 147"/>
                <a:gd name="T55" fmla="*/ 219 h 268"/>
                <a:gd name="T56" fmla="*/ 131 w 147"/>
                <a:gd name="T57" fmla="*/ 228 h 268"/>
                <a:gd name="T58" fmla="*/ 144 w 147"/>
                <a:gd name="T59" fmla="*/ 236 h 268"/>
                <a:gd name="T60" fmla="*/ 121 w 147"/>
                <a:gd name="T61" fmla="*/ 245 h 268"/>
                <a:gd name="T62" fmla="*/ 93 w 147"/>
                <a:gd name="T63" fmla="*/ 251 h 268"/>
                <a:gd name="T64" fmla="*/ 67 w 147"/>
                <a:gd name="T65" fmla="*/ 256 h 268"/>
                <a:gd name="T66" fmla="*/ 48 w 147"/>
                <a:gd name="T67" fmla="*/ 258 h 268"/>
                <a:gd name="T68" fmla="*/ 31 w 147"/>
                <a:gd name="T69" fmla="*/ 266 h 268"/>
                <a:gd name="T70" fmla="*/ 52 w 147"/>
                <a:gd name="T71" fmla="*/ 243 h 268"/>
                <a:gd name="T72" fmla="*/ 84 w 147"/>
                <a:gd name="T73" fmla="*/ 226 h 268"/>
                <a:gd name="T74" fmla="*/ 56 w 147"/>
                <a:gd name="T75" fmla="*/ 230 h 268"/>
                <a:gd name="T76" fmla="*/ 43 w 147"/>
                <a:gd name="T77" fmla="*/ 225 h 268"/>
                <a:gd name="T78" fmla="*/ 58 w 147"/>
                <a:gd name="T79" fmla="*/ 204 h 268"/>
                <a:gd name="T80" fmla="*/ 61 w 147"/>
                <a:gd name="T81" fmla="*/ 189 h 268"/>
                <a:gd name="T82" fmla="*/ 76 w 147"/>
                <a:gd name="T83" fmla="*/ 187 h 268"/>
                <a:gd name="T84" fmla="*/ 69 w 147"/>
                <a:gd name="T85" fmla="*/ 167 h 268"/>
                <a:gd name="T86" fmla="*/ 54 w 147"/>
                <a:gd name="T87" fmla="*/ 152 h 268"/>
                <a:gd name="T88" fmla="*/ 48 w 147"/>
                <a:gd name="T89" fmla="*/ 133 h 268"/>
                <a:gd name="T90" fmla="*/ 43 w 147"/>
                <a:gd name="T91" fmla="*/ 125 h 268"/>
                <a:gd name="T92" fmla="*/ 37 w 147"/>
                <a:gd name="T93" fmla="*/ 140 h 268"/>
                <a:gd name="T94" fmla="*/ 37 w 147"/>
                <a:gd name="T95" fmla="*/ 118 h 268"/>
                <a:gd name="T96" fmla="*/ 33 w 147"/>
                <a:gd name="T97" fmla="*/ 109 h 268"/>
                <a:gd name="T98" fmla="*/ 37 w 147"/>
                <a:gd name="T99" fmla="*/ 101 h 268"/>
                <a:gd name="T100" fmla="*/ 37 w 147"/>
                <a:gd name="T101" fmla="*/ 94 h 268"/>
                <a:gd name="T102" fmla="*/ 35 w 147"/>
                <a:gd name="T103" fmla="*/ 84 h 268"/>
                <a:gd name="T104" fmla="*/ 39 w 147"/>
                <a:gd name="T105" fmla="*/ 77 h 268"/>
                <a:gd name="T106" fmla="*/ 48 w 147"/>
                <a:gd name="T107" fmla="*/ 66 h 268"/>
                <a:gd name="T108" fmla="*/ 71 w 147"/>
                <a:gd name="T109" fmla="*/ 62 h 268"/>
                <a:gd name="T110" fmla="*/ 71 w 147"/>
                <a:gd name="T111" fmla="*/ 54 h 268"/>
                <a:gd name="T112" fmla="*/ 99 w 147"/>
                <a:gd name="T113" fmla="*/ 21 h 268"/>
                <a:gd name="T114" fmla="*/ 99 w 147"/>
                <a:gd name="T115" fmla="*/ 19 h 268"/>
                <a:gd name="T116" fmla="*/ 97 w 147"/>
                <a:gd name="T117" fmla="*/ 11 h 268"/>
                <a:gd name="T118" fmla="*/ 101 w 147"/>
                <a:gd name="T119" fmla="*/ 2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7" h="268">
                  <a:moveTo>
                    <a:pt x="103" y="249"/>
                  </a:moveTo>
                  <a:lnTo>
                    <a:pt x="104" y="249"/>
                  </a:lnTo>
                  <a:lnTo>
                    <a:pt x="106" y="249"/>
                  </a:lnTo>
                  <a:lnTo>
                    <a:pt x="104" y="251"/>
                  </a:lnTo>
                  <a:lnTo>
                    <a:pt x="104" y="253"/>
                  </a:lnTo>
                  <a:lnTo>
                    <a:pt x="103" y="253"/>
                  </a:lnTo>
                  <a:lnTo>
                    <a:pt x="101" y="251"/>
                  </a:lnTo>
                  <a:lnTo>
                    <a:pt x="97" y="251"/>
                  </a:lnTo>
                  <a:lnTo>
                    <a:pt x="103" y="249"/>
                  </a:lnTo>
                  <a:close/>
                  <a:moveTo>
                    <a:pt x="134" y="230"/>
                  </a:moveTo>
                  <a:lnTo>
                    <a:pt x="134" y="230"/>
                  </a:lnTo>
                  <a:lnTo>
                    <a:pt x="136" y="232"/>
                  </a:lnTo>
                  <a:lnTo>
                    <a:pt x="134" y="232"/>
                  </a:lnTo>
                  <a:lnTo>
                    <a:pt x="132" y="232"/>
                  </a:lnTo>
                  <a:lnTo>
                    <a:pt x="134" y="230"/>
                  </a:lnTo>
                  <a:close/>
                  <a:moveTo>
                    <a:pt x="54" y="185"/>
                  </a:moveTo>
                  <a:lnTo>
                    <a:pt x="56" y="189"/>
                  </a:lnTo>
                  <a:lnTo>
                    <a:pt x="60" y="187"/>
                  </a:lnTo>
                  <a:lnTo>
                    <a:pt x="54" y="191"/>
                  </a:lnTo>
                  <a:lnTo>
                    <a:pt x="50" y="189"/>
                  </a:lnTo>
                  <a:lnTo>
                    <a:pt x="50" y="187"/>
                  </a:lnTo>
                  <a:lnTo>
                    <a:pt x="50" y="187"/>
                  </a:lnTo>
                  <a:lnTo>
                    <a:pt x="50" y="185"/>
                  </a:lnTo>
                  <a:lnTo>
                    <a:pt x="54" y="185"/>
                  </a:lnTo>
                  <a:close/>
                  <a:moveTo>
                    <a:pt x="54" y="161"/>
                  </a:moveTo>
                  <a:lnTo>
                    <a:pt x="54" y="165"/>
                  </a:lnTo>
                  <a:lnTo>
                    <a:pt x="54" y="167"/>
                  </a:lnTo>
                  <a:lnTo>
                    <a:pt x="50" y="170"/>
                  </a:lnTo>
                  <a:lnTo>
                    <a:pt x="46" y="170"/>
                  </a:lnTo>
                  <a:lnTo>
                    <a:pt x="48" y="167"/>
                  </a:lnTo>
                  <a:lnTo>
                    <a:pt x="54" y="161"/>
                  </a:lnTo>
                  <a:close/>
                  <a:moveTo>
                    <a:pt x="22" y="142"/>
                  </a:moveTo>
                  <a:lnTo>
                    <a:pt x="28" y="142"/>
                  </a:lnTo>
                  <a:lnTo>
                    <a:pt x="30" y="144"/>
                  </a:lnTo>
                  <a:lnTo>
                    <a:pt x="30" y="148"/>
                  </a:lnTo>
                  <a:lnTo>
                    <a:pt x="35" y="153"/>
                  </a:lnTo>
                  <a:lnTo>
                    <a:pt x="31" y="155"/>
                  </a:lnTo>
                  <a:lnTo>
                    <a:pt x="37" y="155"/>
                  </a:lnTo>
                  <a:lnTo>
                    <a:pt x="37" y="163"/>
                  </a:lnTo>
                  <a:lnTo>
                    <a:pt x="35" y="157"/>
                  </a:lnTo>
                  <a:lnTo>
                    <a:pt x="33" y="157"/>
                  </a:lnTo>
                  <a:lnTo>
                    <a:pt x="35" y="161"/>
                  </a:lnTo>
                  <a:lnTo>
                    <a:pt x="33" y="163"/>
                  </a:lnTo>
                  <a:lnTo>
                    <a:pt x="37" y="163"/>
                  </a:lnTo>
                  <a:lnTo>
                    <a:pt x="35" y="167"/>
                  </a:lnTo>
                  <a:lnTo>
                    <a:pt x="31" y="165"/>
                  </a:lnTo>
                  <a:lnTo>
                    <a:pt x="31" y="168"/>
                  </a:lnTo>
                  <a:lnTo>
                    <a:pt x="30" y="170"/>
                  </a:lnTo>
                  <a:lnTo>
                    <a:pt x="28" y="170"/>
                  </a:lnTo>
                  <a:lnTo>
                    <a:pt x="28" y="172"/>
                  </a:lnTo>
                  <a:lnTo>
                    <a:pt x="28" y="172"/>
                  </a:lnTo>
                  <a:lnTo>
                    <a:pt x="24" y="170"/>
                  </a:lnTo>
                  <a:lnTo>
                    <a:pt x="20" y="168"/>
                  </a:lnTo>
                  <a:lnTo>
                    <a:pt x="18" y="163"/>
                  </a:lnTo>
                  <a:lnTo>
                    <a:pt x="13" y="161"/>
                  </a:lnTo>
                  <a:lnTo>
                    <a:pt x="11" y="161"/>
                  </a:lnTo>
                  <a:lnTo>
                    <a:pt x="11" y="167"/>
                  </a:lnTo>
                  <a:lnTo>
                    <a:pt x="7" y="167"/>
                  </a:lnTo>
                  <a:lnTo>
                    <a:pt x="0" y="161"/>
                  </a:lnTo>
                  <a:lnTo>
                    <a:pt x="3" y="153"/>
                  </a:lnTo>
                  <a:lnTo>
                    <a:pt x="7" y="152"/>
                  </a:lnTo>
                  <a:lnTo>
                    <a:pt x="9" y="150"/>
                  </a:lnTo>
                  <a:lnTo>
                    <a:pt x="11" y="148"/>
                  </a:lnTo>
                  <a:lnTo>
                    <a:pt x="13" y="146"/>
                  </a:lnTo>
                  <a:lnTo>
                    <a:pt x="17" y="146"/>
                  </a:lnTo>
                  <a:lnTo>
                    <a:pt x="17" y="144"/>
                  </a:lnTo>
                  <a:lnTo>
                    <a:pt x="18" y="144"/>
                  </a:lnTo>
                  <a:lnTo>
                    <a:pt x="22" y="142"/>
                  </a:lnTo>
                  <a:close/>
                  <a:moveTo>
                    <a:pt x="41" y="131"/>
                  </a:moveTo>
                  <a:lnTo>
                    <a:pt x="45" y="137"/>
                  </a:lnTo>
                  <a:lnTo>
                    <a:pt x="43" y="139"/>
                  </a:lnTo>
                  <a:lnTo>
                    <a:pt x="39" y="139"/>
                  </a:lnTo>
                  <a:lnTo>
                    <a:pt x="39" y="133"/>
                  </a:lnTo>
                  <a:lnTo>
                    <a:pt x="41" y="131"/>
                  </a:lnTo>
                  <a:close/>
                  <a:moveTo>
                    <a:pt x="43" y="127"/>
                  </a:moveTo>
                  <a:lnTo>
                    <a:pt x="45" y="129"/>
                  </a:lnTo>
                  <a:lnTo>
                    <a:pt x="45" y="131"/>
                  </a:lnTo>
                  <a:lnTo>
                    <a:pt x="43" y="129"/>
                  </a:lnTo>
                  <a:lnTo>
                    <a:pt x="43" y="127"/>
                  </a:lnTo>
                  <a:close/>
                  <a:moveTo>
                    <a:pt x="28" y="125"/>
                  </a:moveTo>
                  <a:lnTo>
                    <a:pt x="30" y="131"/>
                  </a:lnTo>
                  <a:lnTo>
                    <a:pt x="26" y="133"/>
                  </a:lnTo>
                  <a:lnTo>
                    <a:pt x="28" y="131"/>
                  </a:lnTo>
                  <a:lnTo>
                    <a:pt x="24" y="133"/>
                  </a:lnTo>
                  <a:lnTo>
                    <a:pt x="24" y="127"/>
                  </a:lnTo>
                  <a:lnTo>
                    <a:pt x="28" y="125"/>
                  </a:lnTo>
                  <a:close/>
                  <a:moveTo>
                    <a:pt x="28" y="122"/>
                  </a:moveTo>
                  <a:lnTo>
                    <a:pt x="28" y="124"/>
                  </a:lnTo>
                  <a:lnTo>
                    <a:pt x="28" y="124"/>
                  </a:lnTo>
                  <a:lnTo>
                    <a:pt x="28" y="122"/>
                  </a:lnTo>
                  <a:close/>
                  <a:moveTo>
                    <a:pt x="35" y="122"/>
                  </a:moveTo>
                  <a:lnTo>
                    <a:pt x="33" y="127"/>
                  </a:lnTo>
                  <a:lnTo>
                    <a:pt x="31" y="129"/>
                  </a:lnTo>
                  <a:lnTo>
                    <a:pt x="30" y="127"/>
                  </a:lnTo>
                  <a:lnTo>
                    <a:pt x="35" y="122"/>
                  </a:lnTo>
                  <a:close/>
                  <a:moveTo>
                    <a:pt x="18" y="112"/>
                  </a:moveTo>
                  <a:lnTo>
                    <a:pt x="20" y="112"/>
                  </a:lnTo>
                  <a:lnTo>
                    <a:pt x="18" y="114"/>
                  </a:lnTo>
                  <a:lnTo>
                    <a:pt x="18" y="112"/>
                  </a:lnTo>
                  <a:close/>
                  <a:moveTo>
                    <a:pt x="30" y="109"/>
                  </a:moveTo>
                  <a:lnTo>
                    <a:pt x="31" y="112"/>
                  </a:lnTo>
                  <a:lnTo>
                    <a:pt x="35" y="112"/>
                  </a:lnTo>
                  <a:lnTo>
                    <a:pt x="35" y="114"/>
                  </a:lnTo>
                  <a:lnTo>
                    <a:pt x="33" y="118"/>
                  </a:lnTo>
                  <a:lnTo>
                    <a:pt x="31" y="116"/>
                  </a:lnTo>
                  <a:lnTo>
                    <a:pt x="26" y="118"/>
                  </a:lnTo>
                  <a:lnTo>
                    <a:pt x="30" y="116"/>
                  </a:lnTo>
                  <a:lnTo>
                    <a:pt x="28" y="114"/>
                  </a:lnTo>
                  <a:lnTo>
                    <a:pt x="31" y="114"/>
                  </a:lnTo>
                  <a:lnTo>
                    <a:pt x="26" y="110"/>
                  </a:lnTo>
                  <a:lnTo>
                    <a:pt x="30" y="109"/>
                  </a:lnTo>
                  <a:close/>
                  <a:moveTo>
                    <a:pt x="24" y="107"/>
                  </a:moveTo>
                  <a:lnTo>
                    <a:pt x="24" y="110"/>
                  </a:lnTo>
                  <a:lnTo>
                    <a:pt x="22" y="110"/>
                  </a:lnTo>
                  <a:lnTo>
                    <a:pt x="24" y="107"/>
                  </a:lnTo>
                  <a:close/>
                  <a:moveTo>
                    <a:pt x="30" y="103"/>
                  </a:moveTo>
                  <a:lnTo>
                    <a:pt x="30" y="103"/>
                  </a:lnTo>
                  <a:lnTo>
                    <a:pt x="28" y="103"/>
                  </a:lnTo>
                  <a:lnTo>
                    <a:pt x="30" y="103"/>
                  </a:lnTo>
                  <a:close/>
                  <a:moveTo>
                    <a:pt x="28" y="99"/>
                  </a:moveTo>
                  <a:lnTo>
                    <a:pt x="28" y="101"/>
                  </a:lnTo>
                  <a:lnTo>
                    <a:pt x="28" y="103"/>
                  </a:lnTo>
                  <a:lnTo>
                    <a:pt x="26" y="99"/>
                  </a:lnTo>
                  <a:lnTo>
                    <a:pt x="28" y="99"/>
                  </a:lnTo>
                  <a:close/>
                  <a:moveTo>
                    <a:pt x="11" y="99"/>
                  </a:moveTo>
                  <a:lnTo>
                    <a:pt x="13" y="101"/>
                  </a:lnTo>
                  <a:lnTo>
                    <a:pt x="11" y="103"/>
                  </a:lnTo>
                  <a:lnTo>
                    <a:pt x="11" y="101"/>
                  </a:lnTo>
                  <a:lnTo>
                    <a:pt x="11" y="99"/>
                  </a:lnTo>
                  <a:close/>
                  <a:moveTo>
                    <a:pt x="13" y="92"/>
                  </a:moveTo>
                  <a:lnTo>
                    <a:pt x="15" y="92"/>
                  </a:lnTo>
                  <a:lnTo>
                    <a:pt x="15" y="94"/>
                  </a:lnTo>
                  <a:lnTo>
                    <a:pt x="15" y="96"/>
                  </a:lnTo>
                  <a:lnTo>
                    <a:pt x="15" y="97"/>
                  </a:lnTo>
                  <a:lnTo>
                    <a:pt x="13" y="97"/>
                  </a:lnTo>
                  <a:lnTo>
                    <a:pt x="13" y="96"/>
                  </a:lnTo>
                  <a:lnTo>
                    <a:pt x="13" y="94"/>
                  </a:lnTo>
                  <a:lnTo>
                    <a:pt x="13" y="92"/>
                  </a:lnTo>
                  <a:close/>
                  <a:moveTo>
                    <a:pt x="17" y="88"/>
                  </a:moveTo>
                  <a:lnTo>
                    <a:pt x="15" y="90"/>
                  </a:lnTo>
                  <a:lnTo>
                    <a:pt x="13" y="90"/>
                  </a:lnTo>
                  <a:lnTo>
                    <a:pt x="13" y="88"/>
                  </a:lnTo>
                  <a:lnTo>
                    <a:pt x="17" y="88"/>
                  </a:lnTo>
                  <a:close/>
                  <a:moveTo>
                    <a:pt x="13" y="84"/>
                  </a:moveTo>
                  <a:lnTo>
                    <a:pt x="17" y="84"/>
                  </a:lnTo>
                  <a:lnTo>
                    <a:pt x="17" y="86"/>
                  </a:lnTo>
                  <a:lnTo>
                    <a:pt x="13" y="88"/>
                  </a:lnTo>
                  <a:lnTo>
                    <a:pt x="11" y="84"/>
                  </a:lnTo>
                  <a:lnTo>
                    <a:pt x="13" y="84"/>
                  </a:lnTo>
                  <a:close/>
                  <a:moveTo>
                    <a:pt x="28" y="84"/>
                  </a:moveTo>
                  <a:lnTo>
                    <a:pt x="30" y="88"/>
                  </a:lnTo>
                  <a:lnTo>
                    <a:pt x="30" y="94"/>
                  </a:lnTo>
                  <a:lnTo>
                    <a:pt x="33" y="96"/>
                  </a:lnTo>
                  <a:lnTo>
                    <a:pt x="35" y="94"/>
                  </a:lnTo>
                  <a:lnTo>
                    <a:pt x="35" y="96"/>
                  </a:lnTo>
                  <a:lnTo>
                    <a:pt x="33" y="96"/>
                  </a:lnTo>
                  <a:lnTo>
                    <a:pt x="33" y="99"/>
                  </a:lnTo>
                  <a:lnTo>
                    <a:pt x="31" y="99"/>
                  </a:lnTo>
                  <a:lnTo>
                    <a:pt x="31" y="96"/>
                  </a:lnTo>
                  <a:lnTo>
                    <a:pt x="28" y="97"/>
                  </a:lnTo>
                  <a:lnTo>
                    <a:pt x="26" y="92"/>
                  </a:lnTo>
                  <a:lnTo>
                    <a:pt x="26" y="92"/>
                  </a:lnTo>
                  <a:lnTo>
                    <a:pt x="24" y="90"/>
                  </a:lnTo>
                  <a:lnTo>
                    <a:pt x="24" y="92"/>
                  </a:lnTo>
                  <a:lnTo>
                    <a:pt x="20" y="90"/>
                  </a:lnTo>
                  <a:lnTo>
                    <a:pt x="22" y="88"/>
                  </a:lnTo>
                  <a:lnTo>
                    <a:pt x="24" y="90"/>
                  </a:lnTo>
                  <a:lnTo>
                    <a:pt x="24" y="86"/>
                  </a:lnTo>
                  <a:lnTo>
                    <a:pt x="28" y="88"/>
                  </a:lnTo>
                  <a:lnTo>
                    <a:pt x="26" y="84"/>
                  </a:lnTo>
                  <a:lnTo>
                    <a:pt x="28" y="84"/>
                  </a:lnTo>
                  <a:close/>
                  <a:moveTo>
                    <a:pt x="20" y="79"/>
                  </a:moveTo>
                  <a:lnTo>
                    <a:pt x="24" y="81"/>
                  </a:lnTo>
                  <a:lnTo>
                    <a:pt x="20" y="82"/>
                  </a:lnTo>
                  <a:lnTo>
                    <a:pt x="17" y="81"/>
                  </a:lnTo>
                  <a:lnTo>
                    <a:pt x="18" y="81"/>
                  </a:lnTo>
                  <a:lnTo>
                    <a:pt x="18" y="79"/>
                  </a:lnTo>
                  <a:lnTo>
                    <a:pt x="20" y="79"/>
                  </a:lnTo>
                  <a:close/>
                  <a:moveTo>
                    <a:pt x="30" y="66"/>
                  </a:moveTo>
                  <a:lnTo>
                    <a:pt x="30" y="69"/>
                  </a:lnTo>
                  <a:lnTo>
                    <a:pt x="28" y="71"/>
                  </a:lnTo>
                  <a:lnTo>
                    <a:pt x="26" y="75"/>
                  </a:lnTo>
                  <a:lnTo>
                    <a:pt x="28" y="75"/>
                  </a:lnTo>
                  <a:lnTo>
                    <a:pt x="24" y="79"/>
                  </a:lnTo>
                  <a:lnTo>
                    <a:pt x="22" y="77"/>
                  </a:lnTo>
                  <a:lnTo>
                    <a:pt x="18" y="79"/>
                  </a:lnTo>
                  <a:lnTo>
                    <a:pt x="18" y="77"/>
                  </a:lnTo>
                  <a:lnTo>
                    <a:pt x="18" y="75"/>
                  </a:lnTo>
                  <a:lnTo>
                    <a:pt x="17" y="73"/>
                  </a:lnTo>
                  <a:lnTo>
                    <a:pt x="18" y="71"/>
                  </a:lnTo>
                  <a:lnTo>
                    <a:pt x="22" y="73"/>
                  </a:lnTo>
                  <a:lnTo>
                    <a:pt x="22" y="69"/>
                  </a:lnTo>
                  <a:lnTo>
                    <a:pt x="30" y="66"/>
                  </a:lnTo>
                  <a:close/>
                  <a:moveTo>
                    <a:pt x="71" y="62"/>
                  </a:moveTo>
                  <a:lnTo>
                    <a:pt x="71" y="64"/>
                  </a:lnTo>
                  <a:lnTo>
                    <a:pt x="69" y="66"/>
                  </a:lnTo>
                  <a:lnTo>
                    <a:pt x="71" y="66"/>
                  </a:lnTo>
                  <a:lnTo>
                    <a:pt x="69" y="69"/>
                  </a:lnTo>
                  <a:lnTo>
                    <a:pt x="67" y="69"/>
                  </a:lnTo>
                  <a:lnTo>
                    <a:pt x="65" y="73"/>
                  </a:lnTo>
                  <a:lnTo>
                    <a:pt x="60" y="79"/>
                  </a:lnTo>
                  <a:lnTo>
                    <a:pt x="58" y="81"/>
                  </a:lnTo>
                  <a:lnTo>
                    <a:pt x="58" y="81"/>
                  </a:lnTo>
                  <a:lnTo>
                    <a:pt x="60" y="82"/>
                  </a:lnTo>
                  <a:lnTo>
                    <a:pt x="61" y="81"/>
                  </a:lnTo>
                  <a:lnTo>
                    <a:pt x="58" y="86"/>
                  </a:lnTo>
                  <a:lnTo>
                    <a:pt x="56" y="88"/>
                  </a:lnTo>
                  <a:lnTo>
                    <a:pt x="56" y="88"/>
                  </a:lnTo>
                  <a:lnTo>
                    <a:pt x="58" y="88"/>
                  </a:lnTo>
                  <a:lnTo>
                    <a:pt x="60" y="88"/>
                  </a:lnTo>
                  <a:lnTo>
                    <a:pt x="61" y="86"/>
                  </a:lnTo>
                  <a:lnTo>
                    <a:pt x="65" y="84"/>
                  </a:lnTo>
                  <a:lnTo>
                    <a:pt x="65" y="84"/>
                  </a:lnTo>
                  <a:lnTo>
                    <a:pt x="67" y="84"/>
                  </a:lnTo>
                  <a:lnTo>
                    <a:pt x="69" y="84"/>
                  </a:lnTo>
                  <a:lnTo>
                    <a:pt x="71" y="84"/>
                  </a:lnTo>
                  <a:lnTo>
                    <a:pt x="73" y="84"/>
                  </a:lnTo>
                  <a:lnTo>
                    <a:pt x="76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8" y="88"/>
                  </a:lnTo>
                  <a:lnTo>
                    <a:pt x="88" y="90"/>
                  </a:lnTo>
                  <a:lnTo>
                    <a:pt x="86" y="92"/>
                  </a:lnTo>
                  <a:lnTo>
                    <a:pt x="84" y="97"/>
                  </a:lnTo>
                  <a:lnTo>
                    <a:pt x="86" y="97"/>
                  </a:lnTo>
                  <a:lnTo>
                    <a:pt x="84" y="101"/>
                  </a:lnTo>
                  <a:lnTo>
                    <a:pt x="84" y="101"/>
                  </a:lnTo>
                  <a:lnTo>
                    <a:pt x="82" y="105"/>
                  </a:lnTo>
                  <a:lnTo>
                    <a:pt x="80" y="109"/>
                  </a:lnTo>
                  <a:lnTo>
                    <a:pt x="78" y="109"/>
                  </a:lnTo>
                  <a:lnTo>
                    <a:pt x="78" y="110"/>
                  </a:lnTo>
                  <a:lnTo>
                    <a:pt x="76" y="112"/>
                  </a:lnTo>
                  <a:lnTo>
                    <a:pt x="73" y="112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73" y="114"/>
                  </a:lnTo>
                  <a:lnTo>
                    <a:pt x="74" y="114"/>
                  </a:lnTo>
                  <a:lnTo>
                    <a:pt x="74" y="116"/>
                  </a:lnTo>
                  <a:lnTo>
                    <a:pt x="78" y="118"/>
                  </a:lnTo>
                  <a:lnTo>
                    <a:pt x="74" y="120"/>
                  </a:lnTo>
                  <a:lnTo>
                    <a:pt x="73" y="120"/>
                  </a:lnTo>
                  <a:lnTo>
                    <a:pt x="71" y="122"/>
                  </a:lnTo>
                  <a:lnTo>
                    <a:pt x="67" y="124"/>
                  </a:lnTo>
                  <a:lnTo>
                    <a:pt x="63" y="124"/>
                  </a:lnTo>
                  <a:lnTo>
                    <a:pt x="61" y="122"/>
                  </a:lnTo>
                  <a:lnTo>
                    <a:pt x="63" y="124"/>
                  </a:lnTo>
                  <a:lnTo>
                    <a:pt x="65" y="125"/>
                  </a:lnTo>
                  <a:lnTo>
                    <a:pt x="67" y="125"/>
                  </a:lnTo>
                  <a:lnTo>
                    <a:pt x="73" y="125"/>
                  </a:lnTo>
                  <a:lnTo>
                    <a:pt x="74" y="124"/>
                  </a:lnTo>
                  <a:lnTo>
                    <a:pt x="76" y="124"/>
                  </a:lnTo>
                  <a:lnTo>
                    <a:pt x="80" y="124"/>
                  </a:lnTo>
                  <a:lnTo>
                    <a:pt x="82" y="125"/>
                  </a:lnTo>
                  <a:lnTo>
                    <a:pt x="84" y="127"/>
                  </a:lnTo>
                  <a:lnTo>
                    <a:pt x="89" y="135"/>
                  </a:lnTo>
                  <a:lnTo>
                    <a:pt x="91" y="135"/>
                  </a:lnTo>
                  <a:lnTo>
                    <a:pt x="93" y="137"/>
                  </a:lnTo>
                  <a:lnTo>
                    <a:pt x="93" y="144"/>
                  </a:lnTo>
                  <a:lnTo>
                    <a:pt x="97" y="148"/>
                  </a:lnTo>
                  <a:lnTo>
                    <a:pt x="99" y="153"/>
                  </a:lnTo>
                  <a:lnTo>
                    <a:pt x="99" y="155"/>
                  </a:lnTo>
                  <a:lnTo>
                    <a:pt x="99" y="157"/>
                  </a:lnTo>
                  <a:lnTo>
                    <a:pt x="104" y="157"/>
                  </a:lnTo>
                  <a:lnTo>
                    <a:pt x="108" y="161"/>
                  </a:lnTo>
                  <a:lnTo>
                    <a:pt x="112" y="165"/>
                  </a:lnTo>
                  <a:lnTo>
                    <a:pt x="112" y="165"/>
                  </a:lnTo>
                  <a:lnTo>
                    <a:pt x="114" y="167"/>
                  </a:lnTo>
                  <a:lnTo>
                    <a:pt x="116" y="168"/>
                  </a:lnTo>
                  <a:lnTo>
                    <a:pt x="114" y="168"/>
                  </a:lnTo>
                  <a:lnTo>
                    <a:pt x="114" y="170"/>
                  </a:lnTo>
                  <a:lnTo>
                    <a:pt x="116" y="174"/>
                  </a:lnTo>
                  <a:lnTo>
                    <a:pt x="119" y="180"/>
                  </a:lnTo>
                  <a:lnTo>
                    <a:pt x="117" y="178"/>
                  </a:lnTo>
                  <a:lnTo>
                    <a:pt x="117" y="180"/>
                  </a:lnTo>
                  <a:lnTo>
                    <a:pt x="116" y="178"/>
                  </a:lnTo>
                  <a:lnTo>
                    <a:pt x="114" y="178"/>
                  </a:lnTo>
                  <a:lnTo>
                    <a:pt x="112" y="178"/>
                  </a:lnTo>
                  <a:lnTo>
                    <a:pt x="110" y="178"/>
                  </a:lnTo>
                  <a:lnTo>
                    <a:pt x="108" y="178"/>
                  </a:lnTo>
                  <a:lnTo>
                    <a:pt x="108" y="178"/>
                  </a:lnTo>
                  <a:lnTo>
                    <a:pt x="110" y="178"/>
                  </a:lnTo>
                  <a:lnTo>
                    <a:pt x="112" y="178"/>
                  </a:lnTo>
                  <a:lnTo>
                    <a:pt x="114" y="178"/>
                  </a:lnTo>
                  <a:lnTo>
                    <a:pt x="116" y="180"/>
                  </a:lnTo>
                  <a:lnTo>
                    <a:pt x="119" y="182"/>
                  </a:lnTo>
                  <a:lnTo>
                    <a:pt x="119" y="182"/>
                  </a:lnTo>
                  <a:lnTo>
                    <a:pt x="123" y="189"/>
                  </a:lnTo>
                  <a:lnTo>
                    <a:pt x="123" y="191"/>
                  </a:lnTo>
                  <a:lnTo>
                    <a:pt x="119" y="196"/>
                  </a:lnTo>
                  <a:lnTo>
                    <a:pt x="121" y="196"/>
                  </a:lnTo>
                  <a:lnTo>
                    <a:pt x="125" y="200"/>
                  </a:lnTo>
                  <a:lnTo>
                    <a:pt x="125" y="198"/>
                  </a:lnTo>
                  <a:lnTo>
                    <a:pt x="127" y="195"/>
                  </a:lnTo>
                  <a:lnTo>
                    <a:pt x="131" y="195"/>
                  </a:lnTo>
                  <a:lnTo>
                    <a:pt x="140" y="195"/>
                  </a:lnTo>
                  <a:lnTo>
                    <a:pt x="146" y="198"/>
                  </a:lnTo>
                  <a:lnTo>
                    <a:pt x="146" y="204"/>
                  </a:lnTo>
                  <a:lnTo>
                    <a:pt x="147" y="204"/>
                  </a:lnTo>
                  <a:lnTo>
                    <a:pt x="146" y="210"/>
                  </a:lnTo>
                  <a:lnTo>
                    <a:pt x="146" y="215"/>
                  </a:lnTo>
                  <a:lnTo>
                    <a:pt x="144" y="215"/>
                  </a:lnTo>
                  <a:lnTo>
                    <a:pt x="140" y="217"/>
                  </a:lnTo>
                  <a:lnTo>
                    <a:pt x="140" y="217"/>
                  </a:lnTo>
                  <a:lnTo>
                    <a:pt x="138" y="215"/>
                  </a:lnTo>
                  <a:lnTo>
                    <a:pt x="138" y="217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21"/>
                  </a:lnTo>
                  <a:lnTo>
                    <a:pt x="138" y="223"/>
                  </a:lnTo>
                  <a:lnTo>
                    <a:pt x="136" y="221"/>
                  </a:lnTo>
                  <a:lnTo>
                    <a:pt x="134" y="223"/>
                  </a:lnTo>
                  <a:lnTo>
                    <a:pt x="132" y="225"/>
                  </a:lnTo>
                  <a:lnTo>
                    <a:pt x="134" y="225"/>
                  </a:lnTo>
                  <a:lnTo>
                    <a:pt x="136" y="226"/>
                  </a:lnTo>
                  <a:lnTo>
                    <a:pt x="132" y="228"/>
                  </a:lnTo>
                  <a:lnTo>
                    <a:pt x="131" y="228"/>
                  </a:lnTo>
                  <a:lnTo>
                    <a:pt x="129" y="230"/>
                  </a:lnTo>
                  <a:lnTo>
                    <a:pt x="131" y="228"/>
                  </a:lnTo>
                  <a:lnTo>
                    <a:pt x="132" y="230"/>
                  </a:lnTo>
                  <a:lnTo>
                    <a:pt x="132" y="230"/>
                  </a:lnTo>
                  <a:lnTo>
                    <a:pt x="132" y="230"/>
                  </a:lnTo>
                  <a:lnTo>
                    <a:pt x="131" y="232"/>
                  </a:lnTo>
                  <a:lnTo>
                    <a:pt x="132" y="232"/>
                  </a:lnTo>
                  <a:lnTo>
                    <a:pt x="134" y="232"/>
                  </a:lnTo>
                  <a:lnTo>
                    <a:pt x="136" y="232"/>
                  </a:lnTo>
                  <a:lnTo>
                    <a:pt x="140" y="232"/>
                  </a:lnTo>
                  <a:lnTo>
                    <a:pt x="144" y="232"/>
                  </a:lnTo>
                  <a:lnTo>
                    <a:pt x="144" y="234"/>
                  </a:lnTo>
                  <a:lnTo>
                    <a:pt x="144" y="236"/>
                  </a:lnTo>
                  <a:lnTo>
                    <a:pt x="144" y="238"/>
                  </a:lnTo>
                  <a:lnTo>
                    <a:pt x="142" y="238"/>
                  </a:lnTo>
                  <a:lnTo>
                    <a:pt x="138" y="241"/>
                  </a:lnTo>
                  <a:lnTo>
                    <a:pt x="138" y="243"/>
                  </a:lnTo>
                  <a:lnTo>
                    <a:pt x="136" y="241"/>
                  </a:lnTo>
                  <a:lnTo>
                    <a:pt x="134" y="241"/>
                  </a:lnTo>
                  <a:lnTo>
                    <a:pt x="132" y="245"/>
                  </a:lnTo>
                  <a:lnTo>
                    <a:pt x="129" y="245"/>
                  </a:lnTo>
                  <a:lnTo>
                    <a:pt x="127" y="247"/>
                  </a:lnTo>
                  <a:lnTo>
                    <a:pt x="125" y="247"/>
                  </a:lnTo>
                  <a:lnTo>
                    <a:pt x="121" y="245"/>
                  </a:lnTo>
                  <a:lnTo>
                    <a:pt x="117" y="247"/>
                  </a:lnTo>
                  <a:lnTo>
                    <a:pt x="112" y="247"/>
                  </a:lnTo>
                  <a:lnTo>
                    <a:pt x="110" y="249"/>
                  </a:lnTo>
                  <a:lnTo>
                    <a:pt x="108" y="247"/>
                  </a:lnTo>
                  <a:lnTo>
                    <a:pt x="108" y="245"/>
                  </a:lnTo>
                  <a:lnTo>
                    <a:pt x="106" y="247"/>
                  </a:lnTo>
                  <a:lnTo>
                    <a:pt x="104" y="247"/>
                  </a:lnTo>
                  <a:lnTo>
                    <a:pt x="103" y="247"/>
                  </a:lnTo>
                  <a:lnTo>
                    <a:pt x="99" y="249"/>
                  </a:lnTo>
                  <a:lnTo>
                    <a:pt x="97" y="249"/>
                  </a:lnTo>
                  <a:lnTo>
                    <a:pt x="93" y="251"/>
                  </a:lnTo>
                  <a:lnTo>
                    <a:pt x="91" y="253"/>
                  </a:lnTo>
                  <a:lnTo>
                    <a:pt x="89" y="253"/>
                  </a:lnTo>
                  <a:lnTo>
                    <a:pt x="86" y="253"/>
                  </a:lnTo>
                  <a:lnTo>
                    <a:pt x="84" y="253"/>
                  </a:lnTo>
                  <a:lnTo>
                    <a:pt x="80" y="249"/>
                  </a:lnTo>
                  <a:lnTo>
                    <a:pt x="76" y="249"/>
                  </a:lnTo>
                  <a:lnTo>
                    <a:pt x="71" y="251"/>
                  </a:lnTo>
                  <a:lnTo>
                    <a:pt x="71" y="253"/>
                  </a:lnTo>
                  <a:lnTo>
                    <a:pt x="69" y="253"/>
                  </a:lnTo>
                  <a:lnTo>
                    <a:pt x="67" y="254"/>
                  </a:lnTo>
                  <a:lnTo>
                    <a:pt x="67" y="256"/>
                  </a:lnTo>
                  <a:lnTo>
                    <a:pt x="67" y="258"/>
                  </a:lnTo>
                  <a:lnTo>
                    <a:pt x="65" y="260"/>
                  </a:lnTo>
                  <a:lnTo>
                    <a:pt x="65" y="262"/>
                  </a:lnTo>
                  <a:lnTo>
                    <a:pt x="63" y="262"/>
                  </a:lnTo>
                  <a:lnTo>
                    <a:pt x="61" y="260"/>
                  </a:lnTo>
                  <a:lnTo>
                    <a:pt x="60" y="260"/>
                  </a:lnTo>
                  <a:lnTo>
                    <a:pt x="58" y="258"/>
                  </a:lnTo>
                  <a:lnTo>
                    <a:pt x="56" y="258"/>
                  </a:lnTo>
                  <a:lnTo>
                    <a:pt x="54" y="258"/>
                  </a:lnTo>
                  <a:lnTo>
                    <a:pt x="52" y="260"/>
                  </a:lnTo>
                  <a:lnTo>
                    <a:pt x="48" y="258"/>
                  </a:lnTo>
                  <a:lnTo>
                    <a:pt x="48" y="260"/>
                  </a:lnTo>
                  <a:lnTo>
                    <a:pt x="46" y="262"/>
                  </a:lnTo>
                  <a:lnTo>
                    <a:pt x="45" y="264"/>
                  </a:lnTo>
                  <a:lnTo>
                    <a:pt x="43" y="262"/>
                  </a:lnTo>
                  <a:lnTo>
                    <a:pt x="41" y="264"/>
                  </a:lnTo>
                  <a:lnTo>
                    <a:pt x="43" y="266"/>
                  </a:lnTo>
                  <a:lnTo>
                    <a:pt x="41" y="268"/>
                  </a:lnTo>
                  <a:lnTo>
                    <a:pt x="39" y="264"/>
                  </a:lnTo>
                  <a:lnTo>
                    <a:pt x="35" y="264"/>
                  </a:lnTo>
                  <a:lnTo>
                    <a:pt x="35" y="266"/>
                  </a:lnTo>
                  <a:lnTo>
                    <a:pt x="31" y="266"/>
                  </a:lnTo>
                  <a:lnTo>
                    <a:pt x="31" y="264"/>
                  </a:lnTo>
                  <a:lnTo>
                    <a:pt x="35" y="262"/>
                  </a:lnTo>
                  <a:lnTo>
                    <a:pt x="37" y="262"/>
                  </a:lnTo>
                  <a:lnTo>
                    <a:pt x="41" y="258"/>
                  </a:lnTo>
                  <a:lnTo>
                    <a:pt x="41" y="256"/>
                  </a:lnTo>
                  <a:lnTo>
                    <a:pt x="43" y="256"/>
                  </a:lnTo>
                  <a:lnTo>
                    <a:pt x="45" y="254"/>
                  </a:lnTo>
                  <a:lnTo>
                    <a:pt x="46" y="253"/>
                  </a:lnTo>
                  <a:lnTo>
                    <a:pt x="48" y="253"/>
                  </a:lnTo>
                  <a:lnTo>
                    <a:pt x="50" y="249"/>
                  </a:lnTo>
                  <a:lnTo>
                    <a:pt x="52" y="243"/>
                  </a:lnTo>
                  <a:lnTo>
                    <a:pt x="54" y="243"/>
                  </a:lnTo>
                  <a:lnTo>
                    <a:pt x="56" y="241"/>
                  </a:lnTo>
                  <a:lnTo>
                    <a:pt x="56" y="240"/>
                  </a:lnTo>
                  <a:lnTo>
                    <a:pt x="61" y="238"/>
                  </a:lnTo>
                  <a:lnTo>
                    <a:pt x="69" y="238"/>
                  </a:lnTo>
                  <a:lnTo>
                    <a:pt x="71" y="240"/>
                  </a:lnTo>
                  <a:lnTo>
                    <a:pt x="73" y="240"/>
                  </a:lnTo>
                  <a:lnTo>
                    <a:pt x="76" y="240"/>
                  </a:lnTo>
                  <a:lnTo>
                    <a:pt x="76" y="234"/>
                  </a:lnTo>
                  <a:lnTo>
                    <a:pt x="80" y="230"/>
                  </a:lnTo>
                  <a:lnTo>
                    <a:pt x="84" y="226"/>
                  </a:lnTo>
                  <a:lnTo>
                    <a:pt x="80" y="226"/>
                  </a:lnTo>
                  <a:lnTo>
                    <a:pt x="80" y="228"/>
                  </a:lnTo>
                  <a:lnTo>
                    <a:pt x="76" y="230"/>
                  </a:lnTo>
                  <a:lnTo>
                    <a:pt x="73" y="232"/>
                  </a:lnTo>
                  <a:lnTo>
                    <a:pt x="73" y="234"/>
                  </a:lnTo>
                  <a:lnTo>
                    <a:pt x="67" y="234"/>
                  </a:lnTo>
                  <a:lnTo>
                    <a:pt x="65" y="230"/>
                  </a:lnTo>
                  <a:lnTo>
                    <a:pt x="61" y="228"/>
                  </a:lnTo>
                  <a:lnTo>
                    <a:pt x="60" y="228"/>
                  </a:lnTo>
                  <a:lnTo>
                    <a:pt x="60" y="230"/>
                  </a:lnTo>
                  <a:lnTo>
                    <a:pt x="56" y="230"/>
                  </a:lnTo>
                  <a:lnTo>
                    <a:pt x="56" y="228"/>
                  </a:lnTo>
                  <a:lnTo>
                    <a:pt x="58" y="226"/>
                  </a:lnTo>
                  <a:lnTo>
                    <a:pt x="54" y="226"/>
                  </a:lnTo>
                  <a:lnTo>
                    <a:pt x="54" y="225"/>
                  </a:lnTo>
                  <a:lnTo>
                    <a:pt x="50" y="226"/>
                  </a:lnTo>
                  <a:lnTo>
                    <a:pt x="46" y="228"/>
                  </a:lnTo>
                  <a:lnTo>
                    <a:pt x="45" y="228"/>
                  </a:lnTo>
                  <a:lnTo>
                    <a:pt x="43" y="226"/>
                  </a:lnTo>
                  <a:lnTo>
                    <a:pt x="45" y="226"/>
                  </a:lnTo>
                  <a:lnTo>
                    <a:pt x="41" y="226"/>
                  </a:lnTo>
                  <a:lnTo>
                    <a:pt x="43" y="225"/>
                  </a:lnTo>
                  <a:lnTo>
                    <a:pt x="43" y="223"/>
                  </a:lnTo>
                  <a:lnTo>
                    <a:pt x="39" y="223"/>
                  </a:lnTo>
                  <a:lnTo>
                    <a:pt x="43" y="219"/>
                  </a:lnTo>
                  <a:lnTo>
                    <a:pt x="46" y="219"/>
                  </a:lnTo>
                  <a:lnTo>
                    <a:pt x="48" y="217"/>
                  </a:lnTo>
                  <a:lnTo>
                    <a:pt x="50" y="217"/>
                  </a:lnTo>
                  <a:lnTo>
                    <a:pt x="54" y="215"/>
                  </a:lnTo>
                  <a:lnTo>
                    <a:pt x="56" y="213"/>
                  </a:lnTo>
                  <a:lnTo>
                    <a:pt x="60" y="208"/>
                  </a:lnTo>
                  <a:lnTo>
                    <a:pt x="58" y="206"/>
                  </a:lnTo>
                  <a:lnTo>
                    <a:pt x="58" y="204"/>
                  </a:lnTo>
                  <a:lnTo>
                    <a:pt x="60" y="202"/>
                  </a:lnTo>
                  <a:lnTo>
                    <a:pt x="58" y="200"/>
                  </a:lnTo>
                  <a:lnTo>
                    <a:pt x="58" y="198"/>
                  </a:lnTo>
                  <a:lnTo>
                    <a:pt x="52" y="198"/>
                  </a:lnTo>
                  <a:lnTo>
                    <a:pt x="52" y="200"/>
                  </a:lnTo>
                  <a:lnTo>
                    <a:pt x="50" y="200"/>
                  </a:lnTo>
                  <a:lnTo>
                    <a:pt x="48" y="200"/>
                  </a:lnTo>
                  <a:lnTo>
                    <a:pt x="50" y="198"/>
                  </a:lnTo>
                  <a:lnTo>
                    <a:pt x="54" y="196"/>
                  </a:lnTo>
                  <a:lnTo>
                    <a:pt x="56" y="191"/>
                  </a:lnTo>
                  <a:lnTo>
                    <a:pt x="61" y="189"/>
                  </a:lnTo>
                  <a:lnTo>
                    <a:pt x="65" y="189"/>
                  </a:lnTo>
                  <a:lnTo>
                    <a:pt x="69" y="187"/>
                  </a:lnTo>
                  <a:lnTo>
                    <a:pt x="73" y="189"/>
                  </a:lnTo>
                  <a:lnTo>
                    <a:pt x="74" y="191"/>
                  </a:lnTo>
                  <a:lnTo>
                    <a:pt x="73" y="189"/>
                  </a:lnTo>
                  <a:lnTo>
                    <a:pt x="71" y="187"/>
                  </a:lnTo>
                  <a:lnTo>
                    <a:pt x="73" y="185"/>
                  </a:lnTo>
                  <a:lnTo>
                    <a:pt x="74" y="189"/>
                  </a:lnTo>
                  <a:lnTo>
                    <a:pt x="78" y="189"/>
                  </a:lnTo>
                  <a:lnTo>
                    <a:pt x="78" y="187"/>
                  </a:lnTo>
                  <a:lnTo>
                    <a:pt x="76" y="187"/>
                  </a:lnTo>
                  <a:lnTo>
                    <a:pt x="74" y="185"/>
                  </a:lnTo>
                  <a:lnTo>
                    <a:pt x="73" y="182"/>
                  </a:lnTo>
                  <a:lnTo>
                    <a:pt x="74" y="180"/>
                  </a:lnTo>
                  <a:lnTo>
                    <a:pt x="73" y="174"/>
                  </a:lnTo>
                  <a:lnTo>
                    <a:pt x="76" y="172"/>
                  </a:lnTo>
                  <a:lnTo>
                    <a:pt x="74" y="170"/>
                  </a:lnTo>
                  <a:lnTo>
                    <a:pt x="76" y="167"/>
                  </a:lnTo>
                  <a:lnTo>
                    <a:pt x="73" y="167"/>
                  </a:lnTo>
                  <a:lnTo>
                    <a:pt x="71" y="170"/>
                  </a:lnTo>
                  <a:lnTo>
                    <a:pt x="71" y="167"/>
                  </a:lnTo>
                  <a:lnTo>
                    <a:pt x="69" y="167"/>
                  </a:lnTo>
                  <a:lnTo>
                    <a:pt x="65" y="159"/>
                  </a:lnTo>
                  <a:lnTo>
                    <a:pt x="67" y="150"/>
                  </a:lnTo>
                  <a:lnTo>
                    <a:pt x="73" y="148"/>
                  </a:lnTo>
                  <a:lnTo>
                    <a:pt x="65" y="148"/>
                  </a:lnTo>
                  <a:lnTo>
                    <a:pt x="63" y="152"/>
                  </a:lnTo>
                  <a:lnTo>
                    <a:pt x="61" y="152"/>
                  </a:lnTo>
                  <a:lnTo>
                    <a:pt x="61" y="152"/>
                  </a:lnTo>
                  <a:lnTo>
                    <a:pt x="58" y="153"/>
                  </a:lnTo>
                  <a:lnTo>
                    <a:pt x="52" y="150"/>
                  </a:lnTo>
                  <a:lnTo>
                    <a:pt x="52" y="150"/>
                  </a:lnTo>
                  <a:lnTo>
                    <a:pt x="54" y="152"/>
                  </a:lnTo>
                  <a:lnTo>
                    <a:pt x="54" y="155"/>
                  </a:lnTo>
                  <a:lnTo>
                    <a:pt x="48" y="152"/>
                  </a:lnTo>
                  <a:lnTo>
                    <a:pt x="45" y="152"/>
                  </a:lnTo>
                  <a:lnTo>
                    <a:pt x="46" y="157"/>
                  </a:lnTo>
                  <a:lnTo>
                    <a:pt x="43" y="152"/>
                  </a:lnTo>
                  <a:lnTo>
                    <a:pt x="43" y="148"/>
                  </a:lnTo>
                  <a:lnTo>
                    <a:pt x="45" y="150"/>
                  </a:lnTo>
                  <a:lnTo>
                    <a:pt x="45" y="146"/>
                  </a:lnTo>
                  <a:lnTo>
                    <a:pt x="48" y="139"/>
                  </a:lnTo>
                  <a:lnTo>
                    <a:pt x="50" y="137"/>
                  </a:lnTo>
                  <a:lnTo>
                    <a:pt x="48" y="133"/>
                  </a:lnTo>
                  <a:lnTo>
                    <a:pt x="46" y="133"/>
                  </a:lnTo>
                  <a:lnTo>
                    <a:pt x="46" y="129"/>
                  </a:lnTo>
                  <a:lnTo>
                    <a:pt x="48" y="125"/>
                  </a:lnTo>
                  <a:lnTo>
                    <a:pt x="50" y="125"/>
                  </a:lnTo>
                  <a:lnTo>
                    <a:pt x="46" y="124"/>
                  </a:lnTo>
                  <a:lnTo>
                    <a:pt x="48" y="120"/>
                  </a:lnTo>
                  <a:lnTo>
                    <a:pt x="46" y="120"/>
                  </a:lnTo>
                  <a:lnTo>
                    <a:pt x="46" y="124"/>
                  </a:lnTo>
                  <a:lnTo>
                    <a:pt x="45" y="127"/>
                  </a:lnTo>
                  <a:lnTo>
                    <a:pt x="45" y="124"/>
                  </a:lnTo>
                  <a:lnTo>
                    <a:pt x="43" y="125"/>
                  </a:lnTo>
                  <a:lnTo>
                    <a:pt x="41" y="127"/>
                  </a:lnTo>
                  <a:lnTo>
                    <a:pt x="41" y="127"/>
                  </a:lnTo>
                  <a:lnTo>
                    <a:pt x="41" y="124"/>
                  </a:lnTo>
                  <a:lnTo>
                    <a:pt x="45" y="118"/>
                  </a:lnTo>
                  <a:lnTo>
                    <a:pt x="39" y="124"/>
                  </a:lnTo>
                  <a:lnTo>
                    <a:pt x="39" y="124"/>
                  </a:lnTo>
                  <a:lnTo>
                    <a:pt x="39" y="129"/>
                  </a:lnTo>
                  <a:lnTo>
                    <a:pt x="37" y="133"/>
                  </a:lnTo>
                  <a:lnTo>
                    <a:pt x="39" y="135"/>
                  </a:lnTo>
                  <a:lnTo>
                    <a:pt x="37" y="139"/>
                  </a:lnTo>
                  <a:lnTo>
                    <a:pt x="37" y="140"/>
                  </a:lnTo>
                  <a:lnTo>
                    <a:pt x="33" y="140"/>
                  </a:lnTo>
                  <a:lnTo>
                    <a:pt x="33" y="139"/>
                  </a:lnTo>
                  <a:lnTo>
                    <a:pt x="35" y="137"/>
                  </a:lnTo>
                  <a:lnTo>
                    <a:pt x="35" y="133"/>
                  </a:lnTo>
                  <a:lnTo>
                    <a:pt x="37" y="129"/>
                  </a:lnTo>
                  <a:lnTo>
                    <a:pt x="37" y="129"/>
                  </a:lnTo>
                  <a:lnTo>
                    <a:pt x="35" y="129"/>
                  </a:lnTo>
                  <a:lnTo>
                    <a:pt x="37" y="127"/>
                  </a:lnTo>
                  <a:lnTo>
                    <a:pt x="35" y="124"/>
                  </a:lnTo>
                  <a:lnTo>
                    <a:pt x="37" y="118"/>
                  </a:lnTo>
                  <a:lnTo>
                    <a:pt x="37" y="118"/>
                  </a:lnTo>
                  <a:lnTo>
                    <a:pt x="39" y="114"/>
                  </a:lnTo>
                  <a:lnTo>
                    <a:pt x="39" y="112"/>
                  </a:lnTo>
                  <a:lnTo>
                    <a:pt x="41" y="109"/>
                  </a:lnTo>
                  <a:lnTo>
                    <a:pt x="43" y="109"/>
                  </a:lnTo>
                  <a:lnTo>
                    <a:pt x="41" y="107"/>
                  </a:lnTo>
                  <a:lnTo>
                    <a:pt x="43" y="105"/>
                  </a:lnTo>
                  <a:lnTo>
                    <a:pt x="35" y="112"/>
                  </a:lnTo>
                  <a:lnTo>
                    <a:pt x="35" y="110"/>
                  </a:lnTo>
                  <a:lnTo>
                    <a:pt x="33" y="110"/>
                  </a:lnTo>
                  <a:lnTo>
                    <a:pt x="31" y="109"/>
                  </a:lnTo>
                  <a:lnTo>
                    <a:pt x="33" y="109"/>
                  </a:lnTo>
                  <a:lnTo>
                    <a:pt x="33" y="109"/>
                  </a:lnTo>
                  <a:lnTo>
                    <a:pt x="31" y="109"/>
                  </a:lnTo>
                  <a:lnTo>
                    <a:pt x="30" y="109"/>
                  </a:lnTo>
                  <a:lnTo>
                    <a:pt x="28" y="107"/>
                  </a:lnTo>
                  <a:lnTo>
                    <a:pt x="30" y="107"/>
                  </a:lnTo>
                  <a:lnTo>
                    <a:pt x="31" y="105"/>
                  </a:lnTo>
                  <a:lnTo>
                    <a:pt x="33" y="105"/>
                  </a:lnTo>
                  <a:lnTo>
                    <a:pt x="35" y="103"/>
                  </a:lnTo>
                  <a:lnTo>
                    <a:pt x="33" y="103"/>
                  </a:lnTo>
                  <a:lnTo>
                    <a:pt x="33" y="101"/>
                  </a:lnTo>
                  <a:lnTo>
                    <a:pt x="37" y="101"/>
                  </a:lnTo>
                  <a:lnTo>
                    <a:pt x="37" y="101"/>
                  </a:lnTo>
                  <a:lnTo>
                    <a:pt x="35" y="99"/>
                  </a:lnTo>
                  <a:lnTo>
                    <a:pt x="35" y="97"/>
                  </a:lnTo>
                  <a:lnTo>
                    <a:pt x="37" y="97"/>
                  </a:lnTo>
                  <a:lnTo>
                    <a:pt x="35" y="97"/>
                  </a:lnTo>
                  <a:lnTo>
                    <a:pt x="37" y="96"/>
                  </a:lnTo>
                  <a:lnTo>
                    <a:pt x="37" y="96"/>
                  </a:lnTo>
                  <a:lnTo>
                    <a:pt x="39" y="96"/>
                  </a:lnTo>
                  <a:lnTo>
                    <a:pt x="39" y="94"/>
                  </a:lnTo>
                  <a:lnTo>
                    <a:pt x="39" y="94"/>
                  </a:lnTo>
                  <a:lnTo>
                    <a:pt x="37" y="94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39" y="92"/>
                  </a:lnTo>
                  <a:lnTo>
                    <a:pt x="33" y="92"/>
                  </a:lnTo>
                  <a:lnTo>
                    <a:pt x="35" y="92"/>
                  </a:lnTo>
                  <a:lnTo>
                    <a:pt x="33" y="88"/>
                  </a:lnTo>
                  <a:lnTo>
                    <a:pt x="35" y="88"/>
                  </a:lnTo>
                  <a:lnTo>
                    <a:pt x="39" y="88"/>
                  </a:lnTo>
                  <a:lnTo>
                    <a:pt x="37" y="88"/>
                  </a:lnTo>
                  <a:lnTo>
                    <a:pt x="35" y="86"/>
                  </a:lnTo>
                  <a:lnTo>
                    <a:pt x="35" y="84"/>
                  </a:lnTo>
                  <a:lnTo>
                    <a:pt x="33" y="82"/>
                  </a:lnTo>
                  <a:lnTo>
                    <a:pt x="35" y="81"/>
                  </a:lnTo>
                  <a:lnTo>
                    <a:pt x="37" y="82"/>
                  </a:lnTo>
                  <a:lnTo>
                    <a:pt x="37" y="81"/>
                  </a:lnTo>
                  <a:lnTo>
                    <a:pt x="37" y="81"/>
                  </a:lnTo>
                  <a:lnTo>
                    <a:pt x="37" y="79"/>
                  </a:lnTo>
                  <a:lnTo>
                    <a:pt x="39" y="81"/>
                  </a:lnTo>
                  <a:lnTo>
                    <a:pt x="41" y="79"/>
                  </a:lnTo>
                  <a:lnTo>
                    <a:pt x="45" y="81"/>
                  </a:lnTo>
                  <a:lnTo>
                    <a:pt x="43" y="79"/>
                  </a:lnTo>
                  <a:lnTo>
                    <a:pt x="39" y="77"/>
                  </a:lnTo>
                  <a:lnTo>
                    <a:pt x="41" y="77"/>
                  </a:lnTo>
                  <a:lnTo>
                    <a:pt x="43" y="73"/>
                  </a:lnTo>
                  <a:lnTo>
                    <a:pt x="41" y="71"/>
                  </a:lnTo>
                  <a:lnTo>
                    <a:pt x="43" y="71"/>
                  </a:lnTo>
                  <a:lnTo>
                    <a:pt x="43" y="67"/>
                  </a:lnTo>
                  <a:lnTo>
                    <a:pt x="45" y="67"/>
                  </a:lnTo>
                  <a:lnTo>
                    <a:pt x="43" y="66"/>
                  </a:lnTo>
                  <a:lnTo>
                    <a:pt x="45" y="66"/>
                  </a:lnTo>
                  <a:lnTo>
                    <a:pt x="46" y="62"/>
                  </a:lnTo>
                  <a:lnTo>
                    <a:pt x="50" y="64"/>
                  </a:lnTo>
                  <a:lnTo>
                    <a:pt x="48" y="66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52" y="66"/>
                  </a:lnTo>
                  <a:lnTo>
                    <a:pt x="54" y="66"/>
                  </a:lnTo>
                  <a:lnTo>
                    <a:pt x="56" y="66"/>
                  </a:lnTo>
                  <a:lnTo>
                    <a:pt x="58" y="64"/>
                  </a:lnTo>
                  <a:lnTo>
                    <a:pt x="61" y="64"/>
                  </a:lnTo>
                  <a:lnTo>
                    <a:pt x="63" y="62"/>
                  </a:lnTo>
                  <a:lnTo>
                    <a:pt x="65" y="64"/>
                  </a:lnTo>
                  <a:lnTo>
                    <a:pt x="67" y="62"/>
                  </a:lnTo>
                  <a:lnTo>
                    <a:pt x="71" y="62"/>
                  </a:lnTo>
                  <a:close/>
                  <a:moveTo>
                    <a:pt x="67" y="56"/>
                  </a:moveTo>
                  <a:lnTo>
                    <a:pt x="69" y="58"/>
                  </a:lnTo>
                  <a:lnTo>
                    <a:pt x="67" y="58"/>
                  </a:lnTo>
                  <a:lnTo>
                    <a:pt x="65" y="56"/>
                  </a:lnTo>
                  <a:lnTo>
                    <a:pt x="67" y="56"/>
                  </a:lnTo>
                  <a:close/>
                  <a:moveTo>
                    <a:pt x="69" y="51"/>
                  </a:moveTo>
                  <a:lnTo>
                    <a:pt x="71" y="52"/>
                  </a:lnTo>
                  <a:lnTo>
                    <a:pt x="69" y="54"/>
                  </a:lnTo>
                  <a:lnTo>
                    <a:pt x="73" y="52"/>
                  </a:lnTo>
                  <a:lnTo>
                    <a:pt x="73" y="56"/>
                  </a:lnTo>
                  <a:lnTo>
                    <a:pt x="71" y="54"/>
                  </a:lnTo>
                  <a:lnTo>
                    <a:pt x="69" y="54"/>
                  </a:lnTo>
                  <a:lnTo>
                    <a:pt x="67" y="52"/>
                  </a:lnTo>
                  <a:lnTo>
                    <a:pt x="67" y="54"/>
                  </a:lnTo>
                  <a:lnTo>
                    <a:pt x="67" y="54"/>
                  </a:lnTo>
                  <a:lnTo>
                    <a:pt x="67" y="51"/>
                  </a:lnTo>
                  <a:lnTo>
                    <a:pt x="69" y="51"/>
                  </a:lnTo>
                  <a:close/>
                  <a:moveTo>
                    <a:pt x="71" y="49"/>
                  </a:moveTo>
                  <a:lnTo>
                    <a:pt x="71" y="51"/>
                  </a:lnTo>
                  <a:lnTo>
                    <a:pt x="69" y="49"/>
                  </a:lnTo>
                  <a:lnTo>
                    <a:pt x="71" y="49"/>
                  </a:lnTo>
                  <a:close/>
                  <a:moveTo>
                    <a:pt x="99" y="21"/>
                  </a:moveTo>
                  <a:lnTo>
                    <a:pt x="101" y="21"/>
                  </a:lnTo>
                  <a:lnTo>
                    <a:pt x="99" y="23"/>
                  </a:lnTo>
                  <a:lnTo>
                    <a:pt x="99" y="21"/>
                  </a:lnTo>
                  <a:close/>
                  <a:moveTo>
                    <a:pt x="99" y="9"/>
                  </a:moveTo>
                  <a:lnTo>
                    <a:pt x="101" y="11"/>
                  </a:lnTo>
                  <a:lnTo>
                    <a:pt x="103" y="11"/>
                  </a:lnTo>
                  <a:lnTo>
                    <a:pt x="103" y="13"/>
                  </a:lnTo>
                  <a:lnTo>
                    <a:pt x="103" y="15"/>
                  </a:lnTo>
                  <a:lnTo>
                    <a:pt x="101" y="17"/>
                  </a:lnTo>
                  <a:lnTo>
                    <a:pt x="101" y="19"/>
                  </a:lnTo>
                  <a:lnTo>
                    <a:pt x="99" y="19"/>
                  </a:lnTo>
                  <a:lnTo>
                    <a:pt x="99" y="15"/>
                  </a:lnTo>
                  <a:lnTo>
                    <a:pt x="95" y="15"/>
                  </a:lnTo>
                  <a:lnTo>
                    <a:pt x="93" y="15"/>
                  </a:lnTo>
                  <a:lnTo>
                    <a:pt x="95" y="13"/>
                  </a:lnTo>
                  <a:lnTo>
                    <a:pt x="99" y="13"/>
                  </a:lnTo>
                  <a:lnTo>
                    <a:pt x="99" y="11"/>
                  </a:lnTo>
                  <a:lnTo>
                    <a:pt x="99" y="11"/>
                  </a:lnTo>
                  <a:lnTo>
                    <a:pt x="99" y="9"/>
                  </a:lnTo>
                  <a:close/>
                  <a:moveTo>
                    <a:pt x="99" y="8"/>
                  </a:moveTo>
                  <a:lnTo>
                    <a:pt x="97" y="11"/>
                  </a:lnTo>
                  <a:lnTo>
                    <a:pt x="97" y="11"/>
                  </a:lnTo>
                  <a:lnTo>
                    <a:pt x="95" y="9"/>
                  </a:lnTo>
                  <a:lnTo>
                    <a:pt x="95" y="9"/>
                  </a:lnTo>
                  <a:lnTo>
                    <a:pt x="95" y="8"/>
                  </a:lnTo>
                  <a:lnTo>
                    <a:pt x="99" y="8"/>
                  </a:lnTo>
                  <a:close/>
                  <a:moveTo>
                    <a:pt x="101" y="2"/>
                  </a:moveTo>
                  <a:lnTo>
                    <a:pt x="103" y="4"/>
                  </a:lnTo>
                  <a:lnTo>
                    <a:pt x="103" y="8"/>
                  </a:lnTo>
                  <a:lnTo>
                    <a:pt x="101" y="9"/>
                  </a:lnTo>
                  <a:lnTo>
                    <a:pt x="99" y="8"/>
                  </a:lnTo>
                  <a:lnTo>
                    <a:pt x="101" y="6"/>
                  </a:lnTo>
                  <a:lnTo>
                    <a:pt x="101" y="2"/>
                  </a:lnTo>
                  <a:close/>
                  <a:moveTo>
                    <a:pt x="106" y="0"/>
                  </a:moveTo>
                  <a:lnTo>
                    <a:pt x="104" y="4"/>
                  </a:lnTo>
                  <a:lnTo>
                    <a:pt x="104" y="2"/>
                  </a:lnTo>
                  <a:lnTo>
                    <a:pt x="10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1798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71">
              <a:extLst>
                <a:ext uri="{FF2B5EF4-FFF2-40B4-BE49-F238E27FC236}">
                  <a16:creationId xmlns:a16="http://schemas.microsoft.com/office/drawing/2014/main" id="{9EC6A6BC-1F5F-4E17-BBF9-DB9BB4793F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766533" y="4159986"/>
              <a:ext cx="1508050" cy="1740396"/>
            </a:xfrm>
            <a:custGeom>
              <a:avLst/>
              <a:gdLst>
                <a:gd name="T0" fmla="*/ 6 w 344"/>
                <a:gd name="T1" fmla="*/ 335 h 397"/>
                <a:gd name="T2" fmla="*/ 4 w 344"/>
                <a:gd name="T3" fmla="*/ 316 h 397"/>
                <a:gd name="T4" fmla="*/ 49 w 344"/>
                <a:gd name="T5" fmla="*/ 253 h 397"/>
                <a:gd name="T6" fmla="*/ 52 w 344"/>
                <a:gd name="T7" fmla="*/ 245 h 397"/>
                <a:gd name="T8" fmla="*/ 99 w 344"/>
                <a:gd name="T9" fmla="*/ 198 h 397"/>
                <a:gd name="T10" fmla="*/ 125 w 344"/>
                <a:gd name="T11" fmla="*/ 137 h 397"/>
                <a:gd name="T12" fmla="*/ 131 w 344"/>
                <a:gd name="T13" fmla="*/ 96 h 397"/>
                <a:gd name="T14" fmla="*/ 148 w 344"/>
                <a:gd name="T15" fmla="*/ 82 h 397"/>
                <a:gd name="T16" fmla="*/ 131 w 344"/>
                <a:gd name="T17" fmla="*/ 86 h 397"/>
                <a:gd name="T18" fmla="*/ 140 w 344"/>
                <a:gd name="T19" fmla="*/ 71 h 397"/>
                <a:gd name="T20" fmla="*/ 155 w 344"/>
                <a:gd name="T21" fmla="*/ 64 h 397"/>
                <a:gd name="T22" fmla="*/ 187 w 344"/>
                <a:gd name="T23" fmla="*/ 43 h 397"/>
                <a:gd name="T24" fmla="*/ 202 w 344"/>
                <a:gd name="T25" fmla="*/ 43 h 397"/>
                <a:gd name="T26" fmla="*/ 226 w 344"/>
                <a:gd name="T27" fmla="*/ 32 h 397"/>
                <a:gd name="T28" fmla="*/ 226 w 344"/>
                <a:gd name="T29" fmla="*/ 25 h 397"/>
                <a:gd name="T30" fmla="*/ 264 w 344"/>
                <a:gd name="T31" fmla="*/ 0 h 397"/>
                <a:gd name="T32" fmla="*/ 297 w 344"/>
                <a:gd name="T33" fmla="*/ 11 h 397"/>
                <a:gd name="T34" fmla="*/ 307 w 344"/>
                <a:gd name="T35" fmla="*/ 23 h 397"/>
                <a:gd name="T36" fmla="*/ 325 w 344"/>
                <a:gd name="T37" fmla="*/ 19 h 397"/>
                <a:gd name="T38" fmla="*/ 314 w 344"/>
                <a:gd name="T39" fmla="*/ 38 h 397"/>
                <a:gd name="T40" fmla="*/ 340 w 344"/>
                <a:gd name="T41" fmla="*/ 47 h 397"/>
                <a:gd name="T42" fmla="*/ 292 w 344"/>
                <a:gd name="T43" fmla="*/ 38 h 397"/>
                <a:gd name="T44" fmla="*/ 254 w 344"/>
                <a:gd name="T45" fmla="*/ 79 h 397"/>
                <a:gd name="T46" fmla="*/ 200 w 344"/>
                <a:gd name="T47" fmla="*/ 79 h 397"/>
                <a:gd name="T48" fmla="*/ 174 w 344"/>
                <a:gd name="T49" fmla="*/ 109 h 397"/>
                <a:gd name="T50" fmla="*/ 133 w 344"/>
                <a:gd name="T51" fmla="*/ 172 h 397"/>
                <a:gd name="T52" fmla="*/ 107 w 344"/>
                <a:gd name="T53" fmla="*/ 290 h 397"/>
                <a:gd name="T54" fmla="*/ 103 w 344"/>
                <a:gd name="T55" fmla="*/ 369 h 397"/>
                <a:gd name="T56" fmla="*/ 88 w 344"/>
                <a:gd name="T57" fmla="*/ 361 h 397"/>
                <a:gd name="T58" fmla="*/ 73 w 344"/>
                <a:gd name="T59" fmla="*/ 372 h 397"/>
                <a:gd name="T60" fmla="*/ 37 w 344"/>
                <a:gd name="T61" fmla="*/ 391 h 397"/>
                <a:gd name="T62" fmla="*/ 30 w 344"/>
                <a:gd name="T63" fmla="*/ 369 h 397"/>
                <a:gd name="T64" fmla="*/ 17 w 344"/>
                <a:gd name="T65" fmla="*/ 348 h 397"/>
                <a:gd name="T66" fmla="*/ 30 w 344"/>
                <a:gd name="T67" fmla="*/ 329 h 397"/>
                <a:gd name="T68" fmla="*/ 9 w 344"/>
                <a:gd name="T69" fmla="*/ 320 h 397"/>
                <a:gd name="T70" fmla="*/ 30 w 344"/>
                <a:gd name="T71" fmla="*/ 318 h 397"/>
                <a:gd name="T72" fmla="*/ 24 w 344"/>
                <a:gd name="T73" fmla="*/ 311 h 397"/>
                <a:gd name="T74" fmla="*/ 9 w 344"/>
                <a:gd name="T75" fmla="*/ 299 h 397"/>
                <a:gd name="T76" fmla="*/ 6 w 344"/>
                <a:gd name="T77" fmla="*/ 283 h 397"/>
                <a:gd name="T78" fmla="*/ 28 w 344"/>
                <a:gd name="T79" fmla="*/ 275 h 397"/>
                <a:gd name="T80" fmla="*/ 32 w 344"/>
                <a:gd name="T81" fmla="*/ 266 h 397"/>
                <a:gd name="T82" fmla="*/ 58 w 344"/>
                <a:gd name="T83" fmla="*/ 266 h 397"/>
                <a:gd name="T84" fmla="*/ 67 w 344"/>
                <a:gd name="T85" fmla="*/ 243 h 397"/>
                <a:gd name="T86" fmla="*/ 90 w 344"/>
                <a:gd name="T87" fmla="*/ 234 h 397"/>
                <a:gd name="T88" fmla="*/ 73 w 344"/>
                <a:gd name="T89" fmla="*/ 236 h 397"/>
                <a:gd name="T90" fmla="*/ 97 w 344"/>
                <a:gd name="T91" fmla="*/ 210 h 397"/>
                <a:gd name="T92" fmla="*/ 108 w 344"/>
                <a:gd name="T93" fmla="*/ 187 h 397"/>
                <a:gd name="T94" fmla="*/ 120 w 344"/>
                <a:gd name="T95" fmla="*/ 169 h 397"/>
                <a:gd name="T96" fmla="*/ 116 w 344"/>
                <a:gd name="T97" fmla="*/ 150 h 397"/>
                <a:gd name="T98" fmla="*/ 131 w 344"/>
                <a:gd name="T99" fmla="*/ 135 h 397"/>
                <a:gd name="T100" fmla="*/ 133 w 344"/>
                <a:gd name="T101" fmla="*/ 116 h 397"/>
                <a:gd name="T102" fmla="*/ 153 w 344"/>
                <a:gd name="T103" fmla="*/ 105 h 397"/>
                <a:gd name="T104" fmla="*/ 151 w 344"/>
                <a:gd name="T105" fmla="*/ 92 h 397"/>
                <a:gd name="T106" fmla="*/ 172 w 344"/>
                <a:gd name="T107" fmla="*/ 71 h 397"/>
                <a:gd name="T108" fmla="*/ 189 w 344"/>
                <a:gd name="T109" fmla="*/ 68 h 397"/>
                <a:gd name="T110" fmla="*/ 200 w 344"/>
                <a:gd name="T111" fmla="*/ 62 h 397"/>
                <a:gd name="T112" fmla="*/ 215 w 344"/>
                <a:gd name="T113" fmla="*/ 41 h 397"/>
                <a:gd name="T114" fmla="*/ 237 w 344"/>
                <a:gd name="T115" fmla="*/ 38 h 397"/>
                <a:gd name="T116" fmla="*/ 251 w 344"/>
                <a:gd name="T117" fmla="*/ 15 h 397"/>
                <a:gd name="T118" fmla="*/ 260 w 344"/>
                <a:gd name="T119" fmla="*/ 39 h 397"/>
                <a:gd name="T120" fmla="*/ 282 w 344"/>
                <a:gd name="T121" fmla="*/ 25 h 397"/>
                <a:gd name="T122" fmla="*/ 295 w 344"/>
                <a:gd name="T123" fmla="*/ 2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4" h="397">
                  <a:moveTo>
                    <a:pt x="15" y="365"/>
                  </a:moveTo>
                  <a:lnTo>
                    <a:pt x="17" y="367"/>
                  </a:lnTo>
                  <a:lnTo>
                    <a:pt x="13" y="367"/>
                  </a:lnTo>
                  <a:lnTo>
                    <a:pt x="15" y="365"/>
                  </a:lnTo>
                  <a:close/>
                  <a:moveTo>
                    <a:pt x="9" y="344"/>
                  </a:moveTo>
                  <a:lnTo>
                    <a:pt x="11" y="346"/>
                  </a:lnTo>
                  <a:lnTo>
                    <a:pt x="9" y="350"/>
                  </a:lnTo>
                  <a:lnTo>
                    <a:pt x="8" y="346"/>
                  </a:lnTo>
                  <a:lnTo>
                    <a:pt x="8" y="344"/>
                  </a:lnTo>
                  <a:lnTo>
                    <a:pt x="9" y="344"/>
                  </a:lnTo>
                  <a:lnTo>
                    <a:pt x="9" y="344"/>
                  </a:lnTo>
                  <a:close/>
                  <a:moveTo>
                    <a:pt x="13" y="339"/>
                  </a:moveTo>
                  <a:lnTo>
                    <a:pt x="13" y="341"/>
                  </a:lnTo>
                  <a:lnTo>
                    <a:pt x="11" y="342"/>
                  </a:lnTo>
                  <a:lnTo>
                    <a:pt x="13" y="339"/>
                  </a:lnTo>
                  <a:close/>
                  <a:moveTo>
                    <a:pt x="9" y="337"/>
                  </a:moveTo>
                  <a:lnTo>
                    <a:pt x="9" y="341"/>
                  </a:lnTo>
                  <a:lnTo>
                    <a:pt x="8" y="341"/>
                  </a:lnTo>
                  <a:lnTo>
                    <a:pt x="9" y="337"/>
                  </a:lnTo>
                  <a:close/>
                  <a:moveTo>
                    <a:pt x="6" y="331"/>
                  </a:moveTo>
                  <a:lnTo>
                    <a:pt x="6" y="335"/>
                  </a:lnTo>
                  <a:lnTo>
                    <a:pt x="2" y="331"/>
                  </a:lnTo>
                  <a:lnTo>
                    <a:pt x="6" y="331"/>
                  </a:lnTo>
                  <a:close/>
                  <a:moveTo>
                    <a:pt x="9" y="329"/>
                  </a:moveTo>
                  <a:lnTo>
                    <a:pt x="9" y="331"/>
                  </a:lnTo>
                  <a:lnTo>
                    <a:pt x="11" y="331"/>
                  </a:lnTo>
                  <a:lnTo>
                    <a:pt x="11" y="333"/>
                  </a:lnTo>
                  <a:lnTo>
                    <a:pt x="11" y="333"/>
                  </a:lnTo>
                  <a:lnTo>
                    <a:pt x="11" y="337"/>
                  </a:lnTo>
                  <a:lnTo>
                    <a:pt x="9" y="329"/>
                  </a:lnTo>
                  <a:close/>
                  <a:moveTo>
                    <a:pt x="4" y="327"/>
                  </a:moveTo>
                  <a:lnTo>
                    <a:pt x="6" y="327"/>
                  </a:lnTo>
                  <a:lnTo>
                    <a:pt x="4" y="329"/>
                  </a:lnTo>
                  <a:lnTo>
                    <a:pt x="4" y="327"/>
                  </a:lnTo>
                  <a:close/>
                  <a:moveTo>
                    <a:pt x="4" y="320"/>
                  </a:moveTo>
                  <a:lnTo>
                    <a:pt x="4" y="322"/>
                  </a:lnTo>
                  <a:lnTo>
                    <a:pt x="4" y="324"/>
                  </a:lnTo>
                  <a:lnTo>
                    <a:pt x="4" y="324"/>
                  </a:lnTo>
                  <a:lnTo>
                    <a:pt x="2" y="322"/>
                  </a:lnTo>
                  <a:lnTo>
                    <a:pt x="4" y="320"/>
                  </a:lnTo>
                  <a:close/>
                  <a:moveTo>
                    <a:pt x="2" y="314"/>
                  </a:moveTo>
                  <a:lnTo>
                    <a:pt x="4" y="316"/>
                  </a:lnTo>
                  <a:lnTo>
                    <a:pt x="2" y="318"/>
                  </a:lnTo>
                  <a:lnTo>
                    <a:pt x="0" y="316"/>
                  </a:lnTo>
                  <a:lnTo>
                    <a:pt x="2" y="314"/>
                  </a:lnTo>
                  <a:close/>
                  <a:moveTo>
                    <a:pt x="2" y="292"/>
                  </a:moveTo>
                  <a:lnTo>
                    <a:pt x="6" y="294"/>
                  </a:lnTo>
                  <a:lnTo>
                    <a:pt x="2" y="294"/>
                  </a:lnTo>
                  <a:lnTo>
                    <a:pt x="2" y="292"/>
                  </a:lnTo>
                  <a:close/>
                  <a:moveTo>
                    <a:pt x="2" y="284"/>
                  </a:moveTo>
                  <a:lnTo>
                    <a:pt x="6" y="288"/>
                  </a:lnTo>
                  <a:lnTo>
                    <a:pt x="4" y="290"/>
                  </a:lnTo>
                  <a:lnTo>
                    <a:pt x="2" y="284"/>
                  </a:lnTo>
                  <a:close/>
                  <a:moveTo>
                    <a:pt x="11" y="279"/>
                  </a:moveTo>
                  <a:lnTo>
                    <a:pt x="13" y="281"/>
                  </a:lnTo>
                  <a:lnTo>
                    <a:pt x="9" y="281"/>
                  </a:lnTo>
                  <a:lnTo>
                    <a:pt x="11" y="279"/>
                  </a:lnTo>
                  <a:close/>
                  <a:moveTo>
                    <a:pt x="15" y="277"/>
                  </a:moveTo>
                  <a:lnTo>
                    <a:pt x="17" y="277"/>
                  </a:lnTo>
                  <a:lnTo>
                    <a:pt x="19" y="279"/>
                  </a:lnTo>
                  <a:lnTo>
                    <a:pt x="15" y="281"/>
                  </a:lnTo>
                  <a:lnTo>
                    <a:pt x="15" y="277"/>
                  </a:lnTo>
                  <a:close/>
                  <a:moveTo>
                    <a:pt x="49" y="253"/>
                  </a:moveTo>
                  <a:lnTo>
                    <a:pt x="49" y="256"/>
                  </a:lnTo>
                  <a:lnTo>
                    <a:pt x="47" y="256"/>
                  </a:lnTo>
                  <a:lnTo>
                    <a:pt x="45" y="255"/>
                  </a:lnTo>
                  <a:lnTo>
                    <a:pt x="45" y="255"/>
                  </a:lnTo>
                  <a:lnTo>
                    <a:pt x="47" y="255"/>
                  </a:lnTo>
                  <a:lnTo>
                    <a:pt x="47" y="253"/>
                  </a:lnTo>
                  <a:lnTo>
                    <a:pt x="49" y="253"/>
                  </a:lnTo>
                  <a:close/>
                  <a:moveTo>
                    <a:pt x="45" y="247"/>
                  </a:moveTo>
                  <a:lnTo>
                    <a:pt x="47" y="249"/>
                  </a:lnTo>
                  <a:lnTo>
                    <a:pt x="45" y="251"/>
                  </a:lnTo>
                  <a:lnTo>
                    <a:pt x="45" y="251"/>
                  </a:lnTo>
                  <a:lnTo>
                    <a:pt x="45" y="251"/>
                  </a:lnTo>
                  <a:lnTo>
                    <a:pt x="41" y="247"/>
                  </a:lnTo>
                  <a:lnTo>
                    <a:pt x="45" y="247"/>
                  </a:lnTo>
                  <a:close/>
                  <a:moveTo>
                    <a:pt x="60" y="243"/>
                  </a:moveTo>
                  <a:lnTo>
                    <a:pt x="62" y="245"/>
                  </a:lnTo>
                  <a:lnTo>
                    <a:pt x="58" y="249"/>
                  </a:lnTo>
                  <a:lnTo>
                    <a:pt x="54" y="247"/>
                  </a:lnTo>
                  <a:lnTo>
                    <a:pt x="52" y="249"/>
                  </a:lnTo>
                  <a:lnTo>
                    <a:pt x="51" y="249"/>
                  </a:lnTo>
                  <a:lnTo>
                    <a:pt x="52" y="245"/>
                  </a:lnTo>
                  <a:lnTo>
                    <a:pt x="56" y="245"/>
                  </a:lnTo>
                  <a:lnTo>
                    <a:pt x="56" y="243"/>
                  </a:lnTo>
                  <a:lnTo>
                    <a:pt x="60" y="243"/>
                  </a:lnTo>
                  <a:close/>
                  <a:moveTo>
                    <a:pt x="54" y="238"/>
                  </a:moveTo>
                  <a:lnTo>
                    <a:pt x="56" y="240"/>
                  </a:lnTo>
                  <a:lnTo>
                    <a:pt x="54" y="243"/>
                  </a:lnTo>
                  <a:lnTo>
                    <a:pt x="49" y="243"/>
                  </a:lnTo>
                  <a:lnTo>
                    <a:pt x="54" y="238"/>
                  </a:lnTo>
                  <a:close/>
                  <a:moveTo>
                    <a:pt x="95" y="202"/>
                  </a:moveTo>
                  <a:lnTo>
                    <a:pt x="92" y="208"/>
                  </a:lnTo>
                  <a:lnTo>
                    <a:pt x="90" y="210"/>
                  </a:lnTo>
                  <a:lnTo>
                    <a:pt x="90" y="208"/>
                  </a:lnTo>
                  <a:lnTo>
                    <a:pt x="86" y="208"/>
                  </a:lnTo>
                  <a:lnTo>
                    <a:pt x="90" y="204"/>
                  </a:lnTo>
                  <a:lnTo>
                    <a:pt x="94" y="204"/>
                  </a:lnTo>
                  <a:lnTo>
                    <a:pt x="95" y="202"/>
                  </a:lnTo>
                  <a:close/>
                  <a:moveTo>
                    <a:pt x="99" y="198"/>
                  </a:moveTo>
                  <a:lnTo>
                    <a:pt x="95" y="202"/>
                  </a:lnTo>
                  <a:lnTo>
                    <a:pt x="94" y="200"/>
                  </a:lnTo>
                  <a:lnTo>
                    <a:pt x="95" y="198"/>
                  </a:lnTo>
                  <a:lnTo>
                    <a:pt x="99" y="198"/>
                  </a:lnTo>
                  <a:close/>
                  <a:moveTo>
                    <a:pt x="99" y="180"/>
                  </a:moveTo>
                  <a:lnTo>
                    <a:pt x="101" y="182"/>
                  </a:lnTo>
                  <a:lnTo>
                    <a:pt x="101" y="183"/>
                  </a:lnTo>
                  <a:lnTo>
                    <a:pt x="99" y="185"/>
                  </a:lnTo>
                  <a:lnTo>
                    <a:pt x="97" y="183"/>
                  </a:lnTo>
                  <a:lnTo>
                    <a:pt x="99" y="180"/>
                  </a:lnTo>
                  <a:close/>
                  <a:moveTo>
                    <a:pt x="107" y="172"/>
                  </a:moveTo>
                  <a:lnTo>
                    <a:pt x="110" y="172"/>
                  </a:lnTo>
                  <a:lnTo>
                    <a:pt x="107" y="176"/>
                  </a:lnTo>
                  <a:lnTo>
                    <a:pt x="105" y="174"/>
                  </a:lnTo>
                  <a:lnTo>
                    <a:pt x="107" y="172"/>
                  </a:lnTo>
                  <a:close/>
                  <a:moveTo>
                    <a:pt x="107" y="165"/>
                  </a:moveTo>
                  <a:lnTo>
                    <a:pt x="107" y="169"/>
                  </a:lnTo>
                  <a:lnTo>
                    <a:pt x="105" y="172"/>
                  </a:lnTo>
                  <a:lnTo>
                    <a:pt x="103" y="169"/>
                  </a:lnTo>
                  <a:lnTo>
                    <a:pt x="107" y="165"/>
                  </a:lnTo>
                  <a:close/>
                  <a:moveTo>
                    <a:pt x="125" y="137"/>
                  </a:moveTo>
                  <a:lnTo>
                    <a:pt x="127" y="137"/>
                  </a:lnTo>
                  <a:lnTo>
                    <a:pt x="125" y="139"/>
                  </a:lnTo>
                  <a:lnTo>
                    <a:pt x="123" y="137"/>
                  </a:lnTo>
                  <a:lnTo>
                    <a:pt x="125" y="137"/>
                  </a:lnTo>
                  <a:close/>
                  <a:moveTo>
                    <a:pt x="103" y="120"/>
                  </a:moveTo>
                  <a:lnTo>
                    <a:pt x="105" y="122"/>
                  </a:lnTo>
                  <a:lnTo>
                    <a:pt x="105" y="124"/>
                  </a:lnTo>
                  <a:lnTo>
                    <a:pt x="103" y="122"/>
                  </a:lnTo>
                  <a:lnTo>
                    <a:pt x="103" y="120"/>
                  </a:lnTo>
                  <a:close/>
                  <a:moveTo>
                    <a:pt x="108" y="107"/>
                  </a:moveTo>
                  <a:lnTo>
                    <a:pt x="108" y="112"/>
                  </a:lnTo>
                  <a:lnTo>
                    <a:pt x="105" y="116"/>
                  </a:lnTo>
                  <a:lnTo>
                    <a:pt x="105" y="112"/>
                  </a:lnTo>
                  <a:lnTo>
                    <a:pt x="108" y="107"/>
                  </a:lnTo>
                  <a:close/>
                  <a:moveTo>
                    <a:pt x="112" y="105"/>
                  </a:moveTo>
                  <a:lnTo>
                    <a:pt x="114" y="107"/>
                  </a:lnTo>
                  <a:lnTo>
                    <a:pt x="112" y="109"/>
                  </a:lnTo>
                  <a:lnTo>
                    <a:pt x="110" y="107"/>
                  </a:lnTo>
                  <a:lnTo>
                    <a:pt x="112" y="105"/>
                  </a:lnTo>
                  <a:close/>
                  <a:moveTo>
                    <a:pt x="122" y="101"/>
                  </a:moveTo>
                  <a:lnTo>
                    <a:pt x="122" y="105"/>
                  </a:lnTo>
                  <a:lnTo>
                    <a:pt x="116" y="109"/>
                  </a:lnTo>
                  <a:lnTo>
                    <a:pt x="116" y="103"/>
                  </a:lnTo>
                  <a:lnTo>
                    <a:pt x="122" y="101"/>
                  </a:lnTo>
                  <a:close/>
                  <a:moveTo>
                    <a:pt x="131" y="96"/>
                  </a:moveTo>
                  <a:lnTo>
                    <a:pt x="131" y="103"/>
                  </a:lnTo>
                  <a:lnTo>
                    <a:pt x="127" y="101"/>
                  </a:lnTo>
                  <a:lnTo>
                    <a:pt x="123" y="103"/>
                  </a:lnTo>
                  <a:lnTo>
                    <a:pt x="123" y="99"/>
                  </a:lnTo>
                  <a:lnTo>
                    <a:pt x="131" y="96"/>
                  </a:lnTo>
                  <a:close/>
                  <a:moveTo>
                    <a:pt x="129" y="92"/>
                  </a:moveTo>
                  <a:lnTo>
                    <a:pt x="131" y="94"/>
                  </a:lnTo>
                  <a:lnTo>
                    <a:pt x="127" y="94"/>
                  </a:lnTo>
                  <a:lnTo>
                    <a:pt x="129" y="92"/>
                  </a:lnTo>
                  <a:close/>
                  <a:moveTo>
                    <a:pt x="159" y="81"/>
                  </a:moveTo>
                  <a:lnTo>
                    <a:pt x="161" y="82"/>
                  </a:lnTo>
                  <a:lnTo>
                    <a:pt x="157" y="84"/>
                  </a:lnTo>
                  <a:lnTo>
                    <a:pt x="159" y="81"/>
                  </a:lnTo>
                  <a:close/>
                  <a:moveTo>
                    <a:pt x="142" y="79"/>
                  </a:moveTo>
                  <a:lnTo>
                    <a:pt x="140" y="88"/>
                  </a:lnTo>
                  <a:lnTo>
                    <a:pt x="140" y="92"/>
                  </a:lnTo>
                  <a:lnTo>
                    <a:pt x="142" y="86"/>
                  </a:lnTo>
                  <a:lnTo>
                    <a:pt x="148" y="86"/>
                  </a:lnTo>
                  <a:lnTo>
                    <a:pt x="146" y="84"/>
                  </a:lnTo>
                  <a:lnTo>
                    <a:pt x="146" y="81"/>
                  </a:lnTo>
                  <a:lnTo>
                    <a:pt x="148" y="82"/>
                  </a:lnTo>
                  <a:lnTo>
                    <a:pt x="153" y="86"/>
                  </a:lnTo>
                  <a:lnTo>
                    <a:pt x="148" y="94"/>
                  </a:lnTo>
                  <a:lnTo>
                    <a:pt x="144" y="96"/>
                  </a:lnTo>
                  <a:lnTo>
                    <a:pt x="142" y="97"/>
                  </a:lnTo>
                  <a:lnTo>
                    <a:pt x="138" y="97"/>
                  </a:lnTo>
                  <a:lnTo>
                    <a:pt x="140" y="94"/>
                  </a:lnTo>
                  <a:lnTo>
                    <a:pt x="135" y="99"/>
                  </a:lnTo>
                  <a:lnTo>
                    <a:pt x="133" y="99"/>
                  </a:lnTo>
                  <a:lnTo>
                    <a:pt x="135" y="96"/>
                  </a:lnTo>
                  <a:lnTo>
                    <a:pt x="137" y="94"/>
                  </a:lnTo>
                  <a:lnTo>
                    <a:pt x="135" y="92"/>
                  </a:lnTo>
                  <a:lnTo>
                    <a:pt x="138" y="88"/>
                  </a:lnTo>
                  <a:lnTo>
                    <a:pt x="138" y="86"/>
                  </a:lnTo>
                  <a:lnTo>
                    <a:pt x="142" y="79"/>
                  </a:lnTo>
                  <a:close/>
                  <a:moveTo>
                    <a:pt x="133" y="79"/>
                  </a:moveTo>
                  <a:lnTo>
                    <a:pt x="135" y="84"/>
                  </a:lnTo>
                  <a:lnTo>
                    <a:pt x="135" y="90"/>
                  </a:lnTo>
                  <a:lnTo>
                    <a:pt x="131" y="90"/>
                  </a:lnTo>
                  <a:lnTo>
                    <a:pt x="129" y="88"/>
                  </a:lnTo>
                  <a:lnTo>
                    <a:pt x="133" y="86"/>
                  </a:lnTo>
                  <a:lnTo>
                    <a:pt x="131" y="86"/>
                  </a:lnTo>
                  <a:lnTo>
                    <a:pt x="125" y="90"/>
                  </a:lnTo>
                  <a:lnTo>
                    <a:pt x="125" y="86"/>
                  </a:lnTo>
                  <a:lnTo>
                    <a:pt x="125" y="84"/>
                  </a:lnTo>
                  <a:lnTo>
                    <a:pt x="129" y="84"/>
                  </a:lnTo>
                  <a:lnTo>
                    <a:pt x="133" y="81"/>
                  </a:lnTo>
                  <a:lnTo>
                    <a:pt x="131" y="79"/>
                  </a:lnTo>
                  <a:lnTo>
                    <a:pt x="133" y="79"/>
                  </a:lnTo>
                  <a:close/>
                  <a:moveTo>
                    <a:pt x="150" y="77"/>
                  </a:moveTo>
                  <a:lnTo>
                    <a:pt x="153" y="79"/>
                  </a:lnTo>
                  <a:lnTo>
                    <a:pt x="153" y="81"/>
                  </a:lnTo>
                  <a:lnTo>
                    <a:pt x="148" y="79"/>
                  </a:lnTo>
                  <a:lnTo>
                    <a:pt x="148" y="79"/>
                  </a:lnTo>
                  <a:lnTo>
                    <a:pt x="150" y="77"/>
                  </a:lnTo>
                  <a:close/>
                  <a:moveTo>
                    <a:pt x="144" y="66"/>
                  </a:moveTo>
                  <a:lnTo>
                    <a:pt x="146" y="69"/>
                  </a:lnTo>
                  <a:lnTo>
                    <a:pt x="142" y="73"/>
                  </a:lnTo>
                  <a:lnTo>
                    <a:pt x="142" y="75"/>
                  </a:lnTo>
                  <a:lnTo>
                    <a:pt x="137" y="81"/>
                  </a:lnTo>
                  <a:lnTo>
                    <a:pt x="135" y="81"/>
                  </a:lnTo>
                  <a:lnTo>
                    <a:pt x="137" y="75"/>
                  </a:lnTo>
                  <a:lnTo>
                    <a:pt x="140" y="71"/>
                  </a:lnTo>
                  <a:lnTo>
                    <a:pt x="140" y="68"/>
                  </a:lnTo>
                  <a:lnTo>
                    <a:pt x="144" y="66"/>
                  </a:lnTo>
                  <a:close/>
                  <a:moveTo>
                    <a:pt x="159" y="58"/>
                  </a:moveTo>
                  <a:lnTo>
                    <a:pt x="165" y="58"/>
                  </a:lnTo>
                  <a:lnTo>
                    <a:pt x="165" y="62"/>
                  </a:lnTo>
                  <a:lnTo>
                    <a:pt x="168" y="62"/>
                  </a:lnTo>
                  <a:lnTo>
                    <a:pt x="168" y="66"/>
                  </a:lnTo>
                  <a:lnTo>
                    <a:pt x="168" y="68"/>
                  </a:lnTo>
                  <a:lnTo>
                    <a:pt x="168" y="71"/>
                  </a:lnTo>
                  <a:lnTo>
                    <a:pt x="165" y="71"/>
                  </a:lnTo>
                  <a:lnTo>
                    <a:pt x="165" y="73"/>
                  </a:lnTo>
                  <a:lnTo>
                    <a:pt x="161" y="73"/>
                  </a:lnTo>
                  <a:lnTo>
                    <a:pt x="159" y="77"/>
                  </a:lnTo>
                  <a:lnTo>
                    <a:pt x="157" y="77"/>
                  </a:lnTo>
                  <a:lnTo>
                    <a:pt x="157" y="75"/>
                  </a:lnTo>
                  <a:lnTo>
                    <a:pt x="155" y="73"/>
                  </a:lnTo>
                  <a:lnTo>
                    <a:pt x="157" y="69"/>
                  </a:lnTo>
                  <a:lnTo>
                    <a:pt x="153" y="69"/>
                  </a:lnTo>
                  <a:lnTo>
                    <a:pt x="155" y="66"/>
                  </a:lnTo>
                  <a:lnTo>
                    <a:pt x="159" y="66"/>
                  </a:lnTo>
                  <a:lnTo>
                    <a:pt x="155" y="64"/>
                  </a:lnTo>
                  <a:lnTo>
                    <a:pt x="157" y="60"/>
                  </a:lnTo>
                  <a:lnTo>
                    <a:pt x="161" y="62"/>
                  </a:lnTo>
                  <a:lnTo>
                    <a:pt x="159" y="58"/>
                  </a:lnTo>
                  <a:close/>
                  <a:moveTo>
                    <a:pt x="180" y="51"/>
                  </a:moveTo>
                  <a:lnTo>
                    <a:pt x="181" y="54"/>
                  </a:lnTo>
                  <a:lnTo>
                    <a:pt x="180" y="56"/>
                  </a:lnTo>
                  <a:lnTo>
                    <a:pt x="180" y="60"/>
                  </a:lnTo>
                  <a:lnTo>
                    <a:pt x="176" y="60"/>
                  </a:lnTo>
                  <a:lnTo>
                    <a:pt x="172" y="60"/>
                  </a:lnTo>
                  <a:lnTo>
                    <a:pt x="168" y="56"/>
                  </a:lnTo>
                  <a:lnTo>
                    <a:pt x="174" y="56"/>
                  </a:lnTo>
                  <a:lnTo>
                    <a:pt x="174" y="53"/>
                  </a:lnTo>
                  <a:lnTo>
                    <a:pt x="178" y="53"/>
                  </a:lnTo>
                  <a:lnTo>
                    <a:pt x="180" y="51"/>
                  </a:lnTo>
                  <a:close/>
                  <a:moveTo>
                    <a:pt x="189" y="45"/>
                  </a:moveTo>
                  <a:lnTo>
                    <a:pt x="191" y="49"/>
                  </a:lnTo>
                  <a:lnTo>
                    <a:pt x="187" y="51"/>
                  </a:lnTo>
                  <a:lnTo>
                    <a:pt x="189" y="45"/>
                  </a:lnTo>
                  <a:close/>
                  <a:moveTo>
                    <a:pt x="183" y="41"/>
                  </a:moveTo>
                  <a:lnTo>
                    <a:pt x="185" y="43"/>
                  </a:lnTo>
                  <a:lnTo>
                    <a:pt x="187" y="43"/>
                  </a:lnTo>
                  <a:lnTo>
                    <a:pt x="189" y="45"/>
                  </a:lnTo>
                  <a:lnTo>
                    <a:pt x="185" y="47"/>
                  </a:lnTo>
                  <a:lnTo>
                    <a:pt x="185" y="49"/>
                  </a:lnTo>
                  <a:lnTo>
                    <a:pt x="185" y="51"/>
                  </a:lnTo>
                  <a:lnTo>
                    <a:pt x="183" y="51"/>
                  </a:lnTo>
                  <a:lnTo>
                    <a:pt x="178" y="47"/>
                  </a:lnTo>
                  <a:lnTo>
                    <a:pt x="183" y="41"/>
                  </a:lnTo>
                  <a:close/>
                  <a:moveTo>
                    <a:pt x="181" y="39"/>
                  </a:moveTo>
                  <a:lnTo>
                    <a:pt x="181" y="41"/>
                  </a:lnTo>
                  <a:lnTo>
                    <a:pt x="180" y="41"/>
                  </a:lnTo>
                  <a:lnTo>
                    <a:pt x="178" y="43"/>
                  </a:lnTo>
                  <a:lnTo>
                    <a:pt x="178" y="43"/>
                  </a:lnTo>
                  <a:lnTo>
                    <a:pt x="176" y="43"/>
                  </a:lnTo>
                  <a:lnTo>
                    <a:pt x="176" y="39"/>
                  </a:lnTo>
                  <a:lnTo>
                    <a:pt x="181" y="39"/>
                  </a:lnTo>
                  <a:close/>
                  <a:moveTo>
                    <a:pt x="202" y="34"/>
                  </a:moveTo>
                  <a:lnTo>
                    <a:pt x="206" y="38"/>
                  </a:lnTo>
                  <a:lnTo>
                    <a:pt x="204" y="41"/>
                  </a:lnTo>
                  <a:lnTo>
                    <a:pt x="206" y="43"/>
                  </a:lnTo>
                  <a:lnTo>
                    <a:pt x="204" y="47"/>
                  </a:lnTo>
                  <a:lnTo>
                    <a:pt x="202" y="43"/>
                  </a:lnTo>
                  <a:lnTo>
                    <a:pt x="200" y="43"/>
                  </a:lnTo>
                  <a:lnTo>
                    <a:pt x="200" y="38"/>
                  </a:lnTo>
                  <a:lnTo>
                    <a:pt x="202" y="34"/>
                  </a:lnTo>
                  <a:close/>
                  <a:moveTo>
                    <a:pt x="185" y="34"/>
                  </a:moveTo>
                  <a:lnTo>
                    <a:pt x="183" y="38"/>
                  </a:lnTo>
                  <a:lnTo>
                    <a:pt x="181" y="36"/>
                  </a:lnTo>
                  <a:lnTo>
                    <a:pt x="185" y="34"/>
                  </a:lnTo>
                  <a:close/>
                  <a:moveTo>
                    <a:pt x="191" y="32"/>
                  </a:moveTo>
                  <a:lnTo>
                    <a:pt x="191" y="36"/>
                  </a:lnTo>
                  <a:lnTo>
                    <a:pt x="194" y="39"/>
                  </a:lnTo>
                  <a:lnTo>
                    <a:pt x="194" y="41"/>
                  </a:lnTo>
                  <a:lnTo>
                    <a:pt x="193" y="43"/>
                  </a:lnTo>
                  <a:lnTo>
                    <a:pt x="189" y="41"/>
                  </a:lnTo>
                  <a:lnTo>
                    <a:pt x="189" y="38"/>
                  </a:lnTo>
                  <a:lnTo>
                    <a:pt x="189" y="34"/>
                  </a:lnTo>
                  <a:lnTo>
                    <a:pt x="191" y="32"/>
                  </a:lnTo>
                  <a:close/>
                  <a:moveTo>
                    <a:pt x="224" y="28"/>
                  </a:moveTo>
                  <a:lnTo>
                    <a:pt x="228" y="28"/>
                  </a:lnTo>
                  <a:lnTo>
                    <a:pt x="230" y="30"/>
                  </a:lnTo>
                  <a:lnTo>
                    <a:pt x="230" y="34"/>
                  </a:lnTo>
                  <a:lnTo>
                    <a:pt x="226" y="32"/>
                  </a:lnTo>
                  <a:lnTo>
                    <a:pt x="223" y="30"/>
                  </a:lnTo>
                  <a:lnTo>
                    <a:pt x="224" y="28"/>
                  </a:lnTo>
                  <a:close/>
                  <a:moveTo>
                    <a:pt x="236" y="21"/>
                  </a:moveTo>
                  <a:lnTo>
                    <a:pt x="237" y="25"/>
                  </a:lnTo>
                  <a:lnTo>
                    <a:pt x="234" y="28"/>
                  </a:lnTo>
                  <a:lnTo>
                    <a:pt x="234" y="30"/>
                  </a:lnTo>
                  <a:lnTo>
                    <a:pt x="230" y="26"/>
                  </a:lnTo>
                  <a:lnTo>
                    <a:pt x="236" y="21"/>
                  </a:lnTo>
                  <a:close/>
                  <a:moveTo>
                    <a:pt x="241" y="15"/>
                  </a:moveTo>
                  <a:lnTo>
                    <a:pt x="245" y="19"/>
                  </a:lnTo>
                  <a:lnTo>
                    <a:pt x="245" y="21"/>
                  </a:lnTo>
                  <a:lnTo>
                    <a:pt x="239" y="23"/>
                  </a:lnTo>
                  <a:lnTo>
                    <a:pt x="239" y="19"/>
                  </a:lnTo>
                  <a:lnTo>
                    <a:pt x="237" y="17"/>
                  </a:lnTo>
                  <a:lnTo>
                    <a:pt x="237" y="17"/>
                  </a:lnTo>
                  <a:lnTo>
                    <a:pt x="239" y="17"/>
                  </a:lnTo>
                  <a:lnTo>
                    <a:pt x="241" y="15"/>
                  </a:lnTo>
                  <a:lnTo>
                    <a:pt x="241" y="15"/>
                  </a:lnTo>
                  <a:close/>
                  <a:moveTo>
                    <a:pt x="234" y="13"/>
                  </a:moveTo>
                  <a:lnTo>
                    <a:pt x="236" y="15"/>
                  </a:lnTo>
                  <a:lnTo>
                    <a:pt x="226" y="25"/>
                  </a:lnTo>
                  <a:lnTo>
                    <a:pt x="224" y="25"/>
                  </a:lnTo>
                  <a:lnTo>
                    <a:pt x="219" y="23"/>
                  </a:lnTo>
                  <a:lnTo>
                    <a:pt x="217" y="19"/>
                  </a:lnTo>
                  <a:lnTo>
                    <a:pt x="221" y="21"/>
                  </a:lnTo>
                  <a:lnTo>
                    <a:pt x="224" y="19"/>
                  </a:lnTo>
                  <a:lnTo>
                    <a:pt x="226" y="21"/>
                  </a:lnTo>
                  <a:lnTo>
                    <a:pt x="226" y="17"/>
                  </a:lnTo>
                  <a:lnTo>
                    <a:pt x="230" y="19"/>
                  </a:lnTo>
                  <a:lnTo>
                    <a:pt x="234" y="13"/>
                  </a:lnTo>
                  <a:close/>
                  <a:moveTo>
                    <a:pt x="245" y="8"/>
                  </a:moveTo>
                  <a:lnTo>
                    <a:pt x="247" y="10"/>
                  </a:lnTo>
                  <a:lnTo>
                    <a:pt x="245" y="11"/>
                  </a:lnTo>
                  <a:lnTo>
                    <a:pt x="243" y="11"/>
                  </a:lnTo>
                  <a:lnTo>
                    <a:pt x="241" y="8"/>
                  </a:lnTo>
                  <a:lnTo>
                    <a:pt x="245" y="8"/>
                  </a:lnTo>
                  <a:close/>
                  <a:moveTo>
                    <a:pt x="254" y="2"/>
                  </a:moveTo>
                  <a:lnTo>
                    <a:pt x="254" y="4"/>
                  </a:lnTo>
                  <a:lnTo>
                    <a:pt x="251" y="4"/>
                  </a:lnTo>
                  <a:lnTo>
                    <a:pt x="252" y="2"/>
                  </a:lnTo>
                  <a:lnTo>
                    <a:pt x="254" y="2"/>
                  </a:lnTo>
                  <a:close/>
                  <a:moveTo>
                    <a:pt x="264" y="0"/>
                  </a:moveTo>
                  <a:lnTo>
                    <a:pt x="266" y="0"/>
                  </a:lnTo>
                  <a:lnTo>
                    <a:pt x="269" y="2"/>
                  </a:lnTo>
                  <a:lnTo>
                    <a:pt x="266" y="4"/>
                  </a:lnTo>
                  <a:lnTo>
                    <a:pt x="271" y="4"/>
                  </a:lnTo>
                  <a:lnTo>
                    <a:pt x="269" y="8"/>
                  </a:lnTo>
                  <a:lnTo>
                    <a:pt x="266" y="10"/>
                  </a:lnTo>
                  <a:lnTo>
                    <a:pt x="262" y="6"/>
                  </a:lnTo>
                  <a:lnTo>
                    <a:pt x="258" y="6"/>
                  </a:lnTo>
                  <a:lnTo>
                    <a:pt x="258" y="4"/>
                  </a:lnTo>
                  <a:lnTo>
                    <a:pt x="260" y="2"/>
                  </a:lnTo>
                  <a:lnTo>
                    <a:pt x="262" y="4"/>
                  </a:lnTo>
                  <a:lnTo>
                    <a:pt x="264" y="2"/>
                  </a:lnTo>
                  <a:lnTo>
                    <a:pt x="264" y="0"/>
                  </a:lnTo>
                  <a:close/>
                  <a:moveTo>
                    <a:pt x="297" y="0"/>
                  </a:moveTo>
                  <a:lnTo>
                    <a:pt x="297" y="2"/>
                  </a:lnTo>
                  <a:lnTo>
                    <a:pt x="297" y="4"/>
                  </a:lnTo>
                  <a:lnTo>
                    <a:pt x="299" y="6"/>
                  </a:lnTo>
                  <a:lnTo>
                    <a:pt x="303" y="4"/>
                  </a:lnTo>
                  <a:lnTo>
                    <a:pt x="303" y="6"/>
                  </a:lnTo>
                  <a:lnTo>
                    <a:pt x="301" y="11"/>
                  </a:lnTo>
                  <a:lnTo>
                    <a:pt x="297" y="11"/>
                  </a:lnTo>
                  <a:lnTo>
                    <a:pt x="295" y="11"/>
                  </a:lnTo>
                  <a:lnTo>
                    <a:pt x="294" y="11"/>
                  </a:lnTo>
                  <a:lnTo>
                    <a:pt x="294" y="13"/>
                  </a:lnTo>
                  <a:lnTo>
                    <a:pt x="297" y="13"/>
                  </a:lnTo>
                  <a:lnTo>
                    <a:pt x="297" y="15"/>
                  </a:lnTo>
                  <a:lnTo>
                    <a:pt x="295" y="17"/>
                  </a:lnTo>
                  <a:lnTo>
                    <a:pt x="294" y="19"/>
                  </a:lnTo>
                  <a:lnTo>
                    <a:pt x="295" y="19"/>
                  </a:lnTo>
                  <a:lnTo>
                    <a:pt x="299" y="17"/>
                  </a:lnTo>
                  <a:lnTo>
                    <a:pt x="301" y="15"/>
                  </a:lnTo>
                  <a:lnTo>
                    <a:pt x="301" y="17"/>
                  </a:lnTo>
                  <a:lnTo>
                    <a:pt x="299" y="21"/>
                  </a:lnTo>
                  <a:lnTo>
                    <a:pt x="297" y="21"/>
                  </a:lnTo>
                  <a:lnTo>
                    <a:pt x="294" y="26"/>
                  </a:lnTo>
                  <a:lnTo>
                    <a:pt x="297" y="25"/>
                  </a:lnTo>
                  <a:lnTo>
                    <a:pt x="301" y="25"/>
                  </a:lnTo>
                  <a:lnTo>
                    <a:pt x="301" y="23"/>
                  </a:lnTo>
                  <a:lnTo>
                    <a:pt x="303" y="25"/>
                  </a:lnTo>
                  <a:lnTo>
                    <a:pt x="305" y="26"/>
                  </a:lnTo>
                  <a:lnTo>
                    <a:pt x="307" y="25"/>
                  </a:lnTo>
                  <a:lnTo>
                    <a:pt x="307" y="23"/>
                  </a:lnTo>
                  <a:lnTo>
                    <a:pt x="305" y="19"/>
                  </a:lnTo>
                  <a:lnTo>
                    <a:pt x="305" y="17"/>
                  </a:lnTo>
                  <a:lnTo>
                    <a:pt x="307" y="15"/>
                  </a:lnTo>
                  <a:lnTo>
                    <a:pt x="309" y="11"/>
                  </a:lnTo>
                  <a:lnTo>
                    <a:pt x="310" y="10"/>
                  </a:lnTo>
                  <a:lnTo>
                    <a:pt x="312" y="10"/>
                  </a:lnTo>
                  <a:lnTo>
                    <a:pt x="316" y="11"/>
                  </a:lnTo>
                  <a:lnTo>
                    <a:pt x="316" y="13"/>
                  </a:lnTo>
                  <a:lnTo>
                    <a:pt x="314" y="15"/>
                  </a:lnTo>
                  <a:lnTo>
                    <a:pt x="314" y="17"/>
                  </a:lnTo>
                  <a:lnTo>
                    <a:pt x="316" y="17"/>
                  </a:lnTo>
                  <a:lnTo>
                    <a:pt x="318" y="15"/>
                  </a:lnTo>
                  <a:lnTo>
                    <a:pt x="320" y="15"/>
                  </a:lnTo>
                  <a:lnTo>
                    <a:pt x="318" y="17"/>
                  </a:lnTo>
                  <a:lnTo>
                    <a:pt x="320" y="17"/>
                  </a:lnTo>
                  <a:lnTo>
                    <a:pt x="322" y="13"/>
                  </a:lnTo>
                  <a:lnTo>
                    <a:pt x="324" y="13"/>
                  </a:lnTo>
                  <a:lnTo>
                    <a:pt x="325" y="15"/>
                  </a:lnTo>
                  <a:lnTo>
                    <a:pt x="329" y="15"/>
                  </a:lnTo>
                  <a:lnTo>
                    <a:pt x="327" y="19"/>
                  </a:lnTo>
                  <a:lnTo>
                    <a:pt x="325" y="19"/>
                  </a:lnTo>
                  <a:lnTo>
                    <a:pt x="325" y="21"/>
                  </a:lnTo>
                  <a:lnTo>
                    <a:pt x="327" y="21"/>
                  </a:lnTo>
                  <a:lnTo>
                    <a:pt x="331" y="17"/>
                  </a:lnTo>
                  <a:lnTo>
                    <a:pt x="333" y="17"/>
                  </a:lnTo>
                  <a:lnTo>
                    <a:pt x="337" y="21"/>
                  </a:lnTo>
                  <a:lnTo>
                    <a:pt x="338" y="21"/>
                  </a:lnTo>
                  <a:lnTo>
                    <a:pt x="342" y="21"/>
                  </a:lnTo>
                  <a:lnTo>
                    <a:pt x="342" y="23"/>
                  </a:lnTo>
                  <a:lnTo>
                    <a:pt x="344" y="25"/>
                  </a:lnTo>
                  <a:lnTo>
                    <a:pt x="344" y="25"/>
                  </a:lnTo>
                  <a:lnTo>
                    <a:pt x="342" y="26"/>
                  </a:lnTo>
                  <a:lnTo>
                    <a:pt x="335" y="28"/>
                  </a:lnTo>
                  <a:lnTo>
                    <a:pt x="333" y="34"/>
                  </a:lnTo>
                  <a:lnTo>
                    <a:pt x="327" y="36"/>
                  </a:lnTo>
                  <a:lnTo>
                    <a:pt x="322" y="36"/>
                  </a:lnTo>
                  <a:lnTo>
                    <a:pt x="318" y="34"/>
                  </a:lnTo>
                  <a:lnTo>
                    <a:pt x="314" y="36"/>
                  </a:lnTo>
                  <a:lnTo>
                    <a:pt x="309" y="34"/>
                  </a:lnTo>
                  <a:lnTo>
                    <a:pt x="309" y="34"/>
                  </a:lnTo>
                  <a:lnTo>
                    <a:pt x="310" y="38"/>
                  </a:lnTo>
                  <a:lnTo>
                    <a:pt x="314" y="38"/>
                  </a:lnTo>
                  <a:lnTo>
                    <a:pt x="316" y="39"/>
                  </a:lnTo>
                  <a:lnTo>
                    <a:pt x="320" y="38"/>
                  </a:lnTo>
                  <a:lnTo>
                    <a:pt x="320" y="39"/>
                  </a:lnTo>
                  <a:lnTo>
                    <a:pt x="322" y="43"/>
                  </a:lnTo>
                  <a:lnTo>
                    <a:pt x="324" y="43"/>
                  </a:lnTo>
                  <a:lnTo>
                    <a:pt x="324" y="47"/>
                  </a:lnTo>
                  <a:lnTo>
                    <a:pt x="325" y="49"/>
                  </a:lnTo>
                  <a:lnTo>
                    <a:pt x="325" y="47"/>
                  </a:lnTo>
                  <a:lnTo>
                    <a:pt x="327" y="45"/>
                  </a:lnTo>
                  <a:lnTo>
                    <a:pt x="329" y="49"/>
                  </a:lnTo>
                  <a:lnTo>
                    <a:pt x="331" y="49"/>
                  </a:lnTo>
                  <a:lnTo>
                    <a:pt x="331" y="45"/>
                  </a:lnTo>
                  <a:lnTo>
                    <a:pt x="331" y="43"/>
                  </a:lnTo>
                  <a:lnTo>
                    <a:pt x="333" y="43"/>
                  </a:lnTo>
                  <a:lnTo>
                    <a:pt x="333" y="45"/>
                  </a:lnTo>
                  <a:lnTo>
                    <a:pt x="335" y="47"/>
                  </a:lnTo>
                  <a:lnTo>
                    <a:pt x="335" y="45"/>
                  </a:lnTo>
                  <a:lnTo>
                    <a:pt x="337" y="43"/>
                  </a:lnTo>
                  <a:lnTo>
                    <a:pt x="337" y="43"/>
                  </a:lnTo>
                  <a:lnTo>
                    <a:pt x="340" y="45"/>
                  </a:lnTo>
                  <a:lnTo>
                    <a:pt x="340" y="47"/>
                  </a:lnTo>
                  <a:lnTo>
                    <a:pt x="340" y="49"/>
                  </a:lnTo>
                  <a:lnTo>
                    <a:pt x="338" y="53"/>
                  </a:lnTo>
                  <a:lnTo>
                    <a:pt x="335" y="51"/>
                  </a:lnTo>
                  <a:lnTo>
                    <a:pt x="333" y="51"/>
                  </a:lnTo>
                  <a:lnTo>
                    <a:pt x="333" y="56"/>
                  </a:lnTo>
                  <a:lnTo>
                    <a:pt x="331" y="60"/>
                  </a:lnTo>
                  <a:lnTo>
                    <a:pt x="325" y="60"/>
                  </a:lnTo>
                  <a:lnTo>
                    <a:pt x="322" y="64"/>
                  </a:lnTo>
                  <a:lnTo>
                    <a:pt x="322" y="69"/>
                  </a:lnTo>
                  <a:lnTo>
                    <a:pt x="320" y="71"/>
                  </a:lnTo>
                  <a:lnTo>
                    <a:pt x="320" y="64"/>
                  </a:lnTo>
                  <a:lnTo>
                    <a:pt x="322" y="58"/>
                  </a:lnTo>
                  <a:lnTo>
                    <a:pt x="322" y="56"/>
                  </a:lnTo>
                  <a:lnTo>
                    <a:pt x="320" y="53"/>
                  </a:lnTo>
                  <a:lnTo>
                    <a:pt x="318" y="49"/>
                  </a:lnTo>
                  <a:lnTo>
                    <a:pt x="312" y="49"/>
                  </a:lnTo>
                  <a:lnTo>
                    <a:pt x="309" y="47"/>
                  </a:lnTo>
                  <a:lnTo>
                    <a:pt x="307" y="45"/>
                  </a:lnTo>
                  <a:lnTo>
                    <a:pt x="303" y="39"/>
                  </a:lnTo>
                  <a:lnTo>
                    <a:pt x="299" y="38"/>
                  </a:lnTo>
                  <a:lnTo>
                    <a:pt x="292" y="38"/>
                  </a:lnTo>
                  <a:lnTo>
                    <a:pt x="290" y="41"/>
                  </a:lnTo>
                  <a:lnTo>
                    <a:pt x="290" y="41"/>
                  </a:lnTo>
                  <a:lnTo>
                    <a:pt x="286" y="43"/>
                  </a:lnTo>
                  <a:lnTo>
                    <a:pt x="282" y="41"/>
                  </a:lnTo>
                  <a:lnTo>
                    <a:pt x="279" y="43"/>
                  </a:lnTo>
                  <a:lnTo>
                    <a:pt x="279" y="45"/>
                  </a:lnTo>
                  <a:lnTo>
                    <a:pt x="277" y="49"/>
                  </a:lnTo>
                  <a:lnTo>
                    <a:pt x="275" y="51"/>
                  </a:lnTo>
                  <a:lnTo>
                    <a:pt x="277" y="53"/>
                  </a:lnTo>
                  <a:lnTo>
                    <a:pt x="275" y="56"/>
                  </a:lnTo>
                  <a:lnTo>
                    <a:pt x="275" y="64"/>
                  </a:lnTo>
                  <a:lnTo>
                    <a:pt x="275" y="69"/>
                  </a:lnTo>
                  <a:lnTo>
                    <a:pt x="277" y="71"/>
                  </a:lnTo>
                  <a:lnTo>
                    <a:pt x="275" y="75"/>
                  </a:lnTo>
                  <a:lnTo>
                    <a:pt x="273" y="77"/>
                  </a:lnTo>
                  <a:lnTo>
                    <a:pt x="269" y="77"/>
                  </a:lnTo>
                  <a:lnTo>
                    <a:pt x="267" y="79"/>
                  </a:lnTo>
                  <a:lnTo>
                    <a:pt x="266" y="81"/>
                  </a:lnTo>
                  <a:lnTo>
                    <a:pt x="264" y="84"/>
                  </a:lnTo>
                  <a:lnTo>
                    <a:pt x="260" y="82"/>
                  </a:lnTo>
                  <a:lnTo>
                    <a:pt x="254" y="79"/>
                  </a:lnTo>
                  <a:lnTo>
                    <a:pt x="251" y="79"/>
                  </a:lnTo>
                  <a:lnTo>
                    <a:pt x="247" y="81"/>
                  </a:lnTo>
                  <a:lnTo>
                    <a:pt x="243" y="86"/>
                  </a:lnTo>
                  <a:lnTo>
                    <a:pt x="236" y="84"/>
                  </a:lnTo>
                  <a:lnTo>
                    <a:pt x="230" y="82"/>
                  </a:lnTo>
                  <a:lnTo>
                    <a:pt x="228" y="79"/>
                  </a:lnTo>
                  <a:lnTo>
                    <a:pt x="226" y="75"/>
                  </a:lnTo>
                  <a:lnTo>
                    <a:pt x="219" y="69"/>
                  </a:lnTo>
                  <a:lnTo>
                    <a:pt x="217" y="66"/>
                  </a:lnTo>
                  <a:lnTo>
                    <a:pt x="213" y="66"/>
                  </a:lnTo>
                  <a:lnTo>
                    <a:pt x="211" y="68"/>
                  </a:lnTo>
                  <a:lnTo>
                    <a:pt x="211" y="71"/>
                  </a:lnTo>
                  <a:lnTo>
                    <a:pt x="211" y="73"/>
                  </a:lnTo>
                  <a:lnTo>
                    <a:pt x="211" y="73"/>
                  </a:lnTo>
                  <a:lnTo>
                    <a:pt x="209" y="73"/>
                  </a:lnTo>
                  <a:lnTo>
                    <a:pt x="209" y="75"/>
                  </a:lnTo>
                  <a:lnTo>
                    <a:pt x="209" y="75"/>
                  </a:lnTo>
                  <a:lnTo>
                    <a:pt x="208" y="75"/>
                  </a:lnTo>
                  <a:lnTo>
                    <a:pt x="204" y="75"/>
                  </a:lnTo>
                  <a:lnTo>
                    <a:pt x="200" y="75"/>
                  </a:lnTo>
                  <a:lnTo>
                    <a:pt x="200" y="79"/>
                  </a:lnTo>
                  <a:lnTo>
                    <a:pt x="202" y="79"/>
                  </a:lnTo>
                  <a:lnTo>
                    <a:pt x="204" y="82"/>
                  </a:lnTo>
                  <a:lnTo>
                    <a:pt x="200" y="84"/>
                  </a:lnTo>
                  <a:lnTo>
                    <a:pt x="200" y="90"/>
                  </a:lnTo>
                  <a:lnTo>
                    <a:pt x="202" y="92"/>
                  </a:lnTo>
                  <a:lnTo>
                    <a:pt x="202" y="96"/>
                  </a:lnTo>
                  <a:lnTo>
                    <a:pt x="200" y="96"/>
                  </a:lnTo>
                  <a:lnTo>
                    <a:pt x="198" y="96"/>
                  </a:lnTo>
                  <a:lnTo>
                    <a:pt x="196" y="94"/>
                  </a:lnTo>
                  <a:lnTo>
                    <a:pt x="193" y="94"/>
                  </a:lnTo>
                  <a:lnTo>
                    <a:pt x="189" y="92"/>
                  </a:lnTo>
                  <a:lnTo>
                    <a:pt x="183" y="90"/>
                  </a:lnTo>
                  <a:lnTo>
                    <a:pt x="180" y="92"/>
                  </a:lnTo>
                  <a:lnTo>
                    <a:pt x="176" y="92"/>
                  </a:lnTo>
                  <a:lnTo>
                    <a:pt x="174" y="94"/>
                  </a:lnTo>
                  <a:lnTo>
                    <a:pt x="176" y="97"/>
                  </a:lnTo>
                  <a:lnTo>
                    <a:pt x="176" y="99"/>
                  </a:lnTo>
                  <a:lnTo>
                    <a:pt x="176" y="101"/>
                  </a:lnTo>
                  <a:lnTo>
                    <a:pt x="174" y="103"/>
                  </a:lnTo>
                  <a:lnTo>
                    <a:pt x="176" y="107"/>
                  </a:lnTo>
                  <a:lnTo>
                    <a:pt x="174" y="109"/>
                  </a:lnTo>
                  <a:lnTo>
                    <a:pt x="170" y="109"/>
                  </a:lnTo>
                  <a:lnTo>
                    <a:pt x="168" y="107"/>
                  </a:lnTo>
                  <a:lnTo>
                    <a:pt x="165" y="105"/>
                  </a:lnTo>
                  <a:lnTo>
                    <a:pt x="163" y="109"/>
                  </a:lnTo>
                  <a:lnTo>
                    <a:pt x="159" y="114"/>
                  </a:lnTo>
                  <a:lnTo>
                    <a:pt x="157" y="114"/>
                  </a:lnTo>
                  <a:lnTo>
                    <a:pt x="155" y="120"/>
                  </a:lnTo>
                  <a:lnTo>
                    <a:pt x="153" y="122"/>
                  </a:lnTo>
                  <a:lnTo>
                    <a:pt x="151" y="124"/>
                  </a:lnTo>
                  <a:lnTo>
                    <a:pt x="151" y="131"/>
                  </a:lnTo>
                  <a:lnTo>
                    <a:pt x="153" y="133"/>
                  </a:lnTo>
                  <a:lnTo>
                    <a:pt x="155" y="139"/>
                  </a:lnTo>
                  <a:lnTo>
                    <a:pt x="153" y="142"/>
                  </a:lnTo>
                  <a:lnTo>
                    <a:pt x="150" y="148"/>
                  </a:lnTo>
                  <a:lnTo>
                    <a:pt x="144" y="157"/>
                  </a:lnTo>
                  <a:lnTo>
                    <a:pt x="144" y="161"/>
                  </a:lnTo>
                  <a:lnTo>
                    <a:pt x="142" y="163"/>
                  </a:lnTo>
                  <a:lnTo>
                    <a:pt x="137" y="163"/>
                  </a:lnTo>
                  <a:lnTo>
                    <a:pt x="131" y="167"/>
                  </a:lnTo>
                  <a:lnTo>
                    <a:pt x="131" y="170"/>
                  </a:lnTo>
                  <a:lnTo>
                    <a:pt x="133" y="172"/>
                  </a:lnTo>
                  <a:lnTo>
                    <a:pt x="133" y="178"/>
                  </a:lnTo>
                  <a:lnTo>
                    <a:pt x="131" y="182"/>
                  </a:lnTo>
                  <a:lnTo>
                    <a:pt x="129" y="189"/>
                  </a:lnTo>
                  <a:lnTo>
                    <a:pt x="129" y="198"/>
                  </a:lnTo>
                  <a:lnTo>
                    <a:pt x="123" y="212"/>
                  </a:lnTo>
                  <a:lnTo>
                    <a:pt x="123" y="215"/>
                  </a:lnTo>
                  <a:lnTo>
                    <a:pt x="125" y="219"/>
                  </a:lnTo>
                  <a:lnTo>
                    <a:pt x="125" y="225"/>
                  </a:lnTo>
                  <a:lnTo>
                    <a:pt x="123" y="228"/>
                  </a:lnTo>
                  <a:lnTo>
                    <a:pt x="118" y="228"/>
                  </a:lnTo>
                  <a:lnTo>
                    <a:pt x="112" y="226"/>
                  </a:lnTo>
                  <a:lnTo>
                    <a:pt x="108" y="230"/>
                  </a:lnTo>
                  <a:lnTo>
                    <a:pt x="105" y="236"/>
                  </a:lnTo>
                  <a:lnTo>
                    <a:pt x="103" y="243"/>
                  </a:lnTo>
                  <a:lnTo>
                    <a:pt x="105" y="253"/>
                  </a:lnTo>
                  <a:lnTo>
                    <a:pt x="107" y="262"/>
                  </a:lnTo>
                  <a:lnTo>
                    <a:pt x="105" y="266"/>
                  </a:lnTo>
                  <a:lnTo>
                    <a:pt x="107" y="271"/>
                  </a:lnTo>
                  <a:lnTo>
                    <a:pt x="107" y="279"/>
                  </a:lnTo>
                  <a:lnTo>
                    <a:pt x="107" y="284"/>
                  </a:lnTo>
                  <a:lnTo>
                    <a:pt x="107" y="290"/>
                  </a:lnTo>
                  <a:lnTo>
                    <a:pt x="112" y="294"/>
                  </a:lnTo>
                  <a:lnTo>
                    <a:pt x="118" y="299"/>
                  </a:lnTo>
                  <a:lnTo>
                    <a:pt x="116" y="303"/>
                  </a:lnTo>
                  <a:lnTo>
                    <a:pt x="116" y="309"/>
                  </a:lnTo>
                  <a:lnTo>
                    <a:pt x="108" y="311"/>
                  </a:lnTo>
                  <a:lnTo>
                    <a:pt x="108" y="314"/>
                  </a:lnTo>
                  <a:lnTo>
                    <a:pt x="110" y="320"/>
                  </a:lnTo>
                  <a:lnTo>
                    <a:pt x="112" y="327"/>
                  </a:lnTo>
                  <a:lnTo>
                    <a:pt x="114" y="331"/>
                  </a:lnTo>
                  <a:lnTo>
                    <a:pt x="112" y="337"/>
                  </a:lnTo>
                  <a:lnTo>
                    <a:pt x="112" y="341"/>
                  </a:lnTo>
                  <a:lnTo>
                    <a:pt x="110" y="342"/>
                  </a:lnTo>
                  <a:lnTo>
                    <a:pt x="107" y="342"/>
                  </a:lnTo>
                  <a:lnTo>
                    <a:pt x="105" y="346"/>
                  </a:lnTo>
                  <a:lnTo>
                    <a:pt x="107" y="348"/>
                  </a:lnTo>
                  <a:lnTo>
                    <a:pt x="105" y="350"/>
                  </a:lnTo>
                  <a:lnTo>
                    <a:pt x="103" y="354"/>
                  </a:lnTo>
                  <a:lnTo>
                    <a:pt x="105" y="357"/>
                  </a:lnTo>
                  <a:lnTo>
                    <a:pt x="107" y="369"/>
                  </a:lnTo>
                  <a:lnTo>
                    <a:pt x="105" y="370"/>
                  </a:lnTo>
                  <a:lnTo>
                    <a:pt x="103" y="369"/>
                  </a:lnTo>
                  <a:lnTo>
                    <a:pt x="99" y="367"/>
                  </a:lnTo>
                  <a:lnTo>
                    <a:pt x="101" y="365"/>
                  </a:lnTo>
                  <a:lnTo>
                    <a:pt x="99" y="363"/>
                  </a:lnTo>
                  <a:lnTo>
                    <a:pt x="95" y="365"/>
                  </a:lnTo>
                  <a:lnTo>
                    <a:pt x="92" y="361"/>
                  </a:lnTo>
                  <a:lnTo>
                    <a:pt x="92" y="357"/>
                  </a:lnTo>
                  <a:lnTo>
                    <a:pt x="90" y="356"/>
                  </a:lnTo>
                  <a:lnTo>
                    <a:pt x="90" y="352"/>
                  </a:lnTo>
                  <a:lnTo>
                    <a:pt x="90" y="348"/>
                  </a:lnTo>
                  <a:lnTo>
                    <a:pt x="92" y="346"/>
                  </a:lnTo>
                  <a:lnTo>
                    <a:pt x="90" y="342"/>
                  </a:lnTo>
                  <a:lnTo>
                    <a:pt x="86" y="344"/>
                  </a:lnTo>
                  <a:lnTo>
                    <a:pt x="86" y="348"/>
                  </a:lnTo>
                  <a:lnTo>
                    <a:pt x="88" y="350"/>
                  </a:lnTo>
                  <a:lnTo>
                    <a:pt x="86" y="352"/>
                  </a:lnTo>
                  <a:lnTo>
                    <a:pt x="86" y="352"/>
                  </a:lnTo>
                  <a:lnTo>
                    <a:pt x="84" y="354"/>
                  </a:lnTo>
                  <a:lnTo>
                    <a:pt x="84" y="354"/>
                  </a:lnTo>
                  <a:lnTo>
                    <a:pt x="84" y="356"/>
                  </a:lnTo>
                  <a:lnTo>
                    <a:pt x="86" y="357"/>
                  </a:lnTo>
                  <a:lnTo>
                    <a:pt x="88" y="361"/>
                  </a:lnTo>
                  <a:lnTo>
                    <a:pt x="86" y="363"/>
                  </a:lnTo>
                  <a:lnTo>
                    <a:pt x="82" y="369"/>
                  </a:lnTo>
                  <a:lnTo>
                    <a:pt x="82" y="367"/>
                  </a:lnTo>
                  <a:lnTo>
                    <a:pt x="80" y="365"/>
                  </a:lnTo>
                  <a:lnTo>
                    <a:pt x="79" y="367"/>
                  </a:lnTo>
                  <a:lnTo>
                    <a:pt x="80" y="367"/>
                  </a:lnTo>
                  <a:lnTo>
                    <a:pt x="80" y="369"/>
                  </a:lnTo>
                  <a:lnTo>
                    <a:pt x="77" y="370"/>
                  </a:lnTo>
                  <a:lnTo>
                    <a:pt x="77" y="369"/>
                  </a:lnTo>
                  <a:lnTo>
                    <a:pt x="77" y="367"/>
                  </a:lnTo>
                  <a:lnTo>
                    <a:pt x="75" y="367"/>
                  </a:lnTo>
                  <a:lnTo>
                    <a:pt x="73" y="365"/>
                  </a:lnTo>
                  <a:lnTo>
                    <a:pt x="71" y="361"/>
                  </a:lnTo>
                  <a:lnTo>
                    <a:pt x="69" y="357"/>
                  </a:lnTo>
                  <a:lnTo>
                    <a:pt x="67" y="356"/>
                  </a:lnTo>
                  <a:lnTo>
                    <a:pt x="67" y="359"/>
                  </a:lnTo>
                  <a:lnTo>
                    <a:pt x="69" y="361"/>
                  </a:lnTo>
                  <a:lnTo>
                    <a:pt x="73" y="365"/>
                  </a:lnTo>
                  <a:lnTo>
                    <a:pt x="71" y="367"/>
                  </a:lnTo>
                  <a:lnTo>
                    <a:pt x="75" y="370"/>
                  </a:lnTo>
                  <a:lnTo>
                    <a:pt x="73" y="372"/>
                  </a:lnTo>
                  <a:lnTo>
                    <a:pt x="71" y="372"/>
                  </a:lnTo>
                  <a:lnTo>
                    <a:pt x="67" y="374"/>
                  </a:lnTo>
                  <a:lnTo>
                    <a:pt x="67" y="376"/>
                  </a:lnTo>
                  <a:lnTo>
                    <a:pt x="65" y="378"/>
                  </a:lnTo>
                  <a:lnTo>
                    <a:pt x="67" y="380"/>
                  </a:lnTo>
                  <a:lnTo>
                    <a:pt x="64" y="382"/>
                  </a:lnTo>
                  <a:lnTo>
                    <a:pt x="60" y="380"/>
                  </a:lnTo>
                  <a:lnTo>
                    <a:pt x="62" y="384"/>
                  </a:lnTo>
                  <a:lnTo>
                    <a:pt x="62" y="385"/>
                  </a:lnTo>
                  <a:lnTo>
                    <a:pt x="56" y="391"/>
                  </a:lnTo>
                  <a:lnTo>
                    <a:pt x="54" y="391"/>
                  </a:lnTo>
                  <a:lnTo>
                    <a:pt x="52" y="389"/>
                  </a:lnTo>
                  <a:lnTo>
                    <a:pt x="52" y="387"/>
                  </a:lnTo>
                  <a:lnTo>
                    <a:pt x="51" y="389"/>
                  </a:lnTo>
                  <a:lnTo>
                    <a:pt x="49" y="389"/>
                  </a:lnTo>
                  <a:lnTo>
                    <a:pt x="47" y="393"/>
                  </a:lnTo>
                  <a:lnTo>
                    <a:pt x="43" y="395"/>
                  </a:lnTo>
                  <a:lnTo>
                    <a:pt x="41" y="395"/>
                  </a:lnTo>
                  <a:lnTo>
                    <a:pt x="39" y="397"/>
                  </a:lnTo>
                  <a:lnTo>
                    <a:pt x="37" y="391"/>
                  </a:lnTo>
                  <a:lnTo>
                    <a:pt x="37" y="391"/>
                  </a:lnTo>
                  <a:lnTo>
                    <a:pt x="36" y="389"/>
                  </a:lnTo>
                  <a:lnTo>
                    <a:pt x="34" y="389"/>
                  </a:lnTo>
                  <a:lnTo>
                    <a:pt x="34" y="393"/>
                  </a:lnTo>
                  <a:lnTo>
                    <a:pt x="32" y="393"/>
                  </a:lnTo>
                  <a:lnTo>
                    <a:pt x="30" y="391"/>
                  </a:lnTo>
                  <a:lnTo>
                    <a:pt x="32" y="391"/>
                  </a:lnTo>
                  <a:lnTo>
                    <a:pt x="30" y="389"/>
                  </a:lnTo>
                  <a:lnTo>
                    <a:pt x="24" y="385"/>
                  </a:lnTo>
                  <a:lnTo>
                    <a:pt x="19" y="382"/>
                  </a:lnTo>
                  <a:lnTo>
                    <a:pt x="15" y="382"/>
                  </a:lnTo>
                  <a:lnTo>
                    <a:pt x="11" y="374"/>
                  </a:lnTo>
                  <a:lnTo>
                    <a:pt x="13" y="372"/>
                  </a:lnTo>
                  <a:lnTo>
                    <a:pt x="13" y="370"/>
                  </a:lnTo>
                  <a:lnTo>
                    <a:pt x="15" y="369"/>
                  </a:lnTo>
                  <a:lnTo>
                    <a:pt x="17" y="370"/>
                  </a:lnTo>
                  <a:lnTo>
                    <a:pt x="21" y="370"/>
                  </a:lnTo>
                  <a:lnTo>
                    <a:pt x="26" y="374"/>
                  </a:lnTo>
                  <a:lnTo>
                    <a:pt x="26" y="374"/>
                  </a:lnTo>
                  <a:lnTo>
                    <a:pt x="24" y="370"/>
                  </a:lnTo>
                  <a:lnTo>
                    <a:pt x="26" y="369"/>
                  </a:lnTo>
                  <a:lnTo>
                    <a:pt x="30" y="369"/>
                  </a:lnTo>
                  <a:lnTo>
                    <a:pt x="28" y="367"/>
                  </a:lnTo>
                  <a:lnTo>
                    <a:pt x="24" y="369"/>
                  </a:lnTo>
                  <a:lnTo>
                    <a:pt x="22" y="370"/>
                  </a:lnTo>
                  <a:lnTo>
                    <a:pt x="21" y="365"/>
                  </a:lnTo>
                  <a:lnTo>
                    <a:pt x="22" y="363"/>
                  </a:lnTo>
                  <a:lnTo>
                    <a:pt x="22" y="361"/>
                  </a:lnTo>
                  <a:lnTo>
                    <a:pt x="21" y="359"/>
                  </a:lnTo>
                  <a:lnTo>
                    <a:pt x="22" y="357"/>
                  </a:lnTo>
                  <a:lnTo>
                    <a:pt x="19" y="356"/>
                  </a:lnTo>
                  <a:lnTo>
                    <a:pt x="19" y="357"/>
                  </a:lnTo>
                  <a:lnTo>
                    <a:pt x="19" y="359"/>
                  </a:lnTo>
                  <a:lnTo>
                    <a:pt x="17" y="361"/>
                  </a:lnTo>
                  <a:lnTo>
                    <a:pt x="13" y="359"/>
                  </a:lnTo>
                  <a:lnTo>
                    <a:pt x="13" y="363"/>
                  </a:lnTo>
                  <a:lnTo>
                    <a:pt x="9" y="357"/>
                  </a:lnTo>
                  <a:lnTo>
                    <a:pt x="8" y="354"/>
                  </a:lnTo>
                  <a:lnTo>
                    <a:pt x="11" y="350"/>
                  </a:lnTo>
                  <a:lnTo>
                    <a:pt x="13" y="350"/>
                  </a:lnTo>
                  <a:lnTo>
                    <a:pt x="13" y="352"/>
                  </a:lnTo>
                  <a:lnTo>
                    <a:pt x="13" y="350"/>
                  </a:lnTo>
                  <a:lnTo>
                    <a:pt x="17" y="348"/>
                  </a:lnTo>
                  <a:lnTo>
                    <a:pt x="21" y="352"/>
                  </a:lnTo>
                  <a:lnTo>
                    <a:pt x="21" y="348"/>
                  </a:lnTo>
                  <a:lnTo>
                    <a:pt x="22" y="346"/>
                  </a:lnTo>
                  <a:lnTo>
                    <a:pt x="24" y="346"/>
                  </a:lnTo>
                  <a:lnTo>
                    <a:pt x="24" y="344"/>
                  </a:lnTo>
                  <a:lnTo>
                    <a:pt x="19" y="344"/>
                  </a:lnTo>
                  <a:lnTo>
                    <a:pt x="17" y="344"/>
                  </a:lnTo>
                  <a:lnTo>
                    <a:pt x="19" y="342"/>
                  </a:lnTo>
                  <a:lnTo>
                    <a:pt x="21" y="342"/>
                  </a:lnTo>
                  <a:lnTo>
                    <a:pt x="22" y="339"/>
                  </a:lnTo>
                  <a:lnTo>
                    <a:pt x="21" y="337"/>
                  </a:lnTo>
                  <a:lnTo>
                    <a:pt x="22" y="337"/>
                  </a:lnTo>
                  <a:lnTo>
                    <a:pt x="24" y="333"/>
                  </a:lnTo>
                  <a:lnTo>
                    <a:pt x="26" y="333"/>
                  </a:lnTo>
                  <a:lnTo>
                    <a:pt x="26" y="337"/>
                  </a:lnTo>
                  <a:lnTo>
                    <a:pt x="28" y="339"/>
                  </a:lnTo>
                  <a:lnTo>
                    <a:pt x="28" y="335"/>
                  </a:lnTo>
                  <a:lnTo>
                    <a:pt x="28" y="331"/>
                  </a:lnTo>
                  <a:lnTo>
                    <a:pt x="32" y="329"/>
                  </a:lnTo>
                  <a:lnTo>
                    <a:pt x="34" y="327"/>
                  </a:lnTo>
                  <a:lnTo>
                    <a:pt x="30" y="329"/>
                  </a:lnTo>
                  <a:lnTo>
                    <a:pt x="28" y="329"/>
                  </a:lnTo>
                  <a:lnTo>
                    <a:pt x="21" y="331"/>
                  </a:lnTo>
                  <a:lnTo>
                    <a:pt x="21" y="335"/>
                  </a:lnTo>
                  <a:lnTo>
                    <a:pt x="19" y="335"/>
                  </a:lnTo>
                  <a:lnTo>
                    <a:pt x="15" y="341"/>
                  </a:lnTo>
                  <a:lnTo>
                    <a:pt x="13" y="341"/>
                  </a:lnTo>
                  <a:lnTo>
                    <a:pt x="15" y="337"/>
                  </a:lnTo>
                  <a:lnTo>
                    <a:pt x="13" y="333"/>
                  </a:lnTo>
                  <a:lnTo>
                    <a:pt x="15" y="331"/>
                  </a:lnTo>
                  <a:lnTo>
                    <a:pt x="13" y="331"/>
                  </a:lnTo>
                  <a:lnTo>
                    <a:pt x="13" y="329"/>
                  </a:lnTo>
                  <a:lnTo>
                    <a:pt x="17" y="327"/>
                  </a:lnTo>
                  <a:lnTo>
                    <a:pt x="15" y="326"/>
                  </a:lnTo>
                  <a:lnTo>
                    <a:pt x="17" y="324"/>
                  </a:lnTo>
                  <a:lnTo>
                    <a:pt x="13" y="322"/>
                  </a:lnTo>
                  <a:lnTo>
                    <a:pt x="9" y="327"/>
                  </a:lnTo>
                  <a:lnTo>
                    <a:pt x="8" y="326"/>
                  </a:lnTo>
                  <a:lnTo>
                    <a:pt x="6" y="322"/>
                  </a:lnTo>
                  <a:lnTo>
                    <a:pt x="9" y="324"/>
                  </a:lnTo>
                  <a:lnTo>
                    <a:pt x="9" y="322"/>
                  </a:lnTo>
                  <a:lnTo>
                    <a:pt x="9" y="320"/>
                  </a:lnTo>
                  <a:lnTo>
                    <a:pt x="11" y="318"/>
                  </a:lnTo>
                  <a:lnTo>
                    <a:pt x="9" y="318"/>
                  </a:lnTo>
                  <a:lnTo>
                    <a:pt x="9" y="318"/>
                  </a:lnTo>
                  <a:lnTo>
                    <a:pt x="6" y="320"/>
                  </a:lnTo>
                  <a:lnTo>
                    <a:pt x="4" y="318"/>
                  </a:lnTo>
                  <a:lnTo>
                    <a:pt x="6" y="316"/>
                  </a:lnTo>
                  <a:lnTo>
                    <a:pt x="4" y="314"/>
                  </a:lnTo>
                  <a:lnTo>
                    <a:pt x="6" y="313"/>
                  </a:lnTo>
                  <a:lnTo>
                    <a:pt x="8" y="314"/>
                  </a:lnTo>
                  <a:lnTo>
                    <a:pt x="9" y="314"/>
                  </a:lnTo>
                  <a:lnTo>
                    <a:pt x="13" y="313"/>
                  </a:lnTo>
                  <a:lnTo>
                    <a:pt x="15" y="313"/>
                  </a:lnTo>
                  <a:lnTo>
                    <a:pt x="19" y="313"/>
                  </a:lnTo>
                  <a:lnTo>
                    <a:pt x="22" y="313"/>
                  </a:lnTo>
                  <a:lnTo>
                    <a:pt x="24" y="316"/>
                  </a:lnTo>
                  <a:lnTo>
                    <a:pt x="24" y="314"/>
                  </a:lnTo>
                  <a:lnTo>
                    <a:pt x="28" y="311"/>
                  </a:lnTo>
                  <a:lnTo>
                    <a:pt x="32" y="313"/>
                  </a:lnTo>
                  <a:lnTo>
                    <a:pt x="32" y="314"/>
                  </a:lnTo>
                  <a:lnTo>
                    <a:pt x="30" y="316"/>
                  </a:lnTo>
                  <a:lnTo>
                    <a:pt x="30" y="318"/>
                  </a:lnTo>
                  <a:lnTo>
                    <a:pt x="34" y="318"/>
                  </a:lnTo>
                  <a:lnTo>
                    <a:pt x="36" y="314"/>
                  </a:lnTo>
                  <a:lnTo>
                    <a:pt x="34" y="314"/>
                  </a:lnTo>
                  <a:lnTo>
                    <a:pt x="37" y="313"/>
                  </a:lnTo>
                  <a:lnTo>
                    <a:pt x="41" y="311"/>
                  </a:lnTo>
                  <a:lnTo>
                    <a:pt x="43" y="309"/>
                  </a:lnTo>
                  <a:lnTo>
                    <a:pt x="41" y="305"/>
                  </a:lnTo>
                  <a:lnTo>
                    <a:pt x="41" y="303"/>
                  </a:lnTo>
                  <a:lnTo>
                    <a:pt x="39" y="307"/>
                  </a:lnTo>
                  <a:lnTo>
                    <a:pt x="39" y="309"/>
                  </a:lnTo>
                  <a:lnTo>
                    <a:pt x="37" y="311"/>
                  </a:lnTo>
                  <a:lnTo>
                    <a:pt x="34" y="309"/>
                  </a:lnTo>
                  <a:lnTo>
                    <a:pt x="36" y="307"/>
                  </a:lnTo>
                  <a:lnTo>
                    <a:pt x="37" y="307"/>
                  </a:lnTo>
                  <a:lnTo>
                    <a:pt x="36" y="305"/>
                  </a:lnTo>
                  <a:lnTo>
                    <a:pt x="32" y="309"/>
                  </a:lnTo>
                  <a:lnTo>
                    <a:pt x="30" y="309"/>
                  </a:lnTo>
                  <a:lnTo>
                    <a:pt x="28" y="307"/>
                  </a:lnTo>
                  <a:lnTo>
                    <a:pt x="26" y="307"/>
                  </a:lnTo>
                  <a:lnTo>
                    <a:pt x="26" y="309"/>
                  </a:lnTo>
                  <a:lnTo>
                    <a:pt x="24" y="311"/>
                  </a:lnTo>
                  <a:lnTo>
                    <a:pt x="22" y="311"/>
                  </a:lnTo>
                  <a:lnTo>
                    <a:pt x="19" y="309"/>
                  </a:lnTo>
                  <a:lnTo>
                    <a:pt x="13" y="311"/>
                  </a:lnTo>
                  <a:lnTo>
                    <a:pt x="11" y="311"/>
                  </a:lnTo>
                  <a:lnTo>
                    <a:pt x="8" y="313"/>
                  </a:lnTo>
                  <a:lnTo>
                    <a:pt x="8" y="311"/>
                  </a:lnTo>
                  <a:lnTo>
                    <a:pt x="6" y="309"/>
                  </a:lnTo>
                  <a:lnTo>
                    <a:pt x="6" y="307"/>
                  </a:lnTo>
                  <a:lnTo>
                    <a:pt x="6" y="307"/>
                  </a:lnTo>
                  <a:lnTo>
                    <a:pt x="9" y="305"/>
                  </a:lnTo>
                  <a:lnTo>
                    <a:pt x="8" y="305"/>
                  </a:lnTo>
                  <a:lnTo>
                    <a:pt x="6" y="303"/>
                  </a:lnTo>
                  <a:lnTo>
                    <a:pt x="6" y="303"/>
                  </a:lnTo>
                  <a:lnTo>
                    <a:pt x="6" y="303"/>
                  </a:lnTo>
                  <a:lnTo>
                    <a:pt x="8" y="303"/>
                  </a:lnTo>
                  <a:lnTo>
                    <a:pt x="13" y="303"/>
                  </a:lnTo>
                  <a:lnTo>
                    <a:pt x="15" y="301"/>
                  </a:lnTo>
                  <a:lnTo>
                    <a:pt x="11" y="301"/>
                  </a:lnTo>
                  <a:lnTo>
                    <a:pt x="9" y="301"/>
                  </a:lnTo>
                  <a:lnTo>
                    <a:pt x="8" y="301"/>
                  </a:lnTo>
                  <a:lnTo>
                    <a:pt x="9" y="299"/>
                  </a:lnTo>
                  <a:lnTo>
                    <a:pt x="4" y="296"/>
                  </a:lnTo>
                  <a:lnTo>
                    <a:pt x="4" y="296"/>
                  </a:lnTo>
                  <a:lnTo>
                    <a:pt x="8" y="294"/>
                  </a:lnTo>
                  <a:lnTo>
                    <a:pt x="9" y="292"/>
                  </a:lnTo>
                  <a:lnTo>
                    <a:pt x="11" y="294"/>
                  </a:lnTo>
                  <a:lnTo>
                    <a:pt x="13" y="292"/>
                  </a:lnTo>
                  <a:lnTo>
                    <a:pt x="21" y="294"/>
                  </a:lnTo>
                  <a:lnTo>
                    <a:pt x="22" y="294"/>
                  </a:lnTo>
                  <a:lnTo>
                    <a:pt x="26" y="294"/>
                  </a:lnTo>
                  <a:lnTo>
                    <a:pt x="30" y="292"/>
                  </a:lnTo>
                  <a:lnTo>
                    <a:pt x="26" y="292"/>
                  </a:lnTo>
                  <a:lnTo>
                    <a:pt x="24" y="292"/>
                  </a:lnTo>
                  <a:lnTo>
                    <a:pt x="21" y="292"/>
                  </a:lnTo>
                  <a:lnTo>
                    <a:pt x="17" y="290"/>
                  </a:lnTo>
                  <a:lnTo>
                    <a:pt x="13" y="290"/>
                  </a:lnTo>
                  <a:lnTo>
                    <a:pt x="9" y="290"/>
                  </a:lnTo>
                  <a:lnTo>
                    <a:pt x="8" y="288"/>
                  </a:lnTo>
                  <a:lnTo>
                    <a:pt x="9" y="286"/>
                  </a:lnTo>
                  <a:lnTo>
                    <a:pt x="6" y="284"/>
                  </a:lnTo>
                  <a:lnTo>
                    <a:pt x="6" y="283"/>
                  </a:lnTo>
                  <a:lnTo>
                    <a:pt x="6" y="283"/>
                  </a:lnTo>
                  <a:lnTo>
                    <a:pt x="9" y="284"/>
                  </a:lnTo>
                  <a:lnTo>
                    <a:pt x="9" y="288"/>
                  </a:lnTo>
                  <a:lnTo>
                    <a:pt x="13" y="286"/>
                  </a:lnTo>
                  <a:lnTo>
                    <a:pt x="11" y="283"/>
                  </a:lnTo>
                  <a:lnTo>
                    <a:pt x="15" y="283"/>
                  </a:lnTo>
                  <a:lnTo>
                    <a:pt x="17" y="286"/>
                  </a:lnTo>
                  <a:lnTo>
                    <a:pt x="19" y="286"/>
                  </a:lnTo>
                  <a:lnTo>
                    <a:pt x="21" y="284"/>
                  </a:lnTo>
                  <a:lnTo>
                    <a:pt x="17" y="283"/>
                  </a:lnTo>
                  <a:lnTo>
                    <a:pt x="21" y="279"/>
                  </a:lnTo>
                  <a:lnTo>
                    <a:pt x="24" y="283"/>
                  </a:lnTo>
                  <a:lnTo>
                    <a:pt x="24" y="281"/>
                  </a:lnTo>
                  <a:lnTo>
                    <a:pt x="24" y="279"/>
                  </a:lnTo>
                  <a:lnTo>
                    <a:pt x="26" y="277"/>
                  </a:lnTo>
                  <a:lnTo>
                    <a:pt x="30" y="279"/>
                  </a:lnTo>
                  <a:lnTo>
                    <a:pt x="30" y="283"/>
                  </a:lnTo>
                  <a:lnTo>
                    <a:pt x="32" y="284"/>
                  </a:lnTo>
                  <a:lnTo>
                    <a:pt x="34" y="283"/>
                  </a:lnTo>
                  <a:lnTo>
                    <a:pt x="32" y="281"/>
                  </a:lnTo>
                  <a:lnTo>
                    <a:pt x="34" y="279"/>
                  </a:lnTo>
                  <a:lnTo>
                    <a:pt x="28" y="275"/>
                  </a:lnTo>
                  <a:lnTo>
                    <a:pt x="26" y="273"/>
                  </a:lnTo>
                  <a:lnTo>
                    <a:pt x="21" y="273"/>
                  </a:lnTo>
                  <a:lnTo>
                    <a:pt x="19" y="271"/>
                  </a:lnTo>
                  <a:lnTo>
                    <a:pt x="22" y="270"/>
                  </a:lnTo>
                  <a:lnTo>
                    <a:pt x="24" y="271"/>
                  </a:lnTo>
                  <a:lnTo>
                    <a:pt x="26" y="270"/>
                  </a:lnTo>
                  <a:lnTo>
                    <a:pt x="28" y="271"/>
                  </a:lnTo>
                  <a:lnTo>
                    <a:pt x="30" y="271"/>
                  </a:lnTo>
                  <a:lnTo>
                    <a:pt x="32" y="271"/>
                  </a:lnTo>
                  <a:lnTo>
                    <a:pt x="34" y="275"/>
                  </a:lnTo>
                  <a:lnTo>
                    <a:pt x="37" y="275"/>
                  </a:lnTo>
                  <a:lnTo>
                    <a:pt x="39" y="273"/>
                  </a:lnTo>
                  <a:lnTo>
                    <a:pt x="45" y="270"/>
                  </a:lnTo>
                  <a:lnTo>
                    <a:pt x="45" y="270"/>
                  </a:lnTo>
                  <a:lnTo>
                    <a:pt x="43" y="270"/>
                  </a:lnTo>
                  <a:lnTo>
                    <a:pt x="39" y="271"/>
                  </a:lnTo>
                  <a:lnTo>
                    <a:pt x="37" y="270"/>
                  </a:lnTo>
                  <a:lnTo>
                    <a:pt x="39" y="268"/>
                  </a:lnTo>
                  <a:lnTo>
                    <a:pt x="39" y="268"/>
                  </a:lnTo>
                  <a:lnTo>
                    <a:pt x="34" y="270"/>
                  </a:lnTo>
                  <a:lnTo>
                    <a:pt x="32" y="266"/>
                  </a:lnTo>
                  <a:lnTo>
                    <a:pt x="34" y="264"/>
                  </a:lnTo>
                  <a:lnTo>
                    <a:pt x="32" y="262"/>
                  </a:lnTo>
                  <a:lnTo>
                    <a:pt x="34" y="260"/>
                  </a:lnTo>
                  <a:lnTo>
                    <a:pt x="36" y="262"/>
                  </a:lnTo>
                  <a:lnTo>
                    <a:pt x="39" y="262"/>
                  </a:lnTo>
                  <a:lnTo>
                    <a:pt x="41" y="264"/>
                  </a:lnTo>
                  <a:lnTo>
                    <a:pt x="43" y="262"/>
                  </a:lnTo>
                  <a:lnTo>
                    <a:pt x="49" y="268"/>
                  </a:lnTo>
                  <a:lnTo>
                    <a:pt x="52" y="270"/>
                  </a:lnTo>
                  <a:lnTo>
                    <a:pt x="56" y="270"/>
                  </a:lnTo>
                  <a:lnTo>
                    <a:pt x="54" y="268"/>
                  </a:lnTo>
                  <a:lnTo>
                    <a:pt x="51" y="268"/>
                  </a:lnTo>
                  <a:lnTo>
                    <a:pt x="49" y="264"/>
                  </a:lnTo>
                  <a:lnTo>
                    <a:pt x="45" y="260"/>
                  </a:lnTo>
                  <a:lnTo>
                    <a:pt x="45" y="258"/>
                  </a:lnTo>
                  <a:lnTo>
                    <a:pt x="47" y="258"/>
                  </a:lnTo>
                  <a:lnTo>
                    <a:pt x="47" y="260"/>
                  </a:lnTo>
                  <a:lnTo>
                    <a:pt x="51" y="262"/>
                  </a:lnTo>
                  <a:lnTo>
                    <a:pt x="52" y="262"/>
                  </a:lnTo>
                  <a:lnTo>
                    <a:pt x="54" y="266"/>
                  </a:lnTo>
                  <a:lnTo>
                    <a:pt x="58" y="266"/>
                  </a:lnTo>
                  <a:lnTo>
                    <a:pt x="58" y="264"/>
                  </a:lnTo>
                  <a:lnTo>
                    <a:pt x="56" y="264"/>
                  </a:lnTo>
                  <a:lnTo>
                    <a:pt x="56" y="260"/>
                  </a:lnTo>
                  <a:lnTo>
                    <a:pt x="52" y="260"/>
                  </a:lnTo>
                  <a:lnTo>
                    <a:pt x="49" y="258"/>
                  </a:lnTo>
                  <a:lnTo>
                    <a:pt x="49" y="258"/>
                  </a:lnTo>
                  <a:lnTo>
                    <a:pt x="52" y="258"/>
                  </a:lnTo>
                  <a:lnTo>
                    <a:pt x="52" y="258"/>
                  </a:lnTo>
                  <a:lnTo>
                    <a:pt x="54" y="256"/>
                  </a:lnTo>
                  <a:lnTo>
                    <a:pt x="58" y="255"/>
                  </a:lnTo>
                  <a:lnTo>
                    <a:pt x="58" y="255"/>
                  </a:lnTo>
                  <a:lnTo>
                    <a:pt x="56" y="255"/>
                  </a:lnTo>
                  <a:lnTo>
                    <a:pt x="54" y="255"/>
                  </a:lnTo>
                  <a:lnTo>
                    <a:pt x="56" y="251"/>
                  </a:lnTo>
                  <a:lnTo>
                    <a:pt x="60" y="251"/>
                  </a:lnTo>
                  <a:lnTo>
                    <a:pt x="62" y="253"/>
                  </a:lnTo>
                  <a:lnTo>
                    <a:pt x="65" y="249"/>
                  </a:lnTo>
                  <a:lnTo>
                    <a:pt x="62" y="249"/>
                  </a:lnTo>
                  <a:lnTo>
                    <a:pt x="62" y="247"/>
                  </a:lnTo>
                  <a:lnTo>
                    <a:pt x="65" y="247"/>
                  </a:lnTo>
                  <a:lnTo>
                    <a:pt x="67" y="243"/>
                  </a:lnTo>
                  <a:lnTo>
                    <a:pt x="69" y="243"/>
                  </a:lnTo>
                  <a:lnTo>
                    <a:pt x="71" y="247"/>
                  </a:lnTo>
                  <a:lnTo>
                    <a:pt x="71" y="251"/>
                  </a:lnTo>
                  <a:lnTo>
                    <a:pt x="73" y="253"/>
                  </a:lnTo>
                  <a:lnTo>
                    <a:pt x="71" y="255"/>
                  </a:lnTo>
                  <a:lnTo>
                    <a:pt x="69" y="256"/>
                  </a:lnTo>
                  <a:lnTo>
                    <a:pt x="73" y="255"/>
                  </a:lnTo>
                  <a:lnTo>
                    <a:pt x="75" y="253"/>
                  </a:lnTo>
                  <a:lnTo>
                    <a:pt x="75" y="251"/>
                  </a:lnTo>
                  <a:lnTo>
                    <a:pt x="77" y="249"/>
                  </a:lnTo>
                  <a:lnTo>
                    <a:pt x="80" y="249"/>
                  </a:lnTo>
                  <a:lnTo>
                    <a:pt x="84" y="251"/>
                  </a:lnTo>
                  <a:lnTo>
                    <a:pt x="86" y="251"/>
                  </a:lnTo>
                  <a:lnTo>
                    <a:pt x="86" y="249"/>
                  </a:lnTo>
                  <a:lnTo>
                    <a:pt x="88" y="247"/>
                  </a:lnTo>
                  <a:lnTo>
                    <a:pt x="84" y="245"/>
                  </a:lnTo>
                  <a:lnTo>
                    <a:pt x="90" y="240"/>
                  </a:lnTo>
                  <a:lnTo>
                    <a:pt x="92" y="240"/>
                  </a:lnTo>
                  <a:lnTo>
                    <a:pt x="94" y="238"/>
                  </a:lnTo>
                  <a:lnTo>
                    <a:pt x="90" y="236"/>
                  </a:lnTo>
                  <a:lnTo>
                    <a:pt x="90" y="234"/>
                  </a:lnTo>
                  <a:lnTo>
                    <a:pt x="94" y="230"/>
                  </a:lnTo>
                  <a:lnTo>
                    <a:pt x="92" y="230"/>
                  </a:lnTo>
                  <a:lnTo>
                    <a:pt x="90" y="230"/>
                  </a:lnTo>
                  <a:lnTo>
                    <a:pt x="88" y="232"/>
                  </a:lnTo>
                  <a:lnTo>
                    <a:pt x="86" y="232"/>
                  </a:lnTo>
                  <a:lnTo>
                    <a:pt x="86" y="236"/>
                  </a:lnTo>
                  <a:lnTo>
                    <a:pt x="84" y="240"/>
                  </a:lnTo>
                  <a:lnTo>
                    <a:pt x="86" y="238"/>
                  </a:lnTo>
                  <a:lnTo>
                    <a:pt x="86" y="240"/>
                  </a:lnTo>
                  <a:lnTo>
                    <a:pt x="80" y="245"/>
                  </a:lnTo>
                  <a:lnTo>
                    <a:pt x="77" y="245"/>
                  </a:lnTo>
                  <a:lnTo>
                    <a:pt x="73" y="247"/>
                  </a:lnTo>
                  <a:lnTo>
                    <a:pt x="71" y="245"/>
                  </a:lnTo>
                  <a:lnTo>
                    <a:pt x="71" y="241"/>
                  </a:lnTo>
                  <a:lnTo>
                    <a:pt x="75" y="241"/>
                  </a:lnTo>
                  <a:lnTo>
                    <a:pt x="75" y="240"/>
                  </a:lnTo>
                  <a:lnTo>
                    <a:pt x="73" y="240"/>
                  </a:lnTo>
                  <a:lnTo>
                    <a:pt x="69" y="241"/>
                  </a:lnTo>
                  <a:lnTo>
                    <a:pt x="69" y="240"/>
                  </a:lnTo>
                  <a:lnTo>
                    <a:pt x="71" y="238"/>
                  </a:lnTo>
                  <a:lnTo>
                    <a:pt x="73" y="236"/>
                  </a:lnTo>
                  <a:lnTo>
                    <a:pt x="75" y="232"/>
                  </a:lnTo>
                  <a:lnTo>
                    <a:pt x="73" y="230"/>
                  </a:lnTo>
                  <a:lnTo>
                    <a:pt x="77" y="228"/>
                  </a:lnTo>
                  <a:lnTo>
                    <a:pt x="77" y="225"/>
                  </a:lnTo>
                  <a:lnTo>
                    <a:pt x="79" y="225"/>
                  </a:lnTo>
                  <a:lnTo>
                    <a:pt x="82" y="225"/>
                  </a:lnTo>
                  <a:lnTo>
                    <a:pt x="80" y="223"/>
                  </a:lnTo>
                  <a:lnTo>
                    <a:pt x="80" y="221"/>
                  </a:lnTo>
                  <a:lnTo>
                    <a:pt x="82" y="219"/>
                  </a:lnTo>
                  <a:lnTo>
                    <a:pt x="82" y="217"/>
                  </a:lnTo>
                  <a:lnTo>
                    <a:pt x="84" y="217"/>
                  </a:lnTo>
                  <a:lnTo>
                    <a:pt x="86" y="215"/>
                  </a:lnTo>
                  <a:lnTo>
                    <a:pt x="86" y="217"/>
                  </a:lnTo>
                  <a:lnTo>
                    <a:pt x="88" y="219"/>
                  </a:lnTo>
                  <a:lnTo>
                    <a:pt x="90" y="219"/>
                  </a:lnTo>
                  <a:lnTo>
                    <a:pt x="92" y="217"/>
                  </a:lnTo>
                  <a:lnTo>
                    <a:pt x="94" y="215"/>
                  </a:lnTo>
                  <a:lnTo>
                    <a:pt x="90" y="213"/>
                  </a:lnTo>
                  <a:lnTo>
                    <a:pt x="90" y="213"/>
                  </a:lnTo>
                  <a:lnTo>
                    <a:pt x="92" y="210"/>
                  </a:lnTo>
                  <a:lnTo>
                    <a:pt x="97" y="210"/>
                  </a:lnTo>
                  <a:lnTo>
                    <a:pt x="97" y="208"/>
                  </a:lnTo>
                  <a:lnTo>
                    <a:pt x="95" y="208"/>
                  </a:lnTo>
                  <a:lnTo>
                    <a:pt x="97" y="206"/>
                  </a:lnTo>
                  <a:lnTo>
                    <a:pt x="99" y="204"/>
                  </a:lnTo>
                  <a:lnTo>
                    <a:pt x="99" y="202"/>
                  </a:lnTo>
                  <a:lnTo>
                    <a:pt x="103" y="202"/>
                  </a:lnTo>
                  <a:lnTo>
                    <a:pt x="105" y="202"/>
                  </a:lnTo>
                  <a:lnTo>
                    <a:pt x="107" y="198"/>
                  </a:lnTo>
                  <a:lnTo>
                    <a:pt x="108" y="198"/>
                  </a:lnTo>
                  <a:lnTo>
                    <a:pt x="110" y="195"/>
                  </a:lnTo>
                  <a:lnTo>
                    <a:pt x="108" y="195"/>
                  </a:lnTo>
                  <a:lnTo>
                    <a:pt x="108" y="197"/>
                  </a:lnTo>
                  <a:lnTo>
                    <a:pt x="107" y="197"/>
                  </a:lnTo>
                  <a:lnTo>
                    <a:pt x="105" y="195"/>
                  </a:lnTo>
                  <a:lnTo>
                    <a:pt x="105" y="191"/>
                  </a:lnTo>
                  <a:lnTo>
                    <a:pt x="103" y="191"/>
                  </a:lnTo>
                  <a:lnTo>
                    <a:pt x="103" y="189"/>
                  </a:lnTo>
                  <a:lnTo>
                    <a:pt x="105" y="187"/>
                  </a:lnTo>
                  <a:lnTo>
                    <a:pt x="108" y="191"/>
                  </a:lnTo>
                  <a:lnTo>
                    <a:pt x="108" y="189"/>
                  </a:lnTo>
                  <a:lnTo>
                    <a:pt x="108" y="187"/>
                  </a:lnTo>
                  <a:lnTo>
                    <a:pt x="107" y="185"/>
                  </a:lnTo>
                  <a:lnTo>
                    <a:pt x="107" y="183"/>
                  </a:lnTo>
                  <a:lnTo>
                    <a:pt x="107" y="183"/>
                  </a:lnTo>
                  <a:lnTo>
                    <a:pt x="108" y="183"/>
                  </a:lnTo>
                  <a:lnTo>
                    <a:pt x="110" y="183"/>
                  </a:lnTo>
                  <a:lnTo>
                    <a:pt x="110" y="182"/>
                  </a:lnTo>
                  <a:lnTo>
                    <a:pt x="108" y="180"/>
                  </a:lnTo>
                  <a:lnTo>
                    <a:pt x="108" y="180"/>
                  </a:lnTo>
                  <a:lnTo>
                    <a:pt x="108" y="178"/>
                  </a:lnTo>
                  <a:lnTo>
                    <a:pt x="110" y="176"/>
                  </a:lnTo>
                  <a:lnTo>
                    <a:pt x="112" y="176"/>
                  </a:lnTo>
                  <a:lnTo>
                    <a:pt x="114" y="178"/>
                  </a:lnTo>
                  <a:lnTo>
                    <a:pt x="114" y="176"/>
                  </a:lnTo>
                  <a:lnTo>
                    <a:pt x="112" y="174"/>
                  </a:lnTo>
                  <a:lnTo>
                    <a:pt x="112" y="172"/>
                  </a:lnTo>
                  <a:lnTo>
                    <a:pt x="108" y="170"/>
                  </a:lnTo>
                  <a:lnTo>
                    <a:pt x="108" y="170"/>
                  </a:lnTo>
                  <a:lnTo>
                    <a:pt x="110" y="167"/>
                  </a:lnTo>
                  <a:lnTo>
                    <a:pt x="116" y="167"/>
                  </a:lnTo>
                  <a:lnTo>
                    <a:pt x="118" y="169"/>
                  </a:lnTo>
                  <a:lnTo>
                    <a:pt x="120" y="169"/>
                  </a:lnTo>
                  <a:lnTo>
                    <a:pt x="120" y="167"/>
                  </a:lnTo>
                  <a:lnTo>
                    <a:pt x="122" y="165"/>
                  </a:lnTo>
                  <a:lnTo>
                    <a:pt x="120" y="167"/>
                  </a:lnTo>
                  <a:lnTo>
                    <a:pt x="118" y="165"/>
                  </a:lnTo>
                  <a:lnTo>
                    <a:pt x="116" y="163"/>
                  </a:lnTo>
                  <a:lnTo>
                    <a:pt x="112" y="163"/>
                  </a:lnTo>
                  <a:lnTo>
                    <a:pt x="110" y="161"/>
                  </a:lnTo>
                  <a:lnTo>
                    <a:pt x="112" y="159"/>
                  </a:lnTo>
                  <a:lnTo>
                    <a:pt x="112" y="157"/>
                  </a:lnTo>
                  <a:lnTo>
                    <a:pt x="112" y="159"/>
                  </a:lnTo>
                  <a:lnTo>
                    <a:pt x="114" y="159"/>
                  </a:lnTo>
                  <a:lnTo>
                    <a:pt x="116" y="157"/>
                  </a:lnTo>
                  <a:lnTo>
                    <a:pt x="114" y="157"/>
                  </a:lnTo>
                  <a:lnTo>
                    <a:pt x="114" y="155"/>
                  </a:lnTo>
                  <a:lnTo>
                    <a:pt x="116" y="154"/>
                  </a:lnTo>
                  <a:lnTo>
                    <a:pt x="114" y="152"/>
                  </a:lnTo>
                  <a:lnTo>
                    <a:pt x="114" y="152"/>
                  </a:lnTo>
                  <a:lnTo>
                    <a:pt x="114" y="152"/>
                  </a:lnTo>
                  <a:lnTo>
                    <a:pt x="118" y="154"/>
                  </a:lnTo>
                  <a:lnTo>
                    <a:pt x="120" y="152"/>
                  </a:lnTo>
                  <a:lnTo>
                    <a:pt x="116" y="150"/>
                  </a:lnTo>
                  <a:lnTo>
                    <a:pt x="118" y="148"/>
                  </a:lnTo>
                  <a:lnTo>
                    <a:pt x="120" y="150"/>
                  </a:lnTo>
                  <a:lnTo>
                    <a:pt x="122" y="148"/>
                  </a:lnTo>
                  <a:lnTo>
                    <a:pt x="120" y="146"/>
                  </a:lnTo>
                  <a:lnTo>
                    <a:pt x="116" y="144"/>
                  </a:lnTo>
                  <a:lnTo>
                    <a:pt x="118" y="144"/>
                  </a:lnTo>
                  <a:lnTo>
                    <a:pt x="120" y="144"/>
                  </a:lnTo>
                  <a:lnTo>
                    <a:pt x="123" y="140"/>
                  </a:lnTo>
                  <a:lnTo>
                    <a:pt x="125" y="142"/>
                  </a:lnTo>
                  <a:lnTo>
                    <a:pt x="127" y="140"/>
                  </a:lnTo>
                  <a:lnTo>
                    <a:pt x="127" y="139"/>
                  </a:lnTo>
                  <a:lnTo>
                    <a:pt x="133" y="137"/>
                  </a:lnTo>
                  <a:lnTo>
                    <a:pt x="135" y="137"/>
                  </a:lnTo>
                  <a:lnTo>
                    <a:pt x="137" y="137"/>
                  </a:lnTo>
                  <a:lnTo>
                    <a:pt x="142" y="139"/>
                  </a:lnTo>
                  <a:lnTo>
                    <a:pt x="142" y="137"/>
                  </a:lnTo>
                  <a:lnTo>
                    <a:pt x="140" y="137"/>
                  </a:lnTo>
                  <a:lnTo>
                    <a:pt x="138" y="133"/>
                  </a:lnTo>
                  <a:lnTo>
                    <a:pt x="137" y="135"/>
                  </a:lnTo>
                  <a:lnTo>
                    <a:pt x="135" y="133"/>
                  </a:lnTo>
                  <a:lnTo>
                    <a:pt x="131" y="135"/>
                  </a:lnTo>
                  <a:lnTo>
                    <a:pt x="129" y="133"/>
                  </a:lnTo>
                  <a:lnTo>
                    <a:pt x="129" y="131"/>
                  </a:lnTo>
                  <a:lnTo>
                    <a:pt x="131" y="129"/>
                  </a:lnTo>
                  <a:lnTo>
                    <a:pt x="135" y="129"/>
                  </a:lnTo>
                  <a:lnTo>
                    <a:pt x="133" y="127"/>
                  </a:lnTo>
                  <a:lnTo>
                    <a:pt x="135" y="124"/>
                  </a:lnTo>
                  <a:lnTo>
                    <a:pt x="135" y="124"/>
                  </a:lnTo>
                  <a:lnTo>
                    <a:pt x="138" y="127"/>
                  </a:lnTo>
                  <a:lnTo>
                    <a:pt x="140" y="127"/>
                  </a:lnTo>
                  <a:lnTo>
                    <a:pt x="142" y="129"/>
                  </a:lnTo>
                  <a:lnTo>
                    <a:pt x="142" y="127"/>
                  </a:lnTo>
                  <a:lnTo>
                    <a:pt x="138" y="124"/>
                  </a:lnTo>
                  <a:lnTo>
                    <a:pt x="137" y="122"/>
                  </a:lnTo>
                  <a:lnTo>
                    <a:pt x="138" y="118"/>
                  </a:lnTo>
                  <a:lnTo>
                    <a:pt x="142" y="118"/>
                  </a:lnTo>
                  <a:lnTo>
                    <a:pt x="140" y="116"/>
                  </a:lnTo>
                  <a:lnTo>
                    <a:pt x="138" y="116"/>
                  </a:lnTo>
                  <a:lnTo>
                    <a:pt x="135" y="120"/>
                  </a:lnTo>
                  <a:lnTo>
                    <a:pt x="133" y="120"/>
                  </a:lnTo>
                  <a:lnTo>
                    <a:pt x="135" y="118"/>
                  </a:lnTo>
                  <a:lnTo>
                    <a:pt x="133" y="116"/>
                  </a:lnTo>
                  <a:lnTo>
                    <a:pt x="135" y="112"/>
                  </a:lnTo>
                  <a:lnTo>
                    <a:pt x="137" y="112"/>
                  </a:lnTo>
                  <a:lnTo>
                    <a:pt x="138" y="112"/>
                  </a:lnTo>
                  <a:lnTo>
                    <a:pt x="144" y="112"/>
                  </a:lnTo>
                  <a:lnTo>
                    <a:pt x="146" y="111"/>
                  </a:lnTo>
                  <a:lnTo>
                    <a:pt x="142" y="109"/>
                  </a:lnTo>
                  <a:lnTo>
                    <a:pt x="138" y="109"/>
                  </a:lnTo>
                  <a:lnTo>
                    <a:pt x="137" y="105"/>
                  </a:lnTo>
                  <a:lnTo>
                    <a:pt x="140" y="103"/>
                  </a:lnTo>
                  <a:lnTo>
                    <a:pt x="142" y="103"/>
                  </a:lnTo>
                  <a:lnTo>
                    <a:pt x="140" y="105"/>
                  </a:lnTo>
                  <a:lnTo>
                    <a:pt x="142" y="107"/>
                  </a:lnTo>
                  <a:lnTo>
                    <a:pt x="144" y="105"/>
                  </a:lnTo>
                  <a:lnTo>
                    <a:pt x="146" y="103"/>
                  </a:lnTo>
                  <a:lnTo>
                    <a:pt x="148" y="107"/>
                  </a:lnTo>
                  <a:lnTo>
                    <a:pt x="148" y="109"/>
                  </a:lnTo>
                  <a:lnTo>
                    <a:pt x="150" y="112"/>
                  </a:lnTo>
                  <a:lnTo>
                    <a:pt x="151" y="111"/>
                  </a:lnTo>
                  <a:lnTo>
                    <a:pt x="150" y="107"/>
                  </a:lnTo>
                  <a:lnTo>
                    <a:pt x="151" y="105"/>
                  </a:lnTo>
                  <a:lnTo>
                    <a:pt x="153" y="105"/>
                  </a:lnTo>
                  <a:lnTo>
                    <a:pt x="151" y="103"/>
                  </a:lnTo>
                  <a:lnTo>
                    <a:pt x="150" y="101"/>
                  </a:lnTo>
                  <a:lnTo>
                    <a:pt x="151" y="101"/>
                  </a:lnTo>
                  <a:lnTo>
                    <a:pt x="153" y="103"/>
                  </a:lnTo>
                  <a:lnTo>
                    <a:pt x="155" y="101"/>
                  </a:lnTo>
                  <a:lnTo>
                    <a:pt x="153" y="99"/>
                  </a:lnTo>
                  <a:lnTo>
                    <a:pt x="157" y="99"/>
                  </a:lnTo>
                  <a:lnTo>
                    <a:pt x="157" y="101"/>
                  </a:lnTo>
                  <a:lnTo>
                    <a:pt x="161" y="99"/>
                  </a:lnTo>
                  <a:lnTo>
                    <a:pt x="161" y="103"/>
                  </a:lnTo>
                  <a:lnTo>
                    <a:pt x="163" y="103"/>
                  </a:lnTo>
                  <a:lnTo>
                    <a:pt x="163" y="103"/>
                  </a:lnTo>
                  <a:lnTo>
                    <a:pt x="165" y="97"/>
                  </a:lnTo>
                  <a:lnTo>
                    <a:pt x="166" y="96"/>
                  </a:lnTo>
                  <a:lnTo>
                    <a:pt x="166" y="94"/>
                  </a:lnTo>
                  <a:lnTo>
                    <a:pt x="165" y="94"/>
                  </a:lnTo>
                  <a:lnTo>
                    <a:pt x="161" y="96"/>
                  </a:lnTo>
                  <a:lnTo>
                    <a:pt x="159" y="94"/>
                  </a:lnTo>
                  <a:lnTo>
                    <a:pt x="151" y="96"/>
                  </a:lnTo>
                  <a:lnTo>
                    <a:pt x="150" y="96"/>
                  </a:lnTo>
                  <a:lnTo>
                    <a:pt x="151" y="92"/>
                  </a:lnTo>
                  <a:lnTo>
                    <a:pt x="153" y="92"/>
                  </a:lnTo>
                  <a:lnTo>
                    <a:pt x="155" y="92"/>
                  </a:lnTo>
                  <a:lnTo>
                    <a:pt x="155" y="90"/>
                  </a:lnTo>
                  <a:lnTo>
                    <a:pt x="157" y="86"/>
                  </a:lnTo>
                  <a:lnTo>
                    <a:pt x="159" y="86"/>
                  </a:lnTo>
                  <a:lnTo>
                    <a:pt x="161" y="88"/>
                  </a:lnTo>
                  <a:lnTo>
                    <a:pt x="163" y="88"/>
                  </a:lnTo>
                  <a:lnTo>
                    <a:pt x="161" y="86"/>
                  </a:lnTo>
                  <a:lnTo>
                    <a:pt x="161" y="84"/>
                  </a:lnTo>
                  <a:lnTo>
                    <a:pt x="165" y="84"/>
                  </a:lnTo>
                  <a:lnTo>
                    <a:pt x="165" y="82"/>
                  </a:lnTo>
                  <a:lnTo>
                    <a:pt x="163" y="82"/>
                  </a:lnTo>
                  <a:lnTo>
                    <a:pt x="165" y="81"/>
                  </a:lnTo>
                  <a:lnTo>
                    <a:pt x="168" y="81"/>
                  </a:lnTo>
                  <a:lnTo>
                    <a:pt x="166" y="77"/>
                  </a:lnTo>
                  <a:lnTo>
                    <a:pt x="165" y="79"/>
                  </a:lnTo>
                  <a:lnTo>
                    <a:pt x="163" y="77"/>
                  </a:lnTo>
                  <a:lnTo>
                    <a:pt x="166" y="73"/>
                  </a:lnTo>
                  <a:lnTo>
                    <a:pt x="168" y="73"/>
                  </a:lnTo>
                  <a:lnTo>
                    <a:pt x="172" y="75"/>
                  </a:lnTo>
                  <a:lnTo>
                    <a:pt x="172" y="71"/>
                  </a:lnTo>
                  <a:lnTo>
                    <a:pt x="170" y="69"/>
                  </a:lnTo>
                  <a:lnTo>
                    <a:pt x="170" y="64"/>
                  </a:lnTo>
                  <a:lnTo>
                    <a:pt x="172" y="64"/>
                  </a:lnTo>
                  <a:lnTo>
                    <a:pt x="174" y="66"/>
                  </a:lnTo>
                  <a:lnTo>
                    <a:pt x="176" y="66"/>
                  </a:lnTo>
                  <a:lnTo>
                    <a:pt x="176" y="71"/>
                  </a:lnTo>
                  <a:lnTo>
                    <a:pt x="178" y="73"/>
                  </a:lnTo>
                  <a:lnTo>
                    <a:pt x="176" y="69"/>
                  </a:lnTo>
                  <a:lnTo>
                    <a:pt x="180" y="69"/>
                  </a:lnTo>
                  <a:lnTo>
                    <a:pt x="183" y="69"/>
                  </a:lnTo>
                  <a:lnTo>
                    <a:pt x="181" y="68"/>
                  </a:lnTo>
                  <a:lnTo>
                    <a:pt x="180" y="68"/>
                  </a:lnTo>
                  <a:lnTo>
                    <a:pt x="176" y="64"/>
                  </a:lnTo>
                  <a:lnTo>
                    <a:pt x="176" y="62"/>
                  </a:lnTo>
                  <a:lnTo>
                    <a:pt x="180" y="60"/>
                  </a:lnTo>
                  <a:lnTo>
                    <a:pt x="181" y="62"/>
                  </a:lnTo>
                  <a:lnTo>
                    <a:pt x="183" y="68"/>
                  </a:lnTo>
                  <a:lnTo>
                    <a:pt x="187" y="69"/>
                  </a:lnTo>
                  <a:lnTo>
                    <a:pt x="189" y="73"/>
                  </a:lnTo>
                  <a:lnTo>
                    <a:pt x="189" y="69"/>
                  </a:lnTo>
                  <a:lnTo>
                    <a:pt x="189" y="68"/>
                  </a:lnTo>
                  <a:lnTo>
                    <a:pt x="183" y="64"/>
                  </a:lnTo>
                  <a:lnTo>
                    <a:pt x="183" y="62"/>
                  </a:lnTo>
                  <a:lnTo>
                    <a:pt x="183" y="58"/>
                  </a:lnTo>
                  <a:lnTo>
                    <a:pt x="185" y="54"/>
                  </a:lnTo>
                  <a:lnTo>
                    <a:pt x="189" y="51"/>
                  </a:lnTo>
                  <a:lnTo>
                    <a:pt x="191" y="53"/>
                  </a:lnTo>
                  <a:lnTo>
                    <a:pt x="191" y="56"/>
                  </a:lnTo>
                  <a:lnTo>
                    <a:pt x="189" y="60"/>
                  </a:lnTo>
                  <a:lnTo>
                    <a:pt x="189" y="64"/>
                  </a:lnTo>
                  <a:lnTo>
                    <a:pt x="193" y="60"/>
                  </a:lnTo>
                  <a:lnTo>
                    <a:pt x="193" y="58"/>
                  </a:lnTo>
                  <a:lnTo>
                    <a:pt x="193" y="54"/>
                  </a:lnTo>
                  <a:lnTo>
                    <a:pt x="196" y="49"/>
                  </a:lnTo>
                  <a:lnTo>
                    <a:pt x="198" y="47"/>
                  </a:lnTo>
                  <a:lnTo>
                    <a:pt x="200" y="56"/>
                  </a:lnTo>
                  <a:lnTo>
                    <a:pt x="198" y="60"/>
                  </a:lnTo>
                  <a:lnTo>
                    <a:pt x="198" y="64"/>
                  </a:lnTo>
                  <a:lnTo>
                    <a:pt x="196" y="66"/>
                  </a:lnTo>
                  <a:lnTo>
                    <a:pt x="196" y="66"/>
                  </a:lnTo>
                  <a:lnTo>
                    <a:pt x="200" y="64"/>
                  </a:lnTo>
                  <a:lnTo>
                    <a:pt x="200" y="62"/>
                  </a:lnTo>
                  <a:lnTo>
                    <a:pt x="202" y="58"/>
                  </a:lnTo>
                  <a:lnTo>
                    <a:pt x="204" y="58"/>
                  </a:lnTo>
                  <a:lnTo>
                    <a:pt x="208" y="60"/>
                  </a:lnTo>
                  <a:lnTo>
                    <a:pt x="206" y="56"/>
                  </a:lnTo>
                  <a:lnTo>
                    <a:pt x="202" y="54"/>
                  </a:lnTo>
                  <a:lnTo>
                    <a:pt x="202" y="53"/>
                  </a:lnTo>
                  <a:lnTo>
                    <a:pt x="204" y="49"/>
                  </a:lnTo>
                  <a:lnTo>
                    <a:pt x="206" y="47"/>
                  </a:lnTo>
                  <a:lnTo>
                    <a:pt x="208" y="45"/>
                  </a:lnTo>
                  <a:lnTo>
                    <a:pt x="208" y="51"/>
                  </a:lnTo>
                  <a:lnTo>
                    <a:pt x="209" y="47"/>
                  </a:lnTo>
                  <a:lnTo>
                    <a:pt x="211" y="45"/>
                  </a:lnTo>
                  <a:lnTo>
                    <a:pt x="213" y="47"/>
                  </a:lnTo>
                  <a:lnTo>
                    <a:pt x="215" y="49"/>
                  </a:lnTo>
                  <a:lnTo>
                    <a:pt x="219" y="53"/>
                  </a:lnTo>
                  <a:lnTo>
                    <a:pt x="221" y="54"/>
                  </a:lnTo>
                  <a:lnTo>
                    <a:pt x="221" y="51"/>
                  </a:lnTo>
                  <a:lnTo>
                    <a:pt x="219" y="47"/>
                  </a:lnTo>
                  <a:lnTo>
                    <a:pt x="219" y="45"/>
                  </a:lnTo>
                  <a:lnTo>
                    <a:pt x="219" y="41"/>
                  </a:lnTo>
                  <a:lnTo>
                    <a:pt x="215" y="41"/>
                  </a:lnTo>
                  <a:lnTo>
                    <a:pt x="215" y="39"/>
                  </a:lnTo>
                  <a:lnTo>
                    <a:pt x="211" y="39"/>
                  </a:lnTo>
                  <a:lnTo>
                    <a:pt x="208" y="36"/>
                  </a:lnTo>
                  <a:lnTo>
                    <a:pt x="208" y="34"/>
                  </a:lnTo>
                  <a:lnTo>
                    <a:pt x="211" y="34"/>
                  </a:lnTo>
                  <a:lnTo>
                    <a:pt x="213" y="30"/>
                  </a:lnTo>
                  <a:lnTo>
                    <a:pt x="215" y="34"/>
                  </a:lnTo>
                  <a:lnTo>
                    <a:pt x="217" y="32"/>
                  </a:lnTo>
                  <a:lnTo>
                    <a:pt x="219" y="32"/>
                  </a:lnTo>
                  <a:lnTo>
                    <a:pt x="224" y="36"/>
                  </a:lnTo>
                  <a:lnTo>
                    <a:pt x="226" y="36"/>
                  </a:lnTo>
                  <a:lnTo>
                    <a:pt x="230" y="36"/>
                  </a:lnTo>
                  <a:lnTo>
                    <a:pt x="232" y="36"/>
                  </a:lnTo>
                  <a:lnTo>
                    <a:pt x="230" y="39"/>
                  </a:lnTo>
                  <a:lnTo>
                    <a:pt x="234" y="39"/>
                  </a:lnTo>
                  <a:lnTo>
                    <a:pt x="234" y="43"/>
                  </a:lnTo>
                  <a:lnTo>
                    <a:pt x="237" y="43"/>
                  </a:lnTo>
                  <a:lnTo>
                    <a:pt x="239" y="43"/>
                  </a:lnTo>
                  <a:lnTo>
                    <a:pt x="237" y="41"/>
                  </a:lnTo>
                  <a:lnTo>
                    <a:pt x="236" y="39"/>
                  </a:lnTo>
                  <a:lnTo>
                    <a:pt x="237" y="38"/>
                  </a:lnTo>
                  <a:lnTo>
                    <a:pt x="236" y="36"/>
                  </a:lnTo>
                  <a:lnTo>
                    <a:pt x="236" y="34"/>
                  </a:lnTo>
                  <a:lnTo>
                    <a:pt x="239" y="30"/>
                  </a:lnTo>
                  <a:lnTo>
                    <a:pt x="237" y="30"/>
                  </a:lnTo>
                  <a:lnTo>
                    <a:pt x="237" y="28"/>
                  </a:lnTo>
                  <a:lnTo>
                    <a:pt x="239" y="28"/>
                  </a:lnTo>
                  <a:lnTo>
                    <a:pt x="241" y="25"/>
                  </a:lnTo>
                  <a:lnTo>
                    <a:pt x="243" y="25"/>
                  </a:lnTo>
                  <a:lnTo>
                    <a:pt x="247" y="26"/>
                  </a:lnTo>
                  <a:lnTo>
                    <a:pt x="247" y="25"/>
                  </a:lnTo>
                  <a:lnTo>
                    <a:pt x="247" y="25"/>
                  </a:lnTo>
                  <a:lnTo>
                    <a:pt x="247" y="23"/>
                  </a:lnTo>
                  <a:lnTo>
                    <a:pt x="249" y="21"/>
                  </a:lnTo>
                  <a:lnTo>
                    <a:pt x="251" y="23"/>
                  </a:lnTo>
                  <a:lnTo>
                    <a:pt x="251" y="21"/>
                  </a:lnTo>
                  <a:lnTo>
                    <a:pt x="251" y="17"/>
                  </a:lnTo>
                  <a:lnTo>
                    <a:pt x="247" y="15"/>
                  </a:lnTo>
                  <a:lnTo>
                    <a:pt x="245" y="13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51" y="15"/>
                  </a:lnTo>
                  <a:lnTo>
                    <a:pt x="252" y="13"/>
                  </a:lnTo>
                  <a:lnTo>
                    <a:pt x="251" y="10"/>
                  </a:lnTo>
                  <a:lnTo>
                    <a:pt x="252" y="8"/>
                  </a:lnTo>
                  <a:lnTo>
                    <a:pt x="256" y="10"/>
                  </a:lnTo>
                  <a:lnTo>
                    <a:pt x="258" y="11"/>
                  </a:lnTo>
                  <a:lnTo>
                    <a:pt x="258" y="13"/>
                  </a:lnTo>
                  <a:lnTo>
                    <a:pt x="260" y="11"/>
                  </a:lnTo>
                  <a:lnTo>
                    <a:pt x="260" y="10"/>
                  </a:lnTo>
                  <a:lnTo>
                    <a:pt x="262" y="8"/>
                  </a:lnTo>
                  <a:lnTo>
                    <a:pt x="264" y="11"/>
                  </a:lnTo>
                  <a:lnTo>
                    <a:pt x="266" y="11"/>
                  </a:lnTo>
                  <a:lnTo>
                    <a:pt x="267" y="13"/>
                  </a:lnTo>
                  <a:lnTo>
                    <a:pt x="266" y="13"/>
                  </a:lnTo>
                  <a:lnTo>
                    <a:pt x="266" y="17"/>
                  </a:lnTo>
                  <a:lnTo>
                    <a:pt x="260" y="23"/>
                  </a:lnTo>
                  <a:lnTo>
                    <a:pt x="262" y="26"/>
                  </a:lnTo>
                  <a:lnTo>
                    <a:pt x="260" y="28"/>
                  </a:lnTo>
                  <a:lnTo>
                    <a:pt x="262" y="30"/>
                  </a:lnTo>
                  <a:lnTo>
                    <a:pt x="258" y="36"/>
                  </a:lnTo>
                  <a:lnTo>
                    <a:pt x="260" y="38"/>
                  </a:lnTo>
                  <a:lnTo>
                    <a:pt x="260" y="39"/>
                  </a:lnTo>
                  <a:lnTo>
                    <a:pt x="262" y="39"/>
                  </a:lnTo>
                  <a:lnTo>
                    <a:pt x="266" y="34"/>
                  </a:lnTo>
                  <a:lnTo>
                    <a:pt x="266" y="30"/>
                  </a:lnTo>
                  <a:lnTo>
                    <a:pt x="266" y="28"/>
                  </a:lnTo>
                  <a:lnTo>
                    <a:pt x="266" y="25"/>
                  </a:lnTo>
                  <a:lnTo>
                    <a:pt x="271" y="19"/>
                  </a:lnTo>
                  <a:lnTo>
                    <a:pt x="271" y="15"/>
                  </a:lnTo>
                  <a:lnTo>
                    <a:pt x="275" y="8"/>
                  </a:lnTo>
                  <a:lnTo>
                    <a:pt x="277" y="8"/>
                  </a:lnTo>
                  <a:lnTo>
                    <a:pt x="277" y="10"/>
                  </a:lnTo>
                  <a:lnTo>
                    <a:pt x="277" y="15"/>
                  </a:lnTo>
                  <a:lnTo>
                    <a:pt x="275" y="17"/>
                  </a:lnTo>
                  <a:lnTo>
                    <a:pt x="275" y="19"/>
                  </a:lnTo>
                  <a:lnTo>
                    <a:pt x="279" y="19"/>
                  </a:lnTo>
                  <a:lnTo>
                    <a:pt x="275" y="25"/>
                  </a:lnTo>
                  <a:lnTo>
                    <a:pt x="275" y="28"/>
                  </a:lnTo>
                  <a:lnTo>
                    <a:pt x="277" y="26"/>
                  </a:lnTo>
                  <a:lnTo>
                    <a:pt x="279" y="26"/>
                  </a:lnTo>
                  <a:lnTo>
                    <a:pt x="280" y="25"/>
                  </a:lnTo>
                  <a:lnTo>
                    <a:pt x="282" y="26"/>
                  </a:lnTo>
                  <a:lnTo>
                    <a:pt x="282" y="25"/>
                  </a:lnTo>
                  <a:lnTo>
                    <a:pt x="282" y="21"/>
                  </a:lnTo>
                  <a:lnTo>
                    <a:pt x="284" y="21"/>
                  </a:lnTo>
                  <a:lnTo>
                    <a:pt x="284" y="19"/>
                  </a:lnTo>
                  <a:lnTo>
                    <a:pt x="284" y="17"/>
                  </a:lnTo>
                  <a:lnTo>
                    <a:pt x="286" y="15"/>
                  </a:lnTo>
                  <a:lnTo>
                    <a:pt x="286" y="13"/>
                  </a:lnTo>
                  <a:lnTo>
                    <a:pt x="288" y="13"/>
                  </a:lnTo>
                  <a:lnTo>
                    <a:pt x="288" y="11"/>
                  </a:lnTo>
                  <a:lnTo>
                    <a:pt x="286" y="10"/>
                  </a:lnTo>
                  <a:lnTo>
                    <a:pt x="284" y="10"/>
                  </a:lnTo>
                  <a:lnTo>
                    <a:pt x="282" y="10"/>
                  </a:lnTo>
                  <a:lnTo>
                    <a:pt x="284" y="6"/>
                  </a:lnTo>
                  <a:lnTo>
                    <a:pt x="286" y="4"/>
                  </a:lnTo>
                  <a:lnTo>
                    <a:pt x="288" y="8"/>
                  </a:lnTo>
                  <a:lnTo>
                    <a:pt x="290" y="8"/>
                  </a:lnTo>
                  <a:lnTo>
                    <a:pt x="292" y="6"/>
                  </a:lnTo>
                  <a:lnTo>
                    <a:pt x="288" y="4"/>
                  </a:lnTo>
                  <a:lnTo>
                    <a:pt x="288" y="2"/>
                  </a:lnTo>
                  <a:lnTo>
                    <a:pt x="292" y="0"/>
                  </a:lnTo>
                  <a:lnTo>
                    <a:pt x="294" y="0"/>
                  </a:lnTo>
                  <a:lnTo>
                    <a:pt x="295" y="2"/>
                  </a:lnTo>
                  <a:lnTo>
                    <a:pt x="29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72">
              <a:extLst>
                <a:ext uri="{FF2B5EF4-FFF2-40B4-BE49-F238E27FC236}">
                  <a16:creationId xmlns:a16="http://schemas.microsoft.com/office/drawing/2014/main" id="{8B4C00D5-A135-46DE-BE86-68BDE3896C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191768" y="4488777"/>
              <a:ext cx="740876" cy="1674638"/>
            </a:xfrm>
            <a:custGeom>
              <a:avLst/>
              <a:gdLst>
                <a:gd name="T0" fmla="*/ 83 w 169"/>
                <a:gd name="T1" fmla="*/ 363 h 382"/>
                <a:gd name="T2" fmla="*/ 84 w 169"/>
                <a:gd name="T3" fmla="*/ 340 h 382"/>
                <a:gd name="T4" fmla="*/ 118 w 169"/>
                <a:gd name="T5" fmla="*/ 331 h 382"/>
                <a:gd name="T6" fmla="*/ 111 w 169"/>
                <a:gd name="T7" fmla="*/ 346 h 382"/>
                <a:gd name="T8" fmla="*/ 105 w 169"/>
                <a:gd name="T9" fmla="*/ 335 h 382"/>
                <a:gd name="T10" fmla="*/ 124 w 169"/>
                <a:gd name="T11" fmla="*/ 318 h 382"/>
                <a:gd name="T12" fmla="*/ 8 w 169"/>
                <a:gd name="T13" fmla="*/ 314 h 382"/>
                <a:gd name="T14" fmla="*/ 118 w 169"/>
                <a:gd name="T15" fmla="*/ 307 h 382"/>
                <a:gd name="T16" fmla="*/ 107 w 169"/>
                <a:gd name="T17" fmla="*/ 286 h 382"/>
                <a:gd name="T18" fmla="*/ 126 w 169"/>
                <a:gd name="T19" fmla="*/ 11 h 382"/>
                <a:gd name="T20" fmla="*/ 146 w 169"/>
                <a:gd name="T21" fmla="*/ 24 h 382"/>
                <a:gd name="T22" fmla="*/ 154 w 169"/>
                <a:gd name="T23" fmla="*/ 43 h 382"/>
                <a:gd name="T24" fmla="*/ 161 w 169"/>
                <a:gd name="T25" fmla="*/ 67 h 382"/>
                <a:gd name="T26" fmla="*/ 167 w 169"/>
                <a:gd name="T27" fmla="*/ 94 h 382"/>
                <a:gd name="T28" fmla="*/ 157 w 169"/>
                <a:gd name="T29" fmla="*/ 101 h 382"/>
                <a:gd name="T30" fmla="*/ 142 w 169"/>
                <a:gd name="T31" fmla="*/ 99 h 382"/>
                <a:gd name="T32" fmla="*/ 139 w 169"/>
                <a:gd name="T33" fmla="*/ 108 h 382"/>
                <a:gd name="T34" fmla="*/ 133 w 169"/>
                <a:gd name="T35" fmla="*/ 114 h 382"/>
                <a:gd name="T36" fmla="*/ 131 w 169"/>
                <a:gd name="T37" fmla="*/ 127 h 382"/>
                <a:gd name="T38" fmla="*/ 135 w 169"/>
                <a:gd name="T39" fmla="*/ 138 h 382"/>
                <a:gd name="T40" fmla="*/ 124 w 169"/>
                <a:gd name="T41" fmla="*/ 157 h 382"/>
                <a:gd name="T42" fmla="*/ 112 w 169"/>
                <a:gd name="T43" fmla="*/ 170 h 382"/>
                <a:gd name="T44" fmla="*/ 103 w 169"/>
                <a:gd name="T45" fmla="*/ 174 h 382"/>
                <a:gd name="T46" fmla="*/ 97 w 169"/>
                <a:gd name="T47" fmla="*/ 185 h 382"/>
                <a:gd name="T48" fmla="*/ 81 w 169"/>
                <a:gd name="T49" fmla="*/ 196 h 382"/>
                <a:gd name="T50" fmla="*/ 84 w 169"/>
                <a:gd name="T51" fmla="*/ 223 h 382"/>
                <a:gd name="T52" fmla="*/ 83 w 169"/>
                <a:gd name="T53" fmla="*/ 234 h 382"/>
                <a:gd name="T54" fmla="*/ 88 w 169"/>
                <a:gd name="T55" fmla="*/ 247 h 382"/>
                <a:gd name="T56" fmla="*/ 107 w 169"/>
                <a:gd name="T57" fmla="*/ 260 h 382"/>
                <a:gd name="T58" fmla="*/ 96 w 169"/>
                <a:gd name="T59" fmla="*/ 279 h 382"/>
                <a:gd name="T60" fmla="*/ 83 w 169"/>
                <a:gd name="T61" fmla="*/ 275 h 382"/>
                <a:gd name="T62" fmla="*/ 71 w 169"/>
                <a:gd name="T63" fmla="*/ 281 h 382"/>
                <a:gd name="T64" fmla="*/ 90 w 169"/>
                <a:gd name="T65" fmla="*/ 284 h 382"/>
                <a:gd name="T66" fmla="*/ 101 w 169"/>
                <a:gd name="T67" fmla="*/ 290 h 382"/>
                <a:gd name="T68" fmla="*/ 94 w 169"/>
                <a:gd name="T69" fmla="*/ 294 h 382"/>
                <a:gd name="T70" fmla="*/ 83 w 169"/>
                <a:gd name="T71" fmla="*/ 301 h 382"/>
                <a:gd name="T72" fmla="*/ 84 w 169"/>
                <a:gd name="T73" fmla="*/ 310 h 382"/>
                <a:gd name="T74" fmla="*/ 83 w 169"/>
                <a:gd name="T75" fmla="*/ 325 h 382"/>
                <a:gd name="T76" fmla="*/ 81 w 169"/>
                <a:gd name="T77" fmla="*/ 353 h 382"/>
                <a:gd name="T78" fmla="*/ 58 w 169"/>
                <a:gd name="T79" fmla="*/ 365 h 382"/>
                <a:gd name="T80" fmla="*/ 47 w 169"/>
                <a:gd name="T81" fmla="*/ 380 h 382"/>
                <a:gd name="T82" fmla="*/ 26 w 169"/>
                <a:gd name="T83" fmla="*/ 368 h 382"/>
                <a:gd name="T84" fmla="*/ 26 w 169"/>
                <a:gd name="T85" fmla="*/ 353 h 382"/>
                <a:gd name="T86" fmla="*/ 11 w 169"/>
                <a:gd name="T87" fmla="*/ 329 h 382"/>
                <a:gd name="T88" fmla="*/ 11 w 169"/>
                <a:gd name="T89" fmla="*/ 312 h 382"/>
                <a:gd name="T90" fmla="*/ 6 w 169"/>
                <a:gd name="T91" fmla="*/ 314 h 382"/>
                <a:gd name="T92" fmla="*/ 2 w 169"/>
                <a:gd name="T93" fmla="*/ 292 h 382"/>
                <a:gd name="T94" fmla="*/ 8 w 169"/>
                <a:gd name="T95" fmla="*/ 275 h 382"/>
                <a:gd name="T96" fmla="*/ 17 w 169"/>
                <a:gd name="T97" fmla="*/ 256 h 382"/>
                <a:gd name="T98" fmla="*/ 21 w 169"/>
                <a:gd name="T99" fmla="*/ 224 h 382"/>
                <a:gd name="T100" fmla="*/ 10 w 169"/>
                <a:gd name="T101" fmla="*/ 187 h 382"/>
                <a:gd name="T102" fmla="*/ 26 w 169"/>
                <a:gd name="T103" fmla="*/ 153 h 382"/>
                <a:gd name="T104" fmla="*/ 34 w 169"/>
                <a:gd name="T105" fmla="*/ 107 h 382"/>
                <a:gd name="T106" fmla="*/ 47 w 169"/>
                <a:gd name="T107" fmla="*/ 86 h 382"/>
                <a:gd name="T108" fmla="*/ 54 w 169"/>
                <a:gd name="T109" fmla="*/ 49 h 382"/>
                <a:gd name="T110" fmla="*/ 71 w 169"/>
                <a:gd name="T111" fmla="*/ 32 h 382"/>
                <a:gd name="T112" fmla="*/ 79 w 169"/>
                <a:gd name="T113" fmla="*/ 22 h 382"/>
                <a:gd name="T114" fmla="*/ 99 w 169"/>
                <a:gd name="T115" fmla="*/ 19 h 382"/>
                <a:gd name="T116" fmla="*/ 107 w 169"/>
                <a:gd name="T117" fmla="*/ 7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9" h="382">
                  <a:moveTo>
                    <a:pt x="88" y="337"/>
                  </a:moveTo>
                  <a:lnTo>
                    <a:pt x="90" y="339"/>
                  </a:lnTo>
                  <a:lnTo>
                    <a:pt x="88" y="344"/>
                  </a:lnTo>
                  <a:lnTo>
                    <a:pt x="86" y="350"/>
                  </a:lnTo>
                  <a:lnTo>
                    <a:pt x="86" y="355"/>
                  </a:lnTo>
                  <a:lnTo>
                    <a:pt x="84" y="361"/>
                  </a:lnTo>
                  <a:lnTo>
                    <a:pt x="83" y="363"/>
                  </a:lnTo>
                  <a:lnTo>
                    <a:pt x="83" y="363"/>
                  </a:lnTo>
                  <a:lnTo>
                    <a:pt x="83" y="359"/>
                  </a:lnTo>
                  <a:lnTo>
                    <a:pt x="81" y="357"/>
                  </a:lnTo>
                  <a:lnTo>
                    <a:pt x="83" y="348"/>
                  </a:lnTo>
                  <a:lnTo>
                    <a:pt x="84" y="346"/>
                  </a:lnTo>
                  <a:lnTo>
                    <a:pt x="86" y="342"/>
                  </a:lnTo>
                  <a:lnTo>
                    <a:pt x="84" y="340"/>
                  </a:lnTo>
                  <a:lnTo>
                    <a:pt x="88" y="337"/>
                  </a:lnTo>
                  <a:close/>
                  <a:moveTo>
                    <a:pt x="116" y="322"/>
                  </a:moveTo>
                  <a:lnTo>
                    <a:pt x="118" y="324"/>
                  </a:lnTo>
                  <a:lnTo>
                    <a:pt x="116" y="324"/>
                  </a:lnTo>
                  <a:lnTo>
                    <a:pt x="116" y="325"/>
                  </a:lnTo>
                  <a:lnTo>
                    <a:pt x="114" y="329"/>
                  </a:lnTo>
                  <a:lnTo>
                    <a:pt x="118" y="331"/>
                  </a:lnTo>
                  <a:lnTo>
                    <a:pt x="118" y="333"/>
                  </a:lnTo>
                  <a:lnTo>
                    <a:pt x="116" y="335"/>
                  </a:lnTo>
                  <a:lnTo>
                    <a:pt x="114" y="337"/>
                  </a:lnTo>
                  <a:lnTo>
                    <a:pt x="111" y="340"/>
                  </a:lnTo>
                  <a:lnTo>
                    <a:pt x="111" y="342"/>
                  </a:lnTo>
                  <a:lnTo>
                    <a:pt x="112" y="344"/>
                  </a:lnTo>
                  <a:lnTo>
                    <a:pt x="111" y="346"/>
                  </a:lnTo>
                  <a:lnTo>
                    <a:pt x="107" y="346"/>
                  </a:lnTo>
                  <a:lnTo>
                    <a:pt x="107" y="346"/>
                  </a:lnTo>
                  <a:lnTo>
                    <a:pt x="109" y="342"/>
                  </a:lnTo>
                  <a:lnTo>
                    <a:pt x="109" y="340"/>
                  </a:lnTo>
                  <a:lnTo>
                    <a:pt x="109" y="340"/>
                  </a:lnTo>
                  <a:lnTo>
                    <a:pt x="105" y="335"/>
                  </a:lnTo>
                  <a:lnTo>
                    <a:pt x="105" y="335"/>
                  </a:lnTo>
                  <a:lnTo>
                    <a:pt x="105" y="331"/>
                  </a:lnTo>
                  <a:lnTo>
                    <a:pt x="107" y="329"/>
                  </a:lnTo>
                  <a:lnTo>
                    <a:pt x="109" y="325"/>
                  </a:lnTo>
                  <a:lnTo>
                    <a:pt x="111" y="322"/>
                  </a:lnTo>
                  <a:lnTo>
                    <a:pt x="114" y="324"/>
                  </a:lnTo>
                  <a:lnTo>
                    <a:pt x="116" y="322"/>
                  </a:lnTo>
                  <a:close/>
                  <a:moveTo>
                    <a:pt x="124" y="318"/>
                  </a:moveTo>
                  <a:lnTo>
                    <a:pt x="124" y="320"/>
                  </a:lnTo>
                  <a:lnTo>
                    <a:pt x="122" y="320"/>
                  </a:lnTo>
                  <a:lnTo>
                    <a:pt x="120" y="322"/>
                  </a:lnTo>
                  <a:lnTo>
                    <a:pt x="118" y="320"/>
                  </a:lnTo>
                  <a:lnTo>
                    <a:pt x="120" y="318"/>
                  </a:lnTo>
                  <a:lnTo>
                    <a:pt x="124" y="318"/>
                  </a:lnTo>
                  <a:close/>
                  <a:moveTo>
                    <a:pt x="8" y="314"/>
                  </a:moveTo>
                  <a:lnTo>
                    <a:pt x="6" y="318"/>
                  </a:lnTo>
                  <a:lnTo>
                    <a:pt x="4" y="318"/>
                  </a:lnTo>
                  <a:lnTo>
                    <a:pt x="4" y="316"/>
                  </a:lnTo>
                  <a:lnTo>
                    <a:pt x="8" y="314"/>
                  </a:lnTo>
                  <a:close/>
                  <a:moveTo>
                    <a:pt x="118" y="305"/>
                  </a:moveTo>
                  <a:lnTo>
                    <a:pt x="120" y="305"/>
                  </a:lnTo>
                  <a:lnTo>
                    <a:pt x="118" y="307"/>
                  </a:lnTo>
                  <a:lnTo>
                    <a:pt x="118" y="305"/>
                  </a:lnTo>
                  <a:lnTo>
                    <a:pt x="118" y="305"/>
                  </a:lnTo>
                  <a:close/>
                  <a:moveTo>
                    <a:pt x="105" y="277"/>
                  </a:moveTo>
                  <a:lnTo>
                    <a:pt x="109" y="277"/>
                  </a:lnTo>
                  <a:lnTo>
                    <a:pt x="109" y="279"/>
                  </a:lnTo>
                  <a:lnTo>
                    <a:pt x="107" y="282"/>
                  </a:lnTo>
                  <a:lnTo>
                    <a:pt x="107" y="286"/>
                  </a:lnTo>
                  <a:lnTo>
                    <a:pt x="105" y="286"/>
                  </a:lnTo>
                  <a:lnTo>
                    <a:pt x="103" y="281"/>
                  </a:lnTo>
                  <a:lnTo>
                    <a:pt x="105" y="277"/>
                  </a:lnTo>
                  <a:close/>
                  <a:moveTo>
                    <a:pt x="112" y="0"/>
                  </a:moveTo>
                  <a:lnTo>
                    <a:pt x="114" y="2"/>
                  </a:lnTo>
                  <a:lnTo>
                    <a:pt x="118" y="6"/>
                  </a:lnTo>
                  <a:lnTo>
                    <a:pt x="126" y="11"/>
                  </a:lnTo>
                  <a:lnTo>
                    <a:pt x="129" y="15"/>
                  </a:lnTo>
                  <a:lnTo>
                    <a:pt x="137" y="15"/>
                  </a:lnTo>
                  <a:lnTo>
                    <a:pt x="139" y="17"/>
                  </a:lnTo>
                  <a:lnTo>
                    <a:pt x="140" y="17"/>
                  </a:lnTo>
                  <a:lnTo>
                    <a:pt x="144" y="22"/>
                  </a:lnTo>
                  <a:lnTo>
                    <a:pt x="146" y="24"/>
                  </a:lnTo>
                  <a:lnTo>
                    <a:pt x="146" y="24"/>
                  </a:lnTo>
                  <a:lnTo>
                    <a:pt x="148" y="24"/>
                  </a:lnTo>
                  <a:lnTo>
                    <a:pt x="152" y="28"/>
                  </a:lnTo>
                  <a:lnTo>
                    <a:pt x="154" y="28"/>
                  </a:lnTo>
                  <a:lnTo>
                    <a:pt x="155" y="32"/>
                  </a:lnTo>
                  <a:lnTo>
                    <a:pt x="154" y="34"/>
                  </a:lnTo>
                  <a:lnTo>
                    <a:pt x="154" y="39"/>
                  </a:lnTo>
                  <a:lnTo>
                    <a:pt x="154" y="43"/>
                  </a:lnTo>
                  <a:lnTo>
                    <a:pt x="154" y="47"/>
                  </a:lnTo>
                  <a:lnTo>
                    <a:pt x="157" y="47"/>
                  </a:lnTo>
                  <a:lnTo>
                    <a:pt x="159" y="51"/>
                  </a:lnTo>
                  <a:lnTo>
                    <a:pt x="157" y="52"/>
                  </a:lnTo>
                  <a:lnTo>
                    <a:pt x="157" y="58"/>
                  </a:lnTo>
                  <a:lnTo>
                    <a:pt x="159" y="60"/>
                  </a:lnTo>
                  <a:lnTo>
                    <a:pt x="161" y="67"/>
                  </a:lnTo>
                  <a:lnTo>
                    <a:pt x="159" y="69"/>
                  </a:lnTo>
                  <a:lnTo>
                    <a:pt x="161" y="73"/>
                  </a:lnTo>
                  <a:lnTo>
                    <a:pt x="161" y="79"/>
                  </a:lnTo>
                  <a:lnTo>
                    <a:pt x="159" y="80"/>
                  </a:lnTo>
                  <a:lnTo>
                    <a:pt x="161" y="86"/>
                  </a:lnTo>
                  <a:lnTo>
                    <a:pt x="165" y="88"/>
                  </a:lnTo>
                  <a:lnTo>
                    <a:pt x="167" y="94"/>
                  </a:lnTo>
                  <a:lnTo>
                    <a:pt x="169" y="95"/>
                  </a:lnTo>
                  <a:lnTo>
                    <a:pt x="169" y="99"/>
                  </a:lnTo>
                  <a:lnTo>
                    <a:pt x="169" y="99"/>
                  </a:lnTo>
                  <a:lnTo>
                    <a:pt x="167" y="101"/>
                  </a:lnTo>
                  <a:lnTo>
                    <a:pt x="163" y="101"/>
                  </a:lnTo>
                  <a:lnTo>
                    <a:pt x="161" y="97"/>
                  </a:lnTo>
                  <a:lnTo>
                    <a:pt x="157" y="101"/>
                  </a:lnTo>
                  <a:lnTo>
                    <a:pt x="155" y="99"/>
                  </a:lnTo>
                  <a:lnTo>
                    <a:pt x="154" y="101"/>
                  </a:lnTo>
                  <a:lnTo>
                    <a:pt x="150" y="101"/>
                  </a:lnTo>
                  <a:lnTo>
                    <a:pt x="150" y="97"/>
                  </a:lnTo>
                  <a:lnTo>
                    <a:pt x="146" y="101"/>
                  </a:lnTo>
                  <a:lnTo>
                    <a:pt x="144" y="97"/>
                  </a:lnTo>
                  <a:lnTo>
                    <a:pt x="142" y="99"/>
                  </a:lnTo>
                  <a:lnTo>
                    <a:pt x="142" y="103"/>
                  </a:lnTo>
                  <a:lnTo>
                    <a:pt x="142" y="105"/>
                  </a:lnTo>
                  <a:lnTo>
                    <a:pt x="139" y="105"/>
                  </a:lnTo>
                  <a:lnTo>
                    <a:pt x="137" y="103"/>
                  </a:lnTo>
                  <a:lnTo>
                    <a:pt x="135" y="103"/>
                  </a:lnTo>
                  <a:lnTo>
                    <a:pt x="137" y="107"/>
                  </a:lnTo>
                  <a:lnTo>
                    <a:pt x="139" y="108"/>
                  </a:lnTo>
                  <a:lnTo>
                    <a:pt x="137" y="110"/>
                  </a:lnTo>
                  <a:lnTo>
                    <a:pt x="133" y="110"/>
                  </a:lnTo>
                  <a:lnTo>
                    <a:pt x="131" y="112"/>
                  </a:lnTo>
                  <a:lnTo>
                    <a:pt x="135" y="114"/>
                  </a:lnTo>
                  <a:lnTo>
                    <a:pt x="135" y="116"/>
                  </a:lnTo>
                  <a:lnTo>
                    <a:pt x="133" y="116"/>
                  </a:lnTo>
                  <a:lnTo>
                    <a:pt x="133" y="114"/>
                  </a:lnTo>
                  <a:lnTo>
                    <a:pt x="129" y="114"/>
                  </a:lnTo>
                  <a:lnTo>
                    <a:pt x="129" y="114"/>
                  </a:lnTo>
                  <a:lnTo>
                    <a:pt x="131" y="118"/>
                  </a:lnTo>
                  <a:lnTo>
                    <a:pt x="133" y="118"/>
                  </a:lnTo>
                  <a:lnTo>
                    <a:pt x="135" y="120"/>
                  </a:lnTo>
                  <a:lnTo>
                    <a:pt x="133" y="122"/>
                  </a:lnTo>
                  <a:lnTo>
                    <a:pt x="131" y="127"/>
                  </a:lnTo>
                  <a:lnTo>
                    <a:pt x="131" y="129"/>
                  </a:lnTo>
                  <a:lnTo>
                    <a:pt x="127" y="131"/>
                  </a:lnTo>
                  <a:lnTo>
                    <a:pt x="131" y="133"/>
                  </a:lnTo>
                  <a:lnTo>
                    <a:pt x="133" y="133"/>
                  </a:lnTo>
                  <a:lnTo>
                    <a:pt x="135" y="137"/>
                  </a:lnTo>
                  <a:lnTo>
                    <a:pt x="133" y="137"/>
                  </a:lnTo>
                  <a:lnTo>
                    <a:pt x="135" y="138"/>
                  </a:lnTo>
                  <a:lnTo>
                    <a:pt x="137" y="138"/>
                  </a:lnTo>
                  <a:lnTo>
                    <a:pt x="133" y="144"/>
                  </a:lnTo>
                  <a:lnTo>
                    <a:pt x="131" y="144"/>
                  </a:lnTo>
                  <a:lnTo>
                    <a:pt x="129" y="146"/>
                  </a:lnTo>
                  <a:lnTo>
                    <a:pt x="129" y="151"/>
                  </a:lnTo>
                  <a:lnTo>
                    <a:pt x="126" y="157"/>
                  </a:lnTo>
                  <a:lnTo>
                    <a:pt x="124" y="157"/>
                  </a:lnTo>
                  <a:lnTo>
                    <a:pt x="120" y="161"/>
                  </a:lnTo>
                  <a:lnTo>
                    <a:pt x="120" y="159"/>
                  </a:lnTo>
                  <a:lnTo>
                    <a:pt x="118" y="161"/>
                  </a:lnTo>
                  <a:lnTo>
                    <a:pt x="120" y="165"/>
                  </a:lnTo>
                  <a:lnTo>
                    <a:pt x="116" y="166"/>
                  </a:lnTo>
                  <a:lnTo>
                    <a:pt x="114" y="170"/>
                  </a:lnTo>
                  <a:lnTo>
                    <a:pt x="112" y="170"/>
                  </a:lnTo>
                  <a:lnTo>
                    <a:pt x="112" y="168"/>
                  </a:lnTo>
                  <a:lnTo>
                    <a:pt x="109" y="168"/>
                  </a:lnTo>
                  <a:lnTo>
                    <a:pt x="107" y="170"/>
                  </a:lnTo>
                  <a:lnTo>
                    <a:pt x="107" y="176"/>
                  </a:lnTo>
                  <a:lnTo>
                    <a:pt x="105" y="178"/>
                  </a:lnTo>
                  <a:lnTo>
                    <a:pt x="103" y="174"/>
                  </a:lnTo>
                  <a:lnTo>
                    <a:pt x="103" y="174"/>
                  </a:lnTo>
                  <a:lnTo>
                    <a:pt x="101" y="178"/>
                  </a:lnTo>
                  <a:lnTo>
                    <a:pt x="99" y="180"/>
                  </a:lnTo>
                  <a:lnTo>
                    <a:pt x="99" y="178"/>
                  </a:lnTo>
                  <a:lnTo>
                    <a:pt x="96" y="180"/>
                  </a:lnTo>
                  <a:lnTo>
                    <a:pt x="96" y="181"/>
                  </a:lnTo>
                  <a:lnTo>
                    <a:pt x="97" y="183"/>
                  </a:lnTo>
                  <a:lnTo>
                    <a:pt x="97" y="185"/>
                  </a:lnTo>
                  <a:lnTo>
                    <a:pt x="92" y="189"/>
                  </a:lnTo>
                  <a:lnTo>
                    <a:pt x="90" y="187"/>
                  </a:lnTo>
                  <a:lnTo>
                    <a:pt x="88" y="189"/>
                  </a:lnTo>
                  <a:lnTo>
                    <a:pt x="90" y="193"/>
                  </a:lnTo>
                  <a:lnTo>
                    <a:pt x="88" y="196"/>
                  </a:lnTo>
                  <a:lnTo>
                    <a:pt x="83" y="198"/>
                  </a:lnTo>
                  <a:lnTo>
                    <a:pt x="81" y="196"/>
                  </a:lnTo>
                  <a:lnTo>
                    <a:pt x="84" y="202"/>
                  </a:lnTo>
                  <a:lnTo>
                    <a:pt x="84" y="206"/>
                  </a:lnTo>
                  <a:lnTo>
                    <a:pt x="83" y="208"/>
                  </a:lnTo>
                  <a:lnTo>
                    <a:pt x="84" y="211"/>
                  </a:lnTo>
                  <a:lnTo>
                    <a:pt x="83" y="215"/>
                  </a:lnTo>
                  <a:lnTo>
                    <a:pt x="86" y="219"/>
                  </a:lnTo>
                  <a:lnTo>
                    <a:pt x="84" y="223"/>
                  </a:lnTo>
                  <a:lnTo>
                    <a:pt x="83" y="219"/>
                  </a:lnTo>
                  <a:lnTo>
                    <a:pt x="83" y="221"/>
                  </a:lnTo>
                  <a:lnTo>
                    <a:pt x="83" y="226"/>
                  </a:lnTo>
                  <a:lnTo>
                    <a:pt x="81" y="228"/>
                  </a:lnTo>
                  <a:lnTo>
                    <a:pt x="83" y="230"/>
                  </a:lnTo>
                  <a:lnTo>
                    <a:pt x="83" y="232"/>
                  </a:lnTo>
                  <a:lnTo>
                    <a:pt x="83" y="234"/>
                  </a:lnTo>
                  <a:lnTo>
                    <a:pt x="84" y="238"/>
                  </a:lnTo>
                  <a:lnTo>
                    <a:pt x="81" y="239"/>
                  </a:lnTo>
                  <a:lnTo>
                    <a:pt x="83" y="241"/>
                  </a:lnTo>
                  <a:lnTo>
                    <a:pt x="84" y="245"/>
                  </a:lnTo>
                  <a:lnTo>
                    <a:pt x="86" y="245"/>
                  </a:lnTo>
                  <a:lnTo>
                    <a:pt x="86" y="249"/>
                  </a:lnTo>
                  <a:lnTo>
                    <a:pt x="88" y="247"/>
                  </a:lnTo>
                  <a:lnTo>
                    <a:pt x="90" y="251"/>
                  </a:lnTo>
                  <a:lnTo>
                    <a:pt x="94" y="247"/>
                  </a:lnTo>
                  <a:lnTo>
                    <a:pt x="96" y="249"/>
                  </a:lnTo>
                  <a:lnTo>
                    <a:pt x="97" y="251"/>
                  </a:lnTo>
                  <a:lnTo>
                    <a:pt x="103" y="256"/>
                  </a:lnTo>
                  <a:lnTo>
                    <a:pt x="101" y="258"/>
                  </a:lnTo>
                  <a:lnTo>
                    <a:pt x="107" y="260"/>
                  </a:lnTo>
                  <a:lnTo>
                    <a:pt x="107" y="264"/>
                  </a:lnTo>
                  <a:lnTo>
                    <a:pt x="111" y="266"/>
                  </a:lnTo>
                  <a:lnTo>
                    <a:pt x="109" y="271"/>
                  </a:lnTo>
                  <a:lnTo>
                    <a:pt x="103" y="277"/>
                  </a:lnTo>
                  <a:lnTo>
                    <a:pt x="103" y="281"/>
                  </a:lnTo>
                  <a:lnTo>
                    <a:pt x="97" y="281"/>
                  </a:lnTo>
                  <a:lnTo>
                    <a:pt x="96" y="279"/>
                  </a:lnTo>
                  <a:lnTo>
                    <a:pt x="96" y="277"/>
                  </a:lnTo>
                  <a:lnTo>
                    <a:pt x="92" y="275"/>
                  </a:lnTo>
                  <a:lnTo>
                    <a:pt x="90" y="275"/>
                  </a:lnTo>
                  <a:lnTo>
                    <a:pt x="90" y="277"/>
                  </a:lnTo>
                  <a:lnTo>
                    <a:pt x="88" y="277"/>
                  </a:lnTo>
                  <a:lnTo>
                    <a:pt x="86" y="275"/>
                  </a:lnTo>
                  <a:lnTo>
                    <a:pt x="83" y="275"/>
                  </a:lnTo>
                  <a:lnTo>
                    <a:pt x="83" y="277"/>
                  </a:lnTo>
                  <a:lnTo>
                    <a:pt x="79" y="277"/>
                  </a:lnTo>
                  <a:lnTo>
                    <a:pt x="79" y="275"/>
                  </a:lnTo>
                  <a:lnTo>
                    <a:pt x="75" y="279"/>
                  </a:lnTo>
                  <a:lnTo>
                    <a:pt x="73" y="277"/>
                  </a:lnTo>
                  <a:lnTo>
                    <a:pt x="71" y="279"/>
                  </a:lnTo>
                  <a:lnTo>
                    <a:pt x="71" y="281"/>
                  </a:lnTo>
                  <a:lnTo>
                    <a:pt x="75" y="281"/>
                  </a:lnTo>
                  <a:lnTo>
                    <a:pt x="77" y="281"/>
                  </a:lnTo>
                  <a:lnTo>
                    <a:pt x="77" y="279"/>
                  </a:lnTo>
                  <a:lnTo>
                    <a:pt x="83" y="279"/>
                  </a:lnTo>
                  <a:lnTo>
                    <a:pt x="84" y="281"/>
                  </a:lnTo>
                  <a:lnTo>
                    <a:pt x="88" y="282"/>
                  </a:lnTo>
                  <a:lnTo>
                    <a:pt x="90" y="284"/>
                  </a:lnTo>
                  <a:lnTo>
                    <a:pt x="92" y="282"/>
                  </a:lnTo>
                  <a:lnTo>
                    <a:pt x="94" y="284"/>
                  </a:lnTo>
                  <a:lnTo>
                    <a:pt x="97" y="282"/>
                  </a:lnTo>
                  <a:lnTo>
                    <a:pt x="101" y="282"/>
                  </a:lnTo>
                  <a:lnTo>
                    <a:pt x="103" y="284"/>
                  </a:lnTo>
                  <a:lnTo>
                    <a:pt x="103" y="288"/>
                  </a:lnTo>
                  <a:lnTo>
                    <a:pt x="101" y="290"/>
                  </a:lnTo>
                  <a:lnTo>
                    <a:pt x="99" y="290"/>
                  </a:lnTo>
                  <a:lnTo>
                    <a:pt x="96" y="294"/>
                  </a:lnTo>
                  <a:lnTo>
                    <a:pt x="94" y="294"/>
                  </a:lnTo>
                  <a:lnTo>
                    <a:pt x="96" y="292"/>
                  </a:lnTo>
                  <a:lnTo>
                    <a:pt x="94" y="290"/>
                  </a:lnTo>
                  <a:lnTo>
                    <a:pt x="92" y="292"/>
                  </a:lnTo>
                  <a:lnTo>
                    <a:pt x="94" y="294"/>
                  </a:lnTo>
                  <a:lnTo>
                    <a:pt x="90" y="294"/>
                  </a:lnTo>
                  <a:lnTo>
                    <a:pt x="88" y="297"/>
                  </a:lnTo>
                  <a:lnTo>
                    <a:pt x="88" y="299"/>
                  </a:lnTo>
                  <a:lnTo>
                    <a:pt x="84" y="297"/>
                  </a:lnTo>
                  <a:lnTo>
                    <a:pt x="86" y="299"/>
                  </a:lnTo>
                  <a:lnTo>
                    <a:pt x="83" y="301"/>
                  </a:lnTo>
                  <a:lnTo>
                    <a:pt x="83" y="301"/>
                  </a:lnTo>
                  <a:lnTo>
                    <a:pt x="81" y="301"/>
                  </a:lnTo>
                  <a:lnTo>
                    <a:pt x="79" y="303"/>
                  </a:lnTo>
                  <a:lnTo>
                    <a:pt x="83" y="303"/>
                  </a:lnTo>
                  <a:lnTo>
                    <a:pt x="86" y="307"/>
                  </a:lnTo>
                  <a:lnTo>
                    <a:pt x="79" y="307"/>
                  </a:lnTo>
                  <a:lnTo>
                    <a:pt x="84" y="309"/>
                  </a:lnTo>
                  <a:lnTo>
                    <a:pt x="84" y="310"/>
                  </a:lnTo>
                  <a:lnTo>
                    <a:pt x="83" y="316"/>
                  </a:lnTo>
                  <a:lnTo>
                    <a:pt x="86" y="318"/>
                  </a:lnTo>
                  <a:lnTo>
                    <a:pt x="83" y="320"/>
                  </a:lnTo>
                  <a:lnTo>
                    <a:pt x="79" y="318"/>
                  </a:lnTo>
                  <a:lnTo>
                    <a:pt x="81" y="322"/>
                  </a:lnTo>
                  <a:lnTo>
                    <a:pt x="79" y="324"/>
                  </a:lnTo>
                  <a:lnTo>
                    <a:pt x="83" y="325"/>
                  </a:lnTo>
                  <a:lnTo>
                    <a:pt x="79" y="329"/>
                  </a:lnTo>
                  <a:lnTo>
                    <a:pt x="83" y="333"/>
                  </a:lnTo>
                  <a:lnTo>
                    <a:pt x="79" y="335"/>
                  </a:lnTo>
                  <a:lnTo>
                    <a:pt x="79" y="339"/>
                  </a:lnTo>
                  <a:lnTo>
                    <a:pt x="83" y="342"/>
                  </a:lnTo>
                  <a:lnTo>
                    <a:pt x="81" y="344"/>
                  </a:lnTo>
                  <a:lnTo>
                    <a:pt x="81" y="353"/>
                  </a:lnTo>
                  <a:lnTo>
                    <a:pt x="77" y="355"/>
                  </a:lnTo>
                  <a:lnTo>
                    <a:pt x="77" y="363"/>
                  </a:lnTo>
                  <a:lnTo>
                    <a:pt x="73" y="367"/>
                  </a:lnTo>
                  <a:lnTo>
                    <a:pt x="71" y="365"/>
                  </a:lnTo>
                  <a:lnTo>
                    <a:pt x="68" y="363"/>
                  </a:lnTo>
                  <a:lnTo>
                    <a:pt x="64" y="365"/>
                  </a:lnTo>
                  <a:lnTo>
                    <a:pt x="58" y="365"/>
                  </a:lnTo>
                  <a:lnTo>
                    <a:pt x="56" y="361"/>
                  </a:lnTo>
                  <a:lnTo>
                    <a:pt x="56" y="367"/>
                  </a:lnTo>
                  <a:lnTo>
                    <a:pt x="51" y="368"/>
                  </a:lnTo>
                  <a:lnTo>
                    <a:pt x="49" y="372"/>
                  </a:lnTo>
                  <a:lnTo>
                    <a:pt x="51" y="374"/>
                  </a:lnTo>
                  <a:lnTo>
                    <a:pt x="51" y="378"/>
                  </a:lnTo>
                  <a:lnTo>
                    <a:pt x="47" y="380"/>
                  </a:lnTo>
                  <a:lnTo>
                    <a:pt x="43" y="380"/>
                  </a:lnTo>
                  <a:lnTo>
                    <a:pt x="34" y="382"/>
                  </a:lnTo>
                  <a:lnTo>
                    <a:pt x="30" y="382"/>
                  </a:lnTo>
                  <a:lnTo>
                    <a:pt x="28" y="380"/>
                  </a:lnTo>
                  <a:lnTo>
                    <a:pt x="30" y="376"/>
                  </a:lnTo>
                  <a:lnTo>
                    <a:pt x="30" y="368"/>
                  </a:lnTo>
                  <a:lnTo>
                    <a:pt x="26" y="368"/>
                  </a:lnTo>
                  <a:lnTo>
                    <a:pt x="25" y="365"/>
                  </a:lnTo>
                  <a:lnTo>
                    <a:pt x="23" y="363"/>
                  </a:lnTo>
                  <a:lnTo>
                    <a:pt x="25" y="361"/>
                  </a:lnTo>
                  <a:lnTo>
                    <a:pt x="28" y="361"/>
                  </a:lnTo>
                  <a:lnTo>
                    <a:pt x="30" y="355"/>
                  </a:lnTo>
                  <a:lnTo>
                    <a:pt x="30" y="352"/>
                  </a:lnTo>
                  <a:lnTo>
                    <a:pt x="26" y="353"/>
                  </a:lnTo>
                  <a:lnTo>
                    <a:pt x="23" y="352"/>
                  </a:lnTo>
                  <a:lnTo>
                    <a:pt x="21" y="348"/>
                  </a:lnTo>
                  <a:lnTo>
                    <a:pt x="19" y="346"/>
                  </a:lnTo>
                  <a:lnTo>
                    <a:pt x="17" y="342"/>
                  </a:lnTo>
                  <a:lnTo>
                    <a:pt x="15" y="335"/>
                  </a:lnTo>
                  <a:lnTo>
                    <a:pt x="13" y="335"/>
                  </a:lnTo>
                  <a:lnTo>
                    <a:pt x="11" y="329"/>
                  </a:lnTo>
                  <a:lnTo>
                    <a:pt x="8" y="329"/>
                  </a:lnTo>
                  <a:lnTo>
                    <a:pt x="6" y="325"/>
                  </a:lnTo>
                  <a:lnTo>
                    <a:pt x="8" y="325"/>
                  </a:lnTo>
                  <a:lnTo>
                    <a:pt x="10" y="322"/>
                  </a:lnTo>
                  <a:lnTo>
                    <a:pt x="8" y="318"/>
                  </a:lnTo>
                  <a:lnTo>
                    <a:pt x="8" y="316"/>
                  </a:lnTo>
                  <a:lnTo>
                    <a:pt x="11" y="312"/>
                  </a:lnTo>
                  <a:lnTo>
                    <a:pt x="11" y="310"/>
                  </a:lnTo>
                  <a:lnTo>
                    <a:pt x="8" y="309"/>
                  </a:lnTo>
                  <a:lnTo>
                    <a:pt x="10" y="307"/>
                  </a:lnTo>
                  <a:lnTo>
                    <a:pt x="8" y="307"/>
                  </a:lnTo>
                  <a:lnTo>
                    <a:pt x="6" y="310"/>
                  </a:lnTo>
                  <a:lnTo>
                    <a:pt x="10" y="312"/>
                  </a:lnTo>
                  <a:lnTo>
                    <a:pt x="6" y="314"/>
                  </a:lnTo>
                  <a:lnTo>
                    <a:pt x="6" y="310"/>
                  </a:lnTo>
                  <a:lnTo>
                    <a:pt x="4" y="309"/>
                  </a:lnTo>
                  <a:lnTo>
                    <a:pt x="2" y="309"/>
                  </a:lnTo>
                  <a:lnTo>
                    <a:pt x="2" y="303"/>
                  </a:lnTo>
                  <a:lnTo>
                    <a:pt x="0" y="301"/>
                  </a:lnTo>
                  <a:lnTo>
                    <a:pt x="0" y="294"/>
                  </a:lnTo>
                  <a:lnTo>
                    <a:pt x="2" y="292"/>
                  </a:lnTo>
                  <a:lnTo>
                    <a:pt x="2" y="292"/>
                  </a:lnTo>
                  <a:lnTo>
                    <a:pt x="6" y="294"/>
                  </a:lnTo>
                  <a:lnTo>
                    <a:pt x="8" y="295"/>
                  </a:lnTo>
                  <a:lnTo>
                    <a:pt x="10" y="294"/>
                  </a:lnTo>
                  <a:lnTo>
                    <a:pt x="8" y="282"/>
                  </a:lnTo>
                  <a:lnTo>
                    <a:pt x="6" y="279"/>
                  </a:lnTo>
                  <a:lnTo>
                    <a:pt x="8" y="275"/>
                  </a:lnTo>
                  <a:lnTo>
                    <a:pt x="10" y="273"/>
                  </a:lnTo>
                  <a:lnTo>
                    <a:pt x="8" y="271"/>
                  </a:lnTo>
                  <a:lnTo>
                    <a:pt x="10" y="267"/>
                  </a:lnTo>
                  <a:lnTo>
                    <a:pt x="13" y="267"/>
                  </a:lnTo>
                  <a:lnTo>
                    <a:pt x="15" y="266"/>
                  </a:lnTo>
                  <a:lnTo>
                    <a:pt x="15" y="262"/>
                  </a:lnTo>
                  <a:lnTo>
                    <a:pt x="17" y="256"/>
                  </a:lnTo>
                  <a:lnTo>
                    <a:pt x="15" y="252"/>
                  </a:lnTo>
                  <a:lnTo>
                    <a:pt x="13" y="245"/>
                  </a:lnTo>
                  <a:lnTo>
                    <a:pt x="11" y="239"/>
                  </a:lnTo>
                  <a:lnTo>
                    <a:pt x="11" y="236"/>
                  </a:lnTo>
                  <a:lnTo>
                    <a:pt x="19" y="234"/>
                  </a:lnTo>
                  <a:lnTo>
                    <a:pt x="19" y="228"/>
                  </a:lnTo>
                  <a:lnTo>
                    <a:pt x="21" y="224"/>
                  </a:lnTo>
                  <a:lnTo>
                    <a:pt x="15" y="219"/>
                  </a:lnTo>
                  <a:lnTo>
                    <a:pt x="10" y="215"/>
                  </a:lnTo>
                  <a:lnTo>
                    <a:pt x="10" y="209"/>
                  </a:lnTo>
                  <a:lnTo>
                    <a:pt x="10" y="204"/>
                  </a:lnTo>
                  <a:lnTo>
                    <a:pt x="10" y="196"/>
                  </a:lnTo>
                  <a:lnTo>
                    <a:pt x="8" y="191"/>
                  </a:lnTo>
                  <a:lnTo>
                    <a:pt x="10" y="187"/>
                  </a:lnTo>
                  <a:lnTo>
                    <a:pt x="8" y="178"/>
                  </a:lnTo>
                  <a:lnTo>
                    <a:pt x="6" y="168"/>
                  </a:lnTo>
                  <a:lnTo>
                    <a:pt x="8" y="161"/>
                  </a:lnTo>
                  <a:lnTo>
                    <a:pt x="11" y="155"/>
                  </a:lnTo>
                  <a:lnTo>
                    <a:pt x="15" y="151"/>
                  </a:lnTo>
                  <a:lnTo>
                    <a:pt x="21" y="153"/>
                  </a:lnTo>
                  <a:lnTo>
                    <a:pt x="26" y="153"/>
                  </a:lnTo>
                  <a:lnTo>
                    <a:pt x="28" y="150"/>
                  </a:lnTo>
                  <a:lnTo>
                    <a:pt x="28" y="144"/>
                  </a:lnTo>
                  <a:lnTo>
                    <a:pt x="26" y="140"/>
                  </a:lnTo>
                  <a:lnTo>
                    <a:pt x="26" y="137"/>
                  </a:lnTo>
                  <a:lnTo>
                    <a:pt x="32" y="123"/>
                  </a:lnTo>
                  <a:lnTo>
                    <a:pt x="32" y="114"/>
                  </a:lnTo>
                  <a:lnTo>
                    <a:pt x="34" y="107"/>
                  </a:lnTo>
                  <a:lnTo>
                    <a:pt x="36" y="103"/>
                  </a:lnTo>
                  <a:lnTo>
                    <a:pt x="36" y="97"/>
                  </a:lnTo>
                  <a:lnTo>
                    <a:pt x="34" y="95"/>
                  </a:lnTo>
                  <a:lnTo>
                    <a:pt x="34" y="92"/>
                  </a:lnTo>
                  <a:lnTo>
                    <a:pt x="40" y="88"/>
                  </a:lnTo>
                  <a:lnTo>
                    <a:pt x="45" y="88"/>
                  </a:lnTo>
                  <a:lnTo>
                    <a:pt x="47" y="86"/>
                  </a:lnTo>
                  <a:lnTo>
                    <a:pt x="47" y="82"/>
                  </a:lnTo>
                  <a:lnTo>
                    <a:pt x="53" y="73"/>
                  </a:lnTo>
                  <a:lnTo>
                    <a:pt x="56" y="67"/>
                  </a:lnTo>
                  <a:lnTo>
                    <a:pt x="58" y="64"/>
                  </a:lnTo>
                  <a:lnTo>
                    <a:pt x="56" y="58"/>
                  </a:lnTo>
                  <a:lnTo>
                    <a:pt x="54" y="56"/>
                  </a:lnTo>
                  <a:lnTo>
                    <a:pt x="54" y="49"/>
                  </a:lnTo>
                  <a:lnTo>
                    <a:pt x="56" y="47"/>
                  </a:lnTo>
                  <a:lnTo>
                    <a:pt x="58" y="45"/>
                  </a:lnTo>
                  <a:lnTo>
                    <a:pt x="60" y="39"/>
                  </a:lnTo>
                  <a:lnTo>
                    <a:pt x="62" y="39"/>
                  </a:lnTo>
                  <a:lnTo>
                    <a:pt x="66" y="34"/>
                  </a:lnTo>
                  <a:lnTo>
                    <a:pt x="68" y="30"/>
                  </a:lnTo>
                  <a:lnTo>
                    <a:pt x="71" y="32"/>
                  </a:lnTo>
                  <a:lnTo>
                    <a:pt x="73" y="34"/>
                  </a:lnTo>
                  <a:lnTo>
                    <a:pt x="77" y="34"/>
                  </a:lnTo>
                  <a:lnTo>
                    <a:pt x="79" y="32"/>
                  </a:lnTo>
                  <a:lnTo>
                    <a:pt x="77" y="28"/>
                  </a:lnTo>
                  <a:lnTo>
                    <a:pt x="79" y="26"/>
                  </a:lnTo>
                  <a:lnTo>
                    <a:pt x="79" y="24"/>
                  </a:lnTo>
                  <a:lnTo>
                    <a:pt x="79" y="22"/>
                  </a:lnTo>
                  <a:lnTo>
                    <a:pt x="77" y="19"/>
                  </a:lnTo>
                  <a:lnTo>
                    <a:pt x="79" y="17"/>
                  </a:lnTo>
                  <a:lnTo>
                    <a:pt x="83" y="17"/>
                  </a:lnTo>
                  <a:lnTo>
                    <a:pt x="86" y="15"/>
                  </a:lnTo>
                  <a:lnTo>
                    <a:pt x="92" y="17"/>
                  </a:lnTo>
                  <a:lnTo>
                    <a:pt x="96" y="19"/>
                  </a:lnTo>
                  <a:lnTo>
                    <a:pt x="99" y="19"/>
                  </a:lnTo>
                  <a:lnTo>
                    <a:pt x="101" y="21"/>
                  </a:lnTo>
                  <a:lnTo>
                    <a:pt x="103" y="21"/>
                  </a:lnTo>
                  <a:lnTo>
                    <a:pt x="105" y="21"/>
                  </a:lnTo>
                  <a:lnTo>
                    <a:pt x="105" y="17"/>
                  </a:lnTo>
                  <a:lnTo>
                    <a:pt x="103" y="15"/>
                  </a:lnTo>
                  <a:lnTo>
                    <a:pt x="103" y="9"/>
                  </a:lnTo>
                  <a:lnTo>
                    <a:pt x="107" y="7"/>
                  </a:lnTo>
                  <a:lnTo>
                    <a:pt x="105" y="4"/>
                  </a:lnTo>
                  <a:lnTo>
                    <a:pt x="103" y="4"/>
                  </a:lnTo>
                  <a:lnTo>
                    <a:pt x="103" y="0"/>
                  </a:lnTo>
                  <a:lnTo>
                    <a:pt x="107" y="0"/>
                  </a:lnTo>
                  <a:lnTo>
                    <a:pt x="111" y="0"/>
                  </a:lnTo>
                  <a:lnTo>
                    <a:pt x="11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73">
              <a:extLst>
                <a:ext uri="{FF2B5EF4-FFF2-40B4-BE49-F238E27FC236}">
                  <a16:creationId xmlns:a16="http://schemas.microsoft.com/office/drawing/2014/main" id="{902438E4-A9A5-465F-8C9F-2090EE603B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82760" y="4326574"/>
              <a:ext cx="740876" cy="1332696"/>
            </a:xfrm>
            <a:custGeom>
              <a:avLst/>
              <a:gdLst>
                <a:gd name="T0" fmla="*/ 57 w 169"/>
                <a:gd name="T1" fmla="*/ 297 h 304"/>
                <a:gd name="T2" fmla="*/ 53 w 169"/>
                <a:gd name="T3" fmla="*/ 293 h 304"/>
                <a:gd name="T4" fmla="*/ 51 w 169"/>
                <a:gd name="T5" fmla="*/ 289 h 304"/>
                <a:gd name="T6" fmla="*/ 15 w 169"/>
                <a:gd name="T7" fmla="*/ 295 h 304"/>
                <a:gd name="T8" fmla="*/ 10 w 169"/>
                <a:gd name="T9" fmla="*/ 293 h 304"/>
                <a:gd name="T10" fmla="*/ 10 w 169"/>
                <a:gd name="T11" fmla="*/ 286 h 304"/>
                <a:gd name="T12" fmla="*/ 30 w 169"/>
                <a:gd name="T13" fmla="*/ 286 h 304"/>
                <a:gd name="T14" fmla="*/ 38 w 169"/>
                <a:gd name="T15" fmla="*/ 284 h 304"/>
                <a:gd name="T16" fmla="*/ 21 w 169"/>
                <a:gd name="T17" fmla="*/ 211 h 304"/>
                <a:gd name="T18" fmla="*/ 23 w 169"/>
                <a:gd name="T19" fmla="*/ 203 h 304"/>
                <a:gd name="T20" fmla="*/ 70 w 169"/>
                <a:gd name="T21" fmla="*/ 159 h 304"/>
                <a:gd name="T22" fmla="*/ 98 w 169"/>
                <a:gd name="T23" fmla="*/ 7 h 304"/>
                <a:gd name="T24" fmla="*/ 113 w 169"/>
                <a:gd name="T25" fmla="*/ 20 h 304"/>
                <a:gd name="T26" fmla="*/ 105 w 169"/>
                <a:gd name="T27" fmla="*/ 43 h 304"/>
                <a:gd name="T28" fmla="*/ 118 w 169"/>
                <a:gd name="T29" fmla="*/ 65 h 304"/>
                <a:gd name="T30" fmla="*/ 122 w 169"/>
                <a:gd name="T31" fmla="*/ 93 h 304"/>
                <a:gd name="T32" fmla="*/ 139 w 169"/>
                <a:gd name="T33" fmla="*/ 145 h 304"/>
                <a:gd name="T34" fmla="*/ 146 w 169"/>
                <a:gd name="T35" fmla="*/ 160 h 304"/>
                <a:gd name="T36" fmla="*/ 154 w 169"/>
                <a:gd name="T37" fmla="*/ 185 h 304"/>
                <a:gd name="T38" fmla="*/ 169 w 169"/>
                <a:gd name="T39" fmla="*/ 220 h 304"/>
                <a:gd name="T40" fmla="*/ 141 w 169"/>
                <a:gd name="T41" fmla="*/ 269 h 304"/>
                <a:gd name="T42" fmla="*/ 129 w 169"/>
                <a:gd name="T43" fmla="*/ 280 h 304"/>
                <a:gd name="T44" fmla="*/ 118 w 169"/>
                <a:gd name="T45" fmla="*/ 282 h 304"/>
                <a:gd name="T46" fmla="*/ 107 w 169"/>
                <a:gd name="T47" fmla="*/ 286 h 304"/>
                <a:gd name="T48" fmla="*/ 101 w 169"/>
                <a:gd name="T49" fmla="*/ 286 h 304"/>
                <a:gd name="T50" fmla="*/ 94 w 169"/>
                <a:gd name="T51" fmla="*/ 289 h 304"/>
                <a:gd name="T52" fmla="*/ 70 w 169"/>
                <a:gd name="T53" fmla="*/ 299 h 304"/>
                <a:gd name="T54" fmla="*/ 60 w 169"/>
                <a:gd name="T55" fmla="*/ 303 h 304"/>
                <a:gd name="T56" fmla="*/ 55 w 169"/>
                <a:gd name="T57" fmla="*/ 289 h 304"/>
                <a:gd name="T58" fmla="*/ 42 w 169"/>
                <a:gd name="T59" fmla="*/ 286 h 304"/>
                <a:gd name="T60" fmla="*/ 30 w 169"/>
                <a:gd name="T61" fmla="*/ 280 h 304"/>
                <a:gd name="T62" fmla="*/ 34 w 169"/>
                <a:gd name="T63" fmla="*/ 258 h 304"/>
                <a:gd name="T64" fmla="*/ 27 w 169"/>
                <a:gd name="T65" fmla="*/ 241 h 304"/>
                <a:gd name="T66" fmla="*/ 25 w 169"/>
                <a:gd name="T67" fmla="*/ 228 h 304"/>
                <a:gd name="T68" fmla="*/ 25 w 169"/>
                <a:gd name="T69" fmla="*/ 215 h 304"/>
                <a:gd name="T70" fmla="*/ 32 w 169"/>
                <a:gd name="T71" fmla="*/ 213 h 304"/>
                <a:gd name="T72" fmla="*/ 38 w 169"/>
                <a:gd name="T73" fmla="*/ 202 h 304"/>
                <a:gd name="T74" fmla="*/ 49 w 169"/>
                <a:gd name="T75" fmla="*/ 200 h 304"/>
                <a:gd name="T76" fmla="*/ 51 w 169"/>
                <a:gd name="T77" fmla="*/ 185 h 304"/>
                <a:gd name="T78" fmla="*/ 62 w 169"/>
                <a:gd name="T79" fmla="*/ 174 h 304"/>
                <a:gd name="T80" fmla="*/ 79 w 169"/>
                <a:gd name="T81" fmla="*/ 164 h 304"/>
                <a:gd name="T82" fmla="*/ 75 w 169"/>
                <a:gd name="T83" fmla="*/ 153 h 304"/>
                <a:gd name="T84" fmla="*/ 62 w 169"/>
                <a:gd name="T85" fmla="*/ 138 h 304"/>
                <a:gd name="T86" fmla="*/ 49 w 169"/>
                <a:gd name="T87" fmla="*/ 123 h 304"/>
                <a:gd name="T88" fmla="*/ 47 w 169"/>
                <a:gd name="T89" fmla="*/ 97 h 304"/>
                <a:gd name="T90" fmla="*/ 42 w 169"/>
                <a:gd name="T91" fmla="*/ 80 h 304"/>
                <a:gd name="T92" fmla="*/ 36 w 169"/>
                <a:gd name="T93" fmla="*/ 61 h 304"/>
                <a:gd name="T94" fmla="*/ 25 w 169"/>
                <a:gd name="T95" fmla="*/ 52 h 304"/>
                <a:gd name="T96" fmla="*/ 0 w 169"/>
                <a:gd name="T97" fmla="*/ 35 h 304"/>
                <a:gd name="T98" fmla="*/ 8 w 169"/>
                <a:gd name="T99" fmla="*/ 28 h 304"/>
                <a:gd name="T100" fmla="*/ 34 w 169"/>
                <a:gd name="T101" fmla="*/ 48 h 304"/>
                <a:gd name="T102" fmla="*/ 57 w 169"/>
                <a:gd name="T103" fmla="*/ 43 h 304"/>
                <a:gd name="T104" fmla="*/ 66 w 169"/>
                <a:gd name="T105" fmla="*/ 31 h 304"/>
                <a:gd name="T106" fmla="*/ 70 w 169"/>
                <a:gd name="T107" fmla="*/ 7 h 304"/>
                <a:gd name="T108" fmla="*/ 83 w 169"/>
                <a:gd name="T109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9" h="304">
                  <a:moveTo>
                    <a:pt x="57" y="297"/>
                  </a:moveTo>
                  <a:lnTo>
                    <a:pt x="57" y="299"/>
                  </a:lnTo>
                  <a:lnTo>
                    <a:pt x="55" y="301"/>
                  </a:lnTo>
                  <a:lnTo>
                    <a:pt x="55" y="299"/>
                  </a:lnTo>
                  <a:lnTo>
                    <a:pt x="55" y="299"/>
                  </a:lnTo>
                  <a:lnTo>
                    <a:pt x="57" y="297"/>
                  </a:lnTo>
                  <a:close/>
                  <a:moveTo>
                    <a:pt x="53" y="293"/>
                  </a:moveTo>
                  <a:lnTo>
                    <a:pt x="53" y="293"/>
                  </a:lnTo>
                  <a:lnTo>
                    <a:pt x="53" y="295"/>
                  </a:lnTo>
                  <a:lnTo>
                    <a:pt x="53" y="295"/>
                  </a:lnTo>
                  <a:lnTo>
                    <a:pt x="51" y="295"/>
                  </a:lnTo>
                  <a:lnTo>
                    <a:pt x="53" y="293"/>
                  </a:lnTo>
                  <a:close/>
                  <a:moveTo>
                    <a:pt x="51" y="289"/>
                  </a:moveTo>
                  <a:lnTo>
                    <a:pt x="49" y="291"/>
                  </a:lnTo>
                  <a:lnTo>
                    <a:pt x="47" y="293"/>
                  </a:lnTo>
                  <a:lnTo>
                    <a:pt x="45" y="291"/>
                  </a:lnTo>
                  <a:lnTo>
                    <a:pt x="45" y="289"/>
                  </a:lnTo>
                  <a:lnTo>
                    <a:pt x="51" y="289"/>
                  </a:lnTo>
                  <a:close/>
                  <a:moveTo>
                    <a:pt x="12" y="286"/>
                  </a:moveTo>
                  <a:lnTo>
                    <a:pt x="17" y="289"/>
                  </a:lnTo>
                  <a:lnTo>
                    <a:pt x="17" y="291"/>
                  </a:lnTo>
                  <a:lnTo>
                    <a:pt x="15" y="291"/>
                  </a:lnTo>
                  <a:lnTo>
                    <a:pt x="14" y="293"/>
                  </a:lnTo>
                  <a:lnTo>
                    <a:pt x="15" y="295"/>
                  </a:lnTo>
                  <a:lnTo>
                    <a:pt x="19" y="295"/>
                  </a:lnTo>
                  <a:lnTo>
                    <a:pt x="19" y="299"/>
                  </a:lnTo>
                  <a:lnTo>
                    <a:pt x="17" y="299"/>
                  </a:lnTo>
                  <a:lnTo>
                    <a:pt x="14" y="297"/>
                  </a:lnTo>
                  <a:lnTo>
                    <a:pt x="12" y="295"/>
                  </a:lnTo>
                  <a:lnTo>
                    <a:pt x="10" y="293"/>
                  </a:lnTo>
                  <a:lnTo>
                    <a:pt x="6" y="291"/>
                  </a:lnTo>
                  <a:lnTo>
                    <a:pt x="8" y="291"/>
                  </a:lnTo>
                  <a:lnTo>
                    <a:pt x="12" y="291"/>
                  </a:lnTo>
                  <a:lnTo>
                    <a:pt x="14" y="289"/>
                  </a:lnTo>
                  <a:lnTo>
                    <a:pt x="10" y="289"/>
                  </a:lnTo>
                  <a:lnTo>
                    <a:pt x="10" y="286"/>
                  </a:lnTo>
                  <a:lnTo>
                    <a:pt x="12" y="286"/>
                  </a:lnTo>
                  <a:close/>
                  <a:moveTo>
                    <a:pt x="30" y="286"/>
                  </a:moveTo>
                  <a:lnTo>
                    <a:pt x="34" y="286"/>
                  </a:lnTo>
                  <a:lnTo>
                    <a:pt x="32" y="288"/>
                  </a:lnTo>
                  <a:lnTo>
                    <a:pt x="32" y="286"/>
                  </a:lnTo>
                  <a:lnTo>
                    <a:pt x="30" y="286"/>
                  </a:lnTo>
                  <a:lnTo>
                    <a:pt x="30" y="286"/>
                  </a:lnTo>
                  <a:close/>
                  <a:moveTo>
                    <a:pt x="38" y="284"/>
                  </a:moveTo>
                  <a:lnTo>
                    <a:pt x="42" y="288"/>
                  </a:lnTo>
                  <a:lnTo>
                    <a:pt x="40" y="288"/>
                  </a:lnTo>
                  <a:lnTo>
                    <a:pt x="38" y="288"/>
                  </a:lnTo>
                  <a:lnTo>
                    <a:pt x="38" y="284"/>
                  </a:lnTo>
                  <a:close/>
                  <a:moveTo>
                    <a:pt x="21" y="207"/>
                  </a:moveTo>
                  <a:lnTo>
                    <a:pt x="23" y="209"/>
                  </a:lnTo>
                  <a:lnTo>
                    <a:pt x="25" y="209"/>
                  </a:lnTo>
                  <a:lnTo>
                    <a:pt x="25" y="211"/>
                  </a:lnTo>
                  <a:lnTo>
                    <a:pt x="23" y="213"/>
                  </a:lnTo>
                  <a:lnTo>
                    <a:pt x="21" y="211"/>
                  </a:lnTo>
                  <a:lnTo>
                    <a:pt x="21" y="207"/>
                  </a:lnTo>
                  <a:close/>
                  <a:moveTo>
                    <a:pt x="23" y="203"/>
                  </a:moveTo>
                  <a:lnTo>
                    <a:pt x="25" y="205"/>
                  </a:lnTo>
                  <a:lnTo>
                    <a:pt x="25" y="207"/>
                  </a:lnTo>
                  <a:lnTo>
                    <a:pt x="23" y="205"/>
                  </a:lnTo>
                  <a:lnTo>
                    <a:pt x="23" y="203"/>
                  </a:lnTo>
                  <a:close/>
                  <a:moveTo>
                    <a:pt x="68" y="153"/>
                  </a:moveTo>
                  <a:lnTo>
                    <a:pt x="71" y="155"/>
                  </a:lnTo>
                  <a:lnTo>
                    <a:pt x="71" y="155"/>
                  </a:lnTo>
                  <a:lnTo>
                    <a:pt x="70" y="157"/>
                  </a:lnTo>
                  <a:lnTo>
                    <a:pt x="71" y="159"/>
                  </a:lnTo>
                  <a:lnTo>
                    <a:pt x="70" y="159"/>
                  </a:lnTo>
                  <a:lnTo>
                    <a:pt x="66" y="159"/>
                  </a:lnTo>
                  <a:lnTo>
                    <a:pt x="64" y="155"/>
                  </a:lnTo>
                  <a:lnTo>
                    <a:pt x="68" y="153"/>
                  </a:lnTo>
                  <a:close/>
                  <a:moveTo>
                    <a:pt x="90" y="0"/>
                  </a:moveTo>
                  <a:lnTo>
                    <a:pt x="94" y="1"/>
                  </a:lnTo>
                  <a:lnTo>
                    <a:pt x="98" y="7"/>
                  </a:lnTo>
                  <a:lnTo>
                    <a:pt x="100" y="9"/>
                  </a:lnTo>
                  <a:lnTo>
                    <a:pt x="103" y="11"/>
                  </a:lnTo>
                  <a:lnTo>
                    <a:pt x="109" y="11"/>
                  </a:lnTo>
                  <a:lnTo>
                    <a:pt x="111" y="15"/>
                  </a:lnTo>
                  <a:lnTo>
                    <a:pt x="113" y="18"/>
                  </a:lnTo>
                  <a:lnTo>
                    <a:pt x="113" y="20"/>
                  </a:lnTo>
                  <a:lnTo>
                    <a:pt x="111" y="26"/>
                  </a:lnTo>
                  <a:lnTo>
                    <a:pt x="111" y="33"/>
                  </a:lnTo>
                  <a:lnTo>
                    <a:pt x="105" y="35"/>
                  </a:lnTo>
                  <a:lnTo>
                    <a:pt x="103" y="37"/>
                  </a:lnTo>
                  <a:lnTo>
                    <a:pt x="105" y="37"/>
                  </a:lnTo>
                  <a:lnTo>
                    <a:pt x="105" y="43"/>
                  </a:lnTo>
                  <a:lnTo>
                    <a:pt x="103" y="48"/>
                  </a:lnTo>
                  <a:lnTo>
                    <a:pt x="107" y="50"/>
                  </a:lnTo>
                  <a:lnTo>
                    <a:pt x="109" y="58"/>
                  </a:lnTo>
                  <a:lnTo>
                    <a:pt x="111" y="58"/>
                  </a:lnTo>
                  <a:lnTo>
                    <a:pt x="116" y="61"/>
                  </a:lnTo>
                  <a:lnTo>
                    <a:pt x="118" y="65"/>
                  </a:lnTo>
                  <a:lnTo>
                    <a:pt x="120" y="69"/>
                  </a:lnTo>
                  <a:lnTo>
                    <a:pt x="128" y="73"/>
                  </a:lnTo>
                  <a:lnTo>
                    <a:pt x="129" y="74"/>
                  </a:lnTo>
                  <a:lnTo>
                    <a:pt x="128" y="80"/>
                  </a:lnTo>
                  <a:lnTo>
                    <a:pt x="126" y="86"/>
                  </a:lnTo>
                  <a:lnTo>
                    <a:pt x="122" y="93"/>
                  </a:lnTo>
                  <a:lnTo>
                    <a:pt x="126" y="99"/>
                  </a:lnTo>
                  <a:lnTo>
                    <a:pt x="128" y="102"/>
                  </a:lnTo>
                  <a:lnTo>
                    <a:pt x="135" y="116"/>
                  </a:lnTo>
                  <a:lnTo>
                    <a:pt x="143" y="132"/>
                  </a:lnTo>
                  <a:lnTo>
                    <a:pt x="139" y="134"/>
                  </a:lnTo>
                  <a:lnTo>
                    <a:pt x="139" y="145"/>
                  </a:lnTo>
                  <a:lnTo>
                    <a:pt x="139" y="147"/>
                  </a:lnTo>
                  <a:lnTo>
                    <a:pt x="143" y="149"/>
                  </a:lnTo>
                  <a:lnTo>
                    <a:pt x="139" y="151"/>
                  </a:lnTo>
                  <a:lnTo>
                    <a:pt x="139" y="157"/>
                  </a:lnTo>
                  <a:lnTo>
                    <a:pt x="141" y="160"/>
                  </a:lnTo>
                  <a:lnTo>
                    <a:pt x="146" y="160"/>
                  </a:lnTo>
                  <a:lnTo>
                    <a:pt x="146" y="164"/>
                  </a:lnTo>
                  <a:lnTo>
                    <a:pt x="146" y="166"/>
                  </a:lnTo>
                  <a:lnTo>
                    <a:pt x="146" y="172"/>
                  </a:lnTo>
                  <a:lnTo>
                    <a:pt x="148" y="175"/>
                  </a:lnTo>
                  <a:lnTo>
                    <a:pt x="154" y="179"/>
                  </a:lnTo>
                  <a:lnTo>
                    <a:pt x="154" y="185"/>
                  </a:lnTo>
                  <a:lnTo>
                    <a:pt x="150" y="188"/>
                  </a:lnTo>
                  <a:lnTo>
                    <a:pt x="148" y="194"/>
                  </a:lnTo>
                  <a:lnTo>
                    <a:pt x="158" y="205"/>
                  </a:lnTo>
                  <a:lnTo>
                    <a:pt x="161" y="205"/>
                  </a:lnTo>
                  <a:lnTo>
                    <a:pt x="169" y="215"/>
                  </a:lnTo>
                  <a:lnTo>
                    <a:pt x="169" y="220"/>
                  </a:lnTo>
                  <a:lnTo>
                    <a:pt x="165" y="232"/>
                  </a:lnTo>
                  <a:lnTo>
                    <a:pt x="158" y="243"/>
                  </a:lnTo>
                  <a:lnTo>
                    <a:pt x="154" y="252"/>
                  </a:lnTo>
                  <a:lnTo>
                    <a:pt x="150" y="258"/>
                  </a:lnTo>
                  <a:lnTo>
                    <a:pt x="144" y="267"/>
                  </a:lnTo>
                  <a:lnTo>
                    <a:pt x="141" y="269"/>
                  </a:lnTo>
                  <a:lnTo>
                    <a:pt x="133" y="276"/>
                  </a:lnTo>
                  <a:lnTo>
                    <a:pt x="133" y="280"/>
                  </a:lnTo>
                  <a:lnTo>
                    <a:pt x="133" y="282"/>
                  </a:lnTo>
                  <a:lnTo>
                    <a:pt x="133" y="284"/>
                  </a:lnTo>
                  <a:lnTo>
                    <a:pt x="129" y="282"/>
                  </a:lnTo>
                  <a:lnTo>
                    <a:pt x="129" y="280"/>
                  </a:lnTo>
                  <a:lnTo>
                    <a:pt x="126" y="280"/>
                  </a:lnTo>
                  <a:lnTo>
                    <a:pt x="126" y="280"/>
                  </a:lnTo>
                  <a:lnTo>
                    <a:pt x="126" y="282"/>
                  </a:lnTo>
                  <a:lnTo>
                    <a:pt x="126" y="284"/>
                  </a:lnTo>
                  <a:lnTo>
                    <a:pt x="120" y="286"/>
                  </a:lnTo>
                  <a:lnTo>
                    <a:pt x="118" y="282"/>
                  </a:lnTo>
                  <a:lnTo>
                    <a:pt x="115" y="284"/>
                  </a:lnTo>
                  <a:lnTo>
                    <a:pt x="111" y="286"/>
                  </a:lnTo>
                  <a:lnTo>
                    <a:pt x="111" y="284"/>
                  </a:lnTo>
                  <a:lnTo>
                    <a:pt x="109" y="284"/>
                  </a:lnTo>
                  <a:lnTo>
                    <a:pt x="109" y="286"/>
                  </a:lnTo>
                  <a:lnTo>
                    <a:pt x="107" y="286"/>
                  </a:lnTo>
                  <a:lnTo>
                    <a:pt x="105" y="282"/>
                  </a:lnTo>
                  <a:lnTo>
                    <a:pt x="103" y="286"/>
                  </a:lnTo>
                  <a:lnTo>
                    <a:pt x="101" y="284"/>
                  </a:lnTo>
                  <a:lnTo>
                    <a:pt x="101" y="282"/>
                  </a:lnTo>
                  <a:lnTo>
                    <a:pt x="100" y="282"/>
                  </a:lnTo>
                  <a:lnTo>
                    <a:pt x="101" y="286"/>
                  </a:lnTo>
                  <a:lnTo>
                    <a:pt x="100" y="286"/>
                  </a:lnTo>
                  <a:lnTo>
                    <a:pt x="98" y="289"/>
                  </a:lnTo>
                  <a:lnTo>
                    <a:pt x="96" y="289"/>
                  </a:lnTo>
                  <a:lnTo>
                    <a:pt x="98" y="286"/>
                  </a:lnTo>
                  <a:lnTo>
                    <a:pt x="96" y="286"/>
                  </a:lnTo>
                  <a:lnTo>
                    <a:pt x="94" y="289"/>
                  </a:lnTo>
                  <a:lnTo>
                    <a:pt x="90" y="289"/>
                  </a:lnTo>
                  <a:lnTo>
                    <a:pt x="86" y="288"/>
                  </a:lnTo>
                  <a:lnTo>
                    <a:pt x="86" y="289"/>
                  </a:lnTo>
                  <a:lnTo>
                    <a:pt x="79" y="295"/>
                  </a:lnTo>
                  <a:lnTo>
                    <a:pt x="75" y="295"/>
                  </a:lnTo>
                  <a:lnTo>
                    <a:pt x="70" y="299"/>
                  </a:lnTo>
                  <a:lnTo>
                    <a:pt x="68" y="299"/>
                  </a:lnTo>
                  <a:lnTo>
                    <a:pt x="66" y="301"/>
                  </a:lnTo>
                  <a:lnTo>
                    <a:pt x="64" y="297"/>
                  </a:lnTo>
                  <a:lnTo>
                    <a:pt x="62" y="299"/>
                  </a:lnTo>
                  <a:lnTo>
                    <a:pt x="60" y="304"/>
                  </a:lnTo>
                  <a:lnTo>
                    <a:pt x="60" y="303"/>
                  </a:lnTo>
                  <a:lnTo>
                    <a:pt x="60" y="299"/>
                  </a:lnTo>
                  <a:lnTo>
                    <a:pt x="60" y="297"/>
                  </a:lnTo>
                  <a:lnTo>
                    <a:pt x="57" y="291"/>
                  </a:lnTo>
                  <a:lnTo>
                    <a:pt x="58" y="289"/>
                  </a:lnTo>
                  <a:lnTo>
                    <a:pt x="58" y="286"/>
                  </a:lnTo>
                  <a:lnTo>
                    <a:pt x="55" y="289"/>
                  </a:lnTo>
                  <a:lnTo>
                    <a:pt x="53" y="289"/>
                  </a:lnTo>
                  <a:lnTo>
                    <a:pt x="53" y="288"/>
                  </a:lnTo>
                  <a:lnTo>
                    <a:pt x="51" y="286"/>
                  </a:lnTo>
                  <a:lnTo>
                    <a:pt x="47" y="288"/>
                  </a:lnTo>
                  <a:lnTo>
                    <a:pt x="45" y="284"/>
                  </a:lnTo>
                  <a:lnTo>
                    <a:pt x="42" y="286"/>
                  </a:lnTo>
                  <a:lnTo>
                    <a:pt x="38" y="280"/>
                  </a:lnTo>
                  <a:lnTo>
                    <a:pt x="38" y="284"/>
                  </a:lnTo>
                  <a:lnTo>
                    <a:pt x="36" y="282"/>
                  </a:lnTo>
                  <a:lnTo>
                    <a:pt x="32" y="284"/>
                  </a:lnTo>
                  <a:lnTo>
                    <a:pt x="30" y="282"/>
                  </a:lnTo>
                  <a:lnTo>
                    <a:pt x="30" y="280"/>
                  </a:lnTo>
                  <a:lnTo>
                    <a:pt x="32" y="276"/>
                  </a:lnTo>
                  <a:lnTo>
                    <a:pt x="30" y="273"/>
                  </a:lnTo>
                  <a:lnTo>
                    <a:pt x="30" y="267"/>
                  </a:lnTo>
                  <a:lnTo>
                    <a:pt x="32" y="265"/>
                  </a:lnTo>
                  <a:lnTo>
                    <a:pt x="30" y="260"/>
                  </a:lnTo>
                  <a:lnTo>
                    <a:pt x="34" y="258"/>
                  </a:lnTo>
                  <a:lnTo>
                    <a:pt x="30" y="254"/>
                  </a:lnTo>
                  <a:lnTo>
                    <a:pt x="32" y="252"/>
                  </a:lnTo>
                  <a:lnTo>
                    <a:pt x="30" y="250"/>
                  </a:lnTo>
                  <a:lnTo>
                    <a:pt x="27" y="245"/>
                  </a:lnTo>
                  <a:lnTo>
                    <a:pt x="28" y="245"/>
                  </a:lnTo>
                  <a:lnTo>
                    <a:pt x="27" y="241"/>
                  </a:lnTo>
                  <a:lnTo>
                    <a:pt x="27" y="239"/>
                  </a:lnTo>
                  <a:lnTo>
                    <a:pt x="28" y="235"/>
                  </a:lnTo>
                  <a:lnTo>
                    <a:pt x="27" y="233"/>
                  </a:lnTo>
                  <a:lnTo>
                    <a:pt x="25" y="233"/>
                  </a:lnTo>
                  <a:lnTo>
                    <a:pt x="23" y="232"/>
                  </a:lnTo>
                  <a:lnTo>
                    <a:pt x="25" y="228"/>
                  </a:lnTo>
                  <a:lnTo>
                    <a:pt x="23" y="228"/>
                  </a:lnTo>
                  <a:lnTo>
                    <a:pt x="23" y="224"/>
                  </a:lnTo>
                  <a:lnTo>
                    <a:pt x="25" y="222"/>
                  </a:lnTo>
                  <a:lnTo>
                    <a:pt x="25" y="222"/>
                  </a:lnTo>
                  <a:lnTo>
                    <a:pt x="27" y="218"/>
                  </a:lnTo>
                  <a:lnTo>
                    <a:pt x="25" y="215"/>
                  </a:lnTo>
                  <a:lnTo>
                    <a:pt x="27" y="213"/>
                  </a:lnTo>
                  <a:lnTo>
                    <a:pt x="27" y="211"/>
                  </a:lnTo>
                  <a:lnTo>
                    <a:pt x="28" y="209"/>
                  </a:lnTo>
                  <a:lnTo>
                    <a:pt x="30" y="211"/>
                  </a:lnTo>
                  <a:lnTo>
                    <a:pt x="32" y="211"/>
                  </a:lnTo>
                  <a:lnTo>
                    <a:pt x="32" y="213"/>
                  </a:lnTo>
                  <a:lnTo>
                    <a:pt x="36" y="211"/>
                  </a:lnTo>
                  <a:lnTo>
                    <a:pt x="38" y="209"/>
                  </a:lnTo>
                  <a:lnTo>
                    <a:pt x="40" y="207"/>
                  </a:lnTo>
                  <a:lnTo>
                    <a:pt x="40" y="205"/>
                  </a:lnTo>
                  <a:lnTo>
                    <a:pt x="36" y="203"/>
                  </a:lnTo>
                  <a:lnTo>
                    <a:pt x="38" y="202"/>
                  </a:lnTo>
                  <a:lnTo>
                    <a:pt x="40" y="202"/>
                  </a:lnTo>
                  <a:lnTo>
                    <a:pt x="40" y="202"/>
                  </a:lnTo>
                  <a:lnTo>
                    <a:pt x="42" y="198"/>
                  </a:lnTo>
                  <a:lnTo>
                    <a:pt x="43" y="196"/>
                  </a:lnTo>
                  <a:lnTo>
                    <a:pt x="43" y="198"/>
                  </a:lnTo>
                  <a:lnTo>
                    <a:pt x="49" y="200"/>
                  </a:lnTo>
                  <a:lnTo>
                    <a:pt x="45" y="198"/>
                  </a:lnTo>
                  <a:lnTo>
                    <a:pt x="45" y="194"/>
                  </a:lnTo>
                  <a:lnTo>
                    <a:pt x="47" y="190"/>
                  </a:lnTo>
                  <a:lnTo>
                    <a:pt x="51" y="190"/>
                  </a:lnTo>
                  <a:lnTo>
                    <a:pt x="51" y="187"/>
                  </a:lnTo>
                  <a:lnTo>
                    <a:pt x="51" y="185"/>
                  </a:lnTo>
                  <a:lnTo>
                    <a:pt x="51" y="183"/>
                  </a:lnTo>
                  <a:lnTo>
                    <a:pt x="53" y="185"/>
                  </a:lnTo>
                  <a:lnTo>
                    <a:pt x="55" y="185"/>
                  </a:lnTo>
                  <a:lnTo>
                    <a:pt x="55" y="179"/>
                  </a:lnTo>
                  <a:lnTo>
                    <a:pt x="60" y="174"/>
                  </a:lnTo>
                  <a:lnTo>
                    <a:pt x="62" y="174"/>
                  </a:lnTo>
                  <a:lnTo>
                    <a:pt x="62" y="170"/>
                  </a:lnTo>
                  <a:lnTo>
                    <a:pt x="64" y="168"/>
                  </a:lnTo>
                  <a:lnTo>
                    <a:pt x="64" y="164"/>
                  </a:lnTo>
                  <a:lnTo>
                    <a:pt x="70" y="162"/>
                  </a:lnTo>
                  <a:lnTo>
                    <a:pt x="73" y="162"/>
                  </a:lnTo>
                  <a:lnTo>
                    <a:pt x="79" y="164"/>
                  </a:lnTo>
                  <a:lnTo>
                    <a:pt x="77" y="162"/>
                  </a:lnTo>
                  <a:lnTo>
                    <a:pt x="73" y="159"/>
                  </a:lnTo>
                  <a:lnTo>
                    <a:pt x="75" y="159"/>
                  </a:lnTo>
                  <a:lnTo>
                    <a:pt x="79" y="159"/>
                  </a:lnTo>
                  <a:lnTo>
                    <a:pt x="73" y="155"/>
                  </a:lnTo>
                  <a:lnTo>
                    <a:pt x="75" y="153"/>
                  </a:lnTo>
                  <a:lnTo>
                    <a:pt x="75" y="147"/>
                  </a:lnTo>
                  <a:lnTo>
                    <a:pt x="73" y="145"/>
                  </a:lnTo>
                  <a:lnTo>
                    <a:pt x="75" y="145"/>
                  </a:lnTo>
                  <a:lnTo>
                    <a:pt x="71" y="140"/>
                  </a:lnTo>
                  <a:lnTo>
                    <a:pt x="64" y="140"/>
                  </a:lnTo>
                  <a:lnTo>
                    <a:pt x="62" y="138"/>
                  </a:lnTo>
                  <a:lnTo>
                    <a:pt x="58" y="138"/>
                  </a:lnTo>
                  <a:lnTo>
                    <a:pt x="57" y="136"/>
                  </a:lnTo>
                  <a:lnTo>
                    <a:pt x="57" y="132"/>
                  </a:lnTo>
                  <a:lnTo>
                    <a:pt x="55" y="131"/>
                  </a:lnTo>
                  <a:lnTo>
                    <a:pt x="53" y="125"/>
                  </a:lnTo>
                  <a:lnTo>
                    <a:pt x="49" y="123"/>
                  </a:lnTo>
                  <a:lnTo>
                    <a:pt x="47" y="117"/>
                  </a:lnTo>
                  <a:lnTo>
                    <a:pt x="49" y="116"/>
                  </a:lnTo>
                  <a:lnTo>
                    <a:pt x="49" y="110"/>
                  </a:lnTo>
                  <a:lnTo>
                    <a:pt x="47" y="106"/>
                  </a:lnTo>
                  <a:lnTo>
                    <a:pt x="49" y="104"/>
                  </a:lnTo>
                  <a:lnTo>
                    <a:pt x="47" y="97"/>
                  </a:lnTo>
                  <a:lnTo>
                    <a:pt x="45" y="95"/>
                  </a:lnTo>
                  <a:lnTo>
                    <a:pt x="45" y="89"/>
                  </a:lnTo>
                  <a:lnTo>
                    <a:pt x="47" y="88"/>
                  </a:lnTo>
                  <a:lnTo>
                    <a:pt x="45" y="84"/>
                  </a:lnTo>
                  <a:lnTo>
                    <a:pt x="42" y="84"/>
                  </a:lnTo>
                  <a:lnTo>
                    <a:pt x="42" y="80"/>
                  </a:lnTo>
                  <a:lnTo>
                    <a:pt x="42" y="76"/>
                  </a:lnTo>
                  <a:lnTo>
                    <a:pt x="42" y="71"/>
                  </a:lnTo>
                  <a:lnTo>
                    <a:pt x="43" y="69"/>
                  </a:lnTo>
                  <a:lnTo>
                    <a:pt x="42" y="65"/>
                  </a:lnTo>
                  <a:lnTo>
                    <a:pt x="40" y="65"/>
                  </a:lnTo>
                  <a:lnTo>
                    <a:pt x="36" y="61"/>
                  </a:lnTo>
                  <a:lnTo>
                    <a:pt x="34" y="61"/>
                  </a:lnTo>
                  <a:lnTo>
                    <a:pt x="34" y="61"/>
                  </a:lnTo>
                  <a:lnTo>
                    <a:pt x="32" y="59"/>
                  </a:lnTo>
                  <a:lnTo>
                    <a:pt x="28" y="54"/>
                  </a:lnTo>
                  <a:lnTo>
                    <a:pt x="27" y="54"/>
                  </a:lnTo>
                  <a:lnTo>
                    <a:pt x="25" y="52"/>
                  </a:lnTo>
                  <a:lnTo>
                    <a:pt x="17" y="52"/>
                  </a:lnTo>
                  <a:lnTo>
                    <a:pt x="14" y="48"/>
                  </a:lnTo>
                  <a:lnTo>
                    <a:pt x="6" y="43"/>
                  </a:lnTo>
                  <a:lnTo>
                    <a:pt x="2" y="39"/>
                  </a:lnTo>
                  <a:lnTo>
                    <a:pt x="0" y="37"/>
                  </a:lnTo>
                  <a:lnTo>
                    <a:pt x="0" y="35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2" y="33"/>
                  </a:lnTo>
                  <a:lnTo>
                    <a:pt x="2" y="30"/>
                  </a:lnTo>
                  <a:lnTo>
                    <a:pt x="4" y="28"/>
                  </a:lnTo>
                  <a:lnTo>
                    <a:pt x="8" y="28"/>
                  </a:lnTo>
                  <a:lnTo>
                    <a:pt x="10" y="31"/>
                  </a:lnTo>
                  <a:lnTo>
                    <a:pt x="17" y="37"/>
                  </a:lnTo>
                  <a:lnTo>
                    <a:pt x="19" y="41"/>
                  </a:lnTo>
                  <a:lnTo>
                    <a:pt x="21" y="44"/>
                  </a:lnTo>
                  <a:lnTo>
                    <a:pt x="27" y="46"/>
                  </a:lnTo>
                  <a:lnTo>
                    <a:pt x="34" y="48"/>
                  </a:lnTo>
                  <a:lnTo>
                    <a:pt x="38" y="43"/>
                  </a:lnTo>
                  <a:lnTo>
                    <a:pt x="42" y="41"/>
                  </a:lnTo>
                  <a:lnTo>
                    <a:pt x="45" y="41"/>
                  </a:lnTo>
                  <a:lnTo>
                    <a:pt x="51" y="44"/>
                  </a:lnTo>
                  <a:lnTo>
                    <a:pt x="55" y="46"/>
                  </a:lnTo>
                  <a:lnTo>
                    <a:pt x="57" y="43"/>
                  </a:lnTo>
                  <a:lnTo>
                    <a:pt x="58" y="41"/>
                  </a:lnTo>
                  <a:lnTo>
                    <a:pt x="60" y="39"/>
                  </a:lnTo>
                  <a:lnTo>
                    <a:pt x="64" y="39"/>
                  </a:lnTo>
                  <a:lnTo>
                    <a:pt x="66" y="37"/>
                  </a:lnTo>
                  <a:lnTo>
                    <a:pt x="68" y="33"/>
                  </a:lnTo>
                  <a:lnTo>
                    <a:pt x="66" y="31"/>
                  </a:lnTo>
                  <a:lnTo>
                    <a:pt x="66" y="26"/>
                  </a:lnTo>
                  <a:lnTo>
                    <a:pt x="66" y="18"/>
                  </a:lnTo>
                  <a:lnTo>
                    <a:pt x="68" y="15"/>
                  </a:lnTo>
                  <a:lnTo>
                    <a:pt x="66" y="13"/>
                  </a:lnTo>
                  <a:lnTo>
                    <a:pt x="68" y="11"/>
                  </a:lnTo>
                  <a:lnTo>
                    <a:pt x="70" y="7"/>
                  </a:lnTo>
                  <a:lnTo>
                    <a:pt x="70" y="5"/>
                  </a:lnTo>
                  <a:lnTo>
                    <a:pt x="73" y="3"/>
                  </a:lnTo>
                  <a:lnTo>
                    <a:pt x="77" y="5"/>
                  </a:lnTo>
                  <a:lnTo>
                    <a:pt x="81" y="3"/>
                  </a:lnTo>
                  <a:lnTo>
                    <a:pt x="81" y="3"/>
                  </a:lnTo>
                  <a:lnTo>
                    <a:pt x="83" y="0"/>
                  </a:lnTo>
                  <a:lnTo>
                    <a:pt x="9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74">
              <a:extLst>
                <a:ext uri="{FF2B5EF4-FFF2-40B4-BE49-F238E27FC236}">
                  <a16:creationId xmlns:a16="http://schemas.microsoft.com/office/drawing/2014/main" id="{2B6797D2-823E-48E2-9EF0-F6710D4625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10240" y="5685296"/>
              <a:ext cx="403316" cy="263032"/>
            </a:xfrm>
            <a:custGeom>
              <a:avLst/>
              <a:gdLst>
                <a:gd name="T0" fmla="*/ 12 w 92"/>
                <a:gd name="T1" fmla="*/ 30 h 60"/>
                <a:gd name="T2" fmla="*/ 19 w 92"/>
                <a:gd name="T3" fmla="*/ 34 h 60"/>
                <a:gd name="T4" fmla="*/ 21 w 92"/>
                <a:gd name="T5" fmla="*/ 36 h 60"/>
                <a:gd name="T6" fmla="*/ 17 w 92"/>
                <a:gd name="T7" fmla="*/ 36 h 60"/>
                <a:gd name="T8" fmla="*/ 13 w 92"/>
                <a:gd name="T9" fmla="*/ 41 h 60"/>
                <a:gd name="T10" fmla="*/ 8 w 92"/>
                <a:gd name="T11" fmla="*/ 45 h 60"/>
                <a:gd name="T12" fmla="*/ 4 w 92"/>
                <a:gd name="T13" fmla="*/ 51 h 60"/>
                <a:gd name="T14" fmla="*/ 4 w 92"/>
                <a:gd name="T15" fmla="*/ 45 h 60"/>
                <a:gd name="T16" fmla="*/ 6 w 92"/>
                <a:gd name="T17" fmla="*/ 43 h 60"/>
                <a:gd name="T18" fmla="*/ 2 w 92"/>
                <a:gd name="T19" fmla="*/ 40 h 60"/>
                <a:gd name="T20" fmla="*/ 4 w 92"/>
                <a:gd name="T21" fmla="*/ 36 h 60"/>
                <a:gd name="T22" fmla="*/ 0 w 92"/>
                <a:gd name="T23" fmla="*/ 34 h 60"/>
                <a:gd name="T24" fmla="*/ 2 w 92"/>
                <a:gd name="T25" fmla="*/ 32 h 60"/>
                <a:gd name="T26" fmla="*/ 6 w 92"/>
                <a:gd name="T27" fmla="*/ 34 h 60"/>
                <a:gd name="T28" fmla="*/ 8 w 92"/>
                <a:gd name="T29" fmla="*/ 32 h 60"/>
                <a:gd name="T30" fmla="*/ 17 w 92"/>
                <a:gd name="T31" fmla="*/ 28 h 60"/>
                <a:gd name="T32" fmla="*/ 23 w 92"/>
                <a:gd name="T33" fmla="*/ 32 h 60"/>
                <a:gd name="T34" fmla="*/ 17 w 92"/>
                <a:gd name="T35" fmla="*/ 30 h 60"/>
                <a:gd name="T36" fmla="*/ 21 w 92"/>
                <a:gd name="T37" fmla="*/ 19 h 60"/>
                <a:gd name="T38" fmla="*/ 19 w 92"/>
                <a:gd name="T39" fmla="*/ 21 h 60"/>
                <a:gd name="T40" fmla="*/ 21 w 92"/>
                <a:gd name="T41" fmla="*/ 19 h 60"/>
                <a:gd name="T42" fmla="*/ 12 w 92"/>
                <a:gd name="T43" fmla="*/ 19 h 60"/>
                <a:gd name="T44" fmla="*/ 17 w 92"/>
                <a:gd name="T45" fmla="*/ 21 h 60"/>
                <a:gd name="T46" fmla="*/ 15 w 92"/>
                <a:gd name="T47" fmla="*/ 25 h 60"/>
                <a:gd name="T48" fmla="*/ 12 w 92"/>
                <a:gd name="T49" fmla="*/ 28 h 60"/>
                <a:gd name="T50" fmla="*/ 8 w 92"/>
                <a:gd name="T51" fmla="*/ 25 h 60"/>
                <a:gd name="T52" fmla="*/ 2 w 92"/>
                <a:gd name="T53" fmla="*/ 25 h 60"/>
                <a:gd name="T54" fmla="*/ 10 w 92"/>
                <a:gd name="T55" fmla="*/ 21 h 60"/>
                <a:gd name="T56" fmla="*/ 53 w 92"/>
                <a:gd name="T57" fmla="*/ 0 h 60"/>
                <a:gd name="T58" fmla="*/ 60 w 92"/>
                <a:gd name="T59" fmla="*/ 2 h 60"/>
                <a:gd name="T60" fmla="*/ 70 w 92"/>
                <a:gd name="T61" fmla="*/ 4 h 60"/>
                <a:gd name="T62" fmla="*/ 88 w 92"/>
                <a:gd name="T63" fmla="*/ 8 h 60"/>
                <a:gd name="T64" fmla="*/ 90 w 92"/>
                <a:gd name="T65" fmla="*/ 8 h 60"/>
                <a:gd name="T66" fmla="*/ 90 w 92"/>
                <a:gd name="T67" fmla="*/ 10 h 60"/>
                <a:gd name="T68" fmla="*/ 86 w 92"/>
                <a:gd name="T69" fmla="*/ 19 h 60"/>
                <a:gd name="T70" fmla="*/ 83 w 92"/>
                <a:gd name="T71" fmla="*/ 32 h 60"/>
                <a:gd name="T72" fmla="*/ 92 w 92"/>
                <a:gd name="T73" fmla="*/ 51 h 60"/>
                <a:gd name="T74" fmla="*/ 88 w 92"/>
                <a:gd name="T75" fmla="*/ 56 h 60"/>
                <a:gd name="T76" fmla="*/ 81 w 92"/>
                <a:gd name="T77" fmla="*/ 58 h 60"/>
                <a:gd name="T78" fmla="*/ 73 w 92"/>
                <a:gd name="T79" fmla="*/ 58 h 60"/>
                <a:gd name="T80" fmla="*/ 68 w 92"/>
                <a:gd name="T81" fmla="*/ 53 h 60"/>
                <a:gd name="T82" fmla="*/ 60 w 92"/>
                <a:gd name="T83" fmla="*/ 49 h 60"/>
                <a:gd name="T84" fmla="*/ 56 w 92"/>
                <a:gd name="T85" fmla="*/ 43 h 60"/>
                <a:gd name="T86" fmla="*/ 55 w 92"/>
                <a:gd name="T87" fmla="*/ 47 h 60"/>
                <a:gd name="T88" fmla="*/ 45 w 92"/>
                <a:gd name="T89" fmla="*/ 45 h 60"/>
                <a:gd name="T90" fmla="*/ 38 w 92"/>
                <a:gd name="T91" fmla="*/ 49 h 60"/>
                <a:gd name="T92" fmla="*/ 40 w 92"/>
                <a:gd name="T93" fmla="*/ 38 h 60"/>
                <a:gd name="T94" fmla="*/ 36 w 92"/>
                <a:gd name="T95" fmla="*/ 38 h 60"/>
                <a:gd name="T96" fmla="*/ 34 w 92"/>
                <a:gd name="T97" fmla="*/ 41 h 60"/>
                <a:gd name="T98" fmla="*/ 26 w 92"/>
                <a:gd name="T99" fmla="*/ 32 h 60"/>
                <a:gd name="T100" fmla="*/ 28 w 92"/>
                <a:gd name="T101" fmla="*/ 28 h 60"/>
                <a:gd name="T102" fmla="*/ 26 w 92"/>
                <a:gd name="T103" fmla="*/ 26 h 60"/>
                <a:gd name="T104" fmla="*/ 23 w 92"/>
                <a:gd name="T105" fmla="*/ 26 h 60"/>
                <a:gd name="T106" fmla="*/ 25 w 92"/>
                <a:gd name="T107" fmla="*/ 12 h 60"/>
                <a:gd name="T108" fmla="*/ 32 w 92"/>
                <a:gd name="T109" fmla="*/ 10 h 60"/>
                <a:gd name="T110" fmla="*/ 38 w 92"/>
                <a:gd name="T111" fmla="*/ 6 h 60"/>
                <a:gd name="T112" fmla="*/ 41 w 92"/>
                <a:gd name="T113" fmla="*/ 4 h 60"/>
                <a:gd name="T114" fmla="*/ 47 w 92"/>
                <a:gd name="T115" fmla="*/ 6 h 60"/>
                <a:gd name="T116" fmla="*/ 53 w 92"/>
                <a:gd name="T117" fmla="*/ 4 h 60"/>
                <a:gd name="T118" fmla="*/ 51 w 92"/>
                <a:gd name="T119" fmla="*/ 2 h 60"/>
                <a:gd name="T120" fmla="*/ 53 w 92"/>
                <a:gd name="T12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2" h="60">
                  <a:moveTo>
                    <a:pt x="10" y="30"/>
                  </a:moveTo>
                  <a:lnTo>
                    <a:pt x="12" y="30"/>
                  </a:lnTo>
                  <a:lnTo>
                    <a:pt x="15" y="32"/>
                  </a:lnTo>
                  <a:lnTo>
                    <a:pt x="19" y="34"/>
                  </a:lnTo>
                  <a:lnTo>
                    <a:pt x="21" y="34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17" y="36"/>
                  </a:lnTo>
                  <a:lnTo>
                    <a:pt x="15" y="38"/>
                  </a:lnTo>
                  <a:lnTo>
                    <a:pt x="13" y="41"/>
                  </a:lnTo>
                  <a:lnTo>
                    <a:pt x="10" y="41"/>
                  </a:lnTo>
                  <a:lnTo>
                    <a:pt x="8" y="45"/>
                  </a:lnTo>
                  <a:lnTo>
                    <a:pt x="8" y="47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4" y="45"/>
                  </a:lnTo>
                  <a:lnTo>
                    <a:pt x="6" y="45"/>
                  </a:lnTo>
                  <a:lnTo>
                    <a:pt x="6" y="43"/>
                  </a:lnTo>
                  <a:lnTo>
                    <a:pt x="4" y="40"/>
                  </a:lnTo>
                  <a:lnTo>
                    <a:pt x="2" y="40"/>
                  </a:lnTo>
                  <a:lnTo>
                    <a:pt x="2" y="38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0" y="34"/>
                  </a:lnTo>
                  <a:lnTo>
                    <a:pt x="2" y="34"/>
                  </a:lnTo>
                  <a:lnTo>
                    <a:pt x="2" y="32"/>
                  </a:lnTo>
                  <a:lnTo>
                    <a:pt x="4" y="32"/>
                  </a:lnTo>
                  <a:lnTo>
                    <a:pt x="6" y="34"/>
                  </a:lnTo>
                  <a:lnTo>
                    <a:pt x="6" y="32"/>
                  </a:lnTo>
                  <a:lnTo>
                    <a:pt x="8" y="32"/>
                  </a:lnTo>
                  <a:lnTo>
                    <a:pt x="10" y="30"/>
                  </a:lnTo>
                  <a:close/>
                  <a:moveTo>
                    <a:pt x="17" y="28"/>
                  </a:moveTo>
                  <a:lnTo>
                    <a:pt x="23" y="28"/>
                  </a:lnTo>
                  <a:lnTo>
                    <a:pt x="23" y="32"/>
                  </a:lnTo>
                  <a:lnTo>
                    <a:pt x="23" y="34"/>
                  </a:lnTo>
                  <a:lnTo>
                    <a:pt x="17" y="30"/>
                  </a:lnTo>
                  <a:lnTo>
                    <a:pt x="17" y="28"/>
                  </a:lnTo>
                  <a:close/>
                  <a:moveTo>
                    <a:pt x="21" y="19"/>
                  </a:moveTo>
                  <a:lnTo>
                    <a:pt x="21" y="21"/>
                  </a:lnTo>
                  <a:lnTo>
                    <a:pt x="19" y="21"/>
                  </a:lnTo>
                  <a:lnTo>
                    <a:pt x="17" y="19"/>
                  </a:lnTo>
                  <a:lnTo>
                    <a:pt x="21" y="19"/>
                  </a:lnTo>
                  <a:close/>
                  <a:moveTo>
                    <a:pt x="10" y="19"/>
                  </a:moveTo>
                  <a:lnTo>
                    <a:pt x="12" y="19"/>
                  </a:lnTo>
                  <a:lnTo>
                    <a:pt x="13" y="21"/>
                  </a:lnTo>
                  <a:lnTo>
                    <a:pt x="17" y="21"/>
                  </a:lnTo>
                  <a:lnTo>
                    <a:pt x="17" y="25"/>
                  </a:lnTo>
                  <a:lnTo>
                    <a:pt x="15" y="25"/>
                  </a:lnTo>
                  <a:lnTo>
                    <a:pt x="13" y="26"/>
                  </a:lnTo>
                  <a:lnTo>
                    <a:pt x="12" y="28"/>
                  </a:lnTo>
                  <a:lnTo>
                    <a:pt x="10" y="25"/>
                  </a:lnTo>
                  <a:lnTo>
                    <a:pt x="8" y="25"/>
                  </a:lnTo>
                  <a:lnTo>
                    <a:pt x="4" y="26"/>
                  </a:lnTo>
                  <a:lnTo>
                    <a:pt x="2" y="25"/>
                  </a:lnTo>
                  <a:lnTo>
                    <a:pt x="8" y="23"/>
                  </a:lnTo>
                  <a:lnTo>
                    <a:pt x="10" y="21"/>
                  </a:lnTo>
                  <a:lnTo>
                    <a:pt x="10" y="19"/>
                  </a:lnTo>
                  <a:close/>
                  <a:moveTo>
                    <a:pt x="53" y="0"/>
                  </a:moveTo>
                  <a:lnTo>
                    <a:pt x="56" y="2"/>
                  </a:lnTo>
                  <a:lnTo>
                    <a:pt x="60" y="2"/>
                  </a:lnTo>
                  <a:lnTo>
                    <a:pt x="62" y="4"/>
                  </a:lnTo>
                  <a:lnTo>
                    <a:pt x="70" y="4"/>
                  </a:lnTo>
                  <a:lnTo>
                    <a:pt x="75" y="8"/>
                  </a:lnTo>
                  <a:lnTo>
                    <a:pt x="88" y="8"/>
                  </a:lnTo>
                  <a:lnTo>
                    <a:pt x="88" y="6"/>
                  </a:lnTo>
                  <a:lnTo>
                    <a:pt x="90" y="8"/>
                  </a:lnTo>
                  <a:lnTo>
                    <a:pt x="90" y="10"/>
                  </a:lnTo>
                  <a:lnTo>
                    <a:pt x="90" y="10"/>
                  </a:lnTo>
                  <a:lnTo>
                    <a:pt x="88" y="13"/>
                  </a:lnTo>
                  <a:lnTo>
                    <a:pt x="86" y="19"/>
                  </a:lnTo>
                  <a:lnTo>
                    <a:pt x="84" y="19"/>
                  </a:lnTo>
                  <a:lnTo>
                    <a:pt x="83" y="32"/>
                  </a:lnTo>
                  <a:lnTo>
                    <a:pt x="92" y="47"/>
                  </a:lnTo>
                  <a:lnTo>
                    <a:pt x="92" y="51"/>
                  </a:lnTo>
                  <a:lnTo>
                    <a:pt x="88" y="53"/>
                  </a:lnTo>
                  <a:lnTo>
                    <a:pt x="88" y="56"/>
                  </a:lnTo>
                  <a:lnTo>
                    <a:pt x="86" y="60"/>
                  </a:lnTo>
                  <a:lnTo>
                    <a:pt x="81" y="58"/>
                  </a:lnTo>
                  <a:lnTo>
                    <a:pt x="75" y="60"/>
                  </a:lnTo>
                  <a:lnTo>
                    <a:pt x="73" y="58"/>
                  </a:lnTo>
                  <a:lnTo>
                    <a:pt x="70" y="56"/>
                  </a:lnTo>
                  <a:lnTo>
                    <a:pt x="68" y="53"/>
                  </a:lnTo>
                  <a:lnTo>
                    <a:pt x="62" y="49"/>
                  </a:lnTo>
                  <a:lnTo>
                    <a:pt x="60" y="49"/>
                  </a:lnTo>
                  <a:lnTo>
                    <a:pt x="60" y="45"/>
                  </a:lnTo>
                  <a:lnTo>
                    <a:pt x="56" y="43"/>
                  </a:lnTo>
                  <a:lnTo>
                    <a:pt x="56" y="47"/>
                  </a:lnTo>
                  <a:lnTo>
                    <a:pt x="55" y="47"/>
                  </a:lnTo>
                  <a:lnTo>
                    <a:pt x="49" y="43"/>
                  </a:lnTo>
                  <a:lnTo>
                    <a:pt x="45" y="45"/>
                  </a:lnTo>
                  <a:lnTo>
                    <a:pt x="40" y="49"/>
                  </a:lnTo>
                  <a:lnTo>
                    <a:pt x="38" y="49"/>
                  </a:lnTo>
                  <a:lnTo>
                    <a:pt x="38" y="47"/>
                  </a:lnTo>
                  <a:lnTo>
                    <a:pt x="40" y="38"/>
                  </a:lnTo>
                  <a:lnTo>
                    <a:pt x="40" y="36"/>
                  </a:lnTo>
                  <a:lnTo>
                    <a:pt x="36" y="38"/>
                  </a:lnTo>
                  <a:lnTo>
                    <a:pt x="36" y="41"/>
                  </a:lnTo>
                  <a:lnTo>
                    <a:pt x="34" y="41"/>
                  </a:lnTo>
                  <a:lnTo>
                    <a:pt x="28" y="38"/>
                  </a:lnTo>
                  <a:lnTo>
                    <a:pt x="26" y="32"/>
                  </a:lnTo>
                  <a:lnTo>
                    <a:pt x="26" y="28"/>
                  </a:lnTo>
                  <a:lnTo>
                    <a:pt x="28" y="28"/>
                  </a:lnTo>
                  <a:lnTo>
                    <a:pt x="30" y="26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3" y="26"/>
                  </a:lnTo>
                  <a:lnTo>
                    <a:pt x="23" y="15"/>
                  </a:lnTo>
                  <a:lnTo>
                    <a:pt x="25" y="12"/>
                  </a:lnTo>
                  <a:lnTo>
                    <a:pt x="30" y="10"/>
                  </a:lnTo>
                  <a:lnTo>
                    <a:pt x="32" y="10"/>
                  </a:lnTo>
                  <a:lnTo>
                    <a:pt x="34" y="8"/>
                  </a:lnTo>
                  <a:lnTo>
                    <a:pt x="38" y="6"/>
                  </a:lnTo>
                  <a:lnTo>
                    <a:pt x="40" y="8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7" y="6"/>
                  </a:lnTo>
                  <a:lnTo>
                    <a:pt x="49" y="6"/>
                  </a:lnTo>
                  <a:lnTo>
                    <a:pt x="53" y="4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3" y="2"/>
                  </a:lnTo>
                  <a:lnTo>
                    <a:pt x="5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 75">
              <a:extLst>
                <a:ext uri="{FF2B5EF4-FFF2-40B4-BE49-F238E27FC236}">
                  <a16:creationId xmlns:a16="http://schemas.microsoft.com/office/drawing/2014/main" id="{20E79426-EB8B-4098-B9D5-ECDFE2F28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70789" y="5873802"/>
              <a:ext cx="473458" cy="263032"/>
            </a:xfrm>
            <a:custGeom>
              <a:avLst/>
              <a:gdLst>
                <a:gd name="T0" fmla="*/ 64 w 108"/>
                <a:gd name="T1" fmla="*/ 4 h 60"/>
                <a:gd name="T2" fmla="*/ 65 w 108"/>
                <a:gd name="T3" fmla="*/ 0 h 60"/>
                <a:gd name="T4" fmla="*/ 69 w 108"/>
                <a:gd name="T5" fmla="*/ 6 h 60"/>
                <a:gd name="T6" fmla="*/ 77 w 108"/>
                <a:gd name="T7" fmla="*/ 10 h 60"/>
                <a:gd name="T8" fmla="*/ 82 w 108"/>
                <a:gd name="T9" fmla="*/ 15 h 60"/>
                <a:gd name="T10" fmla="*/ 90 w 108"/>
                <a:gd name="T11" fmla="*/ 15 h 60"/>
                <a:gd name="T12" fmla="*/ 99 w 108"/>
                <a:gd name="T13" fmla="*/ 19 h 60"/>
                <a:gd name="T14" fmla="*/ 99 w 108"/>
                <a:gd name="T15" fmla="*/ 23 h 60"/>
                <a:gd name="T16" fmla="*/ 101 w 108"/>
                <a:gd name="T17" fmla="*/ 28 h 60"/>
                <a:gd name="T18" fmla="*/ 105 w 108"/>
                <a:gd name="T19" fmla="*/ 34 h 60"/>
                <a:gd name="T20" fmla="*/ 108 w 108"/>
                <a:gd name="T21" fmla="*/ 41 h 60"/>
                <a:gd name="T22" fmla="*/ 107 w 108"/>
                <a:gd name="T23" fmla="*/ 47 h 60"/>
                <a:gd name="T24" fmla="*/ 101 w 108"/>
                <a:gd name="T25" fmla="*/ 53 h 60"/>
                <a:gd name="T26" fmla="*/ 93 w 108"/>
                <a:gd name="T27" fmla="*/ 56 h 60"/>
                <a:gd name="T28" fmla="*/ 88 w 108"/>
                <a:gd name="T29" fmla="*/ 60 h 60"/>
                <a:gd name="T30" fmla="*/ 82 w 108"/>
                <a:gd name="T31" fmla="*/ 58 h 60"/>
                <a:gd name="T32" fmla="*/ 75 w 108"/>
                <a:gd name="T33" fmla="*/ 53 h 60"/>
                <a:gd name="T34" fmla="*/ 65 w 108"/>
                <a:gd name="T35" fmla="*/ 47 h 60"/>
                <a:gd name="T36" fmla="*/ 52 w 108"/>
                <a:gd name="T37" fmla="*/ 47 h 60"/>
                <a:gd name="T38" fmla="*/ 47 w 108"/>
                <a:gd name="T39" fmla="*/ 47 h 60"/>
                <a:gd name="T40" fmla="*/ 41 w 108"/>
                <a:gd name="T41" fmla="*/ 43 h 60"/>
                <a:gd name="T42" fmla="*/ 37 w 108"/>
                <a:gd name="T43" fmla="*/ 41 h 60"/>
                <a:gd name="T44" fmla="*/ 32 w 108"/>
                <a:gd name="T45" fmla="*/ 41 h 60"/>
                <a:gd name="T46" fmla="*/ 21 w 108"/>
                <a:gd name="T47" fmla="*/ 41 h 60"/>
                <a:gd name="T48" fmla="*/ 9 w 108"/>
                <a:gd name="T49" fmla="*/ 49 h 60"/>
                <a:gd name="T50" fmla="*/ 4 w 108"/>
                <a:gd name="T51" fmla="*/ 53 h 60"/>
                <a:gd name="T52" fmla="*/ 2 w 108"/>
                <a:gd name="T53" fmla="*/ 49 h 60"/>
                <a:gd name="T54" fmla="*/ 4 w 108"/>
                <a:gd name="T55" fmla="*/ 40 h 60"/>
                <a:gd name="T56" fmla="*/ 4 w 108"/>
                <a:gd name="T57" fmla="*/ 32 h 60"/>
                <a:gd name="T58" fmla="*/ 7 w 108"/>
                <a:gd name="T59" fmla="*/ 23 h 60"/>
                <a:gd name="T60" fmla="*/ 9 w 108"/>
                <a:gd name="T61" fmla="*/ 19 h 60"/>
                <a:gd name="T62" fmla="*/ 15 w 108"/>
                <a:gd name="T63" fmla="*/ 15 h 60"/>
                <a:gd name="T64" fmla="*/ 21 w 108"/>
                <a:gd name="T65" fmla="*/ 12 h 60"/>
                <a:gd name="T66" fmla="*/ 24 w 108"/>
                <a:gd name="T67" fmla="*/ 10 h 60"/>
                <a:gd name="T68" fmla="*/ 34 w 108"/>
                <a:gd name="T69" fmla="*/ 23 h 60"/>
                <a:gd name="T70" fmla="*/ 37 w 108"/>
                <a:gd name="T71" fmla="*/ 28 h 60"/>
                <a:gd name="T72" fmla="*/ 47 w 108"/>
                <a:gd name="T73" fmla="*/ 23 h 60"/>
                <a:gd name="T74" fmla="*/ 47 w 108"/>
                <a:gd name="T75" fmla="*/ 10 h 60"/>
                <a:gd name="T76" fmla="*/ 49 w 108"/>
                <a:gd name="T77" fmla="*/ 6 h 60"/>
                <a:gd name="T78" fmla="*/ 58 w 108"/>
                <a:gd name="T7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8" h="60">
                  <a:moveTo>
                    <a:pt x="58" y="0"/>
                  </a:moveTo>
                  <a:lnTo>
                    <a:pt x="64" y="4"/>
                  </a:lnTo>
                  <a:lnTo>
                    <a:pt x="65" y="4"/>
                  </a:lnTo>
                  <a:lnTo>
                    <a:pt x="65" y="0"/>
                  </a:lnTo>
                  <a:lnTo>
                    <a:pt x="69" y="2"/>
                  </a:lnTo>
                  <a:lnTo>
                    <a:pt x="69" y="6"/>
                  </a:lnTo>
                  <a:lnTo>
                    <a:pt x="71" y="6"/>
                  </a:lnTo>
                  <a:lnTo>
                    <a:pt x="77" y="10"/>
                  </a:lnTo>
                  <a:lnTo>
                    <a:pt x="79" y="13"/>
                  </a:lnTo>
                  <a:lnTo>
                    <a:pt x="82" y="15"/>
                  </a:lnTo>
                  <a:lnTo>
                    <a:pt x="84" y="17"/>
                  </a:lnTo>
                  <a:lnTo>
                    <a:pt x="90" y="15"/>
                  </a:lnTo>
                  <a:lnTo>
                    <a:pt x="99" y="17"/>
                  </a:lnTo>
                  <a:lnTo>
                    <a:pt x="99" y="19"/>
                  </a:lnTo>
                  <a:lnTo>
                    <a:pt x="99" y="21"/>
                  </a:lnTo>
                  <a:lnTo>
                    <a:pt x="99" y="23"/>
                  </a:lnTo>
                  <a:lnTo>
                    <a:pt x="101" y="25"/>
                  </a:lnTo>
                  <a:lnTo>
                    <a:pt x="101" y="28"/>
                  </a:lnTo>
                  <a:lnTo>
                    <a:pt x="103" y="32"/>
                  </a:lnTo>
                  <a:lnTo>
                    <a:pt x="105" y="34"/>
                  </a:lnTo>
                  <a:lnTo>
                    <a:pt x="105" y="38"/>
                  </a:lnTo>
                  <a:lnTo>
                    <a:pt x="108" y="41"/>
                  </a:lnTo>
                  <a:lnTo>
                    <a:pt x="108" y="47"/>
                  </a:lnTo>
                  <a:lnTo>
                    <a:pt x="107" y="47"/>
                  </a:lnTo>
                  <a:lnTo>
                    <a:pt x="105" y="51"/>
                  </a:lnTo>
                  <a:lnTo>
                    <a:pt x="101" y="53"/>
                  </a:lnTo>
                  <a:lnTo>
                    <a:pt x="101" y="56"/>
                  </a:lnTo>
                  <a:lnTo>
                    <a:pt x="93" y="56"/>
                  </a:lnTo>
                  <a:lnTo>
                    <a:pt x="88" y="60"/>
                  </a:lnTo>
                  <a:lnTo>
                    <a:pt x="88" y="60"/>
                  </a:lnTo>
                  <a:lnTo>
                    <a:pt x="86" y="58"/>
                  </a:lnTo>
                  <a:lnTo>
                    <a:pt x="82" y="58"/>
                  </a:lnTo>
                  <a:lnTo>
                    <a:pt x="79" y="53"/>
                  </a:lnTo>
                  <a:lnTo>
                    <a:pt x="75" y="53"/>
                  </a:lnTo>
                  <a:lnTo>
                    <a:pt x="69" y="47"/>
                  </a:lnTo>
                  <a:lnTo>
                    <a:pt x="65" y="47"/>
                  </a:lnTo>
                  <a:lnTo>
                    <a:pt x="58" y="43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47" y="47"/>
                  </a:lnTo>
                  <a:lnTo>
                    <a:pt x="43" y="43"/>
                  </a:lnTo>
                  <a:lnTo>
                    <a:pt x="41" y="43"/>
                  </a:lnTo>
                  <a:lnTo>
                    <a:pt x="39" y="41"/>
                  </a:lnTo>
                  <a:lnTo>
                    <a:pt x="37" y="41"/>
                  </a:lnTo>
                  <a:lnTo>
                    <a:pt x="34" y="43"/>
                  </a:lnTo>
                  <a:lnTo>
                    <a:pt x="32" y="41"/>
                  </a:lnTo>
                  <a:lnTo>
                    <a:pt x="26" y="43"/>
                  </a:lnTo>
                  <a:lnTo>
                    <a:pt x="21" y="41"/>
                  </a:lnTo>
                  <a:lnTo>
                    <a:pt x="13" y="43"/>
                  </a:lnTo>
                  <a:lnTo>
                    <a:pt x="9" y="49"/>
                  </a:lnTo>
                  <a:lnTo>
                    <a:pt x="7" y="51"/>
                  </a:lnTo>
                  <a:lnTo>
                    <a:pt x="4" y="53"/>
                  </a:lnTo>
                  <a:lnTo>
                    <a:pt x="4" y="53"/>
                  </a:lnTo>
                  <a:lnTo>
                    <a:pt x="2" y="49"/>
                  </a:lnTo>
                  <a:lnTo>
                    <a:pt x="0" y="41"/>
                  </a:lnTo>
                  <a:lnTo>
                    <a:pt x="4" y="40"/>
                  </a:lnTo>
                  <a:lnTo>
                    <a:pt x="2" y="36"/>
                  </a:lnTo>
                  <a:lnTo>
                    <a:pt x="4" y="32"/>
                  </a:lnTo>
                  <a:lnTo>
                    <a:pt x="7" y="28"/>
                  </a:lnTo>
                  <a:lnTo>
                    <a:pt x="7" y="23"/>
                  </a:lnTo>
                  <a:lnTo>
                    <a:pt x="9" y="23"/>
                  </a:lnTo>
                  <a:lnTo>
                    <a:pt x="9" y="19"/>
                  </a:lnTo>
                  <a:lnTo>
                    <a:pt x="11" y="15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21" y="12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6" y="13"/>
                  </a:lnTo>
                  <a:lnTo>
                    <a:pt x="34" y="23"/>
                  </a:lnTo>
                  <a:lnTo>
                    <a:pt x="34" y="25"/>
                  </a:lnTo>
                  <a:lnTo>
                    <a:pt x="37" y="28"/>
                  </a:lnTo>
                  <a:lnTo>
                    <a:pt x="41" y="28"/>
                  </a:lnTo>
                  <a:lnTo>
                    <a:pt x="47" y="23"/>
                  </a:lnTo>
                  <a:lnTo>
                    <a:pt x="49" y="17"/>
                  </a:lnTo>
                  <a:lnTo>
                    <a:pt x="47" y="10"/>
                  </a:lnTo>
                  <a:lnTo>
                    <a:pt x="47" y="6"/>
                  </a:lnTo>
                  <a:lnTo>
                    <a:pt x="49" y="6"/>
                  </a:lnTo>
                  <a:lnTo>
                    <a:pt x="54" y="2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 76">
              <a:extLst>
                <a:ext uri="{FF2B5EF4-FFF2-40B4-BE49-F238E27FC236}">
                  <a16:creationId xmlns:a16="http://schemas.microsoft.com/office/drawing/2014/main" id="{BF155C7A-8601-4D11-97E9-A4356F283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88324" y="6053545"/>
              <a:ext cx="368244" cy="271798"/>
            </a:xfrm>
            <a:custGeom>
              <a:avLst/>
              <a:gdLst>
                <a:gd name="T0" fmla="*/ 35 w 84"/>
                <a:gd name="T1" fmla="*/ 0 h 62"/>
                <a:gd name="T2" fmla="*/ 37 w 84"/>
                <a:gd name="T3" fmla="*/ 2 h 62"/>
                <a:gd name="T4" fmla="*/ 39 w 84"/>
                <a:gd name="T5" fmla="*/ 2 h 62"/>
                <a:gd name="T6" fmla="*/ 43 w 84"/>
                <a:gd name="T7" fmla="*/ 6 h 62"/>
                <a:gd name="T8" fmla="*/ 48 w 84"/>
                <a:gd name="T9" fmla="*/ 6 h 62"/>
                <a:gd name="T10" fmla="*/ 48 w 84"/>
                <a:gd name="T11" fmla="*/ 6 h 62"/>
                <a:gd name="T12" fmla="*/ 54 w 84"/>
                <a:gd name="T13" fmla="*/ 2 h 62"/>
                <a:gd name="T14" fmla="*/ 61 w 84"/>
                <a:gd name="T15" fmla="*/ 6 h 62"/>
                <a:gd name="T16" fmla="*/ 65 w 84"/>
                <a:gd name="T17" fmla="*/ 6 h 62"/>
                <a:gd name="T18" fmla="*/ 71 w 84"/>
                <a:gd name="T19" fmla="*/ 12 h 62"/>
                <a:gd name="T20" fmla="*/ 75 w 84"/>
                <a:gd name="T21" fmla="*/ 12 h 62"/>
                <a:gd name="T22" fmla="*/ 78 w 84"/>
                <a:gd name="T23" fmla="*/ 17 h 62"/>
                <a:gd name="T24" fmla="*/ 82 w 84"/>
                <a:gd name="T25" fmla="*/ 17 h 62"/>
                <a:gd name="T26" fmla="*/ 84 w 84"/>
                <a:gd name="T27" fmla="*/ 19 h 62"/>
                <a:gd name="T28" fmla="*/ 80 w 84"/>
                <a:gd name="T29" fmla="*/ 23 h 62"/>
                <a:gd name="T30" fmla="*/ 84 w 84"/>
                <a:gd name="T31" fmla="*/ 25 h 62"/>
                <a:gd name="T32" fmla="*/ 84 w 84"/>
                <a:gd name="T33" fmla="*/ 29 h 62"/>
                <a:gd name="T34" fmla="*/ 76 w 84"/>
                <a:gd name="T35" fmla="*/ 30 h 62"/>
                <a:gd name="T36" fmla="*/ 75 w 84"/>
                <a:gd name="T37" fmla="*/ 36 h 62"/>
                <a:gd name="T38" fmla="*/ 71 w 84"/>
                <a:gd name="T39" fmla="*/ 38 h 62"/>
                <a:gd name="T40" fmla="*/ 71 w 84"/>
                <a:gd name="T41" fmla="*/ 42 h 62"/>
                <a:gd name="T42" fmla="*/ 75 w 84"/>
                <a:gd name="T43" fmla="*/ 45 h 62"/>
                <a:gd name="T44" fmla="*/ 75 w 84"/>
                <a:gd name="T45" fmla="*/ 49 h 62"/>
                <a:gd name="T46" fmla="*/ 71 w 84"/>
                <a:gd name="T47" fmla="*/ 49 h 62"/>
                <a:gd name="T48" fmla="*/ 71 w 84"/>
                <a:gd name="T49" fmla="*/ 45 h 62"/>
                <a:gd name="T50" fmla="*/ 67 w 84"/>
                <a:gd name="T51" fmla="*/ 47 h 62"/>
                <a:gd name="T52" fmla="*/ 65 w 84"/>
                <a:gd name="T53" fmla="*/ 51 h 62"/>
                <a:gd name="T54" fmla="*/ 61 w 84"/>
                <a:gd name="T55" fmla="*/ 51 h 62"/>
                <a:gd name="T56" fmla="*/ 63 w 84"/>
                <a:gd name="T57" fmla="*/ 57 h 62"/>
                <a:gd name="T58" fmla="*/ 60 w 84"/>
                <a:gd name="T59" fmla="*/ 57 h 62"/>
                <a:gd name="T60" fmla="*/ 56 w 84"/>
                <a:gd name="T61" fmla="*/ 58 h 62"/>
                <a:gd name="T62" fmla="*/ 50 w 84"/>
                <a:gd name="T63" fmla="*/ 57 h 62"/>
                <a:gd name="T64" fmla="*/ 45 w 84"/>
                <a:gd name="T65" fmla="*/ 58 h 62"/>
                <a:gd name="T66" fmla="*/ 41 w 84"/>
                <a:gd name="T67" fmla="*/ 62 h 62"/>
                <a:gd name="T68" fmla="*/ 39 w 84"/>
                <a:gd name="T69" fmla="*/ 58 h 62"/>
                <a:gd name="T70" fmla="*/ 39 w 84"/>
                <a:gd name="T71" fmla="*/ 55 h 62"/>
                <a:gd name="T72" fmla="*/ 37 w 84"/>
                <a:gd name="T73" fmla="*/ 47 h 62"/>
                <a:gd name="T74" fmla="*/ 35 w 84"/>
                <a:gd name="T75" fmla="*/ 47 h 62"/>
                <a:gd name="T76" fmla="*/ 31 w 84"/>
                <a:gd name="T77" fmla="*/ 45 h 62"/>
                <a:gd name="T78" fmla="*/ 28 w 84"/>
                <a:gd name="T79" fmla="*/ 45 h 62"/>
                <a:gd name="T80" fmla="*/ 28 w 84"/>
                <a:gd name="T81" fmla="*/ 40 h 62"/>
                <a:gd name="T82" fmla="*/ 30 w 84"/>
                <a:gd name="T83" fmla="*/ 36 h 62"/>
                <a:gd name="T84" fmla="*/ 28 w 84"/>
                <a:gd name="T85" fmla="*/ 34 h 62"/>
                <a:gd name="T86" fmla="*/ 26 w 84"/>
                <a:gd name="T87" fmla="*/ 34 h 62"/>
                <a:gd name="T88" fmla="*/ 24 w 84"/>
                <a:gd name="T89" fmla="*/ 30 h 62"/>
                <a:gd name="T90" fmla="*/ 22 w 84"/>
                <a:gd name="T91" fmla="*/ 29 h 62"/>
                <a:gd name="T92" fmla="*/ 17 w 84"/>
                <a:gd name="T93" fmla="*/ 30 h 62"/>
                <a:gd name="T94" fmla="*/ 11 w 84"/>
                <a:gd name="T95" fmla="*/ 29 h 62"/>
                <a:gd name="T96" fmla="*/ 7 w 84"/>
                <a:gd name="T97" fmla="*/ 23 h 62"/>
                <a:gd name="T98" fmla="*/ 2 w 84"/>
                <a:gd name="T99" fmla="*/ 23 h 62"/>
                <a:gd name="T100" fmla="*/ 0 w 84"/>
                <a:gd name="T101" fmla="*/ 23 h 62"/>
                <a:gd name="T102" fmla="*/ 2 w 84"/>
                <a:gd name="T103" fmla="*/ 21 h 62"/>
                <a:gd name="T104" fmla="*/ 2 w 84"/>
                <a:gd name="T105" fmla="*/ 17 h 62"/>
                <a:gd name="T106" fmla="*/ 0 w 84"/>
                <a:gd name="T107" fmla="*/ 12 h 62"/>
                <a:gd name="T108" fmla="*/ 3 w 84"/>
                <a:gd name="T109" fmla="*/ 10 h 62"/>
                <a:gd name="T110" fmla="*/ 5 w 84"/>
                <a:gd name="T111" fmla="*/ 8 h 62"/>
                <a:gd name="T112" fmla="*/ 9 w 84"/>
                <a:gd name="T113" fmla="*/ 2 h 62"/>
                <a:gd name="T114" fmla="*/ 17 w 84"/>
                <a:gd name="T115" fmla="*/ 0 h 62"/>
                <a:gd name="T116" fmla="*/ 22 w 84"/>
                <a:gd name="T117" fmla="*/ 2 h 62"/>
                <a:gd name="T118" fmla="*/ 28 w 84"/>
                <a:gd name="T119" fmla="*/ 0 h 62"/>
                <a:gd name="T120" fmla="*/ 30 w 84"/>
                <a:gd name="T121" fmla="*/ 2 h 62"/>
                <a:gd name="T122" fmla="*/ 33 w 84"/>
                <a:gd name="T123" fmla="*/ 0 h 62"/>
                <a:gd name="T124" fmla="*/ 35 w 84"/>
                <a:gd name="T12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4" h="62">
                  <a:moveTo>
                    <a:pt x="35" y="0"/>
                  </a:moveTo>
                  <a:lnTo>
                    <a:pt x="37" y="2"/>
                  </a:lnTo>
                  <a:lnTo>
                    <a:pt x="39" y="2"/>
                  </a:lnTo>
                  <a:lnTo>
                    <a:pt x="43" y="6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54" y="2"/>
                  </a:lnTo>
                  <a:lnTo>
                    <a:pt x="61" y="6"/>
                  </a:lnTo>
                  <a:lnTo>
                    <a:pt x="65" y="6"/>
                  </a:lnTo>
                  <a:lnTo>
                    <a:pt x="71" y="12"/>
                  </a:lnTo>
                  <a:lnTo>
                    <a:pt x="75" y="12"/>
                  </a:lnTo>
                  <a:lnTo>
                    <a:pt x="78" y="17"/>
                  </a:lnTo>
                  <a:lnTo>
                    <a:pt x="82" y="17"/>
                  </a:lnTo>
                  <a:lnTo>
                    <a:pt x="84" y="19"/>
                  </a:lnTo>
                  <a:lnTo>
                    <a:pt x="80" y="23"/>
                  </a:lnTo>
                  <a:lnTo>
                    <a:pt x="84" y="25"/>
                  </a:lnTo>
                  <a:lnTo>
                    <a:pt x="84" y="29"/>
                  </a:lnTo>
                  <a:lnTo>
                    <a:pt x="76" y="30"/>
                  </a:lnTo>
                  <a:lnTo>
                    <a:pt x="75" y="36"/>
                  </a:lnTo>
                  <a:lnTo>
                    <a:pt x="71" y="38"/>
                  </a:lnTo>
                  <a:lnTo>
                    <a:pt x="71" y="42"/>
                  </a:lnTo>
                  <a:lnTo>
                    <a:pt x="75" y="45"/>
                  </a:lnTo>
                  <a:lnTo>
                    <a:pt x="75" y="49"/>
                  </a:lnTo>
                  <a:lnTo>
                    <a:pt x="71" y="49"/>
                  </a:lnTo>
                  <a:lnTo>
                    <a:pt x="71" y="45"/>
                  </a:lnTo>
                  <a:lnTo>
                    <a:pt x="67" y="47"/>
                  </a:lnTo>
                  <a:lnTo>
                    <a:pt x="65" y="51"/>
                  </a:lnTo>
                  <a:lnTo>
                    <a:pt x="61" y="51"/>
                  </a:lnTo>
                  <a:lnTo>
                    <a:pt x="63" y="57"/>
                  </a:lnTo>
                  <a:lnTo>
                    <a:pt x="60" y="57"/>
                  </a:lnTo>
                  <a:lnTo>
                    <a:pt x="56" y="58"/>
                  </a:lnTo>
                  <a:lnTo>
                    <a:pt x="50" y="57"/>
                  </a:lnTo>
                  <a:lnTo>
                    <a:pt x="45" y="58"/>
                  </a:lnTo>
                  <a:lnTo>
                    <a:pt x="41" y="62"/>
                  </a:lnTo>
                  <a:lnTo>
                    <a:pt x="39" y="58"/>
                  </a:lnTo>
                  <a:lnTo>
                    <a:pt x="39" y="55"/>
                  </a:lnTo>
                  <a:lnTo>
                    <a:pt x="37" y="47"/>
                  </a:lnTo>
                  <a:lnTo>
                    <a:pt x="35" y="47"/>
                  </a:lnTo>
                  <a:lnTo>
                    <a:pt x="31" y="45"/>
                  </a:lnTo>
                  <a:lnTo>
                    <a:pt x="28" y="45"/>
                  </a:lnTo>
                  <a:lnTo>
                    <a:pt x="28" y="40"/>
                  </a:lnTo>
                  <a:lnTo>
                    <a:pt x="30" y="36"/>
                  </a:lnTo>
                  <a:lnTo>
                    <a:pt x="28" y="34"/>
                  </a:lnTo>
                  <a:lnTo>
                    <a:pt x="26" y="34"/>
                  </a:lnTo>
                  <a:lnTo>
                    <a:pt x="24" y="30"/>
                  </a:lnTo>
                  <a:lnTo>
                    <a:pt x="22" y="29"/>
                  </a:lnTo>
                  <a:lnTo>
                    <a:pt x="17" y="30"/>
                  </a:lnTo>
                  <a:lnTo>
                    <a:pt x="11" y="29"/>
                  </a:lnTo>
                  <a:lnTo>
                    <a:pt x="7" y="23"/>
                  </a:lnTo>
                  <a:lnTo>
                    <a:pt x="2" y="23"/>
                  </a:lnTo>
                  <a:lnTo>
                    <a:pt x="0" y="23"/>
                  </a:lnTo>
                  <a:lnTo>
                    <a:pt x="2" y="21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3" y="10"/>
                  </a:lnTo>
                  <a:lnTo>
                    <a:pt x="5" y="8"/>
                  </a:lnTo>
                  <a:lnTo>
                    <a:pt x="9" y="2"/>
                  </a:lnTo>
                  <a:lnTo>
                    <a:pt x="17" y="0"/>
                  </a:lnTo>
                  <a:lnTo>
                    <a:pt x="22" y="2"/>
                  </a:lnTo>
                  <a:lnTo>
                    <a:pt x="28" y="0"/>
                  </a:lnTo>
                  <a:lnTo>
                    <a:pt x="30" y="2"/>
                  </a:lnTo>
                  <a:lnTo>
                    <a:pt x="33" y="0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146" name="Picture 2" descr="File:Flag of Spain.svg - Wiki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308" y="2098725"/>
            <a:ext cx="1620632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Freeform 106">
            <a:extLst>
              <a:ext uri="{FF2B5EF4-FFF2-40B4-BE49-F238E27FC236}">
                <a16:creationId xmlns:a16="http://schemas.microsoft.com/office/drawing/2014/main" id="{DA3218E7-C3AD-4C8A-85CA-CD24F78486E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307006" y="1602311"/>
            <a:ext cx="4145280" cy="2905297"/>
          </a:xfrm>
          <a:custGeom>
            <a:avLst/>
            <a:gdLst>
              <a:gd name="T0" fmla="*/ 172 w 210"/>
              <a:gd name="T1" fmla="*/ 101 h 157"/>
              <a:gd name="T2" fmla="*/ 167 w 210"/>
              <a:gd name="T3" fmla="*/ 99 h 157"/>
              <a:gd name="T4" fmla="*/ 193 w 210"/>
              <a:gd name="T5" fmla="*/ 86 h 157"/>
              <a:gd name="T6" fmla="*/ 191 w 210"/>
              <a:gd name="T7" fmla="*/ 93 h 157"/>
              <a:gd name="T8" fmla="*/ 185 w 210"/>
              <a:gd name="T9" fmla="*/ 86 h 157"/>
              <a:gd name="T10" fmla="*/ 210 w 210"/>
              <a:gd name="T11" fmla="*/ 82 h 157"/>
              <a:gd name="T12" fmla="*/ 200 w 210"/>
              <a:gd name="T13" fmla="*/ 82 h 157"/>
              <a:gd name="T14" fmla="*/ 25 w 210"/>
              <a:gd name="T15" fmla="*/ 0 h 157"/>
              <a:gd name="T16" fmla="*/ 36 w 210"/>
              <a:gd name="T17" fmla="*/ 2 h 157"/>
              <a:gd name="T18" fmla="*/ 47 w 210"/>
              <a:gd name="T19" fmla="*/ 2 h 157"/>
              <a:gd name="T20" fmla="*/ 58 w 210"/>
              <a:gd name="T21" fmla="*/ 5 h 157"/>
              <a:gd name="T22" fmla="*/ 84 w 210"/>
              <a:gd name="T23" fmla="*/ 5 h 157"/>
              <a:gd name="T24" fmla="*/ 97 w 210"/>
              <a:gd name="T25" fmla="*/ 9 h 157"/>
              <a:gd name="T26" fmla="*/ 112 w 210"/>
              <a:gd name="T27" fmla="*/ 11 h 157"/>
              <a:gd name="T28" fmla="*/ 118 w 210"/>
              <a:gd name="T29" fmla="*/ 7 h 157"/>
              <a:gd name="T30" fmla="*/ 124 w 210"/>
              <a:gd name="T31" fmla="*/ 11 h 157"/>
              <a:gd name="T32" fmla="*/ 129 w 210"/>
              <a:gd name="T33" fmla="*/ 17 h 157"/>
              <a:gd name="T34" fmla="*/ 142 w 210"/>
              <a:gd name="T35" fmla="*/ 20 h 157"/>
              <a:gd name="T36" fmla="*/ 154 w 210"/>
              <a:gd name="T37" fmla="*/ 26 h 157"/>
              <a:gd name="T38" fmla="*/ 167 w 210"/>
              <a:gd name="T39" fmla="*/ 24 h 157"/>
              <a:gd name="T40" fmla="*/ 183 w 210"/>
              <a:gd name="T41" fmla="*/ 26 h 157"/>
              <a:gd name="T42" fmla="*/ 191 w 210"/>
              <a:gd name="T43" fmla="*/ 32 h 157"/>
              <a:gd name="T44" fmla="*/ 189 w 210"/>
              <a:gd name="T45" fmla="*/ 43 h 157"/>
              <a:gd name="T46" fmla="*/ 182 w 210"/>
              <a:gd name="T47" fmla="*/ 50 h 157"/>
              <a:gd name="T48" fmla="*/ 178 w 210"/>
              <a:gd name="T49" fmla="*/ 54 h 157"/>
              <a:gd name="T50" fmla="*/ 174 w 210"/>
              <a:gd name="T51" fmla="*/ 56 h 157"/>
              <a:gd name="T52" fmla="*/ 163 w 210"/>
              <a:gd name="T53" fmla="*/ 58 h 157"/>
              <a:gd name="T54" fmla="*/ 159 w 210"/>
              <a:gd name="T55" fmla="*/ 65 h 157"/>
              <a:gd name="T56" fmla="*/ 157 w 210"/>
              <a:gd name="T57" fmla="*/ 65 h 157"/>
              <a:gd name="T58" fmla="*/ 148 w 210"/>
              <a:gd name="T59" fmla="*/ 75 h 157"/>
              <a:gd name="T60" fmla="*/ 142 w 210"/>
              <a:gd name="T61" fmla="*/ 93 h 157"/>
              <a:gd name="T62" fmla="*/ 150 w 210"/>
              <a:gd name="T63" fmla="*/ 104 h 157"/>
              <a:gd name="T64" fmla="*/ 140 w 210"/>
              <a:gd name="T65" fmla="*/ 114 h 157"/>
              <a:gd name="T66" fmla="*/ 135 w 210"/>
              <a:gd name="T67" fmla="*/ 127 h 157"/>
              <a:gd name="T68" fmla="*/ 118 w 210"/>
              <a:gd name="T69" fmla="*/ 134 h 157"/>
              <a:gd name="T70" fmla="*/ 111 w 210"/>
              <a:gd name="T71" fmla="*/ 142 h 157"/>
              <a:gd name="T72" fmla="*/ 103 w 210"/>
              <a:gd name="T73" fmla="*/ 146 h 157"/>
              <a:gd name="T74" fmla="*/ 96 w 210"/>
              <a:gd name="T75" fmla="*/ 144 h 157"/>
              <a:gd name="T76" fmla="*/ 81 w 210"/>
              <a:gd name="T77" fmla="*/ 144 h 157"/>
              <a:gd name="T78" fmla="*/ 64 w 210"/>
              <a:gd name="T79" fmla="*/ 149 h 157"/>
              <a:gd name="T80" fmla="*/ 56 w 210"/>
              <a:gd name="T81" fmla="*/ 157 h 157"/>
              <a:gd name="T82" fmla="*/ 41 w 210"/>
              <a:gd name="T83" fmla="*/ 144 h 157"/>
              <a:gd name="T84" fmla="*/ 30 w 210"/>
              <a:gd name="T85" fmla="*/ 134 h 157"/>
              <a:gd name="T86" fmla="*/ 26 w 210"/>
              <a:gd name="T87" fmla="*/ 127 h 157"/>
              <a:gd name="T88" fmla="*/ 34 w 210"/>
              <a:gd name="T89" fmla="*/ 112 h 157"/>
              <a:gd name="T90" fmla="*/ 34 w 210"/>
              <a:gd name="T91" fmla="*/ 103 h 157"/>
              <a:gd name="T92" fmla="*/ 25 w 210"/>
              <a:gd name="T93" fmla="*/ 84 h 157"/>
              <a:gd name="T94" fmla="*/ 36 w 210"/>
              <a:gd name="T95" fmla="*/ 78 h 157"/>
              <a:gd name="T96" fmla="*/ 38 w 210"/>
              <a:gd name="T97" fmla="*/ 60 h 157"/>
              <a:gd name="T98" fmla="*/ 45 w 210"/>
              <a:gd name="T99" fmla="*/ 50 h 157"/>
              <a:gd name="T100" fmla="*/ 43 w 210"/>
              <a:gd name="T101" fmla="*/ 37 h 157"/>
              <a:gd name="T102" fmla="*/ 23 w 210"/>
              <a:gd name="T103" fmla="*/ 37 h 157"/>
              <a:gd name="T104" fmla="*/ 15 w 210"/>
              <a:gd name="T105" fmla="*/ 35 h 157"/>
              <a:gd name="T106" fmla="*/ 6 w 210"/>
              <a:gd name="T107" fmla="*/ 33 h 157"/>
              <a:gd name="T108" fmla="*/ 8 w 210"/>
              <a:gd name="T109" fmla="*/ 28 h 157"/>
              <a:gd name="T110" fmla="*/ 6 w 210"/>
              <a:gd name="T111" fmla="*/ 26 h 157"/>
              <a:gd name="T112" fmla="*/ 4 w 210"/>
              <a:gd name="T113" fmla="*/ 20 h 157"/>
              <a:gd name="T114" fmla="*/ 0 w 210"/>
              <a:gd name="T115" fmla="*/ 15 h 157"/>
              <a:gd name="T116" fmla="*/ 10 w 210"/>
              <a:gd name="T117" fmla="*/ 9 h 157"/>
              <a:gd name="T118" fmla="*/ 15 w 210"/>
              <a:gd name="T119" fmla="*/ 5 h 157"/>
              <a:gd name="T120" fmla="*/ 23 w 210"/>
              <a:gd name="T121" fmla="*/ 2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10" h="157">
                <a:moveTo>
                  <a:pt x="172" y="97"/>
                </a:moveTo>
                <a:lnTo>
                  <a:pt x="174" y="99"/>
                </a:lnTo>
                <a:lnTo>
                  <a:pt x="172" y="101"/>
                </a:lnTo>
                <a:lnTo>
                  <a:pt x="170" y="104"/>
                </a:lnTo>
                <a:lnTo>
                  <a:pt x="167" y="103"/>
                </a:lnTo>
                <a:lnTo>
                  <a:pt x="167" y="99"/>
                </a:lnTo>
                <a:lnTo>
                  <a:pt x="172" y="97"/>
                </a:lnTo>
                <a:close/>
                <a:moveTo>
                  <a:pt x="187" y="84"/>
                </a:moveTo>
                <a:lnTo>
                  <a:pt x="193" y="86"/>
                </a:lnTo>
                <a:lnTo>
                  <a:pt x="195" y="86"/>
                </a:lnTo>
                <a:lnTo>
                  <a:pt x="191" y="88"/>
                </a:lnTo>
                <a:lnTo>
                  <a:pt x="191" y="93"/>
                </a:lnTo>
                <a:lnTo>
                  <a:pt x="187" y="91"/>
                </a:lnTo>
                <a:lnTo>
                  <a:pt x="183" y="89"/>
                </a:lnTo>
                <a:lnTo>
                  <a:pt x="185" y="86"/>
                </a:lnTo>
                <a:lnTo>
                  <a:pt x="187" y="84"/>
                </a:lnTo>
                <a:close/>
                <a:moveTo>
                  <a:pt x="206" y="78"/>
                </a:moveTo>
                <a:lnTo>
                  <a:pt x="210" y="82"/>
                </a:lnTo>
                <a:lnTo>
                  <a:pt x="208" y="84"/>
                </a:lnTo>
                <a:lnTo>
                  <a:pt x="206" y="82"/>
                </a:lnTo>
                <a:lnTo>
                  <a:pt x="200" y="82"/>
                </a:lnTo>
                <a:lnTo>
                  <a:pt x="200" y="80"/>
                </a:lnTo>
                <a:lnTo>
                  <a:pt x="206" y="78"/>
                </a:lnTo>
                <a:close/>
                <a:moveTo>
                  <a:pt x="25" y="0"/>
                </a:moveTo>
                <a:lnTo>
                  <a:pt x="30" y="0"/>
                </a:lnTo>
                <a:lnTo>
                  <a:pt x="32" y="5"/>
                </a:lnTo>
                <a:lnTo>
                  <a:pt x="36" y="2"/>
                </a:lnTo>
                <a:lnTo>
                  <a:pt x="40" y="2"/>
                </a:lnTo>
                <a:lnTo>
                  <a:pt x="43" y="3"/>
                </a:lnTo>
                <a:lnTo>
                  <a:pt x="47" y="2"/>
                </a:lnTo>
                <a:lnTo>
                  <a:pt x="53" y="2"/>
                </a:lnTo>
                <a:lnTo>
                  <a:pt x="54" y="2"/>
                </a:lnTo>
                <a:lnTo>
                  <a:pt x="58" y="5"/>
                </a:lnTo>
                <a:lnTo>
                  <a:pt x="71" y="7"/>
                </a:lnTo>
                <a:lnTo>
                  <a:pt x="77" y="7"/>
                </a:lnTo>
                <a:lnTo>
                  <a:pt x="84" y="5"/>
                </a:lnTo>
                <a:lnTo>
                  <a:pt x="90" y="5"/>
                </a:lnTo>
                <a:lnTo>
                  <a:pt x="92" y="7"/>
                </a:lnTo>
                <a:lnTo>
                  <a:pt x="97" y="9"/>
                </a:lnTo>
                <a:lnTo>
                  <a:pt x="101" y="5"/>
                </a:lnTo>
                <a:lnTo>
                  <a:pt x="103" y="5"/>
                </a:lnTo>
                <a:lnTo>
                  <a:pt x="112" y="11"/>
                </a:lnTo>
                <a:lnTo>
                  <a:pt x="114" y="9"/>
                </a:lnTo>
                <a:lnTo>
                  <a:pt x="116" y="9"/>
                </a:lnTo>
                <a:lnTo>
                  <a:pt x="118" y="7"/>
                </a:lnTo>
                <a:lnTo>
                  <a:pt x="122" y="9"/>
                </a:lnTo>
                <a:lnTo>
                  <a:pt x="122" y="9"/>
                </a:lnTo>
                <a:lnTo>
                  <a:pt x="124" y="11"/>
                </a:lnTo>
                <a:lnTo>
                  <a:pt x="124" y="15"/>
                </a:lnTo>
                <a:lnTo>
                  <a:pt x="124" y="17"/>
                </a:lnTo>
                <a:lnTo>
                  <a:pt x="129" y="17"/>
                </a:lnTo>
                <a:lnTo>
                  <a:pt x="135" y="18"/>
                </a:lnTo>
                <a:lnTo>
                  <a:pt x="139" y="22"/>
                </a:lnTo>
                <a:lnTo>
                  <a:pt x="142" y="20"/>
                </a:lnTo>
                <a:lnTo>
                  <a:pt x="146" y="24"/>
                </a:lnTo>
                <a:lnTo>
                  <a:pt x="150" y="24"/>
                </a:lnTo>
                <a:lnTo>
                  <a:pt x="154" y="26"/>
                </a:lnTo>
                <a:lnTo>
                  <a:pt x="155" y="22"/>
                </a:lnTo>
                <a:lnTo>
                  <a:pt x="163" y="22"/>
                </a:lnTo>
                <a:lnTo>
                  <a:pt x="167" y="24"/>
                </a:lnTo>
                <a:lnTo>
                  <a:pt x="170" y="24"/>
                </a:lnTo>
                <a:lnTo>
                  <a:pt x="176" y="26"/>
                </a:lnTo>
                <a:lnTo>
                  <a:pt x="183" y="26"/>
                </a:lnTo>
                <a:lnTo>
                  <a:pt x="189" y="28"/>
                </a:lnTo>
                <a:lnTo>
                  <a:pt x="191" y="30"/>
                </a:lnTo>
                <a:lnTo>
                  <a:pt x="191" y="32"/>
                </a:lnTo>
                <a:lnTo>
                  <a:pt x="189" y="33"/>
                </a:lnTo>
                <a:lnTo>
                  <a:pt x="189" y="39"/>
                </a:lnTo>
                <a:lnTo>
                  <a:pt x="189" y="43"/>
                </a:lnTo>
                <a:lnTo>
                  <a:pt x="187" y="46"/>
                </a:lnTo>
                <a:lnTo>
                  <a:pt x="182" y="50"/>
                </a:lnTo>
                <a:lnTo>
                  <a:pt x="182" y="50"/>
                </a:lnTo>
                <a:lnTo>
                  <a:pt x="180" y="52"/>
                </a:lnTo>
                <a:lnTo>
                  <a:pt x="180" y="52"/>
                </a:lnTo>
                <a:lnTo>
                  <a:pt x="178" y="54"/>
                </a:lnTo>
                <a:lnTo>
                  <a:pt x="178" y="54"/>
                </a:lnTo>
                <a:lnTo>
                  <a:pt x="176" y="54"/>
                </a:lnTo>
                <a:lnTo>
                  <a:pt x="174" y="56"/>
                </a:lnTo>
                <a:lnTo>
                  <a:pt x="172" y="56"/>
                </a:lnTo>
                <a:lnTo>
                  <a:pt x="167" y="56"/>
                </a:lnTo>
                <a:lnTo>
                  <a:pt x="163" y="58"/>
                </a:lnTo>
                <a:lnTo>
                  <a:pt x="159" y="60"/>
                </a:lnTo>
                <a:lnTo>
                  <a:pt x="161" y="61"/>
                </a:lnTo>
                <a:lnTo>
                  <a:pt x="159" y="65"/>
                </a:lnTo>
                <a:lnTo>
                  <a:pt x="157" y="67"/>
                </a:lnTo>
                <a:lnTo>
                  <a:pt x="157" y="67"/>
                </a:lnTo>
                <a:lnTo>
                  <a:pt x="157" y="65"/>
                </a:lnTo>
                <a:lnTo>
                  <a:pt x="155" y="65"/>
                </a:lnTo>
                <a:lnTo>
                  <a:pt x="150" y="75"/>
                </a:lnTo>
                <a:lnTo>
                  <a:pt x="148" y="75"/>
                </a:lnTo>
                <a:lnTo>
                  <a:pt x="140" y="86"/>
                </a:lnTo>
                <a:lnTo>
                  <a:pt x="139" y="89"/>
                </a:lnTo>
                <a:lnTo>
                  <a:pt x="142" y="93"/>
                </a:lnTo>
                <a:lnTo>
                  <a:pt x="142" y="97"/>
                </a:lnTo>
                <a:lnTo>
                  <a:pt x="144" y="99"/>
                </a:lnTo>
                <a:lnTo>
                  <a:pt x="150" y="104"/>
                </a:lnTo>
                <a:lnTo>
                  <a:pt x="146" y="108"/>
                </a:lnTo>
                <a:lnTo>
                  <a:pt x="140" y="108"/>
                </a:lnTo>
                <a:lnTo>
                  <a:pt x="140" y="114"/>
                </a:lnTo>
                <a:lnTo>
                  <a:pt x="135" y="121"/>
                </a:lnTo>
                <a:lnTo>
                  <a:pt x="133" y="125"/>
                </a:lnTo>
                <a:lnTo>
                  <a:pt x="135" y="127"/>
                </a:lnTo>
                <a:lnTo>
                  <a:pt x="133" y="129"/>
                </a:lnTo>
                <a:lnTo>
                  <a:pt x="127" y="129"/>
                </a:lnTo>
                <a:lnTo>
                  <a:pt x="118" y="134"/>
                </a:lnTo>
                <a:lnTo>
                  <a:pt x="118" y="138"/>
                </a:lnTo>
                <a:lnTo>
                  <a:pt x="114" y="144"/>
                </a:lnTo>
                <a:lnTo>
                  <a:pt x="111" y="142"/>
                </a:lnTo>
                <a:lnTo>
                  <a:pt x="107" y="140"/>
                </a:lnTo>
                <a:lnTo>
                  <a:pt x="105" y="142"/>
                </a:lnTo>
                <a:lnTo>
                  <a:pt x="103" y="146"/>
                </a:lnTo>
                <a:lnTo>
                  <a:pt x="99" y="142"/>
                </a:lnTo>
                <a:lnTo>
                  <a:pt x="97" y="142"/>
                </a:lnTo>
                <a:lnTo>
                  <a:pt x="96" y="144"/>
                </a:lnTo>
                <a:lnTo>
                  <a:pt x="92" y="144"/>
                </a:lnTo>
                <a:lnTo>
                  <a:pt x="84" y="142"/>
                </a:lnTo>
                <a:lnTo>
                  <a:pt x="81" y="144"/>
                </a:lnTo>
                <a:lnTo>
                  <a:pt x="75" y="144"/>
                </a:lnTo>
                <a:lnTo>
                  <a:pt x="69" y="149"/>
                </a:lnTo>
                <a:lnTo>
                  <a:pt x="64" y="149"/>
                </a:lnTo>
                <a:lnTo>
                  <a:pt x="62" y="151"/>
                </a:lnTo>
                <a:lnTo>
                  <a:pt x="62" y="155"/>
                </a:lnTo>
                <a:lnTo>
                  <a:pt x="56" y="157"/>
                </a:lnTo>
                <a:lnTo>
                  <a:pt x="51" y="157"/>
                </a:lnTo>
                <a:lnTo>
                  <a:pt x="45" y="151"/>
                </a:lnTo>
                <a:lnTo>
                  <a:pt x="41" y="144"/>
                </a:lnTo>
                <a:lnTo>
                  <a:pt x="43" y="142"/>
                </a:lnTo>
                <a:lnTo>
                  <a:pt x="36" y="136"/>
                </a:lnTo>
                <a:lnTo>
                  <a:pt x="30" y="134"/>
                </a:lnTo>
                <a:lnTo>
                  <a:pt x="28" y="134"/>
                </a:lnTo>
                <a:lnTo>
                  <a:pt x="28" y="131"/>
                </a:lnTo>
                <a:lnTo>
                  <a:pt x="26" y="127"/>
                </a:lnTo>
                <a:lnTo>
                  <a:pt x="30" y="119"/>
                </a:lnTo>
                <a:lnTo>
                  <a:pt x="34" y="116"/>
                </a:lnTo>
                <a:lnTo>
                  <a:pt x="34" y="112"/>
                </a:lnTo>
                <a:lnTo>
                  <a:pt x="30" y="112"/>
                </a:lnTo>
                <a:lnTo>
                  <a:pt x="28" y="106"/>
                </a:lnTo>
                <a:lnTo>
                  <a:pt x="34" y="103"/>
                </a:lnTo>
                <a:lnTo>
                  <a:pt x="34" y="95"/>
                </a:lnTo>
                <a:lnTo>
                  <a:pt x="28" y="93"/>
                </a:lnTo>
                <a:lnTo>
                  <a:pt x="25" y="84"/>
                </a:lnTo>
                <a:lnTo>
                  <a:pt x="28" y="84"/>
                </a:lnTo>
                <a:lnTo>
                  <a:pt x="32" y="84"/>
                </a:lnTo>
                <a:lnTo>
                  <a:pt x="36" y="78"/>
                </a:lnTo>
                <a:lnTo>
                  <a:pt x="34" y="75"/>
                </a:lnTo>
                <a:lnTo>
                  <a:pt x="38" y="71"/>
                </a:lnTo>
                <a:lnTo>
                  <a:pt x="38" y="60"/>
                </a:lnTo>
                <a:lnTo>
                  <a:pt x="38" y="56"/>
                </a:lnTo>
                <a:lnTo>
                  <a:pt x="43" y="50"/>
                </a:lnTo>
                <a:lnTo>
                  <a:pt x="45" y="50"/>
                </a:lnTo>
                <a:lnTo>
                  <a:pt x="47" y="46"/>
                </a:lnTo>
                <a:lnTo>
                  <a:pt x="43" y="41"/>
                </a:lnTo>
                <a:lnTo>
                  <a:pt x="43" y="37"/>
                </a:lnTo>
                <a:lnTo>
                  <a:pt x="34" y="37"/>
                </a:lnTo>
                <a:lnTo>
                  <a:pt x="32" y="39"/>
                </a:lnTo>
                <a:lnTo>
                  <a:pt x="23" y="37"/>
                </a:lnTo>
                <a:lnTo>
                  <a:pt x="17" y="41"/>
                </a:lnTo>
                <a:lnTo>
                  <a:pt x="15" y="39"/>
                </a:lnTo>
                <a:lnTo>
                  <a:pt x="15" y="35"/>
                </a:lnTo>
                <a:lnTo>
                  <a:pt x="13" y="33"/>
                </a:lnTo>
                <a:lnTo>
                  <a:pt x="6" y="35"/>
                </a:lnTo>
                <a:lnTo>
                  <a:pt x="6" y="33"/>
                </a:lnTo>
                <a:lnTo>
                  <a:pt x="10" y="30"/>
                </a:lnTo>
                <a:lnTo>
                  <a:pt x="6" y="30"/>
                </a:lnTo>
                <a:lnTo>
                  <a:pt x="8" y="28"/>
                </a:lnTo>
                <a:lnTo>
                  <a:pt x="8" y="26"/>
                </a:lnTo>
                <a:lnTo>
                  <a:pt x="8" y="22"/>
                </a:lnTo>
                <a:lnTo>
                  <a:pt x="6" y="26"/>
                </a:lnTo>
                <a:lnTo>
                  <a:pt x="4" y="26"/>
                </a:lnTo>
                <a:lnTo>
                  <a:pt x="4" y="20"/>
                </a:lnTo>
                <a:lnTo>
                  <a:pt x="4" y="20"/>
                </a:lnTo>
                <a:lnTo>
                  <a:pt x="4" y="18"/>
                </a:lnTo>
                <a:lnTo>
                  <a:pt x="0" y="18"/>
                </a:lnTo>
                <a:lnTo>
                  <a:pt x="0" y="15"/>
                </a:lnTo>
                <a:lnTo>
                  <a:pt x="2" y="11"/>
                </a:lnTo>
                <a:lnTo>
                  <a:pt x="8" y="9"/>
                </a:lnTo>
                <a:lnTo>
                  <a:pt x="10" y="9"/>
                </a:lnTo>
                <a:lnTo>
                  <a:pt x="15" y="9"/>
                </a:lnTo>
                <a:lnTo>
                  <a:pt x="17" y="7"/>
                </a:lnTo>
                <a:lnTo>
                  <a:pt x="15" y="5"/>
                </a:lnTo>
                <a:lnTo>
                  <a:pt x="15" y="3"/>
                </a:lnTo>
                <a:lnTo>
                  <a:pt x="21" y="0"/>
                </a:lnTo>
                <a:lnTo>
                  <a:pt x="23" y="2"/>
                </a:lnTo>
                <a:lnTo>
                  <a:pt x="2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0">
            <a:solidFill>
              <a:schemeClr val="bg1">
                <a:lumMod val="6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182598" tIns="91298" rIns="182598" bIns="91298" numCol="1" anchor="t" anchorCtr="0" compatLnSpc="1">
            <a:prstTxWarp prst="textNoShape">
              <a:avLst/>
            </a:prstTxWarp>
          </a:bodyPr>
          <a:lstStyle/>
          <a:p>
            <a:endParaRPr lang="en-US" sz="3596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Segnaposto testo 13">
            <a:extLst>
              <a:ext uri="{FF2B5EF4-FFF2-40B4-BE49-F238E27FC236}">
                <a16:creationId xmlns:a16="http://schemas.microsoft.com/office/drawing/2014/main" id="{F278402B-CA7D-4F5B-B3FA-ED74AB3CFB6C}"/>
              </a:ext>
            </a:extLst>
          </p:cNvPr>
          <p:cNvSpPr txBox="1">
            <a:spLocks/>
          </p:cNvSpPr>
          <p:nvPr/>
        </p:nvSpPr>
        <p:spPr>
          <a:xfrm>
            <a:off x="2902516" y="90536"/>
            <a:ext cx="6992922" cy="79529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lIns="180000" tIns="180000" rIns="252000" bIns="18000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96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63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Conferencia EUROPEA: Turín-Valdocco FAMILIA QUE: ESCUCHA, INTERACTÚA EN LA RED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0390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immagine 11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20" name="Rettangolo 19" descr="Blocco in evidenza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4722" y="1862341"/>
            <a:ext cx="6175277" cy="1529367"/>
          </a:xfrm>
        </p:spPr>
        <p:txBody>
          <a:bodyPr rtlCol="0"/>
          <a:lstStyle/>
          <a:p>
            <a:pPr>
              <a:lnSpc>
                <a:spcPct val="90000"/>
              </a:lnSpc>
            </a:pPr>
            <a:r>
              <a:rPr lang="it-IT" sz="5500" dirty="0"/>
              <a:t>Francia</a:t>
            </a:r>
            <a:br>
              <a:rPr lang="it-IT" sz="5500" dirty="0"/>
            </a:br>
            <a:r>
              <a:rPr lang="it-IT" sz="5500" dirty="0"/>
              <a:t>Belgio Sud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584722" y="3397803"/>
            <a:ext cx="6175238" cy="546253"/>
          </a:xfrm>
        </p:spPr>
        <p:txBody>
          <a:bodyPr rtlCol="0"/>
          <a:lstStyle/>
          <a:p>
            <a:r>
              <a:rPr lang="it-IT" dirty="0"/>
              <a:t>France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4086932"/>
            <a:ext cx="5472000" cy="2295567"/>
          </a:xfrm>
        </p:spPr>
        <p:txBody>
          <a:bodyPr rtlCol="0"/>
          <a:lstStyle/>
          <a:p>
            <a:pPr marL="0" indent="0" rtl="0">
              <a:buNone/>
            </a:pPr>
            <a:r>
              <a:rPr lang="it-IT" sz="2800" dirty="0"/>
              <a:t>Con  una </a:t>
            </a:r>
            <a:r>
              <a:rPr lang="it-IT" sz="2800" dirty="0" err="1"/>
              <a:t>Federaziona</a:t>
            </a:r>
            <a:r>
              <a:rPr lang="it-IT" sz="2800" dirty="0"/>
              <a:t> attiva</a:t>
            </a:r>
          </a:p>
          <a:p>
            <a:r>
              <a:rPr lang="it-IT" dirty="0"/>
              <a:t>Federazione Francia – Belgio Sud </a:t>
            </a:r>
          </a:p>
          <a:p>
            <a:pPr marL="0" indent="0">
              <a:buNone/>
            </a:pPr>
            <a:r>
              <a:rPr lang="it-IT" dirty="0"/>
              <a:t>      Notre-Dame </a:t>
            </a:r>
            <a:r>
              <a:rPr lang="it-IT" dirty="0" err="1"/>
              <a:t>des</a:t>
            </a:r>
            <a:r>
              <a:rPr lang="it-IT" dirty="0"/>
              <a:t> Nations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12</a:t>
            </a:fld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756000"/>
            <a:ext cx="4401436" cy="5601828"/>
          </a:xfrm>
          <a:prstGeom prst="rect">
            <a:avLst/>
          </a:prstGeom>
        </p:spPr>
      </p:pic>
      <p:grpSp>
        <p:nvGrpSpPr>
          <p:cNvPr id="9" name="Group 52">
            <a:extLst>
              <a:ext uri="{FF2B5EF4-FFF2-40B4-BE49-F238E27FC236}">
                <a16:creationId xmlns:a16="http://schemas.microsoft.com/office/drawing/2014/main" id="{8EE340F2-0D89-4434-AA8A-C1614EAF9F66}"/>
              </a:ext>
            </a:extLst>
          </p:cNvPr>
          <p:cNvGrpSpPr/>
          <p:nvPr/>
        </p:nvGrpSpPr>
        <p:grpSpPr>
          <a:xfrm>
            <a:off x="1248163" y="1280773"/>
            <a:ext cx="3599674" cy="2940075"/>
            <a:chOff x="12504231" y="4159986"/>
            <a:chExt cx="8969825" cy="7463466"/>
          </a:xfrm>
          <a:noFill/>
        </p:grpSpPr>
        <p:sp>
          <p:nvSpPr>
            <p:cNvPr id="11" name="Freeform 70">
              <a:extLst>
                <a:ext uri="{FF2B5EF4-FFF2-40B4-BE49-F238E27FC236}">
                  <a16:creationId xmlns:a16="http://schemas.microsoft.com/office/drawing/2014/main" id="{05131A1A-08FA-490F-A456-3F86665622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05979" y="5262781"/>
              <a:ext cx="1356538" cy="1064942"/>
            </a:xfrm>
            <a:custGeom>
              <a:avLst/>
              <a:gdLst>
                <a:gd name="T0" fmla="*/ 84 w 107"/>
                <a:gd name="T1" fmla="*/ 74 h 84"/>
                <a:gd name="T2" fmla="*/ 83 w 107"/>
                <a:gd name="T3" fmla="*/ 82 h 84"/>
                <a:gd name="T4" fmla="*/ 77 w 107"/>
                <a:gd name="T5" fmla="*/ 80 h 84"/>
                <a:gd name="T6" fmla="*/ 77 w 107"/>
                <a:gd name="T7" fmla="*/ 74 h 84"/>
                <a:gd name="T8" fmla="*/ 38 w 107"/>
                <a:gd name="T9" fmla="*/ 71 h 84"/>
                <a:gd name="T10" fmla="*/ 54 w 107"/>
                <a:gd name="T11" fmla="*/ 71 h 84"/>
                <a:gd name="T12" fmla="*/ 60 w 107"/>
                <a:gd name="T13" fmla="*/ 69 h 84"/>
                <a:gd name="T14" fmla="*/ 58 w 107"/>
                <a:gd name="T15" fmla="*/ 76 h 84"/>
                <a:gd name="T16" fmla="*/ 45 w 107"/>
                <a:gd name="T17" fmla="*/ 74 h 84"/>
                <a:gd name="T18" fmla="*/ 47 w 107"/>
                <a:gd name="T19" fmla="*/ 69 h 84"/>
                <a:gd name="T20" fmla="*/ 64 w 107"/>
                <a:gd name="T21" fmla="*/ 67 h 84"/>
                <a:gd name="T22" fmla="*/ 66 w 107"/>
                <a:gd name="T23" fmla="*/ 65 h 84"/>
                <a:gd name="T24" fmla="*/ 45 w 107"/>
                <a:gd name="T25" fmla="*/ 65 h 84"/>
                <a:gd name="T26" fmla="*/ 41 w 107"/>
                <a:gd name="T27" fmla="*/ 69 h 84"/>
                <a:gd name="T28" fmla="*/ 107 w 107"/>
                <a:gd name="T29" fmla="*/ 65 h 84"/>
                <a:gd name="T30" fmla="*/ 101 w 107"/>
                <a:gd name="T31" fmla="*/ 58 h 84"/>
                <a:gd name="T32" fmla="*/ 40 w 107"/>
                <a:gd name="T33" fmla="*/ 59 h 84"/>
                <a:gd name="T34" fmla="*/ 34 w 107"/>
                <a:gd name="T35" fmla="*/ 67 h 84"/>
                <a:gd name="T36" fmla="*/ 26 w 107"/>
                <a:gd name="T37" fmla="*/ 56 h 84"/>
                <a:gd name="T38" fmla="*/ 66 w 107"/>
                <a:gd name="T39" fmla="*/ 54 h 84"/>
                <a:gd name="T40" fmla="*/ 40 w 107"/>
                <a:gd name="T41" fmla="*/ 50 h 84"/>
                <a:gd name="T42" fmla="*/ 66 w 107"/>
                <a:gd name="T43" fmla="*/ 43 h 84"/>
                <a:gd name="T44" fmla="*/ 62 w 107"/>
                <a:gd name="T45" fmla="*/ 54 h 84"/>
                <a:gd name="T46" fmla="*/ 64 w 107"/>
                <a:gd name="T47" fmla="*/ 61 h 84"/>
                <a:gd name="T48" fmla="*/ 56 w 107"/>
                <a:gd name="T49" fmla="*/ 67 h 84"/>
                <a:gd name="T50" fmla="*/ 53 w 107"/>
                <a:gd name="T51" fmla="*/ 61 h 84"/>
                <a:gd name="T52" fmla="*/ 47 w 107"/>
                <a:gd name="T53" fmla="*/ 54 h 84"/>
                <a:gd name="T54" fmla="*/ 51 w 107"/>
                <a:gd name="T55" fmla="*/ 46 h 84"/>
                <a:gd name="T56" fmla="*/ 56 w 107"/>
                <a:gd name="T57" fmla="*/ 52 h 84"/>
                <a:gd name="T58" fmla="*/ 54 w 107"/>
                <a:gd name="T59" fmla="*/ 46 h 84"/>
                <a:gd name="T60" fmla="*/ 15 w 107"/>
                <a:gd name="T61" fmla="*/ 22 h 84"/>
                <a:gd name="T62" fmla="*/ 10 w 107"/>
                <a:gd name="T63" fmla="*/ 26 h 84"/>
                <a:gd name="T64" fmla="*/ 32 w 107"/>
                <a:gd name="T65" fmla="*/ 24 h 84"/>
                <a:gd name="T66" fmla="*/ 34 w 107"/>
                <a:gd name="T67" fmla="*/ 31 h 84"/>
                <a:gd name="T68" fmla="*/ 43 w 107"/>
                <a:gd name="T69" fmla="*/ 35 h 84"/>
                <a:gd name="T70" fmla="*/ 40 w 107"/>
                <a:gd name="T71" fmla="*/ 41 h 84"/>
                <a:gd name="T72" fmla="*/ 34 w 107"/>
                <a:gd name="T73" fmla="*/ 44 h 84"/>
                <a:gd name="T74" fmla="*/ 26 w 107"/>
                <a:gd name="T75" fmla="*/ 52 h 84"/>
                <a:gd name="T76" fmla="*/ 23 w 107"/>
                <a:gd name="T77" fmla="*/ 59 h 84"/>
                <a:gd name="T78" fmla="*/ 23 w 107"/>
                <a:gd name="T79" fmla="*/ 65 h 84"/>
                <a:gd name="T80" fmla="*/ 21 w 107"/>
                <a:gd name="T81" fmla="*/ 71 h 84"/>
                <a:gd name="T82" fmla="*/ 8 w 107"/>
                <a:gd name="T83" fmla="*/ 65 h 84"/>
                <a:gd name="T84" fmla="*/ 2 w 107"/>
                <a:gd name="T85" fmla="*/ 58 h 84"/>
                <a:gd name="T86" fmla="*/ 4 w 107"/>
                <a:gd name="T87" fmla="*/ 46 h 84"/>
                <a:gd name="T88" fmla="*/ 2 w 107"/>
                <a:gd name="T89" fmla="*/ 37 h 84"/>
                <a:gd name="T90" fmla="*/ 4 w 107"/>
                <a:gd name="T91" fmla="*/ 31 h 84"/>
                <a:gd name="T92" fmla="*/ 13 w 107"/>
                <a:gd name="T93" fmla="*/ 31 h 84"/>
                <a:gd name="T94" fmla="*/ 17 w 107"/>
                <a:gd name="T95" fmla="*/ 29 h 84"/>
                <a:gd name="T96" fmla="*/ 21 w 107"/>
                <a:gd name="T97" fmla="*/ 33 h 84"/>
                <a:gd name="T98" fmla="*/ 17 w 107"/>
                <a:gd name="T99" fmla="*/ 24 h 84"/>
                <a:gd name="T100" fmla="*/ 28 w 107"/>
                <a:gd name="T101" fmla="*/ 22 h 84"/>
                <a:gd name="T102" fmla="*/ 40 w 107"/>
                <a:gd name="T103" fmla="*/ 13 h 84"/>
                <a:gd name="T104" fmla="*/ 34 w 107"/>
                <a:gd name="T105" fmla="*/ 5 h 84"/>
                <a:gd name="T106" fmla="*/ 32 w 107"/>
                <a:gd name="T107" fmla="*/ 20 h 84"/>
                <a:gd name="T108" fmla="*/ 23 w 107"/>
                <a:gd name="T109" fmla="*/ 20 h 84"/>
                <a:gd name="T110" fmla="*/ 10 w 107"/>
                <a:gd name="T111" fmla="*/ 24 h 84"/>
                <a:gd name="T112" fmla="*/ 4 w 107"/>
                <a:gd name="T113" fmla="*/ 28 h 84"/>
                <a:gd name="T114" fmla="*/ 8 w 107"/>
                <a:gd name="T115" fmla="*/ 20 h 84"/>
                <a:gd name="T116" fmla="*/ 21 w 107"/>
                <a:gd name="T117" fmla="*/ 15 h 84"/>
                <a:gd name="T118" fmla="*/ 32 w 107"/>
                <a:gd name="T119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7" h="84">
                  <a:moveTo>
                    <a:pt x="79" y="74"/>
                  </a:moveTo>
                  <a:lnTo>
                    <a:pt x="81" y="74"/>
                  </a:lnTo>
                  <a:lnTo>
                    <a:pt x="83" y="74"/>
                  </a:lnTo>
                  <a:lnTo>
                    <a:pt x="84" y="74"/>
                  </a:lnTo>
                  <a:lnTo>
                    <a:pt x="84" y="78"/>
                  </a:lnTo>
                  <a:lnTo>
                    <a:pt x="84" y="80"/>
                  </a:lnTo>
                  <a:lnTo>
                    <a:pt x="84" y="82"/>
                  </a:lnTo>
                  <a:lnTo>
                    <a:pt x="83" y="82"/>
                  </a:lnTo>
                  <a:lnTo>
                    <a:pt x="81" y="84"/>
                  </a:lnTo>
                  <a:lnTo>
                    <a:pt x="77" y="84"/>
                  </a:lnTo>
                  <a:lnTo>
                    <a:pt x="77" y="82"/>
                  </a:lnTo>
                  <a:lnTo>
                    <a:pt x="77" y="80"/>
                  </a:lnTo>
                  <a:lnTo>
                    <a:pt x="79" y="78"/>
                  </a:lnTo>
                  <a:lnTo>
                    <a:pt x="81" y="76"/>
                  </a:lnTo>
                  <a:lnTo>
                    <a:pt x="77" y="76"/>
                  </a:lnTo>
                  <a:lnTo>
                    <a:pt x="77" y="74"/>
                  </a:lnTo>
                  <a:lnTo>
                    <a:pt x="79" y="74"/>
                  </a:lnTo>
                  <a:close/>
                  <a:moveTo>
                    <a:pt x="34" y="69"/>
                  </a:moveTo>
                  <a:lnTo>
                    <a:pt x="38" y="71"/>
                  </a:lnTo>
                  <a:lnTo>
                    <a:pt x="38" y="71"/>
                  </a:lnTo>
                  <a:lnTo>
                    <a:pt x="34" y="69"/>
                  </a:lnTo>
                  <a:close/>
                  <a:moveTo>
                    <a:pt x="49" y="67"/>
                  </a:moveTo>
                  <a:lnTo>
                    <a:pt x="51" y="72"/>
                  </a:lnTo>
                  <a:lnTo>
                    <a:pt x="54" y="71"/>
                  </a:lnTo>
                  <a:lnTo>
                    <a:pt x="54" y="71"/>
                  </a:lnTo>
                  <a:lnTo>
                    <a:pt x="56" y="69"/>
                  </a:lnTo>
                  <a:lnTo>
                    <a:pt x="58" y="69"/>
                  </a:lnTo>
                  <a:lnTo>
                    <a:pt x="60" y="69"/>
                  </a:lnTo>
                  <a:lnTo>
                    <a:pt x="60" y="71"/>
                  </a:lnTo>
                  <a:lnTo>
                    <a:pt x="58" y="74"/>
                  </a:lnTo>
                  <a:lnTo>
                    <a:pt x="58" y="76"/>
                  </a:lnTo>
                  <a:lnTo>
                    <a:pt x="58" y="76"/>
                  </a:lnTo>
                  <a:lnTo>
                    <a:pt x="56" y="74"/>
                  </a:lnTo>
                  <a:lnTo>
                    <a:pt x="56" y="76"/>
                  </a:lnTo>
                  <a:lnTo>
                    <a:pt x="51" y="76"/>
                  </a:lnTo>
                  <a:lnTo>
                    <a:pt x="45" y="74"/>
                  </a:lnTo>
                  <a:lnTo>
                    <a:pt x="45" y="72"/>
                  </a:lnTo>
                  <a:lnTo>
                    <a:pt x="47" y="72"/>
                  </a:lnTo>
                  <a:lnTo>
                    <a:pt x="45" y="71"/>
                  </a:lnTo>
                  <a:lnTo>
                    <a:pt x="47" y="69"/>
                  </a:lnTo>
                  <a:lnTo>
                    <a:pt x="49" y="67"/>
                  </a:lnTo>
                  <a:close/>
                  <a:moveTo>
                    <a:pt x="66" y="65"/>
                  </a:moveTo>
                  <a:lnTo>
                    <a:pt x="66" y="67"/>
                  </a:lnTo>
                  <a:lnTo>
                    <a:pt x="64" y="67"/>
                  </a:lnTo>
                  <a:lnTo>
                    <a:pt x="62" y="69"/>
                  </a:lnTo>
                  <a:lnTo>
                    <a:pt x="60" y="69"/>
                  </a:lnTo>
                  <a:lnTo>
                    <a:pt x="62" y="67"/>
                  </a:lnTo>
                  <a:lnTo>
                    <a:pt x="66" y="65"/>
                  </a:lnTo>
                  <a:close/>
                  <a:moveTo>
                    <a:pt x="41" y="63"/>
                  </a:moveTo>
                  <a:lnTo>
                    <a:pt x="43" y="65"/>
                  </a:lnTo>
                  <a:lnTo>
                    <a:pt x="43" y="65"/>
                  </a:lnTo>
                  <a:lnTo>
                    <a:pt x="45" y="65"/>
                  </a:lnTo>
                  <a:lnTo>
                    <a:pt x="43" y="71"/>
                  </a:lnTo>
                  <a:lnTo>
                    <a:pt x="41" y="72"/>
                  </a:lnTo>
                  <a:lnTo>
                    <a:pt x="40" y="71"/>
                  </a:lnTo>
                  <a:lnTo>
                    <a:pt x="41" y="69"/>
                  </a:lnTo>
                  <a:lnTo>
                    <a:pt x="41" y="63"/>
                  </a:lnTo>
                  <a:close/>
                  <a:moveTo>
                    <a:pt x="101" y="58"/>
                  </a:moveTo>
                  <a:lnTo>
                    <a:pt x="103" y="59"/>
                  </a:lnTo>
                  <a:lnTo>
                    <a:pt x="107" y="65"/>
                  </a:lnTo>
                  <a:lnTo>
                    <a:pt x="105" y="67"/>
                  </a:lnTo>
                  <a:lnTo>
                    <a:pt x="101" y="65"/>
                  </a:lnTo>
                  <a:lnTo>
                    <a:pt x="99" y="63"/>
                  </a:lnTo>
                  <a:lnTo>
                    <a:pt x="101" y="58"/>
                  </a:lnTo>
                  <a:close/>
                  <a:moveTo>
                    <a:pt x="32" y="54"/>
                  </a:moveTo>
                  <a:lnTo>
                    <a:pt x="36" y="56"/>
                  </a:lnTo>
                  <a:lnTo>
                    <a:pt x="38" y="56"/>
                  </a:lnTo>
                  <a:lnTo>
                    <a:pt x="40" y="59"/>
                  </a:lnTo>
                  <a:lnTo>
                    <a:pt x="41" y="63"/>
                  </a:lnTo>
                  <a:lnTo>
                    <a:pt x="40" y="67"/>
                  </a:lnTo>
                  <a:lnTo>
                    <a:pt x="36" y="67"/>
                  </a:lnTo>
                  <a:lnTo>
                    <a:pt x="34" y="67"/>
                  </a:lnTo>
                  <a:lnTo>
                    <a:pt x="30" y="65"/>
                  </a:lnTo>
                  <a:lnTo>
                    <a:pt x="28" y="63"/>
                  </a:lnTo>
                  <a:lnTo>
                    <a:pt x="26" y="59"/>
                  </a:lnTo>
                  <a:lnTo>
                    <a:pt x="26" y="56"/>
                  </a:lnTo>
                  <a:lnTo>
                    <a:pt x="32" y="54"/>
                  </a:lnTo>
                  <a:close/>
                  <a:moveTo>
                    <a:pt x="68" y="50"/>
                  </a:moveTo>
                  <a:lnTo>
                    <a:pt x="68" y="56"/>
                  </a:lnTo>
                  <a:lnTo>
                    <a:pt x="66" y="54"/>
                  </a:lnTo>
                  <a:lnTo>
                    <a:pt x="68" y="50"/>
                  </a:lnTo>
                  <a:close/>
                  <a:moveTo>
                    <a:pt x="38" y="44"/>
                  </a:moveTo>
                  <a:lnTo>
                    <a:pt x="40" y="48"/>
                  </a:lnTo>
                  <a:lnTo>
                    <a:pt x="40" y="50"/>
                  </a:lnTo>
                  <a:lnTo>
                    <a:pt x="36" y="50"/>
                  </a:lnTo>
                  <a:lnTo>
                    <a:pt x="38" y="48"/>
                  </a:lnTo>
                  <a:lnTo>
                    <a:pt x="38" y="44"/>
                  </a:lnTo>
                  <a:close/>
                  <a:moveTo>
                    <a:pt x="66" y="43"/>
                  </a:moveTo>
                  <a:lnTo>
                    <a:pt x="66" y="44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62" y="54"/>
                  </a:lnTo>
                  <a:lnTo>
                    <a:pt x="62" y="56"/>
                  </a:lnTo>
                  <a:lnTo>
                    <a:pt x="66" y="58"/>
                  </a:lnTo>
                  <a:lnTo>
                    <a:pt x="66" y="59"/>
                  </a:lnTo>
                  <a:lnTo>
                    <a:pt x="64" y="61"/>
                  </a:lnTo>
                  <a:lnTo>
                    <a:pt x="60" y="63"/>
                  </a:lnTo>
                  <a:lnTo>
                    <a:pt x="60" y="65"/>
                  </a:lnTo>
                  <a:lnTo>
                    <a:pt x="58" y="67"/>
                  </a:lnTo>
                  <a:lnTo>
                    <a:pt x="56" y="67"/>
                  </a:lnTo>
                  <a:lnTo>
                    <a:pt x="54" y="65"/>
                  </a:lnTo>
                  <a:lnTo>
                    <a:pt x="56" y="63"/>
                  </a:lnTo>
                  <a:lnTo>
                    <a:pt x="56" y="63"/>
                  </a:lnTo>
                  <a:lnTo>
                    <a:pt x="53" y="61"/>
                  </a:lnTo>
                  <a:lnTo>
                    <a:pt x="51" y="61"/>
                  </a:lnTo>
                  <a:lnTo>
                    <a:pt x="49" y="59"/>
                  </a:lnTo>
                  <a:lnTo>
                    <a:pt x="49" y="56"/>
                  </a:lnTo>
                  <a:lnTo>
                    <a:pt x="47" y="54"/>
                  </a:lnTo>
                  <a:lnTo>
                    <a:pt x="47" y="50"/>
                  </a:lnTo>
                  <a:lnTo>
                    <a:pt x="49" y="50"/>
                  </a:lnTo>
                  <a:lnTo>
                    <a:pt x="49" y="48"/>
                  </a:lnTo>
                  <a:lnTo>
                    <a:pt x="51" y="46"/>
                  </a:lnTo>
                  <a:lnTo>
                    <a:pt x="53" y="48"/>
                  </a:lnTo>
                  <a:lnTo>
                    <a:pt x="53" y="50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8" y="52"/>
                  </a:lnTo>
                  <a:lnTo>
                    <a:pt x="58" y="50"/>
                  </a:lnTo>
                  <a:lnTo>
                    <a:pt x="56" y="48"/>
                  </a:lnTo>
                  <a:lnTo>
                    <a:pt x="54" y="46"/>
                  </a:lnTo>
                  <a:lnTo>
                    <a:pt x="56" y="44"/>
                  </a:lnTo>
                  <a:lnTo>
                    <a:pt x="62" y="43"/>
                  </a:lnTo>
                  <a:lnTo>
                    <a:pt x="66" y="43"/>
                  </a:lnTo>
                  <a:close/>
                  <a:moveTo>
                    <a:pt x="15" y="22"/>
                  </a:moveTo>
                  <a:lnTo>
                    <a:pt x="15" y="24"/>
                  </a:lnTo>
                  <a:lnTo>
                    <a:pt x="11" y="28"/>
                  </a:lnTo>
                  <a:lnTo>
                    <a:pt x="10" y="28"/>
                  </a:lnTo>
                  <a:lnTo>
                    <a:pt x="10" y="26"/>
                  </a:lnTo>
                  <a:lnTo>
                    <a:pt x="11" y="22"/>
                  </a:lnTo>
                  <a:lnTo>
                    <a:pt x="15" y="22"/>
                  </a:lnTo>
                  <a:close/>
                  <a:moveTo>
                    <a:pt x="28" y="22"/>
                  </a:moveTo>
                  <a:lnTo>
                    <a:pt x="32" y="24"/>
                  </a:lnTo>
                  <a:lnTo>
                    <a:pt x="32" y="28"/>
                  </a:lnTo>
                  <a:lnTo>
                    <a:pt x="30" y="29"/>
                  </a:lnTo>
                  <a:lnTo>
                    <a:pt x="32" y="29"/>
                  </a:lnTo>
                  <a:lnTo>
                    <a:pt x="34" y="31"/>
                  </a:lnTo>
                  <a:lnTo>
                    <a:pt x="36" y="33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3" y="35"/>
                  </a:lnTo>
                  <a:lnTo>
                    <a:pt x="43" y="39"/>
                  </a:lnTo>
                  <a:lnTo>
                    <a:pt x="41" y="41"/>
                  </a:lnTo>
                  <a:lnTo>
                    <a:pt x="41" y="39"/>
                  </a:lnTo>
                  <a:lnTo>
                    <a:pt x="40" y="41"/>
                  </a:lnTo>
                  <a:lnTo>
                    <a:pt x="38" y="39"/>
                  </a:lnTo>
                  <a:lnTo>
                    <a:pt x="34" y="39"/>
                  </a:lnTo>
                  <a:lnTo>
                    <a:pt x="32" y="41"/>
                  </a:lnTo>
                  <a:lnTo>
                    <a:pt x="34" y="44"/>
                  </a:lnTo>
                  <a:lnTo>
                    <a:pt x="34" y="48"/>
                  </a:lnTo>
                  <a:lnTo>
                    <a:pt x="30" y="50"/>
                  </a:lnTo>
                  <a:lnTo>
                    <a:pt x="28" y="48"/>
                  </a:lnTo>
                  <a:lnTo>
                    <a:pt x="26" y="52"/>
                  </a:lnTo>
                  <a:lnTo>
                    <a:pt x="28" y="52"/>
                  </a:lnTo>
                  <a:lnTo>
                    <a:pt x="21" y="56"/>
                  </a:lnTo>
                  <a:lnTo>
                    <a:pt x="21" y="58"/>
                  </a:lnTo>
                  <a:lnTo>
                    <a:pt x="23" y="59"/>
                  </a:lnTo>
                  <a:lnTo>
                    <a:pt x="23" y="61"/>
                  </a:lnTo>
                  <a:lnTo>
                    <a:pt x="21" y="63"/>
                  </a:lnTo>
                  <a:lnTo>
                    <a:pt x="21" y="65"/>
                  </a:lnTo>
                  <a:lnTo>
                    <a:pt x="23" y="65"/>
                  </a:lnTo>
                  <a:lnTo>
                    <a:pt x="25" y="69"/>
                  </a:lnTo>
                  <a:lnTo>
                    <a:pt x="23" y="71"/>
                  </a:lnTo>
                  <a:lnTo>
                    <a:pt x="25" y="71"/>
                  </a:lnTo>
                  <a:lnTo>
                    <a:pt x="21" y="71"/>
                  </a:lnTo>
                  <a:lnTo>
                    <a:pt x="19" y="71"/>
                  </a:lnTo>
                  <a:lnTo>
                    <a:pt x="13" y="69"/>
                  </a:lnTo>
                  <a:lnTo>
                    <a:pt x="8" y="69"/>
                  </a:lnTo>
                  <a:lnTo>
                    <a:pt x="8" y="65"/>
                  </a:lnTo>
                  <a:lnTo>
                    <a:pt x="10" y="65"/>
                  </a:lnTo>
                  <a:lnTo>
                    <a:pt x="8" y="59"/>
                  </a:lnTo>
                  <a:lnTo>
                    <a:pt x="4" y="56"/>
                  </a:lnTo>
                  <a:lnTo>
                    <a:pt x="2" y="58"/>
                  </a:lnTo>
                  <a:lnTo>
                    <a:pt x="0" y="56"/>
                  </a:lnTo>
                  <a:lnTo>
                    <a:pt x="2" y="52"/>
                  </a:lnTo>
                  <a:lnTo>
                    <a:pt x="6" y="50"/>
                  </a:lnTo>
                  <a:lnTo>
                    <a:pt x="4" y="46"/>
                  </a:lnTo>
                  <a:lnTo>
                    <a:pt x="4" y="43"/>
                  </a:lnTo>
                  <a:lnTo>
                    <a:pt x="2" y="43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4" y="39"/>
                  </a:lnTo>
                  <a:lnTo>
                    <a:pt x="4" y="35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10" y="33"/>
                  </a:lnTo>
                  <a:lnTo>
                    <a:pt x="13" y="31"/>
                  </a:lnTo>
                  <a:lnTo>
                    <a:pt x="11" y="29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7" y="29"/>
                  </a:lnTo>
                  <a:lnTo>
                    <a:pt x="15" y="31"/>
                  </a:lnTo>
                  <a:lnTo>
                    <a:pt x="15" y="33"/>
                  </a:lnTo>
                  <a:lnTo>
                    <a:pt x="19" y="31"/>
                  </a:lnTo>
                  <a:lnTo>
                    <a:pt x="21" y="33"/>
                  </a:lnTo>
                  <a:lnTo>
                    <a:pt x="21" y="31"/>
                  </a:lnTo>
                  <a:lnTo>
                    <a:pt x="19" y="29"/>
                  </a:lnTo>
                  <a:lnTo>
                    <a:pt x="19" y="28"/>
                  </a:lnTo>
                  <a:lnTo>
                    <a:pt x="17" y="24"/>
                  </a:lnTo>
                  <a:lnTo>
                    <a:pt x="19" y="22"/>
                  </a:lnTo>
                  <a:lnTo>
                    <a:pt x="21" y="22"/>
                  </a:lnTo>
                  <a:lnTo>
                    <a:pt x="23" y="22"/>
                  </a:lnTo>
                  <a:lnTo>
                    <a:pt x="28" y="22"/>
                  </a:lnTo>
                  <a:close/>
                  <a:moveTo>
                    <a:pt x="41" y="11"/>
                  </a:moveTo>
                  <a:lnTo>
                    <a:pt x="45" y="11"/>
                  </a:lnTo>
                  <a:lnTo>
                    <a:pt x="43" y="13"/>
                  </a:lnTo>
                  <a:lnTo>
                    <a:pt x="40" y="13"/>
                  </a:lnTo>
                  <a:lnTo>
                    <a:pt x="41" y="11"/>
                  </a:lnTo>
                  <a:close/>
                  <a:moveTo>
                    <a:pt x="36" y="0"/>
                  </a:moveTo>
                  <a:lnTo>
                    <a:pt x="38" y="1"/>
                  </a:lnTo>
                  <a:lnTo>
                    <a:pt x="34" y="5"/>
                  </a:lnTo>
                  <a:lnTo>
                    <a:pt x="36" y="9"/>
                  </a:lnTo>
                  <a:lnTo>
                    <a:pt x="34" y="11"/>
                  </a:lnTo>
                  <a:lnTo>
                    <a:pt x="36" y="15"/>
                  </a:lnTo>
                  <a:lnTo>
                    <a:pt x="32" y="20"/>
                  </a:lnTo>
                  <a:lnTo>
                    <a:pt x="30" y="20"/>
                  </a:lnTo>
                  <a:lnTo>
                    <a:pt x="28" y="20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19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0" y="24"/>
                  </a:lnTo>
                  <a:lnTo>
                    <a:pt x="8" y="26"/>
                  </a:lnTo>
                  <a:lnTo>
                    <a:pt x="10" y="29"/>
                  </a:lnTo>
                  <a:lnTo>
                    <a:pt x="6" y="26"/>
                  </a:lnTo>
                  <a:lnTo>
                    <a:pt x="4" y="28"/>
                  </a:lnTo>
                  <a:lnTo>
                    <a:pt x="2" y="26"/>
                  </a:lnTo>
                  <a:lnTo>
                    <a:pt x="6" y="24"/>
                  </a:lnTo>
                  <a:lnTo>
                    <a:pt x="6" y="20"/>
                  </a:lnTo>
                  <a:lnTo>
                    <a:pt x="8" y="20"/>
                  </a:lnTo>
                  <a:lnTo>
                    <a:pt x="10" y="20"/>
                  </a:lnTo>
                  <a:lnTo>
                    <a:pt x="13" y="16"/>
                  </a:lnTo>
                  <a:lnTo>
                    <a:pt x="17" y="16"/>
                  </a:lnTo>
                  <a:lnTo>
                    <a:pt x="21" y="15"/>
                  </a:lnTo>
                  <a:lnTo>
                    <a:pt x="23" y="11"/>
                  </a:lnTo>
                  <a:lnTo>
                    <a:pt x="25" y="7"/>
                  </a:lnTo>
                  <a:lnTo>
                    <a:pt x="28" y="7"/>
                  </a:lnTo>
                  <a:lnTo>
                    <a:pt x="32" y="5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94">
              <a:extLst>
                <a:ext uri="{FF2B5EF4-FFF2-40B4-BE49-F238E27FC236}">
                  <a16:creationId xmlns:a16="http://schemas.microsoft.com/office/drawing/2014/main" id="{456E0D9E-E25D-408F-8550-982E3EAF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00285" y="6137551"/>
              <a:ext cx="1812937" cy="2129884"/>
            </a:xfrm>
            <a:custGeom>
              <a:avLst/>
              <a:gdLst>
                <a:gd name="T0" fmla="*/ 57 w 143"/>
                <a:gd name="T1" fmla="*/ 2 h 168"/>
                <a:gd name="T2" fmla="*/ 58 w 143"/>
                <a:gd name="T3" fmla="*/ 11 h 168"/>
                <a:gd name="T4" fmla="*/ 66 w 143"/>
                <a:gd name="T5" fmla="*/ 15 h 168"/>
                <a:gd name="T6" fmla="*/ 73 w 143"/>
                <a:gd name="T7" fmla="*/ 17 h 168"/>
                <a:gd name="T8" fmla="*/ 79 w 143"/>
                <a:gd name="T9" fmla="*/ 17 h 168"/>
                <a:gd name="T10" fmla="*/ 75 w 143"/>
                <a:gd name="T11" fmla="*/ 22 h 168"/>
                <a:gd name="T12" fmla="*/ 85 w 143"/>
                <a:gd name="T13" fmla="*/ 24 h 168"/>
                <a:gd name="T14" fmla="*/ 94 w 143"/>
                <a:gd name="T15" fmla="*/ 15 h 168"/>
                <a:gd name="T16" fmla="*/ 103 w 143"/>
                <a:gd name="T17" fmla="*/ 11 h 168"/>
                <a:gd name="T18" fmla="*/ 98 w 143"/>
                <a:gd name="T19" fmla="*/ 15 h 168"/>
                <a:gd name="T20" fmla="*/ 107 w 143"/>
                <a:gd name="T21" fmla="*/ 13 h 168"/>
                <a:gd name="T22" fmla="*/ 118 w 143"/>
                <a:gd name="T23" fmla="*/ 18 h 168"/>
                <a:gd name="T24" fmla="*/ 126 w 143"/>
                <a:gd name="T25" fmla="*/ 28 h 168"/>
                <a:gd name="T26" fmla="*/ 133 w 143"/>
                <a:gd name="T27" fmla="*/ 43 h 168"/>
                <a:gd name="T28" fmla="*/ 133 w 143"/>
                <a:gd name="T29" fmla="*/ 56 h 168"/>
                <a:gd name="T30" fmla="*/ 135 w 143"/>
                <a:gd name="T31" fmla="*/ 69 h 168"/>
                <a:gd name="T32" fmla="*/ 143 w 143"/>
                <a:gd name="T33" fmla="*/ 88 h 168"/>
                <a:gd name="T34" fmla="*/ 131 w 143"/>
                <a:gd name="T35" fmla="*/ 90 h 168"/>
                <a:gd name="T36" fmla="*/ 120 w 143"/>
                <a:gd name="T37" fmla="*/ 93 h 168"/>
                <a:gd name="T38" fmla="*/ 109 w 143"/>
                <a:gd name="T39" fmla="*/ 101 h 168"/>
                <a:gd name="T40" fmla="*/ 96 w 143"/>
                <a:gd name="T41" fmla="*/ 104 h 168"/>
                <a:gd name="T42" fmla="*/ 105 w 143"/>
                <a:gd name="T43" fmla="*/ 119 h 168"/>
                <a:gd name="T44" fmla="*/ 118 w 143"/>
                <a:gd name="T45" fmla="*/ 131 h 168"/>
                <a:gd name="T46" fmla="*/ 122 w 143"/>
                <a:gd name="T47" fmla="*/ 144 h 168"/>
                <a:gd name="T48" fmla="*/ 111 w 143"/>
                <a:gd name="T49" fmla="*/ 157 h 168"/>
                <a:gd name="T50" fmla="*/ 111 w 143"/>
                <a:gd name="T51" fmla="*/ 162 h 168"/>
                <a:gd name="T52" fmla="*/ 94 w 143"/>
                <a:gd name="T53" fmla="*/ 166 h 168"/>
                <a:gd name="T54" fmla="*/ 83 w 143"/>
                <a:gd name="T55" fmla="*/ 164 h 168"/>
                <a:gd name="T56" fmla="*/ 73 w 143"/>
                <a:gd name="T57" fmla="*/ 168 h 168"/>
                <a:gd name="T58" fmla="*/ 62 w 143"/>
                <a:gd name="T59" fmla="*/ 166 h 168"/>
                <a:gd name="T60" fmla="*/ 53 w 143"/>
                <a:gd name="T61" fmla="*/ 162 h 168"/>
                <a:gd name="T62" fmla="*/ 43 w 143"/>
                <a:gd name="T63" fmla="*/ 161 h 168"/>
                <a:gd name="T64" fmla="*/ 36 w 143"/>
                <a:gd name="T65" fmla="*/ 164 h 168"/>
                <a:gd name="T66" fmla="*/ 29 w 143"/>
                <a:gd name="T67" fmla="*/ 159 h 168"/>
                <a:gd name="T68" fmla="*/ 32 w 143"/>
                <a:gd name="T69" fmla="*/ 144 h 168"/>
                <a:gd name="T70" fmla="*/ 32 w 143"/>
                <a:gd name="T71" fmla="*/ 133 h 168"/>
                <a:gd name="T72" fmla="*/ 19 w 143"/>
                <a:gd name="T73" fmla="*/ 131 h 168"/>
                <a:gd name="T74" fmla="*/ 10 w 143"/>
                <a:gd name="T75" fmla="*/ 125 h 168"/>
                <a:gd name="T76" fmla="*/ 8 w 143"/>
                <a:gd name="T77" fmla="*/ 114 h 168"/>
                <a:gd name="T78" fmla="*/ 2 w 143"/>
                <a:gd name="T79" fmla="*/ 101 h 168"/>
                <a:gd name="T80" fmla="*/ 0 w 143"/>
                <a:gd name="T81" fmla="*/ 91 h 168"/>
                <a:gd name="T82" fmla="*/ 4 w 143"/>
                <a:gd name="T83" fmla="*/ 75 h 168"/>
                <a:gd name="T84" fmla="*/ 19 w 143"/>
                <a:gd name="T85" fmla="*/ 69 h 168"/>
                <a:gd name="T86" fmla="*/ 21 w 143"/>
                <a:gd name="T87" fmla="*/ 60 h 168"/>
                <a:gd name="T88" fmla="*/ 15 w 143"/>
                <a:gd name="T89" fmla="*/ 52 h 168"/>
                <a:gd name="T90" fmla="*/ 23 w 143"/>
                <a:gd name="T91" fmla="*/ 46 h 168"/>
                <a:gd name="T92" fmla="*/ 25 w 143"/>
                <a:gd name="T93" fmla="*/ 43 h 168"/>
                <a:gd name="T94" fmla="*/ 19 w 143"/>
                <a:gd name="T95" fmla="*/ 32 h 168"/>
                <a:gd name="T96" fmla="*/ 32 w 143"/>
                <a:gd name="T97" fmla="*/ 35 h 168"/>
                <a:gd name="T98" fmla="*/ 36 w 143"/>
                <a:gd name="T99" fmla="*/ 32 h 168"/>
                <a:gd name="T100" fmla="*/ 43 w 143"/>
                <a:gd name="T101" fmla="*/ 41 h 168"/>
                <a:gd name="T102" fmla="*/ 42 w 143"/>
                <a:gd name="T103" fmla="*/ 28 h 168"/>
                <a:gd name="T104" fmla="*/ 57 w 143"/>
                <a:gd name="T105" fmla="*/ 32 h 168"/>
                <a:gd name="T106" fmla="*/ 47 w 143"/>
                <a:gd name="T107" fmla="*/ 24 h 168"/>
                <a:gd name="T108" fmla="*/ 45 w 143"/>
                <a:gd name="T109" fmla="*/ 17 h 168"/>
                <a:gd name="T110" fmla="*/ 45 w 143"/>
                <a:gd name="T111" fmla="*/ 11 h 168"/>
                <a:gd name="T112" fmla="*/ 42 w 143"/>
                <a:gd name="T113" fmla="*/ 3 h 168"/>
                <a:gd name="T114" fmla="*/ 45 w 143"/>
                <a:gd name="T115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3" h="168">
                  <a:moveTo>
                    <a:pt x="45" y="0"/>
                  </a:moveTo>
                  <a:lnTo>
                    <a:pt x="51" y="2"/>
                  </a:lnTo>
                  <a:lnTo>
                    <a:pt x="53" y="2"/>
                  </a:lnTo>
                  <a:lnTo>
                    <a:pt x="57" y="2"/>
                  </a:lnTo>
                  <a:lnTo>
                    <a:pt x="58" y="5"/>
                  </a:lnTo>
                  <a:lnTo>
                    <a:pt x="62" y="5"/>
                  </a:lnTo>
                  <a:lnTo>
                    <a:pt x="60" y="9"/>
                  </a:lnTo>
                  <a:lnTo>
                    <a:pt x="58" y="11"/>
                  </a:lnTo>
                  <a:lnTo>
                    <a:pt x="60" y="13"/>
                  </a:lnTo>
                  <a:lnTo>
                    <a:pt x="62" y="13"/>
                  </a:lnTo>
                  <a:lnTo>
                    <a:pt x="64" y="17"/>
                  </a:lnTo>
                  <a:lnTo>
                    <a:pt x="66" y="15"/>
                  </a:lnTo>
                  <a:lnTo>
                    <a:pt x="68" y="13"/>
                  </a:lnTo>
                  <a:lnTo>
                    <a:pt x="68" y="11"/>
                  </a:lnTo>
                  <a:lnTo>
                    <a:pt x="70" y="13"/>
                  </a:lnTo>
                  <a:lnTo>
                    <a:pt x="73" y="17"/>
                  </a:lnTo>
                  <a:lnTo>
                    <a:pt x="75" y="15"/>
                  </a:lnTo>
                  <a:lnTo>
                    <a:pt x="77" y="13"/>
                  </a:lnTo>
                  <a:lnTo>
                    <a:pt x="79" y="13"/>
                  </a:lnTo>
                  <a:lnTo>
                    <a:pt x="79" y="17"/>
                  </a:lnTo>
                  <a:lnTo>
                    <a:pt x="77" y="18"/>
                  </a:lnTo>
                  <a:lnTo>
                    <a:pt x="75" y="18"/>
                  </a:lnTo>
                  <a:lnTo>
                    <a:pt x="72" y="20"/>
                  </a:lnTo>
                  <a:lnTo>
                    <a:pt x="75" y="22"/>
                  </a:lnTo>
                  <a:lnTo>
                    <a:pt x="77" y="22"/>
                  </a:lnTo>
                  <a:lnTo>
                    <a:pt x="81" y="22"/>
                  </a:lnTo>
                  <a:lnTo>
                    <a:pt x="81" y="24"/>
                  </a:lnTo>
                  <a:lnTo>
                    <a:pt x="85" y="24"/>
                  </a:lnTo>
                  <a:lnTo>
                    <a:pt x="86" y="20"/>
                  </a:lnTo>
                  <a:lnTo>
                    <a:pt x="88" y="18"/>
                  </a:lnTo>
                  <a:lnTo>
                    <a:pt x="94" y="17"/>
                  </a:lnTo>
                  <a:lnTo>
                    <a:pt x="94" y="15"/>
                  </a:lnTo>
                  <a:lnTo>
                    <a:pt x="98" y="13"/>
                  </a:lnTo>
                  <a:lnTo>
                    <a:pt x="98" y="11"/>
                  </a:lnTo>
                  <a:lnTo>
                    <a:pt x="100" y="11"/>
                  </a:lnTo>
                  <a:lnTo>
                    <a:pt x="103" y="11"/>
                  </a:lnTo>
                  <a:lnTo>
                    <a:pt x="101" y="13"/>
                  </a:lnTo>
                  <a:lnTo>
                    <a:pt x="100" y="15"/>
                  </a:lnTo>
                  <a:lnTo>
                    <a:pt x="100" y="13"/>
                  </a:lnTo>
                  <a:lnTo>
                    <a:pt x="98" y="15"/>
                  </a:lnTo>
                  <a:lnTo>
                    <a:pt x="98" y="17"/>
                  </a:lnTo>
                  <a:lnTo>
                    <a:pt x="101" y="15"/>
                  </a:lnTo>
                  <a:lnTo>
                    <a:pt x="105" y="15"/>
                  </a:lnTo>
                  <a:lnTo>
                    <a:pt x="107" y="13"/>
                  </a:lnTo>
                  <a:lnTo>
                    <a:pt x="109" y="15"/>
                  </a:lnTo>
                  <a:lnTo>
                    <a:pt x="111" y="15"/>
                  </a:lnTo>
                  <a:lnTo>
                    <a:pt x="115" y="20"/>
                  </a:lnTo>
                  <a:lnTo>
                    <a:pt x="118" y="18"/>
                  </a:lnTo>
                  <a:lnTo>
                    <a:pt x="120" y="22"/>
                  </a:lnTo>
                  <a:lnTo>
                    <a:pt x="120" y="26"/>
                  </a:lnTo>
                  <a:lnTo>
                    <a:pt x="124" y="28"/>
                  </a:lnTo>
                  <a:lnTo>
                    <a:pt x="126" y="28"/>
                  </a:lnTo>
                  <a:lnTo>
                    <a:pt x="128" y="30"/>
                  </a:lnTo>
                  <a:lnTo>
                    <a:pt x="131" y="30"/>
                  </a:lnTo>
                  <a:lnTo>
                    <a:pt x="133" y="37"/>
                  </a:lnTo>
                  <a:lnTo>
                    <a:pt x="133" y="43"/>
                  </a:lnTo>
                  <a:lnTo>
                    <a:pt x="128" y="45"/>
                  </a:lnTo>
                  <a:lnTo>
                    <a:pt x="128" y="46"/>
                  </a:lnTo>
                  <a:lnTo>
                    <a:pt x="133" y="52"/>
                  </a:lnTo>
                  <a:lnTo>
                    <a:pt x="133" y="56"/>
                  </a:lnTo>
                  <a:lnTo>
                    <a:pt x="135" y="60"/>
                  </a:lnTo>
                  <a:lnTo>
                    <a:pt x="135" y="61"/>
                  </a:lnTo>
                  <a:lnTo>
                    <a:pt x="137" y="65"/>
                  </a:lnTo>
                  <a:lnTo>
                    <a:pt x="135" y="69"/>
                  </a:lnTo>
                  <a:lnTo>
                    <a:pt x="139" y="75"/>
                  </a:lnTo>
                  <a:lnTo>
                    <a:pt x="141" y="76"/>
                  </a:lnTo>
                  <a:lnTo>
                    <a:pt x="143" y="78"/>
                  </a:lnTo>
                  <a:lnTo>
                    <a:pt x="143" y="88"/>
                  </a:lnTo>
                  <a:lnTo>
                    <a:pt x="141" y="90"/>
                  </a:lnTo>
                  <a:lnTo>
                    <a:pt x="139" y="90"/>
                  </a:lnTo>
                  <a:lnTo>
                    <a:pt x="137" y="91"/>
                  </a:lnTo>
                  <a:lnTo>
                    <a:pt x="131" y="90"/>
                  </a:lnTo>
                  <a:lnTo>
                    <a:pt x="131" y="93"/>
                  </a:lnTo>
                  <a:lnTo>
                    <a:pt x="128" y="95"/>
                  </a:lnTo>
                  <a:lnTo>
                    <a:pt x="126" y="93"/>
                  </a:lnTo>
                  <a:lnTo>
                    <a:pt x="120" y="93"/>
                  </a:lnTo>
                  <a:lnTo>
                    <a:pt x="118" y="97"/>
                  </a:lnTo>
                  <a:lnTo>
                    <a:pt x="115" y="97"/>
                  </a:lnTo>
                  <a:lnTo>
                    <a:pt x="111" y="101"/>
                  </a:lnTo>
                  <a:lnTo>
                    <a:pt x="109" y="101"/>
                  </a:lnTo>
                  <a:lnTo>
                    <a:pt x="103" y="106"/>
                  </a:lnTo>
                  <a:lnTo>
                    <a:pt x="100" y="104"/>
                  </a:lnTo>
                  <a:lnTo>
                    <a:pt x="98" y="103"/>
                  </a:lnTo>
                  <a:lnTo>
                    <a:pt x="96" y="104"/>
                  </a:lnTo>
                  <a:lnTo>
                    <a:pt x="96" y="106"/>
                  </a:lnTo>
                  <a:lnTo>
                    <a:pt x="101" y="110"/>
                  </a:lnTo>
                  <a:lnTo>
                    <a:pt x="105" y="116"/>
                  </a:lnTo>
                  <a:lnTo>
                    <a:pt x="105" y="119"/>
                  </a:lnTo>
                  <a:lnTo>
                    <a:pt x="105" y="121"/>
                  </a:lnTo>
                  <a:lnTo>
                    <a:pt x="109" y="123"/>
                  </a:lnTo>
                  <a:lnTo>
                    <a:pt x="115" y="127"/>
                  </a:lnTo>
                  <a:lnTo>
                    <a:pt x="118" y="131"/>
                  </a:lnTo>
                  <a:lnTo>
                    <a:pt x="124" y="138"/>
                  </a:lnTo>
                  <a:lnTo>
                    <a:pt x="124" y="142"/>
                  </a:lnTo>
                  <a:lnTo>
                    <a:pt x="124" y="144"/>
                  </a:lnTo>
                  <a:lnTo>
                    <a:pt x="122" y="144"/>
                  </a:lnTo>
                  <a:lnTo>
                    <a:pt x="120" y="147"/>
                  </a:lnTo>
                  <a:lnTo>
                    <a:pt x="116" y="149"/>
                  </a:lnTo>
                  <a:lnTo>
                    <a:pt x="111" y="155"/>
                  </a:lnTo>
                  <a:lnTo>
                    <a:pt x="111" y="157"/>
                  </a:lnTo>
                  <a:lnTo>
                    <a:pt x="115" y="159"/>
                  </a:lnTo>
                  <a:lnTo>
                    <a:pt x="116" y="162"/>
                  </a:lnTo>
                  <a:lnTo>
                    <a:pt x="115" y="164"/>
                  </a:lnTo>
                  <a:lnTo>
                    <a:pt x="111" y="162"/>
                  </a:lnTo>
                  <a:lnTo>
                    <a:pt x="107" y="162"/>
                  </a:lnTo>
                  <a:lnTo>
                    <a:pt x="103" y="162"/>
                  </a:lnTo>
                  <a:lnTo>
                    <a:pt x="100" y="162"/>
                  </a:lnTo>
                  <a:lnTo>
                    <a:pt x="94" y="166"/>
                  </a:lnTo>
                  <a:lnTo>
                    <a:pt x="92" y="166"/>
                  </a:lnTo>
                  <a:lnTo>
                    <a:pt x="88" y="166"/>
                  </a:lnTo>
                  <a:lnTo>
                    <a:pt x="86" y="166"/>
                  </a:lnTo>
                  <a:lnTo>
                    <a:pt x="83" y="164"/>
                  </a:lnTo>
                  <a:lnTo>
                    <a:pt x="79" y="164"/>
                  </a:lnTo>
                  <a:lnTo>
                    <a:pt x="75" y="164"/>
                  </a:lnTo>
                  <a:lnTo>
                    <a:pt x="75" y="166"/>
                  </a:lnTo>
                  <a:lnTo>
                    <a:pt x="73" y="168"/>
                  </a:lnTo>
                  <a:lnTo>
                    <a:pt x="70" y="166"/>
                  </a:lnTo>
                  <a:lnTo>
                    <a:pt x="68" y="164"/>
                  </a:lnTo>
                  <a:lnTo>
                    <a:pt x="64" y="166"/>
                  </a:lnTo>
                  <a:lnTo>
                    <a:pt x="62" y="166"/>
                  </a:lnTo>
                  <a:lnTo>
                    <a:pt x="60" y="166"/>
                  </a:lnTo>
                  <a:lnTo>
                    <a:pt x="60" y="166"/>
                  </a:lnTo>
                  <a:lnTo>
                    <a:pt x="55" y="162"/>
                  </a:lnTo>
                  <a:lnTo>
                    <a:pt x="53" y="162"/>
                  </a:lnTo>
                  <a:lnTo>
                    <a:pt x="51" y="164"/>
                  </a:lnTo>
                  <a:lnTo>
                    <a:pt x="49" y="162"/>
                  </a:lnTo>
                  <a:lnTo>
                    <a:pt x="47" y="159"/>
                  </a:lnTo>
                  <a:lnTo>
                    <a:pt x="43" y="161"/>
                  </a:lnTo>
                  <a:lnTo>
                    <a:pt x="45" y="162"/>
                  </a:lnTo>
                  <a:lnTo>
                    <a:pt x="43" y="164"/>
                  </a:lnTo>
                  <a:lnTo>
                    <a:pt x="40" y="164"/>
                  </a:lnTo>
                  <a:lnTo>
                    <a:pt x="36" y="164"/>
                  </a:lnTo>
                  <a:lnTo>
                    <a:pt x="34" y="164"/>
                  </a:lnTo>
                  <a:lnTo>
                    <a:pt x="34" y="164"/>
                  </a:lnTo>
                  <a:lnTo>
                    <a:pt x="32" y="161"/>
                  </a:lnTo>
                  <a:lnTo>
                    <a:pt x="29" y="159"/>
                  </a:lnTo>
                  <a:lnTo>
                    <a:pt x="29" y="155"/>
                  </a:lnTo>
                  <a:lnTo>
                    <a:pt x="30" y="149"/>
                  </a:lnTo>
                  <a:lnTo>
                    <a:pt x="32" y="146"/>
                  </a:lnTo>
                  <a:lnTo>
                    <a:pt x="32" y="144"/>
                  </a:lnTo>
                  <a:lnTo>
                    <a:pt x="34" y="138"/>
                  </a:lnTo>
                  <a:lnTo>
                    <a:pt x="38" y="134"/>
                  </a:lnTo>
                  <a:lnTo>
                    <a:pt x="34" y="133"/>
                  </a:lnTo>
                  <a:lnTo>
                    <a:pt x="32" y="133"/>
                  </a:lnTo>
                  <a:lnTo>
                    <a:pt x="29" y="131"/>
                  </a:lnTo>
                  <a:lnTo>
                    <a:pt x="25" y="133"/>
                  </a:lnTo>
                  <a:lnTo>
                    <a:pt x="23" y="131"/>
                  </a:lnTo>
                  <a:lnTo>
                    <a:pt x="19" y="131"/>
                  </a:lnTo>
                  <a:lnTo>
                    <a:pt x="17" y="133"/>
                  </a:lnTo>
                  <a:lnTo>
                    <a:pt x="14" y="129"/>
                  </a:lnTo>
                  <a:lnTo>
                    <a:pt x="14" y="127"/>
                  </a:lnTo>
                  <a:lnTo>
                    <a:pt x="10" y="125"/>
                  </a:lnTo>
                  <a:lnTo>
                    <a:pt x="10" y="125"/>
                  </a:lnTo>
                  <a:lnTo>
                    <a:pt x="12" y="119"/>
                  </a:lnTo>
                  <a:lnTo>
                    <a:pt x="10" y="118"/>
                  </a:lnTo>
                  <a:lnTo>
                    <a:pt x="8" y="114"/>
                  </a:lnTo>
                  <a:lnTo>
                    <a:pt x="4" y="110"/>
                  </a:lnTo>
                  <a:lnTo>
                    <a:pt x="4" y="110"/>
                  </a:lnTo>
                  <a:lnTo>
                    <a:pt x="6" y="104"/>
                  </a:lnTo>
                  <a:lnTo>
                    <a:pt x="2" y="101"/>
                  </a:lnTo>
                  <a:lnTo>
                    <a:pt x="4" y="99"/>
                  </a:lnTo>
                  <a:lnTo>
                    <a:pt x="0" y="93"/>
                  </a:lnTo>
                  <a:lnTo>
                    <a:pt x="2" y="91"/>
                  </a:lnTo>
                  <a:lnTo>
                    <a:pt x="0" y="91"/>
                  </a:lnTo>
                  <a:lnTo>
                    <a:pt x="2" y="88"/>
                  </a:lnTo>
                  <a:lnTo>
                    <a:pt x="4" y="82"/>
                  </a:lnTo>
                  <a:lnTo>
                    <a:pt x="2" y="76"/>
                  </a:lnTo>
                  <a:lnTo>
                    <a:pt x="4" y="75"/>
                  </a:lnTo>
                  <a:lnTo>
                    <a:pt x="8" y="71"/>
                  </a:lnTo>
                  <a:lnTo>
                    <a:pt x="12" y="71"/>
                  </a:lnTo>
                  <a:lnTo>
                    <a:pt x="15" y="71"/>
                  </a:lnTo>
                  <a:lnTo>
                    <a:pt x="19" y="69"/>
                  </a:lnTo>
                  <a:lnTo>
                    <a:pt x="17" y="67"/>
                  </a:lnTo>
                  <a:lnTo>
                    <a:pt x="19" y="65"/>
                  </a:lnTo>
                  <a:lnTo>
                    <a:pt x="19" y="61"/>
                  </a:lnTo>
                  <a:lnTo>
                    <a:pt x="21" y="60"/>
                  </a:lnTo>
                  <a:lnTo>
                    <a:pt x="19" y="58"/>
                  </a:lnTo>
                  <a:lnTo>
                    <a:pt x="14" y="58"/>
                  </a:lnTo>
                  <a:lnTo>
                    <a:pt x="14" y="56"/>
                  </a:lnTo>
                  <a:lnTo>
                    <a:pt x="15" y="52"/>
                  </a:lnTo>
                  <a:lnTo>
                    <a:pt x="19" y="54"/>
                  </a:lnTo>
                  <a:lnTo>
                    <a:pt x="21" y="52"/>
                  </a:lnTo>
                  <a:lnTo>
                    <a:pt x="21" y="48"/>
                  </a:lnTo>
                  <a:lnTo>
                    <a:pt x="23" y="46"/>
                  </a:lnTo>
                  <a:lnTo>
                    <a:pt x="23" y="45"/>
                  </a:lnTo>
                  <a:lnTo>
                    <a:pt x="23" y="43"/>
                  </a:lnTo>
                  <a:lnTo>
                    <a:pt x="23" y="43"/>
                  </a:lnTo>
                  <a:lnTo>
                    <a:pt x="25" y="43"/>
                  </a:lnTo>
                  <a:lnTo>
                    <a:pt x="23" y="39"/>
                  </a:lnTo>
                  <a:lnTo>
                    <a:pt x="19" y="39"/>
                  </a:lnTo>
                  <a:lnTo>
                    <a:pt x="17" y="35"/>
                  </a:lnTo>
                  <a:lnTo>
                    <a:pt x="19" y="32"/>
                  </a:lnTo>
                  <a:lnTo>
                    <a:pt x="27" y="30"/>
                  </a:lnTo>
                  <a:lnTo>
                    <a:pt x="29" y="30"/>
                  </a:lnTo>
                  <a:lnTo>
                    <a:pt x="32" y="32"/>
                  </a:lnTo>
                  <a:lnTo>
                    <a:pt x="32" y="35"/>
                  </a:lnTo>
                  <a:lnTo>
                    <a:pt x="34" y="39"/>
                  </a:lnTo>
                  <a:lnTo>
                    <a:pt x="36" y="37"/>
                  </a:lnTo>
                  <a:lnTo>
                    <a:pt x="36" y="33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40" y="33"/>
                  </a:lnTo>
                  <a:lnTo>
                    <a:pt x="40" y="37"/>
                  </a:lnTo>
                  <a:lnTo>
                    <a:pt x="43" y="41"/>
                  </a:lnTo>
                  <a:lnTo>
                    <a:pt x="42" y="37"/>
                  </a:lnTo>
                  <a:lnTo>
                    <a:pt x="42" y="33"/>
                  </a:lnTo>
                  <a:lnTo>
                    <a:pt x="40" y="30"/>
                  </a:lnTo>
                  <a:lnTo>
                    <a:pt x="42" y="28"/>
                  </a:lnTo>
                  <a:lnTo>
                    <a:pt x="45" y="26"/>
                  </a:lnTo>
                  <a:lnTo>
                    <a:pt x="47" y="28"/>
                  </a:lnTo>
                  <a:lnTo>
                    <a:pt x="51" y="26"/>
                  </a:lnTo>
                  <a:lnTo>
                    <a:pt x="57" y="32"/>
                  </a:lnTo>
                  <a:lnTo>
                    <a:pt x="64" y="33"/>
                  </a:lnTo>
                  <a:lnTo>
                    <a:pt x="57" y="32"/>
                  </a:lnTo>
                  <a:lnTo>
                    <a:pt x="51" y="26"/>
                  </a:lnTo>
                  <a:lnTo>
                    <a:pt x="47" y="24"/>
                  </a:lnTo>
                  <a:lnTo>
                    <a:pt x="45" y="24"/>
                  </a:lnTo>
                  <a:lnTo>
                    <a:pt x="45" y="20"/>
                  </a:lnTo>
                  <a:lnTo>
                    <a:pt x="47" y="18"/>
                  </a:lnTo>
                  <a:lnTo>
                    <a:pt x="45" y="17"/>
                  </a:lnTo>
                  <a:lnTo>
                    <a:pt x="45" y="13"/>
                  </a:lnTo>
                  <a:lnTo>
                    <a:pt x="42" y="15"/>
                  </a:lnTo>
                  <a:lnTo>
                    <a:pt x="42" y="11"/>
                  </a:lnTo>
                  <a:lnTo>
                    <a:pt x="45" y="11"/>
                  </a:lnTo>
                  <a:lnTo>
                    <a:pt x="47" y="11"/>
                  </a:lnTo>
                  <a:lnTo>
                    <a:pt x="43" y="7"/>
                  </a:lnTo>
                  <a:lnTo>
                    <a:pt x="43" y="5"/>
                  </a:lnTo>
                  <a:lnTo>
                    <a:pt x="42" y="3"/>
                  </a:lnTo>
                  <a:lnTo>
                    <a:pt x="40" y="3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97">
              <a:extLst>
                <a:ext uri="{FF2B5EF4-FFF2-40B4-BE49-F238E27FC236}">
                  <a16:creationId xmlns:a16="http://schemas.microsoft.com/office/drawing/2014/main" id="{153AAA49-F5CE-468E-B217-7AEADD85E3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31210" y="6581278"/>
              <a:ext cx="760672" cy="709960"/>
            </a:xfrm>
            <a:custGeom>
              <a:avLst/>
              <a:gdLst>
                <a:gd name="T0" fmla="*/ 9 w 60"/>
                <a:gd name="T1" fmla="*/ 43 h 56"/>
                <a:gd name="T2" fmla="*/ 8 w 60"/>
                <a:gd name="T3" fmla="*/ 41 h 56"/>
                <a:gd name="T4" fmla="*/ 9 w 60"/>
                <a:gd name="T5" fmla="*/ 41 h 56"/>
                <a:gd name="T6" fmla="*/ 9 w 60"/>
                <a:gd name="T7" fmla="*/ 38 h 56"/>
                <a:gd name="T8" fmla="*/ 13 w 60"/>
                <a:gd name="T9" fmla="*/ 41 h 56"/>
                <a:gd name="T10" fmla="*/ 9 w 60"/>
                <a:gd name="T11" fmla="*/ 40 h 56"/>
                <a:gd name="T12" fmla="*/ 8 w 60"/>
                <a:gd name="T13" fmla="*/ 38 h 56"/>
                <a:gd name="T14" fmla="*/ 54 w 60"/>
                <a:gd name="T15" fmla="*/ 4 h 56"/>
                <a:gd name="T16" fmla="*/ 60 w 60"/>
                <a:gd name="T17" fmla="*/ 8 h 56"/>
                <a:gd name="T18" fmla="*/ 60 w 60"/>
                <a:gd name="T19" fmla="*/ 10 h 56"/>
                <a:gd name="T20" fmla="*/ 58 w 60"/>
                <a:gd name="T21" fmla="*/ 13 h 56"/>
                <a:gd name="T22" fmla="*/ 56 w 60"/>
                <a:gd name="T23" fmla="*/ 19 h 56"/>
                <a:gd name="T24" fmla="*/ 51 w 60"/>
                <a:gd name="T25" fmla="*/ 21 h 56"/>
                <a:gd name="T26" fmla="*/ 56 w 60"/>
                <a:gd name="T27" fmla="*/ 23 h 56"/>
                <a:gd name="T28" fmla="*/ 56 w 60"/>
                <a:gd name="T29" fmla="*/ 26 h 56"/>
                <a:gd name="T30" fmla="*/ 54 w 60"/>
                <a:gd name="T31" fmla="*/ 32 h 56"/>
                <a:gd name="T32" fmla="*/ 52 w 60"/>
                <a:gd name="T33" fmla="*/ 36 h 56"/>
                <a:gd name="T34" fmla="*/ 45 w 60"/>
                <a:gd name="T35" fmla="*/ 36 h 56"/>
                <a:gd name="T36" fmla="*/ 39 w 60"/>
                <a:gd name="T37" fmla="*/ 41 h 56"/>
                <a:gd name="T38" fmla="*/ 39 w 60"/>
                <a:gd name="T39" fmla="*/ 53 h 56"/>
                <a:gd name="T40" fmla="*/ 36 w 60"/>
                <a:gd name="T41" fmla="*/ 56 h 56"/>
                <a:gd name="T42" fmla="*/ 34 w 60"/>
                <a:gd name="T43" fmla="*/ 51 h 56"/>
                <a:gd name="T44" fmla="*/ 28 w 60"/>
                <a:gd name="T45" fmla="*/ 49 h 56"/>
                <a:gd name="T46" fmla="*/ 23 w 60"/>
                <a:gd name="T47" fmla="*/ 47 h 56"/>
                <a:gd name="T48" fmla="*/ 17 w 60"/>
                <a:gd name="T49" fmla="*/ 49 h 56"/>
                <a:gd name="T50" fmla="*/ 13 w 60"/>
                <a:gd name="T51" fmla="*/ 51 h 56"/>
                <a:gd name="T52" fmla="*/ 8 w 60"/>
                <a:gd name="T53" fmla="*/ 53 h 56"/>
                <a:gd name="T54" fmla="*/ 4 w 60"/>
                <a:gd name="T55" fmla="*/ 51 h 56"/>
                <a:gd name="T56" fmla="*/ 0 w 60"/>
                <a:gd name="T57" fmla="*/ 47 h 56"/>
                <a:gd name="T58" fmla="*/ 4 w 60"/>
                <a:gd name="T59" fmla="*/ 47 h 56"/>
                <a:gd name="T60" fmla="*/ 9 w 60"/>
                <a:gd name="T61" fmla="*/ 49 h 56"/>
                <a:gd name="T62" fmla="*/ 9 w 60"/>
                <a:gd name="T63" fmla="*/ 47 h 56"/>
                <a:gd name="T64" fmla="*/ 8 w 60"/>
                <a:gd name="T65" fmla="*/ 45 h 56"/>
                <a:gd name="T66" fmla="*/ 4 w 60"/>
                <a:gd name="T67" fmla="*/ 43 h 56"/>
                <a:gd name="T68" fmla="*/ 9 w 60"/>
                <a:gd name="T69" fmla="*/ 45 h 56"/>
                <a:gd name="T70" fmla="*/ 15 w 60"/>
                <a:gd name="T71" fmla="*/ 47 h 56"/>
                <a:gd name="T72" fmla="*/ 13 w 60"/>
                <a:gd name="T73" fmla="*/ 45 h 56"/>
                <a:gd name="T74" fmla="*/ 11 w 60"/>
                <a:gd name="T75" fmla="*/ 41 h 56"/>
                <a:gd name="T76" fmla="*/ 19 w 60"/>
                <a:gd name="T77" fmla="*/ 41 h 56"/>
                <a:gd name="T78" fmla="*/ 11 w 60"/>
                <a:gd name="T79" fmla="*/ 36 h 56"/>
                <a:gd name="T80" fmla="*/ 13 w 60"/>
                <a:gd name="T81" fmla="*/ 32 h 56"/>
                <a:gd name="T82" fmla="*/ 15 w 60"/>
                <a:gd name="T83" fmla="*/ 26 h 56"/>
                <a:gd name="T84" fmla="*/ 15 w 60"/>
                <a:gd name="T85" fmla="*/ 19 h 56"/>
                <a:gd name="T86" fmla="*/ 19 w 60"/>
                <a:gd name="T87" fmla="*/ 13 h 56"/>
                <a:gd name="T88" fmla="*/ 24 w 60"/>
                <a:gd name="T89" fmla="*/ 11 h 56"/>
                <a:gd name="T90" fmla="*/ 34 w 60"/>
                <a:gd name="T91" fmla="*/ 4 h 56"/>
                <a:gd name="T92" fmla="*/ 39 w 60"/>
                <a:gd name="T93" fmla="*/ 4 h 56"/>
                <a:gd name="T94" fmla="*/ 45 w 60"/>
                <a:gd name="T95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0" h="56">
                  <a:moveTo>
                    <a:pt x="9" y="41"/>
                  </a:moveTo>
                  <a:lnTo>
                    <a:pt x="9" y="43"/>
                  </a:lnTo>
                  <a:lnTo>
                    <a:pt x="9" y="43"/>
                  </a:lnTo>
                  <a:lnTo>
                    <a:pt x="8" y="41"/>
                  </a:lnTo>
                  <a:lnTo>
                    <a:pt x="6" y="41"/>
                  </a:lnTo>
                  <a:lnTo>
                    <a:pt x="9" y="41"/>
                  </a:lnTo>
                  <a:close/>
                  <a:moveTo>
                    <a:pt x="8" y="38"/>
                  </a:moveTo>
                  <a:lnTo>
                    <a:pt x="9" y="38"/>
                  </a:lnTo>
                  <a:lnTo>
                    <a:pt x="13" y="40"/>
                  </a:lnTo>
                  <a:lnTo>
                    <a:pt x="13" y="41"/>
                  </a:lnTo>
                  <a:lnTo>
                    <a:pt x="11" y="40"/>
                  </a:lnTo>
                  <a:lnTo>
                    <a:pt x="9" y="40"/>
                  </a:lnTo>
                  <a:lnTo>
                    <a:pt x="8" y="40"/>
                  </a:lnTo>
                  <a:lnTo>
                    <a:pt x="8" y="38"/>
                  </a:lnTo>
                  <a:close/>
                  <a:moveTo>
                    <a:pt x="51" y="0"/>
                  </a:moveTo>
                  <a:lnTo>
                    <a:pt x="54" y="4"/>
                  </a:lnTo>
                  <a:lnTo>
                    <a:pt x="58" y="6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10"/>
                  </a:lnTo>
                  <a:lnTo>
                    <a:pt x="60" y="11"/>
                  </a:lnTo>
                  <a:lnTo>
                    <a:pt x="58" y="13"/>
                  </a:lnTo>
                  <a:lnTo>
                    <a:pt x="58" y="17"/>
                  </a:lnTo>
                  <a:lnTo>
                    <a:pt x="56" y="19"/>
                  </a:lnTo>
                  <a:lnTo>
                    <a:pt x="52" y="17"/>
                  </a:lnTo>
                  <a:lnTo>
                    <a:pt x="51" y="21"/>
                  </a:lnTo>
                  <a:lnTo>
                    <a:pt x="51" y="23"/>
                  </a:lnTo>
                  <a:lnTo>
                    <a:pt x="56" y="23"/>
                  </a:lnTo>
                  <a:lnTo>
                    <a:pt x="58" y="25"/>
                  </a:lnTo>
                  <a:lnTo>
                    <a:pt x="56" y="26"/>
                  </a:lnTo>
                  <a:lnTo>
                    <a:pt x="56" y="30"/>
                  </a:lnTo>
                  <a:lnTo>
                    <a:pt x="54" y="32"/>
                  </a:lnTo>
                  <a:lnTo>
                    <a:pt x="56" y="34"/>
                  </a:lnTo>
                  <a:lnTo>
                    <a:pt x="52" y="36"/>
                  </a:lnTo>
                  <a:lnTo>
                    <a:pt x="49" y="36"/>
                  </a:lnTo>
                  <a:lnTo>
                    <a:pt x="45" y="36"/>
                  </a:lnTo>
                  <a:lnTo>
                    <a:pt x="41" y="40"/>
                  </a:lnTo>
                  <a:lnTo>
                    <a:pt x="39" y="41"/>
                  </a:lnTo>
                  <a:lnTo>
                    <a:pt x="41" y="47"/>
                  </a:lnTo>
                  <a:lnTo>
                    <a:pt x="39" y="53"/>
                  </a:lnTo>
                  <a:lnTo>
                    <a:pt x="37" y="56"/>
                  </a:lnTo>
                  <a:lnTo>
                    <a:pt x="36" y="56"/>
                  </a:lnTo>
                  <a:lnTo>
                    <a:pt x="36" y="53"/>
                  </a:lnTo>
                  <a:lnTo>
                    <a:pt x="34" y="51"/>
                  </a:lnTo>
                  <a:lnTo>
                    <a:pt x="28" y="51"/>
                  </a:lnTo>
                  <a:lnTo>
                    <a:pt x="28" y="49"/>
                  </a:lnTo>
                  <a:lnTo>
                    <a:pt x="24" y="49"/>
                  </a:lnTo>
                  <a:lnTo>
                    <a:pt x="23" y="47"/>
                  </a:lnTo>
                  <a:lnTo>
                    <a:pt x="17" y="47"/>
                  </a:lnTo>
                  <a:lnTo>
                    <a:pt x="17" y="49"/>
                  </a:lnTo>
                  <a:lnTo>
                    <a:pt x="13" y="49"/>
                  </a:lnTo>
                  <a:lnTo>
                    <a:pt x="13" y="51"/>
                  </a:lnTo>
                  <a:lnTo>
                    <a:pt x="9" y="51"/>
                  </a:lnTo>
                  <a:lnTo>
                    <a:pt x="8" y="53"/>
                  </a:lnTo>
                  <a:lnTo>
                    <a:pt x="8" y="51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4" y="47"/>
                  </a:lnTo>
                  <a:lnTo>
                    <a:pt x="8" y="49"/>
                  </a:lnTo>
                  <a:lnTo>
                    <a:pt x="9" y="49"/>
                  </a:lnTo>
                  <a:lnTo>
                    <a:pt x="13" y="51"/>
                  </a:lnTo>
                  <a:lnTo>
                    <a:pt x="9" y="47"/>
                  </a:lnTo>
                  <a:lnTo>
                    <a:pt x="9" y="49"/>
                  </a:lnTo>
                  <a:lnTo>
                    <a:pt x="8" y="45"/>
                  </a:lnTo>
                  <a:lnTo>
                    <a:pt x="4" y="45"/>
                  </a:lnTo>
                  <a:lnTo>
                    <a:pt x="4" y="43"/>
                  </a:lnTo>
                  <a:lnTo>
                    <a:pt x="6" y="43"/>
                  </a:lnTo>
                  <a:lnTo>
                    <a:pt x="9" y="45"/>
                  </a:lnTo>
                  <a:lnTo>
                    <a:pt x="11" y="47"/>
                  </a:lnTo>
                  <a:lnTo>
                    <a:pt x="15" y="47"/>
                  </a:lnTo>
                  <a:lnTo>
                    <a:pt x="15" y="45"/>
                  </a:lnTo>
                  <a:lnTo>
                    <a:pt x="13" y="45"/>
                  </a:lnTo>
                  <a:lnTo>
                    <a:pt x="11" y="43"/>
                  </a:lnTo>
                  <a:lnTo>
                    <a:pt x="11" y="41"/>
                  </a:lnTo>
                  <a:lnTo>
                    <a:pt x="13" y="41"/>
                  </a:lnTo>
                  <a:lnTo>
                    <a:pt x="19" y="41"/>
                  </a:lnTo>
                  <a:lnTo>
                    <a:pt x="15" y="40"/>
                  </a:lnTo>
                  <a:lnTo>
                    <a:pt x="11" y="36"/>
                  </a:lnTo>
                  <a:lnTo>
                    <a:pt x="11" y="34"/>
                  </a:lnTo>
                  <a:lnTo>
                    <a:pt x="13" y="32"/>
                  </a:lnTo>
                  <a:lnTo>
                    <a:pt x="15" y="30"/>
                  </a:lnTo>
                  <a:lnTo>
                    <a:pt x="15" y="26"/>
                  </a:lnTo>
                  <a:lnTo>
                    <a:pt x="17" y="23"/>
                  </a:lnTo>
                  <a:lnTo>
                    <a:pt x="15" y="19"/>
                  </a:lnTo>
                  <a:lnTo>
                    <a:pt x="19" y="17"/>
                  </a:lnTo>
                  <a:lnTo>
                    <a:pt x="19" y="13"/>
                  </a:lnTo>
                  <a:lnTo>
                    <a:pt x="23" y="11"/>
                  </a:lnTo>
                  <a:lnTo>
                    <a:pt x="24" y="11"/>
                  </a:lnTo>
                  <a:lnTo>
                    <a:pt x="28" y="10"/>
                  </a:lnTo>
                  <a:lnTo>
                    <a:pt x="34" y="4"/>
                  </a:lnTo>
                  <a:lnTo>
                    <a:pt x="37" y="4"/>
                  </a:lnTo>
                  <a:lnTo>
                    <a:pt x="39" y="4"/>
                  </a:lnTo>
                  <a:lnTo>
                    <a:pt x="43" y="4"/>
                  </a:lnTo>
                  <a:lnTo>
                    <a:pt x="45" y="2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98">
              <a:extLst>
                <a:ext uri="{FF2B5EF4-FFF2-40B4-BE49-F238E27FC236}">
                  <a16:creationId xmlns:a16="http://schemas.microsoft.com/office/drawing/2014/main" id="{7D7A7864-79B6-48B9-8D55-4D4C54255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5142" y="7177135"/>
              <a:ext cx="621220" cy="519798"/>
            </a:xfrm>
            <a:custGeom>
              <a:avLst/>
              <a:gdLst>
                <a:gd name="T0" fmla="*/ 23 w 49"/>
                <a:gd name="T1" fmla="*/ 0 h 41"/>
                <a:gd name="T2" fmla="*/ 29 w 49"/>
                <a:gd name="T3" fmla="*/ 0 h 41"/>
                <a:gd name="T4" fmla="*/ 30 w 49"/>
                <a:gd name="T5" fmla="*/ 2 h 41"/>
                <a:gd name="T6" fmla="*/ 34 w 49"/>
                <a:gd name="T7" fmla="*/ 2 h 41"/>
                <a:gd name="T8" fmla="*/ 34 w 49"/>
                <a:gd name="T9" fmla="*/ 4 h 41"/>
                <a:gd name="T10" fmla="*/ 40 w 49"/>
                <a:gd name="T11" fmla="*/ 4 h 41"/>
                <a:gd name="T12" fmla="*/ 42 w 49"/>
                <a:gd name="T13" fmla="*/ 6 h 41"/>
                <a:gd name="T14" fmla="*/ 42 w 49"/>
                <a:gd name="T15" fmla="*/ 9 h 41"/>
                <a:gd name="T16" fmla="*/ 45 w 49"/>
                <a:gd name="T17" fmla="*/ 9 h 41"/>
                <a:gd name="T18" fmla="*/ 43 w 49"/>
                <a:gd name="T19" fmla="*/ 11 h 41"/>
                <a:gd name="T20" fmla="*/ 47 w 49"/>
                <a:gd name="T21" fmla="*/ 17 h 41"/>
                <a:gd name="T22" fmla="*/ 45 w 49"/>
                <a:gd name="T23" fmla="*/ 19 h 41"/>
                <a:gd name="T24" fmla="*/ 49 w 49"/>
                <a:gd name="T25" fmla="*/ 22 h 41"/>
                <a:gd name="T26" fmla="*/ 47 w 49"/>
                <a:gd name="T27" fmla="*/ 28 h 41"/>
                <a:gd name="T28" fmla="*/ 45 w 49"/>
                <a:gd name="T29" fmla="*/ 28 h 41"/>
                <a:gd name="T30" fmla="*/ 43 w 49"/>
                <a:gd name="T31" fmla="*/ 30 h 41"/>
                <a:gd name="T32" fmla="*/ 42 w 49"/>
                <a:gd name="T33" fmla="*/ 32 h 41"/>
                <a:gd name="T34" fmla="*/ 43 w 49"/>
                <a:gd name="T35" fmla="*/ 34 h 41"/>
                <a:gd name="T36" fmla="*/ 43 w 49"/>
                <a:gd name="T37" fmla="*/ 36 h 41"/>
                <a:gd name="T38" fmla="*/ 45 w 49"/>
                <a:gd name="T39" fmla="*/ 37 h 41"/>
                <a:gd name="T40" fmla="*/ 45 w 49"/>
                <a:gd name="T41" fmla="*/ 39 h 41"/>
                <a:gd name="T42" fmla="*/ 42 w 49"/>
                <a:gd name="T43" fmla="*/ 39 h 41"/>
                <a:gd name="T44" fmla="*/ 42 w 49"/>
                <a:gd name="T45" fmla="*/ 41 h 41"/>
                <a:gd name="T46" fmla="*/ 38 w 49"/>
                <a:gd name="T47" fmla="*/ 37 h 41"/>
                <a:gd name="T48" fmla="*/ 34 w 49"/>
                <a:gd name="T49" fmla="*/ 37 h 41"/>
                <a:gd name="T50" fmla="*/ 30 w 49"/>
                <a:gd name="T51" fmla="*/ 34 h 41"/>
                <a:gd name="T52" fmla="*/ 29 w 49"/>
                <a:gd name="T53" fmla="*/ 32 h 41"/>
                <a:gd name="T54" fmla="*/ 27 w 49"/>
                <a:gd name="T55" fmla="*/ 30 h 41"/>
                <a:gd name="T56" fmla="*/ 25 w 49"/>
                <a:gd name="T57" fmla="*/ 30 h 41"/>
                <a:gd name="T58" fmla="*/ 23 w 49"/>
                <a:gd name="T59" fmla="*/ 32 h 41"/>
                <a:gd name="T60" fmla="*/ 19 w 49"/>
                <a:gd name="T61" fmla="*/ 30 h 41"/>
                <a:gd name="T62" fmla="*/ 19 w 49"/>
                <a:gd name="T63" fmla="*/ 26 h 41"/>
                <a:gd name="T64" fmla="*/ 17 w 49"/>
                <a:gd name="T65" fmla="*/ 24 h 41"/>
                <a:gd name="T66" fmla="*/ 15 w 49"/>
                <a:gd name="T67" fmla="*/ 22 h 41"/>
                <a:gd name="T68" fmla="*/ 14 w 49"/>
                <a:gd name="T69" fmla="*/ 22 h 41"/>
                <a:gd name="T70" fmla="*/ 8 w 49"/>
                <a:gd name="T71" fmla="*/ 19 h 41"/>
                <a:gd name="T72" fmla="*/ 8 w 49"/>
                <a:gd name="T73" fmla="*/ 17 h 41"/>
                <a:gd name="T74" fmla="*/ 4 w 49"/>
                <a:gd name="T75" fmla="*/ 15 h 41"/>
                <a:gd name="T76" fmla="*/ 2 w 49"/>
                <a:gd name="T77" fmla="*/ 9 h 41"/>
                <a:gd name="T78" fmla="*/ 0 w 49"/>
                <a:gd name="T79" fmla="*/ 8 h 41"/>
                <a:gd name="T80" fmla="*/ 2 w 49"/>
                <a:gd name="T81" fmla="*/ 4 h 41"/>
                <a:gd name="T82" fmla="*/ 6 w 49"/>
                <a:gd name="T83" fmla="*/ 0 h 41"/>
                <a:gd name="T84" fmla="*/ 8 w 49"/>
                <a:gd name="T85" fmla="*/ 2 h 41"/>
                <a:gd name="T86" fmla="*/ 10 w 49"/>
                <a:gd name="T87" fmla="*/ 4 h 41"/>
                <a:gd name="T88" fmla="*/ 14 w 49"/>
                <a:gd name="T89" fmla="*/ 4 h 41"/>
                <a:gd name="T90" fmla="*/ 14 w 49"/>
                <a:gd name="T91" fmla="*/ 6 h 41"/>
                <a:gd name="T92" fmla="*/ 15 w 49"/>
                <a:gd name="T93" fmla="*/ 4 h 41"/>
                <a:gd name="T94" fmla="*/ 19 w 49"/>
                <a:gd name="T95" fmla="*/ 4 h 41"/>
                <a:gd name="T96" fmla="*/ 19 w 49"/>
                <a:gd name="T97" fmla="*/ 2 h 41"/>
                <a:gd name="T98" fmla="*/ 23 w 49"/>
                <a:gd name="T99" fmla="*/ 2 h 41"/>
                <a:gd name="T100" fmla="*/ 23 w 49"/>
                <a:gd name="T10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9" h="41">
                  <a:moveTo>
                    <a:pt x="23" y="0"/>
                  </a:moveTo>
                  <a:lnTo>
                    <a:pt x="29" y="0"/>
                  </a:lnTo>
                  <a:lnTo>
                    <a:pt x="30" y="2"/>
                  </a:lnTo>
                  <a:lnTo>
                    <a:pt x="34" y="2"/>
                  </a:lnTo>
                  <a:lnTo>
                    <a:pt x="34" y="4"/>
                  </a:lnTo>
                  <a:lnTo>
                    <a:pt x="40" y="4"/>
                  </a:lnTo>
                  <a:lnTo>
                    <a:pt x="42" y="6"/>
                  </a:lnTo>
                  <a:lnTo>
                    <a:pt x="42" y="9"/>
                  </a:lnTo>
                  <a:lnTo>
                    <a:pt x="45" y="9"/>
                  </a:lnTo>
                  <a:lnTo>
                    <a:pt x="43" y="11"/>
                  </a:lnTo>
                  <a:lnTo>
                    <a:pt x="47" y="17"/>
                  </a:lnTo>
                  <a:lnTo>
                    <a:pt x="45" y="19"/>
                  </a:lnTo>
                  <a:lnTo>
                    <a:pt x="49" y="22"/>
                  </a:lnTo>
                  <a:lnTo>
                    <a:pt x="47" y="28"/>
                  </a:lnTo>
                  <a:lnTo>
                    <a:pt x="45" y="28"/>
                  </a:lnTo>
                  <a:lnTo>
                    <a:pt x="43" y="30"/>
                  </a:lnTo>
                  <a:lnTo>
                    <a:pt x="42" y="32"/>
                  </a:lnTo>
                  <a:lnTo>
                    <a:pt x="43" y="34"/>
                  </a:lnTo>
                  <a:lnTo>
                    <a:pt x="43" y="36"/>
                  </a:lnTo>
                  <a:lnTo>
                    <a:pt x="45" y="37"/>
                  </a:lnTo>
                  <a:lnTo>
                    <a:pt x="45" y="39"/>
                  </a:lnTo>
                  <a:lnTo>
                    <a:pt x="42" y="39"/>
                  </a:lnTo>
                  <a:lnTo>
                    <a:pt x="42" y="41"/>
                  </a:lnTo>
                  <a:lnTo>
                    <a:pt x="38" y="37"/>
                  </a:lnTo>
                  <a:lnTo>
                    <a:pt x="34" y="37"/>
                  </a:lnTo>
                  <a:lnTo>
                    <a:pt x="30" y="34"/>
                  </a:lnTo>
                  <a:lnTo>
                    <a:pt x="29" y="32"/>
                  </a:lnTo>
                  <a:lnTo>
                    <a:pt x="27" y="30"/>
                  </a:lnTo>
                  <a:lnTo>
                    <a:pt x="25" y="30"/>
                  </a:lnTo>
                  <a:lnTo>
                    <a:pt x="23" y="32"/>
                  </a:lnTo>
                  <a:lnTo>
                    <a:pt x="19" y="30"/>
                  </a:lnTo>
                  <a:lnTo>
                    <a:pt x="19" y="26"/>
                  </a:lnTo>
                  <a:lnTo>
                    <a:pt x="17" y="24"/>
                  </a:lnTo>
                  <a:lnTo>
                    <a:pt x="15" y="22"/>
                  </a:lnTo>
                  <a:lnTo>
                    <a:pt x="14" y="22"/>
                  </a:lnTo>
                  <a:lnTo>
                    <a:pt x="8" y="19"/>
                  </a:lnTo>
                  <a:lnTo>
                    <a:pt x="8" y="17"/>
                  </a:lnTo>
                  <a:lnTo>
                    <a:pt x="4" y="15"/>
                  </a:lnTo>
                  <a:lnTo>
                    <a:pt x="2" y="9"/>
                  </a:lnTo>
                  <a:lnTo>
                    <a:pt x="0" y="8"/>
                  </a:lnTo>
                  <a:lnTo>
                    <a:pt x="2" y="4"/>
                  </a:lnTo>
                  <a:lnTo>
                    <a:pt x="6" y="0"/>
                  </a:lnTo>
                  <a:lnTo>
                    <a:pt x="8" y="2"/>
                  </a:lnTo>
                  <a:lnTo>
                    <a:pt x="10" y="4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5" y="4"/>
                  </a:lnTo>
                  <a:lnTo>
                    <a:pt x="19" y="4"/>
                  </a:lnTo>
                  <a:lnTo>
                    <a:pt x="19" y="2"/>
                  </a:lnTo>
                  <a:lnTo>
                    <a:pt x="23" y="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99">
              <a:extLst>
                <a:ext uri="{FF2B5EF4-FFF2-40B4-BE49-F238E27FC236}">
                  <a16:creationId xmlns:a16="http://schemas.microsoft.com/office/drawing/2014/main" id="{74FBE8EE-3536-4F6F-B560-91CA431FB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87612" y="7532116"/>
              <a:ext cx="164816" cy="190172"/>
            </a:xfrm>
            <a:custGeom>
              <a:avLst/>
              <a:gdLst>
                <a:gd name="T0" fmla="*/ 3 w 13"/>
                <a:gd name="T1" fmla="*/ 0 h 15"/>
                <a:gd name="T2" fmla="*/ 5 w 13"/>
                <a:gd name="T3" fmla="*/ 0 h 15"/>
                <a:gd name="T4" fmla="*/ 9 w 13"/>
                <a:gd name="T5" fmla="*/ 4 h 15"/>
                <a:gd name="T6" fmla="*/ 11 w 13"/>
                <a:gd name="T7" fmla="*/ 8 h 15"/>
                <a:gd name="T8" fmla="*/ 13 w 13"/>
                <a:gd name="T9" fmla="*/ 9 h 15"/>
                <a:gd name="T10" fmla="*/ 11 w 13"/>
                <a:gd name="T11" fmla="*/ 15 h 15"/>
                <a:gd name="T12" fmla="*/ 9 w 13"/>
                <a:gd name="T13" fmla="*/ 15 h 15"/>
                <a:gd name="T14" fmla="*/ 5 w 13"/>
                <a:gd name="T15" fmla="*/ 15 h 15"/>
                <a:gd name="T16" fmla="*/ 3 w 13"/>
                <a:gd name="T17" fmla="*/ 11 h 15"/>
                <a:gd name="T18" fmla="*/ 3 w 13"/>
                <a:gd name="T19" fmla="*/ 11 h 15"/>
                <a:gd name="T20" fmla="*/ 3 w 13"/>
                <a:gd name="T21" fmla="*/ 9 h 15"/>
                <a:gd name="T22" fmla="*/ 1 w 13"/>
                <a:gd name="T23" fmla="*/ 8 h 15"/>
                <a:gd name="T24" fmla="*/ 1 w 13"/>
                <a:gd name="T25" fmla="*/ 6 h 15"/>
                <a:gd name="T26" fmla="*/ 0 w 13"/>
                <a:gd name="T27" fmla="*/ 4 h 15"/>
                <a:gd name="T28" fmla="*/ 1 w 13"/>
                <a:gd name="T29" fmla="*/ 2 h 15"/>
                <a:gd name="T30" fmla="*/ 3 w 13"/>
                <a:gd name="T3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5">
                  <a:moveTo>
                    <a:pt x="3" y="0"/>
                  </a:moveTo>
                  <a:lnTo>
                    <a:pt x="5" y="0"/>
                  </a:lnTo>
                  <a:lnTo>
                    <a:pt x="9" y="4"/>
                  </a:lnTo>
                  <a:lnTo>
                    <a:pt x="11" y="8"/>
                  </a:lnTo>
                  <a:lnTo>
                    <a:pt x="13" y="9"/>
                  </a:lnTo>
                  <a:lnTo>
                    <a:pt x="11" y="15"/>
                  </a:lnTo>
                  <a:lnTo>
                    <a:pt x="9" y="15"/>
                  </a:lnTo>
                  <a:lnTo>
                    <a:pt x="5" y="15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9"/>
                  </a:lnTo>
                  <a:lnTo>
                    <a:pt x="1" y="8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112">
              <a:extLst>
                <a:ext uri="{FF2B5EF4-FFF2-40B4-BE49-F238E27FC236}">
                  <a16:creationId xmlns:a16="http://schemas.microsoft.com/office/drawing/2014/main" id="{6589038C-82E7-460C-AA35-6C61C375D5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30500" y="9592040"/>
              <a:ext cx="2843556" cy="1131992"/>
            </a:xfrm>
            <a:custGeom>
              <a:avLst/>
              <a:gdLst>
                <a:gd name="T0" fmla="*/ 37 w 314"/>
                <a:gd name="T1" fmla="*/ 115 h 125"/>
                <a:gd name="T2" fmla="*/ 2 w 314"/>
                <a:gd name="T3" fmla="*/ 41 h 125"/>
                <a:gd name="T4" fmla="*/ 18 w 314"/>
                <a:gd name="T5" fmla="*/ 0 h 125"/>
                <a:gd name="T6" fmla="*/ 35 w 314"/>
                <a:gd name="T7" fmla="*/ 9 h 125"/>
                <a:gd name="T8" fmla="*/ 50 w 314"/>
                <a:gd name="T9" fmla="*/ 22 h 125"/>
                <a:gd name="T10" fmla="*/ 35 w 314"/>
                <a:gd name="T11" fmla="*/ 24 h 125"/>
                <a:gd name="T12" fmla="*/ 9 w 314"/>
                <a:gd name="T13" fmla="*/ 41 h 125"/>
                <a:gd name="T14" fmla="*/ 13 w 314"/>
                <a:gd name="T15" fmla="*/ 31 h 125"/>
                <a:gd name="T16" fmla="*/ 5 w 314"/>
                <a:gd name="T17" fmla="*/ 28 h 125"/>
                <a:gd name="T18" fmla="*/ 15 w 314"/>
                <a:gd name="T19" fmla="*/ 11 h 125"/>
                <a:gd name="T20" fmla="*/ 18 w 314"/>
                <a:gd name="T21" fmla="*/ 0 h 125"/>
                <a:gd name="T22" fmla="*/ 155 w 314"/>
                <a:gd name="T23" fmla="*/ 7 h 125"/>
                <a:gd name="T24" fmla="*/ 166 w 314"/>
                <a:gd name="T25" fmla="*/ 11 h 125"/>
                <a:gd name="T26" fmla="*/ 181 w 314"/>
                <a:gd name="T27" fmla="*/ 16 h 125"/>
                <a:gd name="T28" fmla="*/ 202 w 314"/>
                <a:gd name="T29" fmla="*/ 22 h 125"/>
                <a:gd name="T30" fmla="*/ 222 w 314"/>
                <a:gd name="T31" fmla="*/ 18 h 125"/>
                <a:gd name="T32" fmla="*/ 239 w 314"/>
                <a:gd name="T33" fmla="*/ 16 h 125"/>
                <a:gd name="T34" fmla="*/ 254 w 314"/>
                <a:gd name="T35" fmla="*/ 7 h 125"/>
                <a:gd name="T36" fmla="*/ 265 w 314"/>
                <a:gd name="T37" fmla="*/ 9 h 125"/>
                <a:gd name="T38" fmla="*/ 284 w 314"/>
                <a:gd name="T39" fmla="*/ 18 h 125"/>
                <a:gd name="T40" fmla="*/ 288 w 314"/>
                <a:gd name="T41" fmla="*/ 37 h 125"/>
                <a:gd name="T42" fmla="*/ 306 w 314"/>
                <a:gd name="T43" fmla="*/ 44 h 125"/>
                <a:gd name="T44" fmla="*/ 301 w 314"/>
                <a:gd name="T45" fmla="*/ 57 h 125"/>
                <a:gd name="T46" fmla="*/ 306 w 314"/>
                <a:gd name="T47" fmla="*/ 74 h 125"/>
                <a:gd name="T48" fmla="*/ 312 w 314"/>
                <a:gd name="T49" fmla="*/ 93 h 125"/>
                <a:gd name="T50" fmla="*/ 306 w 314"/>
                <a:gd name="T51" fmla="*/ 97 h 125"/>
                <a:gd name="T52" fmla="*/ 286 w 314"/>
                <a:gd name="T53" fmla="*/ 97 h 125"/>
                <a:gd name="T54" fmla="*/ 263 w 314"/>
                <a:gd name="T55" fmla="*/ 102 h 125"/>
                <a:gd name="T56" fmla="*/ 239 w 314"/>
                <a:gd name="T57" fmla="*/ 106 h 125"/>
                <a:gd name="T58" fmla="*/ 218 w 314"/>
                <a:gd name="T59" fmla="*/ 106 h 125"/>
                <a:gd name="T60" fmla="*/ 194 w 314"/>
                <a:gd name="T61" fmla="*/ 112 h 125"/>
                <a:gd name="T62" fmla="*/ 183 w 314"/>
                <a:gd name="T63" fmla="*/ 119 h 125"/>
                <a:gd name="T64" fmla="*/ 174 w 314"/>
                <a:gd name="T65" fmla="*/ 123 h 125"/>
                <a:gd name="T66" fmla="*/ 177 w 314"/>
                <a:gd name="T67" fmla="*/ 108 h 125"/>
                <a:gd name="T68" fmla="*/ 160 w 314"/>
                <a:gd name="T69" fmla="*/ 110 h 125"/>
                <a:gd name="T70" fmla="*/ 142 w 314"/>
                <a:gd name="T71" fmla="*/ 121 h 125"/>
                <a:gd name="T72" fmla="*/ 114 w 314"/>
                <a:gd name="T73" fmla="*/ 121 h 125"/>
                <a:gd name="T74" fmla="*/ 84 w 314"/>
                <a:gd name="T75" fmla="*/ 110 h 125"/>
                <a:gd name="T76" fmla="*/ 80 w 314"/>
                <a:gd name="T77" fmla="*/ 119 h 125"/>
                <a:gd name="T78" fmla="*/ 65 w 314"/>
                <a:gd name="T79" fmla="*/ 121 h 125"/>
                <a:gd name="T80" fmla="*/ 60 w 314"/>
                <a:gd name="T81" fmla="*/ 114 h 125"/>
                <a:gd name="T82" fmla="*/ 50 w 314"/>
                <a:gd name="T83" fmla="*/ 112 h 125"/>
                <a:gd name="T84" fmla="*/ 41 w 314"/>
                <a:gd name="T85" fmla="*/ 114 h 125"/>
                <a:gd name="T86" fmla="*/ 30 w 314"/>
                <a:gd name="T87" fmla="*/ 114 h 125"/>
                <a:gd name="T88" fmla="*/ 43 w 314"/>
                <a:gd name="T89" fmla="*/ 106 h 125"/>
                <a:gd name="T90" fmla="*/ 31 w 314"/>
                <a:gd name="T91" fmla="*/ 106 h 125"/>
                <a:gd name="T92" fmla="*/ 24 w 314"/>
                <a:gd name="T93" fmla="*/ 95 h 125"/>
                <a:gd name="T94" fmla="*/ 17 w 314"/>
                <a:gd name="T95" fmla="*/ 84 h 125"/>
                <a:gd name="T96" fmla="*/ 13 w 314"/>
                <a:gd name="T97" fmla="*/ 76 h 125"/>
                <a:gd name="T98" fmla="*/ 20 w 314"/>
                <a:gd name="T99" fmla="*/ 76 h 125"/>
                <a:gd name="T100" fmla="*/ 24 w 314"/>
                <a:gd name="T101" fmla="*/ 69 h 125"/>
                <a:gd name="T102" fmla="*/ 20 w 314"/>
                <a:gd name="T103" fmla="*/ 63 h 125"/>
                <a:gd name="T104" fmla="*/ 15 w 314"/>
                <a:gd name="T105" fmla="*/ 56 h 125"/>
                <a:gd name="T106" fmla="*/ 9 w 314"/>
                <a:gd name="T107" fmla="*/ 50 h 125"/>
                <a:gd name="T108" fmla="*/ 22 w 314"/>
                <a:gd name="T109" fmla="*/ 35 h 125"/>
                <a:gd name="T110" fmla="*/ 37 w 314"/>
                <a:gd name="T111" fmla="*/ 39 h 125"/>
                <a:gd name="T112" fmla="*/ 52 w 314"/>
                <a:gd name="T113" fmla="*/ 35 h 125"/>
                <a:gd name="T114" fmla="*/ 63 w 314"/>
                <a:gd name="T115" fmla="*/ 29 h 125"/>
                <a:gd name="T116" fmla="*/ 52 w 314"/>
                <a:gd name="T117" fmla="*/ 20 h 125"/>
                <a:gd name="T118" fmla="*/ 71 w 314"/>
                <a:gd name="T119" fmla="*/ 18 h 125"/>
                <a:gd name="T120" fmla="*/ 89 w 314"/>
                <a:gd name="T121" fmla="*/ 18 h 125"/>
                <a:gd name="T122" fmla="*/ 101 w 314"/>
                <a:gd name="T123" fmla="*/ 7 h 125"/>
                <a:gd name="T124" fmla="*/ 131 w 314"/>
                <a:gd name="T125" fmla="*/ 1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4" h="125">
                  <a:moveTo>
                    <a:pt x="37" y="115"/>
                  </a:moveTo>
                  <a:lnTo>
                    <a:pt x="39" y="115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37" y="115"/>
                  </a:lnTo>
                  <a:lnTo>
                    <a:pt x="37" y="115"/>
                  </a:lnTo>
                  <a:close/>
                  <a:moveTo>
                    <a:pt x="3" y="37"/>
                  </a:moveTo>
                  <a:lnTo>
                    <a:pt x="5" y="39"/>
                  </a:lnTo>
                  <a:lnTo>
                    <a:pt x="5" y="41"/>
                  </a:lnTo>
                  <a:lnTo>
                    <a:pt x="2" y="41"/>
                  </a:lnTo>
                  <a:lnTo>
                    <a:pt x="0" y="41"/>
                  </a:lnTo>
                  <a:lnTo>
                    <a:pt x="0" y="39"/>
                  </a:lnTo>
                  <a:lnTo>
                    <a:pt x="3" y="39"/>
                  </a:lnTo>
                  <a:lnTo>
                    <a:pt x="3" y="37"/>
                  </a:lnTo>
                  <a:close/>
                  <a:moveTo>
                    <a:pt x="18" y="0"/>
                  </a:moveTo>
                  <a:lnTo>
                    <a:pt x="24" y="0"/>
                  </a:lnTo>
                  <a:lnTo>
                    <a:pt x="28" y="3"/>
                  </a:lnTo>
                  <a:lnTo>
                    <a:pt x="30" y="1"/>
                  </a:lnTo>
                  <a:lnTo>
                    <a:pt x="35" y="3"/>
                  </a:lnTo>
                  <a:lnTo>
                    <a:pt x="35" y="9"/>
                  </a:lnTo>
                  <a:lnTo>
                    <a:pt x="41" y="13"/>
                  </a:lnTo>
                  <a:lnTo>
                    <a:pt x="43" y="14"/>
                  </a:lnTo>
                  <a:lnTo>
                    <a:pt x="48" y="18"/>
                  </a:lnTo>
                  <a:lnTo>
                    <a:pt x="50" y="20"/>
                  </a:lnTo>
                  <a:lnTo>
                    <a:pt x="50" y="22"/>
                  </a:lnTo>
                  <a:lnTo>
                    <a:pt x="48" y="24"/>
                  </a:lnTo>
                  <a:lnTo>
                    <a:pt x="45" y="24"/>
                  </a:lnTo>
                  <a:lnTo>
                    <a:pt x="41" y="24"/>
                  </a:lnTo>
                  <a:lnTo>
                    <a:pt x="37" y="24"/>
                  </a:lnTo>
                  <a:lnTo>
                    <a:pt x="35" y="24"/>
                  </a:lnTo>
                  <a:lnTo>
                    <a:pt x="30" y="24"/>
                  </a:lnTo>
                  <a:lnTo>
                    <a:pt x="28" y="26"/>
                  </a:lnTo>
                  <a:lnTo>
                    <a:pt x="26" y="29"/>
                  </a:lnTo>
                  <a:lnTo>
                    <a:pt x="17" y="35"/>
                  </a:lnTo>
                  <a:lnTo>
                    <a:pt x="9" y="41"/>
                  </a:lnTo>
                  <a:lnTo>
                    <a:pt x="9" y="39"/>
                  </a:lnTo>
                  <a:lnTo>
                    <a:pt x="11" y="33"/>
                  </a:lnTo>
                  <a:lnTo>
                    <a:pt x="13" y="33"/>
                  </a:lnTo>
                  <a:lnTo>
                    <a:pt x="17" y="31"/>
                  </a:lnTo>
                  <a:lnTo>
                    <a:pt x="13" y="31"/>
                  </a:lnTo>
                  <a:lnTo>
                    <a:pt x="11" y="31"/>
                  </a:lnTo>
                  <a:lnTo>
                    <a:pt x="9" y="31"/>
                  </a:lnTo>
                  <a:lnTo>
                    <a:pt x="5" y="29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7" y="26"/>
                  </a:lnTo>
                  <a:lnTo>
                    <a:pt x="11" y="22"/>
                  </a:lnTo>
                  <a:lnTo>
                    <a:pt x="9" y="18"/>
                  </a:lnTo>
                  <a:lnTo>
                    <a:pt x="13" y="16"/>
                  </a:lnTo>
                  <a:lnTo>
                    <a:pt x="15" y="11"/>
                  </a:lnTo>
                  <a:lnTo>
                    <a:pt x="11" y="11"/>
                  </a:lnTo>
                  <a:lnTo>
                    <a:pt x="11" y="5"/>
                  </a:lnTo>
                  <a:lnTo>
                    <a:pt x="15" y="3"/>
                  </a:lnTo>
                  <a:lnTo>
                    <a:pt x="17" y="1"/>
                  </a:lnTo>
                  <a:lnTo>
                    <a:pt x="18" y="0"/>
                  </a:lnTo>
                  <a:close/>
                  <a:moveTo>
                    <a:pt x="146" y="0"/>
                  </a:moveTo>
                  <a:lnTo>
                    <a:pt x="147" y="0"/>
                  </a:lnTo>
                  <a:lnTo>
                    <a:pt x="147" y="3"/>
                  </a:lnTo>
                  <a:lnTo>
                    <a:pt x="153" y="9"/>
                  </a:lnTo>
                  <a:lnTo>
                    <a:pt x="155" y="7"/>
                  </a:lnTo>
                  <a:lnTo>
                    <a:pt x="157" y="9"/>
                  </a:lnTo>
                  <a:lnTo>
                    <a:pt x="160" y="3"/>
                  </a:lnTo>
                  <a:lnTo>
                    <a:pt x="162" y="3"/>
                  </a:lnTo>
                  <a:lnTo>
                    <a:pt x="166" y="5"/>
                  </a:lnTo>
                  <a:lnTo>
                    <a:pt x="166" y="11"/>
                  </a:lnTo>
                  <a:lnTo>
                    <a:pt x="170" y="14"/>
                  </a:lnTo>
                  <a:lnTo>
                    <a:pt x="172" y="14"/>
                  </a:lnTo>
                  <a:lnTo>
                    <a:pt x="174" y="13"/>
                  </a:lnTo>
                  <a:lnTo>
                    <a:pt x="175" y="13"/>
                  </a:lnTo>
                  <a:lnTo>
                    <a:pt x="181" y="16"/>
                  </a:lnTo>
                  <a:lnTo>
                    <a:pt x="185" y="16"/>
                  </a:lnTo>
                  <a:lnTo>
                    <a:pt x="190" y="20"/>
                  </a:lnTo>
                  <a:lnTo>
                    <a:pt x="192" y="18"/>
                  </a:lnTo>
                  <a:lnTo>
                    <a:pt x="196" y="22"/>
                  </a:lnTo>
                  <a:lnTo>
                    <a:pt x="202" y="22"/>
                  </a:lnTo>
                  <a:lnTo>
                    <a:pt x="209" y="20"/>
                  </a:lnTo>
                  <a:lnTo>
                    <a:pt x="217" y="20"/>
                  </a:lnTo>
                  <a:lnTo>
                    <a:pt x="218" y="18"/>
                  </a:lnTo>
                  <a:lnTo>
                    <a:pt x="220" y="18"/>
                  </a:lnTo>
                  <a:lnTo>
                    <a:pt x="222" y="18"/>
                  </a:lnTo>
                  <a:lnTo>
                    <a:pt x="224" y="20"/>
                  </a:lnTo>
                  <a:lnTo>
                    <a:pt x="232" y="22"/>
                  </a:lnTo>
                  <a:lnTo>
                    <a:pt x="233" y="20"/>
                  </a:lnTo>
                  <a:lnTo>
                    <a:pt x="239" y="20"/>
                  </a:lnTo>
                  <a:lnTo>
                    <a:pt x="239" y="16"/>
                  </a:lnTo>
                  <a:lnTo>
                    <a:pt x="245" y="14"/>
                  </a:lnTo>
                  <a:lnTo>
                    <a:pt x="250" y="11"/>
                  </a:lnTo>
                  <a:lnTo>
                    <a:pt x="252" y="7"/>
                  </a:lnTo>
                  <a:lnTo>
                    <a:pt x="252" y="7"/>
                  </a:lnTo>
                  <a:lnTo>
                    <a:pt x="254" y="7"/>
                  </a:lnTo>
                  <a:lnTo>
                    <a:pt x="256" y="9"/>
                  </a:lnTo>
                  <a:lnTo>
                    <a:pt x="258" y="11"/>
                  </a:lnTo>
                  <a:lnTo>
                    <a:pt x="260" y="9"/>
                  </a:lnTo>
                  <a:lnTo>
                    <a:pt x="263" y="9"/>
                  </a:lnTo>
                  <a:lnTo>
                    <a:pt x="265" y="9"/>
                  </a:lnTo>
                  <a:lnTo>
                    <a:pt x="267" y="7"/>
                  </a:lnTo>
                  <a:lnTo>
                    <a:pt x="271" y="9"/>
                  </a:lnTo>
                  <a:lnTo>
                    <a:pt x="278" y="14"/>
                  </a:lnTo>
                  <a:lnTo>
                    <a:pt x="280" y="14"/>
                  </a:lnTo>
                  <a:lnTo>
                    <a:pt x="284" y="18"/>
                  </a:lnTo>
                  <a:lnTo>
                    <a:pt x="284" y="20"/>
                  </a:lnTo>
                  <a:lnTo>
                    <a:pt x="288" y="20"/>
                  </a:lnTo>
                  <a:lnTo>
                    <a:pt x="289" y="24"/>
                  </a:lnTo>
                  <a:lnTo>
                    <a:pt x="288" y="29"/>
                  </a:lnTo>
                  <a:lnTo>
                    <a:pt x="288" y="37"/>
                  </a:lnTo>
                  <a:lnTo>
                    <a:pt x="293" y="39"/>
                  </a:lnTo>
                  <a:lnTo>
                    <a:pt x="299" y="39"/>
                  </a:lnTo>
                  <a:lnTo>
                    <a:pt x="301" y="39"/>
                  </a:lnTo>
                  <a:lnTo>
                    <a:pt x="304" y="43"/>
                  </a:lnTo>
                  <a:lnTo>
                    <a:pt x="306" y="44"/>
                  </a:lnTo>
                  <a:lnTo>
                    <a:pt x="304" y="46"/>
                  </a:lnTo>
                  <a:lnTo>
                    <a:pt x="303" y="52"/>
                  </a:lnTo>
                  <a:lnTo>
                    <a:pt x="299" y="52"/>
                  </a:lnTo>
                  <a:lnTo>
                    <a:pt x="299" y="54"/>
                  </a:lnTo>
                  <a:lnTo>
                    <a:pt x="301" y="57"/>
                  </a:lnTo>
                  <a:lnTo>
                    <a:pt x="301" y="63"/>
                  </a:lnTo>
                  <a:lnTo>
                    <a:pt x="301" y="67"/>
                  </a:lnTo>
                  <a:lnTo>
                    <a:pt x="301" y="71"/>
                  </a:lnTo>
                  <a:lnTo>
                    <a:pt x="304" y="71"/>
                  </a:lnTo>
                  <a:lnTo>
                    <a:pt x="306" y="74"/>
                  </a:lnTo>
                  <a:lnTo>
                    <a:pt x="304" y="78"/>
                  </a:lnTo>
                  <a:lnTo>
                    <a:pt x="304" y="84"/>
                  </a:lnTo>
                  <a:lnTo>
                    <a:pt x="304" y="86"/>
                  </a:lnTo>
                  <a:lnTo>
                    <a:pt x="308" y="87"/>
                  </a:lnTo>
                  <a:lnTo>
                    <a:pt x="312" y="93"/>
                  </a:lnTo>
                  <a:lnTo>
                    <a:pt x="314" y="97"/>
                  </a:lnTo>
                  <a:lnTo>
                    <a:pt x="312" y="101"/>
                  </a:lnTo>
                  <a:lnTo>
                    <a:pt x="308" y="102"/>
                  </a:lnTo>
                  <a:lnTo>
                    <a:pt x="306" y="101"/>
                  </a:lnTo>
                  <a:lnTo>
                    <a:pt x="306" y="97"/>
                  </a:lnTo>
                  <a:lnTo>
                    <a:pt x="304" y="95"/>
                  </a:lnTo>
                  <a:lnTo>
                    <a:pt x="299" y="97"/>
                  </a:lnTo>
                  <a:lnTo>
                    <a:pt x="293" y="95"/>
                  </a:lnTo>
                  <a:lnTo>
                    <a:pt x="288" y="95"/>
                  </a:lnTo>
                  <a:lnTo>
                    <a:pt x="286" y="97"/>
                  </a:lnTo>
                  <a:lnTo>
                    <a:pt x="280" y="97"/>
                  </a:lnTo>
                  <a:lnTo>
                    <a:pt x="276" y="101"/>
                  </a:lnTo>
                  <a:lnTo>
                    <a:pt x="275" y="99"/>
                  </a:lnTo>
                  <a:lnTo>
                    <a:pt x="271" y="99"/>
                  </a:lnTo>
                  <a:lnTo>
                    <a:pt x="263" y="102"/>
                  </a:lnTo>
                  <a:lnTo>
                    <a:pt x="256" y="101"/>
                  </a:lnTo>
                  <a:lnTo>
                    <a:pt x="252" y="102"/>
                  </a:lnTo>
                  <a:lnTo>
                    <a:pt x="248" y="102"/>
                  </a:lnTo>
                  <a:lnTo>
                    <a:pt x="241" y="104"/>
                  </a:lnTo>
                  <a:lnTo>
                    <a:pt x="239" y="106"/>
                  </a:lnTo>
                  <a:lnTo>
                    <a:pt x="235" y="108"/>
                  </a:lnTo>
                  <a:lnTo>
                    <a:pt x="233" y="110"/>
                  </a:lnTo>
                  <a:lnTo>
                    <a:pt x="226" y="110"/>
                  </a:lnTo>
                  <a:lnTo>
                    <a:pt x="220" y="108"/>
                  </a:lnTo>
                  <a:lnTo>
                    <a:pt x="218" y="106"/>
                  </a:lnTo>
                  <a:lnTo>
                    <a:pt x="217" y="106"/>
                  </a:lnTo>
                  <a:lnTo>
                    <a:pt x="207" y="106"/>
                  </a:lnTo>
                  <a:lnTo>
                    <a:pt x="205" y="108"/>
                  </a:lnTo>
                  <a:lnTo>
                    <a:pt x="203" y="108"/>
                  </a:lnTo>
                  <a:lnTo>
                    <a:pt x="194" y="112"/>
                  </a:lnTo>
                  <a:lnTo>
                    <a:pt x="192" y="110"/>
                  </a:lnTo>
                  <a:lnTo>
                    <a:pt x="187" y="110"/>
                  </a:lnTo>
                  <a:lnTo>
                    <a:pt x="185" y="112"/>
                  </a:lnTo>
                  <a:lnTo>
                    <a:pt x="185" y="119"/>
                  </a:lnTo>
                  <a:lnTo>
                    <a:pt x="183" y="119"/>
                  </a:lnTo>
                  <a:lnTo>
                    <a:pt x="183" y="123"/>
                  </a:lnTo>
                  <a:lnTo>
                    <a:pt x="181" y="125"/>
                  </a:lnTo>
                  <a:lnTo>
                    <a:pt x="177" y="125"/>
                  </a:lnTo>
                  <a:lnTo>
                    <a:pt x="174" y="125"/>
                  </a:lnTo>
                  <a:lnTo>
                    <a:pt x="174" y="123"/>
                  </a:lnTo>
                  <a:lnTo>
                    <a:pt x="172" y="119"/>
                  </a:lnTo>
                  <a:lnTo>
                    <a:pt x="172" y="117"/>
                  </a:lnTo>
                  <a:lnTo>
                    <a:pt x="174" y="114"/>
                  </a:lnTo>
                  <a:lnTo>
                    <a:pt x="177" y="110"/>
                  </a:lnTo>
                  <a:lnTo>
                    <a:pt x="177" y="108"/>
                  </a:lnTo>
                  <a:lnTo>
                    <a:pt x="174" y="106"/>
                  </a:lnTo>
                  <a:lnTo>
                    <a:pt x="170" y="110"/>
                  </a:lnTo>
                  <a:lnTo>
                    <a:pt x="170" y="112"/>
                  </a:lnTo>
                  <a:lnTo>
                    <a:pt x="164" y="112"/>
                  </a:lnTo>
                  <a:lnTo>
                    <a:pt x="160" y="110"/>
                  </a:lnTo>
                  <a:lnTo>
                    <a:pt x="153" y="108"/>
                  </a:lnTo>
                  <a:lnTo>
                    <a:pt x="151" y="108"/>
                  </a:lnTo>
                  <a:lnTo>
                    <a:pt x="144" y="117"/>
                  </a:lnTo>
                  <a:lnTo>
                    <a:pt x="144" y="119"/>
                  </a:lnTo>
                  <a:lnTo>
                    <a:pt x="142" y="121"/>
                  </a:lnTo>
                  <a:lnTo>
                    <a:pt x="140" y="119"/>
                  </a:lnTo>
                  <a:lnTo>
                    <a:pt x="138" y="119"/>
                  </a:lnTo>
                  <a:lnTo>
                    <a:pt x="134" y="123"/>
                  </a:lnTo>
                  <a:lnTo>
                    <a:pt x="119" y="125"/>
                  </a:lnTo>
                  <a:lnTo>
                    <a:pt x="114" y="121"/>
                  </a:lnTo>
                  <a:lnTo>
                    <a:pt x="108" y="114"/>
                  </a:lnTo>
                  <a:lnTo>
                    <a:pt x="106" y="114"/>
                  </a:lnTo>
                  <a:lnTo>
                    <a:pt x="97" y="110"/>
                  </a:lnTo>
                  <a:lnTo>
                    <a:pt x="91" y="110"/>
                  </a:lnTo>
                  <a:lnTo>
                    <a:pt x="84" y="110"/>
                  </a:lnTo>
                  <a:lnTo>
                    <a:pt x="86" y="114"/>
                  </a:lnTo>
                  <a:lnTo>
                    <a:pt x="84" y="115"/>
                  </a:lnTo>
                  <a:lnTo>
                    <a:pt x="86" y="119"/>
                  </a:lnTo>
                  <a:lnTo>
                    <a:pt x="82" y="121"/>
                  </a:lnTo>
                  <a:lnTo>
                    <a:pt x="80" y="119"/>
                  </a:lnTo>
                  <a:lnTo>
                    <a:pt x="78" y="121"/>
                  </a:lnTo>
                  <a:lnTo>
                    <a:pt x="74" y="121"/>
                  </a:lnTo>
                  <a:lnTo>
                    <a:pt x="73" y="123"/>
                  </a:lnTo>
                  <a:lnTo>
                    <a:pt x="69" y="123"/>
                  </a:lnTo>
                  <a:lnTo>
                    <a:pt x="65" y="121"/>
                  </a:lnTo>
                  <a:lnTo>
                    <a:pt x="63" y="123"/>
                  </a:lnTo>
                  <a:lnTo>
                    <a:pt x="60" y="119"/>
                  </a:lnTo>
                  <a:lnTo>
                    <a:pt x="60" y="117"/>
                  </a:lnTo>
                  <a:lnTo>
                    <a:pt x="58" y="114"/>
                  </a:lnTo>
                  <a:lnTo>
                    <a:pt x="60" y="114"/>
                  </a:lnTo>
                  <a:lnTo>
                    <a:pt x="60" y="112"/>
                  </a:lnTo>
                  <a:lnTo>
                    <a:pt x="58" y="112"/>
                  </a:lnTo>
                  <a:lnTo>
                    <a:pt x="56" y="114"/>
                  </a:lnTo>
                  <a:lnTo>
                    <a:pt x="52" y="112"/>
                  </a:lnTo>
                  <a:lnTo>
                    <a:pt x="50" y="112"/>
                  </a:lnTo>
                  <a:lnTo>
                    <a:pt x="48" y="110"/>
                  </a:lnTo>
                  <a:lnTo>
                    <a:pt x="46" y="110"/>
                  </a:lnTo>
                  <a:lnTo>
                    <a:pt x="45" y="114"/>
                  </a:lnTo>
                  <a:lnTo>
                    <a:pt x="43" y="115"/>
                  </a:lnTo>
                  <a:lnTo>
                    <a:pt x="41" y="114"/>
                  </a:lnTo>
                  <a:lnTo>
                    <a:pt x="41" y="112"/>
                  </a:lnTo>
                  <a:lnTo>
                    <a:pt x="39" y="114"/>
                  </a:lnTo>
                  <a:lnTo>
                    <a:pt x="35" y="114"/>
                  </a:lnTo>
                  <a:lnTo>
                    <a:pt x="31" y="114"/>
                  </a:lnTo>
                  <a:lnTo>
                    <a:pt x="30" y="114"/>
                  </a:lnTo>
                  <a:lnTo>
                    <a:pt x="31" y="112"/>
                  </a:lnTo>
                  <a:lnTo>
                    <a:pt x="37" y="112"/>
                  </a:lnTo>
                  <a:lnTo>
                    <a:pt x="41" y="110"/>
                  </a:lnTo>
                  <a:lnTo>
                    <a:pt x="43" y="108"/>
                  </a:lnTo>
                  <a:lnTo>
                    <a:pt x="43" y="106"/>
                  </a:lnTo>
                  <a:lnTo>
                    <a:pt x="35" y="106"/>
                  </a:lnTo>
                  <a:lnTo>
                    <a:pt x="31" y="108"/>
                  </a:lnTo>
                  <a:lnTo>
                    <a:pt x="28" y="108"/>
                  </a:lnTo>
                  <a:lnTo>
                    <a:pt x="30" y="106"/>
                  </a:lnTo>
                  <a:lnTo>
                    <a:pt x="31" y="106"/>
                  </a:lnTo>
                  <a:lnTo>
                    <a:pt x="33" y="104"/>
                  </a:lnTo>
                  <a:lnTo>
                    <a:pt x="30" y="99"/>
                  </a:lnTo>
                  <a:lnTo>
                    <a:pt x="28" y="99"/>
                  </a:lnTo>
                  <a:lnTo>
                    <a:pt x="28" y="97"/>
                  </a:lnTo>
                  <a:lnTo>
                    <a:pt x="24" y="95"/>
                  </a:lnTo>
                  <a:lnTo>
                    <a:pt x="28" y="93"/>
                  </a:lnTo>
                  <a:lnTo>
                    <a:pt x="26" y="87"/>
                  </a:lnTo>
                  <a:lnTo>
                    <a:pt x="22" y="86"/>
                  </a:lnTo>
                  <a:lnTo>
                    <a:pt x="20" y="87"/>
                  </a:lnTo>
                  <a:lnTo>
                    <a:pt x="17" y="84"/>
                  </a:lnTo>
                  <a:lnTo>
                    <a:pt x="17" y="86"/>
                  </a:lnTo>
                  <a:lnTo>
                    <a:pt x="13" y="84"/>
                  </a:lnTo>
                  <a:lnTo>
                    <a:pt x="13" y="82"/>
                  </a:lnTo>
                  <a:lnTo>
                    <a:pt x="15" y="80"/>
                  </a:lnTo>
                  <a:lnTo>
                    <a:pt x="13" y="76"/>
                  </a:lnTo>
                  <a:lnTo>
                    <a:pt x="13" y="72"/>
                  </a:lnTo>
                  <a:lnTo>
                    <a:pt x="15" y="74"/>
                  </a:lnTo>
                  <a:lnTo>
                    <a:pt x="17" y="78"/>
                  </a:lnTo>
                  <a:lnTo>
                    <a:pt x="18" y="78"/>
                  </a:lnTo>
                  <a:lnTo>
                    <a:pt x="20" y="76"/>
                  </a:lnTo>
                  <a:lnTo>
                    <a:pt x="22" y="74"/>
                  </a:lnTo>
                  <a:lnTo>
                    <a:pt x="20" y="74"/>
                  </a:lnTo>
                  <a:lnTo>
                    <a:pt x="18" y="72"/>
                  </a:lnTo>
                  <a:lnTo>
                    <a:pt x="22" y="71"/>
                  </a:lnTo>
                  <a:lnTo>
                    <a:pt x="24" y="69"/>
                  </a:lnTo>
                  <a:lnTo>
                    <a:pt x="24" y="67"/>
                  </a:lnTo>
                  <a:lnTo>
                    <a:pt x="22" y="69"/>
                  </a:lnTo>
                  <a:lnTo>
                    <a:pt x="20" y="67"/>
                  </a:lnTo>
                  <a:lnTo>
                    <a:pt x="20" y="67"/>
                  </a:lnTo>
                  <a:lnTo>
                    <a:pt x="20" y="63"/>
                  </a:lnTo>
                  <a:lnTo>
                    <a:pt x="18" y="61"/>
                  </a:lnTo>
                  <a:lnTo>
                    <a:pt x="18" y="59"/>
                  </a:lnTo>
                  <a:lnTo>
                    <a:pt x="22" y="56"/>
                  </a:lnTo>
                  <a:lnTo>
                    <a:pt x="18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9" y="57"/>
                  </a:lnTo>
                  <a:lnTo>
                    <a:pt x="9" y="54"/>
                  </a:lnTo>
                  <a:lnTo>
                    <a:pt x="9" y="54"/>
                  </a:lnTo>
                  <a:lnTo>
                    <a:pt x="9" y="50"/>
                  </a:lnTo>
                  <a:lnTo>
                    <a:pt x="9" y="48"/>
                  </a:lnTo>
                  <a:lnTo>
                    <a:pt x="9" y="44"/>
                  </a:lnTo>
                  <a:lnTo>
                    <a:pt x="11" y="41"/>
                  </a:lnTo>
                  <a:lnTo>
                    <a:pt x="18" y="35"/>
                  </a:lnTo>
                  <a:lnTo>
                    <a:pt x="22" y="35"/>
                  </a:lnTo>
                  <a:lnTo>
                    <a:pt x="26" y="39"/>
                  </a:lnTo>
                  <a:lnTo>
                    <a:pt x="30" y="39"/>
                  </a:lnTo>
                  <a:lnTo>
                    <a:pt x="31" y="35"/>
                  </a:lnTo>
                  <a:lnTo>
                    <a:pt x="33" y="35"/>
                  </a:lnTo>
                  <a:lnTo>
                    <a:pt x="37" y="39"/>
                  </a:lnTo>
                  <a:lnTo>
                    <a:pt x="41" y="37"/>
                  </a:lnTo>
                  <a:lnTo>
                    <a:pt x="43" y="39"/>
                  </a:lnTo>
                  <a:lnTo>
                    <a:pt x="52" y="39"/>
                  </a:lnTo>
                  <a:lnTo>
                    <a:pt x="54" y="37"/>
                  </a:lnTo>
                  <a:lnTo>
                    <a:pt x="52" y="35"/>
                  </a:lnTo>
                  <a:lnTo>
                    <a:pt x="50" y="37"/>
                  </a:lnTo>
                  <a:lnTo>
                    <a:pt x="48" y="35"/>
                  </a:lnTo>
                  <a:lnTo>
                    <a:pt x="50" y="31"/>
                  </a:lnTo>
                  <a:lnTo>
                    <a:pt x="56" y="29"/>
                  </a:lnTo>
                  <a:lnTo>
                    <a:pt x="63" y="29"/>
                  </a:lnTo>
                  <a:lnTo>
                    <a:pt x="63" y="28"/>
                  </a:lnTo>
                  <a:lnTo>
                    <a:pt x="60" y="28"/>
                  </a:lnTo>
                  <a:lnTo>
                    <a:pt x="56" y="28"/>
                  </a:lnTo>
                  <a:lnTo>
                    <a:pt x="52" y="22"/>
                  </a:lnTo>
                  <a:lnTo>
                    <a:pt x="52" y="20"/>
                  </a:lnTo>
                  <a:lnTo>
                    <a:pt x="58" y="18"/>
                  </a:lnTo>
                  <a:lnTo>
                    <a:pt x="60" y="20"/>
                  </a:lnTo>
                  <a:lnTo>
                    <a:pt x="65" y="18"/>
                  </a:lnTo>
                  <a:lnTo>
                    <a:pt x="69" y="20"/>
                  </a:lnTo>
                  <a:lnTo>
                    <a:pt x="71" y="18"/>
                  </a:lnTo>
                  <a:lnTo>
                    <a:pt x="73" y="18"/>
                  </a:lnTo>
                  <a:lnTo>
                    <a:pt x="82" y="20"/>
                  </a:lnTo>
                  <a:lnTo>
                    <a:pt x="88" y="20"/>
                  </a:lnTo>
                  <a:lnTo>
                    <a:pt x="88" y="18"/>
                  </a:lnTo>
                  <a:lnTo>
                    <a:pt x="89" y="18"/>
                  </a:lnTo>
                  <a:lnTo>
                    <a:pt x="91" y="14"/>
                  </a:lnTo>
                  <a:lnTo>
                    <a:pt x="93" y="13"/>
                  </a:lnTo>
                  <a:lnTo>
                    <a:pt x="95" y="11"/>
                  </a:lnTo>
                  <a:lnTo>
                    <a:pt x="99" y="9"/>
                  </a:lnTo>
                  <a:lnTo>
                    <a:pt x="101" y="7"/>
                  </a:lnTo>
                  <a:lnTo>
                    <a:pt x="106" y="5"/>
                  </a:lnTo>
                  <a:lnTo>
                    <a:pt x="110" y="5"/>
                  </a:lnTo>
                  <a:lnTo>
                    <a:pt x="117" y="1"/>
                  </a:lnTo>
                  <a:lnTo>
                    <a:pt x="123" y="1"/>
                  </a:lnTo>
                  <a:lnTo>
                    <a:pt x="131" y="1"/>
                  </a:lnTo>
                  <a:lnTo>
                    <a:pt x="134" y="0"/>
                  </a:lnTo>
                  <a:lnTo>
                    <a:pt x="136" y="1"/>
                  </a:lnTo>
                  <a:lnTo>
                    <a:pt x="142" y="1"/>
                  </a:lnTo>
                  <a:lnTo>
                    <a:pt x="14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1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115">
              <a:extLst>
                <a:ext uri="{FF2B5EF4-FFF2-40B4-BE49-F238E27FC236}">
                  <a16:creationId xmlns:a16="http://schemas.microsoft.com/office/drawing/2014/main" id="{99916356-7CF5-4902-9BF2-7B33FAA9B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80986" y="10679271"/>
              <a:ext cx="335072" cy="208290"/>
            </a:xfrm>
            <a:custGeom>
              <a:avLst/>
              <a:gdLst>
                <a:gd name="T0" fmla="*/ 37 w 37"/>
                <a:gd name="T1" fmla="*/ 0 h 23"/>
                <a:gd name="T2" fmla="*/ 37 w 37"/>
                <a:gd name="T3" fmla="*/ 2 h 23"/>
                <a:gd name="T4" fmla="*/ 35 w 37"/>
                <a:gd name="T5" fmla="*/ 4 h 23"/>
                <a:gd name="T6" fmla="*/ 31 w 37"/>
                <a:gd name="T7" fmla="*/ 6 h 23"/>
                <a:gd name="T8" fmla="*/ 28 w 37"/>
                <a:gd name="T9" fmla="*/ 10 h 23"/>
                <a:gd name="T10" fmla="*/ 30 w 37"/>
                <a:gd name="T11" fmla="*/ 14 h 23"/>
                <a:gd name="T12" fmla="*/ 30 w 37"/>
                <a:gd name="T13" fmla="*/ 17 h 23"/>
                <a:gd name="T14" fmla="*/ 24 w 37"/>
                <a:gd name="T15" fmla="*/ 15 h 23"/>
                <a:gd name="T16" fmla="*/ 22 w 37"/>
                <a:gd name="T17" fmla="*/ 17 h 23"/>
                <a:gd name="T18" fmla="*/ 18 w 37"/>
                <a:gd name="T19" fmla="*/ 21 h 23"/>
                <a:gd name="T20" fmla="*/ 15 w 37"/>
                <a:gd name="T21" fmla="*/ 21 h 23"/>
                <a:gd name="T22" fmla="*/ 13 w 37"/>
                <a:gd name="T23" fmla="*/ 23 h 23"/>
                <a:gd name="T24" fmla="*/ 11 w 37"/>
                <a:gd name="T25" fmla="*/ 21 h 23"/>
                <a:gd name="T26" fmla="*/ 5 w 37"/>
                <a:gd name="T27" fmla="*/ 23 h 23"/>
                <a:gd name="T28" fmla="*/ 1 w 37"/>
                <a:gd name="T29" fmla="*/ 19 h 23"/>
                <a:gd name="T30" fmla="*/ 0 w 37"/>
                <a:gd name="T31" fmla="*/ 17 h 23"/>
                <a:gd name="T32" fmla="*/ 0 w 37"/>
                <a:gd name="T33" fmla="*/ 14 h 23"/>
                <a:gd name="T34" fmla="*/ 1 w 37"/>
                <a:gd name="T35" fmla="*/ 12 h 23"/>
                <a:gd name="T36" fmla="*/ 3 w 37"/>
                <a:gd name="T37" fmla="*/ 10 h 23"/>
                <a:gd name="T38" fmla="*/ 7 w 37"/>
                <a:gd name="T39" fmla="*/ 12 h 23"/>
                <a:gd name="T40" fmla="*/ 9 w 37"/>
                <a:gd name="T41" fmla="*/ 10 h 23"/>
                <a:gd name="T42" fmla="*/ 11 w 37"/>
                <a:gd name="T43" fmla="*/ 8 h 23"/>
                <a:gd name="T44" fmla="*/ 11 w 37"/>
                <a:gd name="T45" fmla="*/ 6 h 23"/>
                <a:gd name="T46" fmla="*/ 13 w 37"/>
                <a:gd name="T47" fmla="*/ 6 h 23"/>
                <a:gd name="T48" fmla="*/ 16 w 37"/>
                <a:gd name="T49" fmla="*/ 8 h 23"/>
                <a:gd name="T50" fmla="*/ 22 w 37"/>
                <a:gd name="T51" fmla="*/ 8 h 23"/>
                <a:gd name="T52" fmla="*/ 30 w 37"/>
                <a:gd name="T53" fmla="*/ 4 h 23"/>
                <a:gd name="T54" fmla="*/ 33 w 37"/>
                <a:gd name="T55" fmla="*/ 2 h 23"/>
                <a:gd name="T56" fmla="*/ 37 w 37"/>
                <a:gd name="T5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7" h="23">
                  <a:moveTo>
                    <a:pt x="37" y="0"/>
                  </a:moveTo>
                  <a:lnTo>
                    <a:pt x="37" y="2"/>
                  </a:lnTo>
                  <a:lnTo>
                    <a:pt x="35" y="4"/>
                  </a:lnTo>
                  <a:lnTo>
                    <a:pt x="31" y="6"/>
                  </a:lnTo>
                  <a:lnTo>
                    <a:pt x="28" y="10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24" y="15"/>
                  </a:lnTo>
                  <a:lnTo>
                    <a:pt x="22" y="17"/>
                  </a:lnTo>
                  <a:lnTo>
                    <a:pt x="18" y="21"/>
                  </a:lnTo>
                  <a:lnTo>
                    <a:pt x="15" y="21"/>
                  </a:lnTo>
                  <a:lnTo>
                    <a:pt x="13" y="23"/>
                  </a:lnTo>
                  <a:lnTo>
                    <a:pt x="11" y="21"/>
                  </a:lnTo>
                  <a:lnTo>
                    <a:pt x="5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1" y="12"/>
                  </a:lnTo>
                  <a:lnTo>
                    <a:pt x="3" y="10"/>
                  </a:lnTo>
                  <a:lnTo>
                    <a:pt x="7" y="12"/>
                  </a:lnTo>
                  <a:lnTo>
                    <a:pt x="9" y="10"/>
                  </a:lnTo>
                  <a:lnTo>
                    <a:pt x="11" y="8"/>
                  </a:lnTo>
                  <a:lnTo>
                    <a:pt x="11" y="6"/>
                  </a:lnTo>
                  <a:lnTo>
                    <a:pt x="13" y="6"/>
                  </a:lnTo>
                  <a:lnTo>
                    <a:pt x="16" y="8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3" y="2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84">
              <a:extLst>
                <a:ext uri="{FF2B5EF4-FFF2-40B4-BE49-F238E27FC236}">
                  <a16:creationId xmlns:a16="http://schemas.microsoft.com/office/drawing/2014/main" id="{2FC4EDE4-8DE9-4DCC-B6F0-9F2673698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72975" y="9607664"/>
              <a:ext cx="581742" cy="446456"/>
            </a:xfrm>
            <a:custGeom>
              <a:avLst/>
              <a:gdLst>
                <a:gd name="T0" fmla="*/ 28 w 43"/>
                <a:gd name="T1" fmla="*/ 0 h 33"/>
                <a:gd name="T2" fmla="*/ 29 w 43"/>
                <a:gd name="T3" fmla="*/ 0 h 33"/>
                <a:gd name="T4" fmla="*/ 37 w 43"/>
                <a:gd name="T5" fmla="*/ 5 h 33"/>
                <a:gd name="T6" fmla="*/ 41 w 43"/>
                <a:gd name="T7" fmla="*/ 13 h 33"/>
                <a:gd name="T8" fmla="*/ 41 w 43"/>
                <a:gd name="T9" fmla="*/ 16 h 33"/>
                <a:gd name="T10" fmla="*/ 43 w 43"/>
                <a:gd name="T11" fmla="*/ 20 h 33"/>
                <a:gd name="T12" fmla="*/ 41 w 43"/>
                <a:gd name="T13" fmla="*/ 22 h 33"/>
                <a:gd name="T14" fmla="*/ 37 w 43"/>
                <a:gd name="T15" fmla="*/ 22 h 33"/>
                <a:gd name="T16" fmla="*/ 33 w 43"/>
                <a:gd name="T17" fmla="*/ 24 h 33"/>
                <a:gd name="T18" fmla="*/ 24 w 43"/>
                <a:gd name="T19" fmla="*/ 24 h 33"/>
                <a:gd name="T20" fmla="*/ 22 w 43"/>
                <a:gd name="T21" fmla="*/ 26 h 33"/>
                <a:gd name="T22" fmla="*/ 20 w 43"/>
                <a:gd name="T23" fmla="*/ 28 h 33"/>
                <a:gd name="T24" fmla="*/ 16 w 43"/>
                <a:gd name="T25" fmla="*/ 30 h 33"/>
                <a:gd name="T26" fmla="*/ 9 w 43"/>
                <a:gd name="T27" fmla="*/ 33 h 33"/>
                <a:gd name="T28" fmla="*/ 9 w 43"/>
                <a:gd name="T29" fmla="*/ 33 h 33"/>
                <a:gd name="T30" fmla="*/ 5 w 43"/>
                <a:gd name="T31" fmla="*/ 31 h 33"/>
                <a:gd name="T32" fmla="*/ 3 w 43"/>
                <a:gd name="T33" fmla="*/ 28 h 33"/>
                <a:gd name="T34" fmla="*/ 1 w 43"/>
                <a:gd name="T35" fmla="*/ 22 h 33"/>
                <a:gd name="T36" fmla="*/ 0 w 43"/>
                <a:gd name="T37" fmla="*/ 16 h 33"/>
                <a:gd name="T38" fmla="*/ 1 w 43"/>
                <a:gd name="T39" fmla="*/ 11 h 33"/>
                <a:gd name="T40" fmla="*/ 1 w 43"/>
                <a:gd name="T41" fmla="*/ 11 h 33"/>
                <a:gd name="T42" fmla="*/ 3 w 43"/>
                <a:gd name="T43" fmla="*/ 9 h 33"/>
                <a:gd name="T44" fmla="*/ 3 w 43"/>
                <a:gd name="T45" fmla="*/ 7 h 33"/>
                <a:gd name="T46" fmla="*/ 7 w 43"/>
                <a:gd name="T47" fmla="*/ 5 h 33"/>
                <a:gd name="T48" fmla="*/ 11 w 43"/>
                <a:gd name="T49" fmla="*/ 3 h 33"/>
                <a:gd name="T50" fmla="*/ 13 w 43"/>
                <a:gd name="T51" fmla="*/ 2 h 33"/>
                <a:gd name="T52" fmla="*/ 20 w 43"/>
                <a:gd name="T53" fmla="*/ 0 h 33"/>
                <a:gd name="T54" fmla="*/ 22 w 43"/>
                <a:gd name="T55" fmla="*/ 0 h 33"/>
                <a:gd name="T56" fmla="*/ 28 w 43"/>
                <a:gd name="T5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33">
                  <a:moveTo>
                    <a:pt x="28" y="0"/>
                  </a:moveTo>
                  <a:lnTo>
                    <a:pt x="29" y="0"/>
                  </a:lnTo>
                  <a:lnTo>
                    <a:pt x="37" y="5"/>
                  </a:lnTo>
                  <a:lnTo>
                    <a:pt x="41" y="13"/>
                  </a:lnTo>
                  <a:lnTo>
                    <a:pt x="41" y="16"/>
                  </a:lnTo>
                  <a:lnTo>
                    <a:pt x="43" y="20"/>
                  </a:lnTo>
                  <a:lnTo>
                    <a:pt x="41" y="22"/>
                  </a:lnTo>
                  <a:lnTo>
                    <a:pt x="37" y="22"/>
                  </a:lnTo>
                  <a:lnTo>
                    <a:pt x="33" y="24"/>
                  </a:lnTo>
                  <a:lnTo>
                    <a:pt x="24" y="24"/>
                  </a:lnTo>
                  <a:lnTo>
                    <a:pt x="22" y="26"/>
                  </a:lnTo>
                  <a:lnTo>
                    <a:pt x="20" y="28"/>
                  </a:lnTo>
                  <a:lnTo>
                    <a:pt x="16" y="30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5" y="31"/>
                  </a:lnTo>
                  <a:lnTo>
                    <a:pt x="3" y="28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3" y="9"/>
                  </a:lnTo>
                  <a:lnTo>
                    <a:pt x="3" y="7"/>
                  </a:lnTo>
                  <a:lnTo>
                    <a:pt x="7" y="5"/>
                  </a:lnTo>
                  <a:lnTo>
                    <a:pt x="11" y="3"/>
                  </a:lnTo>
                  <a:lnTo>
                    <a:pt x="13" y="2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80">
              <a:extLst>
                <a:ext uri="{FF2B5EF4-FFF2-40B4-BE49-F238E27FC236}">
                  <a16:creationId xmlns:a16="http://schemas.microsoft.com/office/drawing/2014/main" id="{4FE60639-E208-4F99-831C-6C26FB6DD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7686" y="7903036"/>
              <a:ext cx="2002264" cy="1298766"/>
            </a:xfrm>
            <a:custGeom>
              <a:avLst/>
              <a:gdLst>
                <a:gd name="T0" fmla="*/ 101 w 148"/>
                <a:gd name="T1" fmla="*/ 8 h 96"/>
                <a:gd name="T2" fmla="*/ 109 w 148"/>
                <a:gd name="T3" fmla="*/ 17 h 96"/>
                <a:gd name="T4" fmla="*/ 120 w 148"/>
                <a:gd name="T5" fmla="*/ 28 h 96"/>
                <a:gd name="T6" fmla="*/ 122 w 148"/>
                <a:gd name="T7" fmla="*/ 49 h 96"/>
                <a:gd name="T8" fmla="*/ 127 w 148"/>
                <a:gd name="T9" fmla="*/ 60 h 96"/>
                <a:gd name="T10" fmla="*/ 139 w 148"/>
                <a:gd name="T11" fmla="*/ 60 h 96"/>
                <a:gd name="T12" fmla="*/ 146 w 148"/>
                <a:gd name="T13" fmla="*/ 58 h 96"/>
                <a:gd name="T14" fmla="*/ 146 w 148"/>
                <a:gd name="T15" fmla="*/ 62 h 96"/>
                <a:gd name="T16" fmla="*/ 148 w 148"/>
                <a:gd name="T17" fmla="*/ 66 h 96"/>
                <a:gd name="T18" fmla="*/ 142 w 148"/>
                <a:gd name="T19" fmla="*/ 71 h 96"/>
                <a:gd name="T20" fmla="*/ 137 w 148"/>
                <a:gd name="T21" fmla="*/ 75 h 96"/>
                <a:gd name="T22" fmla="*/ 135 w 148"/>
                <a:gd name="T23" fmla="*/ 81 h 96"/>
                <a:gd name="T24" fmla="*/ 133 w 148"/>
                <a:gd name="T25" fmla="*/ 88 h 96"/>
                <a:gd name="T26" fmla="*/ 131 w 148"/>
                <a:gd name="T27" fmla="*/ 92 h 96"/>
                <a:gd name="T28" fmla="*/ 125 w 148"/>
                <a:gd name="T29" fmla="*/ 88 h 96"/>
                <a:gd name="T30" fmla="*/ 120 w 148"/>
                <a:gd name="T31" fmla="*/ 86 h 96"/>
                <a:gd name="T32" fmla="*/ 109 w 148"/>
                <a:gd name="T33" fmla="*/ 85 h 96"/>
                <a:gd name="T34" fmla="*/ 96 w 148"/>
                <a:gd name="T35" fmla="*/ 90 h 96"/>
                <a:gd name="T36" fmla="*/ 90 w 148"/>
                <a:gd name="T37" fmla="*/ 94 h 96"/>
                <a:gd name="T38" fmla="*/ 81 w 148"/>
                <a:gd name="T39" fmla="*/ 94 h 96"/>
                <a:gd name="T40" fmla="*/ 75 w 148"/>
                <a:gd name="T41" fmla="*/ 94 h 96"/>
                <a:gd name="T42" fmla="*/ 68 w 148"/>
                <a:gd name="T43" fmla="*/ 94 h 96"/>
                <a:gd name="T44" fmla="*/ 58 w 148"/>
                <a:gd name="T45" fmla="*/ 94 h 96"/>
                <a:gd name="T46" fmla="*/ 54 w 148"/>
                <a:gd name="T47" fmla="*/ 92 h 96"/>
                <a:gd name="T48" fmla="*/ 45 w 148"/>
                <a:gd name="T49" fmla="*/ 94 h 96"/>
                <a:gd name="T50" fmla="*/ 45 w 148"/>
                <a:gd name="T51" fmla="*/ 90 h 96"/>
                <a:gd name="T52" fmla="*/ 43 w 148"/>
                <a:gd name="T53" fmla="*/ 85 h 96"/>
                <a:gd name="T54" fmla="*/ 38 w 148"/>
                <a:gd name="T55" fmla="*/ 81 h 96"/>
                <a:gd name="T56" fmla="*/ 39 w 148"/>
                <a:gd name="T57" fmla="*/ 75 h 96"/>
                <a:gd name="T58" fmla="*/ 30 w 148"/>
                <a:gd name="T59" fmla="*/ 79 h 96"/>
                <a:gd name="T60" fmla="*/ 24 w 148"/>
                <a:gd name="T61" fmla="*/ 77 h 96"/>
                <a:gd name="T62" fmla="*/ 17 w 148"/>
                <a:gd name="T63" fmla="*/ 73 h 96"/>
                <a:gd name="T64" fmla="*/ 19 w 148"/>
                <a:gd name="T65" fmla="*/ 66 h 96"/>
                <a:gd name="T66" fmla="*/ 10 w 148"/>
                <a:gd name="T67" fmla="*/ 60 h 96"/>
                <a:gd name="T68" fmla="*/ 4 w 148"/>
                <a:gd name="T69" fmla="*/ 51 h 96"/>
                <a:gd name="T70" fmla="*/ 0 w 148"/>
                <a:gd name="T71" fmla="*/ 49 h 96"/>
                <a:gd name="T72" fmla="*/ 6 w 148"/>
                <a:gd name="T73" fmla="*/ 43 h 96"/>
                <a:gd name="T74" fmla="*/ 11 w 148"/>
                <a:gd name="T75" fmla="*/ 41 h 96"/>
                <a:gd name="T76" fmla="*/ 15 w 148"/>
                <a:gd name="T77" fmla="*/ 36 h 96"/>
                <a:gd name="T78" fmla="*/ 24 w 148"/>
                <a:gd name="T79" fmla="*/ 15 h 96"/>
                <a:gd name="T80" fmla="*/ 32 w 148"/>
                <a:gd name="T81" fmla="*/ 8 h 96"/>
                <a:gd name="T82" fmla="*/ 34 w 148"/>
                <a:gd name="T83" fmla="*/ 4 h 96"/>
                <a:gd name="T84" fmla="*/ 38 w 148"/>
                <a:gd name="T85" fmla="*/ 2 h 96"/>
                <a:gd name="T86" fmla="*/ 49 w 148"/>
                <a:gd name="T87" fmla="*/ 4 h 96"/>
                <a:gd name="T88" fmla="*/ 56 w 148"/>
                <a:gd name="T89" fmla="*/ 8 h 96"/>
                <a:gd name="T90" fmla="*/ 62 w 148"/>
                <a:gd name="T91" fmla="*/ 12 h 96"/>
                <a:gd name="T92" fmla="*/ 71 w 148"/>
                <a:gd name="T93" fmla="*/ 10 h 96"/>
                <a:gd name="T94" fmla="*/ 86 w 148"/>
                <a:gd name="T95" fmla="*/ 4 h 96"/>
                <a:gd name="T96" fmla="*/ 99 w 148"/>
                <a:gd name="T9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8" h="96">
                  <a:moveTo>
                    <a:pt x="99" y="0"/>
                  </a:moveTo>
                  <a:lnTo>
                    <a:pt x="101" y="8"/>
                  </a:lnTo>
                  <a:lnTo>
                    <a:pt x="109" y="13"/>
                  </a:lnTo>
                  <a:lnTo>
                    <a:pt x="109" y="17"/>
                  </a:lnTo>
                  <a:lnTo>
                    <a:pt x="118" y="25"/>
                  </a:lnTo>
                  <a:lnTo>
                    <a:pt x="120" y="28"/>
                  </a:lnTo>
                  <a:lnTo>
                    <a:pt x="122" y="34"/>
                  </a:lnTo>
                  <a:lnTo>
                    <a:pt x="122" y="49"/>
                  </a:lnTo>
                  <a:lnTo>
                    <a:pt x="124" y="55"/>
                  </a:lnTo>
                  <a:lnTo>
                    <a:pt x="127" y="60"/>
                  </a:lnTo>
                  <a:lnTo>
                    <a:pt x="131" y="60"/>
                  </a:lnTo>
                  <a:lnTo>
                    <a:pt x="139" y="60"/>
                  </a:lnTo>
                  <a:lnTo>
                    <a:pt x="140" y="58"/>
                  </a:lnTo>
                  <a:lnTo>
                    <a:pt x="146" y="58"/>
                  </a:lnTo>
                  <a:lnTo>
                    <a:pt x="148" y="60"/>
                  </a:lnTo>
                  <a:lnTo>
                    <a:pt x="146" y="62"/>
                  </a:lnTo>
                  <a:lnTo>
                    <a:pt x="148" y="64"/>
                  </a:lnTo>
                  <a:lnTo>
                    <a:pt x="148" y="66"/>
                  </a:lnTo>
                  <a:lnTo>
                    <a:pt x="146" y="70"/>
                  </a:lnTo>
                  <a:lnTo>
                    <a:pt x="142" y="71"/>
                  </a:lnTo>
                  <a:lnTo>
                    <a:pt x="137" y="71"/>
                  </a:lnTo>
                  <a:lnTo>
                    <a:pt x="137" y="75"/>
                  </a:lnTo>
                  <a:lnTo>
                    <a:pt x="133" y="77"/>
                  </a:lnTo>
                  <a:lnTo>
                    <a:pt x="135" y="81"/>
                  </a:lnTo>
                  <a:lnTo>
                    <a:pt x="135" y="85"/>
                  </a:lnTo>
                  <a:lnTo>
                    <a:pt x="133" y="88"/>
                  </a:lnTo>
                  <a:lnTo>
                    <a:pt x="135" y="92"/>
                  </a:lnTo>
                  <a:lnTo>
                    <a:pt x="131" y="92"/>
                  </a:lnTo>
                  <a:lnTo>
                    <a:pt x="129" y="90"/>
                  </a:lnTo>
                  <a:lnTo>
                    <a:pt x="125" y="88"/>
                  </a:lnTo>
                  <a:lnTo>
                    <a:pt x="122" y="90"/>
                  </a:lnTo>
                  <a:lnTo>
                    <a:pt x="120" y="86"/>
                  </a:lnTo>
                  <a:lnTo>
                    <a:pt x="114" y="85"/>
                  </a:lnTo>
                  <a:lnTo>
                    <a:pt x="109" y="85"/>
                  </a:lnTo>
                  <a:lnTo>
                    <a:pt x="105" y="85"/>
                  </a:lnTo>
                  <a:lnTo>
                    <a:pt x="96" y="90"/>
                  </a:lnTo>
                  <a:lnTo>
                    <a:pt x="94" y="92"/>
                  </a:lnTo>
                  <a:lnTo>
                    <a:pt x="90" y="94"/>
                  </a:lnTo>
                  <a:lnTo>
                    <a:pt x="88" y="96"/>
                  </a:lnTo>
                  <a:lnTo>
                    <a:pt x="81" y="94"/>
                  </a:lnTo>
                  <a:lnTo>
                    <a:pt x="79" y="94"/>
                  </a:lnTo>
                  <a:lnTo>
                    <a:pt x="75" y="94"/>
                  </a:lnTo>
                  <a:lnTo>
                    <a:pt x="71" y="94"/>
                  </a:lnTo>
                  <a:lnTo>
                    <a:pt x="68" y="94"/>
                  </a:lnTo>
                  <a:lnTo>
                    <a:pt x="64" y="96"/>
                  </a:lnTo>
                  <a:lnTo>
                    <a:pt x="58" y="94"/>
                  </a:lnTo>
                  <a:lnTo>
                    <a:pt x="56" y="94"/>
                  </a:lnTo>
                  <a:lnTo>
                    <a:pt x="54" y="92"/>
                  </a:lnTo>
                  <a:lnTo>
                    <a:pt x="49" y="92"/>
                  </a:lnTo>
                  <a:lnTo>
                    <a:pt x="45" y="94"/>
                  </a:lnTo>
                  <a:lnTo>
                    <a:pt x="43" y="92"/>
                  </a:lnTo>
                  <a:lnTo>
                    <a:pt x="45" y="90"/>
                  </a:lnTo>
                  <a:lnTo>
                    <a:pt x="45" y="86"/>
                  </a:lnTo>
                  <a:lnTo>
                    <a:pt x="43" y="85"/>
                  </a:lnTo>
                  <a:lnTo>
                    <a:pt x="38" y="85"/>
                  </a:lnTo>
                  <a:lnTo>
                    <a:pt x="38" y="81"/>
                  </a:lnTo>
                  <a:lnTo>
                    <a:pt x="38" y="79"/>
                  </a:lnTo>
                  <a:lnTo>
                    <a:pt x="39" y="75"/>
                  </a:lnTo>
                  <a:lnTo>
                    <a:pt x="34" y="75"/>
                  </a:lnTo>
                  <a:lnTo>
                    <a:pt x="30" y="79"/>
                  </a:lnTo>
                  <a:lnTo>
                    <a:pt x="28" y="75"/>
                  </a:lnTo>
                  <a:lnTo>
                    <a:pt x="24" y="77"/>
                  </a:lnTo>
                  <a:lnTo>
                    <a:pt x="23" y="75"/>
                  </a:lnTo>
                  <a:lnTo>
                    <a:pt x="17" y="73"/>
                  </a:lnTo>
                  <a:lnTo>
                    <a:pt x="17" y="71"/>
                  </a:lnTo>
                  <a:lnTo>
                    <a:pt x="19" y="66"/>
                  </a:lnTo>
                  <a:lnTo>
                    <a:pt x="15" y="64"/>
                  </a:lnTo>
                  <a:lnTo>
                    <a:pt x="10" y="60"/>
                  </a:lnTo>
                  <a:lnTo>
                    <a:pt x="10" y="58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0" y="49"/>
                  </a:lnTo>
                  <a:lnTo>
                    <a:pt x="2" y="45"/>
                  </a:lnTo>
                  <a:lnTo>
                    <a:pt x="6" y="43"/>
                  </a:lnTo>
                  <a:lnTo>
                    <a:pt x="8" y="41"/>
                  </a:lnTo>
                  <a:lnTo>
                    <a:pt x="11" y="41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21" y="27"/>
                  </a:lnTo>
                  <a:lnTo>
                    <a:pt x="24" y="15"/>
                  </a:lnTo>
                  <a:lnTo>
                    <a:pt x="28" y="10"/>
                  </a:lnTo>
                  <a:lnTo>
                    <a:pt x="32" y="8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38" y="2"/>
                  </a:lnTo>
                  <a:lnTo>
                    <a:pt x="41" y="2"/>
                  </a:lnTo>
                  <a:lnTo>
                    <a:pt x="49" y="4"/>
                  </a:lnTo>
                  <a:lnTo>
                    <a:pt x="53" y="4"/>
                  </a:lnTo>
                  <a:lnTo>
                    <a:pt x="56" y="8"/>
                  </a:lnTo>
                  <a:lnTo>
                    <a:pt x="58" y="10"/>
                  </a:lnTo>
                  <a:lnTo>
                    <a:pt x="62" y="12"/>
                  </a:lnTo>
                  <a:lnTo>
                    <a:pt x="68" y="10"/>
                  </a:lnTo>
                  <a:lnTo>
                    <a:pt x="71" y="10"/>
                  </a:lnTo>
                  <a:lnTo>
                    <a:pt x="73" y="6"/>
                  </a:lnTo>
                  <a:lnTo>
                    <a:pt x="86" y="4"/>
                  </a:lnTo>
                  <a:lnTo>
                    <a:pt x="90" y="2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81">
              <a:extLst>
                <a:ext uri="{FF2B5EF4-FFF2-40B4-BE49-F238E27FC236}">
                  <a16:creationId xmlns:a16="http://schemas.microsoft.com/office/drawing/2014/main" id="{68C54F3D-12C1-47B6-813C-C2B7575B4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85375" y="7835387"/>
              <a:ext cx="1312298" cy="825262"/>
            </a:xfrm>
            <a:custGeom>
              <a:avLst/>
              <a:gdLst>
                <a:gd name="T0" fmla="*/ 86 w 97"/>
                <a:gd name="T1" fmla="*/ 0 h 61"/>
                <a:gd name="T2" fmla="*/ 91 w 97"/>
                <a:gd name="T3" fmla="*/ 3 h 61"/>
                <a:gd name="T4" fmla="*/ 95 w 97"/>
                <a:gd name="T5" fmla="*/ 5 h 61"/>
                <a:gd name="T6" fmla="*/ 97 w 97"/>
                <a:gd name="T7" fmla="*/ 9 h 61"/>
                <a:gd name="T8" fmla="*/ 95 w 97"/>
                <a:gd name="T9" fmla="*/ 13 h 61"/>
                <a:gd name="T10" fmla="*/ 91 w 97"/>
                <a:gd name="T11" fmla="*/ 15 h 61"/>
                <a:gd name="T12" fmla="*/ 87 w 97"/>
                <a:gd name="T13" fmla="*/ 20 h 61"/>
                <a:gd name="T14" fmla="*/ 84 w 97"/>
                <a:gd name="T15" fmla="*/ 32 h 61"/>
                <a:gd name="T16" fmla="*/ 78 w 97"/>
                <a:gd name="T17" fmla="*/ 41 h 61"/>
                <a:gd name="T18" fmla="*/ 78 w 97"/>
                <a:gd name="T19" fmla="*/ 43 h 61"/>
                <a:gd name="T20" fmla="*/ 74 w 97"/>
                <a:gd name="T21" fmla="*/ 46 h 61"/>
                <a:gd name="T22" fmla="*/ 71 w 97"/>
                <a:gd name="T23" fmla="*/ 46 h 61"/>
                <a:gd name="T24" fmla="*/ 69 w 97"/>
                <a:gd name="T25" fmla="*/ 48 h 61"/>
                <a:gd name="T26" fmla="*/ 65 w 97"/>
                <a:gd name="T27" fmla="*/ 50 h 61"/>
                <a:gd name="T28" fmla="*/ 63 w 97"/>
                <a:gd name="T29" fmla="*/ 54 h 61"/>
                <a:gd name="T30" fmla="*/ 59 w 97"/>
                <a:gd name="T31" fmla="*/ 52 h 61"/>
                <a:gd name="T32" fmla="*/ 56 w 97"/>
                <a:gd name="T33" fmla="*/ 52 h 61"/>
                <a:gd name="T34" fmla="*/ 54 w 97"/>
                <a:gd name="T35" fmla="*/ 50 h 61"/>
                <a:gd name="T36" fmla="*/ 50 w 97"/>
                <a:gd name="T37" fmla="*/ 54 h 61"/>
                <a:gd name="T38" fmla="*/ 48 w 97"/>
                <a:gd name="T39" fmla="*/ 56 h 61"/>
                <a:gd name="T40" fmla="*/ 46 w 97"/>
                <a:gd name="T41" fmla="*/ 56 h 61"/>
                <a:gd name="T42" fmla="*/ 43 w 97"/>
                <a:gd name="T43" fmla="*/ 58 h 61"/>
                <a:gd name="T44" fmla="*/ 39 w 97"/>
                <a:gd name="T45" fmla="*/ 60 h 61"/>
                <a:gd name="T46" fmla="*/ 37 w 97"/>
                <a:gd name="T47" fmla="*/ 60 h 61"/>
                <a:gd name="T48" fmla="*/ 35 w 97"/>
                <a:gd name="T49" fmla="*/ 61 h 61"/>
                <a:gd name="T50" fmla="*/ 30 w 97"/>
                <a:gd name="T51" fmla="*/ 60 h 61"/>
                <a:gd name="T52" fmla="*/ 20 w 97"/>
                <a:gd name="T53" fmla="*/ 58 h 61"/>
                <a:gd name="T54" fmla="*/ 18 w 97"/>
                <a:gd name="T55" fmla="*/ 56 h 61"/>
                <a:gd name="T56" fmla="*/ 15 w 97"/>
                <a:gd name="T57" fmla="*/ 56 h 61"/>
                <a:gd name="T58" fmla="*/ 7 w 97"/>
                <a:gd name="T59" fmla="*/ 48 h 61"/>
                <a:gd name="T60" fmla="*/ 3 w 97"/>
                <a:gd name="T61" fmla="*/ 48 h 61"/>
                <a:gd name="T62" fmla="*/ 3 w 97"/>
                <a:gd name="T63" fmla="*/ 43 h 61"/>
                <a:gd name="T64" fmla="*/ 0 w 97"/>
                <a:gd name="T65" fmla="*/ 37 h 61"/>
                <a:gd name="T66" fmla="*/ 0 w 97"/>
                <a:gd name="T67" fmla="*/ 37 h 61"/>
                <a:gd name="T68" fmla="*/ 3 w 97"/>
                <a:gd name="T69" fmla="*/ 33 h 61"/>
                <a:gd name="T70" fmla="*/ 1 w 97"/>
                <a:gd name="T71" fmla="*/ 32 h 61"/>
                <a:gd name="T72" fmla="*/ 1 w 97"/>
                <a:gd name="T73" fmla="*/ 28 h 61"/>
                <a:gd name="T74" fmla="*/ 3 w 97"/>
                <a:gd name="T75" fmla="*/ 24 h 61"/>
                <a:gd name="T76" fmla="*/ 0 w 97"/>
                <a:gd name="T77" fmla="*/ 20 h 61"/>
                <a:gd name="T78" fmla="*/ 0 w 97"/>
                <a:gd name="T79" fmla="*/ 18 h 61"/>
                <a:gd name="T80" fmla="*/ 7 w 97"/>
                <a:gd name="T81" fmla="*/ 18 h 61"/>
                <a:gd name="T82" fmla="*/ 9 w 97"/>
                <a:gd name="T83" fmla="*/ 15 h 61"/>
                <a:gd name="T84" fmla="*/ 7 w 97"/>
                <a:gd name="T85" fmla="*/ 13 h 61"/>
                <a:gd name="T86" fmla="*/ 7 w 97"/>
                <a:gd name="T87" fmla="*/ 9 h 61"/>
                <a:gd name="T88" fmla="*/ 18 w 97"/>
                <a:gd name="T89" fmla="*/ 17 h 61"/>
                <a:gd name="T90" fmla="*/ 24 w 97"/>
                <a:gd name="T91" fmla="*/ 17 h 61"/>
                <a:gd name="T92" fmla="*/ 30 w 97"/>
                <a:gd name="T93" fmla="*/ 15 h 61"/>
                <a:gd name="T94" fmla="*/ 39 w 97"/>
                <a:gd name="T95" fmla="*/ 15 h 61"/>
                <a:gd name="T96" fmla="*/ 39 w 97"/>
                <a:gd name="T97" fmla="*/ 11 h 61"/>
                <a:gd name="T98" fmla="*/ 44 w 97"/>
                <a:gd name="T99" fmla="*/ 9 h 61"/>
                <a:gd name="T100" fmla="*/ 50 w 97"/>
                <a:gd name="T101" fmla="*/ 5 h 61"/>
                <a:gd name="T102" fmla="*/ 54 w 97"/>
                <a:gd name="T103" fmla="*/ 11 h 61"/>
                <a:gd name="T104" fmla="*/ 56 w 97"/>
                <a:gd name="T105" fmla="*/ 7 h 61"/>
                <a:gd name="T106" fmla="*/ 58 w 97"/>
                <a:gd name="T107" fmla="*/ 5 h 61"/>
                <a:gd name="T108" fmla="*/ 61 w 97"/>
                <a:gd name="T109" fmla="*/ 0 h 61"/>
                <a:gd name="T110" fmla="*/ 67 w 97"/>
                <a:gd name="T111" fmla="*/ 0 h 61"/>
                <a:gd name="T112" fmla="*/ 71 w 97"/>
                <a:gd name="T113" fmla="*/ 0 h 61"/>
                <a:gd name="T114" fmla="*/ 78 w 97"/>
                <a:gd name="T115" fmla="*/ 0 h 61"/>
                <a:gd name="T116" fmla="*/ 82 w 97"/>
                <a:gd name="T117" fmla="*/ 2 h 61"/>
                <a:gd name="T118" fmla="*/ 86 w 97"/>
                <a:gd name="T1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7" h="61">
                  <a:moveTo>
                    <a:pt x="86" y="0"/>
                  </a:moveTo>
                  <a:lnTo>
                    <a:pt x="91" y="3"/>
                  </a:lnTo>
                  <a:lnTo>
                    <a:pt x="95" y="5"/>
                  </a:lnTo>
                  <a:lnTo>
                    <a:pt x="97" y="9"/>
                  </a:lnTo>
                  <a:lnTo>
                    <a:pt x="95" y="13"/>
                  </a:lnTo>
                  <a:lnTo>
                    <a:pt x="91" y="15"/>
                  </a:lnTo>
                  <a:lnTo>
                    <a:pt x="87" y="20"/>
                  </a:lnTo>
                  <a:lnTo>
                    <a:pt x="84" y="32"/>
                  </a:lnTo>
                  <a:lnTo>
                    <a:pt x="78" y="41"/>
                  </a:lnTo>
                  <a:lnTo>
                    <a:pt x="78" y="43"/>
                  </a:lnTo>
                  <a:lnTo>
                    <a:pt x="74" y="46"/>
                  </a:lnTo>
                  <a:lnTo>
                    <a:pt x="71" y="46"/>
                  </a:lnTo>
                  <a:lnTo>
                    <a:pt x="69" y="48"/>
                  </a:lnTo>
                  <a:lnTo>
                    <a:pt x="65" y="50"/>
                  </a:lnTo>
                  <a:lnTo>
                    <a:pt x="63" y="54"/>
                  </a:lnTo>
                  <a:lnTo>
                    <a:pt x="59" y="52"/>
                  </a:lnTo>
                  <a:lnTo>
                    <a:pt x="56" y="52"/>
                  </a:lnTo>
                  <a:lnTo>
                    <a:pt x="54" y="50"/>
                  </a:lnTo>
                  <a:lnTo>
                    <a:pt x="50" y="54"/>
                  </a:lnTo>
                  <a:lnTo>
                    <a:pt x="48" y="56"/>
                  </a:lnTo>
                  <a:lnTo>
                    <a:pt x="46" y="56"/>
                  </a:lnTo>
                  <a:lnTo>
                    <a:pt x="43" y="58"/>
                  </a:lnTo>
                  <a:lnTo>
                    <a:pt x="39" y="60"/>
                  </a:lnTo>
                  <a:lnTo>
                    <a:pt x="37" y="60"/>
                  </a:lnTo>
                  <a:lnTo>
                    <a:pt x="35" y="61"/>
                  </a:lnTo>
                  <a:lnTo>
                    <a:pt x="30" y="60"/>
                  </a:lnTo>
                  <a:lnTo>
                    <a:pt x="20" y="58"/>
                  </a:lnTo>
                  <a:lnTo>
                    <a:pt x="18" y="56"/>
                  </a:lnTo>
                  <a:lnTo>
                    <a:pt x="15" y="56"/>
                  </a:lnTo>
                  <a:lnTo>
                    <a:pt x="7" y="48"/>
                  </a:lnTo>
                  <a:lnTo>
                    <a:pt x="3" y="48"/>
                  </a:lnTo>
                  <a:lnTo>
                    <a:pt x="3" y="43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3" y="33"/>
                  </a:lnTo>
                  <a:lnTo>
                    <a:pt x="1" y="32"/>
                  </a:lnTo>
                  <a:lnTo>
                    <a:pt x="1" y="28"/>
                  </a:lnTo>
                  <a:lnTo>
                    <a:pt x="3" y="24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9" y="15"/>
                  </a:lnTo>
                  <a:lnTo>
                    <a:pt x="7" y="13"/>
                  </a:lnTo>
                  <a:lnTo>
                    <a:pt x="7" y="9"/>
                  </a:lnTo>
                  <a:lnTo>
                    <a:pt x="18" y="17"/>
                  </a:lnTo>
                  <a:lnTo>
                    <a:pt x="24" y="17"/>
                  </a:lnTo>
                  <a:lnTo>
                    <a:pt x="30" y="15"/>
                  </a:lnTo>
                  <a:lnTo>
                    <a:pt x="39" y="15"/>
                  </a:lnTo>
                  <a:lnTo>
                    <a:pt x="39" y="11"/>
                  </a:lnTo>
                  <a:lnTo>
                    <a:pt x="44" y="9"/>
                  </a:lnTo>
                  <a:lnTo>
                    <a:pt x="50" y="5"/>
                  </a:lnTo>
                  <a:lnTo>
                    <a:pt x="54" y="11"/>
                  </a:lnTo>
                  <a:lnTo>
                    <a:pt x="56" y="7"/>
                  </a:lnTo>
                  <a:lnTo>
                    <a:pt x="58" y="5"/>
                  </a:lnTo>
                  <a:lnTo>
                    <a:pt x="61" y="0"/>
                  </a:lnTo>
                  <a:lnTo>
                    <a:pt x="67" y="0"/>
                  </a:lnTo>
                  <a:lnTo>
                    <a:pt x="71" y="0"/>
                  </a:lnTo>
                  <a:lnTo>
                    <a:pt x="78" y="0"/>
                  </a:lnTo>
                  <a:lnTo>
                    <a:pt x="82" y="2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83">
              <a:extLst>
                <a:ext uri="{FF2B5EF4-FFF2-40B4-BE49-F238E27FC236}">
                  <a16:creationId xmlns:a16="http://schemas.microsoft.com/office/drawing/2014/main" id="{93CB2D57-2EB8-47C8-896D-8EFBCABC87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24722" y="9052981"/>
              <a:ext cx="1339356" cy="825262"/>
            </a:xfrm>
            <a:custGeom>
              <a:avLst/>
              <a:gdLst>
                <a:gd name="T0" fmla="*/ 78 w 99"/>
                <a:gd name="T1" fmla="*/ 0 h 61"/>
                <a:gd name="T2" fmla="*/ 86 w 99"/>
                <a:gd name="T3" fmla="*/ 5 h 61"/>
                <a:gd name="T4" fmla="*/ 93 w 99"/>
                <a:gd name="T5" fmla="*/ 5 h 61"/>
                <a:gd name="T6" fmla="*/ 99 w 99"/>
                <a:gd name="T7" fmla="*/ 7 h 61"/>
                <a:gd name="T8" fmla="*/ 99 w 99"/>
                <a:gd name="T9" fmla="*/ 14 h 61"/>
                <a:gd name="T10" fmla="*/ 93 w 99"/>
                <a:gd name="T11" fmla="*/ 16 h 61"/>
                <a:gd name="T12" fmla="*/ 89 w 99"/>
                <a:gd name="T13" fmla="*/ 28 h 61"/>
                <a:gd name="T14" fmla="*/ 82 w 99"/>
                <a:gd name="T15" fmla="*/ 35 h 61"/>
                <a:gd name="T16" fmla="*/ 86 w 99"/>
                <a:gd name="T17" fmla="*/ 37 h 61"/>
                <a:gd name="T18" fmla="*/ 91 w 99"/>
                <a:gd name="T19" fmla="*/ 46 h 61"/>
                <a:gd name="T20" fmla="*/ 88 w 99"/>
                <a:gd name="T21" fmla="*/ 44 h 61"/>
                <a:gd name="T22" fmla="*/ 82 w 99"/>
                <a:gd name="T23" fmla="*/ 43 h 61"/>
                <a:gd name="T24" fmla="*/ 75 w 99"/>
                <a:gd name="T25" fmla="*/ 44 h 61"/>
                <a:gd name="T26" fmla="*/ 69 w 99"/>
                <a:gd name="T27" fmla="*/ 48 h 61"/>
                <a:gd name="T28" fmla="*/ 67 w 99"/>
                <a:gd name="T29" fmla="*/ 48 h 61"/>
                <a:gd name="T30" fmla="*/ 63 w 99"/>
                <a:gd name="T31" fmla="*/ 56 h 61"/>
                <a:gd name="T32" fmla="*/ 61 w 99"/>
                <a:gd name="T33" fmla="*/ 59 h 61"/>
                <a:gd name="T34" fmla="*/ 52 w 99"/>
                <a:gd name="T35" fmla="*/ 61 h 61"/>
                <a:gd name="T36" fmla="*/ 45 w 99"/>
                <a:gd name="T37" fmla="*/ 59 h 61"/>
                <a:gd name="T38" fmla="*/ 39 w 99"/>
                <a:gd name="T39" fmla="*/ 61 h 61"/>
                <a:gd name="T40" fmla="*/ 35 w 99"/>
                <a:gd name="T41" fmla="*/ 59 h 61"/>
                <a:gd name="T42" fmla="*/ 28 w 99"/>
                <a:gd name="T43" fmla="*/ 61 h 61"/>
                <a:gd name="T44" fmla="*/ 18 w 99"/>
                <a:gd name="T45" fmla="*/ 61 h 61"/>
                <a:gd name="T46" fmla="*/ 17 w 99"/>
                <a:gd name="T47" fmla="*/ 61 h 61"/>
                <a:gd name="T48" fmla="*/ 15 w 99"/>
                <a:gd name="T49" fmla="*/ 54 h 61"/>
                <a:gd name="T50" fmla="*/ 3 w 99"/>
                <a:gd name="T51" fmla="*/ 41 h 61"/>
                <a:gd name="T52" fmla="*/ 5 w 99"/>
                <a:gd name="T53" fmla="*/ 37 h 61"/>
                <a:gd name="T54" fmla="*/ 2 w 99"/>
                <a:gd name="T55" fmla="*/ 31 h 61"/>
                <a:gd name="T56" fmla="*/ 9 w 99"/>
                <a:gd name="T57" fmla="*/ 22 h 61"/>
                <a:gd name="T58" fmla="*/ 2 w 99"/>
                <a:gd name="T59" fmla="*/ 13 h 61"/>
                <a:gd name="T60" fmla="*/ 3 w 99"/>
                <a:gd name="T61" fmla="*/ 3 h 61"/>
                <a:gd name="T62" fmla="*/ 7 w 99"/>
                <a:gd name="T63" fmla="*/ 0 h 61"/>
                <a:gd name="T64" fmla="*/ 9 w 99"/>
                <a:gd name="T65" fmla="*/ 5 h 61"/>
                <a:gd name="T66" fmla="*/ 9 w 99"/>
                <a:gd name="T67" fmla="*/ 9 h 61"/>
                <a:gd name="T68" fmla="*/ 18 w 99"/>
                <a:gd name="T69" fmla="*/ 7 h 61"/>
                <a:gd name="T70" fmla="*/ 22 w 99"/>
                <a:gd name="T71" fmla="*/ 9 h 61"/>
                <a:gd name="T72" fmla="*/ 32 w 99"/>
                <a:gd name="T73" fmla="*/ 9 h 61"/>
                <a:gd name="T74" fmla="*/ 39 w 99"/>
                <a:gd name="T75" fmla="*/ 9 h 61"/>
                <a:gd name="T76" fmla="*/ 45 w 99"/>
                <a:gd name="T77" fmla="*/ 9 h 61"/>
                <a:gd name="T78" fmla="*/ 54 w 99"/>
                <a:gd name="T79" fmla="*/ 9 h 61"/>
                <a:gd name="T80" fmla="*/ 60 w 99"/>
                <a:gd name="T81" fmla="*/ 5 h 61"/>
                <a:gd name="T82" fmla="*/ 73 w 99"/>
                <a:gd name="T8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9" h="61">
                  <a:moveTo>
                    <a:pt x="73" y="0"/>
                  </a:moveTo>
                  <a:lnTo>
                    <a:pt x="78" y="0"/>
                  </a:lnTo>
                  <a:lnTo>
                    <a:pt x="84" y="1"/>
                  </a:lnTo>
                  <a:lnTo>
                    <a:pt x="86" y="5"/>
                  </a:lnTo>
                  <a:lnTo>
                    <a:pt x="89" y="3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9" y="7"/>
                  </a:lnTo>
                  <a:lnTo>
                    <a:pt x="99" y="7"/>
                  </a:lnTo>
                  <a:lnTo>
                    <a:pt x="99" y="14"/>
                  </a:lnTo>
                  <a:lnTo>
                    <a:pt x="95" y="16"/>
                  </a:lnTo>
                  <a:lnTo>
                    <a:pt x="93" y="16"/>
                  </a:lnTo>
                  <a:lnTo>
                    <a:pt x="88" y="20"/>
                  </a:lnTo>
                  <a:lnTo>
                    <a:pt x="89" y="28"/>
                  </a:lnTo>
                  <a:lnTo>
                    <a:pt x="88" y="31"/>
                  </a:lnTo>
                  <a:lnTo>
                    <a:pt x="82" y="35"/>
                  </a:lnTo>
                  <a:lnTo>
                    <a:pt x="84" y="37"/>
                  </a:lnTo>
                  <a:lnTo>
                    <a:pt x="86" y="37"/>
                  </a:lnTo>
                  <a:lnTo>
                    <a:pt x="89" y="41"/>
                  </a:lnTo>
                  <a:lnTo>
                    <a:pt x="91" y="46"/>
                  </a:lnTo>
                  <a:lnTo>
                    <a:pt x="93" y="46"/>
                  </a:lnTo>
                  <a:lnTo>
                    <a:pt x="88" y="44"/>
                  </a:lnTo>
                  <a:lnTo>
                    <a:pt x="86" y="46"/>
                  </a:lnTo>
                  <a:lnTo>
                    <a:pt x="82" y="43"/>
                  </a:lnTo>
                  <a:lnTo>
                    <a:pt x="76" y="43"/>
                  </a:lnTo>
                  <a:lnTo>
                    <a:pt x="75" y="44"/>
                  </a:lnTo>
                  <a:lnTo>
                    <a:pt x="73" y="46"/>
                  </a:lnTo>
                  <a:lnTo>
                    <a:pt x="69" y="48"/>
                  </a:lnTo>
                  <a:lnTo>
                    <a:pt x="69" y="48"/>
                  </a:lnTo>
                  <a:lnTo>
                    <a:pt x="67" y="48"/>
                  </a:lnTo>
                  <a:lnTo>
                    <a:pt x="63" y="52"/>
                  </a:lnTo>
                  <a:lnTo>
                    <a:pt x="63" y="56"/>
                  </a:lnTo>
                  <a:lnTo>
                    <a:pt x="63" y="59"/>
                  </a:lnTo>
                  <a:lnTo>
                    <a:pt x="61" y="59"/>
                  </a:lnTo>
                  <a:lnTo>
                    <a:pt x="54" y="59"/>
                  </a:lnTo>
                  <a:lnTo>
                    <a:pt x="52" y="61"/>
                  </a:lnTo>
                  <a:lnTo>
                    <a:pt x="48" y="59"/>
                  </a:lnTo>
                  <a:lnTo>
                    <a:pt x="45" y="59"/>
                  </a:lnTo>
                  <a:lnTo>
                    <a:pt x="43" y="61"/>
                  </a:lnTo>
                  <a:lnTo>
                    <a:pt x="39" y="61"/>
                  </a:lnTo>
                  <a:lnTo>
                    <a:pt x="39" y="59"/>
                  </a:lnTo>
                  <a:lnTo>
                    <a:pt x="35" y="59"/>
                  </a:lnTo>
                  <a:lnTo>
                    <a:pt x="32" y="57"/>
                  </a:lnTo>
                  <a:lnTo>
                    <a:pt x="28" y="61"/>
                  </a:lnTo>
                  <a:lnTo>
                    <a:pt x="24" y="61"/>
                  </a:lnTo>
                  <a:lnTo>
                    <a:pt x="18" y="61"/>
                  </a:lnTo>
                  <a:lnTo>
                    <a:pt x="17" y="61"/>
                  </a:lnTo>
                  <a:lnTo>
                    <a:pt x="17" y="61"/>
                  </a:lnTo>
                  <a:lnTo>
                    <a:pt x="15" y="57"/>
                  </a:lnTo>
                  <a:lnTo>
                    <a:pt x="15" y="54"/>
                  </a:lnTo>
                  <a:lnTo>
                    <a:pt x="11" y="46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5" y="37"/>
                  </a:lnTo>
                  <a:lnTo>
                    <a:pt x="3" y="33"/>
                  </a:lnTo>
                  <a:lnTo>
                    <a:pt x="2" y="31"/>
                  </a:lnTo>
                  <a:lnTo>
                    <a:pt x="9" y="26"/>
                  </a:lnTo>
                  <a:lnTo>
                    <a:pt x="9" y="22"/>
                  </a:lnTo>
                  <a:lnTo>
                    <a:pt x="7" y="18"/>
                  </a:lnTo>
                  <a:lnTo>
                    <a:pt x="2" y="13"/>
                  </a:lnTo>
                  <a:lnTo>
                    <a:pt x="0" y="5"/>
                  </a:lnTo>
                  <a:lnTo>
                    <a:pt x="3" y="3"/>
                  </a:lnTo>
                  <a:lnTo>
                    <a:pt x="2" y="0"/>
                  </a:lnTo>
                  <a:lnTo>
                    <a:pt x="7" y="0"/>
                  </a:lnTo>
                  <a:lnTo>
                    <a:pt x="9" y="1"/>
                  </a:lnTo>
                  <a:lnTo>
                    <a:pt x="9" y="5"/>
                  </a:lnTo>
                  <a:lnTo>
                    <a:pt x="7" y="7"/>
                  </a:lnTo>
                  <a:lnTo>
                    <a:pt x="9" y="9"/>
                  </a:lnTo>
                  <a:lnTo>
                    <a:pt x="13" y="7"/>
                  </a:lnTo>
                  <a:lnTo>
                    <a:pt x="18" y="7"/>
                  </a:lnTo>
                  <a:lnTo>
                    <a:pt x="20" y="9"/>
                  </a:lnTo>
                  <a:lnTo>
                    <a:pt x="22" y="9"/>
                  </a:lnTo>
                  <a:lnTo>
                    <a:pt x="28" y="11"/>
                  </a:lnTo>
                  <a:lnTo>
                    <a:pt x="32" y="9"/>
                  </a:lnTo>
                  <a:lnTo>
                    <a:pt x="35" y="9"/>
                  </a:lnTo>
                  <a:lnTo>
                    <a:pt x="39" y="9"/>
                  </a:lnTo>
                  <a:lnTo>
                    <a:pt x="43" y="9"/>
                  </a:lnTo>
                  <a:lnTo>
                    <a:pt x="45" y="9"/>
                  </a:lnTo>
                  <a:lnTo>
                    <a:pt x="52" y="11"/>
                  </a:lnTo>
                  <a:lnTo>
                    <a:pt x="54" y="9"/>
                  </a:lnTo>
                  <a:lnTo>
                    <a:pt x="58" y="7"/>
                  </a:lnTo>
                  <a:lnTo>
                    <a:pt x="60" y="5"/>
                  </a:lnTo>
                  <a:lnTo>
                    <a:pt x="69" y="0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85">
              <a:extLst>
                <a:ext uri="{FF2B5EF4-FFF2-40B4-BE49-F238E27FC236}">
                  <a16:creationId xmlns:a16="http://schemas.microsoft.com/office/drawing/2014/main" id="{7C8EB3BF-D073-4892-85A2-31B8569D0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88872" y="9526491"/>
              <a:ext cx="405864" cy="838786"/>
            </a:xfrm>
            <a:custGeom>
              <a:avLst/>
              <a:gdLst>
                <a:gd name="T0" fmla="*/ 11 w 30"/>
                <a:gd name="T1" fmla="*/ 0 h 62"/>
                <a:gd name="T2" fmla="*/ 13 w 30"/>
                <a:gd name="T3" fmla="*/ 0 h 62"/>
                <a:gd name="T4" fmla="*/ 15 w 30"/>
                <a:gd name="T5" fmla="*/ 4 h 62"/>
                <a:gd name="T6" fmla="*/ 17 w 30"/>
                <a:gd name="T7" fmla="*/ 4 h 62"/>
                <a:gd name="T8" fmla="*/ 21 w 30"/>
                <a:gd name="T9" fmla="*/ 8 h 62"/>
                <a:gd name="T10" fmla="*/ 21 w 30"/>
                <a:gd name="T11" fmla="*/ 9 h 62"/>
                <a:gd name="T12" fmla="*/ 21 w 30"/>
                <a:gd name="T13" fmla="*/ 15 h 62"/>
                <a:gd name="T14" fmla="*/ 22 w 30"/>
                <a:gd name="T15" fmla="*/ 17 h 62"/>
                <a:gd name="T16" fmla="*/ 21 w 30"/>
                <a:gd name="T17" fmla="*/ 22 h 62"/>
                <a:gd name="T18" fmla="*/ 22 w 30"/>
                <a:gd name="T19" fmla="*/ 28 h 62"/>
                <a:gd name="T20" fmla="*/ 24 w 30"/>
                <a:gd name="T21" fmla="*/ 34 h 62"/>
                <a:gd name="T22" fmla="*/ 26 w 30"/>
                <a:gd name="T23" fmla="*/ 37 h 62"/>
                <a:gd name="T24" fmla="*/ 30 w 30"/>
                <a:gd name="T25" fmla="*/ 39 h 62"/>
                <a:gd name="T26" fmla="*/ 30 w 30"/>
                <a:gd name="T27" fmla="*/ 43 h 62"/>
                <a:gd name="T28" fmla="*/ 26 w 30"/>
                <a:gd name="T29" fmla="*/ 49 h 62"/>
                <a:gd name="T30" fmla="*/ 21 w 30"/>
                <a:gd name="T31" fmla="*/ 51 h 62"/>
                <a:gd name="T32" fmla="*/ 21 w 30"/>
                <a:gd name="T33" fmla="*/ 54 h 62"/>
                <a:gd name="T34" fmla="*/ 19 w 30"/>
                <a:gd name="T35" fmla="*/ 60 h 62"/>
                <a:gd name="T36" fmla="*/ 15 w 30"/>
                <a:gd name="T37" fmla="*/ 62 h 62"/>
                <a:gd name="T38" fmla="*/ 13 w 30"/>
                <a:gd name="T39" fmla="*/ 60 h 62"/>
                <a:gd name="T40" fmla="*/ 9 w 30"/>
                <a:gd name="T41" fmla="*/ 51 h 62"/>
                <a:gd name="T42" fmla="*/ 4 w 30"/>
                <a:gd name="T43" fmla="*/ 51 h 62"/>
                <a:gd name="T44" fmla="*/ 2 w 30"/>
                <a:gd name="T45" fmla="*/ 49 h 62"/>
                <a:gd name="T46" fmla="*/ 4 w 30"/>
                <a:gd name="T47" fmla="*/ 45 h 62"/>
                <a:gd name="T48" fmla="*/ 2 w 30"/>
                <a:gd name="T49" fmla="*/ 41 h 62"/>
                <a:gd name="T50" fmla="*/ 2 w 30"/>
                <a:gd name="T51" fmla="*/ 37 h 62"/>
                <a:gd name="T52" fmla="*/ 2 w 30"/>
                <a:gd name="T53" fmla="*/ 34 h 62"/>
                <a:gd name="T54" fmla="*/ 0 w 30"/>
                <a:gd name="T55" fmla="*/ 28 h 62"/>
                <a:gd name="T56" fmla="*/ 2 w 30"/>
                <a:gd name="T57" fmla="*/ 21 h 62"/>
                <a:gd name="T58" fmla="*/ 4 w 30"/>
                <a:gd name="T59" fmla="*/ 21 h 62"/>
                <a:gd name="T60" fmla="*/ 4 w 30"/>
                <a:gd name="T61" fmla="*/ 19 h 62"/>
                <a:gd name="T62" fmla="*/ 0 w 30"/>
                <a:gd name="T63" fmla="*/ 15 h 62"/>
                <a:gd name="T64" fmla="*/ 0 w 30"/>
                <a:gd name="T65" fmla="*/ 9 h 62"/>
                <a:gd name="T66" fmla="*/ 2 w 30"/>
                <a:gd name="T67" fmla="*/ 4 h 62"/>
                <a:gd name="T68" fmla="*/ 6 w 30"/>
                <a:gd name="T69" fmla="*/ 0 h 62"/>
                <a:gd name="T70" fmla="*/ 7 w 30"/>
                <a:gd name="T71" fmla="*/ 0 h 62"/>
                <a:gd name="T72" fmla="*/ 9 w 30"/>
                <a:gd name="T73" fmla="*/ 4 h 62"/>
                <a:gd name="T74" fmla="*/ 11 w 30"/>
                <a:gd name="T75" fmla="*/ 0 h 62"/>
                <a:gd name="T76" fmla="*/ 11 w 30"/>
                <a:gd name="T7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" h="62">
                  <a:moveTo>
                    <a:pt x="11" y="0"/>
                  </a:moveTo>
                  <a:lnTo>
                    <a:pt x="13" y="0"/>
                  </a:lnTo>
                  <a:lnTo>
                    <a:pt x="15" y="4"/>
                  </a:lnTo>
                  <a:lnTo>
                    <a:pt x="17" y="4"/>
                  </a:lnTo>
                  <a:lnTo>
                    <a:pt x="21" y="8"/>
                  </a:lnTo>
                  <a:lnTo>
                    <a:pt x="21" y="9"/>
                  </a:lnTo>
                  <a:lnTo>
                    <a:pt x="21" y="15"/>
                  </a:lnTo>
                  <a:lnTo>
                    <a:pt x="22" y="17"/>
                  </a:lnTo>
                  <a:lnTo>
                    <a:pt x="21" y="22"/>
                  </a:lnTo>
                  <a:lnTo>
                    <a:pt x="22" y="28"/>
                  </a:lnTo>
                  <a:lnTo>
                    <a:pt x="24" y="34"/>
                  </a:lnTo>
                  <a:lnTo>
                    <a:pt x="26" y="37"/>
                  </a:lnTo>
                  <a:lnTo>
                    <a:pt x="30" y="39"/>
                  </a:lnTo>
                  <a:lnTo>
                    <a:pt x="30" y="43"/>
                  </a:lnTo>
                  <a:lnTo>
                    <a:pt x="26" y="49"/>
                  </a:lnTo>
                  <a:lnTo>
                    <a:pt x="21" y="51"/>
                  </a:lnTo>
                  <a:lnTo>
                    <a:pt x="21" y="54"/>
                  </a:lnTo>
                  <a:lnTo>
                    <a:pt x="19" y="60"/>
                  </a:lnTo>
                  <a:lnTo>
                    <a:pt x="15" y="62"/>
                  </a:lnTo>
                  <a:lnTo>
                    <a:pt x="13" y="60"/>
                  </a:lnTo>
                  <a:lnTo>
                    <a:pt x="9" y="51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4" y="45"/>
                  </a:lnTo>
                  <a:lnTo>
                    <a:pt x="2" y="41"/>
                  </a:lnTo>
                  <a:lnTo>
                    <a:pt x="2" y="37"/>
                  </a:lnTo>
                  <a:lnTo>
                    <a:pt x="2" y="34"/>
                  </a:lnTo>
                  <a:lnTo>
                    <a:pt x="0" y="28"/>
                  </a:lnTo>
                  <a:lnTo>
                    <a:pt x="2" y="21"/>
                  </a:lnTo>
                  <a:lnTo>
                    <a:pt x="4" y="21"/>
                  </a:lnTo>
                  <a:lnTo>
                    <a:pt x="4" y="19"/>
                  </a:lnTo>
                  <a:lnTo>
                    <a:pt x="0" y="15"/>
                  </a:lnTo>
                  <a:lnTo>
                    <a:pt x="0" y="9"/>
                  </a:lnTo>
                  <a:lnTo>
                    <a:pt x="2" y="4"/>
                  </a:lnTo>
                  <a:lnTo>
                    <a:pt x="6" y="0"/>
                  </a:lnTo>
                  <a:lnTo>
                    <a:pt x="7" y="0"/>
                  </a:lnTo>
                  <a:lnTo>
                    <a:pt x="9" y="4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86">
              <a:extLst>
                <a:ext uri="{FF2B5EF4-FFF2-40B4-BE49-F238E27FC236}">
                  <a16:creationId xmlns:a16="http://schemas.microsoft.com/office/drawing/2014/main" id="{032475FD-E24F-4D40-B17A-AEF1AFF6B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12992" y="8511829"/>
              <a:ext cx="933492" cy="1244650"/>
            </a:xfrm>
            <a:custGeom>
              <a:avLst/>
              <a:gdLst>
                <a:gd name="T0" fmla="*/ 17 w 69"/>
                <a:gd name="T1" fmla="*/ 2 h 92"/>
                <a:gd name="T2" fmla="*/ 26 w 69"/>
                <a:gd name="T3" fmla="*/ 4 h 92"/>
                <a:gd name="T4" fmla="*/ 34 w 69"/>
                <a:gd name="T5" fmla="*/ 13 h 92"/>
                <a:gd name="T6" fmla="*/ 39 w 69"/>
                <a:gd name="T7" fmla="*/ 19 h 92"/>
                <a:gd name="T8" fmla="*/ 41 w 69"/>
                <a:gd name="T9" fmla="*/ 26 h 92"/>
                <a:gd name="T10" fmla="*/ 47 w 69"/>
                <a:gd name="T11" fmla="*/ 30 h 92"/>
                <a:gd name="T12" fmla="*/ 52 w 69"/>
                <a:gd name="T13" fmla="*/ 30 h 92"/>
                <a:gd name="T14" fmla="*/ 58 w 69"/>
                <a:gd name="T15" fmla="*/ 30 h 92"/>
                <a:gd name="T16" fmla="*/ 62 w 69"/>
                <a:gd name="T17" fmla="*/ 34 h 92"/>
                <a:gd name="T18" fmla="*/ 63 w 69"/>
                <a:gd name="T19" fmla="*/ 43 h 92"/>
                <a:gd name="T20" fmla="*/ 62 w 69"/>
                <a:gd name="T21" fmla="*/ 53 h 92"/>
                <a:gd name="T22" fmla="*/ 69 w 69"/>
                <a:gd name="T23" fmla="*/ 62 h 92"/>
                <a:gd name="T24" fmla="*/ 62 w 69"/>
                <a:gd name="T25" fmla="*/ 71 h 92"/>
                <a:gd name="T26" fmla="*/ 65 w 69"/>
                <a:gd name="T27" fmla="*/ 77 h 92"/>
                <a:gd name="T28" fmla="*/ 62 w 69"/>
                <a:gd name="T29" fmla="*/ 81 h 92"/>
                <a:gd name="T30" fmla="*/ 54 w 69"/>
                <a:gd name="T31" fmla="*/ 81 h 92"/>
                <a:gd name="T32" fmla="*/ 45 w 69"/>
                <a:gd name="T33" fmla="*/ 84 h 92"/>
                <a:gd name="T34" fmla="*/ 37 w 69"/>
                <a:gd name="T35" fmla="*/ 88 h 92"/>
                <a:gd name="T36" fmla="*/ 35 w 69"/>
                <a:gd name="T37" fmla="*/ 92 h 92"/>
                <a:gd name="T38" fmla="*/ 34 w 69"/>
                <a:gd name="T39" fmla="*/ 84 h 92"/>
                <a:gd name="T40" fmla="*/ 30 w 69"/>
                <a:gd name="T41" fmla="*/ 79 h 92"/>
                <a:gd name="T42" fmla="*/ 26 w 69"/>
                <a:gd name="T43" fmla="*/ 75 h 92"/>
                <a:gd name="T44" fmla="*/ 24 w 69"/>
                <a:gd name="T45" fmla="*/ 73 h 92"/>
                <a:gd name="T46" fmla="*/ 28 w 69"/>
                <a:gd name="T47" fmla="*/ 68 h 92"/>
                <a:gd name="T48" fmla="*/ 20 w 69"/>
                <a:gd name="T49" fmla="*/ 64 h 92"/>
                <a:gd name="T50" fmla="*/ 15 w 69"/>
                <a:gd name="T51" fmla="*/ 62 h 92"/>
                <a:gd name="T52" fmla="*/ 11 w 69"/>
                <a:gd name="T53" fmla="*/ 56 h 92"/>
                <a:gd name="T54" fmla="*/ 9 w 69"/>
                <a:gd name="T55" fmla="*/ 51 h 92"/>
                <a:gd name="T56" fmla="*/ 11 w 69"/>
                <a:gd name="T57" fmla="*/ 45 h 92"/>
                <a:gd name="T58" fmla="*/ 15 w 69"/>
                <a:gd name="T59" fmla="*/ 45 h 92"/>
                <a:gd name="T60" fmla="*/ 9 w 69"/>
                <a:gd name="T61" fmla="*/ 43 h 92"/>
                <a:gd name="T62" fmla="*/ 5 w 69"/>
                <a:gd name="T63" fmla="*/ 36 h 92"/>
                <a:gd name="T64" fmla="*/ 9 w 69"/>
                <a:gd name="T65" fmla="*/ 26 h 92"/>
                <a:gd name="T66" fmla="*/ 5 w 69"/>
                <a:gd name="T67" fmla="*/ 28 h 92"/>
                <a:gd name="T68" fmla="*/ 4 w 69"/>
                <a:gd name="T69" fmla="*/ 25 h 92"/>
                <a:gd name="T70" fmla="*/ 9 w 69"/>
                <a:gd name="T71" fmla="*/ 23 h 92"/>
                <a:gd name="T72" fmla="*/ 5 w 69"/>
                <a:gd name="T73" fmla="*/ 21 h 92"/>
                <a:gd name="T74" fmla="*/ 4 w 69"/>
                <a:gd name="T75" fmla="*/ 15 h 92"/>
                <a:gd name="T76" fmla="*/ 0 w 69"/>
                <a:gd name="T77" fmla="*/ 10 h 92"/>
                <a:gd name="T78" fmla="*/ 7 w 69"/>
                <a:gd name="T79" fmla="*/ 6 h 92"/>
                <a:gd name="T80" fmla="*/ 11 w 69"/>
                <a:gd name="T81" fmla="*/ 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9" h="92">
                  <a:moveTo>
                    <a:pt x="15" y="0"/>
                  </a:moveTo>
                  <a:lnTo>
                    <a:pt x="17" y="2"/>
                  </a:lnTo>
                  <a:lnTo>
                    <a:pt x="20" y="2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34" y="13"/>
                  </a:lnTo>
                  <a:lnTo>
                    <a:pt x="34" y="15"/>
                  </a:lnTo>
                  <a:lnTo>
                    <a:pt x="39" y="19"/>
                  </a:lnTo>
                  <a:lnTo>
                    <a:pt x="43" y="21"/>
                  </a:lnTo>
                  <a:lnTo>
                    <a:pt x="41" y="26"/>
                  </a:lnTo>
                  <a:lnTo>
                    <a:pt x="41" y="28"/>
                  </a:lnTo>
                  <a:lnTo>
                    <a:pt x="47" y="30"/>
                  </a:lnTo>
                  <a:lnTo>
                    <a:pt x="48" y="32"/>
                  </a:lnTo>
                  <a:lnTo>
                    <a:pt x="52" y="30"/>
                  </a:lnTo>
                  <a:lnTo>
                    <a:pt x="54" y="34"/>
                  </a:lnTo>
                  <a:lnTo>
                    <a:pt x="58" y="30"/>
                  </a:lnTo>
                  <a:lnTo>
                    <a:pt x="63" y="30"/>
                  </a:lnTo>
                  <a:lnTo>
                    <a:pt x="62" y="34"/>
                  </a:lnTo>
                  <a:lnTo>
                    <a:pt x="62" y="36"/>
                  </a:lnTo>
                  <a:lnTo>
                    <a:pt x="63" y="43"/>
                  </a:lnTo>
                  <a:lnTo>
                    <a:pt x="60" y="45"/>
                  </a:lnTo>
                  <a:lnTo>
                    <a:pt x="62" y="53"/>
                  </a:lnTo>
                  <a:lnTo>
                    <a:pt x="67" y="58"/>
                  </a:lnTo>
                  <a:lnTo>
                    <a:pt x="69" y="62"/>
                  </a:lnTo>
                  <a:lnTo>
                    <a:pt x="69" y="66"/>
                  </a:lnTo>
                  <a:lnTo>
                    <a:pt x="62" y="71"/>
                  </a:lnTo>
                  <a:lnTo>
                    <a:pt x="63" y="73"/>
                  </a:lnTo>
                  <a:lnTo>
                    <a:pt x="65" y="77"/>
                  </a:lnTo>
                  <a:lnTo>
                    <a:pt x="63" y="81"/>
                  </a:lnTo>
                  <a:lnTo>
                    <a:pt x="62" y="81"/>
                  </a:lnTo>
                  <a:lnTo>
                    <a:pt x="56" y="81"/>
                  </a:lnTo>
                  <a:lnTo>
                    <a:pt x="54" y="81"/>
                  </a:lnTo>
                  <a:lnTo>
                    <a:pt x="47" y="83"/>
                  </a:lnTo>
                  <a:lnTo>
                    <a:pt x="45" y="84"/>
                  </a:lnTo>
                  <a:lnTo>
                    <a:pt x="41" y="86"/>
                  </a:lnTo>
                  <a:lnTo>
                    <a:pt x="37" y="88"/>
                  </a:lnTo>
                  <a:lnTo>
                    <a:pt x="37" y="90"/>
                  </a:lnTo>
                  <a:lnTo>
                    <a:pt x="35" y="92"/>
                  </a:lnTo>
                  <a:lnTo>
                    <a:pt x="34" y="90"/>
                  </a:lnTo>
                  <a:lnTo>
                    <a:pt x="34" y="84"/>
                  </a:lnTo>
                  <a:lnTo>
                    <a:pt x="34" y="83"/>
                  </a:lnTo>
                  <a:lnTo>
                    <a:pt x="30" y="79"/>
                  </a:lnTo>
                  <a:lnTo>
                    <a:pt x="28" y="79"/>
                  </a:lnTo>
                  <a:lnTo>
                    <a:pt x="26" y="75"/>
                  </a:lnTo>
                  <a:lnTo>
                    <a:pt x="24" y="75"/>
                  </a:lnTo>
                  <a:lnTo>
                    <a:pt x="24" y="73"/>
                  </a:lnTo>
                  <a:lnTo>
                    <a:pt x="28" y="71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20" y="64"/>
                  </a:lnTo>
                  <a:lnTo>
                    <a:pt x="17" y="64"/>
                  </a:lnTo>
                  <a:lnTo>
                    <a:pt x="15" y="62"/>
                  </a:lnTo>
                  <a:lnTo>
                    <a:pt x="15" y="60"/>
                  </a:lnTo>
                  <a:lnTo>
                    <a:pt x="11" y="56"/>
                  </a:lnTo>
                  <a:lnTo>
                    <a:pt x="13" y="54"/>
                  </a:lnTo>
                  <a:lnTo>
                    <a:pt x="9" y="51"/>
                  </a:lnTo>
                  <a:lnTo>
                    <a:pt x="9" y="47"/>
                  </a:lnTo>
                  <a:lnTo>
                    <a:pt x="11" y="45"/>
                  </a:lnTo>
                  <a:lnTo>
                    <a:pt x="13" y="47"/>
                  </a:lnTo>
                  <a:lnTo>
                    <a:pt x="15" y="45"/>
                  </a:lnTo>
                  <a:lnTo>
                    <a:pt x="13" y="43"/>
                  </a:lnTo>
                  <a:lnTo>
                    <a:pt x="9" y="43"/>
                  </a:lnTo>
                  <a:lnTo>
                    <a:pt x="5" y="40"/>
                  </a:lnTo>
                  <a:lnTo>
                    <a:pt x="5" y="36"/>
                  </a:lnTo>
                  <a:lnTo>
                    <a:pt x="9" y="32"/>
                  </a:lnTo>
                  <a:lnTo>
                    <a:pt x="9" y="26"/>
                  </a:lnTo>
                  <a:lnTo>
                    <a:pt x="7" y="26"/>
                  </a:lnTo>
                  <a:lnTo>
                    <a:pt x="5" y="28"/>
                  </a:lnTo>
                  <a:lnTo>
                    <a:pt x="4" y="26"/>
                  </a:lnTo>
                  <a:lnTo>
                    <a:pt x="4" y="25"/>
                  </a:lnTo>
                  <a:lnTo>
                    <a:pt x="7" y="23"/>
                  </a:lnTo>
                  <a:lnTo>
                    <a:pt x="9" y="23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4" y="19"/>
                  </a:lnTo>
                  <a:lnTo>
                    <a:pt x="4" y="15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4" y="8"/>
                  </a:lnTo>
                  <a:lnTo>
                    <a:pt x="7" y="6"/>
                  </a:lnTo>
                  <a:lnTo>
                    <a:pt x="9" y="6"/>
                  </a:lnTo>
                  <a:lnTo>
                    <a:pt x="11" y="4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87">
              <a:extLst>
                <a:ext uri="{FF2B5EF4-FFF2-40B4-BE49-F238E27FC236}">
                  <a16:creationId xmlns:a16="http://schemas.microsoft.com/office/drawing/2014/main" id="{3973C4C0-CBD0-4BEC-BBCD-8E9F41BD9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85936" y="9228860"/>
              <a:ext cx="405864" cy="500568"/>
            </a:xfrm>
            <a:custGeom>
              <a:avLst/>
              <a:gdLst>
                <a:gd name="T0" fmla="*/ 7 w 30"/>
                <a:gd name="T1" fmla="*/ 0 h 37"/>
                <a:gd name="T2" fmla="*/ 11 w 30"/>
                <a:gd name="T3" fmla="*/ 1 h 37"/>
                <a:gd name="T4" fmla="*/ 13 w 30"/>
                <a:gd name="T5" fmla="*/ 3 h 37"/>
                <a:gd name="T6" fmla="*/ 13 w 30"/>
                <a:gd name="T7" fmla="*/ 3 h 37"/>
                <a:gd name="T8" fmla="*/ 17 w 30"/>
                <a:gd name="T9" fmla="*/ 7 h 37"/>
                <a:gd name="T10" fmla="*/ 17 w 30"/>
                <a:gd name="T11" fmla="*/ 9 h 37"/>
                <a:gd name="T12" fmla="*/ 19 w 30"/>
                <a:gd name="T13" fmla="*/ 11 h 37"/>
                <a:gd name="T14" fmla="*/ 22 w 30"/>
                <a:gd name="T15" fmla="*/ 11 h 37"/>
                <a:gd name="T16" fmla="*/ 24 w 30"/>
                <a:gd name="T17" fmla="*/ 13 h 37"/>
                <a:gd name="T18" fmla="*/ 30 w 30"/>
                <a:gd name="T19" fmla="*/ 15 h 37"/>
                <a:gd name="T20" fmla="*/ 30 w 30"/>
                <a:gd name="T21" fmla="*/ 18 h 37"/>
                <a:gd name="T22" fmla="*/ 26 w 30"/>
                <a:gd name="T23" fmla="*/ 20 h 37"/>
                <a:gd name="T24" fmla="*/ 26 w 30"/>
                <a:gd name="T25" fmla="*/ 22 h 37"/>
                <a:gd name="T26" fmla="*/ 24 w 30"/>
                <a:gd name="T27" fmla="*/ 26 h 37"/>
                <a:gd name="T28" fmla="*/ 22 w 30"/>
                <a:gd name="T29" fmla="*/ 22 h 37"/>
                <a:gd name="T30" fmla="*/ 21 w 30"/>
                <a:gd name="T31" fmla="*/ 22 h 37"/>
                <a:gd name="T32" fmla="*/ 17 w 30"/>
                <a:gd name="T33" fmla="*/ 26 h 37"/>
                <a:gd name="T34" fmla="*/ 15 w 30"/>
                <a:gd name="T35" fmla="*/ 31 h 37"/>
                <a:gd name="T36" fmla="*/ 15 w 30"/>
                <a:gd name="T37" fmla="*/ 37 h 37"/>
                <a:gd name="T38" fmla="*/ 11 w 30"/>
                <a:gd name="T39" fmla="*/ 35 h 37"/>
                <a:gd name="T40" fmla="*/ 9 w 30"/>
                <a:gd name="T41" fmla="*/ 33 h 37"/>
                <a:gd name="T42" fmla="*/ 4 w 30"/>
                <a:gd name="T43" fmla="*/ 26 h 37"/>
                <a:gd name="T44" fmla="*/ 0 w 30"/>
                <a:gd name="T45" fmla="*/ 24 h 37"/>
                <a:gd name="T46" fmla="*/ 0 w 30"/>
                <a:gd name="T47" fmla="*/ 22 h 37"/>
                <a:gd name="T48" fmla="*/ 0 w 30"/>
                <a:gd name="T49" fmla="*/ 22 h 37"/>
                <a:gd name="T50" fmla="*/ 2 w 30"/>
                <a:gd name="T51" fmla="*/ 18 h 37"/>
                <a:gd name="T52" fmla="*/ 2 w 30"/>
                <a:gd name="T53" fmla="*/ 13 h 37"/>
                <a:gd name="T54" fmla="*/ 4 w 30"/>
                <a:gd name="T55" fmla="*/ 9 h 37"/>
                <a:gd name="T56" fmla="*/ 6 w 30"/>
                <a:gd name="T57" fmla="*/ 9 h 37"/>
                <a:gd name="T58" fmla="*/ 9 w 30"/>
                <a:gd name="T59" fmla="*/ 9 h 37"/>
                <a:gd name="T60" fmla="*/ 7 w 30"/>
                <a:gd name="T61" fmla="*/ 5 h 37"/>
                <a:gd name="T62" fmla="*/ 6 w 30"/>
                <a:gd name="T63" fmla="*/ 3 h 37"/>
                <a:gd name="T64" fmla="*/ 6 w 30"/>
                <a:gd name="T65" fmla="*/ 1 h 37"/>
                <a:gd name="T66" fmla="*/ 7 w 30"/>
                <a:gd name="T6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" h="37">
                  <a:moveTo>
                    <a:pt x="7" y="0"/>
                  </a:moveTo>
                  <a:lnTo>
                    <a:pt x="11" y="1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9" y="11"/>
                  </a:lnTo>
                  <a:lnTo>
                    <a:pt x="22" y="11"/>
                  </a:lnTo>
                  <a:lnTo>
                    <a:pt x="24" y="13"/>
                  </a:lnTo>
                  <a:lnTo>
                    <a:pt x="30" y="15"/>
                  </a:lnTo>
                  <a:lnTo>
                    <a:pt x="30" y="18"/>
                  </a:lnTo>
                  <a:lnTo>
                    <a:pt x="26" y="20"/>
                  </a:lnTo>
                  <a:lnTo>
                    <a:pt x="26" y="22"/>
                  </a:lnTo>
                  <a:lnTo>
                    <a:pt x="24" y="26"/>
                  </a:lnTo>
                  <a:lnTo>
                    <a:pt x="22" y="22"/>
                  </a:lnTo>
                  <a:lnTo>
                    <a:pt x="21" y="22"/>
                  </a:lnTo>
                  <a:lnTo>
                    <a:pt x="17" y="26"/>
                  </a:lnTo>
                  <a:lnTo>
                    <a:pt x="15" y="31"/>
                  </a:lnTo>
                  <a:lnTo>
                    <a:pt x="15" y="37"/>
                  </a:lnTo>
                  <a:lnTo>
                    <a:pt x="11" y="35"/>
                  </a:lnTo>
                  <a:lnTo>
                    <a:pt x="9" y="33"/>
                  </a:lnTo>
                  <a:lnTo>
                    <a:pt x="4" y="26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18"/>
                  </a:lnTo>
                  <a:lnTo>
                    <a:pt x="2" y="13"/>
                  </a:lnTo>
                  <a:lnTo>
                    <a:pt x="4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7" y="5"/>
                  </a:lnTo>
                  <a:lnTo>
                    <a:pt x="6" y="3"/>
                  </a:lnTo>
                  <a:lnTo>
                    <a:pt x="6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88">
              <a:extLst>
                <a:ext uri="{FF2B5EF4-FFF2-40B4-BE49-F238E27FC236}">
                  <a16:creationId xmlns:a16="http://schemas.microsoft.com/office/drawing/2014/main" id="{ACC4AA23-6468-4546-B3EA-1DA3CA3383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03633" y="8484772"/>
              <a:ext cx="1231126" cy="960548"/>
            </a:xfrm>
            <a:custGeom>
              <a:avLst/>
              <a:gdLst>
                <a:gd name="T0" fmla="*/ 54 w 91"/>
                <a:gd name="T1" fmla="*/ 71 h 71"/>
                <a:gd name="T2" fmla="*/ 54 w 91"/>
                <a:gd name="T3" fmla="*/ 70 h 71"/>
                <a:gd name="T4" fmla="*/ 48 w 91"/>
                <a:gd name="T5" fmla="*/ 66 h 71"/>
                <a:gd name="T6" fmla="*/ 48 w 91"/>
                <a:gd name="T7" fmla="*/ 66 h 71"/>
                <a:gd name="T8" fmla="*/ 56 w 91"/>
                <a:gd name="T9" fmla="*/ 62 h 71"/>
                <a:gd name="T10" fmla="*/ 48 w 91"/>
                <a:gd name="T11" fmla="*/ 62 h 71"/>
                <a:gd name="T12" fmla="*/ 26 w 91"/>
                <a:gd name="T13" fmla="*/ 51 h 71"/>
                <a:gd name="T14" fmla="*/ 20 w 91"/>
                <a:gd name="T15" fmla="*/ 42 h 71"/>
                <a:gd name="T16" fmla="*/ 24 w 91"/>
                <a:gd name="T17" fmla="*/ 40 h 71"/>
                <a:gd name="T18" fmla="*/ 26 w 91"/>
                <a:gd name="T19" fmla="*/ 43 h 71"/>
                <a:gd name="T20" fmla="*/ 24 w 91"/>
                <a:gd name="T21" fmla="*/ 38 h 71"/>
                <a:gd name="T22" fmla="*/ 11 w 91"/>
                <a:gd name="T23" fmla="*/ 30 h 71"/>
                <a:gd name="T24" fmla="*/ 16 w 91"/>
                <a:gd name="T25" fmla="*/ 38 h 71"/>
                <a:gd name="T26" fmla="*/ 11 w 91"/>
                <a:gd name="T27" fmla="*/ 30 h 71"/>
                <a:gd name="T28" fmla="*/ 16 w 91"/>
                <a:gd name="T29" fmla="*/ 32 h 71"/>
                <a:gd name="T30" fmla="*/ 13 w 91"/>
                <a:gd name="T31" fmla="*/ 25 h 71"/>
                <a:gd name="T32" fmla="*/ 15 w 91"/>
                <a:gd name="T33" fmla="*/ 25 h 71"/>
                <a:gd name="T34" fmla="*/ 58 w 91"/>
                <a:gd name="T35" fmla="*/ 8 h 71"/>
                <a:gd name="T36" fmla="*/ 73 w 91"/>
                <a:gd name="T37" fmla="*/ 12 h 71"/>
                <a:gd name="T38" fmla="*/ 84 w 91"/>
                <a:gd name="T39" fmla="*/ 12 h 71"/>
                <a:gd name="T40" fmla="*/ 87 w 91"/>
                <a:gd name="T41" fmla="*/ 23 h 71"/>
                <a:gd name="T42" fmla="*/ 89 w 91"/>
                <a:gd name="T43" fmla="*/ 25 h 71"/>
                <a:gd name="T44" fmla="*/ 86 w 91"/>
                <a:gd name="T45" fmla="*/ 28 h 71"/>
                <a:gd name="T46" fmla="*/ 76 w 91"/>
                <a:gd name="T47" fmla="*/ 27 h 71"/>
                <a:gd name="T48" fmla="*/ 67 w 91"/>
                <a:gd name="T49" fmla="*/ 25 h 71"/>
                <a:gd name="T50" fmla="*/ 58 w 91"/>
                <a:gd name="T51" fmla="*/ 25 h 71"/>
                <a:gd name="T52" fmla="*/ 52 w 91"/>
                <a:gd name="T53" fmla="*/ 23 h 71"/>
                <a:gd name="T54" fmla="*/ 46 w 91"/>
                <a:gd name="T55" fmla="*/ 23 h 71"/>
                <a:gd name="T56" fmla="*/ 41 w 91"/>
                <a:gd name="T57" fmla="*/ 27 h 71"/>
                <a:gd name="T58" fmla="*/ 35 w 91"/>
                <a:gd name="T59" fmla="*/ 23 h 71"/>
                <a:gd name="T60" fmla="*/ 33 w 91"/>
                <a:gd name="T61" fmla="*/ 30 h 71"/>
                <a:gd name="T62" fmla="*/ 39 w 91"/>
                <a:gd name="T63" fmla="*/ 38 h 71"/>
                <a:gd name="T64" fmla="*/ 41 w 91"/>
                <a:gd name="T65" fmla="*/ 43 h 71"/>
                <a:gd name="T66" fmla="*/ 65 w 91"/>
                <a:gd name="T67" fmla="*/ 71 h 71"/>
                <a:gd name="T68" fmla="*/ 59 w 91"/>
                <a:gd name="T69" fmla="*/ 68 h 71"/>
                <a:gd name="T70" fmla="*/ 58 w 91"/>
                <a:gd name="T71" fmla="*/ 62 h 71"/>
                <a:gd name="T72" fmla="*/ 43 w 91"/>
                <a:gd name="T73" fmla="*/ 60 h 71"/>
                <a:gd name="T74" fmla="*/ 35 w 91"/>
                <a:gd name="T75" fmla="*/ 53 h 71"/>
                <a:gd name="T76" fmla="*/ 26 w 91"/>
                <a:gd name="T77" fmla="*/ 47 h 71"/>
                <a:gd name="T78" fmla="*/ 33 w 91"/>
                <a:gd name="T79" fmla="*/ 45 h 71"/>
                <a:gd name="T80" fmla="*/ 24 w 91"/>
                <a:gd name="T81" fmla="*/ 36 h 71"/>
                <a:gd name="T82" fmla="*/ 16 w 91"/>
                <a:gd name="T83" fmla="*/ 25 h 71"/>
                <a:gd name="T84" fmla="*/ 9 w 91"/>
                <a:gd name="T85" fmla="*/ 25 h 71"/>
                <a:gd name="T86" fmla="*/ 3 w 91"/>
                <a:gd name="T87" fmla="*/ 32 h 71"/>
                <a:gd name="T88" fmla="*/ 0 w 91"/>
                <a:gd name="T89" fmla="*/ 21 h 71"/>
                <a:gd name="T90" fmla="*/ 9 w 91"/>
                <a:gd name="T91" fmla="*/ 17 h 71"/>
                <a:gd name="T92" fmla="*/ 22 w 91"/>
                <a:gd name="T93" fmla="*/ 19 h 71"/>
                <a:gd name="T94" fmla="*/ 30 w 91"/>
                <a:gd name="T95" fmla="*/ 6 h 71"/>
                <a:gd name="T96" fmla="*/ 46 w 91"/>
                <a:gd name="T9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1" h="71">
                  <a:moveTo>
                    <a:pt x="58" y="70"/>
                  </a:moveTo>
                  <a:lnTo>
                    <a:pt x="59" y="71"/>
                  </a:lnTo>
                  <a:lnTo>
                    <a:pt x="54" y="71"/>
                  </a:lnTo>
                  <a:lnTo>
                    <a:pt x="52" y="70"/>
                  </a:lnTo>
                  <a:lnTo>
                    <a:pt x="52" y="70"/>
                  </a:lnTo>
                  <a:lnTo>
                    <a:pt x="54" y="70"/>
                  </a:lnTo>
                  <a:lnTo>
                    <a:pt x="56" y="70"/>
                  </a:lnTo>
                  <a:lnTo>
                    <a:pt x="58" y="70"/>
                  </a:lnTo>
                  <a:close/>
                  <a:moveTo>
                    <a:pt x="48" y="66"/>
                  </a:moveTo>
                  <a:lnTo>
                    <a:pt x="56" y="66"/>
                  </a:lnTo>
                  <a:lnTo>
                    <a:pt x="52" y="68"/>
                  </a:lnTo>
                  <a:lnTo>
                    <a:pt x="48" y="66"/>
                  </a:lnTo>
                  <a:close/>
                  <a:moveTo>
                    <a:pt x="48" y="62"/>
                  </a:moveTo>
                  <a:lnTo>
                    <a:pt x="54" y="62"/>
                  </a:lnTo>
                  <a:lnTo>
                    <a:pt x="56" y="62"/>
                  </a:lnTo>
                  <a:lnTo>
                    <a:pt x="52" y="64"/>
                  </a:lnTo>
                  <a:lnTo>
                    <a:pt x="48" y="64"/>
                  </a:lnTo>
                  <a:lnTo>
                    <a:pt x="48" y="62"/>
                  </a:lnTo>
                  <a:close/>
                  <a:moveTo>
                    <a:pt x="22" y="45"/>
                  </a:moveTo>
                  <a:lnTo>
                    <a:pt x="24" y="49"/>
                  </a:lnTo>
                  <a:lnTo>
                    <a:pt x="26" y="51"/>
                  </a:lnTo>
                  <a:lnTo>
                    <a:pt x="22" y="45"/>
                  </a:lnTo>
                  <a:close/>
                  <a:moveTo>
                    <a:pt x="16" y="40"/>
                  </a:moveTo>
                  <a:lnTo>
                    <a:pt x="20" y="42"/>
                  </a:lnTo>
                  <a:lnTo>
                    <a:pt x="20" y="43"/>
                  </a:lnTo>
                  <a:lnTo>
                    <a:pt x="16" y="40"/>
                  </a:lnTo>
                  <a:close/>
                  <a:moveTo>
                    <a:pt x="24" y="40"/>
                  </a:moveTo>
                  <a:lnTo>
                    <a:pt x="26" y="40"/>
                  </a:lnTo>
                  <a:lnTo>
                    <a:pt x="28" y="43"/>
                  </a:lnTo>
                  <a:lnTo>
                    <a:pt x="26" y="43"/>
                  </a:lnTo>
                  <a:lnTo>
                    <a:pt x="24" y="40"/>
                  </a:lnTo>
                  <a:close/>
                  <a:moveTo>
                    <a:pt x="20" y="36"/>
                  </a:moveTo>
                  <a:lnTo>
                    <a:pt x="24" y="38"/>
                  </a:lnTo>
                  <a:lnTo>
                    <a:pt x="20" y="38"/>
                  </a:lnTo>
                  <a:lnTo>
                    <a:pt x="20" y="36"/>
                  </a:lnTo>
                  <a:close/>
                  <a:moveTo>
                    <a:pt x="11" y="30"/>
                  </a:moveTo>
                  <a:lnTo>
                    <a:pt x="15" y="34"/>
                  </a:lnTo>
                  <a:lnTo>
                    <a:pt x="16" y="38"/>
                  </a:lnTo>
                  <a:lnTo>
                    <a:pt x="16" y="38"/>
                  </a:lnTo>
                  <a:lnTo>
                    <a:pt x="13" y="36"/>
                  </a:lnTo>
                  <a:lnTo>
                    <a:pt x="13" y="34"/>
                  </a:lnTo>
                  <a:lnTo>
                    <a:pt x="11" y="30"/>
                  </a:lnTo>
                  <a:close/>
                  <a:moveTo>
                    <a:pt x="15" y="25"/>
                  </a:moveTo>
                  <a:lnTo>
                    <a:pt x="18" y="32"/>
                  </a:lnTo>
                  <a:lnTo>
                    <a:pt x="16" y="32"/>
                  </a:lnTo>
                  <a:lnTo>
                    <a:pt x="15" y="30"/>
                  </a:lnTo>
                  <a:lnTo>
                    <a:pt x="13" y="30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5" y="25"/>
                  </a:lnTo>
                  <a:close/>
                  <a:moveTo>
                    <a:pt x="46" y="0"/>
                  </a:moveTo>
                  <a:lnTo>
                    <a:pt x="50" y="0"/>
                  </a:lnTo>
                  <a:lnTo>
                    <a:pt x="58" y="8"/>
                  </a:lnTo>
                  <a:lnTo>
                    <a:pt x="61" y="8"/>
                  </a:lnTo>
                  <a:lnTo>
                    <a:pt x="63" y="10"/>
                  </a:lnTo>
                  <a:lnTo>
                    <a:pt x="73" y="12"/>
                  </a:lnTo>
                  <a:lnTo>
                    <a:pt x="78" y="13"/>
                  </a:lnTo>
                  <a:lnTo>
                    <a:pt x="80" y="12"/>
                  </a:lnTo>
                  <a:lnTo>
                    <a:pt x="84" y="12"/>
                  </a:lnTo>
                  <a:lnTo>
                    <a:pt x="86" y="17"/>
                  </a:lnTo>
                  <a:lnTo>
                    <a:pt x="86" y="21"/>
                  </a:lnTo>
                  <a:lnTo>
                    <a:pt x="87" y="23"/>
                  </a:lnTo>
                  <a:lnTo>
                    <a:pt x="91" y="23"/>
                  </a:lnTo>
                  <a:lnTo>
                    <a:pt x="91" y="25"/>
                  </a:lnTo>
                  <a:lnTo>
                    <a:pt x="89" y="25"/>
                  </a:lnTo>
                  <a:lnTo>
                    <a:pt x="86" y="27"/>
                  </a:lnTo>
                  <a:lnTo>
                    <a:pt x="86" y="28"/>
                  </a:lnTo>
                  <a:lnTo>
                    <a:pt x="86" y="28"/>
                  </a:lnTo>
                  <a:lnTo>
                    <a:pt x="82" y="28"/>
                  </a:lnTo>
                  <a:lnTo>
                    <a:pt x="78" y="25"/>
                  </a:lnTo>
                  <a:lnTo>
                    <a:pt x="76" y="27"/>
                  </a:lnTo>
                  <a:lnTo>
                    <a:pt x="73" y="25"/>
                  </a:lnTo>
                  <a:lnTo>
                    <a:pt x="69" y="25"/>
                  </a:lnTo>
                  <a:lnTo>
                    <a:pt x="67" y="25"/>
                  </a:lnTo>
                  <a:lnTo>
                    <a:pt x="65" y="25"/>
                  </a:lnTo>
                  <a:lnTo>
                    <a:pt x="61" y="23"/>
                  </a:lnTo>
                  <a:lnTo>
                    <a:pt x="58" y="25"/>
                  </a:lnTo>
                  <a:lnTo>
                    <a:pt x="58" y="23"/>
                  </a:lnTo>
                  <a:lnTo>
                    <a:pt x="54" y="21"/>
                  </a:lnTo>
                  <a:lnTo>
                    <a:pt x="52" y="23"/>
                  </a:lnTo>
                  <a:lnTo>
                    <a:pt x="50" y="21"/>
                  </a:lnTo>
                  <a:lnTo>
                    <a:pt x="48" y="23"/>
                  </a:lnTo>
                  <a:lnTo>
                    <a:pt x="46" y="23"/>
                  </a:lnTo>
                  <a:lnTo>
                    <a:pt x="43" y="23"/>
                  </a:lnTo>
                  <a:lnTo>
                    <a:pt x="43" y="27"/>
                  </a:lnTo>
                  <a:lnTo>
                    <a:pt x="41" y="27"/>
                  </a:lnTo>
                  <a:lnTo>
                    <a:pt x="39" y="25"/>
                  </a:lnTo>
                  <a:lnTo>
                    <a:pt x="35" y="21"/>
                  </a:lnTo>
                  <a:lnTo>
                    <a:pt x="35" y="23"/>
                  </a:lnTo>
                  <a:lnTo>
                    <a:pt x="35" y="27"/>
                  </a:lnTo>
                  <a:lnTo>
                    <a:pt x="33" y="28"/>
                  </a:lnTo>
                  <a:lnTo>
                    <a:pt x="33" y="30"/>
                  </a:lnTo>
                  <a:lnTo>
                    <a:pt x="35" y="30"/>
                  </a:lnTo>
                  <a:lnTo>
                    <a:pt x="39" y="34"/>
                  </a:lnTo>
                  <a:lnTo>
                    <a:pt x="39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54" y="55"/>
                  </a:lnTo>
                  <a:lnTo>
                    <a:pt x="67" y="70"/>
                  </a:lnTo>
                  <a:lnTo>
                    <a:pt x="65" y="71"/>
                  </a:lnTo>
                  <a:lnTo>
                    <a:pt x="65" y="71"/>
                  </a:lnTo>
                  <a:lnTo>
                    <a:pt x="61" y="71"/>
                  </a:lnTo>
                  <a:lnTo>
                    <a:pt x="59" y="68"/>
                  </a:lnTo>
                  <a:lnTo>
                    <a:pt x="63" y="70"/>
                  </a:lnTo>
                  <a:lnTo>
                    <a:pt x="65" y="70"/>
                  </a:lnTo>
                  <a:lnTo>
                    <a:pt x="58" y="62"/>
                  </a:lnTo>
                  <a:lnTo>
                    <a:pt x="54" y="60"/>
                  </a:lnTo>
                  <a:lnTo>
                    <a:pt x="46" y="58"/>
                  </a:lnTo>
                  <a:lnTo>
                    <a:pt x="43" y="60"/>
                  </a:lnTo>
                  <a:lnTo>
                    <a:pt x="41" y="58"/>
                  </a:lnTo>
                  <a:lnTo>
                    <a:pt x="39" y="55"/>
                  </a:lnTo>
                  <a:lnTo>
                    <a:pt x="35" y="53"/>
                  </a:lnTo>
                  <a:lnTo>
                    <a:pt x="31" y="49"/>
                  </a:lnTo>
                  <a:lnTo>
                    <a:pt x="28" y="49"/>
                  </a:lnTo>
                  <a:lnTo>
                    <a:pt x="26" y="47"/>
                  </a:lnTo>
                  <a:lnTo>
                    <a:pt x="28" y="43"/>
                  </a:lnTo>
                  <a:lnTo>
                    <a:pt x="31" y="43"/>
                  </a:lnTo>
                  <a:lnTo>
                    <a:pt x="33" y="45"/>
                  </a:lnTo>
                  <a:lnTo>
                    <a:pt x="30" y="42"/>
                  </a:lnTo>
                  <a:lnTo>
                    <a:pt x="30" y="42"/>
                  </a:lnTo>
                  <a:lnTo>
                    <a:pt x="24" y="36"/>
                  </a:lnTo>
                  <a:lnTo>
                    <a:pt x="22" y="32"/>
                  </a:lnTo>
                  <a:lnTo>
                    <a:pt x="20" y="27"/>
                  </a:lnTo>
                  <a:lnTo>
                    <a:pt x="16" y="25"/>
                  </a:lnTo>
                  <a:lnTo>
                    <a:pt x="16" y="21"/>
                  </a:lnTo>
                  <a:lnTo>
                    <a:pt x="13" y="21"/>
                  </a:lnTo>
                  <a:lnTo>
                    <a:pt x="9" y="25"/>
                  </a:lnTo>
                  <a:lnTo>
                    <a:pt x="9" y="27"/>
                  </a:lnTo>
                  <a:lnTo>
                    <a:pt x="5" y="34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5" y="21"/>
                  </a:lnTo>
                  <a:lnTo>
                    <a:pt x="9" y="17"/>
                  </a:lnTo>
                  <a:lnTo>
                    <a:pt x="13" y="17"/>
                  </a:lnTo>
                  <a:lnTo>
                    <a:pt x="18" y="19"/>
                  </a:lnTo>
                  <a:lnTo>
                    <a:pt x="22" y="19"/>
                  </a:lnTo>
                  <a:lnTo>
                    <a:pt x="24" y="13"/>
                  </a:lnTo>
                  <a:lnTo>
                    <a:pt x="30" y="10"/>
                  </a:lnTo>
                  <a:lnTo>
                    <a:pt x="30" y="6"/>
                  </a:lnTo>
                  <a:lnTo>
                    <a:pt x="39" y="0"/>
                  </a:lnTo>
                  <a:lnTo>
                    <a:pt x="46" y="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89">
              <a:extLst>
                <a:ext uri="{FF2B5EF4-FFF2-40B4-BE49-F238E27FC236}">
                  <a16:creationId xmlns:a16="http://schemas.microsoft.com/office/drawing/2014/main" id="{82AB3AC1-41B3-499D-AB0D-C5419BCEA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0086" y="8768878"/>
              <a:ext cx="865844" cy="757616"/>
            </a:xfrm>
            <a:custGeom>
              <a:avLst/>
              <a:gdLst>
                <a:gd name="T0" fmla="*/ 6 w 64"/>
                <a:gd name="T1" fmla="*/ 4 h 56"/>
                <a:gd name="T2" fmla="*/ 10 w 64"/>
                <a:gd name="T3" fmla="*/ 6 h 56"/>
                <a:gd name="T4" fmla="*/ 13 w 64"/>
                <a:gd name="T5" fmla="*/ 2 h 56"/>
                <a:gd name="T6" fmla="*/ 17 w 64"/>
                <a:gd name="T7" fmla="*/ 0 h 56"/>
                <a:gd name="T8" fmla="*/ 21 w 64"/>
                <a:gd name="T9" fmla="*/ 0 h 56"/>
                <a:gd name="T10" fmla="*/ 25 w 64"/>
                <a:gd name="T11" fmla="*/ 4 h 56"/>
                <a:gd name="T12" fmla="*/ 32 w 64"/>
                <a:gd name="T13" fmla="*/ 4 h 56"/>
                <a:gd name="T14" fmla="*/ 36 w 64"/>
                <a:gd name="T15" fmla="*/ 4 h 56"/>
                <a:gd name="T16" fmla="*/ 43 w 64"/>
                <a:gd name="T17" fmla="*/ 6 h 56"/>
                <a:gd name="T18" fmla="*/ 49 w 64"/>
                <a:gd name="T19" fmla="*/ 7 h 56"/>
                <a:gd name="T20" fmla="*/ 54 w 64"/>
                <a:gd name="T21" fmla="*/ 9 h 56"/>
                <a:gd name="T22" fmla="*/ 58 w 64"/>
                <a:gd name="T23" fmla="*/ 7 h 56"/>
                <a:gd name="T24" fmla="*/ 54 w 64"/>
                <a:gd name="T25" fmla="*/ 17 h 56"/>
                <a:gd name="T26" fmla="*/ 58 w 64"/>
                <a:gd name="T27" fmla="*/ 24 h 56"/>
                <a:gd name="T28" fmla="*/ 64 w 64"/>
                <a:gd name="T29" fmla="*/ 26 h 56"/>
                <a:gd name="T30" fmla="*/ 60 w 64"/>
                <a:gd name="T31" fmla="*/ 26 h 56"/>
                <a:gd name="T32" fmla="*/ 58 w 64"/>
                <a:gd name="T33" fmla="*/ 32 h 56"/>
                <a:gd name="T34" fmla="*/ 60 w 64"/>
                <a:gd name="T35" fmla="*/ 37 h 56"/>
                <a:gd name="T36" fmla="*/ 54 w 64"/>
                <a:gd name="T37" fmla="*/ 34 h 56"/>
                <a:gd name="T38" fmla="*/ 53 w 64"/>
                <a:gd name="T39" fmla="*/ 37 h 56"/>
                <a:gd name="T40" fmla="*/ 56 w 64"/>
                <a:gd name="T41" fmla="*/ 43 h 56"/>
                <a:gd name="T42" fmla="*/ 51 w 64"/>
                <a:gd name="T43" fmla="*/ 43 h 56"/>
                <a:gd name="T44" fmla="*/ 49 w 64"/>
                <a:gd name="T45" fmla="*/ 52 h 56"/>
                <a:gd name="T46" fmla="*/ 47 w 64"/>
                <a:gd name="T47" fmla="*/ 56 h 56"/>
                <a:gd name="T48" fmla="*/ 41 w 64"/>
                <a:gd name="T49" fmla="*/ 52 h 56"/>
                <a:gd name="T50" fmla="*/ 32 w 64"/>
                <a:gd name="T51" fmla="*/ 50 h 56"/>
                <a:gd name="T52" fmla="*/ 34 w 64"/>
                <a:gd name="T53" fmla="*/ 49 h 56"/>
                <a:gd name="T54" fmla="*/ 8 w 64"/>
                <a:gd name="T55" fmla="*/ 22 h 56"/>
                <a:gd name="T56" fmla="*/ 8 w 64"/>
                <a:gd name="T57" fmla="*/ 19 h 56"/>
                <a:gd name="T58" fmla="*/ 6 w 64"/>
                <a:gd name="T59" fmla="*/ 13 h 56"/>
                <a:gd name="T60" fmla="*/ 0 w 64"/>
                <a:gd name="T61" fmla="*/ 9 h 56"/>
                <a:gd name="T62" fmla="*/ 2 w 64"/>
                <a:gd name="T63" fmla="*/ 6 h 56"/>
                <a:gd name="T64" fmla="*/ 2 w 64"/>
                <a:gd name="T6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56">
                  <a:moveTo>
                    <a:pt x="2" y="0"/>
                  </a:moveTo>
                  <a:lnTo>
                    <a:pt x="6" y="4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0" y="2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1" y="0"/>
                  </a:lnTo>
                  <a:lnTo>
                    <a:pt x="25" y="2"/>
                  </a:lnTo>
                  <a:lnTo>
                    <a:pt x="25" y="4"/>
                  </a:lnTo>
                  <a:lnTo>
                    <a:pt x="28" y="2"/>
                  </a:lnTo>
                  <a:lnTo>
                    <a:pt x="32" y="4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49" y="7"/>
                  </a:lnTo>
                  <a:lnTo>
                    <a:pt x="53" y="7"/>
                  </a:lnTo>
                  <a:lnTo>
                    <a:pt x="54" y="9"/>
                  </a:lnTo>
                  <a:lnTo>
                    <a:pt x="56" y="7"/>
                  </a:lnTo>
                  <a:lnTo>
                    <a:pt x="58" y="7"/>
                  </a:lnTo>
                  <a:lnTo>
                    <a:pt x="58" y="13"/>
                  </a:lnTo>
                  <a:lnTo>
                    <a:pt x="54" y="17"/>
                  </a:lnTo>
                  <a:lnTo>
                    <a:pt x="54" y="21"/>
                  </a:lnTo>
                  <a:lnTo>
                    <a:pt x="58" y="24"/>
                  </a:lnTo>
                  <a:lnTo>
                    <a:pt x="62" y="24"/>
                  </a:lnTo>
                  <a:lnTo>
                    <a:pt x="64" y="26"/>
                  </a:lnTo>
                  <a:lnTo>
                    <a:pt x="62" y="28"/>
                  </a:lnTo>
                  <a:lnTo>
                    <a:pt x="60" y="26"/>
                  </a:lnTo>
                  <a:lnTo>
                    <a:pt x="58" y="28"/>
                  </a:lnTo>
                  <a:lnTo>
                    <a:pt x="58" y="32"/>
                  </a:lnTo>
                  <a:lnTo>
                    <a:pt x="62" y="35"/>
                  </a:lnTo>
                  <a:lnTo>
                    <a:pt x="60" y="37"/>
                  </a:lnTo>
                  <a:lnTo>
                    <a:pt x="58" y="35"/>
                  </a:lnTo>
                  <a:lnTo>
                    <a:pt x="54" y="34"/>
                  </a:lnTo>
                  <a:lnTo>
                    <a:pt x="53" y="35"/>
                  </a:lnTo>
                  <a:lnTo>
                    <a:pt x="53" y="37"/>
                  </a:lnTo>
                  <a:lnTo>
                    <a:pt x="54" y="39"/>
                  </a:lnTo>
                  <a:lnTo>
                    <a:pt x="56" y="43"/>
                  </a:lnTo>
                  <a:lnTo>
                    <a:pt x="53" y="43"/>
                  </a:lnTo>
                  <a:lnTo>
                    <a:pt x="51" y="43"/>
                  </a:lnTo>
                  <a:lnTo>
                    <a:pt x="49" y="47"/>
                  </a:lnTo>
                  <a:lnTo>
                    <a:pt x="49" y="52"/>
                  </a:lnTo>
                  <a:lnTo>
                    <a:pt x="47" y="56"/>
                  </a:lnTo>
                  <a:lnTo>
                    <a:pt x="47" y="56"/>
                  </a:lnTo>
                  <a:lnTo>
                    <a:pt x="43" y="50"/>
                  </a:lnTo>
                  <a:lnTo>
                    <a:pt x="41" y="52"/>
                  </a:lnTo>
                  <a:lnTo>
                    <a:pt x="34" y="50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34" y="49"/>
                  </a:lnTo>
                  <a:lnTo>
                    <a:pt x="21" y="34"/>
                  </a:lnTo>
                  <a:lnTo>
                    <a:pt x="8" y="22"/>
                  </a:lnTo>
                  <a:lnTo>
                    <a:pt x="8" y="21"/>
                  </a:lnTo>
                  <a:lnTo>
                    <a:pt x="8" y="19"/>
                  </a:lnTo>
                  <a:lnTo>
                    <a:pt x="6" y="17"/>
                  </a:lnTo>
                  <a:lnTo>
                    <a:pt x="6" y="13"/>
                  </a:lnTo>
                  <a:lnTo>
                    <a:pt x="2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6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90">
              <a:extLst>
                <a:ext uri="{FF2B5EF4-FFF2-40B4-BE49-F238E27FC236}">
                  <a16:creationId xmlns:a16="http://schemas.microsoft.com/office/drawing/2014/main" id="{54E52881-ACBE-407B-8A82-DC0A9A62C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76575" y="8335959"/>
              <a:ext cx="649382" cy="432922"/>
            </a:xfrm>
            <a:custGeom>
              <a:avLst/>
              <a:gdLst>
                <a:gd name="T0" fmla="*/ 45 w 48"/>
                <a:gd name="T1" fmla="*/ 0 h 32"/>
                <a:gd name="T2" fmla="*/ 48 w 48"/>
                <a:gd name="T3" fmla="*/ 6 h 32"/>
                <a:gd name="T4" fmla="*/ 48 w 48"/>
                <a:gd name="T5" fmla="*/ 11 h 32"/>
                <a:gd name="T6" fmla="*/ 41 w 48"/>
                <a:gd name="T7" fmla="*/ 11 h 32"/>
                <a:gd name="T8" fmla="*/ 32 w 48"/>
                <a:gd name="T9" fmla="*/ 17 h 32"/>
                <a:gd name="T10" fmla="*/ 32 w 48"/>
                <a:gd name="T11" fmla="*/ 21 h 32"/>
                <a:gd name="T12" fmla="*/ 26 w 48"/>
                <a:gd name="T13" fmla="*/ 24 h 32"/>
                <a:gd name="T14" fmla="*/ 24 w 48"/>
                <a:gd name="T15" fmla="*/ 30 h 32"/>
                <a:gd name="T16" fmla="*/ 20 w 48"/>
                <a:gd name="T17" fmla="*/ 30 h 32"/>
                <a:gd name="T18" fmla="*/ 15 w 48"/>
                <a:gd name="T19" fmla="*/ 28 h 32"/>
                <a:gd name="T20" fmla="*/ 11 w 48"/>
                <a:gd name="T21" fmla="*/ 28 h 32"/>
                <a:gd name="T22" fmla="*/ 7 w 48"/>
                <a:gd name="T23" fmla="*/ 32 h 32"/>
                <a:gd name="T24" fmla="*/ 2 w 48"/>
                <a:gd name="T25" fmla="*/ 32 h 32"/>
                <a:gd name="T26" fmla="*/ 2 w 48"/>
                <a:gd name="T27" fmla="*/ 28 h 32"/>
                <a:gd name="T28" fmla="*/ 3 w 48"/>
                <a:gd name="T29" fmla="*/ 28 h 32"/>
                <a:gd name="T30" fmla="*/ 3 w 48"/>
                <a:gd name="T31" fmla="*/ 26 h 32"/>
                <a:gd name="T32" fmla="*/ 0 w 48"/>
                <a:gd name="T33" fmla="*/ 24 h 32"/>
                <a:gd name="T34" fmla="*/ 0 w 48"/>
                <a:gd name="T35" fmla="*/ 24 h 32"/>
                <a:gd name="T36" fmla="*/ 0 w 48"/>
                <a:gd name="T37" fmla="*/ 19 h 32"/>
                <a:gd name="T38" fmla="*/ 2 w 48"/>
                <a:gd name="T39" fmla="*/ 15 h 32"/>
                <a:gd name="T40" fmla="*/ 0 w 48"/>
                <a:gd name="T41" fmla="*/ 11 h 32"/>
                <a:gd name="T42" fmla="*/ 3 w 48"/>
                <a:gd name="T43" fmla="*/ 6 h 32"/>
                <a:gd name="T44" fmla="*/ 7 w 48"/>
                <a:gd name="T45" fmla="*/ 8 h 32"/>
                <a:gd name="T46" fmla="*/ 15 w 48"/>
                <a:gd name="T47" fmla="*/ 8 h 32"/>
                <a:gd name="T48" fmla="*/ 17 w 48"/>
                <a:gd name="T49" fmla="*/ 9 h 32"/>
                <a:gd name="T50" fmla="*/ 20 w 48"/>
                <a:gd name="T51" fmla="*/ 8 h 32"/>
                <a:gd name="T52" fmla="*/ 24 w 48"/>
                <a:gd name="T53" fmla="*/ 8 h 32"/>
                <a:gd name="T54" fmla="*/ 28 w 48"/>
                <a:gd name="T55" fmla="*/ 6 h 32"/>
                <a:gd name="T56" fmla="*/ 32 w 48"/>
                <a:gd name="T57" fmla="*/ 6 h 32"/>
                <a:gd name="T58" fmla="*/ 33 w 48"/>
                <a:gd name="T59" fmla="*/ 6 h 32"/>
                <a:gd name="T60" fmla="*/ 39 w 48"/>
                <a:gd name="T61" fmla="*/ 2 h 32"/>
                <a:gd name="T62" fmla="*/ 45 w 48"/>
                <a:gd name="T6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32">
                  <a:moveTo>
                    <a:pt x="45" y="0"/>
                  </a:moveTo>
                  <a:lnTo>
                    <a:pt x="48" y="6"/>
                  </a:lnTo>
                  <a:lnTo>
                    <a:pt x="48" y="11"/>
                  </a:lnTo>
                  <a:lnTo>
                    <a:pt x="41" y="11"/>
                  </a:lnTo>
                  <a:lnTo>
                    <a:pt x="32" y="17"/>
                  </a:lnTo>
                  <a:lnTo>
                    <a:pt x="32" y="21"/>
                  </a:lnTo>
                  <a:lnTo>
                    <a:pt x="26" y="24"/>
                  </a:lnTo>
                  <a:lnTo>
                    <a:pt x="24" y="30"/>
                  </a:lnTo>
                  <a:lnTo>
                    <a:pt x="20" y="30"/>
                  </a:lnTo>
                  <a:lnTo>
                    <a:pt x="15" y="28"/>
                  </a:lnTo>
                  <a:lnTo>
                    <a:pt x="11" y="28"/>
                  </a:lnTo>
                  <a:lnTo>
                    <a:pt x="7" y="32"/>
                  </a:lnTo>
                  <a:lnTo>
                    <a:pt x="2" y="32"/>
                  </a:lnTo>
                  <a:lnTo>
                    <a:pt x="2" y="28"/>
                  </a:lnTo>
                  <a:lnTo>
                    <a:pt x="3" y="28"/>
                  </a:lnTo>
                  <a:lnTo>
                    <a:pt x="3" y="26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2" y="15"/>
                  </a:lnTo>
                  <a:lnTo>
                    <a:pt x="0" y="11"/>
                  </a:lnTo>
                  <a:lnTo>
                    <a:pt x="3" y="6"/>
                  </a:lnTo>
                  <a:lnTo>
                    <a:pt x="7" y="8"/>
                  </a:lnTo>
                  <a:lnTo>
                    <a:pt x="15" y="8"/>
                  </a:lnTo>
                  <a:lnTo>
                    <a:pt x="17" y="9"/>
                  </a:lnTo>
                  <a:lnTo>
                    <a:pt x="20" y="8"/>
                  </a:lnTo>
                  <a:lnTo>
                    <a:pt x="24" y="8"/>
                  </a:lnTo>
                  <a:lnTo>
                    <a:pt x="28" y="6"/>
                  </a:lnTo>
                  <a:lnTo>
                    <a:pt x="32" y="6"/>
                  </a:lnTo>
                  <a:lnTo>
                    <a:pt x="33" y="6"/>
                  </a:lnTo>
                  <a:lnTo>
                    <a:pt x="39" y="2"/>
                  </a:lnTo>
                  <a:lnTo>
                    <a:pt x="4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91">
              <a:extLst>
                <a:ext uri="{FF2B5EF4-FFF2-40B4-BE49-F238E27FC236}">
                  <a16:creationId xmlns:a16="http://schemas.microsoft.com/office/drawing/2014/main" id="{61E09D80-F521-47FF-9571-35922C90D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83674" y="7700100"/>
              <a:ext cx="1623456" cy="757616"/>
            </a:xfrm>
            <a:custGeom>
              <a:avLst/>
              <a:gdLst>
                <a:gd name="T0" fmla="*/ 88 w 120"/>
                <a:gd name="T1" fmla="*/ 0 h 56"/>
                <a:gd name="T2" fmla="*/ 99 w 120"/>
                <a:gd name="T3" fmla="*/ 4 h 56"/>
                <a:gd name="T4" fmla="*/ 109 w 120"/>
                <a:gd name="T5" fmla="*/ 4 h 56"/>
                <a:gd name="T6" fmla="*/ 118 w 120"/>
                <a:gd name="T7" fmla="*/ 8 h 56"/>
                <a:gd name="T8" fmla="*/ 118 w 120"/>
                <a:gd name="T9" fmla="*/ 23 h 56"/>
                <a:gd name="T10" fmla="*/ 118 w 120"/>
                <a:gd name="T11" fmla="*/ 28 h 56"/>
                <a:gd name="T12" fmla="*/ 111 w 120"/>
                <a:gd name="T13" fmla="*/ 30 h 56"/>
                <a:gd name="T14" fmla="*/ 112 w 120"/>
                <a:gd name="T15" fmla="*/ 38 h 56"/>
                <a:gd name="T16" fmla="*/ 114 w 120"/>
                <a:gd name="T17" fmla="*/ 43 h 56"/>
                <a:gd name="T18" fmla="*/ 105 w 120"/>
                <a:gd name="T19" fmla="*/ 49 h 56"/>
                <a:gd name="T20" fmla="*/ 98 w 120"/>
                <a:gd name="T21" fmla="*/ 53 h 56"/>
                <a:gd name="T22" fmla="*/ 90 w 120"/>
                <a:gd name="T23" fmla="*/ 55 h 56"/>
                <a:gd name="T24" fmla="*/ 83 w 120"/>
                <a:gd name="T25" fmla="*/ 56 h 56"/>
                <a:gd name="T26" fmla="*/ 73 w 120"/>
                <a:gd name="T27" fmla="*/ 55 h 56"/>
                <a:gd name="T28" fmla="*/ 69 w 120"/>
                <a:gd name="T29" fmla="*/ 53 h 56"/>
                <a:gd name="T30" fmla="*/ 62 w 120"/>
                <a:gd name="T31" fmla="*/ 53 h 56"/>
                <a:gd name="T32" fmla="*/ 43 w 120"/>
                <a:gd name="T33" fmla="*/ 45 h 56"/>
                <a:gd name="T34" fmla="*/ 38 w 120"/>
                <a:gd name="T35" fmla="*/ 42 h 56"/>
                <a:gd name="T36" fmla="*/ 26 w 120"/>
                <a:gd name="T37" fmla="*/ 47 h 56"/>
                <a:gd name="T38" fmla="*/ 21 w 120"/>
                <a:gd name="T39" fmla="*/ 43 h 56"/>
                <a:gd name="T40" fmla="*/ 15 w 120"/>
                <a:gd name="T41" fmla="*/ 42 h 56"/>
                <a:gd name="T42" fmla="*/ 10 w 120"/>
                <a:gd name="T43" fmla="*/ 40 h 56"/>
                <a:gd name="T44" fmla="*/ 4 w 120"/>
                <a:gd name="T45" fmla="*/ 42 h 56"/>
                <a:gd name="T46" fmla="*/ 2 w 120"/>
                <a:gd name="T47" fmla="*/ 36 h 56"/>
                <a:gd name="T48" fmla="*/ 0 w 120"/>
                <a:gd name="T49" fmla="*/ 32 h 56"/>
                <a:gd name="T50" fmla="*/ 4 w 120"/>
                <a:gd name="T51" fmla="*/ 32 h 56"/>
                <a:gd name="T52" fmla="*/ 10 w 120"/>
                <a:gd name="T53" fmla="*/ 32 h 56"/>
                <a:gd name="T54" fmla="*/ 15 w 120"/>
                <a:gd name="T55" fmla="*/ 32 h 56"/>
                <a:gd name="T56" fmla="*/ 19 w 120"/>
                <a:gd name="T57" fmla="*/ 30 h 56"/>
                <a:gd name="T58" fmla="*/ 26 w 120"/>
                <a:gd name="T59" fmla="*/ 32 h 56"/>
                <a:gd name="T60" fmla="*/ 32 w 120"/>
                <a:gd name="T61" fmla="*/ 32 h 56"/>
                <a:gd name="T62" fmla="*/ 40 w 120"/>
                <a:gd name="T63" fmla="*/ 28 h 56"/>
                <a:gd name="T64" fmla="*/ 47 w 120"/>
                <a:gd name="T65" fmla="*/ 28 h 56"/>
                <a:gd name="T66" fmla="*/ 55 w 120"/>
                <a:gd name="T67" fmla="*/ 30 h 56"/>
                <a:gd name="T68" fmla="*/ 55 w 120"/>
                <a:gd name="T69" fmla="*/ 25 h 56"/>
                <a:gd name="T70" fmla="*/ 51 w 120"/>
                <a:gd name="T71" fmla="*/ 21 h 56"/>
                <a:gd name="T72" fmla="*/ 60 w 120"/>
                <a:gd name="T73" fmla="*/ 13 h 56"/>
                <a:gd name="T74" fmla="*/ 64 w 120"/>
                <a:gd name="T75" fmla="*/ 10 h 56"/>
                <a:gd name="T76" fmla="*/ 64 w 120"/>
                <a:gd name="T77" fmla="*/ 4 h 56"/>
                <a:gd name="T78" fmla="*/ 75 w 120"/>
                <a:gd name="T79" fmla="*/ 10 h 56"/>
                <a:gd name="T80" fmla="*/ 83 w 120"/>
                <a:gd name="T81" fmla="*/ 6 h 56"/>
                <a:gd name="T82" fmla="*/ 84 w 120"/>
                <a:gd name="T83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0" h="56">
                  <a:moveTo>
                    <a:pt x="84" y="0"/>
                  </a:moveTo>
                  <a:lnTo>
                    <a:pt x="88" y="0"/>
                  </a:lnTo>
                  <a:lnTo>
                    <a:pt x="94" y="0"/>
                  </a:lnTo>
                  <a:lnTo>
                    <a:pt x="99" y="4"/>
                  </a:lnTo>
                  <a:lnTo>
                    <a:pt x="103" y="4"/>
                  </a:lnTo>
                  <a:lnTo>
                    <a:pt x="109" y="4"/>
                  </a:lnTo>
                  <a:lnTo>
                    <a:pt x="111" y="6"/>
                  </a:lnTo>
                  <a:lnTo>
                    <a:pt x="118" y="8"/>
                  </a:lnTo>
                  <a:lnTo>
                    <a:pt x="118" y="12"/>
                  </a:lnTo>
                  <a:lnTo>
                    <a:pt x="118" y="23"/>
                  </a:lnTo>
                  <a:lnTo>
                    <a:pt x="120" y="25"/>
                  </a:lnTo>
                  <a:lnTo>
                    <a:pt x="118" y="28"/>
                  </a:lnTo>
                  <a:lnTo>
                    <a:pt x="111" y="28"/>
                  </a:lnTo>
                  <a:lnTo>
                    <a:pt x="111" y="30"/>
                  </a:lnTo>
                  <a:lnTo>
                    <a:pt x="114" y="34"/>
                  </a:lnTo>
                  <a:lnTo>
                    <a:pt x="112" y="38"/>
                  </a:lnTo>
                  <a:lnTo>
                    <a:pt x="112" y="42"/>
                  </a:lnTo>
                  <a:lnTo>
                    <a:pt x="114" y="43"/>
                  </a:lnTo>
                  <a:lnTo>
                    <a:pt x="111" y="47"/>
                  </a:lnTo>
                  <a:lnTo>
                    <a:pt x="105" y="49"/>
                  </a:lnTo>
                  <a:lnTo>
                    <a:pt x="99" y="53"/>
                  </a:lnTo>
                  <a:lnTo>
                    <a:pt x="98" y="53"/>
                  </a:lnTo>
                  <a:lnTo>
                    <a:pt x="94" y="53"/>
                  </a:lnTo>
                  <a:lnTo>
                    <a:pt x="90" y="55"/>
                  </a:lnTo>
                  <a:lnTo>
                    <a:pt x="86" y="55"/>
                  </a:lnTo>
                  <a:lnTo>
                    <a:pt x="83" y="56"/>
                  </a:lnTo>
                  <a:lnTo>
                    <a:pt x="81" y="55"/>
                  </a:lnTo>
                  <a:lnTo>
                    <a:pt x="73" y="55"/>
                  </a:lnTo>
                  <a:lnTo>
                    <a:pt x="69" y="53"/>
                  </a:lnTo>
                  <a:lnTo>
                    <a:pt x="69" y="53"/>
                  </a:lnTo>
                  <a:lnTo>
                    <a:pt x="68" y="51"/>
                  </a:lnTo>
                  <a:lnTo>
                    <a:pt x="62" y="53"/>
                  </a:lnTo>
                  <a:lnTo>
                    <a:pt x="53" y="49"/>
                  </a:lnTo>
                  <a:lnTo>
                    <a:pt x="43" y="45"/>
                  </a:lnTo>
                  <a:lnTo>
                    <a:pt x="43" y="42"/>
                  </a:lnTo>
                  <a:lnTo>
                    <a:pt x="38" y="42"/>
                  </a:lnTo>
                  <a:lnTo>
                    <a:pt x="34" y="42"/>
                  </a:lnTo>
                  <a:lnTo>
                    <a:pt x="26" y="47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19" y="42"/>
                  </a:lnTo>
                  <a:lnTo>
                    <a:pt x="15" y="42"/>
                  </a:lnTo>
                  <a:lnTo>
                    <a:pt x="13" y="43"/>
                  </a:lnTo>
                  <a:lnTo>
                    <a:pt x="10" y="40"/>
                  </a:lnTo>
                  <a:lnTo>
                    <a:pt x="8" y="42"/>
                  </a:lnTo>
                  <a:lnTo>
                    <a:pt x="4" y="42"/>
                  </a:lnTo>
                  <a:lnTo>
                    <a:pt x="6" y="38"/>
                  </a:lnTo>
                  <a:lnTo>
                    <a:pt x="2" y="36"/>
                  </a:lnTo>
                  <a:lnTo>
                    <a:pt x="4" y="34"/>
                  </a:lnTo>
                  <a:lnTo>
                    <a:pt x="0" y="32"/>
                  </a:lnTo>
                  <a:lnTo>
                    <a:pt x="2" y="32"/>
                  </a:lnTo>
                  <a:lnTo>
                    <a:pt x="4" y="32"/>
                  </a:lnTo>
                  <a:lnTo>
                    <a:pt x="8" y="30"/>
                  </a:lnTo>
                  <a:lnTo>
                    <a:pt x="10" y="32"/>
                  </a:lnTo>
                  <a:lnTo>
                    <a:pt x="13" y="34"/>
                  </a:lnTo>
                  <a:lnTo>
                    <a:pt x="15" y="32"/>
                  </a:lnTo>
                  <a:lnTo>
                    <a:pt x="15" y="30"/>
                  </a:lnTo>
                  <a:lnTo>
                    <a:pt x="19" y="30"/>
                  </a:lnTo>
                  <a:lnTo>
                    <a:pt x="23" y="30"/>
                  </a:lnTo>
                  <a:lnTo>
                    <a:pt x="26" y="32"/>
                  </a:lnTo>
                  <a:lnTo>
                    <a:pt x="28" y="32"/>
                  </a:lnTo>
                  <a:lnTo>
                    <a:pt x="32" y="32"/>
                  </a:lnTo>
                  <a:lnTo>
                    <a:pt x="34" y="32"/>
                  </a:lnTo>
                  <a:lnTo>
                    <a:pt x="40" y="28"/>
                  </a:lnTo>
                  <a:lnTo>
                    <a:pt x="43" y="28"/>
                  </a:lnTo>
                  <a:lnTo>
                    <a:pt x="47" y="28"/>
                  </a:lnTo>
                  <a:lnTo>
                    <a:pt x="51" y="28"/>
                  </a:lnTo>
                  <a:lnTo>
                    <a:pt x="55" y="30"/>
                  </a:lnTo>
                  <a:lnTo>
                    <a:pt x="56" y="28"/>
                  </a:lnTo>
                  <a:lnTo>
                    <a:pt x="55" y="25"/>
                  </a:lnTo>
                  <a:lnTo>
                    <a:pt x="51" y="23"/>
                  </a:lnTo>
                  <a:lnTo>
                    <a:pt x="51" y="21"/>
                  </a:lnTo>
                  <a:lnTo>
                    <a:pt x="56" y="15"/>
                  </a:lnTo>
                  <a:lnTo>
                    <a:pt x="60" y="13"/>
                  </a:lnTo>
                  <a:lnTo>
                    <a:pt x="62" y="10"/>
                  </a:lnTo>
                  <a:lnTo>
                    <a:pt x="64" y="10"/>
                  </a:lnTo>
                  <a:lnTo>
                    <a:pt x="64" y="8"/>
                  </a:lnTo>
                  <a:lnTo>
                    <a:pt x="64" y="4"/>
                  </a:lnTo>
                  <a:lnTo>
                    <a:pt x="68" y="4"/>
                  </a:lnTo>
                  <a:lnTo>
                    <a:pt x="75" y="10"/>
                  </a:lnTo>
                  <a:lnTo>
                    <a:pt x="77" y="8"/>
                  </a:lnTo>
                  <a:lnTo>
                    <a:pt x="83" y="6"/>
                  </a:lnTo>
                  <a:lnTo>
                    <a:pt x="83" y="4"/>
                  </a:lnTo>
                  <a:lnTo>
                    <a:pt x="84" y="2"/>
                  </a:lnTo>
                  <a:lnTo>
                    <a:pt x="84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108">
              <a:extLst>
                <a:ext uri="{FF2B5EF4-FFF2-40B4-BE49-F238E27FC236}">
                  <a16:creationId xmlns:a16="http://schemas.microsoft.com/office/drawing/2014/main" id="{B4DA6619-B6E1-491F-B7BE-871197FDA1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70049" y="9702364"/>
              <a:ext cx="1988738" cy="1921088"/>
            </a:xfrm>
            <a:custGeom>
              <a:avLst/>
              <a:gdLst>
                <a:gd name="T0" fmla="*/ 80 w 147"/>
                <a:gd name="T1" fmla="*/ 131 h 142"/>
                <a:gd name="T2" fmla="*/ 106 w 147"/>
                <a:gd name="T3" fmla="*/ 133 h 142"/>
                <a:gd name="T4" fmla="*/ 116 w 147"/>
                <a:gd name="T5" fmla="*/ 133 h 142"/>
                <a:gd name="T6" fmla="*/ 91 w 147"/>
                <a:gd name="T7" fmla="*/ 142 h 142"/>
                <a:gd name="T8" fmla="*/ 71 w 147"/>
                <a:gd name="T9" fmla="*/ 133 h 142"/>
                <a:gd name="T10" fmla="*/ 130 w 147"/>
                <a:gd name="T11" fmla="*/ 133 h 142"/>
                <a:gd name="T12" fmla="*/ 130 w 147"/>
                <a:gd name="T13" fmla="*/ 124 h 142"/>
                <a:gd name="T14" fmla="*/ 59 w 147"/>
                <a:gd name="T15" fmla="*/ 114 h 142"/>
                <a:gd name="T16" fmla="*/ 140 w 147"/>
                <a:gd name="T17" fmla="*/ 124 h 142"/>
                <a:gd name="T18" fmla="*/ 59 w 147"/>
                <a:gd name="T19" fmla="*/ 112 h 142"/>
                <a:gd name="T20" fmla="*/ 116 w 147"/>
                <a:gd name="T21" fmla="*/ 112 h 142"/>
                <a:gd name="T22" fmla="*/ 82 w 147"/>
                <a:gd name="T23" fmla="*/ 109 h 142"/>
                <a:gd name="T24" fmla="*/ 82 w 147"/>
                <a:gd name="T25" fmla="*/ 101 h 142"/>
                <a:gd name="T26" fmla="*/ 82 w 147"/>
                <a:gd name="T27" fmla="*/ 96 h 142"/>
                <a:gd name="T28" fmla="*/ 99 w 147"/>
                <a:gd name="T29" fmla="*/ 96 h 142"/>
                <a:gd name="T30" fmla="*/ 95 w 147"/>
                <a:gd name="T31" fmla="*/ 94 h 142"/>
                <a:gd name="T32" fmla="*/ 117 w 147"/>
                <a:gd name="T33" fmla="*/ 86 h 142"/>
                <a:gd name="T34" fmla="*/ 117 w 147"/>
                <a:gd name="T35" fmla="*/ 90 h 142"/>
                <a:gd name="T36" fmla="*/ 24 w 147"/>
                <a:gd name="T37" fmla="*/ 90 h 142"/>
                <a:gd name="T38" fmla="*/ 91 w 147"/>
                <a:gd name="T39" fmla="*/ 92 h 142"/>
                <a:gd name="T40" fmla="*/ 20 w 147"/>
                <a:gd name="T41" fmla="*/ 77 h 142"/>
                <a:gd name="T42" fmla="*/ 16 w 147"/>
                <a:gd name="T43" fmla="*/ 81 h 142"/>
                <a:gd name="T44" fmla="*/ 108 w 147"/>
                <a:gd name="T45" fmla="*/ 71 h 142"/>
                <a:gd name="T46" fmla="*/ 104 w 147"/>
                <a:gd name="T47" fmla="*/ 69 h 142"/>
                <a:gd name="T48" fmla="*/ 20 w 147"/>
                <a:gd name="T49" fmla="*/ 66 h 142"/>
                <a:gd name="T50" fmla="*/ 82 w 147"/>
                <a:gd name="T51" fmla="*/ 62 h 142"/>
                <a:gd name="T52" fmla="*/ 78 w 147"/>
                <a:gd name="T53" fmla="*/ 75 h 142"/>
                <a:gd name="T54" fmla="*/ 80 w 147"/>
                <a:gd name="T55" fmla="*/ 84 h 142"/>
                <a:gd name="T56" fmla="*/ 67 w 147"/>
                <a:gd name="T57" fmla="*/ 69 h 142"/>
                <a:gd name="T58" fmla="*/ 61 w 147"/>
                <a:gd name="T59" fmla="*/ 62 h 142"/>
                <a:gd name="T60" fmla="*/ 63 w 147"/>
                <a:gd name="T61" fmla="*/ 60 h 142"/>
                <a:gd name="T62" fmla="*/ 110 w 147"/>
                <a:gd name="T63" fmla="*/ 62 h 142"/>
                <a:gd name="T64" fmla="*/ 104 w 147"/>
                <a:gd name="T65" fmla="*/ 62 h 142"/>
                <a:gd name="T66" fmla="*/ 7 w 147"/>
                <a:gd name="T67" fmla="*/ 52 h 142"/>
                <a:gd name="T68" fmla="*/ 3 w 147"/>
                <a:gd name="T69" fmla="*/ 45 h 142"/>
                <a:gd name="T70" fmla="*/ 89 w 147"/>
                <a:gd name="T71" fmla="*/ 39 h 142"/>
                <a:gd name="T72" fmla="*/ 97 w 147"/>
                <a:gd name="T73" fmla="*/ 28 h 142"/>
                <a:gd name="T74" fmla="*/ 82 w 147"/>
                <a:gd name="T75" fmla="*/ 24 h 142"/>
                <a:gd name="T76" fmla="*/ 104 w 147"/>
                <a:gd name="T77" fmla="*/ 23 h 142"/>
                <a:gd name="T78" fmla="*/ 76 w 147"/>
                <a:gd name="T79" fmla="*/ 21 h 142"/>
                <a:gd name="T80" fmla="*/ 73 w 147"/>
                <a:gd name="T81" fmla="*/ 34 h 142"/>
                <a:gd name="T82" fmla="*/ 61 w 147"/>
                <a:gd name="T83" fmla="*/ 38 h 142"/>
                <a:gd name="T84" fmla="*/ 54 w 147"/>
                <a:gd name="T85" fmla="*/ 26 h 142"/>
                <a:gd name="T86" fmla="*/ 61 w 147"/>
                <a:gd name="T87" fmla="*/ 56 h 142"/>
                <a:gd name="T88" fmla="*/ 56 w 147"/>
                <a:gd name="T89" fmla="*/ 60 h 142"/>
                <a:gd name="T90" fmla="*/ 63 w 147"/>
                <a:gd name="T91" fmla="*/ 71 h 142"/>
                <a:gd name="T92" fmla="*/ 63 w 147"/>
                <a:gd name="T93" fmla="*/ 84 h 142"/>
                <a:gd name="T94" fmla="*/ 67 w 147"/>
                <a:gd name="T95" fmla="*/ 97 h 142"/>
                <a:gd name="T96" fmla="*/ 59 w 147"/>
                <a:gd name="T97" fmla="*/ 103 h 142"/>
                <a:gd name="T98" fmla="*/ 50 w 147"/>
                <a:gd name="T99" fmla="*/ 112 h 142"/>
                <a:gd name="T100" fmla="*/ 37 w 147"/>
                <a:gd name="T101" fmla="*/ 101 h 142"/>
                <a:gd name="T102" fmla="*/ 33 w 147"/>
                <a:gd name="T103" fmla="*/ 79 h 142"/>
                <a:gd name="T104" fmla="*/ 54 w 147"/>
                <a:gd name="T105" fmla="*/ 81 h 142"/>
                <a:gd name="T106" fmla="*/ 31 w 147"/>
                <a:gd name="T107" fmla="*/ 73 h 142"/>
                <a:gd name="T108" fmla="*/ 11 w 147"/>
                <a:gd name="T109" fmla="*/ 49 h 142"/>
                <a:gd name="T110" fmla="*/ 35 w 147"/>
                <a:gd name="T111" fmla="*/ 21 h 142"/>
                <a:gd name="T112" fmla="*/ 69 w 147"/>
                <a:gd name="T113" fmla="*/ 13 h 142"/>
                <a:gd name="T114" fmla="*/ 95 w 147"/>
                <a:gd name="T115" fmla="*/ 1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7" h="142">
                  <a:moveTo>
                    <a:pt x="74" y="129"/>
                  </a:moveTo>
                  <a:lnTo>
                    <a:pt x="74" y="129"/>
                  </a:lnTo>
                  <a:lnTo>
                    <a:pt x="74" y="131"/>
                  </a:lnTo>
                  <a:lnTo>
                    <a:pt x="78" y="131"/>
                  </a:lnTo>
                  <a:lnTo>
                    <a:pt x="78" y="129"/>
                  </a:lnTo>
                  <a:lnTo>
                    <a:pt x="78" y="129"/>
                  </a:lnTo>
                  <a:lnTo>
                    <a:pt x="76" y="129"/>
                  </a:lnTo>
                  <a:lnTo>
                    <a:pt x="80" y="129"/>
                  </a:lnTo>
                  <a:lnTo>
                    <a:pt x="80" y="131"/>
                  </a:lnTo>
                  <a:lnTo>
                    <a:pt x="80" y="131"/>
                  </a:lnTo>
                  <a:lnTo>
                    <a:pt x="82" y="131"/>
                  </a:lnTo>
                  <a:lnTo>
                    <a:pt x="82" y="133"/>
                  </a:lnTo>
                  <a:lnTo>
                    <a:pt x="86" y="135"/>
                  </a:lnTo>
                  <a:lnTo>
                    <a:pt x="87" y="133"/>
                  </a:lnTo>
                  <a:lnTo>
                    <a:pt x="93" y="131"/>
                  </a:lnTo>
                  <a:lnTo>
                    <a:pt x="97" y="131"/>
                  </a:lnTo>
                  <a:lnTo>
                    <a:pt x="101" y="133"/>
                  </a:lnTo>
                  <a:lnTo>
                    <a:pt x="106" y="133"/>
                  </a:lnTo>
                  <a:lnTo>
                    <a:pt x="106" y="133"/>
                  </a:lnTo>
                  <a:lnTo>
                    <a:pt x="108" y="135"/>
                  </a:lnTo>
                  <a:lnTo>
                    <a:pt x="108" y="137"/>
                  </a:lnTo>
                  <a:lnTo>
                    <a:pt x="110" y="137"/>
                  </a:lnTo>
                  <a:lnTo>
                    <a:pt x="112" y="137"/>
                  </a:lnTo>
                  <a:lnTo>
                    <a:pt x="112" y="137"/>
                  </a:lnTo>
                  <a:lnTo>
                    <a:pt x="114" y="135"/>
                  </a:lnTo>
                  <a:lnTo>
                    <a:pt x="116" y="135"/>
                  </a:lnTo>
                  <a:lnTo>
                    <a:pt x="116" y="133"/>
                  </a:lnTo>
                  <a:lnTo>
                    <a:pt x="116" y="135"/>
                  </a:lnTo>
                  <a:lnTo>
                    <a:pt x="116" y="137"/>
                  </a:lnTo>
                  <a:lnTo>
                    <a:pt x="116" y="139"/>
                  </a:lnTo>
                  <a:lnTo>
                    <a:pt x="112" y="140"/>
                  </a:lnTo>
                  <a:lnTo>
                    <a:pt x="108" y="140"/>
                  </a:lnTo>
                  <a:lnTo>
                    <a:pt x="102" y="140"/>
                  </a:lnTo>
                  <a:lnTo>
                    <a:pt x="99" y="140"/>
                  </a:lnTo>
                  <a:lnTo>
                    <a:pt x="95" y="142"/>
                  </a:lnTo>
                  <a:lnTo>
                    <a:pt x="91" y="142"/>
                  </a:lnTo>
                  <a:lnTo>
                    <a:pt x="89" y="140"/>
                  </a:lnTo>
                  <a:lnTo>
                    <a:pt x="86" y="139"/>
                  </a:lnTo>
                  <a:lnTo>
                    <a:pt x="84" y="137"/>
                  </a:lnTo>
                  <a:lnTo>
                    <a:pt x="80" y="139"/>
                  </a:lnTo>
                  <a:lnTo>
                    <a:pt x="78" y="137"/>
                  </a:lnTo>
                  <a:lnTo>
                    <a:pt x="73" y="139"/>
                  </a:lnTo>
                  <a:lnTo>
                    <a:pt x="71" y="137"/>
                  </a:lnTo>
                  <a:lnTo>
                    <a:pt x="71" y="135"/>
                  </a:lnTo>
                  <a:lnTo>
                    <a:pt x="71" y="133"/>
                  </a:lnTo>
                  <a:lnTo>
                    <a:pt x="71" y="129"/>
                  </a:lnTo>
                  <a:lnTo>
                    <a:pt x="73" y="131"/>
                  </a:lnTo>
                  <a:lnTo>
                    <a:pt x="74" y="131"/>
                  </a:lnTo>
                  <a:lnTo>
                    <a:pt x="73" y="129"/>
                  </a:lnTo>
                  <a:lnTo>
                    <a:pt x="74" y="129"/>
                  </a:lnTo>
                  <a:close/>
                  <a:moveTo>
                    <a:pt x="129" y="125"/>
                  </a:moveTo>
                  <a:lnTo>
                    <a:pt x="129" y="127"/>
                  </a:lnTo>
                  <a:lnTo>
                    <a:pt x="130" y="131"/>
                  </a:lnTo>
                  <a:lnTo>
                    <a:pt x="130" y="133"/>
                  </a:lnTo>
                  <a:lnTo>
                    <a:pt x="129" y="133"/>
                  </a:lnTo>
                  <a:lnTo>
                    <a:pt x="129" y="131"/>
                  </a:lnTo>
                  <a:lnTo>
                    <a:pt x="127" y="129"/>
                  </a:lnTo>
                  <a:lnTo>
                    <a:pt x="129" y="125"/>
                  </a:lnTo>
                  <a:close/>
                  <a:moveTo>
                    <a:pt x="130" y="124"/>
                  </a:moveTo>
                  <a:lnTo>
                    <a:pt x="130" y="125"/>
                  </a:lnTo>
                  <a:lnTo>
                    <a:pt x="129" y="125"/>
                  </a:lnTo>
                  <a:lnTo>
                    <a:pt x="129" y="124"/>
                  </a:lnTo>
                  <a:lnTo>
                    <a:pt x="130" y="124"/>
                  </a:lnTo>
                  <a:close/>
                  <a:moveTo>
                    <a:pt x="59" y="114"/>
                  </a:moveTo>
                  <a:lnTo>
                    <a:pt x="59" y="116"/>
                  </a:lnTo>
                  <a:lnTo>
                    <a:pt x="61" y="118"/>
                  </a:lnTo>
                  <a:lnTo>
                    <a:pt x="61" y="122"/>
                  </a:lnTo>
                  <a:lnTo>
                    <a:pt x="59" y="120"/>
                  </a:lnTo>
                  <a:lnTo>
                    <a:pt x="59" y="118"/>
                  </a:lnTo>
                  <a:lnTo>
                    <a:pt x="58" y="116"/>
                  </a:lnTo>
                  <a:lnTo>
                    <a:pt x="59" y="114"/>
                  </a:lnTo>
                  <a:lnTo>
                    <a:pt x="59" y="114"/>
                  </a:lnTo>
                  <a:close/>
                  <a:moveTo>
                    <a:pt x="147" y="112"/>
                  </a:moveTo>
                  <a:lnTo>
                    <a:pt x="147" y="114"/>
                  </a:lnTo>
                  <a:lnTo>
                    <a:pt x="145" y="116"/>
                  </a:lnTo>
                  <a:lnTo>
                    <a:pt x="145" y="118"/>
                  </a:lnTo>
                  <a:lnTo>
                    <a:pt x="144" y="118"/>
                  </a:lnTo>
                  <a:lnTo>
                    <a:pt x="144" y="120"/>
                  </a:lnTo>
                  <a:lnTo>
                    <a:pt x="142" y="120"/>
                  </a:lnTo>
                  <a:lnTo>
                    <a:pt x="140" y="122"/>
                  </a:lnTo>
                  <a:lnTo>
                    <a:pt x="140" y="124"/>
                  </a:lnTo>
                  <a:lnTo>
                    <a:pt x="138" y="124"/>
                  </a:lnTo>
                  <a:lnTo>
                    <a:pt x="136" y="124"/>
                  </a:lnTo>
                  <a:lnTo>
                    <a:pt x="138" y="122"/>
                  </a:lnTo>
                  <a:lnTo>
                    <a:pt x="136" y="120"/>
                  </a:lnTo>
                  <a:lnTo>
                    <a:pt x="138" y="118"/>
                  </a:lnTo>
                  <a:lnTo>
                    <a:pt x="142" y="116"/>
                  </a:lnTo>
                  <a:lnTo>
                    <a:pt x="145" y="114"/>
                  </a:lnTo>
                  <a:lnTo>
                    <a:pt x="147" y="112"/>
                  </a:lnTo>
                  <a:close/>
                  <a:moveTo>
                    <a:pt x="59" y="112"/>
                  </a:moveTo>
                  <a:lnTo>
                    <a:pt x="59" y="112"/>
                  </a:lnTo>
                  <a:lnTo>
                    <a:pt x="59" y="112"/>
                  </a:lnTo>
                  <a:lnTo>
                    <a:pt x="59" y="112"/>
                  </a:lnTo>
                  <a:close/>
                  <a:moveTo>
                    <a:pt x="117" y="109"/>
                  </a:moveTo>
                  <a:lnTo>
                    <a:pt x="117" y="110"/>
                  </a:lnTo>
                  <a:lnTo>
                    <a:pt x="117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4" y="112"/>
                  </a:lnTo>
                  <a:lnTo>
                    <a:pt x="114" y="110"/>
                  </a:lnTo>
                  <a:lnTo>
                    <a:pt x="117" y="109"/>
                  </a:lnTo>
                  <a:close/>
                  <a:moveTo>
                    <a:pt x="82" y="109"/>
                  </a:moveTo>
                  <a:lnTo>
                    <a:pt x="84" y="109"/>
                  </a:lnTo>
                  <a:lnTo>
                    <a:pt x="84" y="110"/>
                  </a:lnTo>
                  <a:lnTo>
                    <a:pt x="82" y="112"/>
                  </a:lnTo>
                  <a:lnTo>
                    <a:pt x="80" y="112"/>
                  </a:lnTo>
                  <a:lnTo>
                    <a:pt x="82" y="109"/>
                  </a:lnTo>
                  <a:close/>
                  <a:moveTo>
                    <a:pt x="95" y="99"/>
                  </a:moveTo>
                  <a:lnTo>
                    <a:pt x="97" y="99"/>
                  </a:lnTo>
                  <a:lnTo>
                    <a:pt x="97" y="101"/>
                  </a:lnTo>
                  <a:lnTo>
                    <a:pt x="95" y="105"/>
                  </a:lnTo>
                  <a:lnTo>
                    <a:pt x="93" y="103"/>
                  </a:lnTo>
                  <a:lnTo>
                    <a:pt x="95" y="99"/>
                  </a:lnTo>
                  <a:close/>
                  <a:moveTo>
                    <a:pt x="84" y="99"/>
                  </a:moveTo>
                  <a:lnTo>
                    <a:pt x="84" y="103"/>
                  </a:lnTo>
                  <a:lnTo>
                    <a:pt x="82" y="101"/>
                  </a:lnTo>
                  <a:lnTo>
                    <a:pt x="84" y="99"/>
                  </a:lnTo>
                  <a:close/>
                  <a:moveTo>
                    <a:pt x="101" y="99"/>
                  </a:moveTo>
                  <a:lnTo>
                    <a:pt x="102" y="99"/>
                  </a:lnTo>
                  <a:lnTo>
                    <a:pt x="102" y="101"/>
                  </a:lnTo>
                  <a:lnTo>
                    <a:pt x="101" y="103"/>
                  </a:lnTo>
                  <a:lnTo>
                    <a:pt x="99" y="103"/>
                  </a:lnTo>
                  <a:lnTo>
                    <a:pt x="99" y="101"/>
                  </a:lnTo>
                  <a:lnTo>
                    <a:pt x="101" y="99"/>
                  </a:lnTo>
                  <a:close/>
                  <a:moveTo>
                    <a:pt x="82" y="96"/>
                  </a:moveTo>
                  <a:lnTo>
                    <a:pt x="84" y="96"/>
                  </a:lnTo>
                  <a:lnTo>
                    <a:pt x="84" y="97"/>
                  </a:lnTo>
                  <a:lnTo>
                    <a:pt x="82" y="97"/>
                  </a:lnTo>
                  <a:lnTo>
                    <a:pt x="82" y="97"/>
                  </a:lnTo>
                  <a:lnTo>
                    <a:pt x="82" y="96"/>
                  </a:lnTo>
                  <a:close/>
                  <a:moveTo>
                    <a:pt x="99" y="96"/>
                  </a:moveTo>
                  <a:lnTo>
                    <a:pt x="101" y="96"/>
                  </a:lnTo>
                  <a:lnTo>
                    <a:pt x="99" y="96"/>
                  </a:lnTo>
                  <a:lnTo>
                    <a:pt x="99" y="96"/>
                  </a:lnTo>
                  <a:close/>
                  <a:moveTo>
                    <a:pt x="80" y="92"/>
                  </a:moveTo>
                  <a:lnTo>
                    <a:pt x="82" y="94"/>
                  </a:lnTo>
                  <a:lnTo>
                    <a:pt x="80" y="94"/>
                  </a:lnTo>
                  <a:lnTo>
                    <a:pt x="80" y="94"/>
                  </a:lnTo>
                  <a:lnTo>
                    <a:pt x="80" y="92"/>
                  </a:lnTo>
                  <a:close/>
                  <a:moveTo>
                    <a:pt x="95" y="92"/>
                  </a:moveTo>
                  <a:lnTo>
                    <a:pt x="97" y="92"/>
                  </a:lnTo>
                  <a:lnTo>
                    <a:pt x="97" y="94"/>
                  </a:lnTo>
                  <a:lnTo>
                    <a:pt x="95" y="94"/>
                  </a:lnTo>
                  <a:lnTo>
                    <a:pt x="93" y="92"/>
                  </a:lnTo>
                  <a:lnTo>
                    <a:pt x="95" y="92"/>
                  </a:lnTo>
                  <a:close/>
                  <a:moveTo>
                    <a:pt x="112" y="90"/>
                  </a:moveTo>
                  <a:lnTo>
                    <a:pt x="112" y="92"/>
                  </a:lnTo>
                  <a:lnTo>
                    <a:pt x="108" y="94"/>
                  </a:lnTo>
                  <a:lnTo>
                    <a:pt x="108" y="94"/>
                  </a:lnTo>
                  <a:lnTo>
                    <a:pt x="108" y="92"/>
                  </a:lnTo>
                  <a:lnTo>
                    <a:pt x="112" y="90"/>
                  </a:lnTo>
                  <a:close/>
                  <a:moveTo>
                    <a:pt x="117" y="86"/>
                  </a:moveTo>
                  <a:lnTo>
                    <a:pt x="119" y="86"/>
                  </a:lnTo>
                  <a:lnTo>
                    <a:pt x="121" y="88"/>
                  </a:lnTo>
                  <a:lnTo>
                    <a:pt x="121" y="88"/>
                  </a:lnTo>
                  <a:lnTo>
                    <a:pt x="123" y="88"/>
                  </a:lnTo>
                  <a:lnTo>
                    <a:pt x="123" y="88"/>
                  </a:lnTo>
                  <a:lnTo>
                    <a:pt x="121" y="90"/>
                  </a:lnTo>
                  <a:lnTo>
                    <a:pt x="121" y="92"/>
                  </a:lnTo>
                  <a:lnTo>
                    <a:pt x="119" y="90"/>
                  </a:lnTo>
                  <a:lnTo>
                    <a:pt x="117" y="90"/>
                  </a:lnTo>
                  <a:lnTo>
                    <a:pt x="116" y="90"/>
                  </a:lnTo>
                  <a:lnTo>
                    <a:pt x="114" y="90"/>
                  </a:lnTo>
                  <a:lnTo>
                    <a:pt x="114" y="88"/>
                  </a:lnTo>
                  <a:lnTo>
                    <a:pt x="117" y="86"/>
                  </a:lnTo>
                  <a:close/>
                  <a:moveTo>
                    <a:pt x="20" y="84"/>
                  </a:moveTo>
                  <a:lnTo>
                    <a:pt x="22" y="86"/>
                  </a:lnTo>
                  <a:lnTo>
                    <a:pt x="24" y="88"/>
                  </a:lnTo>
                  <a:lnTo>
                    <a:pt x="26" y="90"/>
                  </a:lnTo>
                  <a:lnTo>
                    <a:pt x="24" y="90"/>
                  </a:lnTo>
                  <a:lnTo>
                    <a:pt x="24" y="90"/>
                  </a:lnTo>
                  <a:lnTo>
                    <a:pt x="22" y="90"/>
                  </a:lnTo>
                  <a:lnTo>
                    <a:pt x="18" y="88"/>
                  </a:lnTo>
                  <a:lnTo>
                    <a:pt x="20" y="86"/>
                  </a:lnTo>
                  <a:lnTo>
                    <a:pt x="20" y="84"/>
                  </a:lnTo>
                  <a:close/>
                  <a:moveTo>
                    <a:pt x="87" y="84"/>
                  </a:moveTo>
                  <a:lnTo>
                    <a:pt x="89" y="86"/>
                  </a:lnTo>
                  <a:lnTo>
                    <a:pt x="91" y="90"/>
                  </a:lnTo>
                  <a:lnTo>
                    <a:pt x="91" y="92"/>
                  </a:lnTo>
                  <a:lnTo>
                    <a:pt x="89" y="92"/>
                  </a:lnTo>
                  <a:lnTo>
                    <a:pt x="87" y="88"/>
                  </a:lnTo>
                  <a:lnTo>
                    <a:pt x="86" y="86"/>
                  </a:lnTo>
                  <a:lnTo>
                    <a:pt x="86" y="84"/>
                  </a:lnTo>
                  <a:lnTo>
                    <a:pt x="87" y="84"/>
                  </a:lnTo>
                  <a:close/>
                  <a:moveTo>
                    <a:pt x="18" y="71"/>
                  </a:moveTo>
                  <a:lnTo>
                    <a:pt x="20" y="73"/>
                  </a:lnTo>
                  <a:lnTo>
                    <a:pt x="20" y="77"/>
                  </a:lnTo>
                  <a:lnTo>
                    <a:pt x="20" y="77"/>
                  </a:lnTo>
                  <a:lnTo>
                    <a:pt x="22" y="79"/>
                  </a:lnTo>
                  <a:lnTo>
                    <a:pt x="22" y="81"/>
                  </a:lnTo>
                  <a:lnTo>
                    <a:pt x="24" y="81"/>
                  </a:lnTo>
                  <a:lnTo>
                    <a:pt x="22" y="82"/>
                  </a:lnTo>
                  <a:lnTo>
                    <a:pt x="20" y="82"/>
                  </a:lnTo>
                  <a:lnTo>
                    <a:pt x="18" y="82"/>
                  </a:lnTo>
                  <a:lnTo>
                    <a:pt x="18" y="81"/>
                  </a:lnTo>
                  <a:lnTo>
                    <a:pt x="16" y="79"/>
                  </a:lnTo>
                  <a:lnTo>
                    <a:pt x="16" y="81"/>
                  </a:lnTo>
                  <a:lnTo>
                    <a:pt x="16" y="82"/>
                  </a:lnTo>
                  <a:lnTo>
                    <a:pt x="15" y="81"/>
                  </a:lnTo>
                  <a:lnTo>
                    <a:pt x="15" y="77"/>
                  </a:lnTo>
                  <a:lnTo>
                    <a:pt x="16" y="75"/>
                  </a:lnTo>
                  <a:lnTo>
                    <a:pt x="18" y="77"/>
                  </a:lnTo>
                  <a:lnTo>
                    <a:pt x="18" y="71"/>
                  </a:lnTo>
                  <a:close/>
                  <a:moveTo>
                    <a:pt x="106" y="69"/>
                  </a:moveTo>
                  <a:lnTo>
                    <a:pt x="108" y="69"/>
                  </a:lnTo>
                  <a:lnTo>
                    <a:pt x="108" y="71"/>
                  </a:lnTo>
                  <a:lnTo>
                    <a:pt x="110" y="75"/>
                  </a:lnTo>
                  <a:lnTo>
                    <a:pt x="110" y="77"/>
                  </a:lnTo>
                  <a:lnTo>
                    <a:pt x="106" y="79"/>
                  </a:lnTo>
                  <a:lnTo>
                    <a:pt x="104" y="77"/>
                  </a:lnTo>
                  <a:lnTo>
                    <a:pt x="104" y="77"/>
                  </a:lnTo>
                  <a:lnTo>
                    <a:pt x="106" y="75"/>
                  </a:lnTo>
                  <a:lnTo>
                    <a:pt x="106" y="73"/>
                  </a:lnTo>
                  <a:lnTo>
                    <a:pt x="104" y="71"/>
                  </a:lnTo>
                  <a:lnTo>
                    <a:pt x="104" y="69"/>
                  </a:lnTo>
                  <a:lnTo>
                    <a:pt x="106" y="69"/>
                  </a:lnTo>
                  <a:close/>
                  <a:moveTo>
                    <a:pt x="20" y="66"/>
                  </a:moveTo>
                  <a:lnTo>
                    <a:pt x="20" y="69"/>
                  </a:lnTo>
                  <a:lnTo>
                    <a:pt x="20" y="71"/>
                  </a:lnTo>
                  <a:lnTo>
                    <a:pt x="18" y="71"/>
                  </a:lnTo>
                  <a:lnTo>
                    <a:pt x="18" y="71"/>
                  </a:lnTo>
                  <a:lnTo>
                    <a:pt x="18" y="69"/>
                  </a:lnTo>
                  <a:lnTo>
                    <a:pt x="18" y="67"/>
                  </a:lnTo>
                  <a:lnTo>
                    <a:pt x="20" y="66"/>
                  </a:lnTo>
                  <a:close/>
                  <a:moveTo>
                    <a:pt x="82" y="62"/>
                  </a:moveTo>
                  <a:lnTo>
                    <a:pt x="84" y="64"/>
                  </a:lnTo>
                  <a:lnTo>
                    <a:pt x="86" y="64"/>
                  </a:lnTo>
                  <a:lnTo>
                    <a:pt x="86" y="67"/>
                  </a:lnTo>
                  <a:lnTo>
                    <a:pt x="84" y="67"/>
                  </a:lnTo>
                  <a:lnTo>
                    <a:pt x="84" y="66"/>
                  </a:lnTo>
                  <a:lnTo>
                    <a:pt x="84" y="66"/>
                  </a:lnTo>
                  <a:lnTo>
                    <a:pt x="82" y="62"/>
                  </a:lnTo>
                  <a:lnTo>
                    <a:pt x="82" y="62"/>
                  </a:lnTo>
                  <a:close/>
                  <a:moveTo>
                    <a:pt x="61" y="62"/>
                  </a:moveTo>
                  <a:lnTo>
                    <a:pt x="63" y="64"/>
                  </a:lnTo>
                  <a:lnTo>
                    <a:pt x="67" y="66"/>
                  </a:lnTo>
                  <a:lnTo>
                    <a:pt x="69" y="67"/>
                  </a:lnTo>
                  <a:lnTo>
                    <a:pt x="71" y="67"/>
                  </a:lnTo>
                  <a:lnTo>
                    <a:pt x="73" y="67"/>
                  </a:lnTo>
                  <a:lnTo>
                    <a:pt x="73" y="67"/>
                  </a:lnTo>
                  <a:lnTo>
                    <a:pt x="76" y="71"/>
                  </a:lnTo>
                  <a:lnTo>
                    <a:pt x="78" y="75"/>
                  </a:lnTo>
                  <a:lnTo>
                    <a:pt x="78" y="75"/>
                  </a:lnTo>
                  <a:lnTo>
                    <a:pt x="78" y="77"/>
                  </a:lnTo>
                  <a:lnTo>
                    <a:pt x="78" y="81"/>
                  </a:lnTo>
                  <a:lnTo>
                    <a:pt x="80" y="82"/>
                  </a:lnTo>
                  <a:lnTo>
                    <a:pt x="82" y="81"/>
                  </a:lnTo>
                  <a:lnTo>
                    <a:pt x="84" y="81"/>
                  </a:lnTo>
                  <a:lnTo>
                    <a:pt x="84" y="84"/>
                  </a:lnTo>
                  <a:lnTo>
                    <a:pt x="82" y="84"/>
                  </a:lnTo>
                  <a:lnTo>
                    <a:pt x="80" y="84"/>
                  </a:lnTo>
                  <a:lnTo>
                    <a:pt x="78" y="82"/>
                  </a:lnTo>
                  <a:lnTo>
                    <a:pt x="76" y="81"/>
                  </a:lnTo>
                  <a:lnTo>
                    <a:pt x="76" y="79"/>
                  </a:lnTo>
                  <a:lnTo>
                    <a:pt x="76" y="79"/>
                  </a:lnTo>
                  <a:lnTo>
                    <a:pt x="74" y="75"/>
                  </a:lnTo>
                  <a:lnTo>
                    <a:pt x="73" y="73"/>
                  </a:lnTo>
                  <a:lnTo>
                    <a:pt x="71" y="73"/>
                  </a:lnTo>
                  <a:lnTo>
                    <a:pt x="67" y="73"/>
                  </a:lnTo>
                  <a:lnTo>
                    <a:pt x="67" y="69"/>
                  </a:lnTo>
                  <a:lnTo>
                    <a:pt x="63" y="69"/>
                  </a:lnTo>
                  <a:lnTo>
                    <a:pt x="63" y="67"/>
                  </a:lnTo>
                  <a:lnTo>
                    <a:pt x="61" y="67"/>
                  </a:lnTo>
                  <a:lnTo>
                    <a:pt x="61" y="66"/>
                  </a:lnTo>
                  <a:lnTo>
                    <a:pt x="59" y="66"/>
                  </a:lnTo>
                  <a:lnTo>
                    <a:pt x="56" y="66"/>
                  </a:lnTo>
                  <a:lnTo>
                    <a:pt x="54" y="64"/>
                  </a:lnTo>
                  <a:lnTo>
                    <a:pt x="58" y="62"/>
                  </a:lnTo>
                  <a:lnTo>
                    <a:pt x="61" y="62"/>
                  </a:lnTo>
                  <a:close/>
                  <a:moveTo>
                    <a:pt x="67" y="58"/>
                  </a:moveTo>
                  <a:lnTo>
                    <a:pt x="67" y="58"/>
                  </a:lnTo>
                  <a:lnTo>
                    <a:pt x="69" y="60"/>
                  </a:lnTo>
                  <a:lnTo>
                    <a:pt x="67" y="62"/>
                  </a:lnTo>
                  <a:lnTo>
                    <a:pt x="65" y="58"/>
                  </a:lnTo>
                  <a:lnTo>
                    <a:pt x="67" y="58"/>
                  </a:lnTo>
                  <a:close/>
                  <a:moveTo>
                    <a:pt x="63" y="58"/>
                  </a:moveTo>
                  <a:lnTo>
                    <a:pt x="63" y="58"/>
                  </a:lnTo>
                  <a:lnTo>
                    <a:pt x="63" y="60"/>
                  </a:lnTo>
                  <a:lnTo>
                    <a:pt x="61" y="58"/>
                  </a:lnTo>
                  <a:lnTo>
                    <a:pt x="63" y="58"/>
                  </a:lnTo>
                  <a:close/>
                  <a:moveTo>
                    <a:pt x="112" y="52"/>
                  </a:moveTo>
                  <a:lnTo>
                    <a:pt x="114" y="54"/>
                  </a:lnTo>
                  <a:lnTo>
                    <a:pt x="112" y="56"/>
                  </a:lnTo>
                  <a:lnTo>
                    <a:pt x="114" y="56"/>
                  </a:lnTo>
                  <a:lnTo>
                    <a:pt x="114" y="58"/>
                  </a:lnTo>
                  <a:lnTo>
                    <a:pt x="114" y="62"/>
                  </a:lnTo>
                  <a:lnTo>
                    <a:pt x="110" y="62"/>
                  </a:lnTo>
                  <a:lnTo>
                    <a:pt x="108" y="62"/>
                  </a:lnTo>
                  <a:lnTo>
                    <a:pt x="108" y="60"/>
                  </a:lnTo>
                  <a:lnTo>
                    <a:pt x="110" y="58"/>
                  </a:lnTo>
                  <a:lnTo>
                    <a:pt x="110" y="56"/>
                  </a:lnTo>
                  <a:lnTo>
                    <a:pt x="108" y="56"/>
                  </a:lnTo>
                  <a:lnTo>
                    <a:pt x="108" y="58"/>
                  </a:lnTo>
                  <a:lnTo>
                    <a:pt x="106" y="60"/>
                  </a:lnTo>
                  <a:lnTo>
                    <a:pt x="106" y="62"/>
                  </a:lnTo>
                  <a:lnTo>
                    <a:pt x="104" y="62"/>
                  </a:lnTo>
                  <a:lnTo>
                    <a:pt x="102" y="58"/>
                  </a:lnTo>
                  <a:lnTo>
                    <a:pt x="102" y="56"/>
                  </a:lnTo>
                  <a:lnTo>
                    <a:pt x="108" y="54"/>
                  </a:lnTo>
                  <a:lnTo>
                    <a:pt x="108" y="54"/>
                  </a:lnTo>
                  <a:lnTo>
                    <a:pt x="112" y="52"/>
                  </a:lnTo>
                  <a:close/>
                  <a:moveTo>
                    <a:pt x="3" y="45"/>
                  </a:moveTo>
                  <a:lnTo>
                    <a:pt x="5" y="47"/>
                  </a:lnTo>
                  <a:lnTo>
                    <a:pt x="5" y="51"/>
                  </a:lnTo>
                  <a:lnTo>
                    <a:pt x="7" y="52"/>
                  </a:lnTo>
                  <a:lnTo>
                    <a:pt x="9" y="52"/>
                  </a:lnTo>
                  <a:lnTo>
                    <a:pt x="9" y="54"/>
                  </a:lnTo>
                  <a:lnTo>
                    <a:pt x="9" y="54"/>
                  </a:lnTo>
                  <a:lnTo>
                    <a:pt x="5" y="52"/>
                  </a:lnTo>
                  <a:lnTo>
                    <a:pt x="3" y="51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3" y="45"/>
                  </a:lnTo>
                  <a:close/>
                  <a:moveTo>
                    <a:pt x="95" y="38"/>
                  </a:moveTo>
                  <a:lnTo>
                    <a:pt x="95" y="39"/>
                  </a:lnTo>
                  <a:lnTo>
                    <a:pt x="93" y="41"/>
                  </a:lnTo>
                  <a:lnTo>
                    <a:pt x="93" y="45"/>
                  </a:lnTo>
                  <a:lnTo>
                    <a:pt x="91" y="43"/>
                  </a:lnTo>
                  <a:lnTo>
                    <a:pt x="89" y="43"/>
                  </a:lnTo>
                  <a:lnTo>
                    <a:pt x="89" y="43"/>
                  </a:lnTo>
                  <a:lnTo>
                    <a:pt x="87" y="39"/>
                  </a:lnTo>
                  <a:lnTo>
                    <a:pt x="89" y="39"/>
                  </a:lnTo>
                  <a:lnTo>
                    <a:pt x="91" y="39"/>
                  </a:lnTo>
                  <a:lnTo>
                    <a:pt x="93" y="39"/>
                  </a:lnTo>
                  <a:lnTo>
                    <a:pt x="95" y="38"/>
                  </a:lnTo>
                  <a:close/>
                  <a:moveTo>
                    <a:pt x="99" y="28"/>
                  </a:moveTo>
                  <a:lnTo>
                    <a:pt x="101" y="28"/>
                  </a:lnTo>
                  <a:lnTo>
                    <a:pt x="101" y="30"/>
                  </a:lnTo>
                  <a:lnTo>
                    <a:pt x="99" y="32"/>
                  </a:lnTo>
                  <a:lnTo>
                    <a:pt x="95" y="30"/>
                  </a:lnTo>
                  <a:lnTo>
                    <a:pt x="97" y="28"/>
                  </a:lnTo>
                  <a:lnTo>
                    <a:pt x="99" y="28"/>
                  </a:lnTo>
                  <a:close/>
                  <a:moveTo>
                    <a:pt x="82" y="24"/>
                  </a:moveTo>
                  <a:lnTo>
                    <a:pt x="84" y="24"/>
                  </a:lnTo>
                  <a:lnTo>
                    <a:pt x="84" y="26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0" y="28"/>
                  </a:lnTo>
                  <a:lnTo>
                    <a:pt x="80" y="24"/>
                  </a:lnTo>
                  <a:lnTo>
                    <a:pt x="82" y="24"/>
                  </a:lnTo>
                  <a:close/>
                  <a:moveTo>
                    <a:pt x="108" y="0"/>
                  </a:moveTo>
                  <a:lnTo>
                    <a:pt x="110" y="0"/>
                  </a:lnTo>
                  <a:lnTo>
                    <a:pt x="110" y="6"/>
                  </a:lnTo>
                  <a:lnTo>
                    <a:pt x="114" y="6"/>
                  </a:lnTo>
                  <a:lnTo>
                    <a:pt x="112" y="11"/>
                  </a:lnTo>
                  <a:lnTo>
                    <a:pt x="108" y="13"/>
                  </a:lnTo>
                  <a:lnTo>
                    <a:pt x="110" y="17"/>
                  </a:lnTo>
                  <a:lnTo>
                    <a:pt x="106" y="21"/>
                  </a:lnTo>
                  <a:lnTo>
                    <a:pt x="104" y="23"/>
                  </a:lnTo>
                  <a:lnTo>
                    <a:pt x="99" y="21"/>
                  </a:lnTo>
                  <a:lnTo>
                    <a:pt x="91" y="21"/>
                  </a:lnTo>
                  <a:lnTo>
                    <a:pt x="89" y="17"/>
                  </a:lnTo>
                  <a:lnTo>
                    <a:pt x="87" y="17"/>
                  </a:lnTo>
                  <a:lnTo>
                    <a:pt x="87" y="19"/>
                  </a:lnTo>
                  <a:lnTo>
                    <a:pt x="84" y="23"/>
                  </a:lnTo>
                  <a:lnTo>
                    <a:pt x="82" y="23"/>
                  </a:lnTo>
                  <a:lnTo>
                    <a:pt x="78" y="19"/>
                  </a:lnTo>
                  <a:lnTo>
                    <a:pt x="76" y="21"/>
                  </a:lnTo>
                  <a:lnTo>
                    <a:pt x="74" y="24"/>
                  </a:lnTo>
                  <a:lnTo>
                    <a:pt x="71" y="26"/>
                  </a:lnTo>
                  <a:lnTo>
                    <a:pt x="69" y="26"/>
                  </a:lnTo>
                  <a:lnTo>
                    <a:pt x="67" y="28"/>
                  </a:lnTo>
                  <a:lnTo>
                    <a:pt x="69" y="32"/>
                  </a:lnTo>
                  <a:lnTo>
                    <a:pt x="73" y="32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3" y="34"/>
                  </a:lnTo>
                  <a:lnTo>
                    <a:pt x="67" y="34"/>
                  </a:lnTo>
                  <a:lnTo>
                    <a:pt x="67" y="36"/>
                  </a:lnTo>
                  <a:lnTo>
                    <a:pt x="69" y="36"/>
                  </a:lnTo>
                  <a:lnTo>
                    <a:pt x="73" y="38"/>
                  </a:lnTo>
                  <a:lnTo>
                    <a:pt x="71" y="41"/>
                  </a:lnTo>
                  <a:lnTo>
                    <a:pt x="69" y="39"/>
                  </a:lnTo>
                  <a:lnTo>
                    <a:pt x="65" y="36"/>
                  </a:lnTo>
                  <a:lnTo>
                    <a:pt x="61" y="34"/>
                  </a:lnTo>
                  <a:lnTo>
                    <a:pt x="61" y="38"/>
                  </a:lnTo>
                  <a:lnTo>
                    <a:pt x="63" y="39"/>
                  </a:lnTo>
                  <a:lnTo>
                    <a:pt x="65" y="41"/>
                  </a:lnTo>
                  <a:lnTo>
                    <a:pt x="61" y="41"/>
                  </a:lnTo>
                  <a:lnTo>
                    <a:pt x="59" y="39"/>
                  </a:lnTo>
                  <a:lnTo>
                    <a:pt x="58" y="34"/>
                  </a:lnTo>
                  <a:lnTo>
                    <a:pt x="52" y="32"/>
                  </a:lnTo>
                  <a:lnTo>
                    <a:pt x="52" y="30"/>
                  </a:lnTo>
                  <a:lnTo>
                    <a:pt x="54" y="30"/>
                  </a:lnTo>
                  <a:lnTo>
                    <a:pt x="54" y="26"/>
                  </a:lnTo>
                  <a:lnTo>
                    <a:pt x="50" y="28"/>
                  </a:lnTo>
                  <a:lnTo>
                    <a:pt x="48" y="32"/>
                  </a:lnTo>
                  <a:lnTo>
                    <a:pt x="48" y="38"/>
                  </a:lnTo>
                  <a:lnTo>
                    <a:pt x="46" y="39"/>
                  </a:lnTo>
                  <a:lnTo>
                    <a:pt x="50" y="43"/>
                  </a:lnTo>
                  <a:lnTo>
                    <a:pt x="52" y="45"/>
                  </a:lnTo>
                  <a:lnTo>
                    <a:pt x="54" y="47"/>
                  </a:lnTo>
                  <a:lnTo>
                    <a:pt x="59" y="54"/>
                  </a:lnTo>
                  <a:lnTo>
                    <a:pt x="61" y="56"/>
                  </a:lnTo>
                  <a:lnTo>
                    <a:pt x="59" y="60"/>
                  </a:lnTo>
                  <a:lnTo>
                    <a:pt x="58" y="60"/>
                  </a:lnTo>
                  <a:lnTo>
                    <a:pt x="58" y="58"/>
                  </a:lnTo>
                  <a:lnTo>
                    <a:pt x="58" y="56"/>
                  </a:lnTo>
                  <a:lnTo>
                    <a:pt x="56" y="54"/>
                  </a:lnTo>
                  <a:lnTo>
                    <a:pt x="54" y="54"/>
                  </a:lnTo>
                  <a:lnTo>
                    <a:pt x="54" y="56"/>
                  </a:lnTo>
                  <a:lnTo>
                    <a:pt x="52" y="58"/>
                  </a:lnTo>
                  <a:lnTo>
                    <a:pt x="56" y="60"/>
                  </a:lnTo>
                  <a:lnTo>
                    <a:pt x="56" y="62"/>
                  </a:lnTo>
                  <a:lnTo>
                    <a:pt x="54" y="64"/>
                  </a:lnTo>
                  <a:lnTo>
                    <a:pt x="50" y="64"/>
                  </a:lnTo>
                  <a:lnTo>
                    <a:pt x="54" y="67"/>
                  </a:lnTo>
                  <a:lnTo>
                    <a:pt x="56" y="67"/>
                  </a:lnTo>
                  <a:lnTo>
                    <a:pt x="58" y="69"/>
                  </a:lnTo>
                  <a:lnTo>
                    <a:pt x="59" y="69"/>
                  </a:lnTo>
                  <a:lnTo>
                    <a:pt x="61" y="71"/>
                  </a:lnTo>
                  <a:lnTo>
                    <a:pt x="63" y="71"/>
                  </a:lnTo>
                  <a:lnTo>
                    <a:pt x="71" y="77"/>
                  </a:lnTo>
                  <a:lnTo>
                    <a:pt x="73" y="79"/>
                  </a:lnTo>
                  <a:lnTo>
                    <a:pt x="73" y="82"/>
                  </a:lnTo>
                  <a:lnTo>
                    <a:pt x="74" y="86"/>
                  </a:lnTo>
                  <a:lnTo>
                    <a:pt x="74" y="88"/>
                  </a:lnTo>
                  <a:lnTo>
                    <a:pt x="71" y="88"/>
                  </a:lnTo>
                  <a:lnTo>
                    <a:pt x="71" y="86"/>
                  </a:lnTo>
                  <a:lnTo>
                    <a:pt x="65" y="84"/>
                  </a:lnTo>
                  <a:lnTo>
                    <a:pt x="63" y="84"/>
                  </a:lnTo>
                  <a:lnTo>
                    <a:pt x="61" y="84"/>
                  </a:lnTo>
                  <a:lnTo>
                    <a:pt x="58" y="86"/>
                  </a:lnTo>
                  <a:lnTo>
                    <a:pt x="61" y="90"/>
                  </a:lnTo>
                  <a:lnTo>
                    <a:pt x="61" y="90"/>
                  </a:lnTo>
                  <a:lnTo>
                    <a:pt x="63" y="92"/>
                  </a:lnTo>
                  <a:lnTo>
                    <a:pt x="65" y="94"/>
                  </a:lnTo>
                  <a:lnTo>
                    <a:pt x="65" y="94"/>
                  </a:lnTo>
                  <a:lnTo>
                    <a:pt x="67" y="96"/>
                  </a:lnTo>
                  <a:lnTo>
                    <a:pt x="67" y="97"/>
                  </a:lnTo>
                  <a:lnTo>
                    <a:pt x="63" y="96"/>
                  </a:lnTo>
                  <a:lnTo>
                    <a:pt x="61" y="97"/>
                  </a:lnTo>
                  <a:lnTo>
                    <a:pt x="59" y="96"/>
                  </a:lnTo>
                  <a:lnTo>
                    <a:pt x="61" y="96"/>
                  </a:lnTo>
                  <a:lnTo>
                    <a:pt x="58" y="94"/>
                  </a:lnTo>
                  <a:lnTo>
                    <a:pt x="56" y="94"/>
                  </a:lnTo>
                  <a:lnTo>
                    <a:pt x="56" y="94"/>
                  </a:lnTo>
                  <a:lnTo>
                    <a:pt x="58" y="97"/>
                  </a:lnTo>
                  <a:lnTo>
                    <a:pt x="59" y="103"/>
                  </a:lnTo>
                  <a:lnTo>
                    <a:pt x="61" y="107"/>
                  </a:lnTo>
                  <a:lnTo>
                    <a:pt x="61" y="109"/>
                  </a:lnTo>
                  <a:lnTo>
                    <a:pt x="63" y="112"/>
                  </a:lnTo>
                  <a:lnTo>
                    <a:pt x="58" y="109"/>
                  </a:lnTo>
                  <a:lnTo>
                    <a:pt x="56" y="105"/>
                  </a:lnTo>
                  <a:lnTo>
                    <a:pt x="54" y="105"/>
                  </a:lnTo>
                  <a:lnTo>
                    <a:pt x="52" y="110"/>
                  </a:lnTo>
                  <a:lnTo>
                    <a:pt x="52" y="114"/>
                  </a:lnTo>
                  <a:lnTo>
                    <a:pt x="50" y="112"/>
                  </a:lnTo>
                  <a:lnTo>
                    <a:pt x="50" y="109"/>
                  </a:lnTo>
                  <a:lnTo>
                    <a:pt x="50" y="107"/>
                  </a:lnTo>
                  <a:lnTo>
                    <a:pt x="44" y="105"/>
                  </a:lnTo>
                  <a:lnTo>
                    <a:pt x="44" y="101"/>
                  </a:lnTo>
                  <a:lnTo>
                    <a:pt x="43" y="105"/>
                  </a:lnTo>
                  <a:lnTo>
                    <a:pt x="43" y="105"/>
                  </a:lnTo>
                  <a:lnTo>
                    <a:pt x="43" y="109"/>
                  </a:lnTo>
                  <a:lnTo>
                    <a:pt x="41" y="105"/>
                  </a:lnTo>
                  <a:lnTo>
                    <a:pt x="37" y="101"/>
                  </a:lnTo>
                  <a:lnTo>
                    <a:pt x="37" y="99"/>
                  </a:lnTo>
                  <a:lnTo>
                    <a:pt x="39" y="97"/>
                  </a:lnTo>
                  <a:lnTo>
                    <a:pt x="39" y="94"/>
                  </a:lnTo>
                  <a:lnTo>
                    <a:pt x="35" y="92"/>
                  </a:lnTo>
                  <a:lnTo>
                    <a:pt x="31" y="90"/>
                  </a:lnTo>
                  <a:lnTo>
                    <a:pt x="28" y="84"/>
                  </a:lnTo>
                  <a:lnTo>
                    <a:pt x="28" y="82"/>
                  </a:lnTo>
                  <a:lnTo>
                    <a:pt x="29" y="82"/>
                  </a:lnTo>
                  <a:lnTo>
                    <a:pt x="33" y="79"/>
                  </a:lnTo>
                  <a:lnTo>
                    <a:pt x="35" y="81"/>
                  </a:lnTo>
                  <a:lnTo>
                    <a:pt x="39" y="79"/>
                  </a:lnTo>
                  <a:lnTo>
                    <a:pt x="41" y="77"/>
                  </a:lnTo>
                  <a:lnTo>
                    <a:pt x="48" y="82"/>
                  </a:lnTo>
                  <a:lnTo>
                    <a:pt x="52" y="82"/>
                  </a:lnTo>
                  <a:lnTo>
                    <a:pt x="54" y="84"/>
                  </a:lnTo>
                  <a:lnTo>
                    <a:pt x="56" y="82"/>
                  </a:lnTo>
                  <a:lnTo>
                    <a:pt x="58" y="81"/>
                  </a:lnTo>
                  <a:lnTo>
                    <a:pt x="54" y="81"/>
                  </a:lnTo>
                  <a:lnTo>
                    <a:pt x="52" y="79"/>
                  </a:lnTo>
                  <a:lnTo>
                    <a:pt x="50" y="79"/>
                  </a:lnTo>
                  <a:lnTo>
                    <a:pt x="50" y="77"/>
                  </a:lnTo>
                  <a:lnTo>
                    <a:pt x="48" y="77"/>
                  </a:lnTo>
                  <a:lnTo>
                    <a:pt x="43" y="75"/>
                  </a:lnTo>
                  <a:lnTo>
                    <a:pt x="41" y="75"/>
                  </a:lnTo>
                  <a:lnTo>
                    <a:pt x="39" y="77"/>
                  </a:lnTo>
                  <a:lnTo>
                    <a:pt x="35" y="77"/>
                  </a:lnTo>
                  <a:lnTo>
                    <a:pt x="31" y="73"/>
                  </a:lnTo>
                  <a:lnTo>
                    <a:pt x="29" y="77"/>
                  </a:lnTo>
                  <a:lnTo>
                    <a:pt x="28" y="77"/>
                  </a:lnTo>
                  <a:lnTo>
                    <a:pt x="26" y="71"/>
                  </a:lnTo>
                  <a:lnTo>
                    <a:pt x="22" y="66"/>
                  </a:lnTo>
                  <a:lnTo>
                    <a:pt x="22" y="64"/>
                  </a:lnTo>
                  <a:lnTo>
                    <a:pt x="20" y="64"/>
                  </a:lnTo>
                  <a:lnTo>
                    <a:pt x="16" y="58"/>
                  </a:lnTo>
                  <a:lnTo>
                    <a:pt x="11" y="52"/>
                  </a:lnTo>
                  <a:lnTo>
                    <a:pt x="11" y="49"/>
                  </a:lnTo>
                  <a:lnTo>
                    <a:pt x="9" y="49"/>
                  </a:lnTo>
                  <a:lnTo>
                    <a:pt x="13" y="47"/>
                  </a:lnTo>
                  <a:lnTo>
                    <a:pt x="15" y="41"/>
                  </a:lnTo>
                  <a:lnTo>
                    <a:pt x="15" y="38"/>
                  </a:lnTo>
                  <a:lnTo>
                    <a:pt x="20" y="36"/>
                  </a:lnTo>
                  <a:lnTo>
                    <a:pt x="24" y="30"/>
                  </a:lnTo>
                  <a:lnTo>
                    <a:pt x="24" y="26"/>
                  </a:lnTo>
                  <a:lnTo>
                    <a:pt x="31" y="23"/>
                  </a:lnTo>
                  <a:lnTo>
                    <a:pt x="35" y="21"/>
                  </a:lnTo>
                  <a:lnTo>
                    <a:pt x="37" y="19"/>
                  </a:lnTo>
                  <a:lnTo>
                    <a:pt x="39" y="17"/>
                  </a:lnTo>
                  <a:lnTo>
                    <a:pt x="48" y="17"/>
                  </a:lnTo>
                  <a:lnTo>
                    <a:pt x="52" y="15"/>
                  </a:lnTo>
                  <a:lnTo>
                    <a:pt x="56" y="15"/>
                  </a:lnTo>
                  <a:lnTo>
                    <a:pt x="58" y="13"/>
                  </a:lnTo>
                  <a:lnTo>
                    <a:pt x="59" y="13"/>
                  </a:lnTo>
                  <a:lnTo>
                    <a:pt x="65" y="13"/>
                  </a:lnTo>
                  <a:lnTo>
                    <a:pt x="69" y="13"/>
                  </a:lnTo>
                  <a:lnTo>
                    <a:pt x="73" y="9"/>
                  </a:lnTo>
                  <a:lnTo>
                    <a:pt x="76" y="11"/>
                  </a:lnTo>
                  <a:lnTo>
                    <a:pt x="80" y="11"/>
                  </a:lnTo>
                  <a:lnTo>
                    <a:pt x="80" y="13"/>
                  </a:lnTo>
                  <a:lnTo>
                    <a:pt x="84" y="13"/>
                  </a:lnTo>
                  <a:lnTo>
                    <a:pt x="86" y="11"/>
                  </a:lnTo>
                  <a:lnTo>
                    <a:pt x="89" y="11"/>
                  </a:lnTo>
                  <a:lnTo>
                    <a:pt x="93" y="13"/>
                  </a:lnTo>
                  <a:lnTo>
                    <a:pt x="95" y="11"/>
                  </a:lnTo>
                  <a:lnTo>
                    <a:pt x="102" y="11"/>
                  </a:lnTo>
                  <a:lnTo>
                    <a:pt x="104" y="11"/>
                  </a:lnTo>
                  <a:lnTo>
                    <a:pt x="104" y="8"/>
                  </a:lnTo>
                  <a:lnTo>
                    <a:pt x="104" y="4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77">
              <a:extLst>
                <a:ext uri="{FF2B5EF4-FFF2-40B4-BE49-F238E27FC236}">
                  <a16:creationId xmlns:a16="http://schemas.microsoft.com/office/drawing/2014/main" id="{2A7B79E4-C6FA-4BFB-8B36-B56194700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66733" y="5726341"/>
              <a:ext cx="1727538" cy="1350402"/>
            </a:xfrm>
            <a:custGeom>
              <a:avLst/>
              <a:gdLst>
                <a:gd name="T0" fmla="*/ 75 w 142"/>
                <a:gd name="T1" fmla="*/ 6 h 111"/>
                <a:gd name="T2" fmla="*/ 82 w 142"/>
                <a:gd name="T3" fmla="*/ 4 h 111"/>
                <a:gd name="T4" fmla="*/ 90 w 142"/>
                <a:gd name="T5" fmla="*/ 8 h 111"/>
                <a:gd name="T6" fmla="*/ 97 w 142"/>
                <a:gd name="T7" fmla="*/ 8 h 111"/>
                <a:gd name="T8" fmla="*/ 106 w 142"/>
                <a:gd name="T9" fmla="*/ 11 h 111"/>
                <a:gd name="T10" fmla="*/ 106 w 142"/>
                <a:gd name="T11" fmla="*/ 19 h 111"/>
                <a:gd name="T12" fmla="*/ 110 w 142"/>
                <a:gd name="T13" fmla="*/ 28 h 111"/>
                <a:gd name="T14" fmla="*/ 116 w 142"/>
                <a:gd name="T15" fmla="*/ 36 h 111"/>
                <a:gd name="T16" fmla="*/ 123 w 142"/>
                <a:gd name="T17" fmla="*/ 45 h 111"/>
                <a:gd name="T18" fmla="*/ 131 w 142"/>
                <a:gd name="T19" fmla="*/ 53 h 111"/>
                <a:gd name="T20" fmla="*/ 136 w 142"/>
                <a:gd name="T21" fmla="*/ 60 h 111"/>
                <a:gd name="T22" fmla="*/ 140 w 142"/>
                <a:gd name="T23" fmla="*/ 66 h 111"/>
                <a:gd name="T24" fmla="*/ 127 w 142"/>
                <a:gd name="T25" fmla="*/ 71 h 111"/>
                <a:gd name="T26" fmla="*/ 121 w 142"/>
                <a:gd name="T27" fmla="*/ 71 h 111"/>
                <a:gd name="T28" fmla="*/ 125 w 142"/>
                <a:gd name="T29" fmla="*/ 81 h 111"/>
                <a:gd name="T30" fmla="*/ 129 w 142"/>
                <a:gd name="T31" fmla="*/ 90 h 111"/>
                <a:gd name="T32" fmla="*/ 129 w 142"/>
                <a:gd name="T33" fmla="*/ 94 h 111"/>
                <a:gd name="T34" fmla="*/ 118 w 142"/>
                <a:gd name="T35" fmla="*/ 96 h 111"/>
                <a:gd name="T36" fmla="*/ 114 w 142"/>
                <a:gd name="T37" fmla="*/ 109 h 111"/>
                <a:gd name="T38" fmla="*/ 106 w 142"/>
                <a:gd name="T39" fmla="*/ 107 h 111"/>
                <a:gd name="T40" fmla="*/ 99 w 142"/>
                <a:gd name="T41" fmla="*/ 107 h 111"/>
                <a:gd name="T42" fmla="*/ 93 w 142"/>
                <a:gd name="T43" fmla="*/ 111 h 111"/>
                <a:gd name="T44" fmla="*/ 90 w 142"/>
                <a:gd name="T45" fmla="*/ 107 h 111"/>
                <a:gd name="T46" fmla="*/ 80 w 142"/>
                <a:gd name="T47" fmla="*/ 109 h 111"/>
                <a:gd name="T48" fmla="*/ 73 w 142"/>
                <a:gd name="T49" fmla="*/ 107 h 111"/>
                <a:gd name="T50" fmla="*/ 69 w 142"/>
                <a:gd name="T51" fmla="*/ 109 h 111"/>
                <a:gd name="T52" fmla="*/ 60 w 142"/>
                <a:gd name="T53" fmla="*/ 109 h 111"/>
                <a:gd name="T54" fmla="*/ 54 w 142"/>
                <a:gd name="T55" fmla="*/ 105 h 111"/>
                <a:gd name="T56" fmla="*/ 41 w 142"/>
                <a:gd name="T57" fmla="*/ 101 h 111"/>
                <a:gd name="T58" fmla="*/ 35 w 142"/>
                <a:gd name="T59" fmla="*/ 103 h 111"/>
                <a:gd name="T60" fmla="*/ 19 w 142"/>
                <a:gd name="T61" fmla="*/ 105 h 111"/>
                <a:gd name="T62" fmla="*/ 9 w 142"/>
                <a:gd name="T63" fmla="*/ 103 h 111"/>
                <a:gd name="T64" fmla="*/ 7 w 142"/>
                <a:gd name="T65" fmla="*/ 103 h 111"/>
                <a:gd name="T66" fmla="*/ 2 w 142"/>
                <a:gd name="T67" fmla="*/ 92 h 111"/>
                <a:gd name="T68" fmla="*/ 9 w 142"/>
                <a:gd name="T69" fmla="*/ 86 h 111"/>
                <a:gd name="T70" fmla="*/ 5 w 142"/>
                <a:gd name="T71" fmla="*/ 75 h 111"/>
                <a:gd name="T72" fmla="*/ 4 w 142"/>
                <a:gd name="T73" fmla="*/ 68 h 111"/>
                <a:gd name="T74" fmla="*/ 0 w 142"/>
                <a:gd name="T75" fmla="*/ 58 h 111"/>
                <a:gd name="T76" fmla="*/ 9 w 142"/>
                <a:gd name="T77" fmla="*/ 53 h 111"/>
                <a:gd name="T78" fmla="*/ 19 w 142"/>
                <a:gd name="T79" fmla="*/ 53 h 111"/>
                <a:gd name="T80" fmla="*/ 20 w 142"/>
                <a:gd name="T81" fmla="*/ 47 h 111"/>
                <a:gd name="T82" fmla="*/ 26 w 142"/>
                <a:gd name="T83" fmla="*/ 43 h 111"/>
                <a:gd name="T84" fmla="*/ 30 w 142"/>
                <a:gd name="T85" fmla="*/ 45 h 111"/>
                <a:gd name="T86" fmla="*/ 34 w 142"/>
                <a:gd name="T87" fmla="*/ 41 h 111"/>
                <a:gd name="T88" fmla="*/ 30 w 142"/>
                <a:gd name="T89" fmla="*/ 34 h 111"/>
                <a:gd name="T90" fmla="*/ 35 w 142"/>
                <a:gd name="T91" fmla="*/ 26 h 111"/>
                <a:gd name="T92" fmla="*/ 43 w 142"/>
                <a:gd name="T93" fmla="*/ 21 h 111"/>
                <a:gd name="T94" fmla="*/ 43 w 142"/>
                <a:gd name="T95" fmla="*/ 15 h 111"/>
                <a:gd name="T96" fmla="*/ 56 w 142"/>
                <a:gd name="T97" fmla="*/ 11 h 111"/>
                <a:gd name="T98" fmla="*/ 60 w 142"/>
                <a:gd name="T99" fmla="*/ 6 h 111"/>
                <a:gd name="T100" fmla="*/ 65 w 142"/>
                <a:gd name="T101" fmla="*/ 0 h 111"/>
                <a:gd name="T102" fmla="*/ 71 w 142"/>
                <a:gd name="T103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2" h="111">
                  <a:moveTo>
                    <a:pt x="71" y="0"/>
                  </a:moveTo>
                  <a:lnTo>
                    <a:pt x="75" y="6"/>
                  </a:lnTo>
                  <a:lnTo>
                    <a:pt x="78" y="4"/>
                  </a:lnTo>
                  <a:lnTo>
                    <a:pt x="82" y="4"/>
                  </a:lnTo>
                  <a:lnTo>
                    <a:pt x="86" y="10"/>
                  </a:lnTo>
                  <a:lnTo>
                    <a:pt x="90" y="8"/>
                  </a:lnTo>
                  <a:lnTo>
                    <a:pt x="95" y="6"/>
                  </a:lnTo>
                  <a:lnTo>
                    <a:pt x="97" y="8"/>
                  </a:lnTo>
                  <a:lnTo>
                    <a:pt x="99" y="8"/>
                  </a:lnTo>
                  <a:lnTo>
                    <a:pt x="106" y="11"/>
                  </a:lnTo>
                  <a:lnTo>
                    <a:pt x="108" y="15"/>
                  </a:lnTo>
                  <a:lnTo>
                    <a:pt x="106" y="19"/>
                  </a:lnTo>
                  <a:lnTo>
                    <a:pt x="110" y="23"/>
                  </a:lnTo>
                  <a:lnTo>
                    <a:pt x="110" y="28"/>
                  </a:lnTo>
                  <a:lnTo>
                    <a:pt x="114" y="32"/>
                  </a:lnTo>
                  <a:lnTo>
                    <a:pt x="116" y="36"/>
                  </a:lnTo>
                  <a:lnTo>
                    <a:pt x="120" y="41"/>
                  </a:lnTo>
                  <a:lnTo>
                    <a:pt x="123" y="45"/>
                  </a:lnTo>
                  <a:lnTo>
                    <a:pt x="125" y="51"/>
                  </a:lnTo>
                  <a:lnTo>
                    <a:pt x="131" y="53"/>
                  </a:lnTo>
                  <a:lnTo>
                    <a:pt x="136" y="58"/>
                  </a:lnTo>
                  <a:lnTo>
                    <a:pt x="136" y="60"/>
                  </a:lnTo>
                  <a:lnTo>
                    <a:pt x="142" y="64"/>
                  </a:lnTo>
                  <a:lnTo>
                    <a:pt x="140" y="66"/>
                  </a:lnTo>
                  <a:lnTo>
                    <a:pt x="136" y="71"/>
                  </a:lnTo>
                  <a:lnTo>
                    <a:pt x="127" y="71"/>
                  </a:lnTo>
                  <a:lnTo>
                    <a:pt x="123" y="69"/>
                  </a:lnTo>
                  <a:lnTo>
                    <a:pt x="121" y="71"/>
                  </a:lnTo>
                  <a:lnTo>
                    <a:pt x="123" y="75"/>
                  </a:lnTo>
                  <a:lnTo>
                    <a:pt x="125" y="81"/>
                  </a:lnTo>
                  <a:lnTo>
                    <a:pt x="125" y="86"/>
                  </a:lnTo>
                  <a:lnTo>
                    <a:pt x="129" y="90"/>
                  </a:lnTo>
                  <a:lnTo>
                    <a:pt x="129" y="94"/>
                  </a:lnTo>
                  <a:lnTo>
                    <a:pt x="129" y="94"/>
                  </a:lnTo>
                  <a:lnTo>
                    <a:pt x="121" y="96"/>
                  </a:lnTo>
                  <a:lnTo>
                    <a:pt x="118" y="96"/>
                  </a:lnTo>
                  <a:lnTo>
                    <a:pt x="114" y="103"/>
                  </a:lnTo>
                  <a:lnTo>
                    <a:pt x="114" y="109"/>
                  </a:lnTo>
                  <a:lnTo>
                    <a:pt x="110" y="109"/>
                  </a:lnTo>
                  <a:lnTo>
                    <a:pt x="106" y="107"/>
                  </a:lnTo>
                  <a:lnTo>
                    <a:pt x="103" y="109"/>
                  </a:lnTo>
                  <a:lnTo>
                    <a:pt x="99" y="107"/>
                  </a:lnTo>
                  <a:lnTo>
                    <a:pt x="95" y="107"/>
                  </a:lnTo>
                  <a:lnTo>
                    <a:pt x="93" y="111"/>
                  </a:lnTo>
                  <a:lnTo>
                    <a:pt x="90" y="109"/>
                  </a:lnTo>
                  <a:lnTo>
                    <a:pt x="90" y="107"/>
                  </a:lnTo>
                  <a:lnTo>
                    <a:pt x="84" y="105"/>
                  </a:lnTo>
                  <a:lnTo>
                    <a:pt x="80" y="109"/>
                  </a:lnTo>
                  <a:lnTo>
                    <a:pt x="77" y="107"/>
                  </a:lnTo>
                  <a:lnTo>
                    <a:pt x="73" y="107"/>
                  </a:lnTo>
                  <a:lnTo>
                    <a:pt x="71" y="109"/>
                  </a:lnTo>
                  <a:lnTo>
                    <a:pt x="69" y="109"/>
                  </a:lnTo>
                  <a:lnTo>
                    <a:pt x="65" y="105"/>
                  </a:lnTo>
                  <a:lnTo>
                    <a:pt x="60" y="109"/>
                  </a:lnTo>
                  <a:lnTo>
                    <a:pt x="60" y="107"/>
                  </a:lnTo>
                  <a:lnTo>
                    <a:pt x="54" y="105"/>
                  </a:lnTo>
                  <a:lnTo>
                    <a:pt x="45" y="103"/>
                  </a:lnTo>
                  <a:lnTo>
                    <a:pt x="41" y="101"/>
                  </a:lnTo>
                  <a:lnTo>
                    <a:pt x="39" y="99"/>
                  </a:lnTo>
                  <a:lnTo>
                    <a:pt x="35" y="103"/>
                  </a:lnTo>
                  <a:lnTo>
                    <a:pt x="30" y="103"/>
                  </a:lnTo>
                  <a:lnTo>
                    <a:pt x="19" y="105"/>
                  </a:lnTo>
                  <a:lnTo>
                    <a:pt x="15" y="107"/>
                  </a:lnTo>
                  <a:lnTo>
                    <a:pt x="9" y="103"/>
                  </a:lnTo>
                  <a:lnTo>
                    <a:pt x="7" y="105"/>
                  </a:lnTo>
                  <a:lnTo>
                    <a:pt x="7" y="103"/>
                  </a:lnTo>
                  <a:lnTo>
                    <a:pt x="4" y="97"/>
                  </a:lnTo>
                  <a:lnTo>
                    <a:pt x="2" y="92"/>
                  </a:lnTo>
                  <a:lnTo>
                    <a:pt x="5" y="88"/>
                  </a:lnTo>
                  <a:lnTo>
                    <a:pt x="9" y="86"/>
                  </a:lnTo>
                  <a:lnTo>
                    <a:pt x="7" y="77"/>
                  </a:lnTo>
                  <a:lnTo>
                    <a:pt x="5" y="75"/>
                  </a:lnTo>
                  <a:lnTo>
                    <a:pt x="5" y="69"/>
                  </a:lnTo>
                  <a:lnTo>
                    <a:pt x="4" y="6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4" y="54"/>
                  </a:lnTo>
                  <a:lnTo>
                    <a:pt x="9" y="53"/>
                  </a:lnTo>
                  <a:lnTo>
                    <a:pt x="15" y="54"/>
                  </a:lnTo>
                  <a:lnTo>
                    <a:pt x="19" y="53"/>
                  </a:lnTo>
                  <a:lnTo>
                    <a:pt x="22" y="53"/>
                  </a:lnTo>
                  <a:lnTo>
                    <a:pt x="20" y="47"/>
                  </a:lnTo>
                  <a:lnTo>
                    <a:pt x="24" y="47"/>
                  </a:lnTo>
                  <a:lnTo>
                    <a:pt x="26" y="43"/>
                  </a:lnTo>
                  <a:lnTo>
                    <a:pt x="30" y="41"/>
                  </a:lnTo>
                  <a:lnTo>
                    <a:pt x="30" y="45"/>
                  </a:lnTo>
                  <a:lnTo>
                    <a:pt x="34" y="45"/>
                  </a:lnTo>
                  <a:lnTo>
                    <a:pt x="34" y="41"/>
                  </a:lnTo>
                  <a:lnTo>
                    <a:pt x="30" y="38"/>
                  </a:lnTo>
                  <a:lnTo>
                    <a:pt x="30" y="34"/>
                  </a:lnTo>
                  <a:lnTo>
                    <a:pt x="34" y="32"/>
                  </a:lnTo>
                  <a:lnTo>
                    <a:pt x="35" y="26"/>
                  </a:lnTo>
                  <a:lnTo>
                    <a:pt x="43" y="25"/>
                  </a:lnTo>
                  <a:lnTo>
                    <a:pt x="43" y="21"/>
                  </a:lnTo>
                  <a:lnTo>
                    <a:pt x="39" y="19"/>
                  </a:lnTo>
                  <a:lnTo>
                    <a:pt x="43" y="15"/>
                  </a:lnTo>
                  <a:lnTo>
                    <a:pt x="48" y="11"/>
                  </a:lnTo>
                  <a:lnTo>
                    <a:pt x="56" y="11"/>
                  </a:lnTo>
                  <a:lnTo>
                    <a:pt x="56" y="8"/>
                  </a:lnTo>
                  <a:lnTo>
                    <a:pt x="60" y="6"/>
                  </a:lnTo>
                  <a:lnTo>
                    <a:pt x="62" y="2"/>
                  </a:lnTo>
                  <a:lnTo>
                    <a:pt x="65" y="0"/>
                  </a:lnTo>
                  <a:lnTo>
                    <a:pt x="67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78">
              <a:extLst>
                <a:ext uri="{FF2B5EF4-FFF2-40B4-BE49-F238E27FC236}">
                  <a16:creationId xmlns:a16="http://schemas.microsoft.com/office/drawing/2014/main" id="{60DC73BA-337E-44F6-95F1-71E54151E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32910" y="6796928"/>
              <a:ext cx="3406412" cy="2116844"/>
            </a:xfrm>
            <a:custGeom>
              <a:avLst/>
              <a:gdLst>
                <a:gd name="T0" fmla="*/ 174 w 280"/>
                <a:gd name="T1" fmla="*/ 0 h 174"/>
                <a:gd name="T2" fmla="*/ 192 w 280"/>
                <a:gd name="T3" fmla="*/ 21 h 174"/>
                <a:gd name="T4" fmla="*/ 202 w 280"/>
                <a:gd name="T5" fmla="*/ 38 h 174"/>
                <a:gd name="T6" fmla="*/ 224 w 280"/>
                <a:gd name="T7" fmla="*/ 43 h 174"/>
                <a:gd name="T8" fmla="*/ 243 w 280"/>
                <a:gd name="T9" fmla="*/ 54 h 174"/>
                <a:gd name="T10" fmla="*/ 263 w 280"/>
                <a:gd name="T11" fmla="*/ 54 h 174"/>
                <a:gd name="T12" fmla="*/ 280 w 280"/>
                <a:gd name="T13" fmla="*/ 60 h 174"/>
                <a:gd name="T14" fmla="*/ 276 w 280"/>
                <a:gd name="T15" fmla="*/ 81 h 174"/>
                <a:gd name="T16" fmla="*/ 265 w 280"/>
                <a:gd name="T17" fmla="*/ 99 h 174"/>
                <a:gd name="T18" fmla="*/ 254 w 280"/>
                <a:gd name="T19" fmla="*/ 112 h 174"/>
                <a:gd name="T20" fmla="*/ 241 w 280"/>
                <a:gd name="T21" fmla="*/ 118 h 174"/>
                <a:gd name="T22" fmla="*/ 226 w 280"/>
                <a:gd name="T23" fmla="*/ 125 h 174"/>
                <a:gd name="T24" fmla="*/ 211 w 280"/>
                <a:gd name="T25" fmla="*/ 124 h 174"/>
                <a:gd name="T26" fmla="*/ 209 w 280"/>
                <a:gd name="T27" fmla="*/ 137 h 174"/>
                <a:gd name="T28" fmla="*/ 211 w 280"/>
                <a:gd name="T29" fmla="*/ 129 h 174"/>
                <a:gd name="T30" fmla="*/ 200 w 280"/>
                <a:gd name="T31" fmla="*/ 138 h 174"/>
                <a:gd name="T32" fmla="*/ 187 w 280"/>
                <a:gd name="T33" fmla="*/ 138 h 174"/>
                <a:gd name="T34" fmla="*/ 200 w 280"/>
                <a:gd name="T35" fmla="*/ 142 h 174"/>
                <a:gd name="T36" fmla="*/ 203 w 280"/>
                <a:gd name="T37" fmla="*/ 148 h 174"/>
                <a:gd name="T38" fmla="*/ 209 w 280"/>
                <a:gd name="T39" fmla="*/ 155 h 174"/>
                <a:gd name="T40" fmla="*/ 202 w 280"/>
                <a:gd name="T41" fmla="*/ 138 h 174"/>
                <a:gd name="T42" fmla="*/ 217 w 280"/>
                <a:gd name="T43" fmla="*/ 155 h 174"/>
                <a:gd name="T44" fmla="*/ 231 w 280"/>
                <a:gd name="T45" fmla="*/ 150 h 174"/>
                <a:gd name="T46" fmla="*/ 231 w 280"/>
                <a:gd name="T47" fmla="*/ 159 h 174"/>
                <a:gd name="T48" fmla="*/ 207 w 280"/>
                <a:gd name="T49" fmla="*/ 165 h 174"/>
                <a:gd name="T50" fmla="*/ 185 w 280"/>
                <a:gd name="T51" fmla="*/ 170 h 174"/>
                <a:gd name="T52" fmla="*/ 175 w 280"/>
                <a:gd name="T53" fmla="*/ 155 h 174"/>
                <a:gd name="T54" fmla="*/ 185 w 280"/>
                <a:gd name="T55" fmla="*/ 146 h 174"/>
                <a:gd name="T56" fmla="*/ 181 w 280"/>
                <a:gd name="T57" fmla="*/ 140 h 174"/>
                <a:gd name="T58" fmla="*/ 164 w 280"/>
                <a:gd name="T59" fmla="*/ 138 h 174"/>
                <a:gd name="T60" fmla="*/ 157 w 280"/>
                <a:gd name="T61" fmla="*/ 131 h 174"/>
                <a:gd name="T62" fmla="*/ 162 w 280"/>
                <a:gd name="T63" fmla="*/ 129 h 174"/>
                <a:gd name="T64" fmla="*/ 159 w 280"/>
                <a:gd name="T65" fmla="*/ 125 h 174"/>
                <a:gd name="T66" fmla="*/ 151 w 280"/>
                <a:gd name="T67" fmla="*/ 127 h 174"/>
                <a:gd name="T68" fmla="*/ 140 w 280"/>
                <a:gd name="T69" fmla="*/ 135 h 174"/>
                <a:gd name="T70" fmla="*/ 127 w 280"/>
                <a:gd name="T71" fmla="*/ 150 h 174"/>
                <a:gd name="T72" fmla="*/ 125 w 280"/>
                <a:gd name="T73" fmla="*/ 157 h 174"/>
                <a:gd name="T74" fmla="*/ 108 w 280"/>
                <a:gd name="T75" fmla="*/ 157 h 174"/>
                <a:gd name="T76" fmla="*/ 106 w 280"/>
                <a:gd name="T77" fmla="*/ 148 h 174"/>
                <a:gd name="T78" fmla="*/ 116 w 280"/>
                <a:gd name="T79" fmla="*/ 131 h 174"/>
                <a:gd name="T80" fmla="*/ 125 w 280"/>
                <a:gd name="T81" fmla="*/ 127 h 174"/>
                <a:gd name="T82" fmla="*/ 116 w 280"/>
                <a:gd name="T83" fmla="*/ 112 h 174"/>
                <a:gd name="T84" fmla="*/ 102 w 280"/>
                <a:gd name="T85" fmla="*/ 94 h 174"/>
                <a:gd name="T86" fmla="*/ 84 w 280"/>
                <a:gd name="T87" fmla="*/ 90 h 174"/>
                <a:gd name="T88" fmla="*/ 73 w 280"/>
                <a:gd name="T89" fmla="*/ 88 h 174"/>
                <a:gd name="T90" fmla="*/ 71 w 280"/>
                <a:gd name="T91" fmla="*/ 97 h 174"/>
                <a:gd name="T92" fmla="*/ 45 w 280"/>
                <a:gd name="T93" fmla="*/ 107 h 174"/>
                <a:gd name="T94" fmla="*/ 26 w 280"/>
                <a:gd name="T95" fmla="*/ 101 h 174"/>
                <a:gd name="T96" fmla="*/ 9 w 280"/>
                <a:gd name="T97" fmla="*/ 97 h 174"/>
                <a:gd name="T98" fmla="*/ 5 w 280"/>
                <a:gd name="T99" fmla="*/ 77 h 174"/>
                <a:gd name="T100" fmla="*/ 20 w 280"/>
                <a:gd name="T101" fmla="*/ 51 h 174"/>
                <a:gd name="T102" fmla="*/ 24 w 280"/>
                <a:gd name="T103" fmla="*/ 38 h 174"/>
                <a:gd name="T104" fmla="*/ 18 w 280"/>
                <a:gd name="T105" fmla="*/ 19 h 174"/>
                <a:gd name="T106" fmla="*/ 41 w 280"/>
                <a:gd name="T107" fmla="*/ 15 h 174"/>
                <a:gd name="T108" fmla="*/ 65 w 280"/>
                <a:gd name="T109" fmla="*/ 17 h 174"/>
                <a:gd name="T110" fmla="*/ 82 w 280"/>
                <a:gd name="T111" fmla="*/ 21 h 174"/>
                <a:gd name="T112" fmla="*/ 101 w 280"/>
                <a:gd name="T113" fmla="*/ 19 h 174"/>
                <a:gd name="T114" fmla="*/ 114 w 280"/>
                <a:gd name="T115" fmla="*/ 21 h 174"/>
                <a:gd name="T116" fmla="*/ 129 w 280"/>
                <a:gd name="T117" fmla="*/ 8 h 174"/>
                <a:gd name="T118" fmla="*/ 147 w 280"/>
                <a:gd name="T119" fmla="*/ 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80" h="174">
                  <a:moveTo>
                    <a:pt x="149" y="0"/>
                  </a:moveTo>
                  <a:lnTo>
                    <a:pt x="157" y="4"/>
                  </a:lnTo>
                  <a:lnTo>
                    <a:pt x="166" y="4"/>
                  </a:lnTo>
                  <a:lnTo>
                    <a:pt x="170" y="0"/>
                  </a:lnTo>
                  <a:lnTo>
                    <a:pt x="174" y="0"/>
                  </a:lnTo>
                  <a:lnTo>
                    <a:pt x="177" y="9"/>
                  </a:lnTo>
                  <a:lnTo>
                    <a:pt x="181" y="11"/>
                  </a:lnTo>
                  <a:lnTo>
                    <a:pt x="179" y="15"/>
                  </a:lnTo>
                  <a:lnTo>
                    <a:pt x="183" y="21"/>
                  </a:lnTo>
                  <a:lnTo>
                    <a:pt x="192" y="21"/>
                  </a:lnTo>
                  <a:lnTo>
                    <a:pt x="196" y="23"/>
                  </a:lnTo>
                  <a:lnTo>
                    <a:pt x="196" y="26"/>
                  </a:lnTo>
                  <a:lnTo>
                    <a:pt x="200" y="26"/>
                  </a:lnTo>
                  <a:lnTo>
                    <a:pt x="200" y="32"/>
                  </a:lnTo>
                  <a:lnTo>
                    <a:pt x="202" y="38"/>
                  </a:lnTo>
                  <a:lnTo>
                    <a:pt x="209" y="45"/>
                  </a:lnTo>
                  <a:lnTo>
                    <a:pt x="213" y="41"/>
                  </a:lnTo>
                  <a:lnTo>
                    <a:pt x="217" y="43"/>
                  </a:lnTo>
                  <a:lnTo>
                    <a:pt x="220" y="43"/>
                  </a:lnTo>
                  <a:lnTo>
                    <a:pt x="224" y="43"/>
                  </a:lnTo>
                  <a:lnTo>
                    <a:pt x="230" y="39"/>
                  </a:lnTo>
                  <a:lnTo>
                    <a:pt x="233" y="39"/>
                  </a:lnTo>
                  <a:lnTo>
                    <a:pt x="237" y="47"/>
                  </a:lnTo>
                  <a:lnTo>
                    <a:pt x="243" y="51"/>
                  </a:lnTo>
                  <a:lnTo>
                    <a:pt x="243" y="54"/>
                  </a:lnTo>
                  <a:lnTo>
                    <a:pt x="246" y="51"/>
                  </a:lnTo>
                  <a:lnTo>
                    <a:pt x="252" y="52"/>
                  </a:lnTo>
                  <a:lnTo>
                    <a:pt x="256" y="52"/>
                  </a:lnTo>
                  <a:lnTo>
                    <a:pt x="260" y="54"/>
                  </a:lnTo>
                  <a:lnTo>
                    <a:pt x="263" y="54"/>
                  </a:lnTo>
                  <a:lnTo>
                    <a:pt x="267" y="56"/>
                  </a:lnTo>
                  <a:lnTo>
                    <a:pt x="273" y="58"/>
                  </a:lnTo>
                  <a:lnTo>
                    <a:pt x="274" y="54"/>
                  </a:lnTo>
                  <a:lnTo>
                    <a:pt x="276" y="60"/>
                  </a:lnTo>
                  <a:lnTo>
                    <a:pt x="280" y="60"/>
                  </a:lnTo>
                  <a:lnTo>
                    <a:pt x="280" y="66"/>
                  </a:lnTo>
                  <a:lnTo>
                    <a:pt x="276" y="69"/>
                  </a:lnTo>
                  <a:lnTo>
                    <a:pt x="273" y="69"/>
                  </a:lnTo>
                  <a:lnTo>
                    <a:pt x="273" y="77"/>
                  </a:lnTo>
                  <a:lnTo>
                    <a:pt x="276" y="81"/>
                  </a:lnTo>
                  <a:lnTo>
                    <a:pt x="278" y="84"/>
                  </a:lnTo>
                  <a:lnTo>
                    <a:pt x="274" y="92"/>
                  </a:lnTo>
                  <a:lnTo>
                    <a:pt x="276" y="95"/>
                  </a:lnTo>
                  <a:lnTo>
                    <a:pt x="273" y="97"/>
                  </a:lnTo>
                  <a:lnTo>
                    <a:pt x="265" y="99"/>
                  </a:lnTo>
                  <a:lnTo>
                    <a:pt x="261" y="105"/>
                  </a:lnTo>
                  <a:lnTo>
                    <a:pt x="260" y="105"/>
                  </a:lnTo>
                  <a:lnTo>
                    <a:pt x="258" y="112"/>
                  </a:lnTo>
                  <a:lnTo>
                    <a:pt x="254" y="114"/>
                  </a:lnTo>
                  <a:lnTo>
                    <a:pt x="254" y="112"/>
                  </a:lnTo>
                  <a:lnTo>
                    <a:pt x="252" y="112"/>
                  </a:lnTo>
                  <a:lnTo>
                    <a:pt x="248" y="114"/>
                  </a:lnTo>
                  <a:lnTo>
                    <a:pt x="245" y="114"/>
                  </a:lnTo>
                  <a:lnTo>
                    <a:pt x="243" y="116"/>
                  </a:lnTo>
                  <a:lnTo>
                    <a:pt x="241" y="118"/>
                  </a:lnTo>
                  <a:lnTo>
                    <a:pt x="237" y="118"/>
                  </a:lnTo>
                  <a:lnTo>
                    <a:pt x="235" y="122"/>
                  </a:lnTo>
                  <a:lnTo>
                    <a:pt x="231" y="125"/>
                  </a:lnTo>
                  <a:lnTo>
                    <a:pt x="230" y="124"/>
                  </a:lnTo>
                  <a:lnTo>
                    <a:pt x="226" y="125"/>
                  </a:lnTo>
                  <a:lnTo>
                    <a:pt x="224" y="127"/>
                  </a:lnTo>
                  <a:lnTo>
                    <a:pt x="220" y="125"/>
                  </a:lnTo>
                  <a:lnTo>
                    <a:pt x="217" y="127"/>
                  </a:lnTo>
                  <a:lnTo>
                    <a:pt x="215" y="127"/>
                  </a:lnTo>
                  <a:lnTo>
                    <a:pt x="211" y="124"/>
                  </a:lnTo>
                  <a:lnTo>
                    <a:pt x="211" y="124"/>
                  </a:lnTo>
                  <a:lnTo>
                    <a:pt x="211" y="125"/>
                  </a:lnTo>
                  <a:lnTo>
                    <a:pt x="213" y="129"/>
                  </a:lnTo>
                  <a:lnTo>
                    <a:pt x="213" y="131"/>
                  </a:lnTo>
                  <a:lnTo>
                    <a:pt x="209" y="137"/>
                  </a:lnTo>
                  <a:lnTo>
                    <a:pt x="207" y="137"/>
                  </a:lnTo>
                  <a:lnTo>
                    <a:pt x="205" y="135"/>
                  </a:lnTo>
                  <a:lnTo>
                    <a:pt x="207" y="135"/>
                  </a:lnTo>
                  <a:lnTo>
                    <a:pt x="211" y="131"/>
                  </a:lnTo>
                  <a:lnTo>
                    <a:pt x="211" y="129"/>
                  </a:lnTo>
                  <a:lnTo>
                    <a:pt x="209" y="129"/>
                  </a:lnTo>
                  <a:lnTo>
                    <a:pt x="207" y="131"/>
                  </a:lnTo>
                  <a:lnTo>
                    <a:pt x="202" y="135"/>
                  </a:lnTo>
                  <a:lnTo>
                    <a:pt x="200" y="137"/>
                  </a:lnTo>
                  <a:lnTo>
                    <a:pt x="200" y="138"/>
                  </a:lnTo>
                  <a:lnTo>
                    <a:pt x="196" y="138"/>
                  </a:lnTo>
                  <a:lnTo>
                    <a:pt x="192" y="137"/>
                  </a:lnTo>
                  <a:lnTo>
                    <a:pt x="190" y="138"/>
                  </a:lnTo>
                  <a:lnTo>
                    <a:pt x="187" y="138"/>
                  </a:lnTo>
                  <a:lnTo>
                    <a:pt x="187" y="138"/>
                  </a:lnTo>
                  <a:lnTo>
                    <a:pt x="188" y="140"/>
                  </a:lnTo>
                  <a:lnTo>
                    <a:pt x="194" y="140"/>
                  </a:lnTo>
                  <a:lnTo>
                    <a:pt x="196" y="142"/>
                  </a:lnTo>
                  <a:lnTo>
                    <a:pt x="198" y="144"/>
                  </a:lnTo>
                  <a:lnTo>
                    <a:pt x="200" y="142"/>
                  </a:lnTo>
                  <a:lnTo>
                    <a:pt x="202" y="144"/>
                  </a:lnTo>
                  <a:lnTo>
                    <a:pt x="200" y="146"/>
                  </a:lnTo>
                  <a:lnTo>
                    <a:pt x="200" y="148"/>
                  </a:lnTo>
                  <a:lnTo>
                    <a:pt x="202" y="148"/>
                  </a:lnTo>
                  <a:lnTo>
                    <a:pt x="203" y="148"/>
                  </a:lnTo>
                  <a:lnTo>
                    <a:pt x="202" y="150"/>
                  </a:lnTo>
                  <a:lnTo>
                    <a:pt x="203" y="148"/>
                  </a:lnTo>
                  <a:lnTo>
                    <a:pt x="205" y="150"/>
                  </a:lnTo>
                  <a:lnTo>
                    <a:pt x="207" y="153"/>
                  </a:lnTo>
                  <a:lnTo>
                    <a:pt x="209" y="155"/>
                  </a:lnTo>
                  <a:lnTo>
                    <a:pt x="213" y="155"/>
                  </a:lnTo>
                  <a:lnTo>
                    <a:pt x="215" y="155"/>
                  </a:lnTo>
                  <a:lnTo>
                    <a:pt x="209" y="150"/>
                  </a:lnTo>
                  <a:lnTo>
                    <a:pt x="203" y="142"/>
                  </a:lnTo>
                  <a:lnTo>
                    <a:pt x="202" y="138"/>
                  </a:lnTo>
                  <a:lnTo>
                    <a:pt x="203" y="137"/>
                  </a:lnTo>
                  <a:lnTo>
                    <a:pt x="205" y="140"/>
                  </a:lnTo>
                  <a:lnTo>
                    <a:pt x="207" y="146"/>
                  </a:lnTo>
                  <a:lnTo>
                    <a:pt x="215" y="155"/>
                  </a:lnTo>
                  <a:lnTo>
                    <a:pt x="217" y="155"/>
                  </a:lnTo>
                  <a:lnTo>
                    <a:pt x="220" y="152"/>
                  </a:lnTo>
                  <a:lnTo>
                    <a:pt x="222" y="152"/>
                  </a:lnTo>
                  <a:lnTo>
                    <a:pt x="224" y="153"/>
                  </a:lnTo>
                  <a:lnTo>
                    <a:pt x="226" y="152"/>
                  </a:lnTo>
                  <a:lnTo>
                    <a:pt x="231" y="150"/>
                  </a:lnTo>
                  <a:lnTo>
                    <a:pt x="235" y="150"/>
                  </a:lnTo>
                  <a:lnTo>
                    <a:pt x="235" y="153"/>
                  </a:lnTo>
                  <a:lnTo>
                    <a:pt x="233" y="153"/>
                  </a:lnTo>
                  <a:lnTo>
                    <a:pt x="233" y="157"/>
                  </a:lnTo>
                  <a:lnTo>
                    <a:pt x="231" y="159"/>
                  </a:lnTo>
                  <a:lnTo>
                    <a:pt x="226" y="161"/>
                  </a:lnTo>
                  <a:lnTo>
                    <a:pt x="220" y="159"/>
                  </a:lnTo>
                  <a:lnTo>
                    <a:pt x="217" y="161"/>
                  </a:lnTo>
                  <a:lnTo>
                    <a:pt x="213" y="165"/>
                  </a:lnTo>
                  <a:lnTo>
                    <a:pt x="207" y="165"/>
                  </a:lnTo>
                  <a:lnTo>
                    <a:pt x="200" y="170"/>
                  </a:lnTo>
                  <a:lnTo>
                    <a:pt x="194" y="174"/>
                  </a:lnTo>
                  <a:lnTo>
                    <a:pt x="188" y="174"/>
                  </a:lnTo>
                  <a:lnTo>
                    <a:pt x="185" y="170"/>
                  </a:lnTo>
                  <a:lnTo>
                    <a:pt x="185" y="170"/>
                  </a:lnTo>
                  <a:lnTo>
                    <a:pt x="188" y="163"/>
                  </a:lnTo>
                  <a:lnTo>
                    <a:pt x="187" y="161"/>
                  </a:lnTo>
                  <a:lnTo>
                    <a:pt x="183" y="157"/>
                  </a:lnTo>
                  <a:lnTo>
                    <a:pt x="179" y="157"/>
                  </a:lnTo>
                  <a:lnTo>
                    <a:pt x="175" y="155"/>
                  </a:lnTo>
                  <a:lnTo>
                    <a:pt x="174" y="157"/>
                  </a:lnTo>
                  <a:lnTo>
                    <a:pt x="172" y="155"/>
                  </a:lnTo>
                  <a:lnTo>
                    <a:pt x="175" y="152"/>
                  </a:lnTo>
                  <a:lnTo>
                    <a:pt x="181" y="148"/>
                  </a:lnTo>
                  <a:lnTo>
                    <a:pt x="185" y="146"/>
                  </a:lnTo>
                  <a:lnTo>
                    <a:pt x="187" y="146"/>
                  </a:lnTo>
                  <a:lnTo>
                    <a:pt x="185" y="142"/>
                  </a:lnTo>
                  <a:lnTo>
                    <a:pt x="185" y="138"/>
                  </a:lnTo>
                  <a:lnTo>
                    <a:pt x="183" y="138"/>
                  </a:lnTo>
                  <a:lnTo>
                    <a:pt x="181" y="140"/>
                  </a:lnTo>
                  <a:lnTo>
                    <a:pt x="179" y="138"/>
                  </a:lnTo>
                  <a:lnTo>
                    <a:pt x="175" y="137"/>
                  </a:lnTo>
                  <a:lnTo>
                    <a:pt x="172" y="138"/>
                  </a:lnTo>
                  <a:lnTo>
                    <a:pt x="168" y="140"/>
                  </a:lnTo>
                  <a:lnTo>
                    <a:pt x="164" y="138"/>
                  </a:lnTo>
                  <a:lnTo>
                    <a:pt x="162" y="138"/>
                  </a:lnTo>
                  <a:lnTo>
                    <a:pt x="159" y="137"/>
                  </a:lnTo>
                  <a:lnTo>
                    <a:pt x="160" y="135"/>
                  </a:lnTo>
                  <a:lnTo>
                    <a:pt x="162" y="133"/>
                  </a:lnTo>
                  <a:lnTo>
                    <a:pt x="157" y="131"/>
                  </a:lnTo>
                  <a:lnTo>
                    <a:pt x="151" y="131"/>
                  </a:lnTo>
                  <a:lnTo>
                    <a:pt x="149" y="129"/>
                  </a:lnTo>
                  <a:lnTo>
                    <a:pt x="153" y="129"/>
                  </a:lnTo>
                  <a:lnTo>
                    <a:pt x="159" y="129"/>
                  </a:lnTo>
                  <a:lnTo>
                    <a:pt x="162" y="129"/>
                  </a:lnTo>
                  <a:lnTo>
                    <a:pt x="164" y="129"/>
                  </a:lnTo>
                  <a:lnTo>
                    <a:pt x="168" y="127"/>
                  </a:lnTo>
                  <a:lnTo>
                    <a:pt x="162" y="127"/>
                  </a:lnTo>
                  <a:lnTo>
                    <a:pt x="160" y="127"/>
                  </a:lnTo>
                  <a:lnTo>
                    <a:pt x="159" y="125"/>
                  </a:lnTo>
                  <a:lnTo>
                    <a:pt x="157" y="124"/>
                  </a:lnTo>
                  <a:lnTo>
                    <a:pt x="155" y="125"/>
                  </a:lnTo>
                  <a:lnTo>
                    <a:pt x="155" y="127"/>
                  </a:lnTo>
                  <a:lnTo>
                    <a:pt x="151" y="127"/>
                  </a:lnTo>
                  <a:lnTo>
                    <a:pt x="151" y="127"/>
                  </a:lnTo>
                  <a:lnTo>
                    <a:pt x="149" y="125"/>
                  </a:lnTo>
                  <a:lnTo>
                    <a:pt x="145" y="129"/>
                  </a:lnTo>
                  <a:lnTo>
                    <a:pt x="142" y="129"/>
                  </a:lnTo>
                  <a:lnTo>
                    <a:pt x="140" y="131"/>
                  </a:lnTo>
                  <a:lnTo>
                    <a:pt x="140" y="135"/>
                  </a:lnTo>
                  <a:lnTo>
                    <a:pt x="136" y="140"/>
                  </a:lnTo>
                  <a:lnTo>
                    <a:pt x="134" y="140"/>
                  </a:lnTo>
                  <a:lnTo>
                    <a:pt x="136" y="142"/>
                  </a:lnTo>
                  <a:lnTo>
                    <a:pt x="129" y="150"/>
                  </a:lnTo>
                  <a:lnTo>
                    <a:pt x="127" y="150"/>
                  </a:lnTo>
                  <a:lnTo>
                    <a:pt x="125" y="148"/>
                  </a:lnTo>
                  <a:lnTo>
                    <a:pt x="125" y="150"/>
                  </a:lnTo>
                  <a:lnTo>
                    <a:pt x="125" y="152"/>
                  </a:lnTo>
                  <a:lnTo>
                    <a:pt x="127" y="153"/>
                  </a:lnTo>
                  <a:lnTo>
                    <a:pt x="125" y="157"/>
                  </a:lnTo>
                  <a:lnTo>
                    <a:pt x="125" y="157"/>
                  </a:lnTo>
                  <a:lnTo>
                    <a:pt x="123" y="155"/>
                  </a:lnTo>
                  <a:lnTo>
                    <a:pt x="117" y="155"/>
                  </a:lnTo>
                  <a:lnTo>
                    <a:pt x="116" y="157"/>
                  </a:lnTo>
                  <a:lnTo>
                    <a:pt x="108" y="157"/>
                  </a:lnTo>
                  <a:lnTo>
                    <a:pt x="104" y="157"/>
                  </a:lnTo>
                  <a:lnTo>
                    <a:pt x="101" y="152"/>
                  </a:lnTo>
                  <a:lnTo>
                    <a:pt x="104" y="150"/>
                  </a:lnTo>
                  <a:lnTo>
                    <a:pt x="106" y="152"/>
                  </a:lnTo>
                  <a:lnTo>
                    <a:pt x="106" y="148"/>
                  </a:lnTo>
                  <a:lnTo>
                    <a:pt x="110" y="142"/>
                  </a:lnTo>
                  <a:lnTo>
                    <a:pt x="112" y="142"/>
                  </a:lnTo>
                  <a:lnTo>
                    <a:pt x="112" y="138"/>
                  </a:lnTo>
                  <a:lnTo>
                    <a:pt x="112" y="131"/>
                  </a:lnTo>
                  <a:lnTo>
                    <a:pt x="116" y="131"/>
                  </a:lnTo>
                  <a:lnTo>
                    <a:pt x="119" y="131"/>
                  </a:lnTo>
                  <a:lnTo>
                    <a:pt x="123" y="133"/>
                  </a:lnTo>
                  <a:lnTo>
                    <a:pt x="127" y="133"/>
                  </a:lnTo>
                  <a:lnTo>
                    <a:pt x="129" y="131"/>
                  </a:lnTo>
                  <a:lnTo>
                    <a:pt x="125" y="127"/>
                  </a:lnTo>
                  <a:lnTo>
                    <a:pt x="127" y="125"/>
                  </a:lnTo>
                  <a:lnTo>
                    <a:pt x="127" y="122"/>
                  </a:lnTo>
                  <a:lnTo>
                    <a:pt x="121" y="118"/>
                  </a:lnTo>
                  <a:lnTo>
                    <a:pt x="117" y="114"/>
                  </a:lnTo>
                  <a:lnTo>
                    <a:pt x="116" y="112"/>
                  </a:lnTo>
                  <a:lnTo>
                    <a:pt x="112" y="110"/>
                  </a:lnTo>
                  <a:lnTo>
                    <a:pt x="114" y="107"/>
                  </a:lnTo>
                  <a:lnTo>
                    <a:pt x="112" y="101"/>
                  </a:lnTo>
                  <a:lnTo>
                    <a:pt x="108" y="99"/>
                  </a:lnTo>
                  <a:lnTo>
                    <a:pt x="102" y="94"/>
                  </a:lnTo>
                  <a:lnTo>
                    <a:pt x="101" y="94"/>
                  </a:lnTo>
                  <a:lnTo>
                    <a:pt x="101" y="95"/>
                  </a:lnTo>
                  <a:lnTo>
                    <a:pt x="95" y="95"/>
                  </a:lnTo>
                  <a:lnTo>
                    <a:pt x="89" y="90"/>
                  </a:lnTo>
                  <a:lnTo>
                    <a:pt x="84" y="90"/>
                  </a:lnTo>
                  <a:lnTo>
                    <a:pt x="82" y="86"/>
                  </a:lnTo>
                  <a:lnTo>
                    <a:pt x="80" y="88"/>
                  </a:lnTo>
                  <a:lnTo>
                    <a:pt x="76" y="88"/>
                  </a:lnTo>
                  <a:lnTo>
                    <a:pt x="76" y="90"/>
                  </a:lnTo>
                  <a:lnTo>
                    <a:pt x="73" y="88"/>
                  </a:lnTo>
                  <a:lnTo>
                    <a:pt x="73" y="88"/>
                  </a:lnTo>
                  <a:lnTo>
                    <a:pt x="69" y="88"/>
                  </a:lnTo>
                  <a:lnTo>
                    <a:pt x="71" y="92"/>
                  </a:lnTo>
                  <a:lnTo>
                    <a:pt x="69" y="94"/>
                  </a:lnTo>
                  <a:lnTo>
                    <a:pt x="71" y="97"/>
                  </a:lnTo>
                  <a:lnTo>
                    <a:pt x="67" y="99"/>
                  </a:lnTo>
                  <a:lnTo>
                    <a:pt x="63" y="101"/>
                  </a:lnTo>
                  <a:lnTo>
                    <a:pt x="50" y="103"/>
                  </a:lnTo>
                  <a:lnTo>
                    <a:pt x="48" y="107"/>
                  </a:lnTo>
                  <a:lnTo>
                    <a:pt x="45" y="107"/>
                  </a:lnTo>
                  <a:lnTo>
                    <a:pt x="39" y="109"/>
                  </a:lnTo>
                  <a:lnTo>
                    <a:pt x="35" y="107"/>
                  </a:lnTo>
                  <a:lnTo>
                    <a:pt x="33" y="105"/>
                  </a:lnTo>
                  <a:lnTo>
                    <a:pt x="30" y="101"/>
                  </a:lnTo>
                  <a:lnTo>
                    <a:pt x="26" y="101"/>
                  </a:lnTo>
                  <a:lnTo>
                    <a:pt x="18" y="99"/>
                  </a:lnTo>
                  <a:lnTo>
                    <a:pt x="15" y="99"/>
                  </a:lnTo>
                  <a:lnTo>
                    <a:pt x="13" y="101"/>
                  </a:lnTo>
                  <a:lnTo>
                    <a:pt x="11" y="101"/>
                  </a:lnTo>
                  <a:lnTo>
                    <a:pt x="9" y="97"/>
                  </a:lnTo>
                  <a:lnTo>
                    <a:pt x="5" y="95"/>
                  </a:lnTo>
                  <a:lnTo>
                    <a:pt x="0" y="92"/>
                  </a:lnTo>
                  <a:lnTo>
                    <a:pt x="1" y="90"/>
                  </a:lnTo>
                  <a:lnTo>
                    <a:pt x="1" y="84"/>
                  </a:lnTo>
                  <a:lnTo>
                    <a:pt x="5" y="77"/>
                  </a:lnTo>
                  <a:lnTo>
                    <a:pt x="9" y="77"/>
                  </a:lnTo>
                  <a:lnTo>
                    <a:pt x="9" y="73"/>
                  </a:lnTo>
                  <a:lnTo>
                    <a:pt x="9" y="67"/>
                  </a:lnTo>
                  <a:lnTo>
                    <a:pt x="18" y="56"/>
                  </a:lnTo>
                  <a:lnTo>
                    <a:pt x="20" y="51"/>
                  </a:lnTo>
                  <a:lnTo>
                    <a:pt x="22" y="49"/>
                  </a:lnTo>
                  <a:lnTo>
                    <a:pt x="26" y="49"/>
                  </a:lnTo>
                  <a:lnTo>
                    <a:pt x="26" y="43"/>
                  </a:lnTo>
                  <a:lnTo>
                    <a:pt x="26" y="41"/>
                  </a:lnTo>
                  <a:lnTo>
                    <a:pt x="24" y="38"/>
                  </a:lnTo>
                  <a:lnTo>
                    <a:pt x="26" y="36"/>
                  </a:lnTo>
                  <a:lnTo>
                    <a:pt x="22" y="34"/>
                  </a:lnTo>
                  <a:lnTo>
                    <a:pt x="20" y="28"/>
                  </a:lnTo>
                  <a:lnTo>
                    <a:pt x="18" y="26"/>
                  </a:lnTo>
                  <a:lnTo>
                    <a:pt x="18" y="19"/>
                  </a:lnTo>
                  <a:lnTo>
                    <a:pt x="18" y="17"/>
                  </a:lnTo>
                  <a:lnTo>
                    <a:pt x="20" y="15"/>
                  </a:lnTo>
                  <a:lnTo>
                    <a:pt x="26" y="19"/>
                  </a:lnTo>
                  <a:lnTo>
                    <a:pt x="30" y="17"/>
                  </a:lnTo>
                  <a:lnTo>
                    <a:pt x="41" y="15"/>
                  </a:lnTo>
                  <a:lnTo>
                    <a:pt x="46" y="15"/>
                  </a:lnTo>
                  <a:lnTo>
                    <a:pt x="50" y="11"/>
                  </a:lnTo>
                  <a:lnTo>
                    <a:pt x="52" y="13"/>
                  </a:lnTo>
                  <a:lnTo>
                    <a:pt x="56" y="15"/>
                  </a:lnTo>
                  <a:lnTo>
                    <a:pt x="65" y="17"/>
                  </a:lnTo>
                  <a:lnTo>
                    <a:pt x="71" y="19"/>
                  </a:lnTo>
                  <a:lnTo>
                    <a:pt x="71" y="21"/>
                  </a:lnTo>
                  <a:lnTo>
                    <a:pt x="76" y="17"/>
                  </a:lnTo>
                  <a:lnTo>
                    <a:pt x="80" y="21"/>
                  </a:lnTo>
                  <a:lnTo>
                    <a:pt x="82" y="21"/>
                  </a:lnTo>
                  <a:lnTo>
                    <a:pt x="84" y="19"/>
                  </a:lnTo>
                  <a:lnTo>
                    <a:pt x="88" y="19"/>
                  </a:lnTo>
                  <a:lnTo>
                    <a:pt x="91" y="21"/>
                  </a:lnTo>
                  <a:lnTo>
                    <a:pt x="95" y="17"/>
                  </a:lnTo>
                  <a:lnTo>
                    <a:pt x="101" y="19"/>
                  </a:lnTo>
                  <a:lnTo>
                    <a:pt x="101" y="21"/>
                  </a:lnTo>
                  <a:lnTo>
                    <a:pt x="104" y="23"/>
                  </a:lnTo>
                  <a:lnTo>
                    <a:pt x="106" y="19"/>
                  </a:lnTo>
                  <a:lnTo>
                    <a:pt x="110" y="19"/>
                  </a:lnTo>
                  <a:lnTo>
                    <a:pt x="114" y="21"/>
                  </a:lnTo>
                  <a:lnTo>
                    <a:pt x="117" y="19"/>
                  </a:lnTo>
                  <a:lnTo>
                    <a:pt x="121" y="21"/>
                  </a:lnTo>
                  <a:lnTo>
                    <a:pt x="125" y="21"/>
                  </a:lnTo>
                  <a:lnTo>
                    <a:pt x="125" y="15"/>
                  </a:lnTo>
                  <a:lnTo>
                    <a:pt x="129" y="8"/>
                  </a:lnTo>
                  <a:lnTo>
                    <a:pt x="132" y="8"/>
                  </a:lnTo>
                  <a:lnTo>
                    <a:pt x="140" y="6"/>
                  </a:lnTo>
                  <a:lnTo>
                    <a:pt x="144" y="8"/>
                  </a:lnTo>
                  <a:lnTo>
                    <a:pt x="147" y="6"/>
                  </a:lnTo>
                  <a:lnTo>
                    <a:pt x="147" y="2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79">
              <a:extLst>
                <a:ext uri="{FF2B5EF4-FFF2-40B4-BE49-F238E27FC236}">
                  <a16:creationId xmlns:a16="http://schemas.microsoft.com/office/drawing/2014/main" id="{FAB8D1BB-486C-4EF4-927B-406A0E884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2345" y="7843182"/>
              <a:ext cx="729946" cy="802940"/>
            </a:xfrm>
            <a:custGeom>
              <a:avLst/>
              <a:gdLst>
                <a:gd name="T0" fmla="*/ 13 w 60"/>
                <a:gd name="T1" fmla="*/ 0 h 66"/>
                <a:gd name="T2" fmla="*/ 15 w 60"/>
                <a:gd name="T3" fmla="*/ 4 h 66"/>
                <a:gd name="T4" fmla="*/ 20 w 60"/>
                <a:gd name="T5" fmla="*/ 4 h 66"/>
                <a:gd name="T6" fmla="*/ 26 w 60"/>
                <a:gd name="T7" fmla="*/ 9 h 66"/>
                <a:gd name="T8" fmla="*/ 32 w 60"/>
                <a:gd name="T9" fmla="*/ 9 h 66"/>
                <a:gd name="T10" fmla="*/ 32 w 60"/>
                <a:gd name="T11" fmla="*/ 8 h 66"/>
                <a:gd name="T12" fmla="*/ 33 w 60"/>
                <a:gd name="T13" fmla="*/ 8 h 66"/>
                <a:gd name="T14" fmla="*/ 39 w 60"/>
                <a:gd name="T15" fmla="*/ 13 h 66"/>
                <a:gd name="T16" fmla="*/ 43 w 60"/>
                <a:gd name="T17" fmla="*/ 15 h 66"/>
                <a:gd name="T18" fmla="*/ 45 w 60"/>
                <a:gd name="T19" fmla="*/ 21 h 66"/>
                <a:gd name="T20" fmla="*/ 43 w 60"/>
                <a:gd name="T21" fmla="*/ 24 h 66"/>
                <a:gd name="T22" fmla="*/ 47 w 60"/>
                <a:gd name="T23" fmla="*/ 26 h 66"/>
                <a:gd name="T24" fmla="*/ 48 w 60"/>
                <a:gd name="T25" fmla="*/ 28 h 66"/>
                <a:gd name="T26" fmla="*/ 52 w 60"/>
                <a:gd name="T27" fmla="*/ 32 h 66"/>
                <a:gd name="T28" fmla="*/ 58 w 60"/>
                <a:gd name="T29" fmla="*/ 36 h 66"/>
                <a:gd name="T30" fmla="*/ 58 w 60"/>
                <a:gd name="T31" fmla="*/ 39 h 66"/>
                <a:gd name="T32" fmla="*/ 56 w 60"/>
                <a:gd name="T33" fmla="*/ 41 h 66"/>
                <a:gd name="T34" fmla="*/ 60 w 60"/>
                <a:gd name="T35" fmla="*/ 45 h 66"/>
                <a:gd name="T36" fmla="*/ 58 w 60"/>
                <a:gd name="T37" fmla="*/ 47 h 66"/>
                <a:gd name="T38" fmla="*/ 54 w 60"/>
                <a:gd name="T39" fmla="*/ 47 h 66"/>
                <a:gd name="T40" fmla="*/ 50 w 60"/>
                <a:gd name="T41" fmla="*/ 45 h 66"/>
                <a:gd name="T42" fmla="*/ 47 w 60"/>
                <a:gd name="T43" fmla="*/ 45 h 66"/>
                <a:gd name="T44" fmla="*/ 43 w 60"/>
                <a:gd name="T45" fmla="*/ 45 h 66"/>
                <a:gd name="T46" fmla="*/ 43 w 60"/>
                <a:gd name="T47" fmla="*/ 52 h 66"/>
                <a:gd name="T48" fmla="*/ 43 w 60"/>
                <a:gd name="T49" fmla="*/ 56 h 66"/>
                <a:gd name="T50" fmla="*/ 41 w 60"/>
                <a:gd name="T51" fmla="*/ 56 h 66"/>
                <a:gd name="T52" fmla="*/ 37 w 60"/>
                <a:gd name="T53" fmla="*/ 62 h 66"/>
                <a:gd name="T54" fmla="*/ 37 w 60"/>
                <a:gd name="T55" fmla="*/ 66 h 66"/>
                <a:gd name="T56" fmla="*/ 35 w 60"/>
                <a:gd name="T57" fmla="*/ 64 h 66"/>
                <a:gd name="T58" fmla="*/ 32 w 60"/>
                <a:gd name="T59" fmla="*/ 66 h 66"/>
                <a:gd name="T60" fmla="*/ 32 w 60"/>
                <a:gd name="T61" fmla="*/ 66 h 66"/>
                <a:gd name="T62" fmla="*/ 30 w 60"/>
                <a:gd name="T63" fmla="*/ 60 h 66"/>
                <a:gd name="T64" fmla="*/ 30 w 60"/>
                <a:gd name="T65" fmla="*/ 45 h 66"/>
                <a:gd name="T66" fmla="*/ 28 w 60"/>
                <a:gd name="T67" fmla="*/ 39 h 66"/>
                <a:gd name="T68" fmla="*/ 26 w 60"/>
                <a:gd name="T69" fmla="*/ 36 h 66"/>
                <a:gd name="T70" fmla="*/ 17 w 60"/>
                <a:gd name="T71" fmla="*/ 28 h 66"/>
                <a:gd name="T72" fmla="*/ 17 w 60"/>
                <a:gd name="T73" fmla="*/ 24 h 66"/>
                <a:gd name="T74" fmla="*/ 9 w 60"/>
                <a:gd name="T75" fmla="*/ 19 h 66"/>
                <a:gd name="T76" fmla="*/ 7 w 60"/>
                <a:gd name="T77" fmla="*/ 11 h 66"/>
                <a:gd name="T78" fmla="*/ 2 w 60"/>
                <a:gd name="T79" fmla="*/ 11 h 66"/>
                <a:gd name="T80" fmla="*/ 0 w 60"/>
                <a:gd name="T81" fmla="*/ 8 h 66"/>
                <a:gd name="T82" fmla="*/ 2 w 60"/>
                <a:gd name="T83" fmla="*/ 6 h 66"/>
                <a:gd name="T84" fmla="*/ 0 w 60"/>
                <a:gd name="T85" fmla="*/ 2 h 66"/>
                <a:gd name="T86" fmla="*/ 4 w 60"/>
                <a:gd name="T87" fmla="*/ 2 h 66"/>
                <a:gd name="T88" fmla="*/ 4 w 60"/>
                <a:gd name="T89" fmla="*/ 2 h 66"/>
                <a:gd name="T90" fmla="*/ 7 w 60"/>
                <a:gd name="T91" fmla="*/ 4 h 66"/>
                <a:gd name="T92" fmla="*/ 7 w 60"/>
                <a:gd name="T93" fmla="*/ 2 h 66"/>
                <a:gd name="T94" fmla="*/ 11 w 60"/>
                <a:gd name="T95" fmla="*/ 2 h 66"/>
                <a:gd name="T96" fmla="*/ 13 w 60"/>
                <a:gd name="T9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0" h="66">
                  <a:moveTo>
                    <a:pt x="13" y="0"/>
                  </a:moveTo>
                  <a:lnTo>
                    <a:pt x="15" y="4"/>
                  </a:lnTo>
                  <a:lnTo>
                    <a:pt x="20" y="4"/>
                  </a:lnTo>
                  <a:lnTo>
                    <a:pt x="26" y="9"/>
                  </a:lnTo>
                  <a:lnTo>
                    <a:pt x="32" y="9"/>
                  </a:lnTo>
                  <a:lnTo>
                    <a:pt x="32" y="8"/>
                  </a:lnTo>
                  <a:lnTo>
                    <a:pt x="33" y="8"/>
                  </a:lnTo>
                  <a:lnTo>
                    <a:pt x="39" y="13"/>
                  </a:lnTo>
                  <a:lnTo>
                    <a:pt x="43" y="15"/>
                  </a:lnTo>
                  <a:lnTo>
                    <a:pt x="45" y="21"/>
                  </a:lnTo>
                  <a:lnTo>
                    <a:pt x="43" y="24"/>
                  </a:lnTo>
                  <a:lnTo>
                    <a:pt x="47" y="26"/>
                  </a:lnTo>
                  <a:lnTo>
                    <a:pt x="48" y="28"/>
                  </a:lnTo>
                  <a:lnTo>
                    <a:pt x="52" y="32"/>
                  </a:lnTo>
                  <a:lnTo>
                    <a:pt x="58" y="36"/>
                  </a:lnTo>
                  <a:lnTo>
                    <a:pt x="58" y="39"/>
                  </a:lnTo>
                  <a:lnTo>
                    <a:pt x="56" y="41"/>
                  </a:lnTo>
                  <a:lnTo>
                    <a:pt x="60" y="45"/>
                  </a:lnTo>
                  <a:lnTo>
                    <a:pt x="58" y="47"/>
                  </a:lnTo>
                  <a:lnTo>
                    <a:pt x="54" y="47"/>
                  </a:lnTo>
                  <a:lnTo>
                    <a:pt x="50" y="45"/>
                  </a:lnTo>
                  <a:lnTo>
                    <a:pt x="47" y="45"/>
                  </a:lnTo>
                  <a:lnTo>
                    <a:pt x="43" y="45"/>
                  </a:lnTo>
                  <a:lnTo>
                    <a:pt x="43" y="52"/>
                  </a:lnTo>
                  <a:lnTo>
                    <a:pt x="43" y="56"/>
                  </a:lnTo>
                  <a:lnTo>
                    <a:pt x="41" y="56"/>
                  </a:lnTo>
                  <a:lnTo>
                    <a:pt x="37" y="62"/>
                  </a:lnTo>
                  <a:lnTo>
                    <a:pt x="37" y="66"/>
                  </a:lnTo>
                  <a:lnTo>
                    <a:pt x="35" y="64"/>
                  </a:lnTo>
                  <a:lnTo>
                    <a:pt x="32" y="66"/>
                  </a:lnTo>
                  <a:lnTo>
                    <a:pt x="32" y="66"/>
                  </a:lnTo>
                  <a:lnTo>
                    <a:pt x="30" y="60"/>
                  </a:lnTo>
                  <a:lnTo>
                    <a:pt x="30" y="45"/>
                  </a:lnTo>
                  <a:lnTo>
                    <a:pt x="28" y="39"/>
                  </a:lnTo>
                  <a:lnTo>
                    <a:pt x="26" y="36"/>
                  </a:lnTo>
                  <a:lnTo>
                    <a:pt x="17" y="28"/>
                  </a:lnTo>
                  <a:lnTo>
                    <a:pt x="17" y="24"/>
                  </a:lnTo>
                  <a:lnTo>
                    <a:pt x="9" y="19"/>
                  </a:lnTo>
                  <a:lnTo>
                    <a:pt x="7" y="11"/>
                  </a:lnTo>
                  <a:lnTo>
                    <a:pt x="2" y="11"/>
                  </a:lnTo>
                  <a:lnTo>
                    <a:pt x="0" y="8"/>
                  </a:lnTo>
                  <a:lnTo>
                    <a:pt x="2" y="6"/>
                  </a:lnTo>
                  <a:lnTo>
                    <a:pt x="0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7" y="4"/>
                  </a:lnTo>
                  <a:lnTo>
                    <a:pt x="7" y="2"/>
                  </a:lnTo>
                  <a:lnTo>
                    <a:pt x="11" y="2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82">
              <a:extLst>
                <a:ext uri="{FF2B5EF4-FFF2-40B4-BE49-F238E27FC236}">
                  <a16:creationId xmlns:a16="http://schemas.microsoft.com/office/drawing/2014/main" id="{D768DE63-D95D-4752-82CD-5619114CC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71814" y="7685032"/>
              <a:ext cx="1021924" cy="437968"/>
            </a:xfrm>
            <a:custGeom>
              <a:avLst/>
              <a:gdLst>
                <a:gd name="T0" fmla="*/ 66 w 84"/>
                <a:gd name="T1" fmla="*/ 0 h 36"/>
                <a:gd name="T2" fmla="*/ 69 w 84"/>
                <a:gd name="T3" fmla="*/ 0 h 36"/>
                <a:gd name="T4" fmla="*/ 71 w 84"/>
                <a:gd name="T5" fmla="*/ 0 h 36"/>
                <a:gd name="T6" fmla="*/ 77 w 84"/>
                <a:gd name="T7" fmla="*/ 0 h 36"/>
                <a:gd name="T8" fmla="*/ 84 w 84"/>
                <a:gd name="T9" fmla="*/ 4 h 36"/>
                <a:gd name="T10" fmla="*/ 84 w 84"/>
                <a:gd name="T11" fmla="*/ 4 h 36"/>
                <a:gd name="T12" fmla="*/ 80 w 84"/>
                <a:gd name="T13" fmla="*/ 11 h 36"/>
                <a:gd name="T14" fmla="*/ 80 w 84"/>
                <a:gd name="T15" fmla="*/ 17 h 36"/>
                <a:gd name="T16" fmla="*/ 75 w 84"/>
                <a:gd name="T17" fmla="*/ 21 h 36"/>
                <a:gd name="T18" fmla="*/ 71 w 84"/>
                <a:gd name="T19" fmla="*/ 19 h 36"/>
                <a:gd name="T20" fmla="*/ 64 w 84"/>
                <a:gd name="T21" fmla="*/ 19 h 36"/>
                <a:gd name="T22" fmla="*/ 60 w 84"/>
                <a:gd name="T23" fmla="*/ 19 h 36"/>
                <a:gd name="T24" fmla="*/ 54 w 84"/>
                <a:gd name="T25" fmla="*/ 19 h 36"/>
                <a:gd name="T26" fmla="*/ 51 w 84"/>
                <a:gd name="T27" fmla="*/ 24 h 36"/>
                <a:gd name="T28" fmla="*/ 49 w 84"/>
                <a:gd name="T29" fmla="*/ 26 h 36"/>
                <a:gd name="T30" fmla="*/ 47 w 84"/>
                <a:gd name="T31" fmla="*/ 30 h 36"/>
                <a:gd name="T32" fmla="*/ 43 w 84"/>
                <a:gd name="T33" fmla="*/ 24 h 36"/>
                <a:gd name="T34" fmla="*/ 37 w 84"/>
                <a:gd name="T35" fmla="*/ 28 h 36"/>
                <a:gd name="T36" fmla="*/ 32 w 84"/>
                <a:gd name="T37" fmla="*/ 30 h 36"/>
                <a:gd name="T38" fmla="*/ 32 w 84"/>
                <a:gd name="T39" fmla="*/ 34 h 36"/>
                <a:gd name="T40" fmla="*/ 23 w 84"/>
                <a:gd name="T41" fmla="*/ 34 h 36"/>
                <a:gd name="T42" fmla="*/ 17 w 84"/>
                <a:gd name="T43" fmla="*/ 36 h 36"/>
                <a:gd name="T44" fmla="*/ 11 w 84"/>
                <a:gd name="T45" fmla="*/ 36 h 36"/>
                <a:gd name="T46" fmla="*/ 0 w 84"/>
                <a:gd name="T47" fmla="*/ 28 h 36"/>
                <a:gd name="T48" fmla="*/ 0 w 84"/>
                <a:gd name="T49" fmla="*/ 21 h 36"/>
                <a:gd name="T50" fmla="*/ 0 w 84"/>
                <a:gd name="T51" fmla="*/ 17 h 36"/>
                <a:gd name="T52" fmla="*/ 0 w 84"/>
                <a:gd name="T53" fmla="*/ 17 h 36"/>
                <a:gd name="T54" fmla="*/ 4 w 84"/>
                <a:gd name="T55" fmla="*/ 13 h 36"/>
                <a:gd name="T56" fmla="*/ 8 w 84"/>
                <a:gd name="T57" fmla="*/ 13 h 36"/>
                <a:gd name="T58" fmla="*/ 9 w 84"/>
                <a:gd name="T59" fmla="*/ 15 h 36"/>
                <a:gd name="T60" fmla="*/ 17 w 84"/>
                <a:gd name="T61" fmla="*/ 13 h 36"/>
                <a:gd name="T62" fmla="*/ 23 w 84"/>
                <a:gd name="T63" fmla="*/ 11 h 36"/>
                <a:gd name="T64" fmla="*/ 28 w 84"/>
                <a:gd name="T65" fmla="*/ 8 h 36"/>
                <a:gd name="T66" fmla="*/ 32 w 84"/>
                <a:gd name="T67" fmla="*/ 6 h 36"/>
                <a:gd name="T68" fmla="*/ 36 w 84"/>
                <a:gd name="T69" fmla="*/ 4 h 36"/>
                <a:gd name="T70" fmla="*/ 43 w 84"/>
                <a:gd name="T71" fmla="*/ 4 h 36"/>
                <a:gd name="T72" fmla="*/ 43 w 84"/>
                <a:gd name="T73" fmla="*/ 4 h 36"/>
                <a:gd name="T74" fmla="*/ 43 w 84"/>
                <a:gd name="T75" fmla="*/ 4 h 36"/>
                <a:gd name="T76" fmla="*/ 47 w 84"/>
                <a:gd name="T77" fmla="*/ 4 h 36"/>
                <a:gd name="T78" fmla="*/ 49 w 84"/>
                <a:gd name="T79" fmla="*/ 2 h 36"/>
                <a:gd name="T80" fmla="*/ 52 w 84"/>
                <a:gd name="T81" fmla="*/ 0 h 36"/>
                <a:gd name="T82" fmla="*/ 54 w 84"/>
                <a:gd name="T83" fmla="*/ 0 h 36"/>
                <a:gd name="T84" fmla="*/ 58 w 84"/>
                <a:gd name="T85" fmla="*/ 0 h 36"/>
                <a:gd name="T86" fmla="*/ 62 w 84"/>
                <a:gd name="T87" fmla="*/ 2 h 36"/>
                <a:gd name="T88" fmla="*/ 64 w 84"/>
                <a:gd name="T89" fmla="*/ 0 h 36"/>
                <a:gd name="T90" fmla="*/ 66 w 84"/>
                <a:gd name="T9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4" h="36">
                  <a:moveTo>
                    <a:pt x="66" y="0"/>
                  </a:moveTo>
                  <a:lnTo>
                    <a:pt x="69" y="0"/>
                  </a:lnTo>
                  <a:lnTo>
                    <a:pt x="71" y="0"/>
                  </a:lnTo>
                  <a:lnTo>
                    <a:pt x="77" y="0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0" y="11"/>
                  </a:lnTo>
                  <a:lnTo>
                    <a:pt x="80" y="17"/>
                  </a:lnTo>
                  <a:lnTo>
                    <a:pt x="75" y="21"/>
                  </a:lnTo>
                  <a:lnTo>
                    <a:pt x="71" y="19"/>
                  </a:lnTo>
                  <a:lnTo>
                    <a:pt x="64" y="19"/>
                  </a:lnTo>
                  <a:lnTo>
                    <a:pt x="60" y="19"/>
                  </a:lnTo>
                  <a:lnTo>
                    <a:pt x="54" y="19"/>
                  </a:lnTo>
                  <a:lnTo>
                    <a:pt x="51" y="24"/>
                  </a:lnTo>
                  <a:lnTo>
                    <a:pt x="49" y="26"/>
                  </a:lnTo>
                  <a:lnTo>
                    <a:pt x="47" y="30"/>
                  </a:lnTo>
                  <a:lnTo>
                    <a:pt x="43" y="24"/>
                  </a:lnTo>
                  <a:lnTo>
                    <a:pt x="37" y="28"/>
                  </a:lnTo>
                  <a:lnTo>
                    <a:pt x="32" y="30"/>
                  </a:lnTo>
                  <a:lnTo>
                    <a:pt x="32" y="34"/>
                  </a:lnTo>
                  <a:lnTo>
                    <a:pt x="23" y="34"/>
                  </a:lnTo>
                  <a:lnTo>
                    <a:pt x="17" y="36"/>
                  </a:lnTo>
                  <a:lnTo>
                    <a:pt x="11" y="36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4" y="13"/>
                  </a:lnTo>
                  <a:lnTo>
                    <a:pt x="8" y="13"/>
                  </a:lnTo>
                  <a:lnTo>
                    <a:pt x="9" y="15"/>
                  </a:lnTo>
                  <a:lnTo>
                    <a:pt x="17" y="13"/>
                  </a:lnTo>
                  <a:lnTo>
                    <a:pt x="23" y="11"/>
                  </a:lnTo>
                  <a:lnTo>
                    <a:pt x="28" y="8"/>
                  </a:lnTo>
                  <a:lnTo>
                    <a:pt x="32" y="6"/>
                  </a:lnTo>
                  <a:lnTo>
                    <a:pt x="36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7" y="4"/>
                  </a:lnTo>
                  <a:lnTo>
                    <a:pt x="49" y="2"/>
                  </a:lnTo>
                  <a:lnTo>
                    <a:pt x="52" y="0"/>
                  </a:lnTo>
                  <a:lnTo>
                    <a:pt x="54" y="0"/>
                  </a:lnTo>
                  <a:lnTo>
                    <a:pt x="58" y="0"/>
                  </a:lnTo>
                  <a:lnTo>
                    <a:pt x="62" y="2"/>
                  </a:lnTo>
                  <a:lnTo>
                    <a:pt x="64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92">
              <a:extLst>
                <a:ext uri="{FF2B5EF4-FFF2-40B4-BE49-F238E27FC236}">
                  <a16:creationId xmlns:a16="http://schemas.microsoft.com/office/drawing/2014/main" id="{F41D0E25-6E1E-4001-A387-2604D0C4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63525" y="6230017"/>
              <a:ext cx="1885698" cy="1593719"/>
            </a:xfrm>
            <a:custGeom>
              <a:avLst/>
              <a:gdLst>
                <a:gd name="T0" fmla="*/ 63 w 155"/>
                <a:gd name="T1" fmla="*/ 2 h 131"/>
                <a:gd name="T2" fmla="*/ 69 w 155"/>
                <a:gd name="T3" fmla="*/ 5 h 131"/>
                <a:gd name="T4" fmla="*/ 63 w 155"/>
                <a:gd name="T5" fmla="*/ 4 h 131"/>
                <a:gd name="T6" fmla="*/ 63 w 155"/>
                <a:gd name="T7" fmla="*/ 11 h 131"/>
                <a:gd name="T8" fmla="*/ 76 w 155"/>
                <a:gd name="T9" fmla="*/ 9 h 131"/>
                <a:gd name="T10" fmla="*/ 82 w 155"/>
                <a:gd name="T11" fmla="*/ 5 h 131"/>
                <a:gd name="T12" fmla="*/ 73 w 155"/>
                <a:gd name="T13" fmla="*/ 13 h 131"/>
                <a:gd name="T14" fmla="*/ 78 w 155"/>
                <a:gd name="T15" fmla="*/ 13 h 131"/>
                <a:gd name="T16" fmla="*/ 86 w 155"/>
                <a:gd name="T17" fmla="*/ 7 h 131"/>
                <a:gd name="T18" fmla="*/ 130 w 155"/>
                <a:gd name="T19" fmla="*/ 7 h 131"/>
                <a:gd name="T20" fmla="*/ 136 w 155"/>
                <a:gd name="T21" fmla="*/ 9 h 131"/>
                <a:gd name="T22" fmla="*/ 138 w 155"/>
                <a:gd name="T23" fmla="*/ 20 h 131"/>
                <a:gd name="T24" fmla="*/ 144 w 155"/>
                <a:gd name="T25" fmla="*/ 34 h 131"/>
                <a:gd name="T26" fmla="*/ 145 w 155"/>
                <a:gd name="T27" fmla="*/ 41 h 131"/>
                <a:gd name="T28" fmla="*/ 149 w 155"/>
                <a:gd name="T29" fmla="*/ 52 h 131"/>
                <a:gd name="T30" fmla="*/ 142 w 155"/>
                <a:gd name="T31" fmla="*/ 58 h 131"/>
                <a:gd name="T32" fmla="*/ 147 w 155"/>
                <a:gd name="T33" fmla="*/ 69 h 131"/>
                <a:gd name="T34" fmla="*/ 147 w 155"/>
                <a:gd name="T35" fmla="*/ 80 h 131"/>
                <a:gd name="T36" fmla="*/ 151 w 155"/>
                <a:gd name="T37" fmla="*/ 88 h 131"/>
                <a:gd name="T38" fmla="*/ 153 w 155"/>
                <a:gd name="T39" fmla="*/ 92 h 131"/>
                <a:gd name="T40" fmla="*/ 155 w 155"/>
                <a:gd name="T41" fmla="*/ 97 h 131"/>
                <a:gd name="T42" fmla="*/ 151 w 155"/>
                <a:gd name="T43" fmla="*/ 103 h 131"/>
                <a:gd name="T44" fmla="*/ 147 w 155"/>
                <a:gd name="T45" fmla="*/ 110 h 131"/>
                <a:gd name="T46" fmla="*/ 138 w 155"/>
                <a:gd name="T47" fmla="*/ 127 h 131"/>
                <a:gd name="T48" fmla="*/ 134 w 155"/>
                <a:gd name="T49" fmla="*/ 131 h 131"/>
                <a:gd name="T50" fmla="*/ 121 w 155"/>
                <a:gd name="T51" fmla="*/ 127 h 131"/>
                <a:gd name="T52" fmla="*/ 116 w 155"/>
                <a:gd name="T53" fmla="*/ 127 h 131"/>
                <a:gd name="T54" fmla="*/ 112 w 155"/>
                <a:gd name="T55" fmla="*/ 129 h 131"/>
                <a:gd name="T56" fmla="*/ 104 w 155"/>
                <a:gd name="T57" fmla="*/ 127 h 131"/>
                <a:gd name="T58" fmla="*/ 99 w 155"/>
                <a:gd name="T59" fmla="*/ 129 h 131"/>
                <a:gd name="T60" fmla="*/ 93 w 155"/>
                <a:gd name="T61" fmla="*/ 131 h 131"/>
                <a:gd name="T62" fmla="*/ 93 w 155"/>
                <a:gd name="T63" fmla="*/ 127 h 131"/>
                <a:gd name="T64" fmla="*/ 86 w 155"/>
                <a:gd name="T65" fmla="*/ 123 h 131"/>
                <a:gd name="T66" fmla="*/ 80 w 155"/>
                <a:gd name="T67" fmla="*/ 125 h 131"/>
                <a:gd name="T68" fmla="*/ 67 w 155"/>
                <a:gd name="T69" fmla="*/ 112 h 131"/>
                <a:gd name="T70" fmla="*/ 56 w 155"/>
                <a:gd name="T71" fmla="*/ 112 h 131"/>
                <a:gd name="T72" fmla="*/ 54 w 155"/>
                <a:gd name="T73" fmla="*/ 106 h 131"/>
                <a:gd name="T74" fmla="*/ 41 w 155"/>
                <a:gd name="T75" fmla="*/ 103 h 131"/>
                <a:gd name="T76" fmla="*/ 43 w 155"/>
                <a:gd name="T77" fmla="*/ 108 h 131"/>
                <a:gd name="T78" fmla="*/ 39 w 155"/>
                <a:gd name="T79" fmla="*/ 110 h 131"/>
                <a:gd name="T80" fmla="*/ 37 w 155"/>
                <a:gd name="T81" fmla="*/ 106 h 131"/>
                <a:gd name="T82" fmla="*/ 33 w 155"/>
                <a:gd name="T83" fmla="*/ 103 h 131"/>
                <a:gd name="T84" fmla="*/ 33 w 155"/>
                <a:gd name="T85" fmla="*/ 97 h 131"/>
                <a:gd name="T86" fmla="*/ 28 w 155"/>
                <a:gd name="T87" fmla="*/ 95 h 131"/>
                <a:gd name="T88" fmla="*/ 20 w 155"/>
                <a:gd name="T89" fmla="*/ 92 h 131"/>
                <a:gd name="T90" fmla="*/ 16 w 155"/>
                <a:gd name="T91" fmla="*/ 92 h 131"/>
                <a:gd name="T92" fmla="*/ 13 w 155"/>
                <a:gd name="T93" fmla="*/ 92 h 131"/>
                <a:gd name="T94" fmla="*/ 15 w 155"/>
                <a:gd name="T95" fmla="*/ 80 h 131"/>
                <a:gd name="T96" fmla="*/ 11 w 155"/>
                <a:gd name="T97" fmla="*/ 77 h 131"/>
                <a:gd name="T98" fmla="*/ 9 w 155"/>
                <a:gd name="T99" fmla="*/ 67 h 131"/>
                <a:gd name="T100" fmla="*/ 7 w 155"/>
                <a:gd name="T101" fmla="*/ 62 h 131"/>
                <a:gd name="T102" fmla="*/ 5 w 155"/>
                <a:gd name="T103" fmla="*/ 54 h 131"/>
                <a:gd name="T104" fmla="*/ 0 w 155"/>
                <a:gd name="T105" fmla="*/ 47 h 131"/>
                <a:gd name="T106" fmla="*/ 5 w 155"/>
                <a:gd name="T107" fmla="*/ 39 h 131"/>
                <a:gd name="T108" fmla="*/ 5 w 155"/>
                <a:gd name="T109" fmla="*/ 32 h 131"/>
                <a:gd name="T110" fmla="*/ 5 w 155"/>
                <a:gd name="T111" fmla="*/ 28 h 131"/>
                <a:gd name="T112" fmla="*/ 9 w 155"/>
                <a:gd name="T113" fmla="*/ 20 h 131"/>
                <a:gd name="T114" fmla="*/ 22 w 155"/>
                <a:gd name="T115" fmla="*/ 15 h 131"/>
                <a:gd name="T116" fmla="*/ 28 w 155"/>
                <a:gd name="T117" fmla="*/ 13 h 131"/>
                <a:gd name="T118" fmla="*/ 35 w 155"/>
                <a:gd name="T119" fmla="*/ 9 h 131"/>
                <a:gd name="T120" fmla="*/ 43 w 155"/>
                <a:gd name="T121" fmla="*/ 4 h 131"/>
                <a:gd name="T122" fmla="*/ 56 w 155"/>
                <a:gd name="T12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5" h="131">
                  <a:moveTo>
                    <a:pt x="56" y="0"/>
                  </a:moveTo>
                  <a:lnTo>
                    <a:pt x="63" y="2"/>
                  </a:lnTo>
                  <a:lnTo>
                    <a:pt x="69" y="4"/>
                  </a:lnTo>
                  <a:lnTo>
                    <a:pt x="69" y="5"/>
                  </a:lnTo>
                  <a:lnTo>
                    <a:pt x="67" y="4"/>
                  </a:lnTo>
                  <a:lnTo>
                    <a:pt x="63" y="4"/>
                  </a:lnTo>
                  <a:lnTo>
                    <a:pt x="61" y="7"/>
                  </a:lnTo>
                  <a:lnTo>
                    <a:pt x="63" y="11"/>
                  </a:lnTo>
                  <a:lnTo>
                    <a:pt x="71" y="13"/>
                  </a:lnTo>
                  <a:lnTo>
                    <a:pt x="76" y="9"/>
                  </a:lnTo>
                  <a:lnTo>
                    <a:pt x="80" y="5"/>
                  </a:lnTo>
                  <a:lnTo>
                    <a:pt x="82" y="5"/>
                  </a:lnTo>
                  <a:lnTo>
                    <a:pt x="76" y="11"/>
                  </a:lnTo>
                  <a:lnTo>
                    <a:pt x="73" y="13"/>
                  </a:lnTo>
                  <a:lnTo>
                    <a:pt x="74" y="15"/>
                  </a:lnTo>
                  <a:lnTo>
                    <a:pt x="78" y="13"/>
                  </a:lnTo>
                  <a:lnTo>
                    <a:pt x="84" y="7"/>
                  </a:lnTo>
                  <a:lnTo>
                    <a:pt x="86" y="7"/>
                  </a:lnTo>
                  <a:lnTo>
                    <a:pt x="108" y="9"/>
                  </a:lnTo>
                  <a:lnTo>
                    <a:pt x="130" y="7"/>
                  </a:lnTo>
                  <a:lnTo>
                    <a:pt x="134" y="9"/>
                  </a:lnTo>
                  <a:lnTo>
                    <a:pt x="136" y="9"/>
                  </a:lnTo>
                  <a:lnTo>
                    <a:pt x="138" y="17"/>
                  </a:lnTo>
                  <a:lnTo>
                    <a:pt x="138" y="20"/>
                  </a:lnTo>
                  <a:lnTo>
                    <a:pt x="140" y="24"/>
                  </a:lnTo>
                  <a:lnTo>
                    <a:pt x="144" y="34"/>
                  </a:lnTo>
                  <a:lnTo>
                    <a:pt x="145" y="35"/>
                  </a:lnTo>
                  <a:lnTo>
                    <a:pt x="145" y="41"/>
                  </a:lnTo>
                  <a:lnTo>
                    <a:pt x="147" y="43"/>
                  </a:lnTo>
                  <a:lnTo>
                    <a:pt x="149" y="52"/>
                  </a:lnTo>
                  <a:lnTo>
                    <a:pt x="145" y="54"/>
                  </a:lnTo>
                  <a:lnTo>
                    <a:pt x="142" y="58"/>
                  </a:lnTo>
                  <a:lnTo>
                    <a:pt x="144" y="63"/>
                  </a:lnTo>
                  <a:lnTo>
                    <a:pt x="147" y="69"/>
                  </a:lnTo>
                  <a:lnTo>
                    <a:pt x="147" y="73"/>
                  </a:lnTo>
                  <a:lnTo>
                    <a:pt x="147" y="80"/>
                  </a:lnTo>
                  <a:lnTo>
                    <a:pt x="149" y="82"/>
                  </a:lnTo>
                  <a:lnTo>
                    <a:pt x="151" y="88"/>
                  </a:lnTo>
                  <a:lnTo>
                    <a:pt x="155" y="90"/>
                  </a:lnTo>
                  <a:lnTo>
                    <a:pt x="153" y="92"/>
                  </a:lnTo>
                  <a:lnTo>
                    <a:pt x="155" y="95"/>
                  </a:lnTo>
                  <a:lnTo>
                    <a:pt x="155" y="97"/>
                  </a:lnTo>
                  <a:lnTo>
                    <a:pt x="155" y="103"/>
                  </a:lnTo>
                  <a:lnTo>
                    <a:pt x="151" y="103"/>
                  </a:lnTo>
                  <a:lnTo>
                    <a:pt x="149" y="105"/>
                  </a:lnTo>
                  <a:lnTo>
                    <a:pt x="147" y="110"/>
                  </a:lnTo>
                  <a:lnTo>
                    <a:pt x="138" y="121"/>
                  </a:lnTo>
                  <a:lnTo>
                    <a:pt x="138" y="127"/>
                  </a:lnTo>
                  <a:lnTo>
                    <a:pt x="138" y="131"/>
                  </a:lnTo>
                  <a:lnTo>
                    <a:pt x="134" y="131"/>
                  </a:lnTo>
                  <a:lnTo>
                    <a:pt x="127" y="127"/>
                  </a:lnTo>
                  <a:lnTo>
                    <a:pt x="121" y="127"/>
                  </a:lnTo>
                  <a:lnTo>
                    <a:pt x="119" y="127"/>
                  </a:lnTo>
                  <a:lnTo>
                    <a:pt x="116" y="127"/>
                  </a:lnTo>
                  <a:lnTo>
                    <a:pt x="114" y="127"/>
                  </a:lnTo>
                  <a:lnTo>
                    <a:pt x="112" y="129"/>
                  </a:lnTo>
                  <a:lnTo>
                    <a:pt x="108" y="127"/>
                  </a:lnTo>
                  <a:lnTo>
                    <a:pt x="104" y="127"/>
                  </a:lnTo>
                  <a:lnTo>
                    <a:pt x="102" y="127"/>
                  </a:lnTo>
                  <a:lnTo>
                    <a:pt x="99" y="129"/>
                  </a:lnTo>
                  <a:lnTo>
                    <a:pt x="97" y="131"/>
                  </a:lnTo>
                  <a:lnTo>
                    <a:pt x="93" y="131"/>
                  </a:lnTo>
                  <a:lnTo>
                    <a:pt x="93" y="131"/>
                  </a:lnTo>
                  <a:lnTo>
                    <a:pt x="93" y="127"/>
                  </a:lnTo>
                  <a:lnTo>
                    <a:pt x="89" y="123"/>
                  </a:lnTo>
                  <a:lnTo>
                    <a:pt x="86" y="123"/>
                  </a:lnTo>
                  <a:lnTo>
                    <a:pt x="84" y="125"/>
                  </a:lnTo>
                  <a:lnTo>
                    <a:pt x="80" y="125"/>
                  </a:lnTo>
                  <a:lnTo>
                    <a:pt x="78" y="120"/>
                  </a:lnTo>
                  <a:lnTo>
                    <a:pt x="67" y="112"/>
                  </a:lnTo>
                  <a:lnTo>
                    <a:pt x="63" y="110"/>
                  </a:lnTo>
                  <a:lnTo>
                    <a:pt x="56" y="112"/>
                  </a:lnTo>
                  <a:lnTo>
                    <a:pt x="52" y="108"/>
                  </a:lnTo>
                  <a:lnTo>
                    <a:pt x="54" y="106"/>
                  </a:lnTo>
                  <a:lnTo>
                    <a:pt x="48" y="106"/>
                  </a:lnTo>
                  <a:lnTo>
                    <a:pt x="41" y="103"/>
                  </a:lnTo>
                  <a:lnTo>
                    <a:pt x="39" y="103"/>
                  </a:lnTo>
                  <a:lnTo>
                    <a:pt x="43" y="108"/>
                  </a:lnTo>
                  <a:lnTo>
                    <a:pt x="41" y="108"/>
                  </a:lnTo>
                  <a:lnTo>
                    <a:pt x="39" y="110"/>
                  </a:lnTo>
                  <a:lnTo>
                    <a:pt x="37" y="110"/>
                  </a:lnTo>
                  <a:lnTo>
                    <a:pt x="37" y="106"/>
                  </a:lnTo>
                  <a:lnTo>
                    <a:pt x="35" y="106"/>
                  </a:lnTo>
                  <a:lnTo>
                    <a:pt x="33" y="103"/>
                  </a:lnTo>
                  <a:lnTo>
                    <a:pt x="35" y="99"/>
                  </a:lnTo>
                  <a:lnTo>
                    <a:pt x="33" y="97"/>
                  </a:lnTo>
                  <a:lnTo>
                    <a:pt x="30" y="99"/>
                  </a:lnTo>
                  <a:lnTo>
                    <a:pt x="28" y="95"/>
                  </a:lnTo>
                  <a:lnTo>
                    <a:pt x="28" y="93"/>
                  </a:lnTo>
                  <a:lnTo>
                    <a:pt x="20" y="92"/>
                  </a:lnTo>
                  <a:lnTo>
                    <a:pt x="18" y="93"/>
                  </a:lnTo>
                  <a:lnTo>
                    <a:pt x="16" y="92"/>
                  </a:lnTo>
                  <a:lnTo>
                    <a:pt x="15" y="93"/>
                  </a:lnTo>
                  <a:lnTo>
                    <a:pt x="13" y="92"/>
                  </a:lnTo>
                  <a:lnTo>
                    <a:pt x="15" y="90"/>
                  </a:lnTo>
                  <a:lnTo>
                    <a:pt x="15" y="80"/>
                  </a:lnTo>
                  <a:lnTo>
                    <a:pt x="13" y="78"/>
                  </a:lnTo>
                  <a:lnTo>
                    <a:pt x="11" y="77"/>
                  </a:lnTo>
                  <a:lnTo>
                    <a:pt x="7" y="71"/>
                  </a:lnTo>
                  <a:lnTo>
                    <a:pt x="9" y="67"/>
                  </a:lnTo>
                  <a:lnTo>
                    <a:pt x="7" y="63"/>
                  </a:lnTo>
                  <a:lnTo>
                    <a:pt x="7" y="62"/>
                  </a:lnTo>
                  <a:lnTo>
                    <a:pt x="5" y="58"/>
                  </a:lnTo>
                  <a:lnTo>
                    <a:pt x="5" y="54"/>
                  </a:lnTo>
                  <a:lnTo>
                    <a:pt x="0" y="48"/>
                  </a:lnTo>
                  <a:lnTo>
                    <a:pt x="0" y="47"/>
                  </a:lnTo>
                  <a:lnTo>
                    <a:pt x="5" y="45"/>
                  </a:lnTo>
                  <a:lnTo>
                    <a:pt x="5" y="39"/>
                  </a:lnTo>
                  <a:lnTo>
                    <a:pt x="3" y="32"/>
                  </a:lnTo>
                  <a:lnTo>
                    <a:pt x="5" y="32"/>
                  </a:lnTo>
                  <a:lnTo>
                    <a:pt x="5" y="30"/>
                  </a:lnTo>
                  <a:lnTo>
                    <a:pt x="5" y="28"/>
                  </a:lnTo>
                  <a:lnTo>
                    <a:pt x="7" y="24"/>
                  </a:lnTo>
                  <a:lnTo>
                    <a:pt x="9" y="20"/>
                  </a:lnTo>
                  <a:lnTo>
                    <a:pt x="15" y="20"/>
                  </a:lnTo>
                  <a:lnTo>
                    <a:pt x="22" y="15"/>
                  </a:lnTo>
                  <a:lnTo>
                    <a:pt x="28" y="15"/>
                  </a:lnTo>
                  <a:lnTo>
                    <a:pt x="28" y="13"/>
                  </a:lnTo>
                  <a:lnTo>
                    <a:pt x="31" y="9"/>
                  </a:lnTo>
                  <a:lnTo>
                    <a:pt x="35" y="9"/>
                  </a:lnTo>
                  <a:lnTo>
                    <a:pt x="39" y="5"/>
                  </a:lnTo>
                  <a:lnTo>
                    <a:pt x="43" y="4"/>
                  </a:lnTo>
                  <a:lnTo>
                    <a:pt x="48" y="4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93">
              <a:extLst>
                <a:ext uri="{FF2B5EF4-FFF2-40B4-BE49-F238E27FC236}">
                  <a16:creationId xmlns:a16="http://schemas.microsoft.com/office/drawing/2014/main" id="{9A850CA6-443D-445D-BE89-02E7D0244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4219" y="7259225"/>
              <a:ext cx="1520725" cy="656953"/>
            </a:xfrm>
            <a:custGeom>
              <a:avLst/>
              <a:gdLst>
                <a:gd name="T0" fmla="*/ 45 w 125"/>
                <a:gd name="T1" fmla="*/ 0 h 54"/>
                <a:gd name="T2" fmla="*/ 47 w 125"/>
                <a:gd name="T3" fmla="*/ 1 h 54"/>
                <a:gd name="T4" fmla="*/ 50 w 125"/>
                <a:gd name="T5" fmla="*/ 1 h 54"/>
                <a:gd name="T6" fmla="*/ 60 w 125"/>
                <a:gd name="T7" fmla="*/ 1 h 54"/>
                <a:gd name="T8" fmla="*/ 62 w 125"/>
                <a:gd name="T9" fmla="*/ 7 h 54"/>
                <a:gd name="T10" fmla="*/ 67 w 125"/>
                <a:gd name="T11" fmla="*/ 7 h 54"/>
                <a:gd name="T12" fmla="*/ 67 w 125"/>
                <a:gd name="T13" fmla="*/ 14 h 54"/>
                <a:gd name="T14" fmla="*/ 69 w 125"/>
                <a:gd name="T15" fmla="*/ 18 h 54"/>
                <a:gd name="T16" fmla="*/ 73 w 125"/>
                <a:gd name="T17" fmla="*/ 16 h 54"/>
                <a:gd name="T18" fmla="*/ 71 w 125"/>
                <a:gd name="T19" fmla="*/ 11 h 54"/>
                <a:gd name="T20" fmla="*/ 80 w 125"/>
                <a:gd name="T21" fmla="*/ 14 h 54"/>
                <a:gd name="T22" fmla="*/ 84 w 125"/>
                <a:gd name="T23" fmla="*/ 16 h 54"/>
                <a:gd name="T24" fmla="*/ 95 w 125"/>
                <a:gd name="T25" fmla="*/ 18 h 54"/>
                <a:gd name="T26" fmla="*/ 110 w 125"/>
                <a:gd name="T27" fmla="*/ 28 h 54"/>
                <a:gd name="T28" fmla="*/ 116 w 125"/>
                <a:gd name="T29" fmla="*/ 33 h 54"/>
                <a:gd name="T30" fmla="*/ 121 w 125"/>
                <a:gd name="T31" fmla="*/ 31 h 54"/>
                <a:gd name="T32" fmla="*/ 125 w 125"/>
                <a:gd name="T33" fmla="*/ 39 h 54"/>
                <a:gd name="T34" fmla="*/ 114 w 125"/>
                <a:gd name="T35" fmla="*/ 41 h 54"/>
                <a:gd name="T36" fmla="*/ 105 w 125"/>
                <a:gd name="T37" fmla="*/ 46 h 54"/>
                <a:gd name="T38" fmla="*/ 91 w 125"/>
                <a:gd name="T39" fmla="*/ 50 h 54"/>
                <a:gd name="T40" fmla="*/ 86 w 125"/>
                <a:gd name="T41" fmla="*/ 48 h 54"/>
                <a:gd name="T42" fmla="*/ 75 w 125"/>
                <a:gd name="T43" fmla="*/ 50 h 54"/>
                <a:gd name="T44" fmla="*/ 67 w 125"/>
                <a:gd name="T45" fmla="*/ 48 h 54"/>
                <a:gd name="T46" fmla="*/ 58 w 125"/>
                <a:gd name="T47" fmla="*/ 44 h 54"/>
                <a:gd name="T48" fmla="*/ 48 w 125"/>
                <a:gd name="T49" fmla="*/ 44 h 54"/>
                <a:gd name="T50" fmla="*/ 47 w 125"/>
                <a:gd name="T51" fmla="*/ 48 h 54"/>
                <a:gd name="T52" fmla="*/ 41 w 125"/>
                <a:gd name="T53" fmla="*/ 52 h 54"/>
                <a:gd name="T54" fmla="*/ 32 w 125"/>
                <a:gd name="T55" fmla="*/ 48 h 54"/>
                <a:gd name="T56" fmla="*/ 28 w 125"/>
                <a:gd name="T57" fmla="*/ 48 h 54"/>
                <a:gd name="T58" fmla="*/ 19 w 125"/>
                <a:gd name="T59" fmla="*/ 37 h 54"/>
                <a:gd name="T60" fmla="*/ 9 w 125"/>
                <a:gd name="T61" fmla="*/ 31 h 54"/>
                <a:gd name="T62" fmla="*/ 9 w 125"/>
                <a:gd name="T63" fmla="*/ 26 h 54"/>
                <a:gd name="T64" fmla="*/ 0 w 125"/>
                <a:gd name="T65" fmla="*/ 16 h 54"/>
                <a:gd name="T66" fmla="*/ 2 w 125"/>
                <a:gd name="T67" fmla="*/ 13 h 54"/>
                <a:gd name="T68" fmla="*/ 7 w 125"/>
                <a:gd name="T69" fmla="*/ 16 h 54"/>
                <a:gd name="T70" fmla="*/ 15 w 125"/>
                <a:gd name="T71" fmla="*/ 11 h 54"/>
                <a:gd name="T72" fmla="*/ 22 w 125"/>
                <a:gd name="T73" fmla="*/ 7 h 54"/>
                <a:gd name="T74" fmla="*/ 30 w 125"/>
                <a:gd name="T75" fmla="*/ 3 h 54"/>
                <a:gd name="T76" fmla="*/ 35 w 125"/>
                <a:gd name="T77" fmla="*/ 3 h 54"/>
                <a:gd name="T78" fmla="*/ 41 w 125"/>
                <a:gd name="T79" fmla="*/ 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5" h="54">
                  <a:moveTo>
                    <a:pt x="43" y="0"/>
                  </a:moveTo>
                  <a:lnTo>
                    <a:pt x="45" y="0"/>
                  </a:lnTo>
                  <a:lnTo>
                    <a:pt x="45" y="0"/>
                  </a:lnTo>
                  <a:lnTo>
                    <a:pt x="47" y="1"/>
                  </a:lnTo>
                  <a:lnTo>
                    <a:pt x="48" y="0"/>
                  </a:lnTo>
                  <a:lnTo>
                    <a:pt x="50" y="1"/>
                  </a:lnTo>
                  <a:lnTo>
                    <a:pt x="52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2" y="7"/>
                  </a:lnTo>
                  <a:lnTo>
                    <a:pt x="65" y="5"/>
                  </a:lnTo>
                  <a:lnTo>
                    <a:pt x="67" y="7"/>
                  </a:lnTo>
                  <a:lnTo>
                    <a:pt x="65" y="11"/>
                  </a:lnTo>
                  <a:lnTo>
                    <a:pt x="67" y="14"/>
                  </a:lnTo>
                  <a:lnTo>
                    <a:pt x="69" y="14"/>
                  </a:lnTo>
                  <a:lnTo>
                    <a:pt x="69" y="18"/>
                  </a:lnTo>
                  <a:lnTo>
                    <a:pt x="71" y="18"/>
                  </a:lnTo>
                  <a:lnTo>
                    <a:pt x="73" y="16"/>
                  </a:lnTo>
                  <a:lnTo>
                    <a:pt x="75" y="16"/>
                  </a:lnTo>
                  <a:lnTo>
                    <a:pt x="71" y="11"/>
                  </a:lnTo>
                  <a:lnTo>
                    <a:pt x="73" y="11"/>
                  </a:lnTo>
                  <a:lnTo>
                    <a:pt x="80" y="14"/>
                  </a:lnTo>
                  <a:lnTo>
                    <a:pt x="86" y="14"/>
                  </a:lnTo>
                  <a:lnTo>
                    <a:pt x="84" y="16"/>
                  </a:lnTo>
                  <a:lnTo>
                    <a:pt x="88" y="20"/>
                  </a:lnTo>
                  <a:lnTo>
                    <a:pt x="95" y="18"/>
                  </a:lnTo>
                  <a:lnTo>
                    <a:pt x="99" y="20"/>
                  </a:lnTo>
                  <a:lnTo>
                    <a:pt x="110" y="28"/>
                  </a:lnTo>
                  <a:lnTo>
                    <a:pt x="112" y="33"/>
                  </a:lnTo>
                  <a:lnTo>
                    <a:pt x="116" y="33"/>
                  </a:lnTo>
                  <a:lnTo>
                    <a:pt x="118" y="31"/>
                  </a:lnTo>
                  <a:lnTo>
                    <a:pt x="121" y="31"/>
                  </a:lnTo>
                  <a:lnTo>
                    <a:pt x="125" y="35"/>
                  </a:lnTo>
                  <a:lnTo>
                    <a:pt x="125" y="39"/>
                  </a:lnTo>
                  <a:lnTo>
                    <a:pt x="118" y="39"/>
                  </a:lnTo>
                  <a:lnTo>
                    <a:pt x="114" y="41"/>
                  </a:lnTo>
                  <a:lnTo>
                    <a:pt x="110" y="43"/>
                  </a:lnTo>
                  <a:lnTo>
                    <a:pt x="105" y="46"/>
                  </a:lnTo>
                  <a:lnTo>
                    <a:pt x="99" y="48"/>
                  </a:lnTo>
                  <a:lnTo>
                    <a:pt x="91" y="50"/>
                  </a:lnTo>
                  <a:lnTo>
                    <a:pt x="90" y="48"/>
                  </a:lnTo>
                  <a:lnTo>
                    <a:pt x="86" y="48"/>
                  </a:lnTo>
                  <a:lnTo>
                    <a:pt x="82" y="52"/>
                  </a:lnTo>
                  <a:lnTo>
                    <a:pt x="75" y="50"/>
                  </a:lnTo>
                  <a:lnTo>
                    <a:pt x="73" y="48"/>
                  </a:lnTo>
                  <a:lnTo>
                    <a:pt x="67" y="48"/>
                  </a:lnTo>
                  <a:lnTo>
                    <a:pt x="63" y="48"/>
                  </a:lnTo>
                  <a:lnTo>
                    <a:pt x="58" y="44"/>
                  </a:lnTo>
                  <a:lnTo>
                    <a:pt x="52" y="44"/>
                  </a:lnTo>
                  <a:lnTo>
                    <a:pt x="48" y="44"/>
                  </a:lnTo>
                  <a:lnTo>
                    <a:pt x="48" y="46"/>
                  </a:lnTo>
                  <a:lnTo>
                    <a:pt x="47" y="48"/>
                  </a:lnTo>
                  <a:lnTo>
                    <a:pt x="47" y="50"/>
                  </a:lnTo>
                  <a:lnTo>
                    <a:pt x="41" y="52"/>
                  </a:lnTo>
                  <a:lnTo>
                    <a:pt x="39" y="54"/>
                  </a:lnTo>
                  <a:lnTo>
                    <a:pt x="32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2" y="41"/>
                  </a:lnTo>
                  <a:lnTo>
                    <a:pt x="19" y="37"/>
                  </a:lnTo>
                  <a:lnTo>
                    <a:pt x="13" y="33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9" y="26"/>
                  </a:lnTo>
                  <a:lnTo>
                    <a:pt x="5" y="20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7" y="16"/>
                  </a:lnTo>
                  <a:lnTo>
                    <a:pt x="13" y="11"/>
                  </a:lnTo>
                  <a:lnTo>
                    <a:pt x="15" y="11"/>
                  </a:lnTo>
                  <a:lnTo>
                    <a:pt x="19" y="7"/>
                  </a:lnTo>
                  <a:lnTo>
                    <a:pt x="22" y="7"/>
                  </a:lnTo>
                  <a:lnTo>
                    <a:pt x="24" y="3"/>
                  </a:lnTo>
                  <a:lnTo>
                    <a:pt x="30" y="3"/>
                  </a:lnTo>
                  <a:lnTo>
                    <a:pt x="32" y="5"/>
                  </a:lnTo>
                  <a:lnTo>
                    <a:pt x="35" y="3"/>
                  </a:lnTo>
                  <a:lnTo>
                    <a:pt x="35" y="0"/>
                  </a:lnTo>
                  <a:lnTo>
                    <a:pt x="41" y="1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95">
              <a:extLst>
                <a:ext uri="{FF2B5EF4-FFF2-40B4-BE49-F238E27FC236}">
                  <a16:creationId xmlns:a16="http://schemas.microsoft.com/office/drawing/2014/main" id="{8534A260-628D-4C4E-8B6D-046637599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63250" y="8073191"/>
              <a:ext cx="34616" cy="51922"/>
            </a:xfrm>
            <a:custGeom>
              <a:avLst/>
              <a:gdLst>
                <a:gd name="T0" fmla="*/ 0 w 4"/>
                <a:gd name="T1" fmla="*/ 0 h 6"/>
                <a:gd name="T2" fmla="*/ 4 w 4"/>
                <a:gd name="T3" fmla="*/ 2 h 6"/>
                <a:gd name="T4" fmla="*/ 2 w 4"/>
                <a:gd name="T5" fmla="*/ 6 h 6"/>
                <a:gd name="T6" fmla="*/ 2 w 4"/>
                <a:gd name="T7" fmla="*/ 6 h 6"/>
                <a:gd name="T8" fmla="*/ 0 w 4"/>
                <a:gd name="T9" fmla="*/ 4 h 6"/>
                <a:gd name="T10" fmla="*/ 0 w 4"/>
                <a:gd name="T11" fmla="*/ 0 h 6"/>
                <a:gd name="T12" fmla="*/ 0 w 4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4" y="2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96">
              <a:extLst>
                <a:ext uri="{FF2B5EF4-FFF2-40B4-BE49-F238E27FC236}">
                  <a16:creationId xmlns:a16="http://schemas.microsoft.com/office/drawing/2014/main" id="{61ED09F8-E3E0-4B47-ADDF-10D0940CA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61325" y="7977998"/>
              <a:ext cx="666350" cy="389428"/>
            </a:xfrm>
            <a:custGeom>
              <a:avLst/>
              <a:gdLst>
                <a:gd name="T0" fmla="*/ 45 w 77"/>
                <a:gd name="T1" fmla="*/ 3 h 45"/>
                <a:gd name="T2" fmla="*/ 49 w 77"/>
                <a:gd name="T3" fmla="*/ 3 h 45"/>
                <a:gd name="T4" fmla="*/ 56 w 77"/>
                <a:gd name="T5" fmla="*/ 7 h 45"/>
                <a:gd name="T6" fmla="*/ 58 w 77"/>
                <a:gd name="T7" fmla="*/ 11 h 45"/>
                <a:gd name="T8" fmla="*/ 60 w 77"/>
                <a:gd name="T9" fmla="*/ 17 h 45"/>
                <a:gd name="T10" fmla="*/ 66 w 77"/>
                <a:gd name="T11" fmla="*/ 15 h 45"/>
                <a:gd name="T12" fmla="*/ 71 w 77"/>
                <a:gd name="T13" fmla="*/ 17 h 45"/>
                <a:gd name="T14" fmla="*/ 77 w 77"/>
                <a:gd name="T15" fmla="*/ 18 h 45"/>
                <a:gd name="T16" fmla="*/ 75 w 77"/>
                <a:gd name="T17" fmla="*/ 28 h 45"/>
                <a:gd name="T18" fmla="*/ 68 w 77"/>
                <a:gd name="T19" fmla="*/ 35 h 45"/>
                <a:gd name="T20" fmla="*/ 62 w 77"/>
                <a:gd name="T21" fmla="*/ 33 h 45"/>
                <a:gd name="T22" fmla="*/ 54 w 77"/>
                <a:gd name="T23" fmla="*/ 37 h 45"/>
                <a:gd name="T24" fmla="*/ 49 w 77"/>
                <a:gd name="T25" fmla="*/ 39 h 45"/>
                <a:gd name="T26" fmla="*/ 43 w 77"/>
                <a:gd name="T27" fmla="*/ 33 h 45"/>
                <a:gd name="T28" fmla="*/ 34 w 77"/>
                <a:gd name="T29" fmla="*/ 41 h 45"/>
                <a:gd name="T30" fmla="*/ 23 w 77"/>
                <a:gd name="T31" fmla="*/ 45 h 45"/>
                <a:gd name="T32" fmla="*/ 19 w 77"/>
                <a:gd name="T33" fmla="*/ 39 h 45"/>
                <a:gd name="T34" fmla="*/ 15 w 77"/>
                <a:gd name="T35" fmla="*/ 33 h 45"/>
                <a:gd name="T36" fmla="*/ 10 w 77"/>
                <a:gd name="T37" fmla="*/ 30 h 45"/>
                <a:gd name="T38" fmla="*/ 8 w 77"/>
                <a:gd name="T39" fmla="*/ 37 h 45"/>
                <a:gd name="T40" fmla="*/ 0 w 77"/>
                <a:gd name="T41" fmla="*/ 37 h 45"/>
                <a:gd name="T42" fmla="*/ 2 w 77"/>
                <a:gd name="T43" fmla="*/ 33 h 45"/>
                <a:gd name="T44" fmla="*/ 4 w 77"/>
                <a:gd name="T45" fmla="*/ 31 h 45"/>
                <a:gd name="T46" fmla="*/ 10 w 77"/>
                <a:gd name="T47" fmla="*/ 18 h 45"/>
                <a:gd name="T48" fmla="*/ 15 w 77"/>
                <a:gd name="T49" fmla="*/ 15 h 45"/>
                <a:gd name="T50" fmla="*/ 17 w 77"/>
                <a:gd name="T51" fmla="*/ 9 h 45"/>
                <a:gd name="T52" fmla="*/ 15 w 77"/>
                <a:gd name="T53" fmla="*/ 5 h 45"/>
                <a:gd name="T54" fmla="*/ 21 w 77"/>
                <a:gd name="T55" fmla="*/ 7 h 45"/>
                <a:gd name="T56" fmla="*/ 30 w 77"/>
                <a:gd name="T57" fmla="*/ 5 h 45"/>
                <a:gd name="T58" fmla="*/ 36 w 77"/>
                <a:gd name="T59" fmla="*/ 5 h 45"/>
                <a:gd name="T60" fmla="*/ 41 w 77"/>
                <a:gd name="T61" fmla="*/ 3 h 45"/>
                <a:gd name="T62" fmla="*/ 43 w 77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7" h="45">
                  <a:moveTo>
                    <a:pt x="43" y="0"/>
                  </a:moveTo>
                  <a:lnTo>
                    <a:pt x="45" y="3"/>
                  </a:lnTo>
                  <a:lnTo>
                    <a:pt x="47" y="5"/>
                  </a:lnTo>
                  <a:lnTo>
                    <a:pt x="49" y="3"/>
                  </a:lnTo>
                  <a:lnTo>
                    <a:pt x="51" y="3"/>
                  </a:lnTo>
                  <a:lnTo>
                    <a:pt x="56" y="7"/>
                  </a:lnTo>
                  <a:lnTo>
                    <a:pt x="60" y="9"/>
                  </a:lnTo>
                  <a:lnTo>
                    <a:pt x="58" y="11"/>
                  </a:lnTo>
                  <a:lnTo>
                    <a:pt x="58" y="15"/>
                  </a:lnTo>
                  <a:lnTo>
                    <a:pt x="60" y="17"/>
                  </a:lnTo>
                  <a:lnTo>
                    <a:pt x="64" y="17"/>
                  </a:lnTo>
                  <a:lnTo>
                    <a:pt x="66" y="15"/>
                  </a:lnTo>
                  <a:lnTo>
                    <a:pt x="69" y="18"/>
                  </a:lnTo>
                  <a:lnTo>
                    <a:pt x="71" y="17"/>
                  </a:lnTo>
                  <a:lnTo>
                    <a:pt x="75" y="17"/>
                  </a:lnTo>
                  <a:lnTo>
                    <a:pt x="77" y="18"/>
                  </a:lnTo>
                  <a:lnTo>
                    <a:pt x="73" y="22"/>
                  </a:lnTo>
                  <a:lnTo>
                    <a:pt x="75" y="28"/>
                  </a:lnTo>
                  <a:lnTo>
                    <a:pt x="68" y="30"/>
                  </a:lnTo>
                  <a:lnTo>
                    <a:pt x="68" y="35"/>
                  </a:lnTo>
                  <a:lnTo>
                    <a:pt x="64" y="33"/>
                  </a:lnTo>
                  <a:lnTo>
                    <a:pt x="62" y="33"/>
                  </a:lnTo>
                  <a:lnTo>
                    <a:pt x="54" y="31"/>
                  </a:lnTo>
                  <a:lnTo>
                    <a:pt x="54" y="37"/>
                  </a:lnTo>
                  <a:lnTo>
                    <a:pt x="51" y="43"/>
                  </a:lnTo>
                  <a:lnTo>
                    <a:pt x="49" y="39"/>
                  </a:lnTo>
                  <a:lnTo>
                    <a:pt x="43" y="37"/>
                  </a:lnTo>
                  <a:lnTo>
                    <a:pt x="43" y="33"/>
                  </a:lnTo>
                  <a:lnTo>
                    <a:pt x="39" y="30"/>
                  </a:lnTo>
                  <a:lnTo>
                    <a:pt x="34" y="41"/>
                  </a:lnTo>
                  <a:lnTo>
                    <a:pt x="30" y="39"/>
                  </a:lnTo>
                  <a:lnTo>
                    <a:pt x="23" y="45"/>
                  </a:lnTo>
                  <a:lnTo>
                    <a:pt x="19" y="43"/>
                  </a:lnTo>
                  <a:lnTo>
                    <a:pt x="19" y="39"/>
                  </a:lnTo>
                  <a:lnTo>
                    <a:pt x="17" y="37"/>
                  </a:lnTo>
                  <a:lnTo>
                    <a:pt x="15" y="33"/>
                  </a:lnTo>
                  <a:lnTo>
                    <a:pt x="13" y="31"/>
                  </a:lnTo>
                  <a:lnTo>
                    <a:pt x="10" y="30"/>
                  </a:lnTo>
                  <a:lnTo>
                    <a:pt x="6" y="33"/>
                  </a:lnTo>
                  <a:lnTo>
                    <a:pt x="8" y="37"/>
                  </a:lnTo>
                  <a:lnTo>
                    <a:pt x="4" y="39"/>
                  </a:lnTo>
                  <a:lnTo>
                    <a:pt x="0" y="37"/>
                  </a:lnTo>
                  <a:lnTo>
                    <a:pt x="0" y="35"/>
                  </a:lnTo>
                  <a:lnTo>
                    <a:pt x="2" y="33"/>
                  </a:lnTo>
                  <a:lnTo>
                    <a:pt x="4" y="35"/>
                  </a:lnTo>
                  <a:lnTo>
                    <a:pt x="4" y="31"/>
                  </a:lnTo>
                  <a:lnTo>
                    <a:pt x="4" y="26"/>
                  </a:lnTo>
                  <a:lnTo>
                    <a:pt x="10" y="18"/>
                  </a:lnTo>
                  <a:lnTo>
                    <a:pt x="11" y="18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17" y="9"/>
                  </a:lnTo>
                  <a:lnTo>
                    <a:pt x="13" y="7"/>
                  </a:lnTo>
                  <a:lnTo>
                    <a:pt x="15" y="5"/>
                  </a:lnTo>
                  <a:lnTo>
                    <a:pt x="21" y="5"/>
                  </a:lnTo>
                  <a:lnTo>
                    <a:pt x="21" y="7"/>
                  </a:lnTo>
                  <a:lnTo>
                    <a:pt x="25" y="7"/>
                  </a:lnTo>
                  <a:lnTo>
                    <a:pt x="30" y="5"/>
                  </a:lnTo>
                  <a:lnTo>
                    <a:pt x="32" y="5"/>
                  </a:lnTo>
                  <a:lnTo>
                    <a:pt x="36" y="5"/>
                  </a:lnTo>
                  <a:lnTo>
                    <a:pt x="39" y="5"/>
                  </a:lnTo>
                  <a:lnTo>
                    <a:pt x="41" y="3"/>
                  </a:lnTo>
                  <a:lnTo>
                    <a:pt x="39" y="2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103">
              <a:extLst>
                <a:ext uri="{FF2B5EF4-FFF2-40B4-BE49-F238E27FC236}">
                  <a16:creationId xmlns:a16="http://schemas.microsoft.com/office/drawing/2014/main" id="{BFAA278A-1D49-401B-A153-E22C3F685C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185363" y="7380879"/>
              <a:ext cx="1912506" cy="1774046"/>
            </a:xfrm>
            <a:custGeom>
              <a:avLst/>
              <a:gdLst>
                <a:gd name="T0" fmla="*/ 221 w 221"/>
                <a:gd name="T1" fmla="*/ 185 h 205"/>
                <a:gd name="T2" fmla="*/ 208 w 221"/>
                <a:gd name="T3" fmla="*/ 201 h 205"/>
                <a:gd name="T4" fmla="*/ 208 w 221"/>
                <a:gd name="T5" fmla="*/ 198 h 205"/>
                <a:gd name="T6" fmla="*/ 206 w 221"/>
                <a:gd name="T7" fmla="*/ 190 h 205"/>
                <a:gd name="T8" fmla="*/ 204 w 221"/>
                <a:gd name="T9" fmla="*/ 183 h 205"/>
                <a:gd name="T10" fmla="*/ 217 w 221"/>
                <a:gd name="T11" fmla="*/ 177 h 205"/>
                <a:gd name="T12" fmla="*/ 114 w 221"/>
                <a:gd name="T13" fmla="*/ 1 h 205"/>
                <a:gd name="T14" fmla="*/ 127 w 221"/>
                <a:gd name="T15" fmla="*/ 14 h 205"/>
                <a:gd name="T16" fmla="*/ 137 w 221"/>
                <a:gd name="T17" fmla="*/ 22 h 205"/>
                <a:gd name="T18" fmla="*/ 150 w 221"/>
                <a:gd name="T19" fmla="*/ 29 h 205"/>
                <a:gd name="T20" fmla="*/ 163 w 221"/>
                <a:gd name="T21" fmla="*/ 35 h 205"/>
                <a:gd name="T22" fmla="*/ 174 w 221"/>
                <a:gd name="T23" fmla="*/ 41 h 205"/>
                <a:gd name="T24" fmla="*/ 189 w 221"/>
                <a:gd name="T25" fmla="*/ 43 h 205"/>
                <a:gd name="T26" fmla="*/ 185 w 221"/>
                <a:gd name="T27" fmla="*/ 59 h 205"/>
                <a:gd name="T28" fmla="*/ 184 w 221"/>
                <a:gd name="T29" fmla="*/ 76 h 205"/>
                <a:gd name="T30" fmla="*/ 176 w 221"/>
                <a:gd name="T31" fmla="*/ 78 h 205"/>
                <a:gd name="T32" fmla="*/ 163 w 221"/>
                <a:gd name="T33" fmla="*/ 95 h 205"/>
                <a:gd name="T34" fmla="*/ 159 w 221"/>
                <a:gd name="T35" fmla="*/ 106 h 205"/>
                <a:gd name="T36" fmla="*/ 172 w 221"/>
                <a:gd name="T37" fmla="*/ 100 h 205"/>
                <a:gd name="T38" fmla="*/ 178 w 221"/>
                <a:gd name="T39" fmla="*/ 112 h 205"/>
                <a:gd name="T40" fmla="*/ 176 w 221"/>
                <a:gd name="T41" fmla="*/ 127 h 205"/>
                <a:gd name="T42" fmla="*/ 189 w 221"/>
                <a:gd name="T43" fmla="*/ 145 h 205"/>
                <a:gd name="T44" fmla="*/ 172 w 221"/>
                <a:gd name="T45" fmla="*/ 166 h 205"/>
                <a:gd name="T46" fmla="*/ 150 w 221"/>
                <a:gd name="T47" fmla="*/ 162 h 205"/>
                <a:gd name="T48" fmla="*/ 135 w 221"/>
                <a:gd name="T49" fmla="*/ 160 h 205"/>
                <a:gd name="T50" fmla="*/ 120 w 221"/>
                <a:gd name="T51" fmla="*/ 172 h 205"/>
                <a:gd name="T52" fmla="*/ 112 w 221"/>
                <a:gd name="T53" fmla="*/ 181 h 205"/>
                <a:gd name="T54" fmla="*/ 84 w 221"/>
                <a:gd name="T55" fmla="*/ 177 h 205"/>
                <a:gd name="T56" fmla="*/ 68 w 221"/>
                <a:gd name="T57" fmla="*/ 177 h 205"/>
                <a:gd name="T58" fmla="*/ 53 w 221"/>
                <a:gd name="T59" fmla="*/ 166 h 205"/>
                <a:gd name="T60" fmla="*/ 55 w 221"/>
                <a:gd name="T61" fmla="*/ 151 h 205"/>
                <a:gd name="T62" fmla="*/ 56 w 221"/>
                <a:gd name="T63" fmla="*/ 121 h 205"/>
                <a:gd name="T64" fmla="*/ 62 w 221"/>
                <a:gd name="T65" fmla="*/ 119 h 205"/>
                <a:gd name="T66" fmla="*/ 58 w 221"/>
                <a:gd name="T67" fmla="*/ 108 h 205"/>
                <a:gd name="T68" fmla="*/ 43 w 221"/>
                <a:gd name="T69" fmla="*/ 95 h 205"/>
                <a:gd name="T70" fmla="*/ 40 w 221"/>
                <a:gd name="T71" fmla="*/ 86 h 205"/>
                <a:gd name="T72" fmla="*/ 41 w 221"/>
                <a:gd name="T73" fmla="*/ 82 h 205"/>
                <a:gd name="T74" fmla="*/ 34 w 221"/>
                <a:gd name="T75" fmla="*/ 76 h 205"/>
                <a:gd name="T76" fmla="*/ 26 w 221"/>
                <a:gd name="T77" fmla="*/ 76 h 205"/>
                <a:gd name="T78" fmla="*/ 13 w 221"/>
                <a:gd name="T79" fmla="*/ 71 h 205"/>
                <a:gd name="T80" fmla="*/ 2 w 221"/>
                <a:gd name="T81" fmla="*/ 67 h 205"/>
                <a:gd name="T82" fmla="*/ 6 w 221"/>
                <a:gd name="T83" fmla="*/ 59 h 205"/>
                <a:gd name="T84" fmla="*/ 8 w 221"/>
                <a:gd name="T85" fmla="*/ 59 h 205"/>
                <a:gd name="T86" fmla="*/ 8 w 221"/>
                <a:gd name="T87" fmla="*/ 54 h 205"/>
                <a:gd name="T88" fmla="*/ 19 w 221"/>
                <a:gd name="T89" fmla="*/ 52 h 205"/>
                <a:gd name="T90" fmla="*/ 38 w 221"/>
                <a:gd name="T91" fmla="*/ 52 h 205"/>
                <a:gd name="T92" fmla="*/ 53 w 221"/>
                <a:gd name="T93" fmla="*/ 52 h 205"/>
                <a:gd name="T94" fmla="*/ 51 w 221"/>
                <a:gd name="T95" fmla="*/ 41 h 205"/>
                <a:gd name="T96" fmla="*/ 51 w 221"/>
                <a:gd name="T97" fmla="*/ 31 h 205"/>
                <a:gd name="T98" fmla="*/ 58 w 221"/>
                <a:gd name="T99" fmla="*/ 37 h 205"/>
                <a:gd name="T100" fmla="*/ 79 w 221"/>
                <a:gd name="T101" fmla="*/ 35 h 205"/>
                <a:gd name="T102" fmla="*/ 86 w 221"/>
                <a:gd name="T103" fmla="*/ 26 h 205"/>
                <a:gd name="T104" fmla="*/ 99 w 221"/>
                <a:gd name="T105" fmla="*/ 11 h 205"/>
                <a:gd name="T106" fmla="*/ 112 w 221"/>
                <a:gd name="T107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05">
                  <a:moveTo>
                    <a:pt x="217" y="170"/>
                  </a:moveTo>
                  <a:lnTo>
                    <a:pt x="219" y="170"/>
                  </a:lnTo>
                  <a:lnTo>
                    <a:pt x="219" y="173"/>
                  </a:lnTo>
                  <a:lnTo>
                    <a:pt x="219" y="179"/>
                  </a:lnTo>
                  <a:lnTo>
                    <a:pt x="221" y="185"/>
                  </a:lnTo>
                  <a:lnTo>
                    <a:pt x="219" y="194"/>
                  </a:lnTo>
                  <a:lnTo>
                    <a:pt x="219" y="198"/>
                  </a:lnTo>
                  <a:lnTo>
                    <a:pt x="217" y="203"/>
                  </a:lnTo>
                  <a:lnTo>
                    <a:pt x="213" y="205"/>
                  </a:lnTo>
                  <a:lnTo>
                    <a:pt x="208" y="201"/>
                  </a:lnTo>
                  <a:lnTo>
                    <a:pt x="208" y="201"/>
                  </a:lnTo>
                  <a:lnTo>
                    <a:pt x="210" y="200"/>
                  </a:lnTo>
                  <a:lnTo>
                    <a:pt x="210" y="200"/>
                  </a:lnTo>
                  <a:lnTo>
                    <a:pt x="210" y="198"/>
                  </a:lnTo>
                  <a:lnTo>
                    <a:pt x="208" y="198"/>
                  </a:lnTo>
                  <a:lnTo>
                    <a:pt x="208" y="196"/>
                  </a:lnTo>
                  <a:lnTo>
                    <a:pt x="206" y="194"/>
                  </a:lnTo>
                  <a:lnTo>
                    <a:pt x="204" y="192"/>
                  </a:lnTo>
                  <a:lnTo>
                    <a:pt x="206" y="192"/>
                  </a:lnTo>
                  <a:lnTo>
                    <a:pt x="206" y="190"/>
                  </a:lnTo>
                  <a:lnTo>
                    <a:pt x="204" y="188"/>
                  </a:lnTo>
                  <a:lnTo>
                    <a:pt x="202" y="187"/>
                  </a:lnTo>
                  <a:lnTo>
                    <a:pt x="204" y="187"/>
                  </a:lnTo>
                  <a:lnTo>
                    <a:pt x="206" y="185"/>
                  </a:lnTo>
                  <a:lnTo>
                    <a:pt x="204" y="183"/>
                  </a:lnTo>
                  <a:lnTo>
                    <a:pt x="206" y="179"/>
                  </a:lnTo>
                  <a:lnTo>
                    <a:pt x="212" y="177"/>
                  </a:lnTo>
                  <a:lnTo>
                    <a:pt x="213" y="175"/>
                  </a:lnTo>
                  <a:lnTo>
                    <a:pt x="215" y="177"/>
                  </a:lnTo>
                  <a:lnTo>
                    <a:pt x="217" y="177"/>
                  </a:lnTo>
                  <a:lnTo>
                    <a:pt x="217" y="175"/>
                  </a:lnTo>
                  <a:lnTo>
                    <a:pt x="215" y="172"/>
                  </a:lnTo>
                  <a:lnTo>
                    <a:pt x="217" y="170"/>
                  </a:lnTo>
                  <a:close/>
                  <a:moveTo>
                    <a:pt x="112" y="0"/>
                  </a:moveTo>
                  <a:lnTo>
                    <a:pt x="114" y="1"/>
                  </a:lnTo>
                  <a:lnTo>
                    <a:pt x="116" y="7"/>
                  </a:lnTo>
                  <a:lnTo>
                    <a:pt x="120" y="9"/>
                  </a:lnTo>
                  <a:lnTo>
                    <a:pt x="120" y="11"/>
                  </a:lnTo>
                  <a:lnTo>
                    <a:pt x="126" y="14"/>
                  </a:lnTo>
                  <a:lnTo>
                    <a:pt x="127" y="14"/>
                  </a:lnTo>
                  <a:lnTo>
                    <a:pt x="129" y="16"/>
                  </a:lnTo>
                  <a:lnTo>
                    <a:pt x="131" y="18"/>
                  </a:lnTo>
                  <a:lnTo>
                    <a:pt x="131" y="22"/>
                  </a:lnTo>
                  <a:lnTo>
                    <a:pt x="135" y="24"/>
                  </a:lnTo>
                  <a:lnTo>
                    <a:pt x="137" y="22"/>
                  </a:lnTo>
                  <a:lnTo>
                    <a:pt x="139" y="22"/>
                  </a:lnTo>
                  <a:lnTo>
                    <a:pt x="141" y="24"/>
                  </a:lnTo>
                  <a:lnTo>
                    <a:pt x="142" y="26"/>
                  </a:lnTo>
                  <a:lnTo>
                    <a:pt x="146" y="29"/>
                  </a:lnTo>
                  <a:lnTo>
                    <a:pt x="150" y="29"/>
                  </a:lnTo>
                  <a:lnTo>
                    <a:pt x="154" y="33"/>
                  </a:lnTo>
                  <a:lnTo>
                    <a:pt x="154" y="31"/>
                  </a:lnTo>
                  <a:lnTo>
                    <a:pt x="157" y="31"/>
                  </a:lnTo>
                  <a:lnTo>
                    <a:pt x="159" y="35"/>
                  </a:lnTo>
                  <a:lnTo>
                    <a:pt x="163" y="35"/>
                  </a:lnTo>
                  <a:lnTo>
                    <a:pt x="165" y="35"/>
                  </a:lnTo>
                  <a:lnTo>
                    <a:pt x="169" y="37"/>
                  </a:lnTo>
                  <a:lnTo>
                    <a:pt x="169" y="39"/>
                  </a:lnTo>
                  <a:lnTo>
                    <a:pt x="172" y="43"/>
                  </a:lnTo>
                  <a:lnTo>
                    <a:pt x="174" y="41"/>
                  </a:lnTo>
                  <a:lnTo>
                    <a:pt x="178" y="41"/>
                  </a:lnTo>
                  <a:lnTo>
                    <a:pt x="180" y="43"/>
                  </a:lnTo>
                  <a:lnTo>
                    <a:pt x="184" y="41"/>
                  </a:lnTo>
                  <a:lnTo>
                    <a:pt x="187" y="43"/>
                  </a:lnTo>
                  <a:lnTo>
                    <a:pt x="189" y="43"/>
                  </a:lnTo>
                  <a:lnTo>
                    <a:pt x="193" y="44"/>
                  </a:lnTo>
                  <a:lnTo>
                    <a:pt x="189" y="48"/>
                  </a:lnTo>
                  <a:lnTo>
                    <a:pt x="187" y="54"/>
                  </a:lnTo>
                  <a:lnTo>
                    <a:pt x="187" y="56"/>
                  </a:lnTo>
                  <a:lnTo>
                    <a:pt x="185" y="59"/>
                  </a:lnTo>
                  <a:lnTo>
                    <a:pt x="184" y="65"/>
                  </a:lnTo>
                  <a:lnTo>
                    <a:pt x="184" y="69"/>
                  </a:lnTo>
                  <a:lnTo>
                    <a:pt x="187" y="71"/>
                  </a:lnTo>
                  <a:lnTo>
                    <a:pt x="189" y="74"/>
                  </a:lnTo>
                  <a:lnTo>
                    <a:pt x="184" y="76"/>
                  </a:lnTo>
                  <a:lnTo>
                    <a:pt x="180" y="76"/>
                  </a:lnTo>
                  <a:lnTo>
                    <a:pt x="180" y="74"/>
                  </a:lnTo>
                  <a:lnTo>
                    <a:pt x="174" y="74"/>
                  </a:lnTo>
                  <a:lnTo>
                    <a:pt x="172" y="76"/>
                  </a:lnTo>
                  <a:lnTo>
                    <a:pt x="176" y="78"/>
                  </a:lnTo>
                  <a:lnTo>
                    <a:pt x="176" y="82"/>
                  </a:lnTo>
                  <a:lnTo>
                    <a:pt x="174" y="84"/>
                  </a:lnTo>
                  <a:lnTo>
                    <a:pt x="170" y="87"/>
                  </a:lnTo>
                  <a:lnTo>
                    <a:pt x="169" y="87"/>
                  </a:lnTo>
                  <a:lnTo>
                    <a:pt x="163" y="95"/>
                  </a:lnTo>
                  <a:lnTo>
                    <a:pt x="163" y="100"/>
                  </a:lnTo>
                  <a:lnTo>
                    <a:pt x="163" y="104"/>
                  </a:lnTo>
                  <a:lnTo>
                    <a:pt x="161" y="102"/>
                  </a:lnTo>
                  <a:lnTo>
                    <a:pt x="159" y="104"/>
                  </a:lnTo>
                  <a:lnTo>
                    <a:pt x="159" y="106"/>
                  </a:lnTo>
                  <a:lnTo>
                    <a:pt x="163" y="108"/>
                  </a:lnTo>
                  <a:lnTo>
                    <a:pt x="167" y="106"/>
                  </a:lnTo>
                  <a:lnTo>
                    <a:pt x="165" y="102"/>
                  </a:lnTo>
                  <a:lnTo>
                    <a:pt x="169" y="99"/>
                  </a:lnTo>
                  <a:lnTo>
                    <a:pt x="172" y="100"/>
                  </a:lnTo>
                  <a:lnTo>
                    <a:pt x="174" y="102"/>
                  </a:lnTo>
                  <a:lnTo>
                    <a:pt x="176" y="106"/>
                  </a:lnTo>
                  <a:lnTo>
                    <a:pt x="178" y="108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176" y="114"/>
                  </a:lnTo>
                  <a:lnTo>
                    <a:pt x="178" y="117"/>
                  </a:lnTo>
                  <a:lnTo>
                    <a:pt x="180" y="119"/>
                  </a:lnTo>
                  <a:lnTo>
                    <a:pt x="180" y="125"/>
                  </a:lnTo>
                  <a:lnTo>
                    <a:pt x="176" y="127"/>
                  </a:lnTo>
                  <a:lnTo>
                    <a:pt x="172" y="129"/>
                  </a:lnTo>
                  <a:lnTo>
                    <a:pt x="178" y="134"/>
                  </a:lnTo>
                  <a:lnTo>
                    <a:pt x="178" y="142"/>
                  </a:lnTo>
                  <a:lnTo>
                    <a:pt x="184" y="145"/>
                  </a:lnTo>
                  <a:lnTo>
                    <a:pt x="189" y="145"/>
                  </a:lnTo>
                  <a:lnTo>
                    <a:pt x="185" y="151"/>
                  </a:lnTo>
                  <a:lnTo>
                    <a:pt x="187" y="155"/>
                  </a:lnTo>
                  <a:lnTo>
                    <a:pt x="187" y="155"/>
                  </a:lnTo>
                  <a:lnTo>
                    <a:pt x="176" y="162"/>
                  </a:lnTo>
                  <a:lnTo>
                    <a:pt x="172" y="166"/>
                  </a:lnTo>
                  <a:lnTo>
                    <a:pt x="174" y="168"/>
                  </a:lnTo>
                  <a:lnTo>
                    <a:pt x="170" y="170"/>
                  </a:lnTo>
                  <a:lnTo>
                    <a:pt x="163" y="170"/>
                  </a:lnTo>
                  <a:lnTo>
                    <a:pt x="161" y="168"/>
                  </a:lnTo>
                  <a:lnTo>
                    <a:pt x="150" y="162"/>
                  </a:lnTo>
                  <a:lnTo>
                    <a:pt x="146" y="162"/>
                  </a:lnTo>
                  <a:lnTo>
                    <a:pt x="144" y="164"/>
                  </a:lnTo>
                  <a:lnTo>
                    <a:pt x="142" y="164"/>
                  </a:lnTo>
                  <a:lnTo>
                    <a:pt x="139" y="160"/>
                  </a:lnTo>
                  <a:lnTo>
                    <a:pt x="135" y="160"/>
                  </a:lnTo>
                  <a:lnTo>
                    <a:pt x="133" y="158"/>
                  </a:lnTo>
                  <a:lnTo>
                    <a:pt x="131" y="160"/>
                  </a:lnTo>
                  <a:lnTo>
                    <a:pt x="124" y="166"/>
                  </a:lnTo>
                  <a:lnTo>
                    <a:pt x="120" y="170"/>
                  </a:lnTo>
                  <a:lnTo>
                    <a:pt x="120" y="172"/>
                  </a:lnTo>
                  <a:lnTo>
                    <a:pt x="118" y="177"/>
                  </a:lnTo>
                  <a:lnTo>
                    <a:pt x="120" y="183"/>
                  </a:lnTo>
                  <a:lnTo>
                    <a:pt x="120" y="185"/>
                  </a:lnTo>
                  <a:lnTo>
                    <a:pt x="118" y="183"/>
                  </a:lnTo>
                  <a:lnTo>
                    <a:pt x="112" y="181"/>
                  </a:lnTo>
                  <a:lnTo>
                    <a:pt x="105" y="181"/>
                  </a:lnTo>
                  <a:lnTo>
                    <a:pt x="99" y="179"/>
                  </a:lnTo>
                  <a:lnTo>
                    <a:pt x="96" y="179"/>
                  </a:lnTo>
                  <a:lnTo>
                    <a:pt x="92" y="177"/>
                  </a:lnTo>
                  <a:lnTo>
                    <a:pt x="84" y="177"/>
                  </a:lnTo>
                  <a:lnTo>
                    <a:pt x="83" y="181"/>
                  </a:lnTo>
                  <a:lnTo>
                    <a:pt x="79" y="179"/>
                  </a:lnTo>
                  <a:lnTo>
                    <a:pt x="75" y="179"/>
                  </a:lnTo>
                  <a:lnTo>
                    <a:pt x="71" y="175"/>
                  </a:lnTo>
                  <a:lnTo>
                    <a:pt x="68" y="177"/>
                  </a:lnTo>
                  <a:lnTo>
                    <a:pt x="64" y="173"/>
                  </a:lnTo>
                  <a:lnTo>
                    <a:pt x="58" y="172"/>
                  </a:lnTo>
                  <a:lnTo>
                    <a:pt x="53" y="172"/>
                  </a:lnTo>
                  <a:lnTo>
                    <a:pt x="53" y="170"/>
                  </a:lnTo>
                  <a:lnTo>
                    <a:pt x="53" y="166"/>
                  </a:lnTo>
                  <a:lnTo>
                    <a:pt x="51" y="164"/>
                  </a:lnTo>
                  <a:lnTo>
                    <a:pt x="51" y="164"/>
                  </a:lnTo>
                  <a:lnTo>
                    <a:pt x="47" y="162"/>
                  </a:lnTo>
                  <a:lnTo>
                    <a:pt x="51" y="160"/>
                  </a:lnTo>
                  <a:lnTo>
                    <a:pt x="55" y="151"/>
                  </a:lnTo>
                  <a:lnTo>
                    <a:pt x="55" y="138"/>
                  </a:lnTo>
                  <a:lnTo>
                    <a:pt x="56" y="136"/>
                  </a:lnTo>
                  <a:lnTo>
                    <a:pt x="55" y="136"/>
                  </a:lnTo>
                  <a:lnTo>
                    <a:pt x="55" y="129"/>
                  </a:lnTo>
                  <a:lnTo>
                    <a:pt x="56" y="121"/>
                  </a:lnTo>
                  <a:lnTo>
                    <a:pt x="58" y="119"/>
                  </a:lnTo>
                  <a:lnTo>
                    <a:pt x="62" y="121"/>
                  </a:lnTo>
                  <a:lnTo>
                    <a:pt x="62" y="125"/>
                  </a:lnTo>
                  <a:lnTo>
                    <a:pt x="68" y="130"/>
                  </a:lnTo>
                  <a:lnTo>
                    <a:pt x="62" y="119"/>
                  </a:lnTo>
                  <a:lnTo>
                    <a:pt x="58" y="115"/>
                  </a:lnTo>
                  <a:lnTo>
                    <a:pt x="55" y="115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8" y="108"/>
                  </a:lnTo>
                  <a:lnTo>
                    <a:pt x="56" y="106"/>
                  </a:lnTo>
                  <a:lnTo>
                    <a:pt x="56" y="102"/>
                  </a:lnTo>
                  <a:lnTo>
                    <a:pt x="53" y="100"/>
                  </a:lnTo>
                  <a:lnTo>
                    <a:pt x="49" y="100"/>
                  </a:lnTo>
                  <a:lnTo>
                    <a:pt x="43" y="95"/>
                  </a:lnTo>
                  <a:lnTo>
                    <a:pt x="41" y="95"/>
                  </a:lnTo>
                  <a:lnTo>
                    <a:pt x="40" y="93"/>
                  </a:lnTo>
                  <a:lnTo>
                    <a:pt x="41" y="89"/>
                  </a:lnTo>
                  <a:lnTo>
                    <a:pt x="41" y="86"/>
                  </a:lnTo>
                  <a:lnTo>
                    <a:pt x="40" y="86"/>
                  </a:lnTo>
                  <a:lnTo>
                    <a:pt x="41" y="84"/>
                  </a:lnTo>
                  <a:lnTo>
                    <a:pt x="45" y="84"/>
                  </a:lnTo>
                  <a:lnTo>
                    <a:pt x="47" y="84"/>
                  </a:lnTo>
                  <a:lnTo>
                    <a:pt x="45" y="82"/>
                  </a:lnTo>
                  <a:lnTo>
                    <a:pt x="41" y="82"/>
                  </a:lnTo>
                  <a:lnTo>
                    <a:pt x="38" y="84"/>
                  </a:lnTo>
                  <a:lnTo>
                    <a:pt x="36" y="84"/>
                  </a:lnTo>
                  <a:lnTo>
                    <a:pt x="34" y="80"/>
                  </a:lnTo>
                  <a:lnTo>
                    <a:pt x="36" y="76"/>
                  </a:lnTo>
                  <a:lnTo>
                    <a:pt x="34" y="76"/>
                  </a:lnTo>
                  <a:lnTo>
                    <a:pt x="32" y="76"/>
                  </a:lnTo>
                  <a:lnTo>
                    <a:pt x="30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26" y="76"/>
                  </a:lnTo>
                  <a:lnTo>
                    <a:pt x="23" y="74"/>
                  </a:lnTo>
                  <a:lnTo>
                    <a:pt x="21" y="74"/>
                  </a:lnTo>
                  <a:lnTo>
                    <a:pt x="21" y="72"/>
                  </a:lnTo>
                  <a:lnTo>
                    <a:pt x="15" y="69"/>
                  </a:lnTo>
                  <a:lnTo>
                    <a:pt x="13" y="71"/>
                  </a:lnTo>
                  <a:lnTo>
                    <a:pt x="10" y="69"/>
                  </a:lnTo>
                  <a:lnTo>
                    <a:pt x="6" y="72"/>
                  </a:lnTo>
                  <a:lnTo>
                    <a:pt x="8" y="69"/>
                  </a:lnTo>
                  <a:lnTo>
                    <a:pt x="6" y="67"/>
                  </a:lnTo>
                  <a:lnTo>
                    <a:pt x="2" y="67"/>
                  </a:lnTo>
                  <a:lnTo>
                    <a:pt x="2" y="65"/>
                  </a:lnTo>
                  <a:lnTo>
                    <a:pt x="6" y="63"/>
                  </a:lnTo>
                  <a:lnTo>
                    <a:pt x="8" y="63"/>
                  </a:lnTo>
                  <a:lnTo>
                    <a:pt x="8" y="61"/>
                  </a:lnTo>
                  <a:lnTo>
                    <a:pt x="6" y="59"/>
                  </a:lnTo>
                  <a:lnTo>
                    <a:pt x="4" y="63"/>
                  </a:lnTo>
                  <a:lnTo>
                    <a:pt x="2" y="59"/>
                  </a:lnTo>
                  <a:lnTo>
                    <a:pt x="4" y="59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4" y="57"/>
                  </a:lnTo>
                  <a:lnTo>
                    <a:pt x="2" y="59"/>
                  </a:lnTo>
                  <a:lnTo>
                    <a:pt x="0" y="57"/>
                  </a:lnTo>
                  <a:lnTo>
                    <a:pt x="2" y="54"/>
                  </a:lnTo>
                  <a:lnTo>
                    <a:pt x="8" y="54"/>
                  </a:lnTo>
                  <a:lnTo>
                    <a:pt x="10" y="52"/>
                  </a:lnTo>
                  <a:lnTo>
                    <a:pt x="13" y="52"/>
                  </a:lnTo>
                  <a:lnTo>
                    <a:pt x="15" y="52"/>
                  </a:lnTo>
                  <a:lnTo>
                    <a:pt x="17" y="50"/>
                  </a:lnTo>
                  <a:lnTo>
                    <a:pt x="19" y="52"/>
                  </a:lnTo>
                  <a:lnTo>
                    <a:pt x="21" y="48"/>
                  </a:lnTo>
                  <a:lnTo>
                    <a:pt x="26" y="48"/>
                  </a:lnTo>
                  <a:lnTo>
                    <a:pt x="28" y="48"/>
                  </a:lnTo>
                  <a:lnTo>
                    <a:pt x="34" y="54"/>
                  </a:lnTo>
                  <a:lnTo>
                    <a:pt x="38" y="52"/>
                  </a:lnTo>
                  <a:lnTo>
                    <a:pt x="38" y="52"/>
                  </a:lnTo>
                  <a:lnTo>
                    <a:pt x="41" y="52"/>
                  </a:lnTo>
                  <a:lnTo>
                    <a:pt x="43" y="52"/>
                  </a:lnTo>
                  <a:lnTo>
                    <a:pt x="45" y="52"/>
                  </a:lnTo>
                  <a:lnTo>
                    <a:pt x="53" y="52"/>
                  </a:lnTo>
                  <a:lnTo>
                    <a:pt x="51" y="50"/>
                  </a:lnTo>
                  <a:lnTo>
                    <a:pt x="49" y="46"/>
                  </a:lnTo>
                  <a:lnTo>
                    <a:pt x="51" y="44"/>
                  </a:lnTo>
                  <a:lnTo>
                    <a:pt x="49" y="43"/>
                  </a:lnTo>
                  <a:lnTo>
                    <a:pt x="51" y="41"/>
                  </a:lnTo>
                  <a:lnTo>
                    <a:pt x="45" y="35"/>
                  </a:lnTo>
                  <a:lnTo>
                    <a:pt x="45" y="33"/>
                  </a:lnTo>
                  <a:lnTo>
                    <a:pt x="45" y="29"/>
                  </a:lnTo>
                  <a:lnTo>
                    <a:pt x="47" y="31"/>
                  </a:lnTo>
                  <a:lnTo>
                    <a:pt x="51" y="31"/>
                  </a:lnTo>
                  <a:lnTo>
                    <a:pt x="53" y="29"/>
                  </a:lnTo>
                  <a:lnTo>
                    <a:pt x="56" y="31"/>
                  </a:lnTo>
                  <a:lnTo>
                    <a:pt x="55" y="33"/>
                  </a:lnTo>
                  <a:lnTo>
                    <a:pt x="56" y="35"/>
                  </a:lnTo>
                  <a:lnTo>
                    <a:pt x="58" y="37"/>
                  </a:lnTo>
                  <a:lnTo>
                    <a:pt x="60" y="37"/>
                  </a:lnTo>
                  <a:lnTo>
                    <a:pt x="64" y="37"/>
                  </a:lnTo>
                  <a:lnTo>
                    <a:pt x="69" y="39"/>
                  </a:lnTo>
                  <a:lnTo>
                    <a:pt x="75" y="37"/>
                  </a:lnTo>
                  <a:lnTo>
                    <a:pt x="79" y="35"/>
                  </a:lnTo>
                  <a:lnTo>
                    <a:pt x="75" y="33"/>
                  </a:lnTo>
                  <a:lnTo>
                    <a:pt x="75" y="31"/>
                  </a:lnTo>
                  <a:lnTo>
                    <a:pt x="77" y="29"/>
                  </a:lnTo>
                  <a:lnTo>
                    <a:pt x="83" y="26"/>
                  </a:lnTo>
                  <a:lnTo>
                    <a:pt x="86" y="26"/>
                  </a:lnTo>
                  <a:lnTo>
                    <a:pt x="88" y="26"/>
                  </a:lnTo>
                  <a:lnTo>
                    <a:pt x="94" y="24"/>
                  </a:lnTo>
                  <a:lnTo>
                    <a:pt x="94" y="22"/>
                  </a:lnTo>
                  <a:lnTo>
                    <a:pt x="99" y="18"/>
                  </a:lnTo>
                  <a:lnTo>
                    <a:pt x="99" y="11"/>
                  </a:lnTo>
                  <a:lnTo>
                    <a:pt x="99" y="7"/>
                  </a:lnTo>
                  <a:lnTo>
                    <a:pt x="99" y="3"/>
                  </a:lnTo>
                  <a:lnTo>
                    <a:pt x="105" y="1"/>
                  </a:lnTo>
                  <a:lnTo>
                    <a:pt x="107" y="3"/>
                  </a:lnTo>
                  <a:lnTo>
                    <a:pt x="112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105">
              <a:extLst>
                <a:ext uri="{FF2B5EF4-FFF2-40B4-BE49-F238E27FC236}">
                  <a16:creationId xmlns:a16="http://schemas.microsoft.com/office/drawing/2014/main" id="{503E484E-C036-4507-BE70-F558FF3433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673828" y="8125113"/>
              <a:ext cx="1670201" cy="1869235"/>
            </a:xfrm>
            <a:custGeom>
              <a:avLst/>
              <a:gdLst>
                <a:gd name="T0" fmla="*/ 142 w 193"/>
                <a:gd name="T1" fmla="*/ 202 h 216"/>
                <a:gd name="T2" fmla="*/ 141 w 193"/>
                <a:gd name="T3" fmla="*/ 216 h 216"/>
                <a:gd name="T4" fmla="*/ 120 w 193"/>
                <a:gd name="T5" fmla="*/ 207 h 216"/>
                <a:gd name="T6" fmla="*/ 99 w 193"/>
                <a:gd name="T7" fmla="*/ 194 h 216"/>
                <a:gd name="T8" fmla="*/ 111 w 193"/>
                <a:gd name="T9" fmla="*/ 187 h 216"/>
                <a:gd name="T10" fmla="*/ 137 w 193"/>
                <a:gd name="T11" fmla="*/ 185 h 216"/>
                <a:gd name="T12" fmla="*/ 45 w 193"/>
                <a:gd name="T13" fmla="*/ 125 h 216"/>
                <a:gd name="T14" fmla="*/ 53 w 193"/>
                <a:gd name="T15" fmla="*/ 136 h 216"/>
                <a:gd name="T16" fmla="*/ 51 w 193"/>
                <a:gd name="T17" fmla="*/ 158 h 216"/>
                <a:gd name="T18" fmla="*/ 43 w 193"/>
                <a:gd name="T19" fmla="*/ 164 h 216"/>
                <a:gd name="T20" fmla="*/ 36 w 193"/>
                <a:gd name="T21" fmla="*/ 172 h 216"/>
                <a:gd name="T22" fmla="*/ 34 w 193"/>
                <a:gd name="T23" fmla="*/ 151 h 216"/>
                <a:gd name="T24" fmla="*/ 32 w 193"/>
                <a:gd name="T25" fmla="*/ 142 h 216"/>
                <a:gd name="T26" fmla="*/ 28 w 193"/>
                <a:gd name="T27" fmla="*/ 127 h 216"/>
                <a:gd name="T28" fmla="*/ 28 w 193"/>
                <a:gd name="T29" fmla="*/ 121 h 216"/>
                <a:gd name="T30" fmla="*/ 28 w 193"/>
                <a:gd name="T31" fmla="*/ 123 h 216"/>
                <a:gd name="T32" fmla="*/ 71 w 193"/>
                <a:gd name="T33" fmla="*/ 99 h 216"/>
                <a:gd name="T34" fmla="*/ 62 w 193"/>
                <a:gd name="T35" fmla="*/ 89 h 216"/>
                <a:gd name="T36" fmla="*/ 62 w 193"/>
                <a:gd name="T37" fmla="*/ 86 h 216"/>
                <a:gd name="T38" fmla="*/ 96 w 193"/>
                <a:gd name="T39" fmla="*/ 7 h 216"/>
                <a:gd name="T40" fmla="*/ 111 w 193"/>
                <a:gd name="T41" fmla="*/ 20 h 216"/>
                <a:gd name="T42" fmla="*/ 101 w 193"/>
                <a:gd name="T43" fmla="*/ 31 h 216"/>
                <a:gd name="T44" fmla="*/ 90 w 193"/>
                <a:gd name="T45" fmla="*/ 41 h 216"/>
                <a:gd name="T46" fmla="*/ 92 w 193"/>
                <a:gd name="T47" fmla="*/ 59 h 216"/>
                <a:gd name="T48" fmla="*/ 118 w 193"/>
                <a:gd name="T49" fmla="*/ 82 h 216"/>
                <a:gd name="T50" fmla="*/ 124 w 193"/>
                <a:gd name="T51" fmla="*/ 95 h 216"/>
                <a:gd name="T52" fmla="*/ 141 w 193"/>
                <a:gd name="T53" fmla="*/ 106 h 216"/>
                <a:gd name="T54" fmla="*/ 155 w 193"/>
                <a:gd name="T55" fmla="*/ 112 h 216"/>
                <a:gd name="T56" fmla="*/ 163 w 193"/>
                <a:gd name="T57" fmla="*/ 119 h 216"/>
                <a:gd name="T58" fmla="*/ 193 w 193"/>
                <a:gd name="T59" fmla="*/ 138 h 216"/>
                <a:gd name="T60" fmla="*/ 191 w 193"/>
                <a:gd name="T61" fmla="*/ 149 h 216"/>
                <a:gd name="T62" fmla="*/ 185 w 193"/>
                <a:gd name="T63" fmla="*/ 142 h 216"/>
                <a:gd name="T64" fmla="*/ 170 w 193"/>
                <a:gd name="T65" fmla="*/ 136 h 216"/>
                <a:gd name="T66" fmla="*/ 167 w 193"/>
                <a:gd name="T67" fmla="*/ 149 h 216"/>
                <a:gd name="T68" fmla="*/ 172 w 193"/>
                <a:gd name="T69" fmla="*/ 158 h 216"/>
                <a:gd name="T70" fmla="*/ 169 w 193"/>
                <a:gd name="T71" fmla="*/ 170 h 216"/>
                <a:gd name="T72" fmla="*/ 159 w 193"/>
                <a:gd name="T73" fmla="*/ 192 h 216"/>
                <a:gd name="T74" fmla="*/ 152 w 193"/>
                <a:gd name="T75" fmla="*/ 183 h 216"/>
                <a:gd name="T76" fmla="*/ 157 w 193"/>
                <a:gd name="T77" fmla="*/ 173 h 216"/>
                <a:gd name="T78" fmla="*/ 154 w 193"/>
                <a:gd name="T79" fmla="*/ 158 h 216"/>
                <a:gd name="T80" fmla="*/ 142 w 193"/>
                <a:gd name="T81" fmla="*/ 145 h 216"/>
                <a:gd name="T82" fmla="*/ 137 w 193"/>
                <a:gd name="T83" fmla="*/ 136 h 216"/>
                <a:gd name="T84" fmla="*/ 127 w 193"/>
                <a:gd name="T85" fmla="*/ 130 h 216"/>
                <a:gd name="T86" fmla="*/ 112 w 193"/>
                <a:gd name="T87" fmla="*/ 121 h 216"/>
                <a:gd name="T88" fmla="*/ 99 w 193"/>
                <a:gd name="T89" fmla="*/ 117 h 216"/>
                <a:gd name="T90" fmla="*/ 81 w 193"/>
                <a:gd name="T91" fmla="*/ 97 h 216"/>
                <a:gd name="T92" fmla="*/ 64 w 193"/>
                <a:gd name="T93" fmla="*/ 84 h 216"/>
                <a:gd name="T94" fmla="*/ 56 w 193"/>
                <a:gd name="T95" fmla="*/ 67 h 216"/>
                <a:gd name="T96" fmla="*/ 36 w 193"/>
                <a:gd name="T97" fmla="*/ 56 h 216"/>
                <a:gd name="T98" fmla="*/ 13 w 193"/>
                <a:gd name="T99" fmla="*/ 65 h 216"/>
                <a:gd name="T100" fmla="*/ 0 w 193"/>
                <a:gd name="T101" fmla="*/ 43 h 216"/>
                <a:gd name="T102" fmla="*/ 4 w 193"/>
                <a:gd name="T103" fmla="*/ 28 h 216"/>
                <a:gd name="T104" fmla="*/ 26 w 193"/>
                <a:gd name="T105" fmla="*/ 13 h 216"/>
                <a:gd name="T106" fmla="*/ 41 w 193"/>
                <a:gd name="T107" fmla="*/ 20 h 216"/>
                <a:gd name="T108" fmla="*/ 55 w 193"/>
                <a:gd name="T109" fmla="*/ 13 h 216"/>
                <a:gd name="T110" fmla="*/ 77 w 193"/>
                <a:gd name="T111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3" h="216">
                  <a:moveTo>
                    <a:pt x="146" y="183"/>
                  </a:moveTo>
                  <a:lnTo>
                    <a:pt x="148" y="187"/>
                  </a:lnTo>
                  <a:lnTo>
                    <a:pt x="148" y="190"/>
                  </a:lnTo>
                  <a:lnTo>
                    <a:pt x="144" y="194"/>
                  </a:lnTo>
                  <a:lnTo>
                    <a:pt x="142" y="202"/>
                  </a:lnTo>
                  <a:lnTo>
                    <a:pt x="144" y="205"/>
                  </a:lnTo>
                  <a:lnTo>
                    <a:pt x="144" y="209"/>
                  </a:lnTo>
                  <a:lnTo>
                    <a:pt x="144" y="211"/>
                  </a:lnTo>
                  <a:lnTo>
                    <a:pt x="144" y="216"/>
                  </a:lnTo>
                  <a:lnTo>
                    <a:pt x="141" y="216"/>
                  </a:lnTo>
                  <a:lnTo>
                    <a:pt x="133" y="213"/>
                  </a:lnTo>
                  <a:lnTo>
                    <a:pt x="131" y="211"/>
                  </a:lnTo>
                  <a:lnTo>
                    <a:pt x="129" y="207"/>
                  </a:lnTo>
                  <a:lnTo>
                    <a:pt x="127" y="209"/>
                  </a:lnTo>
                  <a:lnTo>
                    <a:pt x="120" y="207"/>
                  </a:lnTo>
                  <a:lnTo>
                    <a:pt x="116" y="203"/>
                  </a:lnTo>
                  <a:lnTo>
                    <a:pt x="112" y="202"/>
                  </a:lnTo>
                  <a:lnTo>
                    <a:pt x="107" y="198"/>
                  </a:lnTo>
                  <a:lnTo>
                    <a:pt x="103" y="198"/>
                  </a:lnTo>
                  <a:lnTo>
                    <a:pt x="99" y="194"/>
                  </a:lnTo>
                  <a:lnTo>
                    <a:pt x="99" y="188"/>
                  </a:lnTo>
                  <a:lnTo>
                    <a:pt x="103" y="187"/>
                  </a:lnTo>
                  <a:lnTo>
                    <a:pt x="105" y="188"/>
                  </a:lnTo>
                  <a:lnTo>
                    <a:pt x="107" y="187"/>
                  </a:lnTo>
                  <a:lnTo>
                    <a:pt x="111" y="187"/>
                  </a:lnTo>
                  <a:lnTo>
                    <a:pt x="114" y="188"/>
                  </a:lnTo>
                  <a:lnTo>
                    <a:pt x="118" y="190"/>
                  </a:lnTo>
                  <a:lnTo>
                    <a:pt x="126" y="188"/>
                  </a:lnTo>
                  <a:lnTo>
                    <a:pt x="133" y="188"/>
                  </a:lnTo>
                  <a:lnTo>
                    <a:pt x="137" y="185"/>
                  </a:lnTo>
                  <a:lnTo>
                    <a:pt x="141" y="187"/>
                  </a:lnTo>
                  <a:lnTo>
                    <a:pt x="142" y="187"/>
                  </a:lnTo>
                  <a:lnTo>
                    <a:pt x="146" y="183"/>
                  </a:lnTo>
                  <a:close/>
                  <a:moveTo>
                    <a:pt x="43" y="123"/>
                  </a:moveTo>
                  <a:lnTo>
                    <a:pt x="45" y="125"/>
                  </a:lnTo>
                  <a:lnTo>
                    <a:pt x="47" y="123"/>
                  </a:lnTo>
                  <a:lnTo>
                    <a:pt x="49" y="127"/>
                  </a:lnTo>
                  <a:lnTo>
                    <a:pt x="51" y="130"/>
                  </a:lnTo>
                  <a:lnTo>
                    <a:pt x="53" y="134"/>
                  </a:lnTo>
                  <a:lnTo>
                    <a:pt x="53" y="136"/>
                  </a:lnTo>
                  <a:lnTo>
                    <a:pt x="49" y="140"/>
                  </a:lnTo>
                  <a:lnTo>
                    <a:pt x="53" y="144"/>
                  </a:lnTo>
                  <a:lnTo>
                    <a:pt x="51" y="149"/>
                  </a:lnTo>
                  <a:lnTo>
                    <a:pt x="53" y="157"/>
                  </a:lnTo>
                  <a:lnTo>
                    <a:pt x="51" y="158"/>
                  </a:lnTo>
                  <a:lnTo>
                    <a:pt x="51" y="164"/>
                  </a:lnTo>
                  <a:lnTo>
                    <a:pt x="51" y="166"/>
                  </a:lnTo>
                  <a:lnTo>
                    <a:pt x="49" y="166"/>
                  </a:lnTo>
                  <a:lnTo>
                    <a:pt x="47" y="164"/>
                  </a:lnTo>
                  <a:lnTo>
                    <a:pt x="43" y="164"/>
                  </a:lnTo>
                  <a:lnTo>
                    <a:pt x="41" y="166"/>
                  </a:lnTo>
                  <a:lnTo>
                    <a:pt x="41" y="170"/>
                  </a:lnTo>
                  <a:lnTo>
                    <a:pt x="40" y="172"/>
                  </a:lnTo>
                  <a:lnTo>
                    <a:pt x="38" y="170"/>
                  </a:lnTo>
                  <a:lnTo>
                    <a:pt x="36" y="172"/>
                  </a:lnTo>
                  <a:lnTo>
                    <a:pt x="34" y="168"/>
                  </a:lnTo>
                  <a:lnTo>
                    <a:pt x="32" y="162"/>
                  </a:lnTo>
                  <a:lnTo>
                    <a:pt x="30" y="158"/>
                  </a:lnTo>
                  <a:lnTo>
                    <a:pt x="32" y="153"/>
                  </a:lnTo>
                  <a:lnTo>
                    <a:pt x="34" y="151"/>
                  </a:lnTo>
                  <a:lnTo>
                    <a:pt x="34" y="149"/>
                  </a:lnTo>
                  <a:lnTo>
                    <a:pt x="30" y="149"/>
                  </a:lnTo>
                  <a:lnTo>
                    <a:pt x="30" y="147"/>
                  </a:lnTo>
                  <a:lnTo>
                    <a:pt x="32" y="145"/>
                  </a:lnTo>
                  <a:lnTo>
                    <a:pt x="32" y="142"/>
                  </a:lnTo>
                  <a:lnTo>
                    <a:pt x="30" y="140"/>
                  </a:lnTo>
                  <a:lnTo>
                    <a:pt x="30" y="136"/>
                  </a:lnTo>
                  <a:lnTo>
                    <a:pt x="26" y="134"/>
                  </a:lnTo>
                  <a:lnTo>
                    <a:pt x="28" y="130"/>
                  </a:lnTo>
                  <a:lnTo>
                    <a:pt x="28" y="127"/>
                  </a:lnTo>
                  <a:lnTo>
                    <a:pt x="32" y="130"/>
                  </a:lnTo>
                  <a:lnTo>
                    <a:pt x="34" y="130"/>
                  </a:lnTo>
                  <a:lnTo>
                    <a:pt x="40" y="123"/>
                  </a:lnTo>
                  <a:lnTo>
                    <a:pt x="43" y="123"/>
                  </a:lnTo>
                  <a:close/>
                  <a:moveTo>
                    <a:pt x="28" y="121"/>
                  </a:moveTo>
                  <a:lnTo>
                    <a:pt x="30" y="123"/>
                  </a:lnTo>
                  <a:lnTo>
                    <a:pt x="28" y="123"/>
                  </a:lnTo>
                  <a:lnTo>
                    <a:pt x="28" y="125"/>
                  </a:lnTo>
                  <a:lnTo>
                    <a:pt x="28" y="125"/>
                  </a:lnTo>
                  <a:lnTo>
                    <a:pt x="28" y="123"/>
                  </a:lnTo>
                  <a:lnTo>
                    <a:pt x="28" y="123"/>
                  </a:lnTo>
                  <a:lnTo>
                    <a:pt x="28" y="121"/>
                  </a:lnTo>
                  <a:close/>
                  <a:moveTo>
                    <a:pt x="71" y="97"/>
                  </a:moveTo>
                  <a:lnTo>
                    <a:pt x="73" y="99"/>
                  </a:lnTo>
                  <a:lnTo>
                    <a:pt x="71" y="99"/>
                  </a:lnTo>
                  <a:lnTo>
                    <a:pt x="71" y="97"/>
                  </a:lnTo>
                  <a:close/>
                  <a:moveTo>
                    <a:pt x="62" y="86"/>
                  </a:moveTo>
                  <a:lnTo>
                    <a:pt x="64" y="87"/>
                  </a:lnTo>
                  <a:lnTo>
                    <a:pt x="64" y="89"/>
                  </a:lnTo>
                  <a:lnTo>
                    <a:pt x="62" y="89"/>
                  </a:lnTo>
                  <a:lnTo>
                    <a:pt x="58" y="91"/>
                  </a:lnTo>
                  <a:lnTo>
                    <a:pt x="56" y="89"/>
                  </a:lnTo>
                  <a:lnTo>
                    <a:pt x="58" y="87"/>
                  </a:lnTo>
                  <a:lnTo>
                    <a:pt x="60" y="87"/>
                  </a:lnTo>
                  <a:lnTo>
                    <a:pt x="62" y="86"/>
                  </a:lnTo>
                  <a:close/>
                  <a:moveTo>
                    <a:pt x="77" y="0"/>
                  </a:moveTo>
                  <a:lnTo>
                    <a:pt x="81" y="0"/>
                  </a:lnTo>
                  <a:lnTo>
                    <a:pt x="86" y="0"/>
                  </a:lnTo>
                  <a:lnTo>
                    <a:pt x="86" y="3"/>
                  </a:lnTo>
                  <a:lnTo>
                    <a:pt x="96" y="7"/>
                  </a:lnTo>
                  <a:lnTo>
                    <a:pt x="105" y="11"/>
                  </a:lnTo>
                  <a:lnTo>
                    <a:pt x="111" y="9"/>
                  </a:lnTo>
                  <a:lnTo>
                    <a:pt x="112" y="11"/>
                  </a:lnTo>
                  <a:lnTo>
                    <a:pt x="109" y="16"/>
                  </a:lnTo>
                  <a:lnTo>
                    <a:pt x="111" y="20"/>
                  </a:lnTo>
                  <a:lnTo>
                    <a:pt x="109" y="24"/>
                  </a:lnTo>
                  <a:lnTo>
                    <a:pt x="109" y="29"/>
                  </a:lnTo>
                  <a:lnTo>
                    <a:pt x="105" y="28"/>
                  </a:lnTo>
                  <a:lnTo>
                    <a:pt x="103" y="29"/>
                  </a:lnTo>
                  <a:lnTo>
                    <a:pt x="101" y="31"/>
                  </a:lnTo>
                  <a:lnTo>
                    <a:pt x="98" y="31"/>
                  </a:lnTo>
                  <a:lnTo>
                    <a:pt x="94" y="35"/>
                  </a:lnTo>
                  <a:lnTo>
                    <a:pt x="90" y="35"/>
                  </a:lnTo>
                  <a:lnTo>
                    <a:pt x="88" y="37"/>
                  </a:lnTo>
                  <a:lnTo>
                    <a:pt x="90" y="41"/>
                  </a:lnTo>
                  <a:lnTo>
                    <a:pt x="92" y="44"/>
                  </a:lnTo>
                  <a:lnTo>
                    <a:pt x="90" y="48"/>
                  </a:lnTo>
                  <a:lnTo>
                    <a:pt x="88" y="50"/>
                  </a:lnTo>
                  <a:lnTo>
                    <a:pt x="90" y="54"/>
                  </a:lnTo>
                  <a:lnTo>
                    <a:pt x="92" y="59"/>
                  </a:lnTo>
                  <a:lnTo>
                    <a:pt x="92" y="61"/>
                  </a:lnTo>
                  <a:lnTo>
                    <a:pt x="99" y="65"/>
                  </a:lnTo>
                  <a:lnTo>
                    <a:pt x="105" y="67"/>
                  </a:lnTo>
                  <a:lnTo>
                    <a:pt x="107" y="71"/>
                  </a:lnTo>
                  <a:lnTo>
                    <a:pt x="118" y="82"/>
                  </a:lnTo>
                  <a:lnTo>
                    <a:pt x="118" y="84"/>
                  </a:lnTo>
                  <a:lnTo>
                    <a:pt x="118" y="86"/>
                  </a:lnTo>
                  <a:lnTo>
                    <a:pt x="120" y="89"/>
                  </a:lnTo>
                  <a:lnTo>
                    <a:pt x="122" y="91"/>
                  </a:lnTo>
                  <a:lnTo>
                    <a:pt x="124" y="95"/>
                  </a:lnTo>
                  <a:lnTo>
                    <a:pt x="127" y="99"/>
                  </a:lnTo>
                  <a:lnTo>
                    <a:pt x="131" y="102"/>
                  </a:lnTo>
                  <a:lnTo>
                    <a:pt x="135" y="104"/>
                  </a:lnTo>
                  <a:lnTo>
                    <a:pt x="137" y="106"/>
                  </a:lnTo>
                  <a:lnTo>
                    <a:pt x="141" y="106"/>
                  </a:lnTo>
                  <a:lnTo>
                    <a:pt x="146" y="106"/>
                  </a:lnTo>
                  <a:lnTo>
                    <a:pt x="148" y="108"/>
                  </a:lnTo>
                  <a:lnTo>
                    <a:pt x="154" y="106"/>
                  </a:lnTo>
                  <a:lnTo>
                    <a:pt x="155" y="108"/>
                  </a:lnTo>
                  <a:lnTo>
                    <a:pt x="155" y="112"/>
                  </a:lnTo>
                  <a:lnTo>
                    <a:pt x="152" y="114"/>
                  </a:lnTo>
                  <a:lnTo>
                    <a:pt x="150" y="115"/>
                  </a:lnTo>
                  <a:lnTo>
                    <a:pt x="152" y="117"/>
                  </a:lnTo>
                  <a:lnTo>
                    <a:pt x="155" y="117"/>
                  </a:lnTo>
                  <a:lnTo>
                    <a:pt x="163" y="119"/>
                  </a:lnTo>
                  <a:lnTo>
                    <a:pt x="176" y="127"/>
                  </a:lnTo>
                  <a:lnTo>
                    <a:pt x="182" y="130"/>
                  </a:lnTo>
                  <a:lnTo>
                    <a:pt x="184" y="134"/>
                  </a:lnTo>
                  <a:lnTo>
                    <a:pt x="189" y="136"/>
                  </a:lnTo>
                  <a:lnTo>
                    <a:pt x="193" y="138"/>
                  </a:lnTo>
                  <a:lnTo>
                    <a:pt x="193" y="140"/>
                  </a:lnTo>
                  <a:lnTo>
                    <a:pt x="193" y="144"/>
                  </a:lnTo>
                  <a:lnTo>
                    <a:pt x="191" y="145"/>
                  </a:lnTo>
                  <a:lnTo>
                    <a:pt x="193" y="149"/>
                  </a:lnTo>
                  <a:lnTo>
                    <a:pt x="191" y="149"/>
                  </a:lnTo>
                  <a:lnTo>
                    <a:pt x="191" y="151"/>
                  </a:lnTo>
                  <a:lnTo>
                    <a:pt x="187" y="149"/>
                  </a:lnTo>
                  <a:lnTo>
                    <a:pt x="185" y="147"/>
                  </a:lnTo>
                  <a:lnTo>
                    <a:pt x="184" y="144"/>
                  </a:lnTo>
                  <a:lnTo>
                    <a:pt x="185" y="142"/>
                  </a:lnTo>
                  <a:lnTo>
                    <a:pt x="184" y="140"/>
                  </a:lnTo>
                  <a:lnTo>
                    <a:pt x="178" y="140"/>
                  </a:lnTo>
                  <a:lnTo>
                    <a:pt x="176" y="138"/>
                  </a:lnTo>
                  <a:lnTo>
                    <a:pt x="174" y="136"/>
                  </a:lnTo>
                  <a:lnTo>
                    <a:pt x="170" y="136"/>
                  </a:lnTo>
                  <a:lnTo>
                    <a:pt x="169" y="138"/>
                  </a:lnTo>
                  <a:lnTo>
                    <a:pt x="169" y="142"/>
                  </a:lnTo>
                  <a:lnTo>
                    <a:pt x="167" y="144"/>
                  </a:lnTo>
                  <a:lnTo>
                    <a:pt x="167" y="145"/>
                  </a:lnTo>
                  <a:lnTo>
                    <a:pt x="167" y="149"/>
                  </a:lnTo>
                  <a:lnTo>
                    <a:pt x="163" y="151"/>
                  </a:lnTo>
                  <a:lnTo>
                    <a:pt x="163" y="153"/>
                  </a:lnTo>
                  <a:lnTo>
                    <a:pt x="165" y="155"/>
                  </a:lnTo>
                  <a:lnTo>
                    <a:pt x="167" y="155"/>
                  </a:lnTo>
                  <a:lnTo>
                    <a:pt x="172" y="158"/>
                  </a:lnTo>
                  <a:lnTo>
                    <a:pt x="172" y="160"/>
                  </a:lnTo>
                  <a:lnTo>
                    <a:pt x="172" y="166"/>
                  </a:lnTo>
                  <a:lnTo>
                    <a:pt x="174" y="168"/>
                  </a:lnTo>
                  <a:lnTo>
                    <a:pt x="172" y="170"/>
                  </a:lnTo>
                  <a:lnTo>
                    <a:pt x="169" y="170"/>
                  </a:lnTo>
                  <a:lnTo>
                    <a:pt x="167" y="173"/>
                  </a:lnTo>
                  <a:lnTo>
                    <a:pt x="167" y="181"/>
                  </a:lnTo>
                  <a:lnTo>
                    <a:pt x="161" y="185"/>
                  </a:lnTo>
                  <a:lnTo>
                    <a:pt x="161" y="188"/>
                  </a:lnTo>
                  <a:lnTo>
                    <a:pt x="159" y="192"/>
                  </a:lnTo>
                  <a:lnTo>
                    <a:pt x="154" y="192"/>
                  </a:lnTo>
                  <a:lnTo>
                    <a:pt x="150" y="188"/>
                  </a:lnTo>
                  <a:lnTo>
                    <a:pt x="150" y="187"/>
                  </a:lnTo>
                  <a:lnTo>
                    <a:pt x="150" y="185"/>
                  </a:lnTo>
                  <a:lnTo>
                    <a:pt x="152" y="183"/>
                  </a:lnTo>
                  <a:lnTo>
                    <a:pt x="155" y="181"/>
                  </a:lnTo>
                  <a:lnTo>
                    <a:pt x="155" y="177"/>
                  </a:lnTo>
                  <a:lnTo>
                    <a:pt x="155" y="175"/>
                  </a:lnTo>
                  <a:lnTo>
                    <a:pt x="155" y="173"/>
                  </a:lnTo>
                  <a:lnTo>
                    <a:pt x="157" y="173"/>
                  </a:lnTo>
                  <a:lnTo>
                    <a:pt x="159" y="172"/>
                  </a:lnTo>
                  <a:lnTo>
                    <a:pt x="159" y="168"/>
                  </a:lnTo>
                  <a:lnTo>
                    <a:pt x="157" y="166"/>
                  </a:lnTo>
                  <a:lnTo>
                    <a:pt x="155" y="160"/>
                  </a:lnTo>
                  <a:lnTo>
                    <a:pt x="154" y="158"/>
                  </a:lnTo>
                  <a:lnTo>
                    <a:pt x="154" y="153"/>
                  </a:lnTo>
                  <a:lnTo>
                    <a:pt x="152" y="147"/>
                  </a:lnTo>
                  <a:lnTo>
                    <a:pt x="150" y="145"/>
                  </a:lnTo>
                  <a:lnTo>
                    <a:pt x="146" y="147"/>
                  </a:lnTo>
                  <a:lnTo>
                    <a:pt x="142" y="145"/>
                  </a:lnTo>
                  <a:lnTo>
                    <a:pt x="141" y="144"/>
                  </a:lnTo>
                  <a:lnTo>
                    <a:pt x="139" y="142"/>
                  </a:lnTo>
                  <a:lnTo>
                    <a:pt x="137" y="142"/>
                  </a:lnTo>
                  <a:lnTo>
                    <a:pt x="137" y="140"/>
                  </a:lnTo>
                  <a:lnTo>
                    <a:pt x="137" y="136"/>
                  </a:lnTo>
                  <a:lnTo>
                    <a:pt x="135" y="134"/>
                  </a:lnTo>
                  <a:lnTo>
                    <a:pt x="131" y="132"/>
                  </a:lnTo>
                  <a:lnTo>
                    <a:pt x="129" y="134"/>
                  </a:lnTo>
                  <a:lnTo>
                    <a:pt x="129" y="130"/>
                  </a:lnTo>
                  <a:lnTo>
                    <a:pt x="127" y="130"/>
                  </a:lnTo>
                  <a:lnTo>
                    <a:pt x="126" y="130"/>
                  </a:lnTo>
                  <a:lnTo>
                    <a:pt x="122" y="129"/>
                  </a:lnTo>
                  <a:lnTo>
                    <a:pt x="118" y="123"/>
                  </a:lnTo>
                  <a:lnTo>
                    <a:pt x="116" y="123"/>
                  </a:lnTo>
                  <a:lnTo>
                    <a:pt x="112" y="121"/>
                  </a:lnTo>
                  <a:lnTo>
                    <a:pt x="111" y="123"/>
                  </a:lnTo>
                  <a:lnTo>
                    <a:pt x="107" y="123"/>
                  </a:lnTo>
                  <a:lnTo>
                    <a:pt x="107" y="121"/>
                  </a:lnTo>
                  <a:lnTo>
                    <a:pt x="103" y="117"/>
                  </a:lnTo>
                  <a:lnTo>
                    <a:pt x="99" y="117"/>
                  </a:lnTo>
                  <a:lnTo>
                    <a:pt x="94" y="114"/>
                  </a:lnTo>
                  <a:lnTo>
                    <a:pt x="86" y="104"/>
                  </a:lnTo>
                  <a:lnTo>
                    <a:pt x="84" y="102"/>
                  </a:lnTo>
                  <a:lnTo>
                    <a:pt x="84" y="101"/>
                  </a:lnTo>
                  <a:lnTo>
                    <a:pt x="81" y="97"/>
                  </a:lnTo>
                  <a:lnTo>
                    <a:pt x="75" y="97"/>
                  </a:lnTo>
                  <a:lnTo>
                    <a:pt x="75" y="93"/>
                  </a:lnTo>
                  <a:lnTo>
                    <a:pt x="71" y="89"/>
                  </a:lnTo>
                  <a:lnTo>
                    <a:pt x="68" y="86"/>
                  </a:lnTo>
                  <a:lnTo>
                    <a:pt x="64" y="84"/>
                  </a:lnTo>
                  <a:lnTo>
                    <a:pt x="64" y="78"/>
                  </a:lnTo>
                  <a:lnTo>
                    <a:pt x="62" y="78"/>
                  </a:lnTo>
                  <a:lnTo>
                    <a:pt x="62" y="74"/>
                  </a:lnTo>
                  <a:lnTo>
                    <a:pt x="58" y="69"/>
                  </a:lnTo>
                  <a:lnTo>
                    <a:pt x="56" y="67"/>
                  </a:lnTo>
                  <a:lnTo>
                    <a:pt x="56" y="65"/>
                  </a:lnTo>
                  <a:lnTo>
                    <a:pt x="55" y="63"/>
                  </a:lnTo>
                  <a:lnTo>
                    <a:pt x="49" y="61"/>
                  </a:lnTo>
                  <a:lnTo>
                    <a:pt x="47" y="59"/>
                  </a:lnTo>
                  <a:lnTo>
                    <a:pt x="36" y="56"/>
                  </a:lnTo>
                  <a:lnTo>
                    <a:pt x="26" y="61"/>
                  </a:lnTo>
                  <a:lnTo>
                    <a:pt x="26" y="63"/>
                  </a:lnTo>
                  <a:lnTo>
                    <a:pt x="23" y="67"/>
                  </a:lnTo>
                  <a:lnTo>
                    <a:pt x="15" y="69"/>
                  </a:lnTo>
                  <a:lnTo>
                    <a:pt x="13" y="65"/>
                  </a:lnTo>
                  <a:lnTo>
                    <a:pt x="17" y="59"/>
                  </a:lnTo>
                  <a:lnTo>
                    <a:pt x="12" y="59"/>
                  </a:lnTo>
                  <a:lnTo>
                    <a:pt x="6" y="56"/>
                  </a:lnTo>
                  <a:lnTo>
                    <a:pt x="6" y="48"/>
                  </a:lnTo>
                  <a:lnTo>
                    <a:pt x="0" y="43"/>
                  </a:lnTo>
                  <a:lnTo>
                    <a:pt x="4" y="41"/>
                  </a:lnTo>
                  <a:lnTo>
                    <a:pt x="8" y="39"/>
                  </a:lnTo>
                  <a:lnTo>
                    <a:pt x="8" y="33"/>
                  </a:lnTo>
                  <a:lnTo>
                    <a:pt x="6" y="31"/>
                  </a:lnTo>
                  <a:lnTo>
                    <a:pt x="4" y="28"/>
                  </a:lnTo>
                  <a:lnTo>
                    <a:pt x="6" y="26"/>
                  </a:lnTo>
                  <a:lnTo>
                    <a:pt x="10" y="28"/>
                  </a:lnTo>
                  <a:lnTo>
                    <a:pt x="17" y="22"/>
                  </a:lnTo>
                  <a:lnTo>
                    <a:pt x="21" y="24"/>
                  </a:lnTo>
                  <a:lnTo>
                    <a:pt x="26" y="13"/>
                  </a:lnTo>
                  <a:lnTo>
                    <a:pt x="30" y="16"/>
                  </a:lnTo>
                  <a:lnTo>
                    <a:pt x="30" y="20"/>
                  </a:lnTo>
                  <a:lnTo>
                    <a:pt x="36" y="22"/>
                  </a:lnTo>
                  <a:lnTo>
                    <a:pt x="38" y="26"/>
                  </a:lnTo>
                  <a:lnTo>
                    <a:pt x="41" y="20"/>
                  </a:lnTo>
                  <a:lnTo>
                    <a:pt x="41" y="14"/>
                  </a:lnTo>
                  <a:lnTo>
                    <a:pt x="49" y="16"/>
                  </a:lnTo>
                  <a:lnTo>
                    <a:pt x="51" y="16"/>
                  </a:lnTo>
                  <a:lnTo>
                    <a:pt x="55" y="18"/>
                  </a:lnTo>
                  <a:lnTo>
                    <a:pt x="55" y="13"/>
                  </a:lnTo>
                  <a:lnTo>
                    <a:pt x="62" y="11"/>
                  </a:lnTo>
                  <a:lnTo>
                    <a:pt x="60" y="5"/>
                  </a:lnTo>
                  <a:lnTo>
                    <a:pt x="64" y="1"/>
                  </a:lnTo>
                  <a:lnTo>
                    <a:pt x="69" y="5"/>
                  </a:lnTo>
                  <a:lnTo>
                    <a:pt x="77" y="0"/>
                  </a:lnTo>
                  <a:close/>
                </a:path>
              </a:pathLst>
            </a:custGeom>
            <a:no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106">
              <a:extLst>
                <a:ext uri="{FF2B5EF4-FFF2-40B4-BE49-F238E27FC236}">
                  <a16:creationId xmlns:a16="http://schemas.microsoft.com/office/drawing/2014/main" id="{DA3218E7-C3AD-4C8A-85CA-CD24F78486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570936" y="8722232"/>
              <a:ext cx="1817312" cy="1358659"/>
            </a:xfrm>
            <a:custGeom>
              <a:avLst/>
              <a:gdLst>
                <a:gd name="T0" fmla="*/ 172 w 210"/>
                <a:gd name="T1" fmla="*/ 101 h 157"/>
                <a:gd name="T2" fmla="*/ 167 w 210"/>
                <a:gd name="T3" fmla="*/ 99 h 157"/>
                <a:gd name="T4" fmla="*/ 193 w 210"/>
                <a:gd name="T5" fmla="*/ 86 h 157"/>
                <a:gd name="T6" fmla="*/ 191 w 210"/>
                <a:gd name="T7" fmla="*/ 93 h 157"/>
                <a:gd name="T8" fmla="*/ 185 w 210"/>
                <a:gd name="T9" fmla="*/ 86 h 157"/>
                <a:gd name="T10" fmla="*/ 210 w 210"/>
                <a:gd name="T11" fmla="*/ 82 h 157"/>
                <a:gd name="T12" fmla="*/ 200 w 210"/>
                <a:gd name="T13" fmla="*/ 82 h 157"/>
                <a:gd name="T14" fmla="*/ 25 w 210"/>
                <a:gd name="T15" fmla="*/ 0 h 157"/>
                <a:gd name="T16" fmla="*/ 36 w 210"/>
                <a:gd name="T17" fmla="*/ 2 h 157"/>
                <a:gd name="T18" fmla="*/ 47 w 210"/>
                <a:gd name="T19" fmla="*/ 2 h 157"/>
                <a:gd name="T20" fmla="*/ 58 w 210"/>
                <a:gd name="T21" fmla="*/ 5 h 157"/>
                <a:gd name="T22" fmla="*/ 84 w 210"/>
                <a:gd name="T23" fmla="*/ 5 h 157"/>
                <a:gd name="T24" fmla="*/ 97 w 210"/>
                <a:gd name="T25" fmla="*/ 9 h 157"/>
                <a:gd name="T26" fmla="*/ 112 w 210"/>
                <a:gd name="T27" fmla="*/ 11 h 157"/>
                <a:gd name="T28" fmla="*/ 118 w 210"/>
                <a:gd name="T29" fmla="*/ 7 h 157"/>
                <a:gd name="T30" fmla="*/ 124 w 210"/>
                <a:gd name="T31" fmla="*/ 11 h 157"/>
                <a:gd name="T32" fmla="*/ 129 w 210"/>
                <a:gd name="T33" fmla="*/ 17 h 157"/>
                <a:gd name="T34" fmla="*/ 142 w 210"/>
                <a:gd name="T35" fmla="*/ 20 h 157"/>
                <a:gd name="T36" fmla="*/ 154 w 210"/>
                <a:gd name="T37" fmla="*/ 26 h 157"/>
                <a:gd name="T38" fmla="*/ 167 w 210"/>
                <a:gd name="T39" fmla="*/ 24 h 157"/>
                <a:gd name="T40" fmla="*/ 183 w 210"/>
                <a:gd name="T41" fmla="*/ 26 h 157"/>
                <a:gd name="T42" fmla="*/ 191 w 210"/>
                <a:gd name="T43" fmla="*/ 32 h 157"/>
                <a:gd name="T44" fmla="*/ 189 w 210"/>
                <a:gd name="T45" fmla="*/ 43 h 157"/>
                <a:gd name="T46" fmla="*/ 182 w 210"/>
                <a:gd name="T47" fmla="*/ 50 h 157"/>
                <a:gd name="T48" fmla="*/ 178 w 210"/>
                <a:gd name="T49" fmla="*/ 54 h 157"/>
                <a:gd name="T50" fmla="*/ 174 w 210"/>
                <a:gd name="T51" fmla="*/ 56 h 157"/>
                <a:gd name="T52" fmla="*/ 163 w 210"/>
                <a:gd name="T53" fmla="*/ 58 h 157"/>
                <a:gd name="T54" fmla="*/ 159 w 210"/>
                <a:gd name="T55" fmla="*/ 65 h 157"/>
                <a:gd name="T56" fmla="*/ 157 w 210"/>
                <a:gd name="T57" fmla="*/ 65 h 157"/>
                <a:gd name="T58" fmla="*/ 148 w 210"/>
                <a:gd name="T59" fmla="*/ 75 h 157"/>
                <a:gd name="T60" fmla="*/ 142 w 210"/>
                <a:gd name="T61" fmla="*/ 93 h 157"/>
                <a:gd name="T62" fmla="*/ 150 w 210"/>
                <a:gd name="T63" fmla="*/ 104 h 157"/>
                <a:gd name="T64" fmla="*/ 140 w 210"/>
                <a:gd name="T65" fmla="*/ 114 h 157"/>
                <a:gd name="T66" fmla="*/ 135 w 210"/>
                <a:gd name="T67" fmla="*/ 127 h 157"/>
                <a:gd name="T68" fmla="*/ 118 w 210"/>
                <a:gd name="T69" fmla="*/ 134 h 157"/>
                <a:gd name="T70" fmla="*/ 111 w 210"/>
                <a:gd name="T71" fmla="*/ 142 h 157"/>
                <a:gd name="T72" fmla="*/ 103 w 210"/>
                <a:gd name="T73" fmla="*/ 146 h 157"/>
                <a:gd name="T74" fmla="*/ 96 w 210"/>
                <a:gd name="T75" fmla="*/ 144 h 157"/>
                <a:gd name="T76" fmla="*/ 81 w 210"/>
                <a:gd name="T77" fmla="*/ 144 h 157"/>
                <a:gd name="T78" fmla="*/ 64 w 210"/>
                <a:gd name="T79" fmla="*/ 149 h 157"/>
                <a:gd name="T80" fmla="*/ 56 w 210"/>
                <a:gd name="T81" fmla="*/ 157 h 157"/>
                <a:gd name="T82" fmla="*/ 41 w 210"/>
                <a:gd name="T83" fmla="*/ 144 h 157"/>
                <a:gd name="T84" fmla="*/ 30 w 210"/>
                <a:gd name="T85" fmla="*/ 134 h 157"/>
                <a:gd name="T86" fmla="*/ 26 w 210"/>
                <a:gd name="T87" fmla="*/ 127 h 157"/>
                <a:gd name="T88" fmla="*/ 34 w 210"/>
                <a:gd name="T89" fmla="*/ 112 h 157"/>
                <a:gd name="T90" fmla="*/ 34 w 210"/>
                <a:gd name="T91" fmla="*/ 103 h 157"/>
                <a:gd name="T92" fmla="*/ 25 w 210"/>
                <a:gd name="T93" fmla="*/ 84 h 157"/>
                <a:gd name="T94" fmla="*/ 36 w 210"/>
                <a:gd name="T95" fmla="*/ 78 h 157"/>
                <a:gd name="T96" fmla="*/ 38 w 210"/>
                <a:gd name="T97" fmla="*/ 60 h 157"/>
                <a:gd name="T98" fmla="*/ 45 w 210"/>
                <a:gd name="T99" fmla="*/ 50 h 157"/>
                <a:gd name="T100" fmla="*/ 43 w 210"/>
                <a:gd name="T101" fmla="*/ 37 h 157"/>
                <a:gd name="T102" fmla="*/ 23 w 210"/>
                <a:gd name="T103" fmla="*/ 37 h 157"/>
                <a:gd name="T104" fmla="*/ 15 w 210"/>
                <a:gd name="T105" fmla="*/ 35 h 157"/>
                <a:gd name="T106" fmla="*/ 6 w 210"/>
                <a:gd name="T107" fmla="*/ 33 h 157"/>
                <a:gd name="T108" fmla="*/ 8 w 210"/>
                <a:gd name="T109" fmla="*/ 28 h 157"/>
                <a:gd name="T110" fmla="*/ 6 w 210"/>
                <a:gd name="T111" fmla="*/ 26 h 157"/>
                <a:gd name="T112" fmla="*/ 4 w 210"/>
                <a:gd name="T113" fmla="*/ 20 h 157"/>
                <a:gd name="T114" fmla="*/ 0 w 210"/>
                <a:gd name="T115" fmla="*/ 15 h 157"/>
                <a:gd name="T116" fmla="*/ 10 w 210"/>
                <a:gd name="T117" fmla="*/ 9 h 157"/>
                <a:gd name="T118" fmla="*/ 15 w 210"/>
                <a:gd name="T119" fmla="*/ 5 h 157"/>
                <a:gd name="T120" fmla="*/ 23 w 210"/>
                <a:gd name="T121" fmla="*/ 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0" h="157">
                  <a:moveTo>
                    <a:pt x="172" y="97"/>
                  </a:moveTo>
                  <a:lnTo>
                    <a:pt x="174" y="99"/>
                  </a:lnTo>
                  <a:lnTo>
                    <a:pt x="172" y="101"/>
                  </a:lnTo>
                  <a:lnTo>
                    <a:pt x="170" y="104"/>
                  </a:lnTo>
                  <a:lnTo>
                    <a:pt x="167" y="103"/>
                  </a:lnTo>
                  <a:lnTo>
                    <a:pt x="167" y="99"/>
                  </a:lnTo>
                  <a:lnTo>
                    <a:pt x="172" y="97"/>
                  </a:lnTo>
                  <a:close/>
                  <a:moveTo>
                    <a:pt x="187" y="84"/>
                  </a:moveTo>
                  <a:lnTo>
                    <a:pt x="193" y="86"/>
                  </a:lnTo>
                  <a:lnTo>
                    <a:pt x="195" y="86"/>
                  </a:lnTo>
                  <a:lnTo>
                    <a:pt x="191" y="88"/>
                  </a:lnTo>
                  <a:lnTo>
                    <a:pt x="191" y="93"/>
                  </a:lnTo>
                  <a:lnTo>
                    <a:pt x="187" y="91"/>
                  </a:lnTo>
                  <a:lnTo>
                    <a:pt x="183" y="89"/>
                  </a:lnTo>
                  <a:lnTo>
                    <a:pt x="185" y="86"/>
                  </a:lnTo>
                  <a:lnTo>
                    <a:pt x="187" y="84"/>
                  </a:lnTo>
                  <a:close/>
                  <a:moveTo>
                    <a:pt x="206" y="78"/>
                  </a:moveTo>
                  <a:lnTo>
                    <a:pt x="210" y="82"/>
                  </a:lnTo>
                  <a:lnTo>
                    <a:pt x="208" y="84"/>
                  </a:lnTo>
                  <a:lnTo>
                    <a:pt x="206" y="82"/>
                  </a:lnTo>
                  <a:lnTo>
                    <a:pt x="200" y="82"/>
                  </a:lnTo>
                  <a:lnTo>
                    <a:pt x="200" y="80"/>
                  </a:lnTo>
                  <a:lnTo>
                    <a:pt x="206" y="78"/>
                  </a:lnTo>
                  <a:close/>
                  <a:moveTo>
                    <a:pt x="25" y="0"/>
                  </a:moveTo>
                  <a:lnTo>
                    <a:pt x="30" y="0"/>
                  </a:lnTo>
                  <a:lnTo>
                    <a:pt x="32" y="5"/>
                  </a:lnTo>
                  <a:lnTo>
                    <a:pt x="36" y="2"/>
                  </a:lnTo>
                  <a:lnTo>
                    <a:pt x="40" y="2"/>
                  </a:lnTo>
                  <a:lnTo>
                    <a:pt x="43" y="3"/>
                  </a:lnTo>
                  <a:lnTo>
                    <a:pt x="47" y="2"/>
                  </a:lnTo>
                  <a:lnTo>
                    <a:pt x="53" y="2"/>
                  </a:lnTo>
                  <a:lnTo>
                    <a:pt x="54" y="2"/>
                  </a:lnTo>
                  <a:lnTo>
                    <a:pt x="58" y="5"/>
                  </a:lnTo>
                  <a:lnTo>
                    <a:pt x="71" y="7"/>
                  </a:lnTo>
                  <a:lnTo>
                    <a:pt x="77" y="7"/>
                  </a:lnTo>
                  <a:lnTo>
                    <a:pt x="84" y="5"/>
                  </a:lnTo>
                  <a:lnTo>
                    <a:pt x="90" y="5"/>
                  </a:lnTo>
                  <a:lnTo>
                    <a:pt x="92" y="7"/>
                  </a:lnTo>
                  <a:lnTo>
                    <a:pt x="97" y="9"/>
                  </a:lnTo>
                  <a:lnTo>
                    <a:pt x="101" y="5"/>
                  </a:lnTo>
                  <a:lnTo>
                    <a:pt x="103" y="5"/>
                  </a:lnTo>
                  <a:lnTo>
                    <a:pt x="112" y="11"/>
                  </a:lnTo>
                  <a:lnTo>
                    <a:pt x="114" y="9"/>
                  </a:lnTo>
                  <a:lnTo>
                    <a:pt x="116" y="9"/>
                  </a:lnTo>
                  <a:lnTo>
                    <a:pt x="118" y="7"/>
                  </a:lnTo>
                  <a:lnTo>
                    <a:pt x="122" y="9"/>
                  </a:lnTo>
                  <a:lnTo>
                    <a:pt x="122" y="9"/>
                  </a:lnTo>
                  <a:lnTo>
                    <a:pt x="124" y="11"/>
                  </a:lnTo>
                  <a:lnTo>
                    <a:pt x="124" y="15"/>
                  </a:lnTo>
                  <a:lnTo>
                    <a:pt x="124" y="17"/>
                  </a:lnTo>
                  <a:lnTo>
                    <a:pt x="129" y="17"/>
                  </a:lnTo>
                  <a:lnTo>
                    <a:pt x="135" y="18"/>
                  </a:lnTo>
                  <a:lnTo>
                    <a:pt x="139" y="22"/>
                  </a:lnTo>
                  <a:lnTo>
                    <a:pt x="142" y="20"/>
                  </a:lnTo>
                  <a:lnTo>
                    <a:pt x="146" y="24"/>
                  </a:lnTo>
                  <a:lnTo>
                    <a:pt x="150" y="24"/>
                  </a:lnTo>
                  <a:lnTo>
                    <a:pt x="154" y="26"/>
                  </a:lnTo>
                  <a:lnTo>
                    <a:pt x="155" y="22"/>
                  </a:lnTo>
                  <a:lnTo>
                    <a:pt x="163" y="22"/>
                  </a:lnTo>
                  <a:lnTo>
                    <a:pt x="167" y="24"/>
                  </a:lnTo>
                  <a:lnTo>
                    <a:pt x="170" y="24"/>
                  </a:lnTo>
                  <a:lnTo>
                    <a:pt x="176" y="26"/>
                  </a:lnTo>
                  <a:lnTo>
                    <a:pt x="183" y="26"/>
                  </a:lnTo>
                  <a:lnTo>
                    <a:pt x="189" y="28"/>
                  </a:lnTo>
                  <a:lnTo>
                    <a:pt x="191" y="30"/>
                  </a:lnTo>
                  <a:lnTo>
                    <a:pt x="191" y="32"/>
                  </a:lnTo>
                  <a:lnTo>
                    <a:pt x="189" y="33"/>
                  </a:lnTo>
                  <a:lnTo>
                    <a:pt x="189" y="39"/>
                  </a:lnTo>
                  <a:lnTo>
                    <a:pt x="189" y="43"/>
                  </a:lnTo>
                  <a:lnTo>
                    <a:pt x="187" y="46"/>
                  </a:lnTo>
                  <a:lnTo>
                    <a:pt x="182" y="50"/>
                  </a:lnTo>
                  <a:lnTo>
                    <a:pt x="182" y="50"/>
                  </a:lnTo>
                  <a:lnTo>
                    <a:pt x="180" y="52"/>
                  </a:lnTo>
                  <a:lnTo>
                    <a:pt x="180" y="52"/>
                  </a:lnTo>
                  <a:lnTo>
                    <a:pt x="178" y="54"/>
                  </a:lnTo>
                  <a:lnTo>
                    <a:pt x="178" y="54"/>
                  </a:lnTo>
                  <a:lnTo>
                    <a:pt x="176" y="54"/>
                  </a:lnTo>
                  <a:lnTo>
                    <a:pt x="174" y="56"/>
                  </a:lnTo>
                  <a:lnTo>
                    <a:pt x="172" y="56"/>
                  </a:lnTo>
                  <a:lnTo>
                    <a:pt x="167" y="56"/>
                  </a:lnTo>
                  <a:lnTo>
                    <a:pt x="163" y="58"/>
                  </a:lnTo>
                  <a:lnTo>
                    <a:pt x="159" y="60"/>
                  </a:lnTo>
                  <a:lnTo>
                    <a:pt x="161" y="61"/>
                  </a:lnTo>
                  <a:lnTo>
                    <a:pt x="159" y="65"/>
                  </a:lnTo>
                  <a:lnTo>
                    <a:pt x="157" y="67"/>
                  </a:lnTo>
                  <a:lnTo>
                    <a:pt x="157" y="67"/>
                  </a:lnTo>
                  <a:lnTo>
                    <a:pt x="157" y="65"/>
                  </a:lnTo>
                  <a:lnTo>
                    <a:pt x="155" y="65"/>
                  </a:lnTo>
                  <a:lnTo>
                    <a:pt x="150" y="75"/>
                  </a:lnTo>
                  <a:lnTo>
                    <a:pt x="148" y="75"/>
                  </a:lnTo>
                  <a:lnTo>
                    <a:pt x="140" y="86"/>
                  </a:lnTo>
                  <a:lnTo>
                    <a:pt x="139" y="89"/>
                  </a:lnTo>
                  <a:lnTo>
                    <a:pt x="142" y="93"/>
                  </a:lnTo>
                  <a:lnTo>
                    <a:pt x="142" y="97"/>
                  </a:lnTo>
                  <a:lnTo>
                    <a:pt x="144" y="99"/>
                  </a:lnTo>
                  <a:lnTo>
                    <a:pt x="150" y="104"/>
                  </a:lnTo>
                  <a:lnTo>
                    <a:pt x="146" y="108"/>
                  </a:lnTo>
                  <a:lnTo>
                    <a:pt x="140" y="108"/>
                  </a:lnTo>
                  <a:lnTo>
                    <a:pt x="140" y="114"/>
                  </a:lnTo>
                  <a:lnTo>
                    <a:pt x="135" y="121"/>
                  </a:lnTo>
                  <a:lnTo>
                    <a:pt x="133" y="125"/>
                  </a:lnTo>
                  <a:lnTo>
                    <a:pt x="135" y="127"/>
                  </a:lnTo>
                  <a:lnTo>
                    <a:pt x="133" y="129"/>
                  </a:lnTo>
                  <a:lnTo>
                    <a:pt x="127" y="129"/>
                  </a:lnTo>
                  <a:lnTo>
                    <a:pt x="118" y="134"/>
                  </a:lnTo>
                  <a:lnTo>
                    <a:pt x="118" y="138"/>
                  </a:lnTo>
                  <a:lnTo>
                    <a:pt x="114" y="144"/>
                  </a:lnTo>
                  <a:lnTo>
                    <a:pt x="111" y="142"/>
                  </a:lnTo>
                  <a:lnTo>
                    <a:pt x="107" y="140"/>
                  </a:lnTo>
                  <a:lnTo>
                    <a:pt x="105" y="142"/>
                  </a:lnTo>
                  <a:lnTo>
                    <a:pt x="103" y="146"/>
                  </a:lnTo>
                  <a:lnTo>
                    <a:pt x="99" y="142"/>
                  </a:lnTo>
                  <a:lnTo>
                    <a:pt x="97" y="142"/>
                  </a:lnTo>
                  <a:lnTo>
                    <a:pt x="96" y="144"/>
                  </a:lnTo>
                  <a:lnTo>
                    <a:pt x="92" y="144"/>
                  </a:lnTo>
                  <a:lnTo>
                    <a:pt x="84" y="142"/>
                  </a:lnTo>
                  <a:lnTo>
                    <a:pt x="81" y="144"/>
                  </a:lnTo>
                  <a:lnTo>
                    <a:pt x="75" y="144"/>
                  </a:lnTo>
                  <a:lnTo>
                    <a:pt x="69" y="149"/>
                  </a:lnTo>
                  <a:lnTo>
                    <a:pt x="64" y="149"/>
                  </a:lnTo>
                  <a:lnTo>
                    <a:pt x="62" y="151"/>
                  </a:lnTo>
                  <a:lnTo>
                    <a:pt x="62" y="155"/>
                  </a:lnTo>
                  <a:lnTo>
                    <a:pt x="56" y="157"/>
                  </a:lnTo>
                  <a:lnTo>
                    <a:pt x="51" y="157"/>
                  </a:lnTo>
                  <a:lnTo>
                    <a:pt x="45" y="151"/>
                  </a:lnTo>
                  <a:lnTo>
                    <a:pt x="41" y="144"/>
                  </a:lnTo>
                  <a:lnTo>
                    <a:pt x="43" y="142"/>
                  </a:lnTo>
                  <a:lnTo>
                    <a:pt x="36" y="136"/>
                  </a:lnTo>
                  <a:lnTo>
                    <a:pt x="30" y="134"/>
                  </a:lnTo>
                  <a:lnTo>
                    <a:pt x="28" y="134"/>
                  </a:lnTo>
                  <a:lnTo>
                    <a:pt x="28" y="131"/>
                  </a:lnTo>
                  <a:lnTo>
                    <a:pt x="26" y="127"/>
                  </a:lnTo>
                  <a:lnTo>
                    <a:pt x="30" y="119"/>
                  </a:lnTo>
                  <a:lnTo>
                    <a:pt x="34" y="116"/>
                  </a:lnTo>
                  <a:lnTo>
                    <a:pt x="34" y="112"/>
                  </a:lnTo>
                  <a:lnTo>
                    <a:pt x="30" y="112"/>
                  </a:lnTo>
                  <a:lnTo>
                    <a:pt x="28" y="106"/>
                  </a:lnTo>
                  <a:lnTo>
                    <a:pt x="34" y="103"/>
                  </a:lnTo>
                  <a:lnTo>
                    <a:pt x="34" y="95"/>
                  </a:lnTo>
                  <a:lnTo>
                    <a:pt x="28" y="93"/>
                  </a:lnTo>
                  <a:lnTo>
                    <a:pt x="25" y="84"/>
                  </a:lnTo>
                  <a:lnTo>
                    <a:pt x="28" y="84"/>
                  </a:lnTo>
                  <a:lnTo>
                    <a:pt x="32" y="84"/>
                  </a:lnTo>
                  <a:lnTo>
                    <a:pt x="36" y="78"/>
                  </a:lnTo>
                  <a:lnTo>
                    <a:pt x="34" y="75"/>
                  </a:lnTo>
                  <a:lnTo>
                    <a:pt x="38" y="71"/>
                  </a:lnTo>
                  <a:lnTo>
                    <a:pt x="38" y="60"/>
                  </a:lnTo>
                  <a:lnTo>
                    <a:pt x="38" y="56"/>
                  </a:lnTo>
                  <a:lnTo>
                    <a:pt x="43" y="50"/>
                  </a:lnTo>
                  <a:lnTo>
                    <a:pt x="45" y="50"/>
                  </a:lnTo>
                  <a:lnTo>
                    <a:pt x="47" y="46"/>
                  </a:lnTo>
                  <a:lnTo>
                    <a:pt x="43" y="41"/>
                  </a:lnTo>
                  <a:lnTo>
                    <a:pt x="43" y="37"/>
                  </a:lnTo>
                  <a:lnTo>
                    <a:pt x="34" y="37"/>
                  </a:lnTo>
                  <a:lnTo>
                    <a:pt x="32" y="39"/>
                  </a:lnTo>
                  <a:lnTo>
                    <a:pt x="23" y="37"/>
                  </a:lnTo>
                  <a:lnTo>
                    <a:pt x="17" y="41"/>
                  </a:lnTo>
                  <a:lnTo>
                    <a:pt x="15" y="39"/>
                  </a:lnTo>
                  <a:lnTo>
                    <a:pt x="15" y="35"/>
                  </a:lnTo>
                  <a:lnTo>
                    <a:pt x="13" y="33"/>
                  </a:lnTo>
                  <a:lnTo>
                    <a:pt x="6" y="35"/>
                  </a:lnTo>
                  <a:lnTo>
                    <a:pt x="6" y="33"/>
                  </a:lnTo>
                  <a:lnTo>
                    <a:pt x="10" y="30"/>
                  </a:lnTo>
                  <a:lnTo>
                    <a:pt x="6" y="30"/>
                  </a:lnTo>
                  <a:lnTo>
                    <a:pt x="8" y="28"/>
                  </a:lnTo>
                  <a:lnTo>
                    <a:pt x="8" y="26"/>
                  </a:lnTo>
                  <a:lnTo>
                    <a:pt x="8" y="22"/>
                  </a:lnTo>
                  <a:lnTo>
                    <a:pt x="6" y="26"/>
                  </a:lnTo>
                  <a:lnTo>
                    <a:pt x="4" y="26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2" y="11"/>
                  </a:lnTo>
                  <a:lnTo>
                    <a:pt x="8" y="9"/>
                  </a:lnTo>
                  <a:lnTo>
                    <a:pt x="10" y="9"/>
                  </a:lnTo>
                  <a:lnTo>
                    <a:pt x="15" y="9"/>
                  </a:lnTo>
                  <a:lnTo>
                    <a:pt x="17" y="7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21" y="0"/>
                  </a:lnTo>
                  <a:lnTo>
                    <a:pt x="23" y="2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107">
              <a:extLst>
                <a:ext uri="{FF2B5EF4-FFF2-40B4-BE49-F238E27FC236}">
                  <a16:creationId xmlns:a16="http://schemas.microsoft.com/office/drawing/2014/main" id="{8EA720EE-0CF6-456C-92D5-6FE04CB84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27670" y="9007809"/>
              <a:ext cx="449998" cy="908659"/>
            </a:xfrm>
            <a:custGeom>
              <a:avLst/>
              <a:gdLst>
                <a:gd name="T0" fmla="*/ 20 w 52"/>
                <a:gd name="T1" fmla="*/ 2 h 105"/>
                <a:gd name="T2" fmla="*/ 22 w 52"/>
                <a:gd name="T3" fmla="*/ 8 h 105"/>
                <a:gd name="T4" fmla="*/ 37 w 52"/>
                <a:gd name="T5" fmla="*/ 6 h 105"/>
                <a:gd name="T6" fmla="*/ 48 w 52"/>
                <a:gd name="T7" fmla="*/ 4 h 105"/>
                <a:gd name="T8" fmla="*/ 52 w 52"/>
                <a:gd name="T9" fmla="*/ 13 h 105"/>
                <a:gd name="T10" fmla="*/ 48 w 52"/>
                <a:gd name="T11" fmla="*/ 17 h 105"/>
                <a:gd name="T12" fmla="*/ 43 w 52"/>
                <a:gd name="T13" fmla="*/ 27 h 105"/>
                <a:gd name="T14" fmla="*/ 39 w 52"/>
                <a:gd name="T15" fmla="*/ 42 h 105"/>
                <a:gd name="T16" fmla="*/ 37 w 52"/>
                <a:gd name="T17" fmla="*/ 51 h 105"/>
                <a:gd name="T18" fmla="*/ 30 w 52"/>
                <a:gd name="T19" fmla="*/ 51 h 105"/>
                <a:gd name="T20" fmla="*/ 39 w 52"/>
                <a:gd name="T21" fmla="*/ 62 h 105"/>
                <a:gd name="T22" fmla="*/ 33 w 52"/>
                <a:gd name="T23" fmla="*/ 73 h 105"/>
                <a:gd name="T24" fmla="*/ 39 w 52"/>
                <a:gd name="T25" fmla="*/ 79 h 105"/>
                <a:gd name="T26" fmla="*/ 35 w 52"/>
                <a:gd name="T27" fmla="*/ 86 h 105"/>
                <a:gd name="T28" fmla="*/ 33 w 52"/>
                <a:gd name="T29" fmla="*/ 98 h 105"/>
                <a:gd name="T30" fmla="*/ 33 w 52"/>
                <a:gd name="T31" fmla="*/ 101 h 105"/>
                <a:gd name="T32" fmla="*/ 28 w 52"/>
                <a:gd name="T33" fmla="*/ 103 h 105"/>
                <a:gd name="T34" fmla="*/ 20 w 52"/>
                <a:gd name="T35" fmla="*/ 103 h 105"/>
                <a:gd name="T36" fmla="*/ 7 w 52"/>
                <a:gd name="T37" fmla="*/ 105 h 105"/>
                <a:gd name="T38" fmla="*/ 7 w 52"/>
                <a:gd name="T39" fmla="*/ 101 h 105"/>
                <a:gd name="T40" fmla="*/ 9 w 52"/>
                <a:gd name="T41" fmla="*/ 86 h 105"/>
                <a:gd name="T42" fmla="*/ 9 w 52"/>
                <a:gd name="T43" fmla="*/ 77 h 105"/>
                <a:gd name="T44" fmla="*/ 7 w 52"/>
                <a:gd name="T45" fmla="*/ 75 h 105"/>
                <a:gd name="T46" fmla="*/ 3 w 52"/>
                <a:gd name="T47" fmla="*/ 75 h 105"/>
                <a:gd name="T48" fmla="*/ 9 w 52"/>
                <a:gd name="T49" fmla="*/ 70 h 105"/>
                <a:gd name="T50" fmla="*/ 7 w 52"/>
                <a:gd name="T51" fmla="*/ 66 h 105"/>
                <a:gd name="T52" fmla="*/ 3 w 52"/>
                <a:gd name="T53" fmla="*/ 71 h 105"/>
                <a:gd name="T54" fmla="*/ 0 w 52"/>
                <a:gd name="T55" fmla="*/ 68 h 105"/>
                <a:gd name="T56" fmla="*/ 5 w 52"/>
                <a:gd name="T57" fmla="*/ 53 h 105"/>
                <a:gd name="T58" fmla="*/ 9 w 52"/>
                <a:gd name="T59" fmla="*/ 43 h 105"/>
                <a:gd name="T60" fmla="*/ 13 w 52"/>
                <a:gd name="T61" fmla="*/ 34 h 105"/>
                <a:gd name="T62" fmla="*/ 11 w 52"/>
                <a:gd name="T63" fmla="*/ 28 h 105"/>
                <a:gd name="T64" fmla="*/ 13 w 52"/>
                <a:gd name="T65" fmla="*/ 21 h 105"/>
                <a:gd name="T66" fmla="*/ 11 w 52"/>
                <a:gd name="T67" fmla="*/ 6 h 105"/>
                <a:gd name="T68" fmla="*/ 18 w 52"/>
                <a:gd name="T69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" h="105">
                  <a:moveTo>
                    <a:pt x="18" y="0"/>
                  </a:moveTo>
                  <a:lnTo>
                    <a:pt x="20" y="2"/>
                  </a:lnTo>
                  <a:lnTo>
                    <a:pt x="20" y="6"/>
                  </a:lnTo>
                  <a:lnTo>
                    <a:pt x="22" y="8"/>
                  </a:lnTo>
                  <a:lnTo>
                    <a:pt x="28" y="4"/>
                  </a:lnTo>
                  <a:lnTo>
                    <a:pt x="37" y="6"/>
                  </a:lnTo>
                  <a:lnTo>
                    <a:pt x="39" y="4"/>
                  </a:lnTo>
                  <a:lnTo>
                    <a:pt x="48" y="4"/>
                  </a:lnTo>
                  <a:lnTo>
                    <a:pt x="48" y="8"/>
                  </a:lnTo>
                  <a:lnTo>
                    <a:pt x="52" y="13"/>
                  </a:lnTo>
                  <a:lnTo>
                    <a:pt x="50" y="17"/>
                  </a:lnTo>
                  <a:lnTo>
                    <a:pt x="48" y="17"/>
                  </a:lnTo>
                  <a:lnTo>
                    <a:pt x="43" y="23"/>
                  </a:lnTo>
                  <a:lnTo>
                    <a:pt x="43" y="27"/>
                  </a:lnTo>
                  <a:lnTo>
                    <a:pt x="43" y="38"/>
                  </a:lnTo>
                  <a:lnTo>
                    <a:pt x="39" y="42"/>
                  </a:lnTo>
                  <a:lnTo>
                    <a:pt x="41" y="45"/>
                  </a:lnTo>
                  <a:lnTo>
                    <a:pt x="37" y="51"/>
                  </a:lnTo>
                  <a:lnTo>
                    <a:pt x="33" y="51"/>
                  </a:lnTo>
                  <a:lnTo>
                    <a:pt x="30" y="51"/>
                  </a:lnTo>
                  <a:lnTo>
                    <a:pt x="33" y="60"/>
                  </a:lnTo>
                  <a:lnTo>
                    <a:pt x="39" y="62"/>
                  </a:lnTo>
                  <a:lnTo>
                    <a:pt x="39" y="70"/>
                  </a:lnTo>
                  <a:lnTo>
                    <a:pt x="33" y="73"/>
                  </a:lnTo>
                  <a:lnTo>
                    <a:pt x="35" y="79"/>
                  </a:lnTo>
                  <a:lnTo>
                    <a:pt x="39" y="79"/>
                  </a:lnTo>
                  <a:lnTo>
                    <a:pt x="39" y="83"/>
                  </a:lnTo>
                  <a:lnTo>
                    <a:pt x="35" y="86"/>
                  </a:lnTo>
                  <a:lnTo>
                    <a:pt x="31" y="94"/>
                  </a:lnTo>
                  <a:lnTo>
                    <a:pt x="33" y="98"/>
                  </a:lnTo>
                  <a:lnTo>
                    <a:pt x="33" y="101"/>
                  </a:lnTo>
                  <a:lnTo>
                    <a:pt x="33" y="101"/>
                  </a:lnTo>
                  <a:lnTo>
                    <a:pt x="31" y="103"/>
                  </a:lnTo>
                  <a:lnTo>
                    <a:pt x="28" y="103"/>
                  </a:lnTo>
                  <a:lnTo>
                    <a:pt x="22" y="105"/>
                  </a:lnTo>
                  <a:lnTo>
                    <a:pt x="20" y="103"/>
                  </a:lnTo>
                  <a:lnTo>
                    <a:pt x="13" y="101"/>
                  </a:lnTo>
                  <a:lnTo>
                    <a:pt x="7" y="105"/>
                  </a:lnTo>
                  <a:lnTo>
                    <a:pt x="7" y="103"/>
                  </a:lnTo>
                  <a:lnTo>
                    <a:pt x="7" y="101"/>
                  </a:lnTo>
                  <a:lnTo>
                    <a:pt x="9" y="96"/>
                  </a:lnTo>
                  <a:lnTo>
                    <a:pt x="9" y="86"/>
                  </a:lnTo>
                  <a:lnTo>
                    <a:pt x="11" y="83"/>
                  </a:lnTo>
                  <a:lnTo>
                    <a:pt x="9" y="77"/>
                  </a:lnTo>
                  <a:lnTo>
                    <a:pt x="11" y="75"/>
                  </a:lnTo>
                  <a:lnTo>
                    <a:pt x="7" y="75"/>
                  </a:lnTo>
                  <a:lnTo>
                    <a:pt x="5" y="77"/>
                  </a:lnTo>
                  <a:lnTo>
                    <a:pt x="3" y="75"/>
                  </a:lnTo>
                  <a:lnTo>
                    <a:pt x="3" y="73"/>
                  </a:lnTo>
                  <a:lnTo>
                    <a:pt x="9" y="70"/>
                  </a:lnTo>
                  <a:lnTo>
                    <a:pt x="7" y="68"/>
                  </a:lnTo>
                  <a:lnTo>
                    <a:pt x="7" y="66"/>
                  </a:lnTo>
                  <a:lnTo>
                    <a:pt x="3" y="68"/>
                  </a:lnTo>
                  <a:lnTo>
                    <a:pt x="3" y="71"/>
                  </a:lnTo>
                  <a:lnTo>
                    <a:pt x="0" y="71"/>
                  </a:lnTo>
                  <a:lnTo>
                    <a:pt x="0" y="68"/>
                  </a:lnTo>
                  <a:lnTo>
                    <a:pt x="2" y="58"/>
                  </a:lnTo>
                  <a:lnTo>
                    <a:pt x="5" y="53"/>
                  </a:lnTo>
                  <a:lnTo>
                    <a:pt x="5" y="49"/>
                  </a:lnTo>
                  <a:lnTo>
                    <a:pt x="9" y="43"/>
                  </a:lnTo>
                  <a:lnTo>
                    <a:pt x="9" y="38"/>
                  </a:lnTo>
                  <a:lnTo>
                    <a:pt x="13" y="34"/>
                  </a:lnTo>
                  <a:lnTo>
                    <a:pt x="15" y="30"/>
                  </a:lnTo>
                  <a:lnTo>
                    <a:pt x="11" y="28"/>
                  </a:lnTo>
                  <a:lnTo>
                    <a:pt x="13" y="23"/>
                  </a:lnTo>
                  <a:lnTo>
                    <a:pt x="13" y="21"/>
                  </a:lnTo>
                  <a:lnTo>
                    <a:pt x="13" y="12"/>
                  </a:lnTo>
                  <a:lnTo>
                    <a:pt x="11" y="6"/>
                  </a:lnTo>
                  <a:lnTo>
                    <a:pt x="11" y="2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101">
              <a:extLst>
                <a:ext uri="{FF2B5EF4-FFF2-40B4-BE49-F238E27FC236}">
                  <a16:creationId xmlns:a16="http://schemas.microsoft.com/office/drawing/2014/main" id="{D19B1DED-DBD9-4C16-B4BB-FB8A540D6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04231" y="6863153"/>
              <a:ext cx="397674" cy="505618"/>
            </a:xfrm>
            <a:custGeom>
              <a:avLst/>
              <a:gdLst>
                <a:gd name="T0" fmla="*/ 57 w 70"/>
                <a:gd name="T1" fmla="*/ 3 h 89"/>
                <a:gd name="T2" fmla="*/ 53 w 70"/>
                <a:gd name="T3" fmla="*/ 7 h 89"/>
                <a:gd name="T4" fmla="*/ 47 w 70"/>
                <a:gd name="T5" fmla="*/ 13 h 89"/>
                <a:gd name="T6" fmla="*/ 47 w 70"/>
                <a:gd name="T7" fmla="*/ 28 h 89"/>
                <a:gd name="T8" fmla="*/ 53 w 70"/>
                <a:gd name="T9" fmla="*/ 22 h 89"/>
                <a:gd name="T10" fmla="*/ 64 w 70"/>
                <a:gd name="T11" fmla="*/ 31 h 89"/>
                <a:gd name="T12" fmla="*/ 64 w 70"/>
                <a:gd name="T13" fmla="*/ 35 h 89"/>
                <a:gd name="T14" fmla="*/ 68 w 70"/>
                <a:gd name="T15" fmla="*/ 43 h 89"/>
                <a:gd name="T16" fmla="*/ 68 w 70"/>
                <a:gd name="T17" fmla="*/ 50 h 89"/>
                <a:gd name="T18" fmla="*/ 66 w 70"/>
                <a:gd name="T19" fmla="*/ 63 h 89"/>
                <a:gd name="T20" fmla="*/ 60 w 70"/>
                <a:gd name="T21" fmla="*/ 71 h 89"/>
                <a:gd name="T22" fmla="*/ 57 w 70"/>
                <a:gd name="T23" fmla="*/ 74 h 89"/>
                <a:gd name="T24" fmla="*/ 53 w 70"/>
                <a:gd name="T25" fmla="*/ 76 h 89"/>
                <a:gd name="T26" fmla="*/ 40 w 70"/>
                <a:gd name="T27" fmla="*/ 80 h 89"/>
                <a:gd name="T28" fmla="*/ 36 w 70"/>
                <a:gd name="T29" fmla="*/ 80 h 89"/>
                <a:gd name="T30" fmla="*/ 28 w 70"/>
                <a:gd name="T31" fmla="*/ 87 h 89"/>
                <a:gd name="T32" fmla="*/ 15 w 70"/>
                <a:gd name="T33" fmla="*/ 87 h 89"/>
                <a:gd name="T34" fmla="*/ 10 w 70"/>
                <a:gd name="T35" fmla="*/ 87 h 89"/>
                <a:gd name="T36" fmla="*/ 10 w 70"/>
                <a:gd name="T37" fmla="*/ 86 h 89"/>
                <a:gd name="T38" fmla="*/ 14 w 70"/>
                <a:gd name="T39" fmla="*/ 80 h 89"/>
                <a:gd name="T40" fmla="*/ 2 w 70"/>
                <a:gd name="T41" fmla="*/ 80 h 89"/>
                <a:gd name="T42" fmla="*/ 12 w 70"/>
                <a:gd name="T43" fmla="*/ 72 h 89"/>
                <a:gd name="T44" fmla="*/ 6 w 70"/>
                <a:gd name="T45" fmla="*/ 71 h 89"/>
                <a:gd name="T46" fmla="*/ 10 w 70"/>
                <a:gd name="T47" fmla="*/ 71 h 89"/>
                <a:gd name="T48" fmla="*/ 12 w 70"/>
                <a:gd name="T49" fmla="*/ 69 h 89"/>
                <a:gd name="T50" fmla="*/ 15 w 70"/>
                <a:gd name="T51" fmla="*/ 63 h 89"/>
                <a:gd name="T52" fmla="*/ 25 w 70"/>
                <a:gd name="T53" fmla="*/ 61 h 89"/>
                <a:gd name="T54" fmla="*/ 17 w 70"/>
                <a:gd name="T55" fmla="*/ 63 h 89"/>
                <a:gd name="T56" fmla="*/ 10 w 70"/>
                <a:gd name="T57" fmla="*/ 63 h 89"/>
                <a:gd name="T58" fmla="*/ 17 w 70"/>
                <a:gd name="T59" fmla="*/ 56 h 89"/>
                <a:gd name="T60" fmla="*/ 27 w 70"/>
                <a:gd name="T61" fmla="*/ 48 h 89"/>
                <a:gd name="T62" fmla="*/ 12 w 70"/>
                <a:gd name="T63" fmla="*/ 44 h 89"/>
                <a:gd name="T64" fmla="*/ 8 w 70"/>
                <a:gd name="T65" fmla="*/ 43 h 89"/>
                <a:gd name="T66" fmla="*/ 14 w 70"/>
                <a:gd name="T67" fmla="*/ 39 h 89"/>
                <a:gd name="T68" fmla="*/ 17 w 70"/>
                <a:gd name="T69" fmla="*/ 35 h 89"/>
                <a:gd name="T70" fmla="*/ 8 w 70"/>
                <a:gd name="T71" fmla="*/ 29 h 89"/>
                <a:gd name="T72" fmla="*/ 15 w 70"/>
                <a:gd name="T73" fmla="*/ 31 h 89"/>
                <a:gd name="T74" fmla="*/ 12 w 70"/>
                <a:gd name="T75" fmla="*/ 24 h 89"/>
                <a:gd name="T76" fmla="*/ 15 w 70"/>
                <a:gd name="T77" fmla="*/ 24 h 89"/>
                <a:gd name="T78" fmla="*/ 23 w 70"/>
                <a:gd name="T79" fmla="*/ 26 h 89"/>
                <a:gd name="T80" fmla="*/ 32 w 70"/>
                <a:gd name="T81" fmla="*/ 24 h 89"/>
                <a:gd name="T82" fmla="*/ 40 w 70"/>
                <a:gd name="T83" fmla="*/ 16 h 89"/>
                <a:gd name="T84" fmla="*/ 36 w 70"/>
                <a:gd name="T85" fmla="*/ 16 h 89"/>
                <a:gd name="T86" fmla="*/ 34 w 70"/>
                <a:gd name="T87" fmla="*/ 13 h 89"/>
                <a:gd name="T88" fmla="*/ 38 w 70"/>
                <a:gd name="T89" fmla="*/ 11 h 89"/>
                <a:gd name="T90" fmla="*/ 38 w 70"/>
                <a:gd name="T91" fmla="*/ 7 h 89"/>
                <a:gd name="T92" fmla="*/ 43 w 70"/>
                <a:gd name="T93" fmla="*/ 5 h 89"/>
                <a:gd name="T94" fmla="*/ 47 w 70"/>
                <a:gd name="T95" fmla="*/ 1 h 89"/>
                <a:gd name="T96" fmla="*/ 47 w 70"/>
                <a:gd name="T97" fmla="*/ 9 h 89"/>
                <a:gd name="T98" fmla="*/ 53 w 70"/>
                <a:gd name="T99" fmla="*/ 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0" h="89">
                  <a:moveTo>
                    <a:pt x="51" y="0"/>
                  </a:moveTo>
                  <a:lnTo>
                    <a:pt x="55" y="1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1" y="7"/>
                  </a:lnTo>
                  <a:lnTo>
                    <a:pt x="53" y="7"/>
                  </a:lnTo>
                  <a:lnTo>
                    <a:pt x="51" y="9"/>
                  </a:lnTo>
                  <a:lnTo>
                    <a:pt x="49" y="11"/>
                  </a:lnTo>
                  <a:lnTo>
                    <a:pt x="47" y="13"/>
                  </a:lnTo>
                  <a:lnTo>
                    <a:pt x="43" y="14"/>
                  </a:lnTo>
                  <a:lnTo>
                    <a:pt x="40" y="22"/>
                  </a:lnTo>
                  <a:lnTo>
                    <a:pt x="47" y="28"/>
                  </a:lnTo>
                  <a:lnTo>
                    <a:pt x="51" y="28"/>
                  </a:lnTo>
                  <a:lnTo>
                    <a:pt x="51" y="22"/>
                  </a:lnTo>
                  <a:lnTo>
                    <a:pt x="53" y="22"/>
                  </a:lnTo>
                  <a:lnTo>
                    <a:pt x="58" y="24"/>
                  </a:lnTo>
                  <a:lnTo>
                    <a:pt x="60" y="29"/>
                  </a:lnTo>
                  <a:lnTo>
                    <a:pt x="64" y="31"/>
                  </a:lnTo>
                  <a:lnTo>
                    <a:pt x="68" y="33"/>
                  </a:lnTo>
                  <a:lnTo>
                    <a:pt x="66" y="33"/>
                  </a:lnTo>
                  <a:lnTo>
                    <a:pt x="64" y="35"/>
                  </a:lnTo>
                  <a:lnTo>
                    <a:pt x="66" y="37"/>
                  </a:lnTo>
                  <a:lnTo>
                    <a:pt x="66" y="41"/>
                  </a:lnTo>
                  <a:lnTo>
                    <a:pt x="68" y="43"/>
                  </a:lnTo>
                  <a:lnTo>
                    <a:pt x="68" y="46"/>
                  </a:lnTo>
                  <a:lnTo>
                    <a:pt x="66" y="48"/>
                  </a:lnTo>
                  <a:lnTo>
                    <a:pt x="68" y="50"/>
                  </a:lnTo>
                  <a:lnTo>
                    <a:pt x="70" y="57"/>
                  </a:lnTo>
                  <a:lnTo>
                    <a:pt x="68" y="61"/>
                  </a:lnTo>
                  <a:lnTo>
                    <a:pt x="66" y="63"/>
                  </a:lnTo>
                  <a:lnTo>
                    <a:pt x="66" y="67"/>
                  </a:lnTo>
                  <a:lnTo>
                    <a:pt x="64" y="69"/>
                  </a:lnTo>
                  <a:lnTo>
                    <a:pt x="60" y="71"/>
                  </a:lnTo>
                  <a:lnTo>
                    <a:pt x="64" y="74"/>
                  </a:lnTo>
                  <a:lnTo>
                    <a:pt x="58" y="74"/>
                  </a:lnTo>
                  <a:lnTo>
                    <a:pt x="57" y="74"/>
                  </a:lnTo>
                  <a:lnTo>
                    <a:pt x="55" y="76"/>
                  </a:lnTo>
                  <a:lnTo>
                    <a:pt x="55" y="72"/>
                  </a:lnTo>
                  <a:lnTo>
                    <a:pt x="53" y="76"/>
                  </a:lnTo>
                  <a:lnTo>
                    <a:pt x="43" y="76"/>
                  </a:lnTo>
                  <a:lnTo>
                    <a:pt x="43" y="80"/>
                  </a:lnTo>
                  <a:lnTo>
                    <a:pt x="40" y="80"/>
                  </a:lnTo>
                  <a:lnTo>
                    <a:pt x="38" y="84"/>
                  </a:lnTo>
                  <a:lnTo>
                    <a:pt x="34" y="84"/>
                  </a:lnTo>
                  <a:lnTo>
                    <a:pt x="36" y="80"/>
                  </a:lnTo>
                  <a:lnTo>
                    <a:pt x="32" y="80"/>
                  </a:lnTo>
                  <a:lnTo>
                    <a:pt x="34" y="84"/>
                  </a:lnTo>
                  <a:lnTo>
                    <a:pt x="28" y="87"/>
                  </a:lnTo>
                  <a:lnTo>
                    <a:pt x="23" y="87"/>
                  </a:lnTo>
                  <a:lnTo>
                    <a:pt x="17" y="89"/>
                  </a:lnTo>
                  <a:lnTo>
                    <a:pt x="15" y="87"/>
                  </a:lnTo>
                  <a:lnTo>
                    <a:pt x="12" y="89"/>
                  </a:lnTo>
                  <a:lnTo>
                    <a:pt x="12" y="87"/>
                  </a:lnTo>
                  <a:lnTo>
                    <a:pt x="10" y="87"/>
                  </a:lnTo>
                  <a:lnTo>
                    <a:pt x="15" y="86"/>
                  </a:lnTo>
                  <a:lnTo>
                    <a:pt x="15" y="82"/>
                  </a:lnTo>
                  <a:lnTo>
                    <a:pt x="10" y="86"/>
                  </a:lnTo>
                  <a:lnTo>
                    <a:pt x="4" y="86"/>
                  </a:lnTo>
                  <a:lnTo>
                    <a:pt x="8" y="84"/>
                  </a:lnTo>
                  <a:lnTo>
                    <a:pt x="14" y="80"/>
                  </a:lnTo>
                  <a:lnTo>
                    <a:pt x="6" y="82"/>
                  </a:lnTo>
                  <a:lnTo>
                    <a:pt x="4" y="80"/>
                  </a:lnTo>
                  <a:lnTo>
                    <a:pt x="2" y="80"/>
                  </a:lnTo>
                  <a:lnTo>
                    <a:pt x="4" y="76"/>
                  </a:lnTo>
                  <a:lnTo>
                    <a:pt x="8" y="76"/>
                  </a:lnTo>
                  <a:lnTo>
                    <a:pt x="12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6" y="71"/>
                  </a:lnTo>
                  <a:lnTo>
                    <a:pt x="6" y="71"/>
                  </a:lnTo>
                  <a:lnTo>
                    <a:pt x="6" y="69"/>
                  </a:lnTo>
                  <a:lnTo>
                    <a:pt x="10" y="71"/>
                  </a:lnTo>
                  <a:lnTo>
                    <a:pt x="12" y="71"/>
                  </a:lnTo>
                  <a:lnTo>
                    <a:pt x="10" y="71"/>
                  </a:lnTo>
                  <a:lnTo>
                    <a:pt x="12" y="69"/>
                  </a:lnTo>
                  <a:lnTo>
                    <a:pt x="10" y="67"/>
                  </a:lnTo>
                  <a:lnTo>
                    <a:pt x="14" y="65"/>
                  </a:lnTo>
                  <a:lnTo>
                    <a:pt x="15" y="63"/>
                  </a:lnTo>
                  <a:lnTo>
                    <a:pt x="21" y="63"/>
                  </a:lnTo>
                  <a:lnTo>
                    <a:pt x="28" y="61"/>
                  </a:lnTo>
                  <a:lnTo>
                    <a:pt x="25" y="61"/>
                  </a:lnTo>
                  <a:lnTo>
                    <a:pt x="25" y="59"/>
                  </a:lnTo>
                  <a:lnTo>
                    <a:pt x="21" y="63"/>
                  </a:lnTo>
                  <a:lnTo>
                    <a:pt x="17" y="63"/>
                  </a:lnTo>
                  <a:lnTo>
                    <a:pt x="15" y="61"/>
                  </a:lnTo>
                  <a:lnTo>
                    <a:pt x="12" y="63"/>
                  </a:lnTo>
                  <a:lnTo>
                    <a:pt x="10" y="63"/>
                  </a:lnTo>
                  <a:lnTo>
                    <a:pt x="15" y="59"/>
                  </a:lnTo>
                  <a:lnTo>
                    <a:pt x="19" y="56"/>
                  </a:lnTo>
                  <a:lnTo>
                    <a:pt x="17" y="56"/>
                  </a:lnTo>
                  <a:lnTo>
                    <a:pt x="21" y="50"/>
                  </a:lnTo>
                  <a:lnTo>
                    <a:pt x="23" y="52"/>
                  </a:lnTo>
                  <a:lnTo>
                    <a:pt x="27" y="48"/>
                  </a:lnTo>
                  <a:lnTo>
                    <a:pt x="17" y="48"/>
                  </a:lnTo>
                  <a:lnTo>
                    <a:pt x="15" y="44"/>
                  </a:lnTo>
                  <a:lnTo>
                    <a:pt x="12" y="44"/>
                  </a:lnTo>
                  <a:lnTo>
                    <a:pt x="14" y="43"/>
                  </a:lnTo>
                  <a:lnTo>
                    <a:pt x="12" y="44"/>
                  </a:lnTo>
                  <a:lnTo>
                    <a:pt x="8" y="43"/>
                  </a:lnTo>
                  <a:lnTo>
                    <a:pt x="10" y="43"/>
                  </a:lnTo>
                  <a:lnTo>
                    <a:pt x="10" y="39"/>
                  </a:lnTo>
                  <a:lnTo>
                    <a:pt x="14" y="39"/>
                  </a:lnTo>
                  <a:lnTo>
                    <a:pt x="12" y="37"/>
                  </a:lnTo>
                  <a:lnTo>
                    <a:pt x="14" y="35"/>
                  </a:lnTo>
                  <a:lnTo>
                    <a:pt x="17" y="35"/>
                  </a:lnTo>
                  <a:lnTo>
                    <a:pt x="15" y="31"/>
                  </a:lnTo>
                  <a:lnTo>
                    <a:pt x="14" y="33"/>
                  </a:lnTo>
                  <a:lnTo>
                    <a:pt x="8" y="29"/>
                  </a:lnTo>
                  <a:lnTo>
                    <a:pt x="12" y="29"/>
                  </a:lnTo>
                  <a:lnTo>
                    <a:pt x="14" y="31"/>
                  </a:lnTo>
                  <a:lnTo>
                    <a:pt x="15" y="31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10" y="26"/>
                  </a:lnTo>
                  <a:lnTo>
                    <a:pt x="12" y="22"/>
                  </a:lnTo>
                  <a:lnTo>
                    <a:pt x="15" y="24"/>
                  </a:lnTo>
                  <a:lnTo>
                    <a:pt x="15" y="22"/>
                  </a:lnTo>
                  <a:lnTo>
                    <a:pt x="23" y="22"/>
                  </a:lnTo>
                  <a:lnTo>
                    <a:pt x="23" y="26"/>
                  </a:lnTo>
                  <a:lnTo>
                    <a:pt x="27" y="24"/>
                  </a:lnTo>
                  <a:lnTo>
                    <a:pt x="28" y="24"/>
                  </a:lnTo>
                  <a:lnTo>
                    <a:pt x="32" y="24"/>
                  </a:lnTo>
                  <a:lnTo>
                    <a:pt x="32" y="22"/>
                  </a:lnTo>
                  <a:lnTo>
                    <a:pt x="36" y="20"/>
                  </a:lnTo>
                  <a:lnTo>
                    <a:pt x="40" y="16"/>
                  </a:lnTo>
                  <a:lnTo>
                    <a:pt x="38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2" y="16"/>
                  </a:lnTo>
                  <a:lnTo>
                    <a:pt x="30" y="14"/>
                  </a:lnTo>
                  <a:lnTo>
                    <a:pt x="34" y="13"/>
                  </a:lnTo>
                  <a:lnTo>
                    <a:pt x="34" y="11"/>
                  </a:lnTo>
                  <a:lnTo>
                    <a:pt x="36" y="11"/>
                  </a:lnTo>
                  <a:lnTo>
                    <a:pt x="38" y="11"/>
                  </a:lnTo>
                  <a:lnTo>
                    <a:pt x="34" y="9"/>
                  </a:lnTo>
                  <a:lnTo>
                    <a:pt x="36" y="7"/>
                  </a:lnTo>
                  <a:lnTo>
                    <a:pt x="38" y="7"/>
                  </a:lnTo>
                  <a:lnTo>
                    <a:pt x="38" y="3"/>
                  </a:lnTo>
                  <a:lnTo>
                    <a:pt x="42" y="3"/>
                  </a:lnTo>
                  <a:lnTo>
                    <a:pt x="43" y="5"/>
                  </a:lnTo>
                  <a:lnTo>
                    <a:pt x="47" y="3"/>
                  </a:lnTo>
                  <a:lnTo>
                    <a:pt x="45" y="1"/>
                  </a:lnTo>
                  <a:lnTo>
                    <a:pt x="47" y="1"/>
                  </a:lnTo>
                  <a:lnTo>
                    <a:pt x="49" y="5"/>
                  </a:lnTo>
                  <a:lnTo>
                    <a:pt x="47" y="7"/>
                  </a:lnTo>
                  <a:lnTo>
                    <a:pt x="47" y="9"/>
                  </a:lnTo>
                  <a:lnTo>
                    <a:pt x="49" y="5"/>
                  </a:lnTo>
                  <a:lnTo>
                    <a:pt x="49" y="1"/>
                  </a:lnTo>
                  <a:lnTo>
                    <a:pt x="53" y="1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1798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102">
              <a:extLst>
                <a:ext uri="{FF2B5EF4-FFF2-40B4-BE49-F238E27FC236}">
                  <a16:creationId xmlns:a16="http://schemas.microsoft.com/office/drawing/2014/main" id="{5F42F0D9-1C84-4866-B019-196F575476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13869" y="6073482"/>
              <a:ext cx="835118" cy="1522528"/>
            </a:xfrm>
            <a:custGeom>
              <a:avLst/>
              <a:gdLst>
                <a:gd name="T0" fmla="*/ 134 w 147"/>
                <a:gd name="T1" fmla="*/ 230 h 268"/>
                <a:gd name="T2" fmla="*/ 50 w 147"/>
                <a:gd name="T3" fmla="*/ 187 h 268"/>
                <a:gd name="T4" fmla="*/ 28 w 147"/>
                <a:gd name="T5" fmla="*/ 142 h 268"/>
                <a:gd name="T6" fmla="*/ 37 w 147"/>
                <a:gd name="T7" fmla="*/ 163 h 268"/>
                <a:gd name="T8" fmla="*/ 13 w 147"/>
                <a:gd name="T9" fmla="*/ 161 h 268"/>
                <a:gd name="T10" fmla="*/ 17 w 147"/>
                <a:gd name="T11" fmla="*/ 144 h 268"/>
                <a:gd name="T12" fmla="*/ 45 w 147"/>
                <a:gd name="T13" fmla="*/ 131 h 268"/>
                <a:gd name="T14" fmla="*/ 28 w 147"/>
                <a:gd name="T15" fmla="*/ 124 h 268"/>
                <a:gd name="T16" fmla="*/ 18 w 147"/>
                <a:gd name="T17" fmla="*/ 112 h 268"/>
                <a:gd name="T18" fmla="*/ 26 w 147"/>
                <a:gd name="T19" fmla="*/ 110 h 268"/>
                <a:gd name="T20" fmla="*/ 28 w 147"/>
                <a:gd name="T21" fmla="*/ 101 h 268"/>
                <a:gd name="T22" fmla="*/ 15 w 147"/>
                <a:gd name="T23" fmla="*/ 94 h 268"/>
                <a:gd name="T24" fmla="*/ 17 w 147"/>
                <a:gd name="T25" fmla="*/ 88 h 268"/>
                <a:gd name="T26" fmla="*/ 35 w 147"/>
                <a:gd name="T27" fmla="*/ 94 h 268"/>
                <a:gd name="T28" fmla="*/ 20 w 147"/>
                <a:gd name="T29" fmla="*/ 90 h 268"/>
                <a:gd name="T30" fmla="*/ 18 w 147"/>
                <a:gd name="T31" fmla="*/ 81 h 268"/>
                <a:gd name="T32" fmla="*/ 18 w 147"/>
                <a:gd name="T33" fmla="*/ 77 h 268"/>
                <a:gd name="T34" fmla="*/ 69 w 147"/>
                <a:gd name="T35" fmla="*/ 69 h 268"/>
                <a:gd name="T36" fmla="*/ 58 w 147"/>
                <a:gd name="T37" fmla="*/ 88 h 268"/>
                <a:gd name="T38" fmla="*/ 84 w 147"/>
                <a:gd name="T39" fmla="*/ 84 h 268"/>
                <a:gd name="T40" fmla="*/ 78 w 147"/>
                <a:gd name="T41" fmla="*/ 110 h 268"/>
                <a:gd name="T42" fmla="*/ 71 w 147"/>
                <a:gd name="T43" fmla="*/ 122 h 268"/>
                <a:gd name="T44" fmla="*/ 82 w 147"/>
                <a:gd name="T45" fmla="*/ 125 h 268"/>
                <a:gd name="T46" fmla="*/ 108 w 147"/>
                <a:gd name="T47" fmla="*/ 161 h 268"/>
                <a:gd name="T48" fmla="*/ 116 w 147"/>
                <a:gd name="T49" fmla="*/ 178 h 268"/>
                <a:gd name="T50" fmla="*/ 119 w 147"/>
                <a:gd name="T51" fmla="*/ 182 h 268"/>
                <a:gd name="T52" fmla="*/ 146 w 147"/>
                <a:gd name="T53" fmla="*/ 204 h 268"/>
                <a:gd name="T54" fmla="*/ 140 w 147"/>
                <a:gd name="T55" fmla="*/ 219 h 268"/>
                <a:gd name="T56" fmla="*/ 131 w 147"/>
                <a:gd name="T57" fmla="*/ 228 h 268"/>
                <a:gd name="T58" fmla="*/ 144 w 147"/>
                <a:gd name="T59" fmla="*/ 236 h 268"/>
                <a:gd name="T60" fmla="*/ 121 w 147"/>
                <a:gd name="T61" fmla="*/ 245 h 268"/>
                <a:gd name="T62" fmla="*/ 93 w 147"/>
                <a:gd name="T63" fmla="*/ 251 h 268"/>
                <a:gd name="T64" fmla="*/ 67 w 147"/>
                <a:gd name="T65" fmla="*/ 256 h 268"/>
                <a:gd name="T66" fmla="*/ 48 w 147"/>
                <a:gd name="T67" fmla="*/ 258 h 268"/>
                <a:gd name="T68" fmla="*/ 31 w 147"/>
                <a:gd name="T69" fmla="*/ 266 h 268"/>
                <a:gd name="T70" fmla="*/ 52 w 147"/>
                <a:gd name="T71" fmla="*/ 243 h 268"/>
                <a:gd name="T72" fmla="*/ 84 w 147"/>
                <a:gd name="T73" fmla="*/ 226 h 268"/>
                <a:gd name="T74" fmla="*/ 56 w 147"/>
                <a:gd name="T75" fmla="*/ 230 h 268"/>
                <a:gd name="T76" fmla="*/ 43 w 147"/>
                <a:gd name="T77" fmla="*/ 225 h 268"/>
                <a:gd name="T78" fmla="*/ 58 w 147"/>
                <a:gd name="T79" fmla="*/ 204 h 268"/>
                <a:gd name="T80" fmla="*/ 61 w 147"/>
                <a:gd name="T81" fmla="*/ 189 h 268"/>
                <a:gd name="T82" fmla="*/ 76 w 147"/>
                <a:gd name="T83" fmla="*/ 187 h 268"/>
                <a:gd name="T84" fmla="*/ 69 w 147"/>
                <a:gd name="T85" fmla="*/ 167 h 268"/>
                <a:gd name="T86" fmla="*/ 54 w 147"/>
                <a:gd name="T87" fmla="*/ 152 h 268"/>
                <a:gd name="T88" fmla="*/ 48 w 147"/>
                <a:gd name="T89" fmla="*/ 133 h 268"/>
                <a:gd name="T90" fmla="*/ 43 w 147"/>
                <a:gd name="T91" fmla="*/ 125 h 268"/>
                <a:gd name="T92" fmla="*/ 37 w 147"/>
                <a:gd name="T93" fmla="*/ 140 h 268"/>
                <a:gd name="T94" fmla="*/ 37 w 147"/>
                <a:gd name="T95" fmla="*/ 118 h 268"/>
                <a:gd name="T96" fmla="*/ 33 w 147"/>
                <a:gd name="T97" fmla="*/ 109 h 268"/>
                <a:gd name="T98" fmla="*/ 37 w 147"/>
                <a:gd name="T99" fmla="*/ 101 h 268"/>
                <a:gd name="T100" fmla="*/ 37 w 147"/>
                <a:gd name="T101" fmla="*/ 94 h 268"/>
                <a:gd name="T102" fmla="*/ 35 w 147"/>
                <a:gd name="T103" fmla="*/ 84 h 268"/>
                <a:gd name="T104" fmla="*/ 39 w 147"/>
                <a:gd name="T105" fmla="*/ 77 h 268"/>
                <a:gd name="T106" fmla="*/ 48 w 147"/>
                <a:gd name="T107" fmla="*/ 66 h 268"/>
                <a:gd name="T108" fmla="*/ 71 w 147"/>
                <a:gd name="T109" fmla="*/ 62 h 268"/>
                <a:gd name="T110" fmla="*/ 71 w 147"/>
                <a:gd name="T111" fmla="*/ 54 h 268"/>
                <a:gd name="T112" fmla="*/ 99 w 147"/>
                <a:gd name="T113" fmla="*/ 21 h 268"/>
                <a:gd name="T114" fmla="*/ 99 w 147"/>
                <a:gd name="T115" fmla="*/ 19 h 268"/>
                <a:gd name="T116" fmla="*/ 97 w 147"/>
                <a:gd name="T117" fmla="*/ 11 h 268"/>
                <a:gd name="T118" fmla="*/ 101 w 147"/>
                <a:gd name="T119" fmla="*/ 2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7" h="268">
                  <a:moveTo>
                    <a:pt x="103" y="249"/>
                  </a:moveTo>
                  <a:lnTo>
                    <a:pt x="104" y="249"/>
                  </a:lnTo>
                  <a:lnTo>
                    <a:pt x="106" y="249"/>
                  </a:lnTo>
                  <a:lnTo>
                    <a:pt x="104" y="251"/>
                  </a:lnTo>
                  <a:lnTo>
                    <a:pt x="104" y="253"/>
                  </a:lnTo>
                  <a:lnTo>
                    <a:pt x="103" y="253"/>
                  </a:lnTo>
                  <a:lnTo>
                    <a:pt x="101" y="251"/>
                  </a:lnTo>
                  <a:lnTo>
                    <a:pt x="97" y="251"/>
                  </a:lnTo>
                  <a:lnTo>
                    <a:pt x="103" y="249"/>
                  </a:lnTo>
                  <a:close/>
                  <a:moveTo>
                    <a:pt x="134" y="230"/>
                  </a:moveTo>
                  <a:lnTo>
                    <a:pt x="134" y="230"/>
                  </a:lnTo>
                  <a:lnTo>
                    <a:pt x="136" y="232"/>
                  </a:lnTo>
                  <a:lnTo>
                    <a:pt x="134" y="232"/>
                  </a:lnTo>
                  <a:lnTo>
                    <a:pt x="132" y="232"/>
                  </a:lnTo>
                  <a:lnTo>
                    <a:pt x="134" y="230"/>
                  </a:lnTo>
                  <a:close/>
                  <a:moveTo>
                    <a:pt x="54" y="185"/>
                  </a:moveTo>
                  <a:lnTo>
                    <a:pt x="56" y="189"/>
                  </a:lnTo>
                  <a:lnTo>
                    <a:pt x="60" y="187"/>
                  </a:lnTo>
                  <a:lnTo>
                    <a:pt x="54" y="191"/>
                  </a:lnTo>
                  <a:lnTo>
                    <a:pt x="50" y="189"/>
                  </a:lnTo>
                  <a:lnTo>
                    <a:pt x="50" y="187"/>
                  </a:lnTo>
                  <a:lnTo>
                    <a:pt x="50" y="187"/>
                  </a:lnTo>
                  <a:lnTo>
                    <a:pt x="50" y="185"/>
                  </a:lnTo>
                  <a:lnTo>
                    <a:pt x="54" y="185"/>
                  </a:lnTo>
                  <a:close/>
                  <a:moveTo>
                    <a:pt x="54" y="161"/>
                  </a:moveTo>
                  <a:lnTo>
                    <a:pt x="54" y="165"/>
                  </a:lnTo>
                  <a:lnTo>
                    <a:pt x="54" y="167"/>
                  </a:lnTo>
                  <a:lnTo>
                    <a:pt x="50" y="170"/>
                  </a:lnTo>
                  <a:lnTo>
                    <a:pt x="46" y="170"/>
                  </a:lnTo>
                  <a:lnTo>
                    <a:pt x="48" y="167"/>
                  </a:lnTo>
                  <a:lnTo>
                    <a:pt x="54" y="161"/>
                  </a:lnTo>
                  <a:close/>
                  <a:moveTo>
                    <a:pt x="22" y="142"/>
                  </a:moveTo>
                  <a:lnTo>
                    <a:pt x="28" y="142"/>
                  </a:lnTo>
                  <a:lnTo>
                    <a:pt x="30" y="144"/>
                  </a:lnTo>
                  <a:lnTo>
                    <a:pt x="30" y="148"/>
                  </a:lnTo>
                  <a:lnTo>
                    <a:pt x="35" y="153"/>
                  </a:lnTo>
                  <a:lnTo>
                    <a:pt x="31" y="155"/>
                  </a:lnTo>
                  <a:lnTo>
                    <a:pt x="37" y="155"/>
                  </a:lnTo>
                  <a:lnTo>
                    <a:pt x="37" y="163"/>
                  </a:lnTo>
                  <a:lnTo>
                    <a:pt x="35" y="157"/>
                  </a:lnTo>
                  <a:lnTo>
                    <a:pt x="33" y="157"/>
                  </a:lnTo>
                  <a:lnTo>
                    <a:pt x="35" y="161"/>
                  </a:lnTo>
                  <a:lnTo>
                    <a:pt x="33" y="163"/>
                  </a:lnTo>
                  <a:lnTo>
                    <a:pt x="37" y="163"/>
                  </a:lnTo>
                  <a:lnTo>
                    <a:pt x="35" y="167"/>
                  </a:lnTo>
                  <a:lnTo>
                    <a:pt x="31" y="165"/>
                  </a:lnTo>
                  <a:lnTo>
                    <a:pt x="31" y="168"/>
                  </a:lnTo>
                  <a:lnTo>
                    <a:pt x="30" y="170"/>
                  </a:lnTo>
                  <a:lnTo>
                    <a:pt x="28" y="170"/>
                  </a:lnTo>
                  <a:lnTo>
                    <a:pt x="28" y="172"/>
                  </a:lnTo>
                  <a:lnTo>
                    <a:pt x="28" y="172"/>
                  </a:lnTo>
                  <a:lnTo>
                    <a:pt x="24" y="170"/>
                  </a:lnTo>
                  <a:lnTo>
                    <a:pt x="20" y="168"/>
                  </a:lnTo>
                  <a:lnTo>
                    <a:pt x="18" y="163"/>
                  </a:lnTo>
                  <a:lnTo>
                    <a:pt x="13" y="161"/>
                  </a:lnTo>
                  <a:lnTo>
                    <a:pt x="11" y="161"/>
                  </a:lnTo>
                  <a:lnTo>
                    <a:pt x="11" y="167"/>
                  </a:lnTo>
                  <a:lnTo>
                    <a:pt x="7" y="167"/>
                  </a:lnTo>
                  <a:lnTo>
                    <a:pt x="0" y="161"/>
                  </a:lnTo>
                  <a:lnTo>
                    <a:pt x="3" y="153"/>
                  </a:lnTo>
                  <a:lnTo>
                    <a:pt x="7" y="152"/>
                  </a:lnTo>
                  <a:lnTo>
                    <a:pt x="9" y="150"/>
                  </a:lnTo>
                  <a:lnTo>
                    <a:pt x="11" y="148"/>
                  </a:lnTo>
                  <a:lnTo>
                    <a:pt x="13" y="146"/>
                  </a:lnTo>
                  <a:lnTo>
                    <a:pt x="17" y="146"/>
                  </a:lnTo>
                  <a:lnTo>
                    <a:pt x="17" y="144"/>
                  </a:lnTo>
                  <a:lnTo>
                    <a:pt x="18" y="144"/>
                  </a:lnTo>
                  <a:lnTo>
                    <a:pt x="22" y="142"/>
                  </a:lnTo>
                  <a:close/>
                  <a:moveTo>
                    <a:pt x="41" y="131"/>
                  </a:moveTo>
                  <a:lnTo>
                    <a:pt x="45" y="137"/>
                  </a:lnTo>
                  <a:lnTo>
                    <a:pt x="43" y="139"/>
                  </a:lnTo>
                  <a:lnTo>
                    <a:pt x="39" y="139"/>
                  </a:lnTo>
                  <a:lnTo>
                    <a:pt x="39" y="133"/>
                  </a:lnTo>
                  <a:lnTo>
                    <a:pt x="41" y="131"/>
                  </a:lnTo>
                  <a:close/>
                  <a:moveTo>
                    <a:pt x="43" y="127"/>
                  </a:moveTo>
                  <a:lnTo>
                    <a:pt x="45" y="129"/>
                  </a:lnTo>
                  <a:lnTo>
                    <a:pt x="45" y="131"/>
                  </a:lnTo>
                  <a:lnTo>
                    <a:pt x="43" y="129"/>
                  </a:lnTo>
                  <a:lnTo>
                    <a:pt x="43" y="127"/>
                  </a:lnTo>
                  <a:close/>
                  <a:moveTo>
                    <a:pt x="28" y="125"/>
                  </a:moveTo>
                  <a:lnTo>
                    <a:pt x="30" y="131"/>
                  </a:lnTo>
                  <a:lnTo>
                    <a:pt x="26" y="133"/>
                  </a:lnTo>
                  <a:lnTo>
                    <a:pt x="28" y="131"/>
                  </a:lnTo>
                  <a:lnTo>
                    <a:pt x="24" y="133"/>
                  </a:lnTo>
                  <a:lnTo>
                    <a:pt x="24" y="127"/>
                  </a:lnTo>
                  <a:lnTo>
                    <a:pt x="28" y="125"/>
                  </a:lnTo>
                  <a:close/>
                  <a:moveTo>
                    <a:pt x="28" y="122"/>
                  </a:moveTo>
                  <a:lnTo>
                    <a:pt x="28" y="124"/>
                  </a:lnTo>
                  <a:lnTo>
                    <a:pt x="28" y="124"/>
                  </a:lnTo>
                  <a:lnTo>
                    <a:pt x="28" y="122"/>
                  </a:lnTo>
                  <a:close/>
                  <a:moveTo>
                    <a:pt x="35" y="122"/>
                  </a:moveTo>
                  <a:lnTo>
                    <a:pt x="33" y="127"/>
                  </a:lnTo>
                  <a:lnTo>
                    <a:pt x="31" y="129"/>
                  </a:lnTo>
                  <a:lnTo>
                    <a:pt x="30" y="127"/>
                  </a:lnTo>
                  <a:lnTo>
                    <a:pt x="35" y="122"/>
                  </a:lnTo>
                  <a:close/>
                  <a:moveTo>
                    <a:pt x="18" y="112"/>
                  </a:moveTo>
                  <a:lnTo>
                    <a:pt x="20" y="112"/>
                  </a:lnTo>
                  <a:lnTo>
                    <a:pt x="18" y="114"/>
                  </a:lnTo>
                  <a:lnTo>
                    <a:pt x="18" y="112"/>
                  </a:lnTo>
                  <a:close/>
                  <a:moveTo>
                    <a:pt x="30" y="109"/>
                  </a:moveTo>
                  <a:lnTo>
                    <a:pt x="31" y="112"/>
                  </a:lnTo>
                  <a:lnTo>
                    <a:pt x="35" y="112"/>
                  </a:lnTo>
                  <a:lnTo>
                    <a:pt x="35" y="114"/>
                  </a:lnTo>
                  <a:lnTo>
                    <a:pt x="33" y="118"/>
                  </a:lnTo>
                  <a:lnTo>
                    <a:pt x="31" y="116"/>
                  </a:lnTo>
                  <a:lnTo>
                    <a:pt x="26" y="118"/>
                  </a:lnTo>
                  <a:lnTo>
                    <a:pt x="30" y="116"/>
                  </a:lnTo>
                  <a:lnTo>
                    <a:pt x="28" y="114"/>
                  </a:lnTo>
                  <a:lnTo>
                    <a:pt x="31" y="114"/>
                  </a:lnTo>
                  <a:lnTo>
                    <a:pt x="26" y="110"/>
                  </a:lnTo>
                  <a:lnTo>
                    <a:pt x="30" y="109"/>
                  </a:lnTo>
                  <a:close/>
                  <a:moveTo>
                    <a:pt x="24" y="107"/>
                  </a:moveTo>
                  <a:lnTo>
                    <a:pt x="24" y="110"/>
                  </a:lnTo>
                  <a:lnTo>
                    <a:pt x="22" y="110"/>
                  </a:lnTo>
                  <a:lnTo>
                    <a:pt x="24" y="107"/>
                  </a:lnTo>
                  <a:close/>
                  <a:moveTo>
                    <a:pt x="30" y="103"/>
                  </a:moveTo>
                  <a:lnTo>
                    <a:pt x="30" y="103"/>
                  </a:lnTo>
                  <a:lnTo>
                    <a:pt x="28" y="103"/>
                  </a:lnTo>
                  <a:lnTo>
                    <a:pt x="30" y="103"/>
                  </a:lnTo>
                  <a:close/>
                  <a:moveTo>
                    <a:pt x="28" y="99"/>
                  </a:moveTo>
                  <a:lnTo>
                    <a:pt x="28" y="101"/>
                  </a:lnTo>
                  <a:lnTo>
                    <a:pt x="28" y="103"/>
                  </a:lnTo>
                  <a:lnTo>
                    <a:pt x="26" y="99"/>
                  </a:lnTo>
                  <a:lnTo>
                    <a:pt x="28" y="99"/>
                  </a:lnTo>
                  <a:close/>
                  <a:moveTo>
                    <a:pt x="11" y="99"/>
                  </a:moveTo>
                  <a:lnTo>
                    <a:pt x="13" y="101"/>
                  </a:lnTo>
                  <a:lnTo>
                    <a:pt x="11" y="103"/>
                  </a:lnTo>
                  <a:lnTo>
                    <a:pt x="11" y="101"/>
                  </a:lnTo>
                  <a:lnTo>
                    <a:pt x="11" y="99"/>
                  </a:lnTo>
                  <a:close/>
                  <a:moveTo>
                    <a:pt x="13" y="92"/>
                  </a:moveTo>
                  <a:lnTo>
                    <a:pt x="15" y="92"/>
                  </a:lnTo>
                  <a:lnTo>
                    <a:pt x="15" y="94"/>
                  </a:lnTo>
                  <a:lnTo>
                    <a:pt x="15" y="96"/>
                  </a:lnTo>
                  <a:lnTo>
                    <a:pt x="15" y="97"/>
                  </a:lnTo>
                  <a:lnTo>
                    <a:pt x="13" y="97"/>
                  </a:lnTo>
                  <a:lnTo>
                    <a:pt x="13" y="96"/>
                  </a:lnTo>
                  <a:lnTo>
                    <a:pt x="13" y="94"/>
                  </a:lnTo>
                  <a:lnTo>
                    <a:pt x="13" y="92"/>
                  </a:lnTo>
                  <a:close/>
                  <a:moveTo>
                    <a:pt x="17" y="88"/>
                  </a:moveTo>
                  <a:lnTo>
                    <a:pt x="15" y="90"/>
                  </a:lnTo>
                  <a:lnTo>
                    <a:pt x="13" y="90"/>
                  </a:lnTo>
                  <a:lnTo>
                    <a:pt x="13" y="88"/>
                  </a:lnTo>
                  <a:lnTo>
                    <a:pt x="17" y="88"/>
                  </a:lnTo>
                  <a:close/>
                  <a:moveTo>
                    <a:pt x="13" y="84"/>
                  </a:moveTo>
                  <a:lnTo>
                    <a:pt x="17" y="84"/>
                  </a:lnTo>
                  <a:lnTo>
                    <a:pt x="17" y="86"/>
                  </a:lnTo>
                  <a:lnTo>
                    <a:pt x="13" y="88"/>
                  </a:lnTo>
                  <a:lnTo>
                    <a:pt x="11" y="84"/>
                  </a:lnTo>
                  <a:lnTo>
                    <a:pt x="13" y="84"/>
                  </a:lnTo>
                  <a:close/>
                  <a:moveTo>
                    <a:pt x="28" y="84"/>
                  </a:moveTo>
                  <a:lnTo>
                    <a:pt x="30" y="88"/>
                  </a:lnTo>
                  <a:lnTo>
                    <a:pt x="30" y="94"/>
                  </a:lnTo>
                  <a:lnTo>
                    <a:pt x="33" y="96"/>
                  </a:lnTo>
                  <a:lnTo>
                    <a:pt x="35" y="94"/>
                  </a:lnTo>
                  <a:lnTo>
                    <a:pt x="35" y="96"/>
                  </a:lnTo>
                  <a:lnTo>
                    <a:pt x="33" y="96"/>
                  </a:lnTo>
                  <a:lnTo>
                    <a:pt x="33" y="99"/>
                  </a:lnTo>
                  <a:lnTo>
                    <a:pt x="31" y="99"/>
                  </a:lnTo>
                  <a:lnTo>
                    <a:pt x="31" y="96"/>
                  </a:lnTo>
                  <a:lnTo>
                    <a:pt x="28" y="97"/>
                  </a:lnTo>
                  <a:lnTo>
                    <a:pt x="26" y="92"/>
                  </a:lnTo>
                  <a:lnTo>
                    <a:pt x="26" y="92"/>
                  </a:lnTo>
                  <a:lnTo>
                    <a:pt x="24" y="90"/>
                  </a:lnTo>
                  <a:lnTo>
                    <a:pt x="24" y="92"/>
                  </a:lnTo>
                  <a:lnTo>
                    <a:pt x="20" y="90"/>
                  </a:lnTo>
                  <a:lnTo>
                    <a:pt x="22" y="88"/>
                  </a:lnTo>
                  <a:lnTo>
                    <a:pt x="24" y="90"/>
                  </a:lnTo>
                  <a:lnTo>
                    <a:pt x="24" y="86"/>
                  </a:lnTo>
                  <a:lnTo>
                    <a:pt x="28" y="88"/>
                  </a:lnTo>
                  <a:lnTo>
                    <a:pt x="26" y="84"/>
                  </a:lnTo>
                  <a:lnTo>
                    <a:pt x="28" y="84"/>
                  </a:lnTo>
                  <a:close/>
                  <a:moveTo>
                    <a:pt x="20" y="79"/>
                  </a:moveTo>
                  <a:lnTo>
                    <a:pt x="24" y="81"/>
                  </a:lnTo>
                  <a:lnTo>
                    <a:pt x="20" y="82"/>
                  </a:lnTo>
                  <a:lnTo>
                    <a:pt x="17" y="81"/>
                  </a:lnTo>
                  <a:lnTo>
                    <a:pt x="18" y="81"/>
                  </a:lnTo>
                  <a:lnTo>
                    <a:pt x="18" y="79"/>
                  </a:lnTo>
                  <a:lnTo>
                    <a:pt x="20" y="79"/>
                  </a:lnTo>
                  <a:close/>
                  <a:moveTo>
                    <a:pt x="30" y="66"/>
                  </a:moveTo>
                  <a:lnTo>
                    <a:pt x="30" y="69"/>
                  </a:lnTo>
                  <a:lnTo>
                    <a:pt x="28" y="71"/>
                  </a:lnTo>
                  <a:lnTo>
                    <a:pt x="26" y="75"/>
                  </a:lnTo>
                  <a:lnTo>
                    <a:pt x="28" y="75"/>
                  </a:lnTo>
                  <a:lnTo>
                    <a:pt x="24" y="79"/>
                  </a:lnTo>
                  <a:lnTo>
                    <a:pt x="22" y="77"/>
                  </a:lnTo>
                  <a:lnTo>
                    <a:pt x="18" y="79"/>
                  </a:lnTo>
                  <a:lnTo>
                    <a:pt x="18" y="77"/>
                  </a:lnTo>
                  <a:lnTo>
                    <a:pt x="18" y="75"/>
                  </a:lnTo>
                  <a:lnTo>
                    <a:pt x="17" y="73"/>
                  </a:lnTo>
                  <a:lnTo>
                    <a:pt x="18" y="71"/>
                  </a:lnTo>
                  <a:lnTo>
                    <a:pt x="22" y="73"/>
                  </a:lnTo>
                  <a:lnTo>
                    <a:pt x="22" y="69"/>
                  </a:lnTo>
                  <a:lnTo>
                    <a:pt x="30" y="66"/>
                  </a:lnTo>
                  <a:close/>
                  <a:moveTo>
                    <a:pt x="71" y="62"/>
                  </a:moveTo>
                  <a:lnTo>
                    <a:pt x="71" y="64"/>
                  </a:lnTo>
                  <a:lnTo>
                    <a:pt x="69" y="66"/>
                  </a:lnTo>
                  <a:lnTo>
                    <a:pt x="71" y="66"/>
                  </a:lnTo>
                  <a:lnTo>
                    <a:pt x="69" y="69"/>
                  </a:lnTo>
                  <a:lnTo>
                    <a:pt x="67" y="69"/>
                  </a:lnTo>
                  <a:lnTo>
                    <a:pt x="65" y="73"/>
                  </a:lnTo>
                  <a:lnTo>
                    <a:pt x="60" y="79"/>
                  </a:lnTo>
                  <a:lnTo>
                    <a:pt x="58" y="81"/>
                  </a:lnTo>
                  <a:lnTo>
                    <a:pt x="58" y="81"/>
                  </a:lnTo>
                  <a:lnTo>
                    <a:pt x="60" y="82"/>
                  </a:lnTo>
                  <a:lnTo>
                    <a:pt x="61" y="81"/>
                  </a:lnTo>
                  <a:lnTo>
                    <a:pt x="58" y="86"/>
                  </a:lnTo>
                  <a:lnTo>
                    <a:pt x="56" y="88"/>
                  </a:lnTo>
                  <a:lnTo>
                    <a:pt x="56" y="88"/>
                  </a:lnTo>
                  <a:lnTo>
                    <a:pt x="58" y="88"/>
                  </a:lnTo>
                  <a:lnTo>
                    <a:pt x="60" y="88"/>
                  </a:lnTo>
                  <a:lnTo>
                    <a:pt x="61" y="86"/>
                  </a:lnTo>
                  <a:lnTo>
                    <a:pt x="65" y="84"/>
                  </a:lnTo>
                  <a:lnTo>
                    <a:pt x="65" y="84"/>
                  </a:lnTo>
                  <a:lnTo>
                    <a:pt x="67" y="84"/>
                  </a:lnTo>
                  <a:lnTo>
                    <a:pt x="69" y="84"/>
                  </a:lnTo>
                  <a:lnTo>
                    <a:pt x="71" y="84"/>
                  </a:lnTo>
                  <a:lnTo>
                    <a:pt x="73" y="84"/>
                  </a:lnTo>
                  <a:lnTo>
                    <a:pt x="76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8" y="88"/>
                  </a:lnTo>
                  <a:lnTo>
                    <a:pt x="88" y="90"/>
                  </a:lnTo>
                  <a:lnTo>
                    <a:pt x="86" y="92"/>
                  </a:lnTo>
                  <a:lnTo>
                    <a:pt x="84" y="97"/>
                  </a:lnTo>
                  <a:lnTo>
                    <a:pt x="86" y="97"/>
                  </a:lnTo>
                  <a:lnTo>
                    <a:pt x="84" y="101"/>
                  </a:lnTo>
                  <a:lnTo>
                    <a:pt x="84" y="101"/>
                  </a:lnTo>
                  <a:lnTo>
                    <a:pt x="82" y="105"/>
                  </a:lnTo>
                  <a:lnTo>
                    <a:pt x="80" y="109"/>
                  </a:lnTo>
                  <a:lnTo>
                    <a:pt x="78" y="109"/>
                  </a:lnTo>
                  <a:lnTo>
                    <a:pt x="78" y="110"/>
                  </a:lnTo>
                  <a:lnTo>
                    <a:pt x="76" y="112"/>
                  </a:lnTo>
                  <a:lnTo>
                    <a:pt x="73" y="112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73" y="114"/>
                  </a:lnTo>
                  <a:lnTo>
                    <a:pt x="74" y="114"/>
                  </a:lnTo>
                  <a:lnTo>
                    <a:pt x="74" y="116"/>
                  </a:lnTo>
                  <a:lnTo>
                    <a:pt x="78" y="118"/>
                  </a:lnTo>
                  <a:lnTo>
                    <a:pt x="74" y="120"/>
                  </a:lnTo>
                  <a:lnTo>
                    <a:pt x="73" y="120"/>
                  </a:lnTo>
                  <a:lnTo>
                    <a:pt x="71" y="122"/>
                  </a:lnTo>
                  <a:lnTo>
                    <a:pt x="67" y="124"/>
                  </a:lnTo>
                  <a:lnTo>
                    <a:pt x="63" y="124"/>
                  </a:lnTo>
                  <a:lnTo>
                    <a:pt x="61" y="122"/>
                  </a:lnTo>
                  <a:lnTo>
                    <a:pt x="63" y="124"/>
                  </a:lnTo>
                  <a:lnTo>
                    <a:pt x="65" y="125"/>
                  </a:lnTo>
                  <a:lnTo>
                    <a:pt x="67" y="125"/>
                  </a:lnTo>
                  <a:lnTo>
                    <a:pt x="73" y="125"/>
                  </a:lnTo>
                  <a:lnTo>
                    <a:pt x="74" y="124"/>
                  </a:lnTo>
                  <a:lnTo>
                    <a:pt x="76" y="124"/>
                  </a:lnTo>
                  <a:lnTo>
                    <a:pt x="80" y="124"/>
                  </a:lnTo>
                  <a:lnTo>
                    <a:pt x="82" y="125"/>
                  </a:lnTo>
                  <a:lnTo>
                    <a:pt x="84" y="127"/>
                  </a:lnTo>
                  <a:lnTo>
                    <a:pt x="89" y="135"/>
                  </a:lnTo>
                  <a:lnTo>
                    <a:pt x="91" y="135"/>
                  </a:lnTo>
                  <a:lnTo>
                    <a:pt x="93" y="137"/>
                  </a:lnTo>
                  <a:lnTo>
                    <a:pt x="93" y="144"/>
                  </a:lnTo>
                  <a:lnTo>
                    <a:pt x="97" y="148"/>
                  </a:lnTo>
                  <a:lnTo>
                    <a:pt x="99" y="153"/>
                  </a:lnTo>
                  <a:lnTo>
                    <a:pt x="99" y="155"/>
                  </a:lnTo>
                  <a:lnTo>
                    <a:pt x="99" y="157"/>
                  </a:lnTo>
                  <a:lnTo>
                    <a:pt x="104" y="157"/>
                  </a:lnTo>
                  <a:lnTo>
                    <a:pt x="108" y="161"/>
                  </a:lnTo>
                  <a:lnTo>
                    <a:pt x="112" y="165"/>
                  </a:lnTo>
                  <a:lnTo>
                    <a:pt x="112" y="165"/>
                  </a:lnTo>
                  <a:lnTo>
                    <a:pt x="114" y="167"/>
                  </a:lnTo>
                  <a:lnTo>
                    <a:pt x="116" y="168"/>
                  </a:lnTo>
                  <a:lnTo>
                    <a:pt x="114" y="168"/>
                  </a:lnTo>
                  <a:lnTo>
                    <a:pt x="114" y="170"/>
                  </a:lnTo>
                  <a:lnTo>
                    <a:pt x="116" y="174"/>
                  </a:lnTo>
                  <a:lnTo>
                    <a:pt x="119" y="180"/>
                  </a:lnTo>
                  <a:lnTo>
                    <a:pt x="117" y="178"/>
                  </a:lnTo>
                  <a:lnTo>
                    <a:pt x="117" y="180"/>
                  </a:lnTo>
                  <a:lnTo>
                    <a:pt x="116" y="178"/>
                  </a:lnTo>
                  <a:lnTo>
                    <a:pt x="114" y="178"/>
                  </a:lnTo>
                  <a:lnTo>
                    <a:pt x="112" y="178"/>
                  </a:lnTo>
                  <a:lnTo>
                    <a:pt x="110" y="178"/>
                  </a:lnTo>
                  <a:lnTo>
                    <a:pt x="108" y="178"/>
                  </a:lnTo>
                  <a:lnTo>
                    <a:pt x="108" y="178"/>
                  </a:lnTo>
                  <a:lnTo>
                    <a:pt x="110" y="178"/>
                  </a:lnTo>
                  <a:lnTo>
                    <a:pt x="112" y="178"/>
                  </a:lnTo>
                  <a:lnTo>
                    <a:pt x="114" y="178"/>
                  </a:lnTo>
                  <a:lnTo>
                    <a:pt x="116" y="180"/>
                  </a:lnTo>
                  <a:lnTo>
                    <a:pt x="119" y="182"/>
                  </a:lnTo>
                  <a:lnTo>
                    <a:pt x="119" y="182"/>
                  </a:lnTo>
                  <a:lnTo>
                    <a:pt x="123" y="189"/>
                  </a:lnTo>
                  <a:lnTo>
                    <a:pt x="123" y="191"/>
                  </a:lnTo>
                  <a:lnTo>
                    <a:pt x="119" y="196"/>
                  </a:lnTo>
                  <a:lnTo>
                    <a:pt x="121" y="196"/>
                  </a:lnTo>
                  <a:lnTo>
                    <a:pt x="125" y="200"/>
                  </a:lnTo>
                  <a:lnTo>
                    <a:pt x="125" y="198"/>
                  </a:lnTo>
                  <a:lnTo>
                    <a:pt x="127" y="195"/>
                  </a:lnTo>
                  <a:lnTo>
                    <a:pt x="131" y="195"/>
                  </a:lnTo>
                  <a:lnTo>
                    <a:pt x="140" y="195"/>
                  </a:lnTo>
                  <a:lnTo>
                    <a:pt x="146" y="198"/>
                  </a:lnTo>
                  <a:lnTo>
                    <a:pt x="146" y="204"/>
                  </a:lnTo>
                  <a:lnTo>
                    <a:pt x="147" y="204"/>
                  </a:lnTo>
                  <a:lnTo>
                    <a:pt x="146" y="210"/>
                  </a:lnTo>
                  <a:lnTo>
                    <a:pt x="146" y="215"/>
                  </a:lnTo>
                  <a:lnTo>
                    <a:pt x="144" y="215"/>
                  </a:lnTo>
                  <a:lnTo>
                    <a:pt x="140" y="217"/>
                  </a:lnTo>
                  <a:lnTo>
                    <a:pt x="140" y="217"/>
                  </a:lnTo>
                  <a:lnTo>
                    <a:pt x="138" y="215"/>
                  </a:lnTo>
                  <a:lnTo>
                    <a:pt x="138" y="217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21"/>
                  </a:lnTo>
                  <a:lnTo>
                    <a:pt x="138" y="223"/>
                  </a:lnTo>
                  <a:lnTo>
                    <a:pt x="136" y="221"/>
                  </a:lnTo>
                  <a:lnTo>
                    <a:pt x="134" y="223"/>
                  </a:lnTo>
                  <a:lnTo>
                    <a:pt x="132" y="225"/>
                  </a:lnTo>
                  <a:lnTo>
                    <a:pt x="134" y="225"/>
                  </a:lnTo>
                  <a:lnTo>
                    <a:pt x="136" y="226"/>
                  </a:lnTo>
                  <a:lnTo>
                    <a:pt x="132" y="228"/>
                  </a:lnTo>
                  <a:lnTo>
                    <a:pt x="131" y="228"/>
                  </a:lnTo>
                  <a:lnTo>
                    <a:pt x="129" y="230"/>
                  </a:lnTo>
                  <a:lnTo>
                    <a:pt x="131" y="228"/>
                  </a:lnTo>
                  <a:lnTo>
                    <a:pt x="132" y="230"/>
                  </a:lnTo>
                  <a:lnTo>
                    <a:pt x="132" y="230"/>
                  </a:lnTo>
                  <a:lnTo>
                    <a:pt x="132" y="230"/>
                  </a:lnTo>
                  <a:lnTo>
                    <a:pt x="131" y="232"/>
                  </a:lnTo>
                  <a:lnTo>
                    <a:pt x="132" y="232"/>
                  </a:lnTo>
                  <a:lnTo>
                    <a:pt x="134" y="232"/>
                  </a:lnTo>
                  <a:lnTo>
                    <a:pt x="136" y="232"/>
                  </a:lnTo>
                  <a:lnTo>
                    <a:pt x="140" y="232"/>
                  </a:lnTo>
                  <a:lnTo>
                    <a:pt x="144" y="232"/>
                  </a:lnTo>
                  <a:lnTo>
                    <a:pt x="144" y="234"/>
                  </a:lnTo>
                  <a:lnTo>
                    <a:pt x="144" y="236"/>
                  </a:lnTo>
                  <a:lnTo>
                    <a:pt x="144" y="238"/>
                  </a:lnTo>
                  <a:lnTo>
                    <a:pt x="142" y="238"/>
                  </a:lnTo>
                  <a:lnTo>
                    <a:pt x="138" y="241"/>
                  </a:lnTo>
                  <a:lnTo>
                    <a:pt x="138" y="243"/>
                  </a:lnTo>
                  <a:lnTo>
                    <a:pt x="136" y="241"/>
                  </a:lnTo>
                  <a:lnTo>
                    <a:pt x="134" y="241"/>
                  </a:lnTo>
                  <a:lnTo>
                    <a:pt x="132" y="245"/>
                  </a:lnTo>
                  <a:lnTo>
                    <a:pt x="129" y="245"/>
                  </a:lnTo>
                  <a:lnTo>
                    <a:pt x="127" y="247"/>
                  </a:lnTo>
                  <a:lnTo>
                    <a:pt x="125" y="247"/>
                  </a:lnTo>
                  <a:lnTo>
                    <a:pt x="121" y="245"/>
                  </a:lnTo>
                  <a:lnTo>
                    <a:pt x="117" y="247"/>
                  </a:lnTo>
                  <a:lnTo>
                    <a:pt x="112" y="247"/>
                  </a:lnTo>
                  <a:lnTo>
                    <a:pt x="110" y="249"/>
                  </a:lnTo>
                  <a:lnTo>
                    <a:pt x="108" y="247"/>
                  </a:lnTo>
                  <a:lnTo>
                    <a:pt x="108" y="245"/>
                  </a:lnTo>
                  <a:lnTo>
                    <a:pt x="106" y="247"/>
                  </a:lnTo>
                  <a:lnTo>
                    <a:pt x="104" y="247"/>
                  </a:lnTo>
                  <a:lnTo>
                    <a:pt x="103" y="247"/>
                  </a:lnTo>
                  <a:lnTo>
                    <a:pt x="99" y="249"/>
                  </a:lnTo>
                  <a:lnTo>
                    <a:pt x="97" y="249"/>
                  </a:lnTo>
                  <a:lnTo>
                    <a:pt x="93" y="251"/>
                  </a:lnTo>
                  <a:lnTo>
                    <a:pt x="91" y="253"/>
                  </a:lnTo>
                  <a:lnTo>
                    <a:pt x="89" y="253"/>
                  </a:lnTo>
                  <a:lnTo>
                    <a:pt x="86" y="253"/>
                  </a:lnTo>
                  <a:lnTo>
                    <a:pt x="84" y="253"/>
                  </a:lnTo>
                  <a:lnTo>
                    <a:pt x="80" y="249"/>
                  </a:lnTo>
                  <a:lnTo>
                    <a:pt x="76" y="249"/>
                  </a:lnTo>
                  <a:lnTo>
                    <a:pt x="71" y="251"/>
                  </a:lnTo>
                  <a:lnTo>
                    <a:pt x="71" y="253"/>
                  </a:lnTo>
                  <a:lnTo>
                    <a:pt x="69" y="253"/>
                  </a:lnTo>
                  <a:lnTo>
                    <a:pt x="67" y="254"/>
                  </a:lnTo>
                  <a:lnTo>
                    <a:pt x="67" y="256"/>
                  </a:lnTo>
                  <a:lnTo>
                    <a:pt x="67" y="258"/>
                  </a:lnTo>
                  <a:lnTo>
                    <a:pt x="65" y="260"/>
                  </a:lnTo>
                  <a:lnTo>
                    <a:pt x="65" y="262"/>
                  </a:lnTo>
                  <a:lnTo>
                    <a:pt x="63" y="262"/>
                  </a:lnTo>
                  <a:lnTo>
                    <a:pt x="61" y="260"/>
                  </a:lnTo>
                  <a:lnTo>
                    <a:pt x="60" y="260"/>
                  </a:lnTo>
                  <a:lnTo>
                    <a:pt x="58" y="258"/>
                  </a:lnTo>
                  <a:lnTo>
                    <a:pt x="56" y="258"/>
                  </a:lnTo>
                  <a:lnTo>
                    <a:pt x="54" y="258"/>
                  </a:lnTo>
                  <a:lnTo>
                    <a:pt x="52" y="260"/>
                  </a:lnTo>
                  <a:lnTo>
                    <a:pt x="48" y="258"/>
                  </a:lnTo>
                  <a:lnTo>
                    <a:pt x="48" y="260"/>
                  </a:lnTo>
                  <a:lnTo>
                    <a:pt x="46" y="262"/>
                  </a:lnTo>
                  <a:lnTo>
                    <a:pt x="45" y="264"/>
                  </a:lnTo>
                  <a:lnTo>
                    <a:pt x="43" y="262"/>
                  </a:lnTo>
                  <a:lnTo>
                    <a:pt x="41" y="264"/>
                  </a:lnTo>
                  <a:lnTo>
                    <a:pt x="43" y="266"/>
                  </a:lnTo>
                  <a:lnTo>
                    <a:pt x="41" y="268"/>
                  </a:lnTo>
                  <a:lnTo>
                    <a:pt x="39" y="264"/>
                  </a:lnTo>
                  <a:lnTo>
                    <a:pt x="35" y="264"/>
                  </a:lnTo>
                  <a:lnTo>
                    <a:pt x="35" y="266"/>
                  </a:lnTo>
                  <a:lnTo>
                    <a:pt x="31" y="266"/>
                  </a:lnTo>
                  <a:lnTo>
                    <a:pt x="31" y="264"/>
                  </a:lnTo>
                  <a:lnTo>
                    <a:pt x="35" y="262"/>
                  </a:lnTo>
                  <a:lnTo>
                    <a:pt x="37" y="262"/>
                  </a:lnTo>
                  <a:lnTo>
                    <a:pt x="41" y="258"/>
                  </a:lnTo>
                  <a:lnTo>
                    <a:pt x="41" y="256"/>
                  </a:lnTo>
                  <a:lnTo>
                    <a:pt x="43" y="256"/>
                  </a:lnTo>
                  <a:lnTo>
                    <a:pt x="45" y="254"/>
                  </a:lnTo>
                  <a:lnTo>
                    <a:pt x="46" y="253"/>
                  </a:lnTo>
                  <a:lnTo>
                    <a:pt x="48" y="253"/>
                  </a:lnTo>
                  <a:lnTo>
                    <a:pt x="50" y="249"/>
                  </a:lnTo>
                  <a:lnTo>
                    <a:pt x="52" y="243"/>
                  </a:lnTo>
                  <a:lnTo>
                    <a:pt x="54" y="243"/>
                  </a:lnTo>
                  <a:lnTo>
                    <a:pt x="56" y="241"/>
                  </a:lnTo>
                  <a:lnTo>
                    <a:pt x="56" y="240"/>
                  </a:lnTo>
                  <a:lnTo>
                    <a:pt x="61" y="238"/>
                  </a:lnTo>
                  <a:lnTo>
                    <a:pt x="69" y="238"/>
                  </a:lnTo>
                  <a:lnTo>
                    <a:pt x="71" y="240"/>
                  </a:lnTo>
                  <a:lnTo>
                    <a:pt x="73" y="240"/>
                  </a:lnTo>
                  <a:lnTo>
                    <a:pt x="76" y="240"/>
                  </a:lnTo>
                  <a:lnTo>
                    <a:pt x="76" y="234"/>
                  </a:lnTo>
                  <a:lnTo>
                    <a:pt x="80" y="230"/>
                  </a:lnTo>
                  <a:lnTo>
                    <a:pt x="84" y="226"/>
                  </a:lnTo>
                  <a:lnTo>
                    <a:pt x="80" y="226"/>
                  </a:lnTo>
                  <a:lnTo>
                    <a:pt x="80" y="228"/>
                  </a:lnTo>
                  <a:lnTo>
                    <a:pt x="76" y="230"/>
                  </a:lnTo>
                  <a:lnTo>
                    <a:pt x="73" y="232"/>
                  </a:lnTo>
                  <a:lnTo>
                    <a:pt x="73" y="234"/>
                  </a:lnTo>
                  <a:lnTo>
                    <a:pt x="67" y="234"/>
                  </a:lnTo>
                  <a:lnTo>
                    <a:pt x="65" y="230"/>
                  </a:lnTo>
                  <a:lnTo>
                    <a:pt x="61" y="228"/>
                  </a:lnTo>
                  <a:lnTo>
                    <a:pt x="60" y="228"/>
                  </a:lnTo>
                  <a:lnTo>
                    <a:pt x="60" y="230"/>
                  </a:lnTo>
                  <a:lnTo>
                    <a:pt x="56" y="230"/>
                  </a:lnTo>
                  <a:lnTo>
                    <a:pt x="56" y="228"/>
                  </a:lnTo>
                  <a:lnTo>
                    <a:pt x="58" y="226"/>
                  </a:lnTo>
                  <a:lnTo>
                    <a:pt x="54" y="226"/>
                  </a:lnTo>
                  <a:lnTo>
                    <a:pt x="54" y="225"/>
                  </a:lnTo>
                  <a:lnTo>
                    <a:pt x="50" y="226"/>
                  </a:lnTo>
                  <a:lnTo>
                    <a:pt x="46" y="228"/>
                  </a:lnTo>
                  <a:lnTo>
                    <a:pt x="45" y="228"/>
                  </a:lnTo>
                  <a:lnTo>
                    <a:pt x="43" y="226"/>
                  </a:lnTo>
                  <a:lnTo>
                    <a:pt x="45" y="226"/>
                  </a:lnTo>
                  <a:lnTo>
                    <a:pt x="41" y="226"/>
                  </a:lnTo>
                  <a:lnTo>
                    <a:pt x="43" y="225"/>
                  </a:lnTo>
                  <a:lnTo>
                    <a:pt x="43" y="223"/>
                  </a:lnTo>
                  <a:lnTo>
                    <a:pt x="39" y="223"/>
                  </a:lnTo>
                  <a:lnTo>
                    <a:pt x="43" y="219"/>
                  </a:lnTo>
                  <a:lnTo>
                    <a:pt x="46" y="219"/>
                  </a:lnTo>
                  <a:lnTo>
                    <a:pt x="48" y="217"/>
                  </a:lnTo>
                  <a:lnTo>
                    <a:pt x="50" y="217"/>
                  </a:lnTo>
                  <a:lnTo>
                    <a:pt x="54" y="215"/>
                  </a:lnTo>
                  <a:lnTo>
                    <a:pt x="56" y="213"/>
                  </a:lnTo>
                  <a:lnTo>
                    <a:pt x="60" y="208"/>
                  </a:lnTo>
                  <a:lnTo>
                    <a:pt x="58" y="206"/>
                  </a:lnTo>
                  <a:lnTo>
                    <a:pt x="58" y="204"/>
                  </a:lnTo>
                  <a:lnTo>
                    <a:pt x="60" y="202"/>
                  </a:lnTo>
                  <a:lnTo>
                    <a:pt x="58" y="200"/>
                  </a:lnTo>
                  <a:lnTo>
                    <a:pt x="58" y="198"/>
                  </a:lnTo>
                  <a:lnTo>
                    <a:pt x="52" y="198"/>
                  </a:lnTo>
                  <a:lnTo>
                    <a:pt x="52" y="200"/>
                  </a:lnTo>
                  <a:lnTo>
                    <a:pt x="50" y="200"/>
                  </a:lnTo>
                  <a:lnTo>
                    <a:pt x="48" y="200"/>
                  </a:lnTo>
                  <a:lnTo>
                    <a:pt x="50" y="198"/>
                  </a:lnTo>
                  <a:lnTo>
                    <a:pt x="54" y="196"/>
                  </a:lnTo>
                  <a:lnTo>
                    <a:pt x="56" y="191"/>
                  </a:lnTo>
                  <a:lnTo>
                    <a:pt x="61" y="189"/>
                  </a:lnTo>
                  <a:lnTo>
                    <a:pt x="65" y="189"/>
                  </a:lnTo>
                  <a:lnTo>
                    <a:pt x="69" y="187"/>
                  </a:lnTo>
                  <a:lnTo>
                    <a:pt x="73" y="189"/>
                  </a:lnTo>
                  <a:lnTo>
                    <a:pt x="74" y="191"/>
                  </a:lnTo>
                  <a:lnTo>
                    <a:pt x="73" y="189"/>
                  </a:lnTo>
                  <a:lnTo>
                    <a:pt x="71" y="187"/>
                  </a:lnTo>
                  <a:lnTo>
                    <a:pt x="73" y="185"/>
                  </a:lnTo>
                  <a:lnTo>
                    <a:pt x="74" y="189"/>
                  </a:lnTo>
                  <a:lnTo>
                    <a:pt x="78" y="189"/>
                  </a:lnTo>
                  <a:lnTo>
                    <a:pt x="78" y="187"/>
                  </a:lnTo>
                  <a:lnTo>
                    <a:pt x="76" y="187"/>
                  </a:lnTo>
                  <a:lnTo>
                    <a:pt x="74" y="185"/>
                  </a:lnTo>
                  <a:lnTo>
                    <a:pt x="73" y="182"/>
                  </a:lnTo>
                  <a:lnTo>
                    <a:pt x="74" y="180"/>
                  </a:lnTo>
                  <a:lnTo>
                    <a:pt x="73" y="174"/>
                  </a:lnTo>
                  <a:lnTo>
                    <a:pt x="76" y="172"/>
                  </a:lnTo>
                  <a:lnTo>
                    <a:pt x="74" y="170"/>
                  </a:lnTo>
                  <a:lnTo>
                    <a:pt x="76" y="167"/>
                  </a:lnTo>
                  <a:lnTo>
                    <a:pt x="73" y="167"/>
                  </a:lnTo>
                  <a:lnTo>
                    <a:pt x="71" y="170"/>
                  </a:lnTo>
                  <a:lnTo>
                    <a:pt x="71" y="167"/>
                  </a:lnTo>
                  <a:lnTo>
                    <a:pt x="69" y="167"/>
                  </a:lnTo>
                  <a:lnTo>
                    <a:pt x="65" y="159"/>
                  </a:lnTo>
                  <a:lnTo>
                    <a:pt x="67" y="150"/>
                  </a:lnTo>
                  <a:lnTo>
                    <a:pt x="73" y="148"/>
                  </a:lnTo>
                  <a:lnTo>
                    <a:pt x="65" y="148"/>
                  </a:lnTo>
                  <a:lnTo>
                    <a:pt x="63" y="152"/>
                  </a:lnTo>
                  <a:lnTo>
                    <a:pt x="61" y="152"/>
                  </a:lnTo>
                  <a:lnTo>
                    <a:pt x="61" y="152"/>
                  </a:lnTo>
                  <a:lnTo>
                    <a:pt x="58" y="153"/>
                  </a:lnTo>
                  <a:lnTo>
                    <a:pt x="52" y="150"/>
                  </a:lnTo>
                  <a:lnTo>
                    <a:pt x="52" y="150"/>
                  </a:lnTo>
                  <a:lnTo>
                    <a:pt x="54" y="152"/>
                  </a:lnTo>
                  <a:lnTo>
                    <a:pt x="54" y="155"/>
                  </a:lnTo>
                  <a:lnTo>
                    <a:pt x="48" y="152"/>
                  </a:lnTo>
                  <a:lnTo>
                    <a:pt x="45" y="152"/>
                  </a:lnTo>
                  <a:lnTo>
                    <a:pt x="46" y="157"/>
                  </a:lnTo>
                  <a:lnTo>
                    <a:pt x="43" y="152"/>
                  </a:lnTo>
                  <a:lnTo>
                    <a:pt x="43" y="148"/>
                  </a:lnTo>
                  <a:lnTo>
                    <a:pt x="45" y="150"/>
                  </a:lnTo>
                  <a:lnTo>
                    <a:pt x="45" y="146"/>
                  </a:lnTo>
                  <a:lnTo>
                    <a:pt x="48" y="139"/>
                  </a:lnTo>
                  <a:lnTo>
                    <a:pt x="50" y="137"/>
                  </a:lnTo>
                  <a:lnTo>
                    <a:pt x="48" y="133"/>
                  </a:lnTo>
                  <a:lnTo>
                    <a:pt x="46" y="133"/>
                  </a:lnTo>
                  <a:lnTo>
                    <a:pt x="46" y="129"/>
                  </a:lnTo>
                  <a:lnTo>
                    <a:pt x="48" y="125"/>
                  </a:lnTo>
                  <a:lnTo>
                    <a:pt x="50" y="125"/>
                  </a:lnTo>
                  <a:lnTo>
                    <a:pt x="46" y="124"/>
                  </a:lnTo>
                  <a:lnTo>
                    <a:pt x="48" y="120"/>
                  </a:lnTo>
                  <a:lnTo>
                    <a:pt x="46" y="120"/>
                  </a:lnTo>
                  <a:lnTo>
                    <a:pt x="46" y="124"/>
                  </a:lnTo>
                  <a:lnTo>
                    <a:pt x="45" y="127"/>
                  </a:lnTo>
                  <a:lnTo>
                    <a:pt x="45" y="124"/>
                  </a:lnTo>
                  <a:lnTo>
                    <a:pt x="43" y="125"/>
                  </a:lnTo>
                  <a:lnTo>
                    <a:pt x="41" y="127"/>
                  </a:lnTo>
                  <a:lnTo>
                    <a:pt x="41" y="127"/>
                  </a:lnTo>
                  <a:lnTo>
                    <a:pt x="41" y="124"/>
                  </a:lnTo>
                  <a:lnTo>
                    <a:pt x="45" y="118"/>
                  </a:lnTo>
                  <a:lnTo>
                    <a:pt x="39" y="124"/>
                  </a:lnTo>
                  <a:lnTo>
                    <a:pt x="39" y="124"/>
                  </a:lnTo>
                  <a:lnTo>
                    <a:pt x="39" y="129"/>
                  </a:lnTo>
                  <a:lnTo>
                    <a:pt x="37" y="133"/>
                  </a:lnTo>
                  <a:lnTo>
                    <a:pt x="39" y="135"/>
                  </a:lnTo>
                  <a:lnTo>
                    <a:pt x="37" y="139"/>
                  </a:lnTo>
                  <a:lnTo>
                    <a:pt x="37" y="140"/>
                  </a:lnTo>
                  <a:lnTo>
                    <a:pt x="33" y="140"/>
                  </a:lnTo>
                  <a:lnTo>
                    <a:pt x="33" y="139"/>
                  </a:lnTo>
                  <a:lnTo>
                    <a:pt x="35" y="137"/>
                  </a:lnTo>
                  <a:lnTo>
                    <a:pt x="35" y="133"/>
                  </a:lnTo>
                  <a:lnTo>
                    <a:pt x="37" y="129"/>
                  </a:lnTo>
                  <a:lnTo>
                    <a:pt x="37" y="129"/>
                  </a:lnTo>
                  <a:lnTo>
                    <a:pt x="35" y="129"/>
                  </a:lnTo>
                  <a:lnTo>
                    <a:pt x="37" y="127"/>
                  </a:lnTo>
                  <a:lnTo>
                    <a:pt x="35" y="124"/>
                  </a:lnTo>
                  <a:lnTo>
                    <a:pt x="37" y="118"/>
                  </a:lnTo>
                  <a:lnTo>
                    <a:pt x="37" y="118"/>
                  </a:lnTo>
                  <a:lnTo>
                    <a:pt x="39" y="114"/>
                  </a:lnTo>
                  <a:lnTo>
                    <a:pt x="39" y="112"/>
                  </a:lnTo>
                  <a:lnTo>
                    <a:pt x="41" y="109"/>
                  </a:lnTo>
                  <a:lnTo>
                    <a:pt x="43" y="109"/>
                  </a:lnTo>
                  <a:lnTo>
                    <a:pt x="41" y="107"/>
                  </a:lnTo>
                  <a:lnTo>
                    <a:pt x="43" y="105"/>
                  </a:lnTo>
                  <a:lnTo>
                    <a:pt x="35" y="112"/>
                  </a:lnTo>
                  <a:lnTo>
                    <a:pt x="35" y="110"/>
                  </a:lnTo>
                  <a:lnTo>
                    <a:pt x="33" y="110"/>
                  </a:lnTo>
                  <a:lnTo>
                    <a:pt x="31" y="109"/>
                  </a:lnTo>
                  <a:lnTo>
                    <a:pt x="33" y="109"/>
                  </a:lnTo>
                  <a:lnTo>
                    <a:pt x="33" y="109"/>
                  </a:lnTo>
                  <a:lnTo>
                    <a:pt x="31" y="109"/>
                  </a:lnTo>
                  <a:lnTo>
                    <a:pt x="30" y="109"/>
                  </a:lnTo>
                  <a:lnTo>
                    <a:pt x="28" y="107"/>
                  </a:lnTo>
                  <a:lnTo>
                    <a:pt x="30" y="107"/>
                  </a:lnTo>
                  <a:lnTo>
                    <a:pt x="31" y="105"/>
                  </a:lnTo>
                  <a:lnTo>
                    <a:pt x="33" y="105"/>
                  </a:lnTo>
                  <a:lnTo>
                    <a:pt x="35" y="103"/>
                  </a:lnTo>
                  <a:lnTo>
                    <a:pt x="33" y="103"/>
                  </a:lnTo>
                  <a:lnTo>
                    <a:pt x="33" y="101"/>
                  </a:lnTo>
                  <a:lnTo>
                    <a:pt x="37" y="101"/>
                  </a:lnTo>
                  <a:lnTo>
                    <a:pt x="37" y="101"/>
                  </a:lnTo>
                  <a:lnTo>
                    <a:pt x="35" y="99"/>
                  </a:lnTo>
                  <a:lnTo>
                    <a:pt x="35" y="97"/>
                  </a:lnTo>
                  <a:lnTo>
                    <a:pt x="37" y="97"/>
                  </a:lnTo>
                  <a:lnTo>
                    <a:pt x="35" y="97"/>
                  </a:lnTo>
                  <a:lnTo>
                    <a:pt x="37" y="96"/>
                  </a:lnTo>
                  <a:lnTo>
                    <a:pt x="37" y="96"/>
                  </a:lnTo>
                  <a:lnTo>
                    <a:pt x="39" y="96"/>
                  </a:lnTo>
                  <a:lnTo>
                    <a:pt x="39" y="94"/>
                  </a:lnTo>
                  <a:lnTo>
                    <a:pt x="39" y="94"/>
                  </a:lnTo>
                  <a:lnTo>
                    <a:pt x="37" y="94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39" y="92"/>
                  </a:lnTo>
                  <a:lnTo>
                    <a:pt x="33" y="92"/>
                  </a:lnTo>
                  <a:lnTo>
                    <a:pt x="35" y="92"/>
                  </a:lnTo>
                  <a:lnTo>
                    <a:pt x="33" y="88"/>
                  </a:lnTo>
                  <a:lnTo>
                    <a:pt x="35" y="88"/>
                  </a:lnTo>
                  <a:lnTo>
                    <a:pt x="39" y="88"/>
                  </a:lnTo>
                  <a:lnTo>
                    <a:pt x="37" y="88"/>
                  </a:lnTo>
                  <a:lnTo>
                    <a:pt x="35" y="86"/>
                  </a:lnTo>
                  <a:lnTo>
                    <a:pt x="35" y="84"/>
                  </a:lnTo>
                  <a:lnTo>
                    <a:pt x="33" y="82"/>
                  </a:lnTo>
                  <a:lnTo>
                    <a:pt x="35" y="81"/>
                  </a:lnTo>
                  <a:lnTo>
                    <a:pt x="37" y="82"/>
                  </a:lnTo>
                  <a:lnTo>
                    <a:pt x="37" y="81"/>
                  </a:lnTo>
                  <a:lnTo>
                    <a:pt x="37" y="81"/>
                  </a:lnTo>
                  <a:lnTo>
                    <a:pt x="37" y="79"/>
                  </a:lnTo>
                  <a:lnTo>
                    <a:pt x="39" y="81"/>
                  </a:lnTo>
                  <a:lnTo>
                    <a:pt x="41" y="79"/>
                  </a:lnTo>
                  <a:lnTo>
                    <a:pt x="45" y="81"/>
                  </a:lnTo>
                  <a:lnTo>
                    <a:pt x="43" y="79"/>
                  </a:lnTo>
                  <a:lnTo>
                    <a:pt x="39" y="77"/>
                  </a:lnTo>
                  <a:lnTo>
                    <a:pt x="41" y="77"/>
                  </a:lnTo>
                  <a:lnTo>
                    <a:pt x="43" y="73"/>
                  </a:lnTo>
                  <a:lnTo>
                    <a:pt x="41" y="71"/>
                  </a:lnTo>
                  <a:lnTo>
                    <a:pt x="43" y="71"/>
                  </a:lnTo>
                  <a:lnTo>
                    <a:pt x="43" y="67"/>
                  </a:lnTo>
                  <a:lnTo>
                    <a:pt x="45" y="67"/>
                  </a:lnTo>
                  <a:lnTo>
                    <a:pt x="43" y="66"/>
                  </a:lnTo>
                  <a:lnTo>
                    <a:pt x="45" y="66"/>
                  </a:lnTo>
                  <a:lnTo>
                    <a:pt x="46" y="62"/>
                  </a:lnTo>
                  <a:lnTo>
                    <a:pt x="50" y="64"/>
                  </a:lnTo>
                  <a:lnTo>
                    <a:pt x="48" y="66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52" y="66"/>
                  </a:lnTo>
                  <a:lnTo>
                    <a:pt x="54" y="66"/>
                  </a:lnTo>
                  <a:lnTo>
                    <a:pt x="56" y="66"/>
                  </a:lnTo>
                  <a:lnTo>
                    <a:pt x="58" y="64"/>
                  </a:lnTo>
                  <a:lnTo>
                    <a:pt x="61" y="64"/>
                  </a:lnTo>
                  <a:lnTo>
                    <a:pt x="63" y="62"/>
                  </a:lnTo>
                  <a:lnTo>
                    <a:pt x="65" y="64"/>
                  </a:lnTo>
                  <a:lnTo>
                    <a:pt x="67" y="62"/>
                  </a:lnTo>
                  <a:lnTo>
                    <a:pt x="71" y="62"/>
                  </a:lnTo>
                  <a:close/>
                  <a:moveTo>
                    <a:pt x="67" y="56"/>
                  </a:moveTo>
                  <a:lnTo>
                    <a:pt x="69" y="58"/>
                  </a:lnTo>
                  <a:lnTo>
                    <a:pt x="67" y="58"/>
                  </a:lnTo>
                  <a:lnTo>
                    <a:pt x="65" y="56"/>
                  </a:lnTo>
                  <a:lnTo>
                    <a:pt x="67" y="56"/>
                  </a:lnTo>
                  <a:close/>
                  <a:moveTo>
                    <a:pt x="69" y="51"/>
                  </a:moveTo>
                  <a:lnTo>
                    <a:pt x="71" y="52"/>
                  </a:lnTo>
                  <a:lnTo>
                    <a:pt x="69" y="54"/>
                  </a:lnTo>
                  <a:lnTo>
                    <a:pt x="73" y="52"/>
                  </a:lnTo>
                  <a:lnTo>
                    <a:pt x="73" y="56"/>
                  </a:lnTo>
                  <a:lnTo>
                    <a:pt x="71" y="54"/>
                  </a:lnTo>
                  <a:lnTo>
                    <a:pt x="69" y="54"/>
                  </a:lnTo>
                  <a:lnTo>
                    <a:pt x="67" y="52"/>
                  </a:lnTo>
                  <a:lnTo>
                    <a:pt x="67" y="54"/>
                  </a:lnTo>
                  <a:lnTo>
                    <a:pt x="67" y="54"/>
                  </a:lnTo>
                  <a:lnTo>
                    <a:pt x="67" y="51"/>
                  </a:lnTo>
                  <a:lnTo>
                    <a:pt x="69" y="51"/>
                  </a:lnTo>
                  <a:close/>
                  <a:moveTo>
                    <a:pt x="71" y="49"/>
                  </a:moveTo>
                  <a:lnTo>
                    <a:pt x="71" y="51"/>
                  </a:lnTo>
                  <a:lnTo>
                    <a:pt x="69" y="49"/>
                  </a:lnTo>
                  <a:lnTo>
                    <a:pt x="71" y="49"/>
                  </a:lnTo>
                  <a:close/>
                  <a:moveTo>
                    <a:pt x="99" y="21"/>
                  </a:moveTo>
                  <a:lnTo>
                    <a:pt x="101" y="21"/>
                  </a:lnTo>
                  <a:lnTo>
                    <a:pt x="99" y="23"/>
                  </a:lnTo>
                  <a:lnTo>
                    <a:pt x="99" y="21"/>
                  </a:lnTo>
                  <a:close/>
                  <a:moveTo>
                    <a:pt x="99" y="9"/>
                  </a:moveTo>
                  <a:lnTo>
                    <a:pt x="101" y="11"/>
                  </a:lnTo>
                  <a:lnTo>
                    <a:pt x="103" y="11"/>
                  </a:lnTo>
                  <a:lnTo>
                    <a:pt x="103" y="13"/>
                  </a:lnTo>
                  <a:lnTo>
                    <a:pt x="103" y="15"/>
                  </a:lnTo>
                  <a:lnTo>
                    <a:pt x="101" y="17"/>
                  </a:lnTo>
                  <a:lnTo>
                    <a:pt x="101" y="19"/>
                  </a:lnTo>
                  <a:lnTo>
                    <a:pt x="99" y="19"/>
                  </a:lnTo>
                  <a:lnTo>
                    <a:pt x="99" y="15"/>
                  </a:lnTo>
                  <a:lnTo>
                    <a:pt x="95" y="15"/>
                  </a:lnTo>
                  <a:lnTo>
                    <a:pt x="93" y="15"/>
                  </a:lnTo>
                  <a:lnTo>
                    <a:pt x="95" y="13"/>
                  </a:lnTo>
                  <a:lnTo>
                    <a:pt x="99" y="13"/>
                  </a:lnTo>
                  <a:lnTo>
                    <a:pt x="99" y="11"/>
                  </a:lnTo>
                  <a:lnTo>
                    <a:pt x="99" y="11"/>
                  </a:lnTo>
                  <a:lnTo>
                    <a:pt x="99" y="9"/>
                  </a:lnTo>
                  <a:close/>
                  <a:moveTo>
                    <a:pt x="99" y="8"/>
                  </a:moveTo>
                  <a:lnTo>
                    <a:pt x="97" y="11"/>
                  </a:lnTo>
                  <a:lnTo>
                    <a:pt x="97" y="11"/>
                  </a:lnTo>
                  <a:lnTo>
                    <a:pt x="95" y="9"/>
                  </a:lnTo>
                  <a:lnTo>
                    <a:pt x="95" y="9"/>
                  </a:lnTo>
                  <a:lnTo>
                    <a:pt x="95" y="8"/>
                  </a:lnTo>
                  <a:lnTo>
                    <a:pt x="99" y="8"/>
                  </a:lnTo>
                  <a:close/>
                  <a:moveTo>
                    <a:pt x="101" y="2"/>
                  </a:moveTo>
                  <a:lnTo>
                    <a:pt x="103" y="4"/>
                  </a:lnTo>
                  <a:lnTo>
                    <a:pt x="103" y="8"/>
                  </a:lnTo>
                  <a:lnTo>
                    <a:pt x="101" y="9"/>
                  </a:lnTo>
                  <a:lnTo>
                    <a:pt x="99" y="8"/>
                  </a:lnTo>
                  <a:lnTo>
                    <a:pt x="101" y="6"/>
                  </a:lnTo>
                  <a:lnTo>
                    <a:pt x="101" y="2"/>
                  </a:lnTo>
                  <a:close/>
                  <a:moveTo>
                    <a:pt x="106" y="0"/>
                  </a:moveTo>
                  <a:lnTo>
                    <a:pt x="104" y="4"/>
                  </a:lnTo>
                  <a:lnTo>
                    <a:pt x="104" y="2"/>
                  </a:lnTo>
                  <a:lnTo>
                    <a:pt x="10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1798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71">
              <a:extLst>
                <a:ext uri="{FF2B5EF4-FFF2-40B4-BE49-F238E27FC236}">
                  <a16:creationId xmlns:a16="http://schemas.microsoft.com/office/drawing/2014/main" id="{9EC6A6BC-1F5F-4E17-BBF9-DB9BB4793F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766533" y="4159986"/>
              <a:ext cx="1508050" cy="1740396"/>
            </a:xfrm>
            <a:custGeom>
              <a:avLst/>
              <a:gdLst>
                <a:gd name="T0" fmla="*/ 6 w 344"/>
                <a:gd name="T1" fmla="*/ 335 h 397"/>
                <a:gd name="T2" fmla="*/ 4 w 344"/>
                <a:gd name="T3" fmla="*/ 316 h 397"/>
                <a:gd name="T4" fmla="*/ 49 w 344"/>
                <a:gd name="T5" fmla="*/ 253 h 397"/>
                <a:gd name="T6" fmla="*/ 52 w 344"/>
                <a:gd name="T7" fmla="*/ 245 h 397"/>
                <a:gd name="T8" fmla="*/ 99 w 344"/>
                <a:gd name="T9" fmla="*/ 198 h 397"/>
                <a:gd name="T10" fmla="*/ 125 w 344"/>
                <a:gd name="T11" fmla="*/ 137 h 397"/>
                <a:gd name="T12" fmla="*/ 131 w 344"/>
                <a:gd name="T13" fmla="*/ 96 h 397"/>
                <a:gd name="T14" fmla="*/ 148 w 344"/>
                <a:gd name="T15" fmla="*/ 82 h 397"/>
                <a:gd name="T16" fmla="*/ 131 w 344"/>
                <a:gd name="T17" fmla="*/ 86 h 397"/>
                <a:gd name="T18" fmla="*/ 140 w 344"/>
                <a:gd name="T19" fmla="*/ 71 h 397"/>
                <a:gd name="T20" fmla="*/ 155 w 344"/>
                <a:gd name="T21" fmla="*/ 64 h 397"/>
                <a:gd name="T22" fmla="*/ 187 w 344"/>
                <a:gd name="T23" fmla="*/ 43 h 397"/>
                <a:gd name="T24" fmla="*/ 202 w 344"/>
                <a:gd name="T25" fmla="*/ 43 h 397"/>
                <a:gd name="T26" fmla="*/ 226 w 344"/>
                <a:gd name="T27" fmla="*/ 32 h 397"/>
                <a:gd name="T28" fmla="*/ 226 w 344"/>
                <a:gd name="T29" fmla="*/ 25 h 397"/>
                <a:gd name="T30" fmla="*/ 264 w 344"/>
                <a:gd name="T31" fmla="*/ 0 h 397"/>
                <a:gd name="T32" fmla="*/ 297 w 344"/>
                <a:gd name="T33" fmla="*/ 11 h 397"/>
                <a:gd name="T34" fmla="*/ 307 w 344"/>
                <a:gd name="T35" fmla="*/ 23 h 397"/>
                <a:gd name="T36" fmla="*/ 325 w 344"/>
                <a:gd name="T37" fmla="*/ 19 h 397"/>
                <a:gd name="T38" fmla="*/ 314 w 344"/>
                <a:gd name="T39" fmla="*/ 38 h 397"/>
                <a:gd name="T40" fmla="*/ 340 w 344"/>
                <a:gd name="T41" fmla="*/ 47 h 397"/>
                <a:gd name="T42" fmla="*/ 292 w 344"/>
                <a:gd name="T43" fmla="*/ 38 h 397"/>
                <a:gd name="T44" fmla="*/ 254 w 344"/>
                <a:gd name="T45" fmla="*/ 79 h 397"/>
                <a:gd name="T46" fmla="*/ 200 w 344"/>
                <a:gd name="T47" fmla="*/ 79 h 397"/>
                <a:gd name="T48" fmla="*/ 174 w 344"/>
                <a:gd name="T49" fmla="*/ 109 h 397"/>
                <a:gd name="T50" fmla="*/ 133 w 344"/>
                <a:gd name="T51" fmla="*/ 172 h 397"/>
                <a:gd name="T52" fmla="*/ 107 w 344"/>
                <a:gd name="T53" fmla="*/ 290 h 397"/>
                <a:gd name="T54" fmla="*/ 103 w 344"/>
                <a:gd name="T55" fmla="*/ 369 h 397"/>
                <a:gd name="T56" fmla="*/ 88 w 344"/>
                <a:gd name="T57" fmla="*/ 361 h 397"/>
                <a:gd name="T58" fmla="*/ 73 w 344"/>
                <a:gd name="T59" fmla="*/ 372 h 397"/>
                <a:gd name="T60" fmla="*/ 37 w 344"/>
                <a:gd name="T61" fmla="*/ 391 h 397"/>
                <a:gd name="T62" fmla="*/ 30 w 344"/>
                <a:gd name="T63" fmla="*/ 369 h 397"/>
                <a:gd name="T64" fmla="*/ 17 w 344"/>
                <a:gd name="T65" fmla="*/ 348 h 397"/>
                <a:gd name="T66" fmla="*/ 30 w 344"/>
                <a:gd name="T67" fmla="*/ 329 h 397"/>
                <a:gd name="T68" fmla="*/ 9 w 344"/>
                <a:gd name="T69" fmla="*/ 320 h 397"/>
                <a:gd name="T70" fmla="*/ 30 w 344"/>
                <a:gd name="T71" fmla="*/ 318 h 397"/>
                <a:gd name="T72" fmla="*/ 24 w 344"/>
                <a:gd name="T73" fmla="*/ 311 h 397"/>
                <a:gd name="T74" fmla="*/ 9 w 344"/>
                <a:gd name="T75" fmla="*/ 299 h 397"/>
                <a:gd name="T76" fmla="*/ 6 w 344"/>
                <a:gd name="T77" fmla="*/ 283 h 397"/>
                <a:gd name="T78" fmla="*/ 28 w 344"/>
                <a:gd name="T79" fmla="*/ 275 h 397"/>
                <a:gd name="T80" fmla="*/ 32 w 344"/>
                <a:gd name="T81" fmla="*/ 266 h 397"/>
                <a:gd name="T82" fmla="*/ 58 w 344"/>
                <a:gd name="T83" fmla="*/ 266 h 397"/>
                <a:gd name="T84" fmla="*/ 67 w 344"/>
                <a:gd name="T85" fmla="*/ 243 h 397"/>
                <a:gd name="T86" fmla="*/ 90 w 344"/>
                <a:gd name="T87" fmla="*/ 234 h 397"/>
                <a:gd name="T88" fmla="*/ 73 w 344"/>
                <a:gd name="T89" fmla="*/ 236 h 397"/>
                <a:gd name="T90" fmla="*/ 97 w 344"/>
                <a:gd name="T91" fmla="*/ 210 h 397"/>
                <a:gd name="T92" fmla="*/ 108 w 344"/>
                <a:gd name="T93" fmla="*/ 187 h 397"/>
                <a:gd name="T94" fmla="*/ 120 w 344"/>
                <a:gd name="T95" fmla="*/ 169 h 397"/>
                <a:gd name="T96" fmla="*/ 116 w 344"/>
                <a:gd name="T97" fmla="*/ 150 h 397"/>
                <a:gd name="T98" fmla="*/ 131 w 344"/>
                <a:gd name="T99" fmla="*/ 135 h 397"/>
                <a:gd name="T100" fmla="*/ 133 w 344"/>
                <a:gd name="T101" fmla="*/ 116 h 397"/>
                <a:gd name="T102" fmla="*/ 153 w 344"/>
                <a:gd name="T103" fmla="*/ 105 h 397"/>
                <a:gd name="T104" fmla="*/ 151 w 344"/>
                <a:gd name="T105" fmla="*/ 92 h 397"/>
                <a:gd name="T106" fmla="*/ 172 w 344"/>
                <a:gd name="T107" fmla="*/ 71 h 397"/>
                <a:gd name="T108" fmla="*/ 189 w 344"/>
                <a:gd name="T109" fmla="*/ 68 h 397"/>
                <a:gd name="T110" fmla="*/ 200 w 344"/>
                <a:gd name="T111" fmla="*/ 62 h 397"/>
                <a:gd name="T112" fmla="*/ 215 w 344"/>
                <a:gd name="T113" fmla="*/ 41 h 397"/>
                <a:gd name="T114" fmla="*/ 237 w 344"/>
                <a:gd name="T115" fmla="*/ 38 h 397"/>
                <a:gd name="T116" fmla="*/ 251 w 344"/>
                <a:gd name="T117" fmla="*/ 15 h 397"/>
                <a:gd name="T118" fmla="*/ 260 w 344"/>
                <a:gd name="T119" fmla="*/ 39 h 397"/>
                <a:gd name="T120" fmla="*/ 282 w 344"/>
                <a:gd name="T121" fmla="*/ 25 h 397"/>
                <a:gd name="T122" fmla="*/ 295 w 344"/>
                <a:gd name="T123" fmla="*/ 2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4" h="397">
                  <a:moveTo>
                    <a:pt x="15" y="365"/>
                  </a:moveTo>
                  <a:lnTo>
                    <a:pt x="17" y="367"/>
                  </a:lnTo>
                  <a:lnTo>
                    <a:pt x="13" y="367"/>
                  </a:lnTo>
                  <a:lnTo>
                    <a:pt x="15" y="365"/>
                  </a:lnTo>
                  <a:close/>
                  <a:moveTo>
                    <a:pt x="9" y="344"/>
                  </a:moveTo>
                  <a:lnTo>
                    <a:pt x="11" y="346"/>
                  </a:lnTo>
                  <a:lnTo>
                    <a:pt x="9" y="350"/>
                  </a:lnTo>
                  <a:lnTo>
                    <a:pt x="8" y="346"/>
                  </a:lnTo>
                  <a:lnTo>
                    <a:pt x="8" y="344"/>
                  </a:lnTo>
                  <a:lnTo>
                    <a:pt x="9" y="344"/>
                  </a:lnTo>
                  <a:lnTo>
                    <a:pt x="9" y="344"/>
                  </a:lnTo>
                  <a:close/>
                  <a:moveTo>
                    <a:pt x="13" y="339"/>
                  </a:moveTo>
                  <a:lnTo>
                    <a:pt x="13" y="341"/>
                  </a:lnTo>
                  <a:lnTo>
                    <a:pt x="11" y="342"/>
                  </a:lnTo>
                  <a:lnTo>
                    <a:pt x="13" y="339"/>
                  </a:lnTo>
                  <a:close/>
                  <a:moveTo>
                    <a:pt x="9" y="337"/>
                  </a:moveTo>
                  <a:lnTo>
                    <a:pt x="9" y="341"/>
                  </a:lnTo>
                  <a:lnTo>
                    <a:pt x="8" y="341"/>
                  </a:lnTo>
                  <a:lnTo>
                    <a:pt x="9" y="337"/>
                  </a:lnTo>
                  <a:close/>
                  <a:moveTo>
                    <a:pt x="6" y="331"/>
                  </a:moveTo>
                  <a:lnTo>
                    <a:pt x="6" y="335"/>
                  </a:lnTo>
                  <a:lnTo>
                    <a:pt x="2" y="331"/>
                  </a:lnTo>
                  <a:lnTo>
                    <a:pt x="6" y="331"/>
                  </a:lnTo>
                  <a:close/>
                  <a:moveTo>
                    <a:pt x="9" y="329"/>
                  </a:moveTo>
                  <a:lnTo>
                    <a:pt x="9" y="331"/>
                  </a:lnTo>
                  <a:lnTo>
                    <a:pt x="11" y="331"/>
                  </a:lnTo>
                  <a:lnTo>
                    <a:pt x="11" y="333"/>
                  </a:lnTo>
                  <a:lnTo>
                    <a:pt x="11" y="333"/>
                  </a:lnTo>
                  <a:lnTo>
                    <a:pt x="11" y="337"/>
                  </a:lnTo>
                  <a:lnTo>
                    <a:pt x="9" y="329"/>
                  </a:lnTo>
                  <a:close/>
                  <a:moveTo>
                    <a:pt x="4" y="327"/>
                  </a:moveTo>
                  <a:lnTo>
                    <a:pt x="6" y="327"/>
                  </a:lnTo>
                  <a:lnTo>
                    <a:pt x="4" y="329"/>
                  </a:lnTo>
                  <a:lnTo>
                    <a:pt x="4" y="327"/>
                  </a:lnTo>
                  <a:close/>
                  <a:moveTo>
                    <a:pt x="4" y="320"/>
                  </a:moveTo>
                  <a:lnTo>
                    <a:pt x="4" y="322"/>
                  </a:lnTo>
                  <a:lnTo>
                    <a:pt x="4" y="324"/>
                  </a:lnTo>
                  <a:lnTo>
                    <a:pt x="4" y="324"/>
                  </a:lnTo>
                  <a:lnTo>
                    <a:pt x="2" y="322"/>
                  </a:lnTo>
                  <a:lnTo>
                    <a:pt x="4" y="320"/>
                  </a:lnTo>
                  <a:close/>
                  <a:moveTo>
                    <a:pt x="2" y="314"/>
                  </a:moveTo>
                  <a:lnTo>
                    <a:pt x="4" y="316"/>
                  </a:lnTo>
                  <a:lnTo>
                    <a:pt x="2" y="318"/>
                  </a:lnTo>
                  <a:lnTo>
                    <a:pt x="0" y="316"/>
                  </a:lnTo>
                  <a:lnTo>
                    <a:pt x="2" y="314"/>
                  </a:lnTo>
                  <a:close/>
                  <a:moveTo>
                    <a:pt x="2" y="292"/>
                  </a:moveTo>
                  <a:lnTo>
                    <a:pt x="6" y="294"/>
                  </a:lnTo>
                  <a:lnTo>
                    <a:pt x="2" y="294"/>
                  </a:lnTo>
                  <a:lnTo>
                    <a:pt x="2" y="292"/>
                  </a:lnTo>
                  <a:close/>
                  <a:moveTo>
                    <a:pt x="2" y="284"/>
                  </a:moveTo>
                  <a:lnTo>
                    <a:pt x="6" y="288"/>
                  </a:lnTo>
                  <a:lnTo>
                    <a:pt x="4" y="290"/>
                  </a:lnTo>
                  <a:lnTo>
                    <a:pt x="2" y="284"/>
                  </a:lnTo>
                  <a:close/>
                  <a:moveTo>
                    <a:pt x="11" y="279"/>
                  </a:moveTo>
                  <a:lnTo>
                    <a:pt x="13" y="281"/>
                  </a:lnTo>
                  <a:lnTo>
                    <a:pt x="9" y="281"/>
                  </a:lnTo>
                  <a:lnTo>
                    <a:pt x="11" y="279"/>
                  </a:lnTo>
                  <a:close/>
                  <a:moveTo>
                    <a:pt x="15" y="277"/>
                  </a:moveTo>
                  <a:lnTo>
                    <a:pt x="17" y="277"/>
                  </a:lnTo>
                  <a:lnTo>
                    <a:pt x="19" y="279"/>
                  </a:lnTo>
                  <a:lnTo>
                    <a:pt x="15" y="281"/>
                  </a:lnTo>
                  <a:lnTo>
                    <a:pt x="15" y="277"/>
                  </a:lnTo>
                  <a:close/>
                  <a:moveTo>
                    <a:pt x="49" y="253"/>
                  </a:moveTo>
                  <a:lnTo>
                    <a:pt x="49" y="256"/>
                  </a:lnTo>
                  <a:lnTo>
                    <a:pt x="47" y="256"/>
                  </a:lnTo>
                  <a:lnTo>
                    <a:pt x="45" y="255"/>
                  </a:lnTo>
                  <a:lnTo>
                    <a:pt x="45" y="255"/>
                  </a:lnTo>
                  <a:lnTo>
                    <a:pt x="47" y="255"/>
                  </a:lnTo>
                  <a:lnTo>
                    <a:pt x="47" y="253"/>
                  </a:lnTo>
                  <a:lnTo>
                    <a:pt x="49" y="253"/>
                  </a:lnTo>
                  <a:close/>
                  <a:moveTo>
                    <a:pt x="45" y="247"/>
                  </a:moveTo>
                  <a:lnTo>
                    <a:pt x="47" y="249"/>
                  </a:lnTo>
                  <a:lnTo>
                    <a:pt x="45" y="251"/>
                  </a:lnTo>
                  <a:lnTo>
                    <a:pt x="45" y="251"/>
                  </a:lnTo>
                  <a:lnTo>
                    <a:pt x="45" y="251"/>
                  </a:lnTo>
                  <a:lnTo>
                    <a:pt x="41" y="247"/>
                  </a:lnTo>
                  <a:lnTo>
                    <a:pt x="45" y="247"/>
                  </a:lnTo>
                  <a:close/>
                  <a:moveTo>
                    <a:pt x="60" y="243"/>
                  </a:moveTo>
                  <a:lnTo>
                    <a:pt x="62" y="245"/>
                  </a:lnTo>
                  <a:lnTo>
                    <a:pt x="58" y="249"/>
                  </a:lnTo>
                  <a:lnTo>
                    <a:pt x="54" y="247"/>
                  </a:lnTo>
                  <a:lnTo>
                    <a:pt x="52" y="249"/>
                  </a:lnTo>
                  <a:lnTo>
                    <a:pt x="51" y="249"/>
                  </a:lnTo>
                  <a:lnTo>
                    <a:pt x="52" y="245"/>
                  </a:lnTo>
                  <a:lnTo>
                    <a:pt x="56" y="245"/>
                  </a:lnTo>
                  <a:lnTo>
                    <a:pt x="56" y="243"/>
                  </a:lnTo>
                  <a:lnTo>
                    <a:pt x="60" y="243"/>
                  </a:lnTo>
                  <a:close/>
                  <a:moveTo>
                    <a:pt x="54" y="238"/>
                  </a:moveTo>
                  <a:lnTo>
                    <a:pt x="56" y="240"/>
                  </a:lnTo>
                  <a:lnTo>
                    <a:pt x="54" y="243"/>
                  </a:lnTo>
                  <a:lnTo>
                    <a:pt x="49" y="243"/>
                  </a:lnTo>
                  <a:lnTo>
                    <a:pt x="54" y="238"/>
                  </a:lnTo>
                  <a:close/>
                  <a:moveTo>
                    <a:pt x="95" y="202"/>
                  </a:moveTo>
                  <a:lnTo>
                    <a:pt x="92" y="208"/>
                  </a:lnTo>
                  <a:lnTo>
                    <a:pt x="90" y="210"/>
                  </a:lnTo>
                  <a:lnTo>
                    <a:pt x="90" y="208"/>
                  </a:lnTo>
                  <a:lnTo>
                    <a:pt x="86" y="208"/>
                  </a:lnTo>
                  <a:lnTo>
                    <a:pt x="90" y="204"/>
                  </a:lnTo>
                  <a:lnTo>
                    <a:pt x="94" y="204"/>
                  </a:lnTo>
                  <a:lnTo>
                    <a:pt x="95" y="202"/>
                  </a:lnTo>
                  <a:close/>
                  <a:moveTo>
                    <a:pt x="99" y="198"/>
                  </a:moveTo>
                  <a:lnTo>
                    <a:pt x="95" y="202"/>
                  </a:lnTo>
                  <a:lnTo>
                    <a:pt x="94" y="200"/>
                  </a:lnTo>
                  <a:lnTo>
                    <a:pt x="95" y="198"/>
                  </a:lnTo>
                  <a:lnTo>
                    <a:pt x="99" y="198"/>
                  </a:lnTo>
                  <a:close/>
                  <a:moveTo>
                    <a:pt x="99" y="180"/>
                  </a:moveTo>
                  <a:lnTo>
                    <a:pt x="101" y="182"/>
                  </a:lnTo>
                  <a:lnTo>
                    <a:pt x="101" y="183"/>
                  </a:lnTo>
                  <a:lnTo>
                    <a:pt x="99" y="185"/>
                  </a:lnTo>
                  <a:lnTo>
                    <a:pt x="97" y="183"/>
                  </a:lnTo>
                  <a:lnTo>
                    <a:pt x="99" y="180"/>
                  </a:lnTo>
                  <a:close/>
                  <a:moveTo>
                    <a:pt x="107" y="172"/>
                  </a:moveTo>
                  <a:lnTo>
                    <a:pt x="110" y="172"/>
                  </a:lnTo>
                  <a:lnTo>
                    <a:pt x="107" y="176"/>
                  </a:lnTo>
                  <a:lnTo>
                    <a:pt x="105" y="174"/>
                  </a:lnTo>
                  <a:lnTo>
                    <a:pt x="107" y="172"/>
                  </a:lnTo>
                  <a:close/>
                  <a:moveTo>
                    <a:pt x="107" y="165"/>
                  </a:moveTo>
                  <a:lnTo>
                    <a:pt x="107" y="169"/>
                  </a:lnTo>
                  <a:lnTo>
                    <a:pt x="105" y="172"/>
                  </a:lnTo>
                  <a:lnTo>
                    <a:pt x="103" y="169"/>
                  </a:lnTo>
                  <a:lnTo>
                    <a:pt x="107" y="165"/>
                  </a:lnTo>
                  <a:close/>
                  <a:moveTo>
                    <a:pt x="125" y="137"/>
                  </a:moveTo>
                  <a:lnTo>
                    <a:pt x="127" y="137"/>
                  </a:lnTo>
                  <a:lnTo>
                    <a:pt x="125" y="139"/>
                  </a:lnTo>
                  <a:lnTo>
                    <a:pt x="123" y="137"/>
                  </a:lnTo>
                  <a:lnTo>
                    <a:pt x="125" y="137"/>
                  </a:lnTo>
                  <a:close/>
                  <a:moveTo>
                    <a:pt x="103" y="120"/>
                  </a:moveTo>
                  <a:lnTo>
                    <a:pt x="105" y="122"/>
                  </a:lnTo>
                  <a:lnTo>
                    <a:pt x="105" y="124"/>
                  </a:lnTo>
                  <a:lnTo>
                    <a:pt x="103" y="122"/>
                  </a:lnTo>
                  <a:lnTo>
                    <a:pt x="103" y="120"/>
                  </a:lnTo>
                  <a:close/>
                  <a:moveTo>
                    <a:pt x="108" y="107"/>
                  </a:moveTo>
                  <a:lnTo>
                    <a:pt x="108" y="112"/>
                  </a:lnTo>
                  <a:lnTo>
                    <a:pt x="105" y="116"/>
                  </a:lnTo>
                  <a:lnTo>
                    <a:pt x="105" y="112"/>
                  </a:lnTo>
                  <a:lnTo>
                    <a:pt x="108" y="107"/>
                  </a:lnTo>
                  <a:close/>
                  <a:moveTo>
                    <a:pt x="112" y="105"/>
                  </a:moveTo>
                  <a:lnTo>
                    <a:pt x="114" y="107"/>
                  </a:lnTo>
                  <a:lnTo>
                    <a:pt x="112" y="109"/>
                  </a:lnTo>
                  <a:lnTo>
                    <a:pt x="110" y="107"/>
                  </a:lnTo>
                  <a:lnTo>
                    <a:pt x="112" y="105"/>
                  </a:lnTo>
                  <a:close/>
                  <a:moveTo>
                    <a:pt x="122" y="101"/>
                  </a:moveTo>
                  <a:lnTo>
                    <a:pt x="122" y="105"/>
                  </a:lnTo>
                  <a:lnTo>
                    <a:pt x="116" y="109"/>
                  </a:lnTo>
                  <a:lnTo>
                    <a:pt x="116" y="103"/>
                  </a:lnTo>
                  <a:lnTo>
                    <a:pt x="122" y="101"/>
                  </a:lnTo>
                  <a:close/>
                  <a:moveTo>
                    <a:pt x="131" y="96"/>
                  </a:moveTo>
                  <a:lnTo>
                    <a:pt x="131" y="103"/>
                  </a:lnTo>
                  <a:lnTo>
                    <a:pt x="127" y="101"/>
                  </a:lnTo>
                  <a:lnTo>
                    <a:pt x="123" y="103"/>
                  </a:lnTo>
                  <a:lnTo>
                    <a:pt x="123" y="99"/>
                  </a:lnTo>
                  <a:lnTo>
                    <a:pt x="131" y="96"/>
                  </a:lnTo>
                  <a:close/>
                  <a:moveTo>
                    <a:pt x="129" y="92"/>
                  </a:moveTo>
                  <a:lnTo>
                    <a:pt x="131" y="94"/>
                  </a:lnTo>
                  <a:lnTo>
                    <a:pt x="127" y="94"/>
                  </a:lnTo>
                  <a:lnTo>
                    <a:pt x="129" y="92"/>
                  </a:lnTo>
                  <a:close/>
                  <a:moveTo>
                    <a:pt x="159" y="81"/>
                  </a:moveTo>
                  <a:lnTo>
                    <a:pt x="161" y="82"/>
                  </a:lnTo>
                  <a:lnTo>
                    <a:pt x="157" y="84"/>
                  </a:lnTo>
                  <a:lnTo>
                    <a:pt x="159" y="81"/>
                  </a:lnTo>
                  <a:close/>
                  <a:moveTo>
                    <a:pt x="142" y="79"/>
                  </a:moveTo>
                  <a:lnTo>
                    <a:pt x="140" y="88"/>
                  </a:lnTo>
                  <a:lnTo>
                    <a:pt x="140" y="92"/>
                  </a:lnTo>
                  <a:lnTo>
                    <a:pt x="142" y="86"/>
                  </a:lnTo>
                  <a:lnTo>
                    <a:pt x="148" y="86"/>
                  </a:lnTo>
                  <a:lnTo>
                    <a:pt x="146" y="84"/>
                  </a:lnTo>
                  <a:lnTo>
                    <a:pt x="146" y="81"/>
                  </a:lnTo>
                  <a:lnTo>
                    <a:pt x="148" y="82"/>
                  </a:lnTo>
                  <a:lnTo>
                    <a:pt x="153" y="86"/>
                  </a:lnTo>
                  <a:lnTo>
                    <a:pt x="148" y="94"/>
                  </a:lnTo>
                  <a:lnTo>
                    <a:pt x="144" y="96"/>
                  </a:lnTo>
                  <a:lnTo>
                    <a:pt x="142" y="97"/>
                  </a:lnTo>
                  <a:lnTo>
                    <a:pt x="138" y="97"/>
                  </a:lnTo>
                  <a:lnTo>
                    <a:pt x="140" y="94"/>
                  </a:lnTo>
                  <a:lnTo>
                    <a:pt x="135" y="99"/>
                  </a:lnTo>
                  <a:lnTo>
                    <a:pt x="133" y="99"/>
                  </a:lnTo>
                  <a:lnTo>
                    <a:pt x="135" y="96"/>
                  </a:lnTo>
                  <a:lnTo>
                    <a:pt x="137" y="94"/>
                  </a:lnTo>
                  <a:lnTo>
                    <a:pt x="135" y="92"/>
                  </a:lnTo>
                  <a:lnTo>
                    <a:pt x="138" y="88"/>
                  </a:lnTo>
                  <a:lnTo>
                    <a:pt x="138" y="86"/>
                  </a:lnTo>
                  <a:lnTo>
                    <a:pt x="142" y="79"/>
                  </a:lnTo>
                  <a:close/>
                  <a:moveTo>
                    <a:pt x="133" y="79"/>
                  </a:moveTo>
                  <a:lnTo>
                    <a:pt x="135" y="84"/>
                  </a:lnTo>
                  <a:lnTo>
                    <a:pt x="135" y="90"/>
                  </a:lnTo>
                  <a:lnTo>
                    <a:pt x="131" y="90"/>
                  </a:lnTo>
                  <a:lnTo>
                    <a:pt x="129" y="88"/>
                  </a:lnTo>
                  <a:lnTo>
                    <a:pt x="133" y="86"/>
                  </a:lnTo>
                  <a:lnTo>
                    <a:pt x="131" y="86"/>
                  </a:lnTo>
                  <a:lnTo>
                    <a:pt x="125" y="90"/>
                  </a:lnTo>
                  <a:lnTo>
                    <a:pt x="125" y="86"/>
                  </a:lnTo>
                  <a:lnTo>
                    <a:pt x="125" y="84"/>
                  </a:lnTo>
                  <a:lnTo>
                    <a:pt x="129" y="84"/>
                  </a:lnTo>
                  <a:lnTo>
                    <a:pt x="133" y="81"/>
                  </a:lnTo>
                  <a:lnTo>
                    <a:pt x="131" y="79"/>
                  </a:lnTo>
                  <a:lnTo>
                    <a:pt x="133" y="79"/>
                  </a:lnTo>
                  <a:close/>
                  <a:moveTo>
                    <a:pt x="150" y="77"/>
                  </a:moveTo>
                  <a:lnTo>
                    <a:pt x="153" y="79"/>
                  </a:lnTo>
                  <a:lnTo>
                    <a:pt x="153" y="81"/>
                  </a:lnTo>
                  <a:lnTo>
                    <a:pt x="148" y="79"/>
                  </a:lnTo>
                  <a:lnTo>
                    <a:pt x="148" y="79"/>
                  </a:lnTo>
                  <a:lnTo>
                    <a:pt x="150" y="77"/>
                  </a:lnTo>
                  <a:close/>
                  <a:moveTo>
                    <a:pt x="144" y="66"/>
                  </a:moveTo>
                  <a:lnTo>
                    <a:pt x="146" y="69"/>
                  </a:lnTo>
                  <a:lnTo>
                    <a:pt x="142" y="73"/>
                  </a:lnTo>
                  <a:lnTo>
                    <a:pt x="142" y="75"/>
                  </a:lnTo>
                  <a:lnTo>
                    <a:pt x="137" y="81"/>
                  </a:lnTo>
                  <a:lnTo>
                    <a:pt x="135" y="81"/>
                  </a:lnTo>
                  <a:lnTo>
                    <a:pt x="137" y="75"/>
                  </a:lnTo>
                  <a:lnTo>
                    <a:pt x="140" y="71"/>
                  </a:lnTo>
                  <a:lnTo>
                    <a:pt x="140" y="68"/>
                  </a:lnTo>
                  <a:lnTo>
                    <a:pt x="144" y="66"/>
                  </a:lnTo>
                  <a:close/>
                  <a:moveTo>
                    <a:pt x="159" y="58"/>
                  </a:moveTo>
                  <a:lnTo>
                    <a:pt x="165" y="58"/>
                  </a:lnTo>
                  <a:lnTo>
                    <a:pt x="165" y="62"/>
                  </a:lnTo>
                  <a:lnTo>
                    <a:pt x="168" y="62"/>
                  </a:lnTo>
                  <a:lnTo>
                    <a:pt x="168" y="66"/>
                  </a:lnTo>
                  <a:lnTo>
                    <a:pt x="168" y="68"/>
                  </a:lnTo>
                  <a:lnTo>
                    <a:pt x="168" y="71"/>
                  </a:lnTo>
                  <a:lnTo>
                    <a:pt x="165" y="71"/>
                  </a:lnTo>
                  <a:lnTo>
                    <a:pt x="165" y="73"/>
                  </a:lnTo>
                  <a:lnTo>
                    <a:pt x="161" y="73"/>
                  </a:lnTo>
                  <a:lnTo>
                    <a:pt x="159" y="77"/>
                  </a:lnTo>
                  <a:lnTo>
                    <a:pt x="157" y="77"/>
                  </a:lnTo>
                  <a:lnTo>
                    <a:pt x="157" y="75"/>
                  </a:lnTo>
                  <a:lnTo>
                    <a:pt x="155" y="73"/>
                  </a:lnTo>
                  <a:lnTo>
                    <a:pt x="157" y="69"/>
                  </a:lnTo>
                  <a:lnTo>
                    <a:pt x="153" y="69"/>
                  </a:lnTo>
                  <a:lnTo>
                    <a:pt x="155" y="66"/>
                  </a:lnTo>
                  <a:lnTo>
                    <a:pt x="159" y="66"/>
                  </a:lnTo>
                  <a:lnTo>
                    <a:pt x="155" y="64"/>
                  </a:lnTo>
                  <a:lnTo>
                    <a:pt x="157" y="60"/>
                  </a:lnTo>
                  <a:lnTo>
                    <a:pt x="161" y="62"/>
                  </a:lnTo>
                  <a:lnTo>
                    <a:pt x="159" y="58"/>
                  </a:lnTo>
                  <a:close/>
                  <a:moveTo>
                    <a:pt x="180" y="51"/>
                  </a:moveTo>
                  <a:lnTo>
                    <a:pt x="181" y="54"/>
                  </a:lnTo>
                  <a:lnTo>
                    <a:pt x="180" y="56"/>
                  </a:lnTo>
                  <a:lnTo>
                    <a:pt x="180" y="60"/>
                  </a:lnTo>
                  <a:lnTo>
                    <a:pt x="176" y="60"/>
                  </a:lnTo>
                  <a:lnTo>
                    <a:pt x="172" y="60"/>
                  </a:lnTo>
                  <a:lnTo>
                    <a:pt x="168" y="56"/>
                  </a:lnTo>
                  <a:lnTo>
                    <a:pt x="174" y="56"/>
                  </a:lnTo>
                  <a:lnTo>
                    <a:pt x="174" y="53"/>
                  </a:lnTo>
                  <a:lnTo>
                    <a:pt x="178" y="53"/>
                  </a:lnTo>
                  <a:lnTo>
                    <a:pt x="180" y="51"/>
                  </a:lnTo>
                  <a:close/>
                  <a:moveTo>
                    <a:pt x="189" y="45"/>
                  </a:moveTo>
                  <a:lnTo>
                    <a:pt x="191" y="49"/>
                  </a:lnTo>
                  <a:lnTo>
                    <a:pt x="187" y="51"/>
                  </a:lnTo>
                  <a:lnTo>
                    <a:pt x="189" y="45"/>
                  </a:lnTo>
                  <a:close/>
                  <a:moveTo>
                    <a:pt x="183" y="41"/>
                  </a:moveTo>
                  <a:lnTo>
                    <a:pt x="185" y="43"/>
                  </a:lnTo>
                  <a:lnTo>
                    <a:pt x="187" y="43"/>
                  </a:lnTo>
                  <a:lnTo>
                    <a:pt x="189" y="45"/>
                  </a:lnTo>
                  <a:lnTo>
                    <a:pt x="185" y="47"/>
                  </a:lnTo>
                  <a:lnTo>
                    <a:pt x="185" y="49"/>
                  </a:lnTo>
                  <a:lnTo>
                    <a:pt x="185" y="51"/>
                  </a:lnTo>
                  <a:lnTo>
                    <a:pt x="183" y="51"/>
                  </a:lnTo>
                  <a:lnTo>
                    <a:pt x="178" y="47"/>
                  </a:lnTo>
                  <a:lnTo>
                    <a:pt x="183" y="41"/>
                  </a:lnTo>
                  <a:close/>
                  <a:moveTo>
                    <a:pt x="181" y="39"/>
                  </a:moveTo>
                  <a:lnTo>
                    <a:pt x="181" y="41"/>
                  </a:lnTo>
                  <a:lnTo>
                    <a:pt x="180" y="41"/>
                  </a:lnTo>
                  <a:lnTo>
                    <a:pt x="178" y="43"/>
                  </a:lnTo>
                  <a:lnTo>
                    <a:pt x="178" y="43"/>
                  </a:lnTo>
                  <a:lnTo>
                    <a:pt x="176" y="43"/>
                  </a:lnTo>
                  <a:lnTo>
                    <a:pt x="176" y="39"/>
                  </a:lnTo>
                  <a:lnTo>
                    <a:pt x="181" y="39"/>
                  </a:lnTo>
                  <a:close/>
                  <a:moveTo>
                    <a:pt x="202" y="34"/>
                  </a:moveTo>
                  <a:lnTo>
                    <a:pt x="206" y="38"/>
                  </a:lnTo>
                  <a:lnTo>
                    <a:pt x="204" y="41"/>
                  </a:lnTo>
                  <a:lnTo>
                    <a:pt x="206" y="43"/>
                  </a:lnTo>
                  <a:lnTo>
                    <a:pt x="204" y="47"/>
                  </a:lnTo>
                  <a:lnTo>
                    <a:pt x="202" y="43"/>
                  </a:lnTo>
                  <a:lnTo>
                    <a:pt x="200" y="43"/>
                  </a:lnTo>
                  <a:lnTo>
                    <a:pt x="200" y="38"/>
                  </a:lnTo>
                  <a:lnTo>
                    <a:pt x="202" y="34"/>
                  </a:lnTo>
                  <a:close/>
                  <a:moveTo>
                    <a:pt x="185" y="34"/>
                  </a:moveTo>
                  <a:lnTo>
                    <a:pt x="183" y="38"/>
                  </a:lnTo>
                  <a:lnTo>
                    <a:pt x="181" y="36"/>
                  </a:lnTo>
                  <a:lnTo>
                    <a:pt x="185" y="34"/>
                  </a:lnTo>
                  <a:close/>
                  <a:moveTo>
                    <a:pt x="191" y="32"/>
                  </a:moveTo>
                  <a:lnTo>
                    <a:pt x="191" y="36"/>
                  </a:lnTo>
                  <a:lnTo>
                    <a:pt x="194" y="39"/>
                  </a:lnTo>
                  <a:lnTo>
                    <a:pt x="194" y="41"/>
                  </a:lnTo>
                  <a:lnTo>
                    <a:pt x="193" y="43"/>
                  </a:lnTo>
                  <a:lnTo>
                    <a:pt x="189" y="41"/>
                  </a:lnTo>
                  <a:lnTo>
                    <a:pt x="189" y="38"/>
                  </a:lnTo>
                  <a:lnTo>
                    <a:pt x="189" y="34"/>
                  </a:lnTo>
                  <a:lnTo>
                    <a:pt x="191" y="32"/>
                  </a:lnTo>
                  <a:close/>
                  <a:moveTo>
                    <a:pt x="224" y="28"/>
                  </a:moveTo>
                  <a:lnTo>
                    <a:pt x="228" y="28"/>
                  </a:lnTo>
                  <a:lnTo>
                    <a:pt x="230" y="30"/>
                  </a:lnTo>
                  <a:lnTo>
                    <a:pt x="230" y="34"/>
                  </a:lnTo>
                  <a:lnTo>
                    <a:pt x="226" y="32"/>
                  </a:lnTo>
                  <a:lnTo>
                    <a:pt x="223" y="30"/>
                  </a:lnTo>
                  <a:lnTo>
                    <a:pt x="224" y="28"/>
                  </a:lnTo>
                  <a:close/>
                  <a:moveTo>
                    <a:pt x="236" y="21"/>
                  </a:moveTo>
                  <a:lnTo>
                    <a:pt x="237" y="25"/>
                  </a:lnTo>
                  <a:lnTo>
                    <a:pt x="234" y="28"/>
                  </a:lnTo>
                  <a:lnTo>
                    <a:pt x="234" y="30"/>
                  </a:lnTo>
                  <a:lnTo>
                    <a:pt x="230" y="26"/>
                  </a:lnTo>
                  <a:lnTo>
                    <a:pt x="236" y="21"/>
                  </a:lnTo>
                  <a:close/>
                  <a:moveTo>
                    <a:pt x="241" y="15"/>
                  </a:moveTo>
                  <a:lnTo>
                    <a:pt x="245" y="19"/>
                  </a:lnTo>
                  <a:lnTo>
                    <a:pt x="245" y="21"/>
                  </a:lnTo>
                  <a:lnTo>
                    <a:pt x="239" y="23"/>
                  </a:lnTo>
                  <a:lnTo>
                    <a:pt x="239" y="19"/>
                  </a:lnTo>
                  <a:lnTo>
                    <a:pt x="237" y="17"/>
                  </a:lnTo>
                  <a:lnTo>
                    <a:pt x="237" y="17"/>
                  </a:lnTo>
                  <a:lnTo>
                    <a:pt x="239" y="17"/>
                  </a:lnTo>
                  <a:lnTo>
                    <a:pt x="241" y="15"/>
                  </a:lnTo>
                  <a:lnTo>
                    <a:pt x="241" y="15"/>
                  </a:lnTo>
                  <a:close/>
                  <a:moveTo>
                    <a:pt x="234" y="13"/>
                  </a:moveTo>
                  <a:lnTo>
                    <a:pt x="236" y="15"/>
                  </a:lnTo>
                  <a:lnTo>
                    <a:pt x="226" y="25"/>
                  </a:lnTo>
                  <a:lnTo>
                    <a:pt x="224" y="25"/>
                  </a:lnTo>
                  <a:lnTo>
                    <a:pt x="219" y="23"/>
                  </a:lnTo>
                  <a:lnTo>
                    <a:pt x="217" y="19"/>
                  </a:lnTo>
                  <a:lnTo>
                    <a:pt x="221" y="21"/>
                  </a:lnTo>
                  <a:lnTo>
                    <a:pt x="224" y="19"/>
                  </a:lnTo>
                  <a:lnTo>
                    <a:pt x="226" y="21"/>
                  </a:lnTo>
                  <a:lnTo>
                    <a:pt x="226" y="17"/>
                  </a:lnTo>
                  <a:lnTo>
                    <a:pt x="230" y="19"/>
                  </a:lnTo>
                  <a:lnTo>
                    <a:pt x="234" y="13"/>
                  </a:lnTo>
                  <a:close/>
                  <a:moveTo>
                    <a:pt x="245" y="8"/>
                  </a:moveTo>
                  <a:lnTo>
                    <a:pt x="247" y="10"/>
                  </a:lnTo>
                  <a:lnTo>
                    <a:pt x="245" y="11"/>
                  </a:lnTo>
                  <a:lnTo>
                    <a:pt x="243" y="11"/>
                  </a:lnTo>
                  <a:lnTo>
                    <a:pt x="241" y="8"/>
                  </a:lnTo>
                  <a:lnTo>
                    <a:pt x="245" y="8"/>
                  </a:lnTo>
                  <a:close/>
                  <a:moveTo>
                    <a:pt x="254" y="2"/>
                  </a:moveTo>
                  <a:lnTo>
                    <a:pt x="254" y="4"/>
                  </a:lnTo>
                  <a:lnTo>
                    <a:pt x="251" y="4"/>
                  </a:lnTo>
                  <a:lnTo>
                    <a:pt x="252" y="2"/>
                  </a:lnTo>
                  <a:lnTo>
                    <a:pt x="254" y="2"/>
                  </a:lnTo>
                  <a:close/>
                  <a:moveTo>
                    <a:pt x="264" y="0"/>
                  </a:moveTo>
                  <a:lnTo>
                    <a:pt x="266" y="0"/>
                  </a:lnTo>
                  <a:lnTo>
                    <a:pt x="269" y="2"/>
                  </a:lnTo>
                  <a:lnTo>
                    <a:pt x="266" y="4"/>
                  </a:lnTo>
                  <a:lnTo>
                    <a:pt x="271" y="4"/>
                  </a:lnTo>
                  <a:lnTo>
                    <a:pt x="269" y="8"/>
                  </a:lnTo>
                  <a:lnTo>
                    <a:pt x="266" y="10"/>
                  </a:lnTo>
                  <a:lnTo>
                    <a:pt x="262" y="6"/>
                  </a:lnTo>
                  <a:lnTo>
                    <a:pt x="258" y="6"/>
                  </a:lnTo>
                  <a:lnTo>
                    <a:pt x="258" y="4"/>
                  </a:lnTo>
                  <a:lnTo>
                    <a:pt x="260" y="2"/>
                  </a:lnTo>
                  <a:lnTo>
                    <a:pt x="262" y="4"/>
                  </a:lnTo>
                  <a:lnTo>
                    <a:pt x="264" y="2"/>
                  </a:lnTo>
                  <a:lnTo>
                    <a:pt x="264" y="0"/>
                  </a:lnTo>
                  <a:close/>
                  <a:moveTo>
                    <a:pt x="297" y="0"/>
                  </a:moveTo>
                  <a:lnTo>
                    <a:pt x="297" y="2"/>
                  </a:lnTo>
                  <a:lnTo>
                    <a:pt x="297" y="4"/>
                  </a:lnTo>
                  <a:lnTo>
                    <a:pt x="299" y="6"/>
                  </a:lnTo>
                  <a:lnTo>
                    <a:pt x="303" y="4"/>
                  </a:lnTo>
                  <a:lnTo>
                    <a:pt x="303" y="6"/>
                  </a:lnTo>
                  <a:lnTo>
                    <a:pt x="301" y="11"/>
                  </a:lnTo>
                  <a:lnTo>
                    <a:pt x="297" y="11"/>
                  </a:lnTo>
                  <a:lnTo>
                    <a:pt x="295" y="11"/>
                  </a:lnTo>
                  <a:lnTo>
                    <a:pt x="294" y="11"/>
                  </a:lnTo>
                  <a:lnTo>
                    <a:pt x="294" y="13"/>
                  </a:lnTo>
                  <a:lnTo>
                    <a:pt x="297" y="13"/>
                  </a:lnTo>
                  <a:lnTo>
                    <a:pt x="297" y="15"/>
                  </a:lnTo>
                  <a:lnTo>
                    <a:pt x="295" y="17"/>
                  </a:lnTo>
                  <a:lnTo>
                    <a:pt x="294" y="19"/>
                  </a:lnTo>
                  <a:lnTo>
                    <a:pt x="295" y="19"/>
                  </a:lnTo>
                  <a:lnTo>
                    <a:pt x="299" y="17"/>
                  </a:lnTo>
                  <a:lnTo>
                    <a:pt x="301" y="15"/>
                  </a:lnTo>
                  <a:lnTo>
                    <a:pt x="301" y="17"/>
                  </a:lnTo>
                  <a:lnTo>
                    <a:pt x="299" y="21"/>
                  </a:lnTo>
                  <a:lnTo>
                    <a:pt x="297" y="21"/>
                  </a:lnTo>
                  <a:lnTo>
                    <a:pt x="294" y="26"/>
                  </a:lnTo>
                  <a:lnTo>
                    <a:pt x="297" y="25"/>
                  </a:lnTo>
                  <a:lnTo>
                    <a:pt x="301" y="25"/>
                  </a:lnTo>
                  <a:lnTo>
                    <a:pt x="301" y="23"/>
                  </a:lnTo>
                  <a:lnTo>
                    <a:pt x="303" y="25"/>
                  </a:lnTo>
                  <a:lnTo>
                    <a:pt x="305" y="26"/>
                  </a:lnTo>
                  <a:lnTo>
                    <a:pt x="307" y="25"/>
                  </a:lnTo>
                  <a:lnTo>
                    <a:pt x="307" y="23"/>
                  </a:lnTo>
                  <a:lnTo>
                    <a:pt x="305" y="19"/>
                  </a:lnTo>
                  <a:lnTo>
                    <a:pt x="305" y="17"/>
                  </a:lnTo>
                  <a:lnTo>
                    <a:pt x="307" y="15"/>
                  </a:lnTo>
                  <a:lnTo>
                    <a:pt x="309" y="11"/>
                  </a:lnTo>
                  <a:lnTo>
                    <a:pt x="310" y="10"/>
                  </a:lnTo>
                  <a:lnTo>
                    <a:pt x="312" y="10"/>
                  </a:lnTo>
                  <a:lnTo>
                    <a:pt x="316" y="11"/>
                  </a:lnTo>
                  <a:lnTo>
                    <a:pt x="316" y="13"/>
                  </a:lnTo>
                  <a:lnTo>
                    <a:pt x="314" y="15"/>
                  </a:lnTo>
                  <a:lnTo>
                    <a:pt x="314" y="17"/>
                  </a:lnTo>
                  <a:lnTo>
                    <a:pt x="316" y="17"/>
                  </a:lnTo>
                  <a:lnTo>
                    <a:pt x="318" y="15"/>
                  </a:lnTo>
                  <a:lnTo>
                    <a:pt x="320" y="15"/>
                  </a:lnTo>
                  <a:lnTo>
                    <a:pt x="318" y="17"/>
                  </a:lnTo>
                  <a:lnTo>
                    <a:pt x="320" y="17"/>
                  </a:lnTo>
                  <a:lnTo>
                    <a:pt x="322" y="13"/>
                  </a:lnTo>
                  <a:lnTo>
                    <a:pt x="324" y="13"/>
                  </a:lnTo>
                  <a:lnTo>
                    <a:pt x="325" y="15"/>
                  </a:lnTo>
                  <a:lnTo>
                    <a:pt x="329" y="15"/>
                  </a:lnTo>
                  <a:lnTo>
                    <a:pt x="327" y="19"/>
                  </a:lnTo>
                  <a:lnTo>
                    <a:pt x="325" y="19"/>
                  </a:lnTo>
                  <a:lnTo>
                    <a:pt x="325" y="21"/>
                  </a:lnTo>
                  <a:lnTo>
                    <a:pt x="327" y="21"/>
                  </a:lnTo>
                  <a:lnTo>
                    <a:pt x="331" y="17"/>
                  </a:lnTo>
                  <a:lnTo>
                    <a:pt x="333" y="17"/>
                  </a:lnTo>
                  <a:lnTo>
                    <a:pt x="337" y="21"/>
                  </a:lnTo>
                  <a:lnTo>
                    <a:pt x="338" y="21"/>
                  </a:lnTo>
                  <a:lnTo>
                    <a:pt x="342" y="21"/>
                  </a:lnTo>
                  <a:lnTo>
                    <a:pt x="342" y="23"/>
                  </a:lnTo>
                  <a:lnTo>
                    <a:pt x="344" y="25"/>
                  </a:lnTo>
                  <a:lnTo>
                    <a:pt x="344" y="25"/>
                  </a:lnTo>
                  <a:lnTo>
                    <a:pt x="342" y="26"/>
                  </a:lnTo>
                  <a:lnTo>
                    <a:pt x="335" y="28"/>
                  </a:lnTo>
                  <a:lnTo>
                    <a:pt x="333" y="34"/>
                  </a:lnTo>
                  <a:lnTo>
                    <a:pt x="327" y="36"/>
                  </a:lnTo>
                  <a:lnTo>
                    <a:pt x="322" y="36"/>
                  </a:lnTo>
                  <a:lnTo>
                    <a:pt x="318" y="34"/>
                  </a:lnTo>
                  <a:lnTo>
                    <a:pt x="314" y="36"/>
                  </a:lnTo>
                  <a:lnTo>
                    <a:pt x="309" y="34"/>
                  </a:lnTo>
                  <a:lnTo>
                    <a:pt x="309" y="34"/>
                  </a:lnTo>
                  <a:lnTo>
                    <a:pt x="310" y="38"/>
                  </a:lnTo>
                  <a:lnTo>
                    <a:pt x="314" y="38"/>
                  </a:lnTo>
                  <a:lnTo>
                    <a:pt x="316" y="39"/>
                  </a:lnTo>
                  <a:lnTo>
                    <a:pt x="320" y="38"/>
                  </a:lnTo>
                  <a:lnTo>
                    <a:pt x="320" y="39"/>
                  </a:lnTo>
                  <a:lnTo>
                    <a:pt x="322" y="43"/>
                  </a:lnTo>
                  <a:lnTo>
                    <a:pt x="324" y="43"/>
                  </a:lnTo>
                  <a:lnTo>
                    <a:pt x="324" y="47"/>
                  </a:lnTo>
                  <a:lnTo>
                    <a:pt x="325" y="49"/>
                  </a:lnTo>
                  <a:lnTo>
                    <a:pt x="325" y="47"/>
                  </a:lnTo>
                  <a:lnTo>
                    <a:pt x="327" y="45"/>
                  </a:lnTo>
                  <a:lnTo>
                    <a:pt x="329" y="49"/>
                  </a:lnTo>
                  <a:lnTo>
                    <a:pt x="331" y="49"/>
                  </a:lnTo>
                  <a:lnTo>
                    <a:pt x="331" y="45"/>
                  </a:lnTo>
                  <a:lnTo>
                    <a:pt x="331" y="43"/>
                  </a:lnTo>
                  <a:lnTo>
                    <a:pt x="333" y="43"/>
                  </a:lnTo>
                  <a:lnTo>
                    <a:pt x="333" y="45"/>
                  </a:lnTo>
                  <a:lnTo>
                    <a:pt x="335" y="47"/>
                  </a:lnTo>
                  <a:lnTo>
                    <a:pt x="335" y="45"/>
                  </a:lnTo>
                  <a:lnTo>
                    <a:pt x="337" y="43"/>
                  </a:lnTo>
                  <a:lnTo>
                    <a:pt x="337" y="43"/>
                  </a:lnTo>
                  <a:lnTo>
                    <a:pt x="340" y="45"/>
                  </a:lnTo>
                  <a:lnTo>
                    <a:pt x="340" y="47"/>
                  </a:lnTo>
                  <a:lnTo>
                    <a:pt x="340" y="49"/>
                  </a:lnTo>
                  <a:lnTo>
                    <a:pt x="338" y="53"/>
                  </a:lnTo>
                  <a:lnTo>
                    <a:pt x="335" y="51"/>
                  </a:lnTo>
                  <a:lnTo>
                    <a:pt x="333" y="51"/>
                  </a:lnTo>
                  <a:lnTo>
                    <a:pt x="333" y="56"/>
                  </a:lnTo>
                  <a:lnTo>
                    <a:pt x="331" y="60"/>
                  </a:lnTo>
                  <a:lnTo>
                    <a:pt x="325" y="60"/>
                  </a:lnTo>
                  <a:lnTo>
                    <a:pt x="322" y="64"/>
                  </a:lnTo>
                  <a:lnTo>
                    <a:pt x="322" y="69"/>
                  </a:lnTo>
                  <a:lnTo>
                    <a:pt x="320" y="71"/>
                  </a:lnTo>
                  <a:lnTo>
                    <a:pt x="320" y="64"/>
                  </a:lnTo>
                  <a:lnTo>
                    <a:pt x="322" y="58"/>
                  </a:lnTo>
                  <a:lnTo>
                    <a:pt x="322" y="56"/>
                  </a:lnTo>
                  <a:lnTo>
                    <a:pt x="320" y="53"/>
                  </a:lnTo>
                  <a:lnTo>
                    <a:pt x="318" y="49"/>
                  </a:lnTo>
                  <a:lnTo>
                    <a:pt x="312" y="49"/>
                  </a:lnTo>
                  <a:lnTo>
                    <a:pt x="309" y="47"/>
                  </a:lnTo>
                  <a:lnTo>
                    <a:pt x="307" y="45"/>
                  </a:lnTo>
                  <a:lnTo>
                    <a:pt x="303" y="39"/>
                  </a:lnTo>
                  <a:lnTo>
                    <a:pt x="299" y="38"/>
                  </a:lnTo>
                  <a:lnTo>
                    <a:pt x="292" y="38"/>
                  </a:lnTo>
                  <a:lnTo>
                    <a:pt x="290" y="41"/>
                  </a:lnTo>
                  <a:lnTo>
                    <a:pt x="290" y="41"/>
                  </a:lnTo>
                  <a:lnTo>
                    <a:pt x="286" y="43"/>
                  </a:lnTo>
                  <a:lnTo>
                    <a:pt x="282" y="41"/>
                  </a:lnTo>
                  <a:lnTo>
                    <a:pt x="279" y="43"/>
                  </a:lnTo>
                  <a:lnTo>
                    <a:pt x="279" y="45"/>
                  </a:lnTo>
                  <a:lnTo>
                    <a:pt x="277" y="49"/>
                  </a:lnTo>
                  <a:lnTo>
                    <a:pt x="275" y="51"/>
                  </a:lnTo>
                  <a:lnTo>
                    <a:pt x="277" y="53"/>
                  </a:lnTo>
                  <a:lnTo>
                    <a:pt x="275" y="56"/>
                  </a:lnTo>
                  <a:lnTo>
                    <a:pt x="275" y="64"/>
                  </a:lnTo>
                  <a:lnTo>
                    <a:pt x="275" y="69"/>
                  </a:lnTo>
                  <a:lnTo>
                    <a:pt x="277" y="71"/>
                  </a:lnTo>
                  <a:lnTo>
                    <a:pt x="275" y="75"/>
                  </a:lnTo>
                  <a:lnTo>
                    <a:pt x="273" y="77"/>
                  </a:lnTo>
                  <a:lnTo>
                    <a:pt x="269" y="77"/>
                  </a:lnTo>
                  <a:lnTo>
                    <a:pt x="267" y="79"/>
                  </a:lnTo>
                  <a:lnTo>
                    <a:pt x="266" y="81"/>
                  </a:lnTo>
                  <a:lnTo>
                    <a:pt x="264" y="84"/>
                  </a:lnTo>
                  <a:lnTo>
                    <a:pt x="260" y="82"/>
                  </a:lnTo>
                  <a:lnTo>
                    <a:pt x="254" y="79"/>
                  </a:lnTo>
                  <a:lnTo>
                    <a:pt x="251" y="79"/>
                  </a:lnTo>
                  <a:lnTo>
                    <a:pt x="247" y="81"/>
                  </a:lnTo>
                  <a:lnTo>
                    <a:pt x="243" y="86"/>
                  </a:lnTo>
                  <a:lnTo>
                    <a:pt x="236" y="84"/>
                  </a:lnTo>
                  <a:lnTo>
                    <a:pt x="230" y="82"/>
                  </a:lnTo>
                  <a:lnTo>
                    <a:pt x="228" y="79"/>
                  </a:lnTo>
                  <a:lnTo>
                    <a:pt x="226" y="75"/>
                  </a:lnTo>
                  <a:lnTo>
                    <a:pt x="219" y="69"/>
                  </a:lnTo>
                  <a:lnTo>
                    <a:pt x="217" y="66"/>
                  </a:lnTo>
                  <a:lnTo>
                    <a:pt x="213" y="66"/>
                  </a:lnTo>
                  <a:lnTo>
                    <a:pt x="211" y="68"/>
                  </a:lnTo>
                  <a:lnTo>
                    <a:pt x="211" y="71"/>
                  </a:lnTo>
                  <a:lnTo>
                    <a:pt x="211" y="73"/>
                  </a:lnTo>
                  <a:lnTo>
                    <a:pt x="211" y="73"/>
                  </a:lnTo>
                  <a:lnTo>
                    <a:pt x="209" y="73"/>
                  </a:lnTo>
                  <a:lnTo>
                    <a:pt x="209" y="75"/>
                  </a:lnTo>
                  <a:lnTo>
                    <a:pt x="209" y="75"/>
                  </a:lnTo>
                  <a:lnTo>
                    <a:pt x="208" y="75"/>
                  </a:lnTo>
                  <a:lnTo>
                    <a:pt x="204" y="75"/>
                  </a:lnTo>
                  <a:lnTo>
                    <a:pt x="200" y="75"/>
                  </a:lnTo>
                  <a:lnTo>
                    <a:pt x="200" y="79"/>
                  </a:lnTo>
                  <a:lnTo>
                    <a:pt x="202" y="79"/>
                  </a:lnTo>
                  <a:lnTo>
                    <a:pt x="204" y="82"/>
                  </a:lnTo>
                  <a:lnTo>
                    <a:pt x="200" y="84"/>
                  </a:lnTo>
                  <a:lnTo>
                    <a:pt x="200" y="90"/>
                  </a:lnTo>
                  <a:lnTo>
                    <a:pt x="202" y="92"/>
                  </a:lnTo>
                  <a:lnTo>
                    <a:pt x="202" y="96"/>
                  </a:lnTo>
                  <a:lnTo>
                    <a:pt x="200" y="96"/>
                  </a:lnTo>
                  <a:lnTo>
                    <a:pt x="198" y="96"/>
                  </a:lnTo>
                  <a:lnTo>
                    <a:pt x="196" y="94"/>
                  </a:lnTo>
                  <a:lnTo>
                    <a:pt x="193" y="94"/>
                  </a:lnTo>
                  <a:lnTo>
                    <a:pt x="189" y="92"/>
                  </a:lnTo>
                  <a:lnTo>
                    <a:pt x="183" y="90"/>
                  </a:lnTo>
                  <a:lnTo>
                    <a:pt x="180" y="92"/>
                  </a:lnTo>
                  <a:lnTo>
                    <a:pt x="176" y="92"/>
                  </a:lnTo>
                  <a:lnTo>
                    <a:pt x="174" y="94"/>
                  </a:lnTo>
                  <a:lnTo>
                    <a:pt x="176" y="97"/>
                  </a:lnTo>
                  <a:lnTo>
                    <a:pt x="176" y="99"/>
                  </a:lnTo>
                  <a:lnTo>
                    <a:pt x="176" y="101"/>
                  </a:lnTo>
                  <a:lnTo>
                    <a:pt x="174" y="103"/>
                  </a:lnTo>
                  <a:lnTo>
                    <a:pt x="176" y="107"/>
                  </a:lnTo>
                  <a:lnTo>
                    <a:pt x="174" y="109"/>
                  </a:lnTo>
                  <a:lnTo>
                    <a:pt x="170" y="109"/>
                  </a:lnTo>
                  <a:lnTo>
                    <a:pt x="168" y="107"/>
                  </a:lnTo>
                  <a:lnTo>
                    <a:pt x="165" y="105"/>
                  </a:lnTo>
                  <a:lnTo>
                    <a:pt x="163" y="109"/>
                  </a:lnTo>
                  <a:lnTo>
                    <a:pt x="159" y="114"/>
                  </a:lnTo>
                  <a:lnTo>
                    <a:pt x="157" y="114"/>
                  </a:lnTo>
                  <a:lnTo>
                    <a:pt x="155" y="120"/>
                  </a:lnTo>
                  <a:lnTo>
                    <a:pt x="153" y="122"/>
                  </a:lnTo>
                  <a:lnTo>
                    <a:pt x="151" y="124"/>
                  </a:lnTo>
                  <a:lnTo>
                    <a:pt x="151" y="131"/>
                  </a:lnTo>
                  <a:lnTo>
                    <a:pt x="153" y="133"/>
                  </a:lnTo>
                  <a:lnTo>
                    <a:pt x="155" y="139"/>
                  </a:lnTo>
                  <a:lnTo>
                    <a:pt x="153" y="142"/>
                  </a:lnTo>
                  <a:lnTo>
                    <a:pt x="150" y="148"/>
                  </a:lnTo>
                  <a:lnTo>
                    <a:pt x="144" y="157"/>
                  </a:lnTo>
                  <a:lnTo>
                    <a:pt x="144" y="161"/>
                  </a:lnTo>
                  <a:lnTo>
                    <a:pt x="142" y="163"/>
                  </a:lnTo>
                  <a:lnTo>
                    <a:pt x="137" y="163"/>
                  </a:lnTo>
                  <a:lnTo>
                    <a:pt x="131" y="167"/>
                  </a:lnTo>
                  <a:lnTo>
                    <a:pt x="131" y="170"/>
                  </a:lnTo>
                  <a:lnTo>
                    <a:pt x="133" y="172"/>
                  </a:lnTo>
                  <a:lnTo>
                    <a:pt x="133" y="178"/>
                  </a:lnTo>
                  <a:lnTo>
                    <a:pt x="131" y="182"/>
                  </a:lnTo>
                  <a:lnTo>
                    <a:pt x="129" y="189"/>
                  </a:lnTo>
                  <a:lnTo>
                    <a:pt x="129" y="198"/>
                  </a:lnTo>
                  <a:lnTo>
                    <a:pt x="123" y="212"/>
                  </a:lnTo>
                  <a:lnTo>
                    <a:pt x="123" y="215"/>
                  </a:lnTo>
                  <a:lnTo>
                    <a:pt x="125" y="219"/>
                  </a:lnTo>
                  <a:lnTo>
                    <a:pt x="125" y="225"/>
                  </a:lnTo>
                  <a:lnTo>
                    <a:pt x="123" y="228"/>
                  </a:lnTo>
                  <a:lnTo>
                    <a:pt x="118" y="228"/>
                  </a:lnTo>
                  <a:lnTo>
                    <a:pt x="112" y="226"/>
                  </a:lnTo>
                  <a:lnTo>
                    <a:pt x="108" y="230"/>
                  </a:lnTo>
                  <a:lnTo>
                    <a:pt x="105" y="236"/>
                  </a:lnTo>
                  <a:lnTo>
                    <a:pt x="103" y="243"/>
                  </a:lnTo>
                  <a:lnTo>
                    <a:pt x="105" y="253"/>
                  </a:lnTo>
                  <a:lnTo>
                    <a:pt x="107" y="262"/>
                  </a:lnTo>
                  <a:lnTo>
                    <a:pt x="105" y="266"/>
                  </a:lnTo>
                  <a:lnTo>
                    <a:pt x="107" y="271"/>
                  </a:lnTo>
                  <a:lnTo>
                    <a:pt x="107" y="279"/>
                  </a:lnTo>
                  <a:lnTo>
                    <a:pt x="107" y="284"/>
                  </a:lnTo>
                  <a:lnTo>
                    <a:pt x="107" y="290"/>
                  </a:lnTo>
                  <a:lnTo>
                    <a:pt x="112" y="294"/>
                  </a:lnTo>
                  <a:lnTo>
                    <a:pt x="118" y="299"/>
                  </a:lnTo>
                  <a:lnTo>
                    <a:pt x="116" y="303"/>
                  </a:lnTo>
                  <a:lnTo>
                    <a:pt x="116" y="309"/>
                  </a:lnTo>
                  <a:lnTo>
                    <a:pt x="108" y="311"/>
                  </a:lnTo>
                  <a:lnTo>
                    <a:pt x="108" y="314"/>
                  </a:lnTo>
                  <a:lnTo>
                    <a:pt x="110" y="320"/>
                  </a:lnTo>
                  <a:lnTo>
                    <a:pt x="112" y="327"/>
                  </a:lnTo>
                  <a:lnTo>
                    <a:pt x="114" y="331"/>
                  </a:lnTo>
                  <a:lnTo>
                    <a:pt x="112" y="337"/>
                  </a:lnTo>
                  <a:lnTo>
                    <a:pt x="112" y="341"/>
                  </a:lnTo>
                  <a:lnTo>
                    <a:pt x="110" y="342"/>
                  </a:lnTo>
                  <a:lnTo>
                    <a:pt x="107" y="342"/>
                  </a:lnTo>
                  <a:lnTo>
                    <a:pt x="105" y="346"/>
                  </a:lnTo>
                  <a:lnTo>
                    <a:pt x="107" y="348"/>
                  </a:lnTo>
                  <a:lnTo>
                    <a:pt x="105" y="350"/>
                  </a:lnTo>
                  <a:lnTo>
                    <a:pt x="103" y="354"/>
                  </a:lnTo>
                  <a:lnTo>
                    <a:pt x="105" y="357"/>
                  </a:lnTo>
                  <a:lnTo>
                    <a:pt x="107" y="369"/>
                  </a:lnTo>
                  <a:lnTo>
                    <a:pt x="105" y="370"/>
                  </a:lnTo>
                  <a:lnTo>
                    <a:pt x="103" y="369"/>
                  </a:lnTo>
                  <a:lnTo>
                    <a:pt x="99" y="367"/>
                  </a:lnTo>
                  <a:lnTo>
                    <a:pt x="101" y="365"/>
                  </a:lnTo>
                  <a:lnTo>
                    <a:pt x="99" y="363"/>
                  </a:lnTo>
                  <a:lnTo>
                    <a:pt x="95" y="365"/>
                  </a:lnTo>
                  <a:lnTo>
                    <a:pt x="92" y="361"/>
                  </a:lnTo>
                  <a:lnTo>
                    <a:pt x="92" y="357"/>
                  </a:lnTo>
                  <a:lnTo>
                    <a:pt x="90" y="356"/>
                  </a:lnTo>
                  <a:lnTo>
                    <a:pt x="90" y="352"/>
                  </a:lnTo>
                  <a:lnTo>
                    <a:pt x="90" y="348"/>
                  </a:lnTo>
                  <a:lnTo>
                    <a:pt x="92" y="346"/>
                  </a:lnTo>
                  <a:lnTo>
                    <a:pt x="90" y="342"/>
                  </a:lnTo>
                  <a:lnTo>
                    <a:pt x="86" y="344"/>
                  </a:lnTo>
                  <a:lnTo>
                    <a:pt x="86" y="348"/>
                  </a:lnTo>
                  <a:lnTo>
                    <a:pt x="88" y="350"/>
                  </a:lnTo>
                  <a:lnTo>
                    <a:pt x="86" y="352"/>
                  </a:lnTo>
                  <a:lnTo>
                    <a:pt x="86" y="352"/>
                  </a:lnTo>
                  <a:lnTo>
                    <a:pt x="84" y="354"/>
                  </a:lnTo>
                  <a:lnTo>
                    <a:pt x="84" y="354"/>
                  </a:lnTo>
                  <a:lnTo>
                    <a:pt x="84" y="356"/>
                  </a:lnTo>
                  <a:lnTo>
                    <a:pt x="86" y="357"/>
                  </a:lnTo>
                  <a:lnTo>
                    <a:pt x="88" y="361"/>
                  </a:lnTo>
                  <a:lnTo>
                    <a:pt x="86" y="363"/>
                  </a:lnTo>
                  <a:lnTo>
                    <a:pt x="82" y="369"/>
                  </a:lnTo>
                  <a:lnTo>
                    <a:pt x="82" y="367"/>
                  </a:lnTo>
                  <a:lnTo>
                    <a:pt x="80" y="365"/>
                  </a:lnTo>
                  <a:lnTo>
                    <a:pt x="79" y="367"/>
                  </a:lnTo>
                  <a:lnTo>
                    <a:pt x="80" y="367"/>
                  </a:lnTo>
                  <a:lnTo>
                    <a:pt x="80" y="369"/>
                  </a:lnTo>
                  <a:lnTo>
                    <a:pt x="77" y="370"/>
                  </a:lnTo>
                  <a:lnTo>
                    <a:pt x="77" y="369"/>
                  </a:lnTo>
                  <a:lnTo>
                    <a:pt x="77" y="367"/>
                  </a:lnTo>
                  <a:lnTo>
                    <a:pt x="75" y="367"/>
                  </a:lnTo>
                  <a:lnTo>
                    <a:pt x="73" y="365"/>
                  </a:lnTo>
                  <a:lnTo>
                    <a:pt x="71" y="361"/>
                  </a:lnTo>
                  <a:lnTo>
                    <a:pt x="69" y="357"/>
                  </a:lnTo>
                  <a:lnTo>
                    <a:pt x="67" y="356"/>
                  </a:lnTo>
                  <a:lnTo>
                    <a:pt x="67" y="359"/>
                  </a:lnTo>
                  <a:lnTo>
                    <a:pt x="69" y="361"/>
                  </a:lnTo>
                  <a:lnTo>
                    <a:pt x="73" y="365"/>
                  </a:lnTo>
                  <a:lnTo>
                    <a:pt x="71" y="367"/>
                  </a:lnTo>
                  <a:lnTo>
                    <a:pt x="75" y="370"/>
                  </a:lnTo>
                  <a:lnTo>
                    <a:pt x="73" y="372"/>
                  </a:lnTo>
                  <a:lnTo>
                    <a:pt x="71" y="372"/>
                  </a:lnTo>
                  <a:lnTo>
                    <a:pt x="67" y="374"/>
                  </a:lnTo>
                  <a:lnTo>
                    <a:pt x="67" y="376"/>
                  </a:lnTo>
                  <a:lnTo>
                    <a:pt x="65" y="378"/>
                  </a:lnTo>
                  <a:lnTo>
                    <a:pt x="67" y="380"/>
                  </a:lnTo>
                  <a:lnTo>
                    <a:pt x="64" y="382"/>
                  </a:lnTo>
                  <a:lnTo>
                    <a:pt x="60" y="380"/>
                  </a:lnTo>
                  <a:lnTo>
                    <a:pt x="62" y="384"/>
                  </a:lnTo>
                  <a:lnTo>
                    <a:pt x="62" y="385"/>
                  </a:lnTo>
                  <a:lnTo>
                    <a:pt x="56" y="391"/>
                  </a:lnTo>
                  <a:lnTo>
                    <a:pt x="54" y="391"/>
                  </a:lnTo>
                  <a:lnTo>
                    <a:pt x="52" y="389"/>
                  </a:lnTo>
                  <a:lnTo>
                    <a:pt x="52" y="387"/>
                  </a:lnTo>
                  <a:lnTo>
                    <a:pt x="51" y="389"/>
                  </a:lnTo>
                  <a:lnTo>
                    <a:pt x="49" y="389"/>
                  </a:lnTo>
                  <a:lnTo>
                    <a:pt x="47" y="393"/>
                  </a:lnTo>
                  <a:lnTo>
                    <a:pt x="43" y="395"/>
                  </a:lnTo>
                  <a:lnTo>
                    <a:pt x="41" y="395"/>
                  </a:lnTo>
                  <a:lnTo>
                    <a:pt x="39" y="397"/>
                  </a:lnTo>
                  <a:lnTo>
                    <a:pt x="37" y="391"/>
                  </a:lnTo>
                  <a:lnTo>
                    <a:pt x="37" y="391"/>
                  </a:lnTo>
                  <a:lnTo>
                    <a:pt x="36" y="389"/>
                  </a:lnTo>
                  <a:lnTo>
                    <a:pt x="34" y="389"/>
                  </a:lnTo>
                  <a:lnTo>
                    <a:pt x="34" y="393"/>
                  </a:lnTo>
                  <a:lnTo>
                    <a:pt x="32" y="393"/>
                  </a:lnTo>
                  <a:lnTo>
                    <a:pt x="30" y="391"/>
                  </a:lnTo>
                  <a:lnTo>
                    <a:pt x="32" y="391"/>
                  </a:lnTo>
                  <a:lnTo>
                    <a:pt x="30" y="389"/>
                  </a:lnTo>
                  <a:lnTo>
                    <a:pt x="24" y="385"/>
                  </a:lnTo>
                  <a:lnTo>
                    <a:pt x="19" y="382"/>
                  </a:lnTo>
                  <a:lnTo>
                    <a:pt x="15" y="382"/>
                  </a:lnTo>
                  <a:lnTo>
                    <a:pt x="11" y="374"/>
                  </a:lnTo>
                  <a:lnTo>
                    <a:pt x="13" y="372"/>
                  </a:lnTo>
                  <a:lnTo>
                    <a:pt x="13" y="370"/>
                  </a:lnTo>
                  <a:lnTo>
                    <a:pt x="15" y="369"/>
                  </a:lnTo>
                  <a:lnTo>
                    <a:pt x="17" y="370"/>
                  </a:lnTo>
                  <a:lnTo>
                    <a:pt x="21" y="370"/>
                  </a:lnTo>
                  <a:lnTo>
                    <a:pt x="26" y="374"/>
                  </a:lnTo>
                  <a:lnTo>
                    <a:pt x="26" y="374"/>
                  </a:lnTo>
                  <a:lnTo>
                    <a:pt x="24" y="370"/>
                  </a:lnTo>
                  <a:lnTo>
                    <a:pt x="26" y="369"/>
                  </a:lnTo>
                  <a:lnTo>
                    <a:pt x="30" y="369"/>
                  </a:lnTo>
                  <a:lnTo>
                    <a:pt x="28" y="367"/>
                  </a:lnTo>
                  <a:lnTo>
                    <a:pt x="24" y="369"/>
                  </a:lnTo>
                  <a:lnTo>
                    <a:pt x="22" y="370"/>
                  </a:lnTo>
                  <a:lnTo>
                    <a:pt x="21" y="365"/>
                  </a:lnTo>
                  <a:lnTo>
                    <a:pt x="22" y="363"/>
                  </a:lnTo>
                  <a:lnTo>
                    <a:pt x="22" y="361"/>
                  </a:lnTo>
                  <a:lnTo>
                    <a:pt x="21" y="359"/>
                  </a:lnTo>
                  <a:lnTo>
                    <a:pt x="22" y="357"/>
                  </a:lnTo>
                  <a:lnTo>
                    <a:pt x="19" y="356"/>
                  </a:lnTo>
                  <a:lnTo>
                    <a:pt x="19" y="357"/>
                  </a:lnTo>
                  <a:lnTo>
                    <a:pt x="19" y="359"/>
                  </a:lnTo>
                  <a:lnTo>
                    <a:pt x="17" y="361"/>
                  </a:lnTo>
                  <a:lnTo>
                    <a:pt x="13" y="359"/>
                  </a:lnTo>
                  <a:lnTo>
                    <a:pt x="13" y="363"/>
                  </a:lnTo>
                  <a:lnTo>
                    <a:pt x="9" y="357"/>
                  </a:lnTo>
                  <a:lnTo>
                    <a:pt x="8" y="354"/>
                  </a:lnTo>
                  <a:lnTo>
                    <a:pt x="11" y="350"/>
                  </a:lnTo>
                  <a:lnTo>
                    <a:pt x="13" y="350"/>
                  </a:lnTo>
                  <a:lnTo>
                    <a:pt x="13" y="352"/>
                  </a:lnTo>
                  <a:lnTo>
                    <a:pt x="13" y="350"/>
                  </a:lnTo>
                  <a:lnTo>
                    <a:pt x="17" y="348"/>
                  </a:lnTo>
                  <a:lnTo>
                    <a:pt x="21" y="352"/>
                  </a:lnTo>
                  <a:lnTo>
                    <a:pt x="21" y="348"/>
                  </a:lnTo>
                  <a:lnTo>
                    <a:pt x="22" y="346"/>
                  </a:lnTo>
                  <a:lnTo>
                    <a:pt x="24" y="346"/>
                  </a:lnTo>
                  <a:lnTo>
                    <a:pt x="24" y="344"/>
                  </a:lnTo>
                  <a:lnTo>
                    <a:pt x="19" y="344"/>
                  </a:lnTo>
                  <a:lnTo>
                    <a:pt x="17" y="344"/>
                  </a:lnTo>
                  <a:lnTo>
                    <a:pt x="19" y="342"/>
                  </a:lnTo>
                  <a:lnTo>
                    <a:pt x="21" y="342"/>
                  </a:lnTo>
                  <a:lnTo>
                    <a:pt x="22" y="339"/>
                  </a:lnTo>
                  <a:lnTo>
                    <a:pt x="21" y="337"/>
                  </a:lnTo>
                  <a:lnTo>
                    <a:pt x="22" y="337"/>
                  </a:lnTo>
                  <a:lnTo>
                    <a:pt x="24" y="333"/>
                  </a:lnTo>
                  <a:lnTo>
                    <a:pt x="26" y="333"/>
                  </a:lnTo>
                  <a:lnTo>
                    <a:pt x="26" y="337"/>
                  </a:lnTo>
                  <a:lnTo>
                    <a:pt x="28" y="339"/>
                  </a:lnTo>
                  <a:lnTo>
                    <a:pt x="28" y="335"/>
                  </a:lnTo>
                  <a:lnTo>
                    <a:pt x="28" y="331"/>
                  </a:lnTo>
                  <a:lnTo>
                    <a:pt x="32" y="329"/>
                  </a:lnTo>
                  <a:lnTo>
                    <a:pt x="34" y="327"/>
                  </a:lnTo>
                  <a:lnTo>
                    <a:pt x="30" y="329"/>
                  </a:lnTo>
                  <a:lnTo>
                    <a:pt x="28" y="329"/>
                  </a:lnTo>
                  <a:lnTo>
                    <a:pt x="21" y="331"/>
                  </a:lnTo>
                  <a:lnTo>
                    <a:pt x="21" y="335"/>
                  </a:lnTo>
                  <a:lnTo>
                    <a:pt x="19" y="335"/>
                  </a:lnTo>
                  <a:lnTo>
                    <a:pt x="15" y="341"/>
                  </a:lnTo>
                  <a:lnTo>
                    <a:pt x="13" y="341"/>
                  </a:lnTo>
                  <a:lnTo>
                    <a:pt x="15" y="337"/>
                  </a:lnTo>
                  <a:lnTo>
                    <a:pt x="13" y="333"/>
                  </a:lnTo>
                  <a:lnTo>
                    <a:pt x="15" y="331"/>
                  </a:lnTo>
                  <a:lnTo>
                    <a:pt x="13" y="331"/>
                  </a:lnTo>
                  <a:lnTo>
                    <a:pt x="13" y="329"/>
                  </a:lnTo>
                  <a:lnTo>
                    <a:pt x="17" y="327"/>
                  </a:lnTo>
                  <a:lnTo>
                    <a:pt x="15" y="326"/>
                  </a:lnTo>
                  <a:lnTo>
                    <a:pt x="17" y="324"/>
                  </a:lnTo>
                  <a:lnTo>
                    <a:pt x="13" y="322"/>
                  </a:lnTo>
                  <a:lnTo>
                    <a:pt x="9" y="327"/>
                  </a:lnTo>
                  <a:lnTo>
                    <a:pt x="8" y="326"/>
                  </a:lnTo>
                  <a:lnTo>
                    <a:pt x="6" y="322"/>
                  </a:lnTo>
                  <a:lnTo>
                    <a:pt x="9" y="324"/>
                  </a:lnTo>
                  <a:lnTo>
                    <a:pt x="9" y="322"/>
                  </a:lnTo>
                  <a:lnTo>
                    <a:pt x="9" y="320"/>
                  </a:lnTo>
                  <a:lnTo>
                    <a:pt x="11" y="318"/>
                  </a:lnTo>
                  <a:lnTo>
                    <a:pt x="9" y="318"/>
                  </a:lnTo>
                  <a:lnTo>
                    <a:pt x="9" y="318"/>
                  </a:lnTo>
                  <a:lnTo>
                    <a:pt x="6" y="320"/>
                  </a:lnTo>
                  <a:lnTo>
                    <a:pt x="4" y="318"/>
                  </a:lnTo>
                  <a:lnTo>
                    <a:pt x="6" y="316"/>
                  </a:lnTo>
                  <a:lnTo>
                    <a:pt x="4" y="314"/>
                  </a:lnTo>
                  <a:lnTo>
                    <a:pt x="6" y="313"/>
                  </a:lnTo>
                  <a:lnTo>
                    <a:pt x="8" y="314"/>
                  </a:lnTo>
                  <a:lnTo>
                    <a:pt x="9" y="314"/>
                  </a:lnTo>
                  <a:lnTo>
                    <a:pt x="13" y="313"/>
                  </a:lnTo>
                  <a:lnTo>
                    <a:pt x="15" y="313"/>
                  </a:lnTo>
                  <a:lnTo>
                    <a:pt x="19" y="313"/>
                  </a:lnTo>
                  <a:lnTo>
                    <a:pt x="22" y="313"/>
                  </a:lnTo>
                  <a:lnTo>
                    <a:pt x="24" y="316"/>
                  </a:lnTo>
                  <a:lnTo>
                    <a:pt x="24" y="314"/>
                  </a:lnTo>
                  <a:lnTo>
                    <a:pt x="28" y="311"/>
                  </a:lnTo>
                  <a:lnTo>
                    <a:pt x="32" y="313"/>
                  </a:lnTo>
                  <a:lnTo>
                    <a:pt x="32" y="314"/>
                  </a:lnTo>
                  <a:lnTo>
                    <a:pt x="30" y="316"/>
                  </a:lnTo>
                  <a:lnTo>
                    <a:pt x="30" y="318"/>
                  </a:lnTo>
                  <a:lnTo>
                    <a:pt x="34" y="318"/>
                  </a:lnTo>
                  <a:lnTo>
                    <a:pt x="36" y="314"/>
                  </a:lnTo>
                  <a:lnTo>
                    <a:pt x="34" y="314"/>
                  </a:lnTo>
                  <a:lnTo>
                    <a:pt x="37" y="313"/>
                  </a:lnTo>
                  <a:lnTo>
                    <a:pt x="41" y="311"/>
                  </a:lnTo>
                  <a:lnTo>
                    <a:pt x="43" y="309"/>
                  </a:lnTo>
                  <a:lnTo>
                    <a:pt x="41" y="305"/>
                  </a:lnTo>
                  <a:lnTo>
                    <a:pt x="41" y="303"/>
                  </a:lnTo>
                  <a:lnTo>
                    <a:pt x="39" y="307"/>
                  </a:lnTo>
                  <a:lnTo>
                    <a:pt x="39" y="309"/>
                  </a:lnTo>
                  <a:lnTo>
                    <a:pt x="37" y="311"/>
                  </a:lnTo>
                  <a:lnTo>
                    <a:pt x="34" y="309"/>
                  </a:lnTo>
                  <a:lnTo>
                    <a:pt x="36" y="307"/>
                  </a:lnTo>
                  <a:lnTo>
                    <a:pt x="37" y="307"/>
                  </a:lnTo>
                  <a:lnTo>
                    <a:pt x="36" y="305"/>
                  </a:lnTo>
                  <a:lnTo>
                    <a:pt x="32" y="309"/>
                  </a:lnTo>
                  <a:lnTo>
                    <a:pt x="30" y="309"/>
                  </a:lnTo>
                  <a:lnTo>
                    <a:pt x="28" y="307"/>
                  </a:lnTo>
                  <a:lnTo>
                    <a:pt x="26" y="307"/>
                  </a:lnTo>
                  <a:lnTo>
                    <a:pt x="26" y="309"/>
                  </a:lnTo>
                  <a:lnTo>
                    <a:pt x="24" y="311"/>
                  </a:lnTo>
                  <a:lnTo>
                    <a:pt x="22" y="311"/>
                  </a:lnTo>
                  <a:lnTo>
                    <a:pt x="19" y="309"/>
                  </a:lnTo>
                  <a:lnTo>
                    <a:pt x="13" y="311"/>
                  </a:lnTo>
                  <a:lnTo>
                    <a:pt x="11" y="311"/>
                  </a:lnTo>
                  <a:lnTo>
                    <a:pt x="8" y="313"/>
                  </a:lnTo>
                  <a:lnTo>
                    <a:pt x="8" y="311"/>
                  </a:lnTo>
                  <a:lnTo>
                    <a:pt x="6" y="309"/>
                  </a:lnTo>
                  <a:lnTo>
                    <a:pt x="6" y="307"/>
                  </a:lnTo>
                  <a:lnTo>
                    <a:pt x="6" y="307"/>
                  </a:lnTo>
                  <a:lnTo>
                    <a:pt x="9" y="305"/>
                  </a:lnTo>
                  <a:lnTo>
                    <a:pt x="8" y="305"/>
                  </a:lnTo>
                  <a:lnTo>
                    <a:pt x="6" y="303"/>
                  </a:lnTo>
                  <a:lnTo>
                    <a:pt x="6" y="303"/>
                  </a:lnTo>
                  <a:lnTo>
                    <a:pt x="6" y="303"/>
                  </a:lnTo>
                  <a:lnTo>
                    <a:pt x="8" y="303"/>
                  </a:lnTo>
                  <a:lnTo>
                    <a:pt x="13" y="303"/>
                  </a:lnTo>
                  <a:lnTo>
                    <a:pt x="15" y="301"/>
                  </a:lnTo>
                  <a:lnTo>
                    <a:pt x="11" y="301"/>
                  </a:lnTo>
                  <a:lnTo>
                    <a:pt x="9" y="301"/>
                  </a:lnTo>
                  <a:lnTo>
                    <a:pt x="8" y="301"/>
                  </a:lnTo>
                  <a:lnTo>
                    <a:pt x="9" y="299"/>
                  </a:lnTo>
                  <a:lnTo>
                    <a:pt x="4" y="296"/>
                  </a:lnTo>
                  <a:lnTo>
                    <a:pt x="4" y="296"/>
                  </a:lnTo>
                  <a:lnTo>
                    <a:pt x="8" y="294"/>
                  </a:lnTo>
                  <a:lnTo>
                    <a:pt x="9" y="292"/>
                  </a:lnTo>
                  <a:lnTo>
                    <a:pt x="11" y="294"/>
                  </a:lnTo>
                  <a:lnTo>
                    <a:pt x="13" y="292"/>
                  </a:lnTo>
                  <a:lnTo>
                    <a:pt x="21" y="294"/>
                  </a:lnTo>
                  <a:lnTo>
                    <a:pt x="22" y="294"/>
                  </a:lnTo>
                  <a:lnTo>
                    <a:pt x="26" y="294"/>
                  </a:lnTo>
                  <a:lnTo>
                    <a:pt x="30" y="292"/>
                  </a:lnTo>
                  <a:lnTo>
                    <a:pt x="26" y="292"/>
                  </a:lnTo>
                  <a:lnTo>
                    <a:pt x="24" y="292"/>
                  </a:lnTo>
                  <a:lnTo>
                    <a:pt x="21" y="292"/>
                  </a:lnTo>
                  <a:lnTo>
                    <a:pt x="17" y="290"/>
                  </a:lnTo>
                  <a:lnTo>
                    <a:pt x="13" y="290"/>
                  </a:lnTo>
                  <a:lnTo>
                    <a:pt x="9" y="290"/>
                  </a:lnTo>
                  <a:lnTo>
                    <a:pt x="8" y="288"/>
                  </a:lnTo>
                  <a:lnTo>
                    <a:pt x="9" y="286"/>
                  </a:lnTo>
                  <a:lnTo>
                    <a:pt x="6" y="284"/>
                  </a:lnTo>
                  <a:lnTo>
                    <a:pt x="6" y="283"/>
                  </a:lnTo>
                  <a:lnTo>
                    <a:pt x="6" y="283"/>
                  </a:lnTo>
                  <a:lnTo>
                    <a:pt x="9" y="284"/>
                  </a:lnTo>
                  <a:lnTo>
                    <a:pt x="9" y="288"/>
                  </a:lnTo>
                  <a:lnTo>
                    <a:pt x="13" y="286"/>
                  </a:lnTo>
                  <a:lnTo>
                    <a:pt x="11" y="283"/>
                  </a:lnTo>
                  <a:lnTo>
                    <a:pt x="15" y="283"/>
                  </a:lnTo>
                  <a:lnTo>
                    <a:pt x="17" y="286"/>
                  </a:lnTo>
                  <a:lnTo>
                    <a:pt x="19" y="286"/>
                  </a:lnTo>
                  <a:lnTo>
                    <a:pt x="21" y="284"/>
                  </a:lnTo>
                  <a:lnTo>
                    <a:pt x="17" y="283"/>
                  </a:lnTo>
                  <a:lnTo>
                    <a:pt x="21" y="279"/>
                  </a:lnTo>
                  <a:lnTo>
                    <a:pt x="24" y="283"/>
                  </a:lnTo>
                  <a:lnTo>
                    <a:pt x="24" y="281"/>
                  </a:lnTo>
                  <a:lnTo>
                    <a:pt x="24" y="279"/>
                  </a:lnTo>
                  <a:lnTo>
                    <a:pt x="26" y="277"/>
                  </a:lnTo>
                  <a:lnTo>
                    <a:pt x="30" y="279"/>
                  </a:lnTo>
                  <a:lnTo>
                    <a:pt x="30" y="283"/>
                  </a:lnTo>
                  <a:lnTo>
                    <a:pt x="32" y="284"/>
                  </a:lnTo>
                  <a:lnTo>
                    <a:pt x="34" y="283"/>
                  </a:lnTo>
                  <a:lnTo>
                    <a:pt x="32" y="281"/>
                  </a:lnTo>
                  <a:lnTo>
                    <a:pt x="34" y="279"/>
                  </a:lnTo>
                  <a:lnTo>
                    <a:pt x="28" y="275"/>
                  </a:lnTo>
                  <a:lnTo>
                    <a:pt x="26" y="273"/>
                  </a:lnTo>
                  <a:lnTo>
                    <a:pt x="21" y="273"/>
                  </a:lnTo>
                  <a:lnTo>
                    <a:pt x="19" y="271"/>
                  </a:lnTo>
                  <a:lnTo>
                    <a:pt x="22" y="270"/>
                  </a:lnTo>
                  <a:lnTo>
                    <a:pt x="24" y="271"/>
                  </a:lnTo>
                  <a:lnTo>
                    <a:pt x="26" y="270"/>
                  </a:lnTo>
                  <a:lnTo>
                    <a:pt x="28" y="271"/>
                  </a:lnTo>
                  <a:lnTo>
                    <a:pt x="30" y="271"/>
                  </a:lnTo>
                  <a:lnTo>
                    <a:pt x="32" y="271"/>
                  </a:lnTo>
                  <a:lnTo>
                    <a:pt x="34" y="275"/>
                  </a:lnTo>
                  <a:lnTo>
                    <a:pt x="37" y="275"/>
                  </a:lnTo>
                  <a:lnTo>
                    <a:pt x="39" y="273"/>
                  </a:lnTo>
                  <a:lnTo>
                    <a:pt x="45" y="270"/>
                  </a:lnTo>
                  <a:lnTo>
                    <a:pt x="45" y="270"/>
                  </a:lnTo>
                  <a:lnTo>
                    <a:pt x="43" y="270"/>
                  </a:lnTo>
                  <a:lnTo>
                    <a:pt x="39" y="271"/>
                  </a:lnTo>
                  <a:lnTo>
                    <a:pt x="37" y="270"/>
                  </a:lnTo>
                  <a:lnTo>
                    <a:pt x="39" y="268"/>
                  </a:lnTo>
                  <a:lnTo>
                    <a:pt x="39" y="268"/>
                  </a:lnTo>
                  <a:lnTo>
                    <a:pt x="34" y="270"/>
                  </a:lnTo>
                  <a:lnTo>
                    <a:pt x="32" y="266"/>
                  </a:lnTo>
                  <a:lnTo>
                    <a:pt x="34" y="264"/>
                  </a:lnTo>
                  <a:lnTo>
                    <a:pt x="32" y="262"/>
                  </a:lnTo>
                  <a:lnTo>
                    <a:pt x="34" y="260"/>
                  </a:lnTo>
                  <a:lnTo>
                    <a:pt x="36" y="262"/>
                  </a:lnTo>
                  <a:lnTo>
                    <a:pt x="39" y="262"/>
                  </a:lnTo>
                  <a:lnTo>
                    <a:pt x="41" y="264"/>
                  </a:lnTo>
                  <a:lnTo>
                    <a:pt x="43" y="262"/>
                  </a:lnTo>
                  <a:lnTo>
                    <a:pt x="49" y="268"/>
                  </a:lnTo>
                  <a:lnTo>
                    <a:pt x="52" y="270"/>
                  </a:lnTo>
                  <a:lnTo>
                    <a:pt x="56" y="270"/>
                  </a:lnTo>
                  <a:lnTo>
                    <a:pt x="54" y="268"/>
                  </a:lnTo>
                  <a:lnTo>
                    <a:pt x="51" y="268"/>
                  </a:lnTo>
                  <a:lnTo>
                    <a:pt x="49" y="264"/>
                  </a:lnTo>
                  <a:lnTo>
                    <a:pt x="45" y="260"/>
                  </a:lnTo>
                  <a:lnTo>
                    <a:pt x="45" y="258"/>
                  </a:lnTo>
                  <a:lnTo>
                    <a:pt x="47" y="258"/>
                  </a:lnTo>
                  <a:lnTo>
                    <a:pt x="47" y="260"/>
                  </a:lnTo>
                  <a:lnTo>
                    <a:pt x="51" y="262"/>
                  </a:lnTo>
                  <a:lnTo>
                    <a:pt x="52" y="262"/>
                  </a:lnTo>
                  <a:lnTo>
                    <a:pt x="54" y="266"/>
                  </a:lnTo>
                  <a:lnTo>
                    <a:pt x="58" y="266"/>
                  </a:lnTo>
                  <a:lnTo>
                    <a:pt x="58" y="264"/>
                  </a:lnTo>
                  <a:lnTo>
                    <a:pt x="56" y="264"/>
                  </a:lnTo>
                  <a:lnTo>
                    <a:pt x="56" y="260"/>
                  </a:lnTo>
                  <a:lnTo>
                    <a:pt x="52" y="260"/>
                  </a:lnTo>
                  <a:lnTo>
                    <a:pt x="49" y="258"/>
                  </a:lnTo>
                  <a:lnTo>
                    <a:pt x="49" y="258"/>
                  </a:lnTo>
                  <a:lnTo>
                    <a:pt x="52" y="258"/>
                  </a:lnTo>
                  <a:lnTo>
                    <a:pt x="52" y="258"/>
                  </a:lnTo>
                  <a:lnTo>
                    <a:pt x="54" y="256"/>
                  </a:lnTo>
                  <a:lnTo>
                    <a:pt x="58" y="255"/>
                  </a:lnTo>
                  <a:lnTo>
                    <a:pt x="58" y="255"/>
                  </a:lnTo>
                  <a:lnTo>
                    <a:pt x="56" y="255"/>
                  </a:lnTo>
                  <a:lnTo>
                    <a:pt x="54" y="255"/>
                  </a:lnTo>
                  <a:lnTo>
                    <a:pt x="56" y="251"/>
                  </a:lnTo>
                  <a:lnTo>
                    <a:pt x="60" y="251"/>
                  </a:lnTo>
                  <a:lnTo>
                    <a:pt x="62" y="253"/>
                  </a:lnTo>
                  <a:lnTo>
                    <a:pt x="65" y="249"/>
                  </a:lnTo>
                  <a:lnTo>
                    <a:pt x="62" y="249"/>
                  </a:lnTo>
                  <a:lnTo>
                    <a:pt x="62" y="247"/>
                  </a:lnTo>
                  <a:lnTo>
                    <a:pt x="65" y="247"/>
                  </a:lnTo>
                  <a:lnTo>
                    <a:pt x="67" y="243"/>
                  </a:lnTo>
                  <a:lnTo>
                    <a:pt x="69" y="243"/>
                  </a:lnTo>
                  <a:lnTo>
                    <a:pt x="71" y="247"/>
                  </a:lnTo>
                  <a:lnTo>
                    <a:pt x="71" y="251"/>
                  </a:lnTo>
                  <a:lnTo>
                    <a:pt x="73" y="253"/>
                  </a:lnTo>
                  <a:lnTo>
                    <a:pt x="71" y="255"/>
                  </a:lnTo>
                  <a:lnTo>
                    <a:pt x="69" y="256"/>
                  </a:lnTo>
                  <a:lnTo>
                    <a:pt x="73" y="255"/>
                  </a:lnTo>
                  <a:lnTo>
                    <a:pt x="75" y="253"/>
                  </a:lnTo>
                  <a:lnTo>
                    <a:pt x="75" y="251"/>
                  </a:lnTo>
                  <a:lnTo>
                    <a:pt x="77" y="249"/>
                  </a:lnTo>
                  <a:lnTo>
                    <a:pt x="80" y="249"/>
                  </a:lnTo>
                  <a:lnTo>
                    <a:pt x="84" y="251"/>
                  </a:lnTo>
                  <a:lnTo>
                    <a:pt x="86" y="251"/>
                  </a:lnTo>
                  <a:lnTo>
                    <a:pt x="86" y="249"/>
                  </a:lnTo>
                  <a:lnTo>
                    <a:pt x="88" y="247"/>
                  </a:lnTo>
                  <a:lnTo>
                    <a:pt x="84" y="245"/>
                  </a:lnTo>
                  <a:lnTo>
                    <a:pt x="90" y="240"/>
                  </a:lnTo>
                  <a:lnTo>
                    <a:pt x="92" y="240"/>
                  </a:lnTo>
                  <a:lnTo>
                    <a:pt x="94" y="238"/>
                  </a:lnTo>
                  <a:lnTo>
                    <a:pt x="90" y="236"/>
                  </a:lnTo>
                  <a:lnTo>
                    <a:pt x="90" y="234"/>
                  </a:lnTo>
                  <a:lnTo>
                    <a:pt x="94" y="230"/>
                  </a:lnTo>
                  <a:lnTo>
                    <a:pt x="92" y="230"/>
                  </a:lnTo>
                  <a:lnTo>
                    <a:pt x="90" y="230"/>
                  </a:lnTo>
                  <a:lnTo>
                    <a:pt x="88" y="232"/>
                  </a:lnTo>
                  <a:lnTo>
                    <a:pt x="86" y="232"/>
                  </a:lnTo>
                  <a:lnTo>
                    <a:pt x="86" y="236"/>
                  </a:lnTo>
                  <a:lnTo>
                    <a:pt x="84" y="240"/>
                  </a:lnTo>
                  <a:lnTo>
                    <a:pt x="86" y="238"/>
                  </a:lnTo>
                  <a:lnTo>
                    <a:pt x="86" y="240"/>
                  </a:lnTo>
                  <a:lnTo>
                    <a:pt x="80" y="245"/>
                  </a:lnTo>
                  <a:lnTo>
                    <a:pt x="77" y="245"/>
                  </a:lnTo>
                  <a:lnTo>
                    <a:pt x="73" y="247"/>
                  </a:lnTo>
                  <a:lnTo>
                    <a:pt x="71" y="245"/>
                  </a:lnTo>
                  <a:lnTo>
                    <a:pt x="71" y="241"/>
                  </a:lnTo>
                  <a:lnTo>
                    <a:pt x="75" y="241"/>
                  </a:lnTo>
                  <a:lnTo>
                    <a:pt x="75" y="240"/>
                  </a:lnTo>
                  <a:lnTo>
                    <a:pt x="73" y="240"/>
                  </a:lnTo>
                  <a:lnTo>
                    <a:pt x="69" y="241"/>
                  </a:lnTo>
                  <a:lnTo>
                    <a:pt x="69" y="240"/>
                  </a:lnTo>
                  <a:lnTo>
                    <a:pt x="71" y="238"/>
                  </a:lnTo>
                  <a:lnTo>
                    <a:pt x="73" y="236"/>
                  </a:lnTo>
                  <a:lnTo>
                    <a:pt x="75" y="232"/>
                  </a:lnTo>
                  <a:lnTo>
                    <a:pt x="73" y="230"/>
                  </a:lnTo>
                  <a:lnTo>
                    <a:pt x="77" y="228"/>
                  </a:lnTo>
                  <a:lnTo>
                    <a:pt x="77" y="225"/>
                  </a:lnTo>
                  <a:lnTo>
                    <a:pt x="79" y="225"/>
                  </a:lnTo>
                  <a:lnTo>
                    <a:pt x="82" y="225"/>
                  </a:lnTo>
                  <a:lnTo>
                    <a:pt x="80" y="223"/>
                  </a:lnTo>
                  <a:lnTo>
                    <a:pt x="80" y="221"/>
                  </a:lnTo>
                  <a:lnTo>
                    <a:pt x="82" y="219"/>
                  </a:lnTo>
                  <a:lnTo>
                    <a:pt x="82" y="217"/>
                  </a:lnTo>
                  <a:lnTo>
                    <a:pt x="84" y="217"/>
                  </a:lnTo>
                  <a:lnTo>
                    <a:pt x="86" y="215"/>
                  </a:lnTo>
                  <a:lnTo>
                    <a:pt x="86" y="217"/>
                  </a:lnTo>
                  <a:lnTo>
                    <a:pt x="88" y="219"/>
                  </a:lnTo>
                  <a:lnTo>
                    <a:pt x="90" y="219"/>
                  </a:lnTo>
                  <a:lnTo>
                    <a:pt x="92" y="217"/>
                  </a:lnTo>
                  <a:lnTo>
                    <a:pt x="94" y="215"/>
                  </a:lnTo>
                  <a:lnTo>
                    <a:pt x="90" y="213"/>
                  </a:lnTo>
                  <a:lnTo>
                    <a:pt x="90" y="213"/>
                  </a:lnTo>
                  <a:lnTo>
                    <a:pt x="92" y="210"/>
                  </a:lnTo>
                  <a:lnTo>
                    <a:pt x="97" y="210"/>
                  </a:lnTo>
                  <a:lnTo>
                    <a:pt x="97" y="208"/>
                  </a:lnTo>
                  <a:lnTo>
                    <a:pt x="95" y="208"/>
                  </a:lnTo>
                  <a:lnTo>
                    <a:pt x="97" y="206"/>
                  </a:lnTo>
                  <a:lnTo>
                    <a:pt x="99" y="204"/>
                  </a:lnTo>
                  <a:lnTo>
                    <a:pt x="99" y="202"/>
                  </a:lnTo>
                  <a:lnTo>
                    <a:pt x="103" y="202"/>
                  </a:lnTo>
                  <a:lnTo>
                    <a:pt x="105" y="202"/>
                  </a:lnTo>
                  <a:lnTo>
                    <a:pt x="107" y="198"/>
                  </a:lnTo>
                  <a:lnTo>
                    <a:pt x="108" y="198"/>
                  </a:lnTo>
                  <a:lnTo>
                    <a:pt x="110" y="195"/>
                  </a:lnTo>
                  <a:lnTo>
                    <a:pt x="108" y="195"/>
                  </a:lnTo>
                  <a:lnTo>
                    <a:pt x="108" y="197"/>
                  </a:lnTo>
                  <a:lnTo>
                    <a:pt x="107" y="197"/>
                  </a:lnTo>
                  <a:lnTo>
                    <a:pt x="105" y="195"/>
                  </a:lnTo>
                  <a:lnTo>
                    <a:pt x="105" y="191"/>
                  </a:lnTo>
                  <a:lnTo>
                    <a:pt x="103" y="191"/>
                  </a:lnTo>
                  <a:lnTo>
                    <a:pt x="103" y="189"/>
                  </a:lnTo>
                  <a:lnTo>
                    <a:pt x="105" y="187"/>
                  </a:lnTo>
                  <a:lnTo>
                    <a:pt x="108" y="191"/>
                  </a:lnTo>
                  <a:lnTo>
                    <a:pt x="108" y="189"/>
                  </a:lnTo>
                  <a:lnTo>
                    <a:pt x="108" y="187"/>
                  </a:lnTo>
                  <a:lnTo>
                    <a:pt x="107" y="185"/>
                  </a:lnTo>
                  <a:lnTo>
                    <a:pt x="107" y="183"/>
                  </a:lnTo>
                  <a:lnTo>
                    <a:pt x="107" y="183"/>
                  </a:lnTo>
                  <a:lnTo>
                    <a:pt x="108" y="183"/>
                  </a:lnTo>
                  <a:lnTo>
                    <a:pt x="110" y="183"/>
                  </a:lnTo>
                  <a:lnTo>
                    <a:pt x="110" y="182"/>
                  </a:lnTo>
                  <a:lnTo>
                    <a:pt x="108" y="180"/>
                  </a:lnTo>
                  <a:lnTo>
                    <a:pt x="108" y="180"/>
                  </a:lnTo>
                  <a:lnTo>
                    <a:pt x="108" y="178"/>
                  </a:lnTo>
                  <a:lnTo>
                    <a:pt x="110" y="176"/>
                  </a:lnTo>
                  <a:lnTo>
                    <a:pt x="112" y="176"/>
                  </a:lnTo>
                  <a:lnTo>
                    <a:pt x="114" y="178"/>
                  </a:lnTo>
                  <a:lnTo>
                    <a:pt x="114" y="176"/>
                  </a:lnTo>
                  <a:lnTo>
                    <a:pt x="112" y="174"/>
                  </a:lnTo>
                  <a:lnTo>
                    <a:pt x="112" y="172"/>
                  </a:lnTo>
                  <a:lnTo>
                    <a:pt x="108" y="170"/>
                  </a:lnTo>
                  <a:lnTo>
                    <a:pt x="108" y="170"/>
                  </a:lnTo>
                  <a:lnTo>
                    <a:pt x="110" y="167"/>
                  </a:lnTo>
                  <a:lnTo>
                    <a:pt x="116" y="167"/>
                  </a:lnTo>
                  <a:lnTo>
                    <a:pt x="118" y="169"/>
                  </a:lnTo>
                  <a:lnTo>
                    <a:pt x="120" y="169"/>
                  </a:lnTo>
                  <a:lnTo>
                    <a:pt x="120" y="167"/>
                  </a:lnTo>
                  <a:lnTo>
                    <a:pt x="122" y="165"/>
                  </a:lnTo>
                  <a:lnTo>
                    <a:pt x="120" y="167"/>
                  </a:lnTo>
                  <a:lnTo>
                    <a:pt x="118" y="165"/>
                  </a:lnTo>
                  <a:lnTo>
                    <a:pt x="116" y="163"/>
                  </a:lnTo>
                  <a:lnTo>
                    <a:pt x="112" y="163"/>
                  </a:lnTo>
                  <a:lnTo>
                    <a:pt x="110" y="161"/>
                  </a:lnTo>
                  <a:lnTo>
                    <a:pt x="112" y="159"/>
                  </a:lnTo>
                  <a:lnTo>
                    <a:pt x="112" y="157"/>
                  </a:lnTo>
                  <a:lnTo>
                    <a:pt x="112" y="159"/>
                  </a:lnTo>
                  <a:lnTo>
                    <a:pt x="114" y="159"/>
                  </a:lnTo>
                  <a:lnTo>
                    <a:pt x="116" y="157"/>
                  </a:lnTo>
                  <a:lnTo>
                    <a:pt x="114" y="157"/>
                  </a:lnTo>
                  <a:lnTo>
                    <a:pt x="114" y="155"/>
                  </a:lnTo>
                  <a:lnTo>
                    <a:pt x="116" y="154"/>
                  </a:lnTo>
                  <a:lnTo>
                    <a:pt x="114" y="152"/>
                  </a:lnTo>
                  <a:lnTo>
                    <a:pt x="114" y="152"/>
                  </a:lnTo>
                  <a:lnTo>
                    <a:pt x="114" y="152"/>
                  </a:lnTo>
                  <a:lnTo>
                    <a:pt x="118" y="154"/>
                  </a:lnTo>
                  <a:lnTo>
                    <a:pt x="120" y="152"/>
                  </a:lnTo>
                  <a:lnTo>
                    <a:pt x="116" y="150"/>
                  </a:lnTo>
                  <a:lnTo>
                    <a:pt x="118" y="148"/>
                  </a:lnTo>
                  <a:lnTo>
                    <a:pt x="120" y="150"/>
                  </a:lnTo>
                  <a:lnTo>
                    <a:pt x="122" y="148"/>
                  </a:lnTo>
                  <a:lnTo>
                    <a:pt x="120" y="146"/>
                  </a:lnTo>
                  <a:lnTo>
                    <a:pt x="116" y="144"/>
                  </a:lnTo>
                  <a:lnTo>
                    <a:pt x="118" y="144"/>
                  </a:lnTo>
                  <a:lnTo>
                    <a:pt x="120" y="144"/>
                  </a:lnTo>
                  <a:lnTo>
                    <a:pt x="123" y="140"/>
                  </a:lnTo>
                  <a:lnTo>
                    <a:pt x="125" y="142"/>
                  </a:lnTo>
                  <a:lnTo>
                    <a:pt x="127" y="140"/>
                  </a:lnTo>
                  <a:lnTo>
                    <a:pt x="127" y="139"/>
                  </a:lnTo>
                  <a:lnTo>
                    <a:pt x="133" y="137"/>
                  </a:lnTo>
                  <a:lnTo>
                    <a:pt x="135" y="137"/>
                  </a:lnTo>
                  <a:lnTo>
                    <a:pt x="137" y="137"/>
                  </a:lnTo>
                  <a:lnTo>
                    <a:pt x="142" y="139"/>
                  </a:lnTo>
                  <a:lnTo>
                    <a:pt x="142" y="137"/>
                  </a:lnTo>
                  <a:lnTo>
                    <a:pt x="140" y="137"/>
                  </a:lnTo>
                  <a:lnTo>
                    <a:pt x="138" y="133"/>
                  </a:lnTo>
                  <a:lnTo>
                    <a:pt x="137" y="135"/>
                  </a:lnTo>
                  <a:lnTo>
                    <a:pt x="135" y="133"/>
                  </a:lnTo>
                  <a:lnTo>
                    <a:pt x="131" y="135"/>
                  </a:lnTo>
                  <a:lnTo>
                    <a:pt x="129" y="133"/>
                  </a:lnTo>
                  <a:lnTo>
                    <a:pt x="129" y="131"/>
                  </a:lnTo>
                  <a:lnTo>
                    <a:pt x="131" y="129"/>
                  </a:lnTo>
                  <a:lnTo>
                    <a:pt x="135" y="129"/>
                  </a:lnTo>
                  <a:lnTo>
                    <a:pt x="133" y="127"/>
                  </a:lnTo>
                  <a:lnTo>
                    <a:pt x="135" y="124"/>
                  </a:lnTo>
                  <a:lnTo>
                    <a:pt x="135" y="124"/>
                  </a:lnTo>
                  <a:lnTo>
                    <a:pt x="138" y="127"/>
                  </a:lnTo>
                  <a:lnTo>
                    <a:pt x="140" y="127"/>
                  </a:lnTo>
                  <a:lnTo>
                    <a:pt x="142" y="129"/>
                  </a:lnTo>
                  <a:lnTo>
                    <a:pt x="142" y="127"/>
                  </a:lnTo>
                  <a:lnTo>
                    <a:pt x="138" y="124"/>
                  </a:lnTo>
                  <a:lnTo>
                    <a:pt x="137" y="122"/>
                  </a:lnTo>
                  <a:lnTo>
                    <a:pt x="138" y="118"/>
                  </a:lnTo>
                  <a:lnTo>
                    <a:pt x="142" y="118"/>
                  </a:lnTo>
                  <a:lnTo>
                    <a:pt x="140" y="116"/>
                  </a:lnTo>
                  <a:lnTo>
                    <a:pt x="138" y="116"/>
                  </a:lnTo>
                  <a:lnTo>
                    <a:pt x="135" y="120"/>
                  </a:lnTo>
                  <a:lnTo>
                    <a:pt x="133" y="120"/>
                  </a:lnTo>
                  <a:lnTo>
                    <a:pt x="135" y="118"/>
                  </a:lnTo>
                  <a:lnTo>
                    <a:pt x="133" y="116"/>
                  </a:lnTo>
                  <a:lnTo>
                    <a:pt x="135" y="112"/>
                  </a:lnTo>
                  <a:lnTo>
                    <a:pt x="137" y="112"/>
                  </a:lnTo>
                  <a:lnTo>
                    <a:pt x="138" y="112"/>
                  </a:lnTo>
                  <a:lnTo>
                    <a:pt x="144" y="112"/>
                  </a:lnTo>
                  <a:lnTo>
                    <a:pt x="146" y="111"/>
                  </a:lnTo>
                  <a:lnTo>
                    <a:pt x="142" y="109"/>
                  </a:lnTo>
                  <a:lnTo>
                    <a:pt x="138" y="109"/>
                  </a:lnTo>
                  <a:lnTo>
                    <a:pt x="137" y="105"/>
                  </a:lnTo>
                  <a:lnTo>
                    <a:pt x="140" y="103"/>
                  </a:lnTo>
                  <a:lnTo>
                    <a:pt x="142" y="103"/>
                  </a:lnTo>
                  <a:lnTo>
                    <a:pt x="140" y="105"/>
                  </a:lnTo>
                  <a:lnTo>
                    <a:pt x="142" y="107"/>
                  </a:lnTo>
                  <a:lnTo>
                    <a:pt x="144" y="105"/>
                  </a:lnTo>
                  <a:lnTo>
                    <a:pt x="146" y="103"/>
                  </a:lnTo>
                  <a:lnTo>
                    <a:pt x="148" y="107"/>
                  </a:lnTo>
                  <a:lnTo>
                    <a:pt x="148" y="109"/>
                  </a:lnTo>
                  <a:lnTo>
                    <a:pt x="150" y="112"/>
                  </a:lnTo>
                  <a:lnTo>
                    <a:pt x="151" y="111"/>
                  </a:lnTo>
                  <a:lnTo>
                    <a:pt x="150" y="107"/>
                  </a:lnTo>
                  <a:lnTo>
                    <a:pt x="151" y="105"/>
                  </a:lnTo>
                  <a:lnTo>
                    <a:pt x="153" y="105"/>
                  </a:lnTo>
                  <a:lnTo>
                    <a:pt x="151" y="103"/>
                  </a:lnTo>
                  <a:lnTo>
                    <a:pt x="150" y="101"/>
                  </a:lnTo>
                  <a:lnTo>
                    <a:pt x="151" y="101"/>
                  </a:lnTo>
                  <a:lnTo>
                    <a:pt x="153" y="103"/>
                  </a:lnTo>
                  <a:lnTo>
                    <a:pt x="155" y="101"/>
                  </a:lnTo>
                  <a:lnTo>
                    <a:pt x="153" y="99"/>
                  </a:lnTo>
                  <a:lnTo>
                    <a:pt x="157" y="99"/>
                  </a:lnTo>
                  <a:lnTo>
                    <a:pt x="157" y="101"/>
                  </a:lnTo>
                  <a:lnTo>
                    <a:pt x="161" y="99"/>
                  </a:lnTo>
                  <a:lnTo>
                    <a:pt x="161" y="103"/>
                  </a:lnTo>
                  <a:lnTo>
                    <a:pt x="163" y="103"/>
                  </a:lnTo>
                  <a:lnTo>
                    <a:pt x="163" y="103"/>
                  </a:lnTo>
                  <a:lnTo>
                    <a:pt x="165" y="97"/>
                  </a:lnTo>
                  <a:lnTo>
                    <a:pt x="166" y="96"/>
                  </a:lnTo>
                  <a:lnTo>
                    <a:pt x="166" y="94"/>
                  </a:lnTo>
                  <a:lnTo>
                    <a:pt x="165" y="94"/>
                  </a:lnTo>
                  <a:lnTo>
                    <a:pt x="161" y="96"/>
                  </a:lnTo>
                  <a:lnTo>
                    <a:pt x="159" y="94"/>
                  </a:lnTo>
                  <a:lnTo>
                    <a:pt x="151" y="96"/>
                  </a:lnTo>
                  <a:lnTo>
                    <a:pt x="150" y="96"/>
                  </a:lnTo>
                  <a:lnTo>
                    <a:pt x="151" y="92"/>
                  </a:lnTo>
                  <a:lnTo>
                    <a:pt x="153" y="92"/>
                  </a:lnTo>
                  <a:lnTo>
                    <a:pt x="155" y="92"/>
                  </a:lnTo>
                  <a:lnTo>
                    <a:pt x="155" y="90"/>
                  </a:lnTo>
                  <a:lnTo>
                    <a:pt x="157" y="86"/>
                  </a:lnTo>
                  <a:lnTo>
                    <a:pt x="159" y="86"/>
                  </a:lnTo>
                  <a:lnTo>
                    <a:pt x="161" y="88"/>
                  </a:lnTo>
                  <a:lnTo>
                    <a:pt x="163" y="88"/>
                  </a:lnTo>
                  <a:lnTo>
                    <a:pt x="161" y="86"/>
                  </a:lnTo>
                  <a:lnTo>
                    <a:pt x="161" y="84"/>
                  </a:lnTo>
                  <a:lnTo>
                    <a:pt x="165" y="84"/>
                  </a:lnTo>
                  <a:lnTo>
                    <a:pt x="165" y="82"/>
                  </a:lnTo>
                  <a:lnTo>
                    <a:pt x="163" y="82"/>
                  </a:lnTo>
                  <a:lnTo>
                    <a:pt x="165" y="81"/>
                  </a:lnTo>
                  <a:lnTo>
                    <a:pt x="168" y="81"/>
                  </a:lnTo>
                  <a:lnTo>
                    <a:pt x="166" y="77"/>
                  </a:lnTo>
                  <a:lnTo>
                    <a:pt x="165" y="79"/>
                  </a:lnTo>
                  <a:lnTo>
                    <a:pt x="163" y="77"/>
                  </a:lnTo>
                  <a:lnTo>
                    <a:pt x="166" y="73"/>
                  </a:lnTo>
                  <a:lnTo>
                    <a:pt x="168" y="73"/>
                  </a:lnTo>
                  <a:lnTo>
                    <a:pt x="172" y="75"/>
                  </a:lnTo>
                  <a:lnTo>
                    <a:pt x="172" y="71"/>
                  </a:lnTo>
                  <a:lnTo>
                    <a:pt x="170" y="69"/>
                  </a:lnTo>
                  <a:lnTo>
                    <a:pt x="170" y="64"/>
                  </a:lnTo>
                  <a:lnTo>
                    <a:pt x="172" y="64"/>
                  </a:lnTo>
                  <a:lnTo>
                    <a:pt x="174" y="66"/>
                  </a:lnTo>
                  <a:lnTo>
                    <a:pt x="176" y="66"/>
                  </a:lnTo>
                  <a:lnTo>
                    <a:pt x="176" y="71"/>
                  </a:lnTo>
                  <a:lnTo>
                    <a:pt x="178" y="73"/>
                  </a:lnTo>
                  <a:lnTo>
                    <a:pt x="176" y="69"/>
                  </a:lnTo>
                  <a:lnTo>
                    <a:pt x="180" y="69"/>
                  </a:lnTo>
                  <a:lnTo>
                    <a:pt x="183" y="69"/>
                  </a:lnTo>
                  <a:lnTo>
                    <a:pt x="181" y="68"/>
                  </a:lnTo>
                  <a:lnTo>
                    <a:pt x="180" y="68"/>
                  </a:lnTo>
                  <a:lnTo>
                    <a:pt x="176" y="64"/>
                  </a:lnTo>
                  <a:lnTo>
                    <a:pt x="176" y="62"/>
                  </a:lnTo>
                  <a:lnTo>
                    <a:pt x="180" y="60"/>
                  </a:lnTo>
                  <a:lnTo>
                    <a:pt x="181" y="62"/>
                  </a:lnTo>
                  <a:lnTo>
                    <a:pt x="183" y="68"/>
                  </a:lnTo>
                  <a:lnTo>
                    <a:pt x="187" y="69"/>
                  </a:lnTo>
                  <a:lnTo>
                    <a:pt x="189" y="73"/>
                  </a:lnTo>
                  <a:lnTo>
                    <a:pt x="189" y="69"/>
                  </a:lnTo>
                  <a:lnTo>
                    <a:pt x="189" y="68"/>
                  </a:lnTo>
                  <a:lnTo>
                    <a:pt x="183" y="64"/>
                  </a:lnTo>
                  <a:lnTo>
                    <a:pt x="183" y="62"/>
                  </a:lnTo>
                  <a:lnTo>
                    <a:pt x="183" y="58"/>
                  </a:lnTo>
                  <a:lnTo>
                    <a:pt x="185" y="54"/>
                  </a:lnTo>
                  <a:lnTo>
                    <a:pt x="189" y="51"/>
                  </a:lnTo>
                  <a:lnTo>
                    <a:pt x="191" y="53"/>
                  </a:lnTo>
                  <a:lnTo>
                    <a:pt x="191" y="56"/>
                  </a:lnTo>
                  <a:lnTo>
                    <a:pt x="189" y="60"/>
                  </a:lnTo>
                  <a:lnTo>
                    <a:pt x="189" y="64"/>
                  </a:lnTo>
                  <a:lnTo>
                    <a:pt x="193" y="60"/>
                  </a:lnTo>
                  <a:lnTo>
                    <a:pt x="193" y="58"/>
                  </a:lnTo>
                  <a:lnTo>
                    <a:pt x="193" y="54"/>
                  </a:lnTo>
                  <a:lnTo>
                    <a:pt x="196" y="49"/>
                  </a:lnTo>
                  <a:lnTo>
                    <a:pt x="198" y="47"/>
                  </a:lnTo>
                  <a:lnTo>
                    <a:pt x="200" y="56"/>
                  </a:lnTo>
                  <a:lnTo>
                    <a:pt x="198" y="60"/>
                  </a:lnTo>
                  <a:lnTo>
                    <a:pt x="198" y="64"/>
                  </a:lnTo>
                  <a:lnTo>
                    <a:pt x="196" y="66"/>
                  </a:lnTo>
                  <a:lnTo>
                    <a:pt x="196" y="66"/>
                  </a:lnTo>
                  <a:lnTo>
                    <a:pt x="200" y="64"/>
                  </a:lnTo>
                  <a:lnTo>
                    <a:pt x="200" y="62"/>
                  </a:lnTo>
                  <a:lnTo>
                    <a:pt x="202" y="58"/>
                  </a:lnTo>
                  <a:lnTo>
                    <a:pt x="204" y="58"/>
                  </a:lnTo>
                  <a:lnTo>
                    <a:pt x="208" y="60"/>
                  </a:lnTo>
                  <a:lnTo>
                    <a:pt x="206" y="56"/>
                  </a:lnTo>
                  <a:lnTo>
                    <a:pt x="202" y="54"/>
                  </a:lnTo>
                  <a:lnTo>
                    <a:pt x="202" y="53"/>
                  </a:lnTo>
                  <a:lnTo>
                    <a:pt x="204" y="49"/>
                  </a:lnTo>
                  <a:lnTo>
                    <a:pt x="206" y="47"/>
                  </a:lnTo>
                  <a:lnTo>
                    <a:pt x="208" y="45"/>
                  </a:lnTo>
                  <a:lnTo>
                    <a:pt x="208" y="51"/>
                  </a:lnTo>
                  <a:lnTo>
                    <a:pt x="209" y="47"/>
                  </a:lnTo>
                  <a:lnTo>
                    <a:pt x="211" y="45"/>
                  </a:lnTo>
                  <a:lnTo>
                    <a:pt x="213" y="47"/>
                  </a:lnTo>
                  <a:lnTo>
                    <a:pt x="215" y="49"/>
                  </a:lnTo>
                  <a:lnTo>
                    <a:pt x="219" y="53"/>
                  </a:lnTo>
                  <a:lnTo>
                    <a:pt x="221" y="54"/>
                  </a:lnTo>
                  <a:lnTo>
                    <a:pt x="221" y="51"/>
                  </a:lnTo>
                  <a:lnTo>
                    <a:pt x="219" y="47"/>
                  </a:lnTo>
                  <a:lnTo>
                    <a:pt x="219" y="45"/>
                  </a:lnTo>
                  <a:lnTo>
                    <a:pt x="219" y="41"/>
                  </a:lnTo>
                  <a:lnTo>
                    <a:pt x="215" y="41"/>
                  </a:lnTo>
                  <a:lnTo>
                    <a:pt x="215" y="39"/>
                  </a:lnTo>
                  <a:lnTo>
                    <a:pt x="211" y="39"/>
                  </a:lnTo>
                  <a:lnTo>
                    <a:pt x="208" y="36"/>
                  </a:lnTo>
                  <a:lnTo>
                    <a:pt x="208" y="34"/>
                  </a:lnTo>
                  <a:lnTo>
                    <a:pt x="211" y="34"/>
                  </a:lnTo>
                  <a:lnTo>
                    <a:pt x="213" y="30"/>
                  </a:lnTo>
                  <a:lnTo>
                    <a:pt x="215" y="34"/>
                  </a:lnTo>
                  <a:lnTo>
                    <a:pt x="217" y="32"/>
                  </a:lnTo>
                  <a:lnTo>
                    <a:pt x="219" y="32"/>
                  </a:lnTo>
                  <a:lnTo>
                    <a:pt x="224" y="36"/>
                  </a:lnTo>
                  <a:lnTo>
                    <a:pt x="226" y="36"/>
                  </a:lnTo>
                  <a:lnTo>
                    <a:pt x="230" y="36"/>
                  </a:lnTo>
                  <a:lnTo>
                    <a:pt x="232" y="36"/>
                  </a:lnTo>
                  <a:lnTo>
                    <a:pt x="230" y="39"/>
                  </a:lnTo>
                  <a:lnTo>
                    <a:pt x="234" y="39"/>
                  </a:lnTo>
                  <a:lnTo>
                    <a:pt x="234" y="43"/>
                  </a:lnTo>
                  <a:lnTo>
                    <a:pt x="237" y="43"/>
                  </a:lnTo>
                  <a:lnTo>
                    <a:pt x="239" y="43"/>
                  </a:lnTo>
                  <a:lnTo>
                    <a:pt x="237" y="41"/>
                  </a:lnTo>
                  <a:lnTo>
                    <a:pt x="236" y="39"/>
                  </a:lnTo>
                  <a:lnTo>
                    <a:pt x="237" y="38"/>
                  </a:lnTo>
                  <a:lnTo>
                    <a:pt x="236" y="36"/>
                  </a:lnTo>
                  <a:lnTo>
                    <a:pt x="236" y="34"/>
                  </a:lnTo>
                  <a:lnTo>
                    <a:pt x="239" y="30"/>
                  </a:lnTo>
                  <a:lnTo>
                    <a:pt x="237" y="30"/>
                  </a:lnTo>
                  <a:lnTo>
                    <a:pt x="237" y="28"/>
                  </a:lnTo>
                  <a:lnTo>
                    <a:pt x="239" y="28"/>
                  </a:lnTo>
                  <a:lnTo>
                    <a:pt x="241" y="25"/>
                  </a:lnTo>
                  <a:lnTo>
                    <a:pt x="243" y="25"/>
                  </a:lnTo>
                  <a:lnTo>
                    <a:pt x="247" y="26"/>
                  </a:lnTo>
                  <a:lnTo>
                    <a:pt x="247" y="25"/>
                  </a:lnTo>
                  <a:lnTo>
                    <a:pt x="247" y="25"/>
                  </a:lnTo>
                  <a:lnTo>
                    <a:pt x="247" y="23"/>
                  </a:lnTo>
                  <a:lnTo>
                    <a:pt x="249" y="21"/>
                  </a:lnTo>
                  <a:lnTo>
                    <a:pt x="251" y="23"/>
                  </a:lnTo>
                  <a:lnTo>
                    <a:pt x="251" y="21"/>
                  </a:lnTo>
                  <a:lnTo>
                    <a:pt x="251" y="17"/>
                  </a:lnTo>
                  <a:lnTo>
                    <a:pt x="247" y="15"/>
                  </a:lnTo>
                  <a:lnTo>
                    <a:pt x="245" y="13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51" y="15"/>
                  </a:lnTo>
                  <a:lnTo>
                    <a:pt x="252" y="13"/>
                  </a:lnTo>
                  <a:lnTo>
                    <a:pt x="251" y="10"/>
                  </a:lnTo>
                  <a:lnTo>
                    <a:pt x="252" y="8"/>
                  </a:lnTo>
                  <a:lnTo>
                    <a:pt x="256" y="10"/>
                  </a:lnTo>
                  <a:lnTo>
                    <a:pt x="258" y="11"/>
                  </a:lnTo>
                  <a:lnTo>
                    <a:pt x="258" y="13"/>
                  </a:lnTo>
                  <a:lnTo>
                    <a:pt x="260" y="11"/>
                  </a:lnTo>
                  <a:lnTo>
                    <a:pt x="260" y="10"/>
                  </a:lnTo>
                  <a:lnTo>
                    <a:pt x="262" y="8"/>
                  </a:lnTo>
                  <a:lnTo>
                    <a:pt x="264" y="11"/>
                  </a:lnTo>
                  <a:lnTo>
                    <a:pt x="266" y="11"/>
                  </a:lnTo>
                  <a:lnTo>
                    <a:pt x="267" y="13"/>
                  </a:lnTo>
                  <a:lnTo>
                    <a:pt x="266" y="13"/>
                  </a:lnTo>
                  <a:lnTo>
                    <a:pt x="266" y="17"/>
                  </a:lnTo>
                  <a:lnTo>
                    <a:pt x="260" y="23"/>
                  </a:lnTo>
                  <a:lnTo>
                    <a:pt x="262" y="26"/>
                  </a:lnTo>
                  <a:lnTo>
                    <a:pt x="260" y="28"/>
                  </a:lnTo>
                  <a:lnTo>
                    <a:pt x="262" y="30"/>
                  </a:lnTo>
                  <a:lnTo>
                    <a:pt x="258" y="36"/>
                  </a:lnTo>
                  <a:lnTo>
                    <a:pt x="260" y="38"/>
                  </a:lnTo>
                  <a:lnTo>
                    <a:pt x="260" y="39"/>
                  </a:lnTo>
                  <a:lnTo>
                    <a:pt x="262" y="39"/>
                  </a:lnTo>
                  <a:lnTo>
                    <a:pt x="266" y="34"/>
                  </a:lnTo>
                  <a:lnTo>
                    <a:pt x="266" y="30"/>
                  </a:lnTo>
                  <a:lnTo>
                    <a:pt x="266" y="28"/>
                  </a:lnTo>
                  <a:lnTo>
                    <a:pt x="266" y="25"/>
                  </a:lnTo>
                  <a:lnTo>
                    <a:pt x="271" y="19"/>
                  </a:lnTo>
                  <a:lnTo>
                    <a:pt x="271" y="15"/>
                  </a:lnTo>
                  <a:lnTo>
                    <a:pt x="275" y="8"/>
                  </a:lnTo>
                  <a:lnTo>
                    <a:pt x="277" y="8"/>
                  </a:lnTo>
                  <a:lnTo>
                    <a:pt x="277" y="10"/>
                  </a:lnTo>
                  <a:lnTo>
                    <a:pt x="277" y="15"/>
                  </a:lnTo>
                  <a:lnTo>
                    <a:pt x="275" y="17"/>
                  </a:lnTo>
                  <a:lnTo>
                    <a:pt x="275" y="19"/>
                  </a:lnTo>
                  <a:lnTo>
                    <a:pt x="279" y="19"/>
                  </a:lnTo>
                  <a:lnTo>
                    <a:pt x="275" y="25"/>
                  </a:lnTo>
                  <a:lnTo>
                    <a:pt x="275" y="28"/>
                  </a:lnTo>
                  <a:lnTo>
                    <a:pt x="277" y="26"/>
                  </a:lnTo>
                  <a:lnTo>
                    <a:pt x="279" y="26"/>
                  </a:lnTo>
                  <a:lnTo>
                    <a:pt x="280" y="25"/>
                  </a:lnTo>
                  <a:lnTo>
                    <a:pt x="282" y="26"/>
                  </a:lnTo>
                  <a:lnTo>
                    <a:pt x="282" y="25"/>
                  </a:lnTo>
                  <a:lnTo>
                    <a:pt x="282" y="21"/>
                  </a:lnTo>
                  <a:lnTo>
                    <a:pt x="284" y="21"/>
                  </a:lnTo>
                  <a:lnTo>
                    <a:pt x="284" y="19"/>
                  </a:lnTo>
                  <a:lnTo>
                    <a:pt x="284" y="17"/>
                  </a:lnTo>
                  <a:lnTo>
                    <a:pt x="286" y="15"/>
                  </a:lnTo>
                  <a:lnTo>
                    <a:pt x="286" y="13"/>
                  </a:lnTo>
                  <a:lnTo>
                    <a:pt x="288" y="13"/>
                  </a:lnTo>
                  <a:lnTo>
                    <a:pt x="288" y="11"/>
                  </a:lnTo>
                  <a:lnTo>
                    <a:pt x="286" y="10"/>
                  </a:lnTo>
                  <a:lnTo>
                    <a:pt x="284" y="10"/>
                  </a:lnTo>
                  <a:lnTo>
                    <a:pt x="282" y="10"/>
                  </a:lnTo>
                  <a:lnTo>
                    <a:pt x="284" y="6"/>
                  </a:lnTo>
                  <a:lnTo>
                    <a:pt x="286" y="4"/>
                  </a:lnTo>
                  <a:lnTo>
                    <a:pt x="288" y="8"/>
                  </a:lnTo>
                  <a:lnTo>
                    <a:pt x="290" y="8"/>
                  </a:lnTo>
                  <a:lnTo>
                    <a:pt x="292" y="6"/>
                  </a:lnTo>
                  <a:lnTo>
                    <a:pt x="288" y="4"/>
                  </a:lnTo>
                  <a:lnTo>
                    <a:pt x="288" y="2"/>
                  </a:lnTo>
                  <a:lnTo>
                    <a:pt x="292" y="0"/>
                  </a:lnTo>
                  <a:lnTo>
                    <a:pt x="294" y="0"/>
                  </a:lnTo>
                  <a:lnTo>
                    <a:pt x="295" y="2"/>
                  </a:lnTo>
                  <a:lnTo>
                    <a:pt x="29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72">
              <a:extLst>
                <a:ext uri="{FF2B5EF4-FFF2-40B4-BE49-F238E27FC236}">
                  <a16:creationId xmlns:a16="http://schemas.microsoft.com/office/drawing/2014/main" id="{8B4C00D5-A135-46DE-BE86-68BDE3896C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191768" y="4488777"/>
              <a:ext cx="740876" cy="1674638"/>
            </a:xfrm>
            <a:custGeom>
              <a:avLst/>
              <a:gdLst>
                <a:gd name="T0" fmla="*/ 83 w 169"/>
                <a:gd name="T1" fmla="*/ 363 h 382"/>
                <a:gd name="T2" fmla="*/ 84 w 169"/>
                <a:gd name="T3" fmla="*/ 340 h 382"/>
                <a:gd name="T4" fmla="*/ 118 w 169"/>
                <a:gd name="T5" fmla="*/ 331 h 382"/>
                <a:gd name="T6" fmla="*/ 111 w 169"/>
                <a:gd name="T7" fmla="*/ 346 h 382"/>
                <a:gd name="T8" fmla="*/ 105 w 169"/>
                <a:gd name="T9" fmla="*/ 335 h 382"/>
                <a:gd name="T10" fmla="*/ 124 w 169"/>
                <a:gd name="T11" fmla="*/ 318 h 382"/>
                <a:gd name="T12" fmla="*/ 8 w 169"/>
                <a:gd name="T13" fmla="*/ 314 h 382"/>
                <a:gd name="T14" fmla="*/ 118 w 169"/>
                <a:gd name="T15" fmla="*/ 307 h 382"/>
                <a:gd name="T16" fmla="*/ 107 w 169"/>
                <a:gd name="T17" fmla="*/ 286 h 382"/>
                <a:gd name="T18" fmla="*/ 126 w 169"/>
                <a:gd name="T19" fmla="*/ 11 h 382"/>
                <a:gd name="T20" fmla="*/ 146 w 169"/>
                <a:gd name="T21" fmla="*/ 24 h 382"/>
                <a:gd name="T22" fmla="*/ 154 w 169"/>
                <a:gd name="T23" fmla="*/ 43 h 382"/>
                <a:gd name="T24" fmla="*/ 161 w 169"/>
                <a:gd name="T25" fmla="*/ 67 h 382"/>
                <a:gd name="T26" fmla="*/ 167 w 169"/>
                <a:gd name="T27" fmla="*/ 94 h 382"/>
                <a:gd name="T28" fmla="*/ 157 w 169"/>
                <a:gd name="T29" fmla="*/ 101 h 382"/>
                <a:gd name="T30" fmla="*/ 142 w 169"/>
                <a:gd name="T31" fmla="*/ 99 h 382"/>
                <a:gd name="T32" fmla="*/ 139 w 169"/>
                <a:gd name="T33" fmla="*/ 108 h 382"/>
                <a:gd name="T34" fmla="*/ 133 w 169"/>
                <a:gd name="T35" fmla="*/ 114 h 382"/>
                <a:gd name="T36" fmla="*/ 131 w 169"/>
                <a:gd name="T37" fmla="*/ 127 h 382"/>
                <a:gd name="T38" fmla="*/ 135 w 169"/>
                <a:gd name="T39" fmla="*/ 138 h 382"/>
                <a:gd name="T40" fmla="*/ 124 w 169"/>
                <a:gd name="T41" fmla="*/ 157 h 382"/>
                <a:gd name="T42" fmla="*/ 112 w 169"/>
                <a:gd name="T43" fmla="*/ 170 h 382"/>
                <a:gd name="T44" fmla="*/ 103 w 169"/>
                <a:gd name="T45" fmla="*/ 174 h 382"/>
                <a:gd name="T46" fmla="*/ 97 w 169"/>
                <a:gd name="T47" fmla="*/ 185 h 382"/>
                <a:gd name="T48" fmla="*/ 81 w 169"/>
                <a:gd name="T49" fmla="*/ 196 h 382"/>
                <a:gd name="T50" fmla="*/ 84 w 169"/>
                <a:gd name="T51" fmla="*/ 223 h 382"/>
                <a:gd name="T52" fmla="*/ 83 w 169"/>
                <a:gd name="T53" fmla="*/ 234 h 382"/>
                <a:gd name="T54" fmla="*/ 88 w 169"/>
                <a:gd name="T55" fmla="*/ 247 h 382"/>
                <a:gd name="T56" fmla="*/ 107 w 169"/>
                <a:gd name="T57" fmla="*/ 260 h 382"/>
                <a:gd name="T58" fmla="*/ 96 w 169"/>
                <a:gd name="T59" fmla="*/ 279 h 382"/>
                <a:gd name="T60" fmla="*/ 83 w 169"/>
                <a:gd name="T61" fmla="*/ 275 h 382"/>
                <a:gd name="T62" fmla="*/ 71 w 169"/>
                <a:gd name="T63" fmla="*/ 281 h 382"/>
                <a:gd name="T64" fmla="*/ 90 w 169"/>
                <a:gd name="T65" fmla="*/ 284 h 382"/>
                <a:gd name="T66" fmla="*/ 101 w 169"/>
                <a:gd name="T67" fmla="*/ 290 h 382"/>
                <a:gd name="T68" fmla="*/ 94 w 169"/>
                <a:gd name="T69" fmla="*/ 294 h 382"/>
                <a:gd name="T70" fmla="*/ 83 w 169"/>
                <a:gd name="T71" fmla="*/ 301 h 382"/>
                <a:gd name="T72" fmla="*/ 84 w 169"/>
                <a:gd name="T73" fmla="*/ 310 h 382"/>
                <a:gd name="T74" fmla="*/ 83 w 169"/>
                <a:gd name="T75" fmla="*/ 325 h 382"/>
                <a:gd name="T76" fmla="*/ 81 w 169"/>
                <a:gd name="T77" fmla="*/ 353 h 382"/>
                <a:gd name="T78" fmla="*/ 58 w 169"/>
                <a:gd name="T79" fmla="*/ 365 h 382"/>
                <a:gd name="T80" fmla="*/ 47 w 169"/>
                <a:gd name="T81" fmla="*/ 380 h 382"/>
                <a:gd name="T82" fmla="*/ 26 w 169"/>
                <a:gd name="T83" fmla="*/ 368 h 382"/>
                <a:gd name="T84" fmla="*/ 26 w 169"/>
                <a:gd name="T85" fmla="*/ 353 h 382"/>
                <a:gd name="T86" fmla="*/ 11 w 169"/>
                <a:gd name="T87" fmla="*/ 329 h 382"/>
                <a:gd name="T88" fmla="*/ 11 w 169"/>
                <a:gd name="T89" fmla="*/ 312 h 382"/>
                <a:gd name="T90" fmla="*/ 6 w 169"/>
                <a:gd name="T91" fmla="*/ 314 h 382"/>
                <a:gd name="T92" fmla="*/ 2 w 169"/>
                <a:gd name="T93" fmla="*/ 292 h 382"/>
                <a:gd name="T94" fmla="*/ 8 w 169"/>
                <a:gd name="T95" fmla="*/ 275 h 382"/>
                <a:gd name="T96" fmla="*/ 17 w 169"/>
                <a:gd name="T97" fmla="*/ 256 h 382"/>
                <a:gd name="T98" fmla="*/ 21 w 169"/>
                <a:gd name="T99" fmla="*/ 224 h 382"/>
                <a:gd name="T100" fmla="*/ 10 w 169"/>
                <a:gd name="T101" fmla="*/ 187 h 382"/>
                <a:gd name="T102" fmla="*/ 26 w 169"/>
                <a:gd name="T103" fmla="*/ 153 h 382"/>
                <a:gd name="T104" fmla="*/ 34 w 169"/>
                <a:gd name="T105" fmla="*/ 107 h 382"/>
                <a:gd name="T106" fmla="*/ 47 w 169"/>
                <a:gd name="T107" fmla="*/ 86 h 382"/>
                <a:gd name="T108" fmla="*/ 54 w 169"/>
                <a:gd name="T109" fmla="*/ 49 h 382"/>
                <a:gd name="T110" fmla="*/ 71 w 169"/>
                <a:gd name="T111" fmla="*/ 32 h 382"/>
                <a:gd name="T112" fmla="*/ 79 w 169"/>
                <a:gd name="T113" fmla="*/ 22 h 382"/>
                <a:gd name="T114" fmla="*/ 99 w 169"/>
                <a:gd name="T115" fmla="*/ 19 h 382"/>
                <a:gd name="T116" fmla="*/ 107 w 169"/>
                <a:gd name="T117" fmla="*/ 7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9" h="382">
                  <a:moveTo>
                    <a:pt x="88" y="337"/>
                  </a:moveTo>
                  <a:lnTo>
                    <a:pt x="90" y="339"/>
                  </a:lnTo>
                  <a:lnTo>
                    <a:pt x="88" y="344"/>
                  </a:lnTo>
                  <a:lnTo>
                    <a:pt x="86" y="350"/>
                  </a:lnTo>
                  <a:lnTo>
                    <a:pt x="86" y="355"/>
                  </a:lnTo>
                  <a:lnTo>
                    <a:pt x="84" y="361"/>
                  </a:lnTo>
                  <a:lnTo>
                    <a:pt x="83" y="363"/>
                  </a:lnTo>
                  <a:lnTo>
                    <a:pt x="83" y="363"/>
                  </a:lnTo>
                  <a:lnTo>
                    <a:pt x="83" y="359"/>
                  </a:lnTo>
                  <a:lnTo>
                    <a:pt x="81" y="357"/>
                  </a:lnTo>
                  <a:lnTo>
                    <a:pt x="83" y="348"/>
                  </a:lnTo>
                  <a:lnTo>
                    <a:pt x="84" y="346"/>
                  </a:lnTo>
                  <a:lnTo>
                    <a:pt x="86" y="342"/>
                  </a:lnTo>
                  <a:lnTo>
                    <a:pt x="84" y="340"/>
                  </a:lnTo>
                  <a:lnTo>
                    <a:pt x="88" y="337"/>
                  </a:lnTo>
                  <a:close/>
                  <a:moveTo>
                    <a:pt x="116" y="322"/>
                  </a:moveTo>
                  <a:lnTo>
                    <a:pt x="118" y="324"/>
                  </a:lnTo>
                  <a:lnTo>
                    <a:pt x="116" y="324"/>
                  </a:lnTo>
                  <a:lnTo>
                    <a:pt x="116" y="325"/>
                  </a:lnTo>
                  <a:lnTo>
                    <a:pt x="114" y="329"/>
                  </a:lnTo>
                  <a:lnTo>
                    <a:pt x="118" y="331"/>
                  </a:lnTo>
                  <a:lnTo>
                    <a:pt x="118" y="333"/>
                  </a:lnTo>
                  <a:lnTo>
                    <a:pt x="116" y="335"/>
                  </a:lnTo>
                  <a:lnTo>
                    <a:pt x="114" y="337"/>
                  </a:lnTo>
                  <a:lnTo>
                    <a:pt x="111" y="340"/>
                  </a:lnTo>
                  <a:lnTo>
                    <a:pt x="111" y="342"/>
                  </a:lnTo>
                  <a:lnTo>
                    <a:pt x="112" y="344"/>
                  </a:lnTo>
                  <a:lnTo>
                    <a:pt x="111" y="346"/>
                  </a:lnTo>
                  <a:lnTo>
                    <a:pt x="107" y="346"/>
                  </a:lnTo>
                  <a:lnTo>
                    <a:pt x="107" y="346"/>
                  </a:lnTo>
                  <a:lnTo>
                    <a:pt x="109" y="342"/>
                  </a:lnTo>
                  <a:lnTo>
                    <a:pt x="109" y="340"/>
                  </a:lnTo>
                  <a:lnTo>
                    <a:pt x="109" y="340"/>
                  </a:lnTo>
                  <a:lnTo>
                    <a:pt x="105" y="335"/>
                  </a:lnTo>
                  <a:lnTo>
                    <a:pt x="105" y="335"/>
                  </a:lnTo>
                  <a:lnTo>
                    <a:pt x="105" y="331"/>
                  </a:lnTo>
                  <a:lnTo>
                    <a:pt x="107" y="329"/>
                  </a:lnTo>
                  <a:lnTo>
                    <a:pt x="109" y="325"/>
                  </a:lnTo>
                  <a:lnTo>
                    <a:pt x="111" y="322"/>
                  </a:lnTo>
                  <a:lnTo>
                    <a:pt x="114" y="324"/>
                  </a:lnTo>
                  <a:lnTo>
                    <a:pt x="116" y="322"/>
                  </a:lnTo>
                  <a:close/>
                  <a:moveTo>
                    <a:pt x="124" y="318"/>
                  </a:moveTo>
                  <a:lnTo>
                    <a:pt x="124" y="320"/>
                  </a:lnTo>
                  <a:lnTo>
                    <a:pt x="122" y="320"/>
                  </a:lnTo>
                  <a:lnTo>
                    <a:pt x="120" y="322"/>
                  </a:lnTo>
                  <a:lnTo>
                    <a:pt x="118" y="320"/>
                  </a:lnTo>
                  <a:lnTo>
                    <a:pt x="120" y="318"/>
                  </a:lnTo>
                  <a:lnTo>
                    <a:pt x="124" y="318"/>
                  </a:lnTo>
                  <a:close/>
                  <a:moveTo>
                    <a:pt x="8" y="314"/>
                  </a:moveTo>
                  <a:lnTo>
                    <a:pt x="6" y="318"/>
                  </a:lnTo>
                  <a:lnTo>
                    <a:pt x="4" y="318"/>
                  </a:lnTo>
                  <a:lnTo>
                    <a:pt x="4" y="316"/>
                  </a:lnTo>
                  <a:lnTo>
                    <a:pt x="8" y="314"/>
                  </a:lnTo>
                  <a:close/>
                  <a:moveTo>
                    <a:pt x="118" y="305"/>
                  </a:moveTo>
                  <a:lnTo>
                    <a:pt x="120" y="305"/>
                  </a:lnTo>
                  <a:lnTo>
                    <a:pt x="118" y="307"/>
                  </a:lnTo>
                  <a:lnTo>
                    <a:pt x="118" y="305"/>
                  </a:lnTo>
                  <a:lnTo>
                    <a:pt x="118" y="305"/>
                  </a:lnTo>
                  <a:close/>
                  <a:moveTo>
                    <a:pt x="105" y="277"/>
                  </a:moveTo>
                  <a:lnTo>
                    <a:pt x="109" y="277"/>
                  </a:lnTo>
                  <a:lnTo>
                    <a:pt x="109" y="279"/>
                  </a:lnTo>
                  <a:lnTo>
                    <a:pt x="107" y="282"/>
                  </a:lnTo>
                  <a:lnTo>
                    <a:pt x="107" y="286"/>
                  </a:lnTo>
                  <a:lnTo>
                    <a:pt x="105" y="286"/>
                  </a:lnTo>
                  <a:lnTo>
                    <a:pt x="103" y="281"/>
                  </a:lnTo>
                  <a:lnTo>
                    <a:pt x="105" y="277"/>
                  </a:lnTo>
                  <a:close/>
                  <a:moveTo>
                    <a:pt x="112" y="0"/>
                  </a:moveTo>
                  <a:lnTo>
                    <a:pt x="114" y="2"/>
                  </a:lnTo>
                  <a:lnTo>
                    <a:pt x="118" y="6"/>
                  </a:lnTo>
                  <a:lnTo>
                    <a:pt x="126" y="11"/>
                  </a:lnTo>
                  <a:lnTo>
                    <a:pt x="129" y="15"/>
                  </a:lnTo>
                  <a:lnTo>
                    <a:pt x="137" y="15"/>
                  </a:lnTo>
                  <a:lnTo>
                    <a:pt x="139" y="17"/>
                  </a:lnTo>
                  <a:lnTo>
                    <a:pt x="140" y="17"/>
                  </a:lnTo>
                  <a:lnTo>
                    <a:pt x="144" y="22"/>
                  </a:lnTo>
                  <a:lnTo>
                    <a:pt x="146" y="24"/>
                  </a:lnTo>
                  <a:lnTo>
                    <a:pt x="146" y="24"/>
                  </a:lnTo>
                  <a:lnTo>
                    <a:pt x="148" y="24"/>
                  </a:lnTo>
                  <a:lnTo>
                    <a:pt x="152" y="28"/>
                  </a:lnTo>
                  <a:lnTo>
                    <a:pt x="154" y="28"/>
                  </a:lnTo>
                  <a:lnTo>
                    <a:pt x="155" y="32"/>
                  </a:lnTo>
                  <a:lnTo>
                    <a:pt x="154" y="34"/>
                  </a:lnTo>
                  <a:lnTo>
                    <a:pt x="154" y="39"/>
                  </a:lnTo>
                  <a:lnTo>
                    <a:pt x="154" y="43"/>
                  </a:lnTo>
                  <a:lnTo>
                    <a:pt x="154" y="47"/>
                  </a:lnTo>
                  <a:lnTo>
                    <a:pt x="157" y="47"/>
                  </a:lnTo>
                  <a:lnTo>
                    <a:pt x="159" y="51"/>
                  </a:lnTo>
                  <a:lnTo>
                    <a:pt x="157" y="52"/>
                  </a:lnTo>
                  <a:lnTo>
                    <a:pt x="157" y="58"/>
                  </a:lnTo>
                  <a:lnTo>
                    <a:pt x="159" y="60"/>
                  </a:lnTo>
                  <a:lnTo>
                    <a:pt x="161" y="67"/>
                  </a:lnTo>
                  <a:lnTo>
                    <a:pt x="159" y="69"/>
                  </a:lnTo>
                  <a:lnTo>
                    <a:pt x="161" y="73"/>
                  </a:lnTo>
                  <a:lnTo>
                    <a:pt x="161" y="79"/>
                  </a:lnTo>
                  <a:lnTo>
                    <a:pt x="159" y="80"/>
                  </a:lnTo>
                  <a:lnTo>
                    <a:pt x="161" y="86"/>
                  </a:lnTo>
                  <a:lnTo>
                    <a:pt x="165" y="88"/>
                  </a:lnTo>
                  <a:lnTo>
                    <a:pt x="167" y="94"/>
                  </a:lnTo>
                  <a:lnTo>
                    <a:pt x="169" y="95"/>
                  </a:lnTo>
                  <a:lnTo>
                    <a:pt x="169" y="99"/>
                  </a:lnTo>
                  <a:lnTo>
                    <a:pt x="169" y="99"/>
                  </a:lnTo>
                  <a:lnTo>
                    <a:pt x="167" y="101"/>
                  </a:lnTo>
                  <a:lnTo>
                    <a:pt x="163" y="101"/>
                  </a:lnTo>
                  <a:lnTo>
                    <a:pt x="161" y="97"/>
                  </a:lnTo>
                  <a:lnTo>
                    <a:pt x="157" y="101"/>
                  </a:lnTo>
                  <a:lnTo>
                    <a:pt x="155" y="99"/>
                  </a:lnTo>
                  <a:lnTo>
                    <a:pt x="154" y="101"/>
                  </a:lnTo>
                  <a:lnTo>
                    <a:pt x="150" y="101"/>
                  </a:lnTo>
                  <a:lnTo>
                    <a:pt x="150" y="97"/>
                  </a:lnTo>
                  <a:lnTo>
                    <a:pt x="146" y="101"/>
                  </a:lnTo>
                  <a:lnTo>
                    <a:pt x="144" y="97"/>
                  </a:lnTo>
                  <a:lnTo>
                    <a:pt x="142" y="99"/>
                  </a:lnTo>
                  <a:lnTo>
                    <a:pt x="142" y="103"/>
                  </a:lnTo>
                  <a:lnTo>
                    <a:pt x="142" y="105"/>
                  </a:lnTo>
                  <a:lnTo>
                    <a:pt x="139" y="105"/>
                  </a:lnTo>
                  <a:lnTo>
                    <a:pt x="137" y="103"/>
                  </a:lnTo>
                  <a:lnTo>
                    <a:pt x="135" y="103"/>
                  </a:lnTo>
                  <a:lnTo>
                    <a:pt x="137" y="107"/>
                  </a:lnTo>
                  <a:lnTo>
                    <a:pt x="139" y="108"/>
                  </a:lnTo>
                  <a:lnTo>
                    <a:pt x="137" y="110"/>
                  </a:lnTo>
                  <a:lnTo>
                    <a:pt x="133" y="110"/>
                  </a:lnTo>
                  <a:lnTo>
                    <a:pt x="131" y="112"/>
                  </a:lnTo>
                  <a:lnTo>
                    <a:pt x="135" y="114"/>
                  </a:lnTo>
                  <a:lnTo>
                    <a:pt x="135" y="116"/>
                  </a:lnTo>
                  <a:lnTo>
                    <a:pt x="133" y="116"/>
                  </a:lnTo>
                  <a:lnTo>
                    <a:pt x="133" y="114"/>
                  </a:lnTo>
                  <a:lnTo>
                    <a:pt x="129" y="114"/>
                  </a:lnTo>
                  <a:lnTo>
                    <a:pt x="129" y="114"/>
                  </a:lnTo>
                  <a:lnTo>
                    <a:pt x="131" y="118"/>
                  </a:lnTo>
                  <a:lnTo>
                    <a:pt x="133" y="118"/>
                  </a:lnTo>
                  <a:lnTo>
                    <a:pt x="135" y="120"/>
                  </a:lnTo>
                  <a:lnTo>
                    <a:pt x="133" y="122"/>
                  </a:lnTo>
                  <a:lnTo>
                    <a:pt x="131" y="127"/>
                  </a:lnTo>
                  <a:lnTo>
                    <a:pt x="131" y="129"/>
                  </a:lnTo>
                  <a:lnTo>
                    <a:pt x="127" y="131"/>
                  </a:lnTo>
                  <a:lnTo>
                    <a:pt x="131" y="133"/>
                  </a:lnTo>
                  <a:lnTo>
                    <a:pt x="133" y="133"/>
                  </a:lnTo>
                  <a:lnTo>
                    <a:pt x="135" y="137"/>
                  </a:lnTo>
                  <a:lnTo>
                    <a:pt x="133" y="137"/>
                  </a:lnTo>
                  <a:lnTo>
                    <a:pt x="135" y="138"/>
                  </a:lnTo>
                  <a:lnTo>
                    <a:pt x="137" y="138"/>
                  </a:lnTo>
                  <a:lnTo>
                    <a:pt x="133" y="144"/>
                  </a:lnTo>
                  <a:lnTo>
                    <a:pt x="131" y="144"/>
                  </a:lnTo>
                  <a:lnTo>
                    <a:pt x="129" y="146"/>
                  </a:lnTo>
                  <a:lnTo>
                    <a:pt x="129" y="151"/>
                  </a:lnTo>
                  <a:lnTo>
                    <a:pt x="126" y="157"/>
                  </a:lnTo>
                  <a:lnTo>
                    <a:pt x="124" y="157"/>
                  </a:lnTo>
                  <a:lnTo>
                    <a:pt x="120" y="161"/>
                  </a:lnTo>
                  <a:lnTo>
                    <a:pt x="120" y="159"/>
                  </a:lnTo>
                  <a:lnTo>
                    <a:pt x="118" y="161"/>
                  </a:lnTo>
                  <a:lnTo>
                    <a:pt x="120" y="165"/>
                  </a:lnTo>
                  <a:lnTo>
                    <a:pt x="116" y="166"/>
                  </a:lnTo>
                  <a:lnTo>
                    <a:pt x="114" y="170"/>
                  </a:lnTo>
                  <a:lnTo>
                    <a:pt x="112" y="170"/>
                  </a:lnTo>
                  <a:lnTo>
                    <a:pt x="112" y="168"/>
                  </a:lnTo>
                  <a:lnTo>
                    <a:pt x="109" y="168"/>
                  </a:lnTo>
                  <a:lnTo>
                    <a:pt x="107" y="170"/>
                  </a:lnTo>
                  <a:lnTo>
                    <a:pt x="107" y="176"/>
                  </a:lnTo>
                  <a:lnTo>
                    <a:pt x="105" y="178"/>
                  </a:lnTo>
                  <a:lnTo>
                    <a:pt x="103" y="174"/>
                  </a:lnTo>
                  <a:lnTo>
                    <a:pt x="103" y="174"/>
                  </a:lnTo>
                  <a:lnTo>
                    <a:pt x="101" y="178"/>
                  </a:lnTo>
                  <a:lnTo>
                    <a:pt x="99" y="180"/>
                  </a:lnTo>
                  <a:lnTo>
                    <a:pt x="99" y="178"/>
                  </a:lnTo>
                  <a:lnTo>
                    <a:pt x="96" y="180"/>
                  </a:lnTo>
                  <a:lnTo>
                    <a:pt x="96" y="181"/>
                  </a:lnTo>
                  <a:lnTo>
                    <a:pt x="97" y="183"/>
                  </a:lnTo>
                  <a:lnTo>
                    <a:pt x="97" y="185"/>
                  </a:lnTo>
                  <a:lnTo>
                    <a:pt x="92" y="189"/>
                  </a:lnTo>
                  <a:lnTo>
                    <a:pt x="90" y="187"/>
                  </a:lnTo>
                  <a:lnTo>
                    <a:pt x="88" y="189"/>
                  </a:lnTo>
                  <a:lnTo>
                    <a:pt x="90" y="193"/>
                  </a:lnTo>
                  <a:lnTo>
                    <a:pt x="88" y="196"/>
                  </a:lnTo>
                  <a:lnTo>
                    <a:pt x="83" y="198"/>
                  </a:lnTo>
                  <a:lnTo>
                    <a:pt x="81" y="196"/>
                  </a:lnTo>
                  <a:lnTo>
                    <a:pt x="84" y="202"/>
                  </a:lnTo>
                  <a:lnTo>
                    <a:pt x="84" y="206"/>
                  </a:lnTo>
                  <a:lnTo>
                    <a:pt x="83" y="208"/>
                  </a:lnTo>
                  <a:lnTo>
                    <a:pt x="84" y="211"/>
                  </a:lnTo>
                  <a:lnTo>
                    <a:pt x="83" y="215"/>
                  </a:lnTo>
                  <a:lnTo>
                    <a:pt x="86" y="219"/>
                  </a:lnTo>
                  <a:lnTo>
                    <a:pt x="84" y="223"/>
                  </a:lnTo>
                  <a:lnTo>
                    <a:pt x="83" y="219"/>
                  </a:lnTo>
                  <a:lnTo>
                    <a:pt x="83" y="221"/>
                  </a:lnTo>
                  <a:lnTo>
                    <a:pt x="83" y="226"/>
                  </a:lnTo>
                  <a:lnTo>
                    <a:pt x="81" y="228"/>
                  </a:lnTo>
                  <a:lnTo>
                    <a:pt x="83" y="230"/>
                  </a:lnTo>
                  <a:lnTo>
                    <a:pt x="83" y="232"/>
                  </a:lnTo>
                  <a:lnTo>
                    <a:pt x="83" y="234"/>
                  </a:lnTo>
                  <a:lnTo>
                    <a:pt x="84" y="238"/>
                  </a:lnTo>
                  <a:lnTo>
                    <a:pt x="81" y="239"/>
                  </a:lnTo>
                  <a:lnTo>
                    <a:pt x="83" y="241"/>
                  </a:lnTo>
                  <a:lnTo>
                    <a:pt x="84" y="245"/>
                  </a:lnTo>
                  <a:lnTo>
                    <a:pt x="86" y="245"/>
                  </a:lnTo>
                  <a:lnTo>
                    <a:pt x="86" y="249"/>
                  </a:lnTo>
                  <a:lnTo>
                    <a:pt x="88" y="247"/>
                  </a:lnTo>
                  <a:lnTo>
                    <a:pt x="90" y="251"/>
                  </a:lnTo>
                  <a:lnTo>
                    <a:pt x="94" y="247"/>
                  </a:lnTo>
                  <a:lnTo>
                    <a:pt x="96" y="249"/>
                  </a:lnTo>
                  <a:lnTo>
                    <a:pt x="97" y="251"/>
                  </a:lnTo>
                  <a:lnTo>
                    <a:pt x="103" y="256"/>
                  </a:lnTo>
                  <a:lnTo>
                    <a:pt x="101" y="258"/>
                  </a:lnTo>
                  <a:lnTo>
                    <a:pt x="107" y="260"/>
                  </a:lnTo>
                  <a:lnTo>
                    <a:pt x="107" y="264"/>
                  </a:lnTo>
                  <a:lnTo>
                    <a:pt x="111" y="266"/>
                  </a:lnTo>
                  <a:lnTo>
                    <a:pt x="109" y="271"/>
                  </a:lnTo>
                  <a:lnTo>
                    <a:pt x="103" y="277"/>
                  </a:lnTo>
                  <a:lnTo>
                    <a:pt x="103" y="281"/>
                  </a:lnTo>
                  <a:lnTo>
                    <a:pt x="97" y="281"/>
                  </a:lnTo>
                  <a:lnTo>
                    <a:pt x="96" y="279"/>
                  </a:lnTo>
                  <a:lnTo>
                    <a:pt x="96" y="277"/>
                  </a:lnTo>
                  <a:lnTo>
                    <a:pt x="92" y="275"/>
                  </a:lnTo>
                  <a:lnTo>
                    <a:pt x="90" y="275"/>
                  </a:lnTo>
                  <a:lnTo>
                    <a:pt x="90" y="277"/>
                  </a:lnTo>
                  <a:lnTo>
                    <a:pt x="88" y="277"/>
                  </a:lnTo>
                  <a:lnTo>
                    <a:pt x="86" y="275"/>
                  </a:lnTo>
                  <a:lnTo>
                    <a:pt x="83" y="275"/>
                  </a:lnTo>
                  <a:lnTo>
                    <a:pt x="83" y="277"/>
                  </a:lnTo>
                  <a:lnTo>
                    <a:pt x="79" y="277"/>
                  </a:lnTo>
                  <a:lnTo>
                    <a:pt x="79" y="275"/>
                  </a:lnTo>
                  <a:lnTo>
                    <a:pt x="75" y="279"/>
                  </a:lnTo>
                  <a:lnTo>
                    <a:pt x="73" y="277"/>
                  </a:lnTo>
                  <a:lnTo>
                    <a:pt x="71" y="279"/>
                  </a:lnTo>
                  <a:lnTo>
                    <a:pt x="71" y="281"/>
                  </a:lnTo>
                  <a:lnTo>
                    <a:pt x="75" y="281"/>
                  </a:lnTo>
                  <a:lnTo>
                    <a:pt x="77" y="281"/>
                  </a:lnTo>
                  <a:lnTo>
                    <a:pt x="77" y="279"/>
                  </a:lnTo>
                  <a:lnTo>
                    <a:pt x="83" y="279"/>
                  </a:lnTo>
                  <a:lnTo>
                    <a:pt x="84" y="281"/>
                  </a:lnTo>
                  <a:lnTo>
                    <a:pt x="88" y="282"/>
                  </a:lnTo>
                  <a:lnTo>
                    <a:pt x="90" y="284"/>
                  </a:lnTo>
                  <a:lnTo>
                    <a:pt x="92" y="282"/>
                  </a:lnTo>
                  <a:lnTo>
                    <a:pt x="94" y="284"/>
                  </a:lnTo>
                  <a:lnTo>
                    <a:pt x="97" y="282"/>
                  </a:lnTo>
                  <a:lnTo>
                    <a:pt x="101" y="282"/>
                  </a:lnTo>
                  <a:lnTo>
                    <a:pt x="103" y="284"/>
                  </a:lnTo>
                  <a:lnTo>
                    <a:pt x="103" y="288"/>
                  </a:lnTo>
                  <a:lnTo>
                    <a:pt x="101" y="290"/>
                  </a:lnTo>
                  <a:lnTo>
                    <a:pt x="99" y="290"/>
                  </a:lnTo>
                  <a:lnTo>
                    <a:pt x="96" y="294"/>
                  </a:lnTo>
                  <a:lnTo>
                    <a:pt x="94" y="294"/>
                  </a:lnTo>
                  <a:lnTo>
                    <a:pt x="96" y="292"/>
                  </a:lnTo>
                  <a:lnTo>
                    <a:pt x="94" y="290"/>
                  </a:lnTo>
                  <a:lnTo>
                    <a:pt x="92" y="292"/>
                  </a:lnTo>
                  <a:lnTo>
                    <a:pt x="94" y="294"/>
                  </a:lnTo>
                  <a:lnTo>
                    <a:pt x="90" y="294"/>
                  </a:lnTo>
                  <a:lnTo>
                    <a:pt x="88" y="297"/>
                  </a:lnTo>
                  <a:lnTo>
                    <a:pt x="88" y="299"/>
                  </a:lnTo>
                  <a:lnTo>
                    <a:pt x="84" y="297"/>
                  </a:lnTo>
                  <a:lnTo>
                    <a:pt x="86" y="299"/>
                  </a:lnTo>
                  <a:lnTo>
                    <a:pt x="83" y="301"/>
                  </a:lnTo>
                  <a:lnTo>
                    <a:pt x="83" y="301"/>
                  </a:lnTo>
                  <a:lnTo>
                    <a:pt x="81" y="301"/>
                  </a:lnTo>
                  <a:lnTo>
                    <a:pt x="79" y="303"/>
                  </a:lnTo>
                  <a:lnTo>
                    <a:pt x="83" y="303"/>
                  </a:lnTo>
                  <a:lnTo>
                    <a:pt x="86" y="307"/>
                  </a:lnTo>
                  <a:lnTo>
                    <a:pt x="79" y="307"/>
                  </a:lnTo>
                  <a:lnTo>
                    <a:pt x="84" y="309"/>
                  </a:lnTo>
                  <a:lnTo>
                    <a:pt x="84" y="310"/>
                  </a:lnTo>
                  <a:lnTo>
                    <a:pt x="83" y="316"/>
                  </a:lnTo>
                  <a:lnTo>
                    <a:pt x="86" y="318"/>
                  </a:lnTo>
                  <a:lnTo>
                    <a:pt x="83" y="320"/>
                  </a:lnTo>
                  <a:lnTo>
                    <a:pt x="79" y="318"/>
                  </a:lnTo>
                  <a:lnTo>
                    <a:pt x="81" y="322"/>
                  </a:lnTo>
                  <a:lnTo>
                    <a:pt x="79" y="324"/>
                  </a:lnTo>
                  <a:lnTo>
                    <a:pt x="83" y="325"/>
                  </a:lnTo>
                  <a:lnTo>
                    <a:pt x="79" y="329"/>
                  </a:lnTo>
                  <a:lnTo>
                    <a:pt x="83" y="333"/>
                  </a:lnTo>
                  <a:lnTo>
                    <a:pt x="79" y="335"/>
                  </a:lnTo>
                  <a:lnTo>
                    <a:pt x="79" y="339"/>
                  </a:lnTo>
                  <a:lnTo>
                    <a:pt x="83" y="342"/>
                  </a:lnTo>
                  <a:lnTo>
                    <a:pt x="81" y="344"/>
                  </a:lnTo>
                  <a:lnTo>
                    <a:pt x="81" y="353"/>
                  </a:lnTo>
                  <a:lnTo>
                    <a:pt x="77" y="355"/>
                  </a:lnTo>
                  <a:lnTo>
                    <a:pt x="77" y="363"/>
                  </a:lnTo>
                  <a:lnTo>
                    <a:pt x="73" y="367"/>
                  </a:lnTo>
                  <a:lnTo>
                    <a:pt x="71" y="365"/>
                  </a:lnTo>
                  <a:lnTo>
                    <a:pt x="68" y="363"/>
                  </a:lnTo>
                  <a:lnTo>
                    <a:pt x="64" y="365"/>
                  </a:lnTo>
                  <a:lnTo>
                    <a:pt x="58" y="365"/>
                  </a:lnTo>
                  <a:lnTo>
                    <a:pt x="56" y="361"/>
                  </a:lnTo>
                  <a:lnTo>
                    <a:pt x="56" y="367"/>
                  </a:lnTo>
                  <a:lnTo>
                    <a:pt x="51" y="368"/>
                  </a:lnTo>
                  <a:lnTo>
                    <a:pt x="49" y="372"/>
                  </a:lnTo>
                  <a:lnTo>
                    <a:pt x="51" y="374"/>
                  </a:lnTo>
                  <a:lnTo>
                    <a:pt x="51" y="378"/>
                  </a:lnTo>
                  <a:lnTo>
                    <a:pt x="47" y="380"/>
                  </a:lnTo>
                  <a:lnTo>
                    <a:pt x="43" y="380"/>
                  </a:lnTo>
                  <a:lnTo>
                    <a:pt x="34" y="382"/>
                  </a:lnTo>
                  <a:lnTo>
                    <a:pt x="30" y="382"/>
                  </a:lnTo>
                  <a:lnTo>
                    <a:pt x="28" y="380"/>
                  </a:lnTo>
                  <a:lnTo>
                    <a:pt x="30" y="376"/>
                  </a:lnTo>
                  <a:lnTo>
                    <a:pt x="30" y="368"/>
                  </a:lnTo>
                  <a:lnTo>
                    <a:pt x="26" y="368"/>
                  </a:lnTo>
                  <a:lnTo>
                    <a:pt x="25" y="365"/>
                  </a:lnTo>
                  <a:lnTo>
                    <a:pt x="23" y="363"/>
                  </a:lnTo>
                  <a:lnTo>
                    <a:pt x="25" y="361"/>
                  </a:lnTo>
                  <a:lnTo>
                    <a:pt x="28" y="361"/>
                  </a:lnTo>
                  <a:lnTo>
                    <a:pt x="30" y="355"/>
                  </a:lnTo>
                  <a:lnTo>
                    <a:pt x="30" y="352"/>
                  </a:lnTo>
                  <a:lnTo>
                    <a:pt x="26" y="353"/>
                  </a:lnTo>
                  <a:lnTo>
                    <a:pt x="23" y="352"/>
                  </a:lnTo>
                  <a:lnTo>
                    <a:pt x="21" y="348"/>
                  </a:lnTo>
                  <a:lnTo>
                    <a:pt x="19" y="346"/>
                  </a:lnTo>
                  <a:lnTo>
                    <a:pt x="17" y="342"/>
                  </a:lnTo>
                  <a:lnTo>
                    <a:pt x="15" y="335"/>
                  </a:lnTo>
                  <a:lnTo>
                    <a:pt x="13" y="335"/>
                  </a:lnTo>
                  <a:lnTo>
                    <a:pt x="11" y="329"/>
                  </a:lnTo>
                  <a:lnTo>
                    <a:pt x="8" y="329"/>
                  </a:lnTo>
                  <a:lnTo>
                    <a:pt x="6" y="325"/>
                  </a:lnTo>
                  <a:lnTo>
                    <a:pt x="8" y="325"/>
                  </a:lnTo>
                  <a:lnTo>
                    <a:pt x="10" y="322"/>
                  </a:lnTo>
                  <a:lnTo>
                    <a:pt x="8" y="318"/>
                  </a:lnTo>
                  <a:lnTo>
                    <a:pt x="8" y="316"/>
                  </a:lnTo>
                  <a:lnTo>
                    <a:pt x="11" y="312"/>
                  </a:lnTo>
                  <a:lnTo>
                    <a:pt x="11" y="310"/>
                  </a:lnTo>
                  <a:lnTo>
                    <a:pt x="8" y="309"/>
                  </a:lnTo>
                  <a:lnTo>
                    <a:pt x="10" y="307"/>
                  </a:lnTo>
                  <a:lnTo>
                    <a:pt x="8" y="307"/>
                  </a:lnTo>
                  <a:lnTo>
                    <a:pt x="6" y="310"/>
                  </a:lnTo>
                  <a:lnTo>
                    <a:pt x="10" y="312"/>
                  </a:lnTo>
                  <a:lnTo>
                    <a:pt x="6" y="314"/>
                  </a:lnTo>
                  <a:lnTo>
                    <a:pt x="6" y="310"/>
                  </a:lnTo>
                  <a:lnTo>
                    <a:pt x="4" y="309"/>
                  </a:lnTo>
                  <a:lnTo>
                    <a:pt x="2" y="309"/>
                  </a:lnTo>
                  <a:lnTo>
                    <a:pt x="2" y="303"/>
                  </a:lnTo>
                  <a:lnTo>
                    <a:pt x="0" y="301"/>
                  </a:lnTo>
                  <a:lnTo>
                    <a:pt x="0" y="294"/>
                  </a:lnTo>
                  <a:lnTo>
                    <a:pt x="2" y="292"/>
                  </a:lnTo>
                  <a:lnTo>
                    <a:pt x="2" y="292"/>
                  </a:lnTo>
                  <a:lnTo>
                    <a:pt x="6" y="294"/>
                  </a:lnTo>
                  <a:lnTo>
                    <a:pt x="8" y="295"/>
                  </a:lnTo>
                  <a:lnTo>
                    <a:pt x="10" y="294"/>
                  </a:lnTo>
                  <a:lnTo>
                    <a:pt x="8" y="282"/>
                  </a:lnTo>
                  <a:lnTo>
                    <a:pt x="6" y="279"/>
                  </a:lnTo>
                  <a:lnTo>
                    <a:pt x="8" y="275"/>
                  </a:lnTo>
                  <a:lnTo>
                    <a:pt x="10" y="273"/>
                  </a:lnTo>
                  <a:lnTo>
                    <a:pt x="8" y="271"/>
                  </a:lnTo>
                  <a:lnTo>
                    <a:pt x="10" y="267"/>
                  </a:lnTo>
                  <a:lnTo>
                    <a:pt x="13" y="267"/>
                  </a:lnTo>
                  <a:lnTo>
                    <a:pt x="15" y="266"/>
                  </a:lnTo>
                  <a:lnTo>
                    <a:pt x="15" y="262"/>
                  </a:lnTo>
                  <a:lnTo>
                    <a:pt x="17" y="256"/>
                  </a:lnTo>
                  <a:lnTo>
                    <a:pt x="15" y="252"/>
                  </a:lnTo>
                  <a:lnTo>
                    <a:pt x="13" y="245"/>
                  </a:lnTo>
                  <a:lnTo>
                    <a:pt x="11" y="239"/>
                  </a:lnTo>
                  <a:lnTo>
                    <a:pt x="11" y="236"/>
                  </a:lnTo>
                  <a:lnTo>
                    <a:pt x="19" y="234"/>
                  </a:lnTo>
                  <a:lnTo>
                    <a:pt x="19" y="228"/>
                  </a:lnTo>
                  <a:lnTo>
                    <a:pt x="21" y="224"/>
                  </a:lnTo>
                  <a:lnTo>
                    <a:pt x="15" y="219"/>
                  </a:lnTo>
                  <a:lnTo>
                    <a:pt x="10" y="215"/>
                  </a:lnTo>
                  <a:lnTo>
                    <a:pt x="10" y="209"/>
                  </a:lnTo>
                  <a:lnTo>
                    <a:pt x="10" y="204"/>
                  </a:lnTo>
                  <a:lnTo>
                    <a:pt x="10" y="196"/>
                  </a:lnTo>
                  <a:lnTo>
                    <a:pt x="8" y="191"/>
                  </a:lnTo>
                  <a:lnTo>
                    <a:pt x="10" y="187"/>
                  </a:lnTo>
                  <a:lnTo>
                    <a:pt x="8" y="178"/>
                  </a:lnTo>
                  <a:lnTo>
                    <a:pt x="6" y="168"/>
                  </a:lnTo>
                  <a:lnTo>
                    <a:pt x="8" y="161"/>
                  </a:lnTo>
                  <a:lnTo>
                    <a:pt x="11" y="155"/>
                  </a:lnTo>
                  <a:lnTo>
                    <a:pt x="15" y="151"/>
                  </a:lnTo>
                  <a:lnTo>
                    <a:pt x="21" y="153"/>
                  </a:lnTo>
                  <a:lnTo>
                    <a:pt x="26" y="153"/>
                  </a:lnTo>
                  <a:lnTo>
                    <a:pt x="28" y="150"/>
                  </a:lnTo>
                  <a:lnTo>
                    <a:pt x="28" y="144"/>
                  </a:lnTo>
                  <a:lnTo>
                    <a:pt x="26" y="140"/>
                  </a:lnTo>
                  <a:lnTo>
                    <a:pt x="26" y="137"/>
                  </a:lnTo>
                  <a:lnTo>
                    <a:pt x="32" y="123"/>
                  </a:lnTo>
                  <a:lnTo>
                    <a:pt x="32" y="114"/>
                  </a:lnTo>
                  <a:lnTo>
                    <a:pt x="34" y="107"/>
                  </a:lnTo>
                  <a:lnTo>
                    <a:pt x="36" y="103"/>
                  </a:lnTo>
                  <a:lnTo>
                    <a:pt x="36" y="97"/>
                  </a:lnTo>
                  <a:lnTo>
                    <a:pt x="34" y="95"/>
                  </a:lnTo>
                  <a:lnTo>
                    <a:pt x="34" y="92"/>
                  </a:lnTo>
                  <a:lnTo>
                    <a:pt x="40" y="88"/>
                  </a:lnTo>
                  <a:lnTo>
                    <a:pt x="45" y="88"/>
                  </a:lnTo>
                  <a:lnTo>
                    <a:pt x="47" y="86"/>
                  </a:lnTo>
                  <a:lnTo>
                    <a:pt x="47" y="82"/>
                  </a:lnTo>
                  <a:lnTo>
                    <a:pt x="53" y="73"/>
                  </a:lnTo>
                  <a:lnTo>
                    <a:pt x="56" y="67"/>
                  </a:lnTo>
                  <a:lnTo>
                    <a:pt x="58" y="64"/>
                  </a:lnTo>
                  <a:lnTo>
                    <a:pt x="56" y="58"/>
                  </a:lnTo>
                  <a:lnTo>
                    <a:pt x="54" y="56"/>
                  </a:lnTo>
                  <a:lnTo>
                    <a:pt x="54" y="49"/>
                  </a:lnTo>
                  <a:lnTo>
                    <a:pt x="56" y="47"/>
                  </a:lnTo>
                  <a:lnTo>
                    <a:pt x="58" y="45"/>
                  </a:lnTo>
                  <a:lnTo>
                    <a:pt x="60" y="39"/>
                  </a:lnTo>
                  <a:lnTo>
                    <a:pt x="62" y="39"/>
                  </a:lnTo>
                  <a:lnTo>
                    <a:pt x="66" y="34"/>
                  </a:lnTo>
                  <a:lnTo>
                    <a:pt x="68" y="30"/>
                  </a:lnTo>
                  <a:lnTo>
                    <a:pt x="71" y="32"/>
                  </a:lnTo>
                  <a:lnTo>
                    <a:pt x="73" y="34"/>
                  </a:lnTo>
                  <a:lnTo>
                    <a:pt x="77" y="34"/>
                  </a:lnTo>
                  <a:lnTo>
                    <a:pt x="79" y="32"/>
                  </a:lnTo>
                  <a:lnTo>
                    <a:pt x="77" y="28"/>
                  </a:lnTo>
                  <a:lnTo>
                    <a:pt x="79" y="26"/>
                  </a:lnTo>
                  <a:lnTo>
                    <a:pt x="79" y="24"/>
                  </a:lnTo>
                  <a:lnTo>
                    <a:pt x="79" y="22"/>
                  </a:lnTo>
                  <a:lnTo>
                    <a:pt x="77" y="19"/>
                  </a:lnTo>
                  <a:lnTo>
                    <a:pt x="79" y="17"/>
                  </a:lnTo>
                  <a:lnTo>
                    <a:pt x="83" y="17"/>
                  </a:lnTo>
                  <a:lnTo>
                    <a:pt x="86" y="15"/>
                  </a:lnTo>
                  <a:lnTo>
                    <a:pt x="92" y="17"/>
                  </a:lnTo>
                  <a:lnTo>
                    <a:pt x="96" y="19"/>
                  </a:lnTo>
                  <a:lnTo>
                    <a:pt x="99" y="19"/>
                  </a:lnTo>
                  <a:lnTo>
                    <a:pt x="101" y="21"/>
                  </a:lnTo>
                  <a:lnTo>
                    <a:pt x="103" y="21"/>
                  </a:lnTo>
                  <a:lnTo>
                    <a:pt x="105" y="21"/>
                  </a:lnTo>
                  <a:lnTo>
                    <a:pt x="105" y="17"/>
                  </a:lnTo>
                  <a:lnTo>
                    <a:pt x="103" y="15"/>
                  </a:lnTo>
                  <a:lnTo>
                    <a:pt x="103" y="9"/>
                  </a:lnTo>
                  <a:lnTo>
                    <a:pt x="107" y="7"/>
                  </a:lnTo>
                  <a:lnTo>
                    <a:pt x="105" y="4"/>
                  </a:lnTo>
                  <a:lnTo>
                    <a:pt x="103" y="4"/>
                  </a:lnTo>
                  <a:lnTo>
                    <a:pt x="103" y="0"/>
                  </a:lnTo>
                  <a:lnTo>
                    <a:pt x="107" y="0"/>
                  </a:lnTo>
                  <a:lnTo>
                    <a:pt x="111" y="0"/>
                  </a:lnTo>
                  <a:lnTo>
                    <a:pt x="11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73">
              <a:extLst>
                <a:ext uri="{FF2B5EF4-FFF2-40B4-BE49-F238E27FC236}">
                  <a16:creationId xmlns:a16="http://schemas.microsoft.com/office/drawing/2014/main" id="{902438E4-A9A5-465F-8C9F-2090EE603B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82760" y="4326574"/>
              <a:ext cx="740876" cy="1332696"/>
            </a:xfrm>
            <a:custGeom>
              <a:avLst/>
              <a:gdLst>
                <a:gd name="T0" fmla="*/ 57 w 169"/>
                <a:gd name="T1" fmla="*/ 297 h 304"/>
                <a:gd name="T2" fmla="*/ 53 w 169"/>
                <a:gd name="T3" fmla="*/ 293 h 304"/>
                <a:gd name="T4" fmla="*/ 51 w 169"/>
                <a:gd name="T5" fmla="*/ 289 h 304"/>
                <a:gd name="T6" fmla="*/ 15 w 169"/>
                <a:gd name="T7" fmla="*/ 295 h 304"/>
                <a:gd name="T8" fmla="*/ 10 w 169"/>
                <a:gd name="T9" fmla="*/ 293 h 304"/>
                <a:gd name="T10" fmla="*/ 10 w 169"/>
                <a:gd name="T11" fmla="*/ 286 h 304"/>
                <a:gd name="T12" fmla="*/ 30 w 169"/>
                <a:gd name="T13" fmla="*/ 286 h 304"/>
                <a:gd name="T14" fmla="*/ 38 w 169"/>
                <a:gd name="T15" fmla="*/ 284 h 304"/>
                <a:gd name="T16" fmla="*/ 21 w 169"/>
                <a:gd name="T17" fmla="*/ 211 h 304"/>
                <a:gd name="T18" fmla="*/ 23 w 169"/>
                <a:gd name="T19" fmla="*/ 203 h 304"/>
                <a:gd name="T20" fmla="*/ 70 w 169"/>
                <a:gd name="T21" fmla="*/ 159 h 304"/>
                <a:gd name="T22" fmla="*/ 98 w 169"/>
                <a:gd name="T23" fmla="*/ 7 h 304"/>
                <a:gd name="T24" fmla="*/ 113 w 169"/>
                <a:gd name="T25" fmla="*/ 20 h 304"/>
                <a:gd name="T26" fmla="*/ 105 w 169"/>
                <a:gd name="T27" fmla="*/ 43 h 304"/>
                <a:gd name="T28" fmla="*/ 118 w 169"/>
                <a:gd name="T29" fmla="*/ 65 h 304"/>
                <a:gd name="T30" fmla="*/ 122 w 169"/>
                <a:gd name="T31" fmla="*/ 93 h 304"/>
                <a:gd name="T32" fmla="*/ 139 w 169"/>
                <a:gd name="T33" fmla="*/ 145 h 304"/>
                <a:gd name="T34" fmla="*/ 146 w 169"/>
                <a:gd name="T35" fmla="*/ 160 h 304"/>
                <a:gd name="T36" fmla="*/ 154 w 169"/>
                <a:gd name="T37" fmla="*/ 185 h 304"/>
                <a:gd name="T38" fmla="*/ 169 w 169"/>
                <a:gd name="T39" fmla="*/ 220 h 304"/>
                <a:gd name="T40" fmla="*/ 141 w 169"/>
                <a:gd name="T41" fmla="*/ 269 h 304"/>
                <a:gd name="T42" fmla="*/ 129 w 169"/>
                <a:gd name="T43" fmla="*/ 280 h 304"/>
                <a:gd name="T44" fmla="*/ 118 w 169"/>
                <a:gd name="T45" fmla="*/ 282 h 304"/>
                <a:gd name="T46" fmla="*/ 107 w 169"/>
                <a:gd name="T47" fmla="*/ 286 h 304"/>
                <a:gd name="T48" fmla="*/ 101 w 169"/>
                <a:gd name="T49" fmla="*/ 286 h 304"/>
                <a:gd name="T50" fmla="*/ 94 w 169"/>
                <a:gd name="T51" fmla="*/ 289 h 304"/>
                <a:gd name="T52" fmla="*/ 70 w 169"/>
                <a:gd name="T53" fmla="*/ 299 h 304"/>
                <a:gd name="T54" fmla="*/ 60 w 169"/>
                <a:gd name="T55" fmla="*/ 303 h 304"/>
                <a:gd name="T56" fmla="*/ 55 w 169"/>
                <a:gd name="T57" fmla="*/ 289 h 304"/>
                <a:gd name="T58" fmla="*/ 42 w 169"/>
                <a:gd name="T59" fmla="*/ 286 h 304"/>
                <a:gd name="T60" fmla="*/ 30 w 169"/>
                <a:gd name="T61" fmla="*/ 280 h 304"/>
                <a:gd name="T62" fmla="*/ 34 w 169"/>
                <a:gd name="T63" fmla="*/ 258 h 304"/>
                <a:gd name="T64" fmla="*/ 27 w 169"/>
                <a:gd name="T65" fmla="*/ 241 h 304"/>
                <a:gd name="T66" fmla="*/ 25 w 169"/>
                <a:gd name="T67" fmla="*/ 228 h 304"/>
                <a:gd name="T68" fmla="*/ 25 w 169"/>
                <a:gd name="T69" fmla="*/ 215 h 304"/>
                <a:gd name="T70" fmla="*/ 32 w 169"/>
                <a:gd name="T71" fmla="*/ 213 h 304"/>
                <a:gd name="T72" fmla="*/ 38 w 169"/>
                <a:gd name="T73" fmla="*/ 202 h 304"/>
                <a:gd name="T74" fmla="*/ 49 w 169"/>
                <a:gd name="T75" fmla="*/ 200 h 304"/>
                <a:gd name="T76" fmla="*/ 51 w 169"/>
                <a:gd name="T77" fmla="*/ 185 h 304"/>
                <a:gd name="T78" fmla="*/ 62 w 169"/>
                <a:gd name="T79" fmla="*/ 174 h 304"/>
                <a:gd name="T80" fmla="*/ 79 w 169"/>
                <a:gd name="T81" fmla="*/ 164 h 304"/>
                <a:gd name="T82" fmla="*/ 75 w 169"/>
                <a:gd name="T83" fmla="*/ 153 h 304"/>
                <a:gd name="T84" fmla="*/ 62 w 169"/>
                <a:gd name="T85" fmla="*/ 138 h 304"/>
                <a:gd name="T86" fmla="*/ 49 w 169"/>
                <a:gd name="T87" fmla="*/ 123 h 304"/>
                <a:gd name="T88" fmla="*/ 47 w 169"/>
                <a:gd name="T89" fmla="*/ 97 h 304"/>
                <a:gd name="T90" fmla="*/ 42 w 169"/>
                <a:gd name="T91" fmla="*/ 80 h 304"/>
                <a:gd name="T92" fmla="*/ 36 w 169"/>
                <a:gd name="T93" fmla="*/ 61 h 304"/>
                <a:gd name="T94" fmla="*/ 25 w 169"/>
                <a:gd name="T95" fmla="*/ 52 h 304"/>
                <a:gd name="T96" fmla="*/ 0 w 169"/>
                <a:gd name="T97" fmla="*/ 35 h 304"/>
                <a:gd name="T98" fmla="*/ 8 w 169"/>
                <a:gd name="T99" fmla="*/ 28 h 304"/>
                <a:gd name="T100" fmla="*/ 34 w 169"/>
                <a:gd name="T101" fmla="*/ 48 h 304"/>
                <a:gd name="T102" fmla="*/ 57 w 169"/>
                <a:gd name="T103" fmla="*/ 43 h 304"/>
                <a:gd name="T104" fmla="*/ 66 w 169"/>
                <a:gd name="T105" fmla="*/ 31 h 304"/>
                <a:gd name="T106" fmla="*/ 70 w 169"/>
                <a:gd name="T107" fmla="*/ 7 h 304"/>
                <a:gd name="T108" fmla="*/ 83 w 169"/>
                <a:gd name="T109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9" h="304">
                  <a:moveTo>
                    <a:pt x="57" y="297"/>
                  </a:moveTo>
                  <a:lnTo>
                    <a:pt x="57" y="299"/>
                  </a:lnTo>
                  <a:lnTo>
                    <a:pt x="55" y="301"/>
                  </a:lnTo>
                  <a:lnTo>
                    <a:pt x="55" y="299"/>
                  </a:lnTo>
                  <a:lnTo>
                    <a:pt x="55" y="299"/>
                  </a:lnTo>
                  <a:lnTo>
                    <a:pt x="57" y="297"/>
                  </a:lnTo>
                  <a:close/>
                  <a:moveTo>
                    <a:pt x="53" y="293"/>
                  </a:moveTo>
                  <a:lnTo>
                    <a:pt x="53" y="293"/>
                  </a:lnTo>
                  <a:lnTo>
                    <a:pt x="53" y="295"/>
                  </a:lnTo>
                  <a:lnTo>
                    <a:pt x="53" y="295"/>
                  </a:lnTo>
                  <a:lnTo>
                    <a:pt x="51" y="295"/>
                  </a:lnTo>
                  <a:lnTo>
                    <a:pt x="53" y="293"/>
                  </a:lnTo>
                  <a:close/>
                  <a:moveTo>
                    <a:pt x="51" y="289"/>
                  </a:moveTo>
                  <a:lnTo>
                    <a:pt x="49" y="291"/>
                  </a:lnTo>
                  <a:lnTo>
                    <a:pt x="47" y="293"/>
                  </a:lnTo>
                  <a:lnTo>
                    <a:pt x="45" y="291"/>
                  </a:lnTo>
                  <a:lnTo>
                    <a:pt x="45" y="289"/>
                  </a:lnTo>
                  <a:lnTo>
                    <a:pt x="51" y="289"/>
                  </a:lnTo>
                  <a:close/>
                  <a:moveTo>
                    <a:pt x="12" y="286"/>
                  </a:moveTo>
                  <a:lnTo>
                    <a:pt x="17" y="289"/>
                  </a:lnTo>
                  <a:lnTo>
                    <a:pt x="17" y="291"/>
                  </a:lnTo>
                  <a:lnTo>
                    <a:pt x="15" y="291"/>
                  </a:lnTo>
                  <a:lnTo>
                    <a:pt x="14" y="293"/>
                  </a:lnTo>
                  <a:lnTo>
                    <a:pt x="15" y="295"/>
                  </a:lnTo>
                  <a:lnTo>
                    <a:pt x="19" y="295"/>
                  </a:lnTo>
                  <a:lnTo>
                    <a:pt x="19" y="299"/>
                  </a:lnTo>
                  <a:lnTo>
                    <a:pt x="17" y="299"/>
                  </a:lnTo>
                  <a:lnTo>
                    <a:pt x="14" y="297"/>
                  </a:lnTo>
                  <a:lnTo>
                    <a:pt x="12" y="295"/>
                  </a:lnTo>
                  <a:lnTo>
                    <a:pt x="10" y="293"/>
                  </a:lnTo>
                  <a:lnTo>
                    <a:pt x="6" y="291"/>
                  </a:lnTo>
                  <a:lnTo>
                    <a:pt x="8" y="291"/>
                  </a:lnTo>
                  <a:lnTo>
                    <a:pt x="12" y="291"/>
                  </a:lnTo>
                  <a:lnTo>
                    <a:pt x="14" y="289"/>
                  </a:lnTo>
                  <a:lnTo>
                    <a:pt x="10" y="289"/>
                  </a:lnTo>
                  <a:lnTo>
                    <a:pt x="10" y="286"/>
                  </a:lnTo>
                  <a:lnTo>
                    <a:pt x="12" y="286"/>
                  </a:lnTo>
                  <a:close/>
                  <a:moveTo>
                    <a:pt x="30" y="286"/>
                  </a:moveTo>
                  <a:lnTo>
                    <a:pt x="34" y="286"/>
                  </a:lnTo>
                  <a:lnTo>
                    <a:pt x="32" y="288"/>
                  </a:lnTo>
                  <a:lnTo>
                    <a:pt x="32" y="286"/>
                  </a:lnTo>
                  <a:lnTo>
                    <a:pt x="30" y="286"/>
                  </a:lnTo>
                  <a:lnTo>
                    <a:pt x="30" y="286"/>
                  </a:lnTo>
                  <a:close/>
                  <a:moveTo>
                    <a:pt x="38" y="284"/>
                  </a:moveTo>
                  <a:lnTo>
                    <a:pt x="42" y="288"/>
                  </a:lnTo>
                  <a:lnTo>
                    <a:pt x="40" y="288"/>
                  </a:lnTo>
                  <a:lnTo>
                    <a:pt x="38" y="288"/>
                  </a:lnTo>
                  <a:lnTo>
                    <a:pt x="38" y="284"/>
                  </a:lnTo>
                  <a:close/>
                  <a:moveTo>
                    <a:pt x="21" y="207"/>
                  </a:moveTo>
                  <a:lnTo>
                    <a:pt x="23" y="209"/>
                  </a:lnTo>
                  <a:lnTo>
                    <a:pt x="25" y="209"/>
                  </a:lnTo>
                  <a:lnTo>
                    <a:pt x="25" y="211"/>
                  </a:lnTo>
                  <a:lnTo>
                    <a:pt x="23" y="213"/>
                  </a:lnTo>
                  <a:lnTo>
                    <a:pt x="21" y="211"/>
                  </a:lnTo>
                  <a:lnTo>
                    <a:pt x="21" y="207"/>
                  </a:lnTo>
                  <a:close/>
                  <a:moveTo>
                    <a:pt x="23" y="203"/>
                  </a:moveTo>
                  <a:lnTo>
                    <a:pt x="25" y="205"/>
                  </a:lnTo>
                  <a:lnTo>
                    <a:pt x="25" y="207"/>
                  </a:lnTo>
                  <a:lnTo>
                    <a:pt x="23" y="205"/>
                  </a:lnTo>
                  <a:lnTo>
                    <a:pt x="23" y="203"/>
                  </a:lnTo>
                  <a:close/>
                  <a:moveTo>
                    <a:pt x="68" y="153"/>
                  </a:moveTo>
                  <a:lnTo>
                    <a:pt x="71" y="155"/>
                  </a:lnTo>
                  <a:lnTo>
                    <a:pt x="71" y="155"/>
                  </a:lnTo>
                  <a:lnTo>
                    <a:pt x="70" y="157"/>
                  </a:lnTo>
                  <a:lnTo>
                    <a:pt x="71" y="159"/>
                  </a:lnTo>
                  <a:lnTo>
                    <a:pt x="70" y="159"/>
                  </a:lnTo>
                  <a:lnTo>
                    <a:pt x="66" y="159"/>
                  </a:lnTo>
                  <a:lnTo>
                    <a:pt x="64" y="155"/>
                  </a:lnTo>
                  <a:lnTo>
                    <a:pt x="68" y="153"/>
                  </a:lnTo>
                  <a:close/>
                  <a:moveTo>
                    <a:pt x="90" y="0"/>
                  </a:moveTo>
                  <a:lnTo>
                    <a:pt x="94" y="1"/>
                  </a:lnTo>
                  <a:lnTo>
                    <a:pt x="98" y="7"/>
                  </a:lnTo>
                  <a:lnTo>
                    <a:pt x="100" y="9"/>
                  </a:lnTo>
                  <a:lnTo>
                    <a:pt x="103" y="11"/>
                  </a:lnTo>
                  <a:lnTo>
                    <a:pt x="109" y="11"/>
                  </a:lnTo>
                  <a:lnTo>
                    <a:pt x="111" y="15"/>
                  </a:lnTo>
                  <a:lnTo>
                    <a:pt x="113" y="18"/>
                  </a:lnTo>
                  <a:lnTo>
                    <a:pt x="113" y="20"/>
                  </a:lnTo>
                  <a:lnTo>
                    <a:pt x="111" y="26"/>
                  </a:lnTo>
                  <a:lnTo>
                    <a:pt x="111" y="33"/>
                  </a:lnTo>
                  <a:lnTo>
                    <a:pt x="105" y="35"/>
                  </a:lnTo>
                  <a:lnTo>
                    <a:pt x="103" y="37"/>
                  </a:lnTo>
                  <a:lnTo>
                    <a:pt x="105" y="37"/>
                  </a:lnTo>
                  <a:lnTo>
                    <a:pt x="105" y="43"/>
                  </a:lnTo>
                  <a:lnTo>
                    <a:pt x="103" y="48"/>
                  </a:lnTo>
                  <a:lnTo>
                    <a:pt x="107" y="50"/>
                  </a:lnTo>
                  <a:lnTo>
                    <a:pt x="109" y="58"/>
                  </a:lnTo>
                  <a:lnTo>
                    <a:pt x="111" y="58"/>
                  </a:lnTo>
                  <a:lnTo>
                    <a:pt x="116" y="61"/>
                  </a:lnTo>
                  <a:lnTo>
                    <a:pt x="118" y="65"/>
                  </a:lnTo>
                  <a:lnTo>
                    <a:pt x="120" y="69"/>
                  </a:lnTo>
                  <a:lnTo>
                    <a:pt x="128" y="73"/>
                  </a:lnTo>
                  <a:lnTo>
                    <a:pt x="129" y="74"/>
                  </a:lnTo>
                  <a:lnTo>
                    <a:pt x="128" y="80"/>
                  </a:lnTo>
                  <a:lnTo>
                    <a:pt x="126" y="86"/>
                  </a:lnTo>
                  <a:lnTo>
                    <a:pt x="122" y="93"/>
                  </a:lnTo>
                  <a:lnTo>
                    <a:pt x="126" y="99"/>
                  </a:lnTo>
                  <a:lnTo>
                    <a:pt x="128" y="102"/>
                  </a:lnTo>
                  <a:lnTo>
                    <a:pt x="135" y="116"/>
                  </a:lnTo>
                  <a:lnTo>
                    <a:pt x="143" y="132"/>
                  </a:lnTo>
                  <a:lnTo>
                    <a:pt x="139" y="134"/>
                  </a:lnTo>
                  <a:lnTo>
                    <a:pt x="139" y="145"/>
                  </a:lnTo>
                  <a:lnTo>
                    <a:pt x="139" y="147"/>
                  </a:lnTo>
                  <a:lnTo>
                    <a:pt x="143" y="149"/>
                  </a:lnTo>
                  <a:lnTo>
                    <a:pt x="139" y="151"/>
                  </a:lnTo>
                  <a:lnTo>
                    <a:pt x="139" y="157"/>
                  </a:lnTo>
                  <a:lnTo>
                    <a:pt x="141" y="160"/>
                  </a:lnTo>
                  <a:lnTo>
                    <a:pt x="146" y="160"/>
                  </a:lnTo>
                  <a:lnTo>
                    <a:pt x="146" y="164"/>
                  </a:lnTo>
                  <a:lnTo>
                    <a:pt x="146" y="166"/>
                  </a:lnTo>
                  <a:lnTo>
                    <a:pt x="146" y="172"/>
                  </a:lnTo>
                  <a:lnTo>
                    <a:pt x="148" y="175"/>
                  </a:lnTo>
                  <a:lnTo>
                    <a:pt x="154" y="179"/>
                  </a:lnTo>
                  <a:lnTo>
                    <a:pt x="154" y="185"/>
                  </a:lnTo>
                  <a:lnTo>
                    <a:pt x="150" y="188"/>
                  </a:lnTo>
                  <a:lnTo>
                    <a:pt x="148" y="194"/>
                  </a:lnTo>
                  <a:lnTo>
                    <a:pt x="158" y="205"/>
                  </a:lnTo>
                  <a:lnTo>
                    <a:pt x="161" y="205"/>
                  </a:lnTo>
                  <a:lnTo>
                    <a:pt x="169" y="215"/>
                  </a:lnTo>
                  <a:lnTo>
                    <a:pt x="169" y="220"/>
                  </a:lnTo>
                  <a:lnTo>
                    <a:pt x="165" y="232"/>
                  </a:lnTo>
                  <a:lnTo>
                    <a:pt x="158" y="243"/>
                  </a:lnTo>
                  <a:lnTo>
                    <a:pt x="154" y="252"/>
                  </a:lnTo>
                  <a:lnTo>
                    <a:pt x="150" y="258"/>
                  </a:lnTo>
                  <a:lnTo>
                    <a:pt x="144" y="267"/>
                  </a:lnTo>
                  <a:lnTo>
                    <a:pt x="141" y="269"/>
                  </a:lnTo>
                  <a:lnTo>
                    <a:pt x="133" y="276"/>
                  </a:lnTo>
                  <a:lnTo>
                    <a:pt x="133" y="280"/>
                  </a:lnTo>
                  <a:lnTo>
                    <a:pt x="133" y="282"/>
                  </a:lnTo>
                  <a:lnTo>
                    <a:pt x="133" y="284"/>
                  </a:lnTo>
                  <a:lnTo>
                    <a:pt x="129" y="282"/>
                  </a:lnTo>
                  <a:lnTo>
                    <a:pt x="129" y="280"/>
                  </a:lnTo>
                  <a:lnTo>
                    <a:pt x="126" y="280"/>
                  </a:lnTo>
                  <a:lnTo>
                    <a:pt x="126" y="280"/>
                  </a:lnTo>
                  <a:lnTo>
                    <a:pt x="126" y="282"/>
                  </a:lnTo>
                  <a:lnTo>
                    <a:pt x="126" y="284"/>
                  </a:lnTo>
                  <a:lnTo>
                    <a:pt x="120" y="286"/>
                  </a:lnTo>
                  <a:lnTo>
                    <a:pt x="118" y="282"/>
                  </a:lnTo>
                  <a:lnTo>
                    <a:pt x="115" y="284"/>
                  </a:lnTo>
                  <a:lnTo>
                    <a:pt x="111" y="286"/>
                  </a:lnTo>
                  <a:lnTo>
                    <a:pt x="111" y="284"/>
                  </a:lnTo>
                  <a:lnTo>
                    <a:pt x="109" y="284"/>
                  </a:lnTo>
                  <a:lnTo>
                    <a:pt x="109" y="286"/>
                  </a:lnTo>
                  <a:lnTo>
                    <a:pt x="107" y="286"/>
                  </a:lnTo>
                  <a:lnTo>
                    <a:pt x="105" y="282"/>
                  </a:lnTo>
                  <a:lnTo>
                    <a:pt x="103" y="286"/>
                  </a:lnTo>
                  <a:lnTo>
                    <a:pt x="101" y="284"/>
                  </a:lnTo>
                  <a:lnTo>
                    <a:pt x="101" y="282"/>
                  </a:lnTo>
                  <a:lnTo>
                    <a:pt x="100" y="282"/>
                  </a:lnTo>
                  <a:lnTo>
                    <a:pt x="101" y="286"/>
                  </a:lnTo>
                  <a:lnTo>
                    <a:pt x="100" y="286"/>
                  </a:lnTo>
                  <a:lnTo>
                    <a:pt x="98" y="289"/>
                  </a:lnTo>
                  <a:lnTo>
                    <a:pt x="96" y="289"/>
                  </a:lnTo>
                  <a:lnTo>
                    <a:pt x="98" y="286"/>
                  </a:lnTo>
                  <a:lnTo>
                    <a:pt x="96" y="286"/>
                  </a:lnTo>
                  <a:lnTo>
                    <a:pt x="94" y="289"/>
                  </a:lnTo>
                  <a:lnTo>
                    <a:pt x="90" y="289"/>
                  </a:lnTo>
                  <a:lnTo>
                    <a:pt x="86" y="288"/>
                  </a:lnTo>
                  <a:lnTo>
                    <a:pt x="86" y="289"/>
                  </a:lnTo>
                  <a:lnTo>
                    <a:pt x="79" y="295"/>
                  </a:lnTo>
                  <a:lnTo>
                    <a:pt x="75" y="295"/>
                  </a:lnTo>
                  <a:lnTo>
                    <a:pt x="70" y="299"/>
                  </a:lnTo>
                  <a:lnTo>
                    <a:pt x="68" y="299"/>
                  </a:lnTo>
                  <a:lnTo>
                    <a:pt x="66" y="301"/>
                  </a:lnTo>
                  <a:lnTo>
                    <a:pt x="64" y="297"/>
                  </a:lnTo>
                  <a:lnTo>
                    <a:pt x="62" y="299"/>
                  </a:lnTo>
                  <a:lnTo>
                    <a:pt x="60" y="304"/>
                  </a:lnTo>
                  <a:lnTo>
                    <a:pt x="60" y="303"/>
                  </a:lnTo>
                  <a:lnTo>
                    <a:pt x="60" y="299"/>
                  </a:lnTo>
                  <a:lnTo>
                    <a:pt x="60" y="297"/>
                  </a:lnTo>
                  <a:lnTo>
                    <a:pt x="57" y="291"/>
                  </a:lnTo>
                  <a:lnTo>
                    <a:pt x="58" y="289"/>
                  </a:lnTo>
                  <a:lnTo>
                    <a:pt x="58" y="286"/>
                  </a:lnTo>
                  <a:lnTo>
                    <a:pt x="55" y="289"/>
                  </a:lnTo>
                  <a:lnTo>
                    <a:pt x="53" y="289"/>
                  </a:lnTo>
                  <a:lnTo>
                    <a:pt x="53" y="288"/>
                  </a:lnTo>
                  <a:lnTo>
                    <a:pt x="51" y="286"/>
                  </a:lnTo>
                  <a:lnTo>
                    <a:pt x="47" y="288"/>
                  </a:lnTo>
                  <a:lnTo>
                    <a:pt x="45" y="284"/>
                  </a:lnTo>
                  <a:lnTo>
                    <a:pt x="42" y="286"/>
                  </a:lnTo>
                  <a:lnTo>
                    <a:pt x="38" y="280"/>
                  </a:lnTo>
                  <a:lnTo>
                    <a:pt x="38" y="284"/>
                  </a:lnTo>
                  <a:lnTo>
                    <a:pt x="36" y="282"/>
                  </a:lnTo>
                  <a:lnTo>
                    <a:pt x="32" y="284"/>
                  </a:lnTo>
                  <a:lnTo>
                    <a:pt x="30" y="282"/>
                  </a:lnTo>
                  <a:lnTo>
                    <a:pt x="30" y="280"/>
                  </a:lnTo>
                  <a:lnTo>
                    <a:pt x="32" y="276"/>
                  </a:lnTo>
                  <a:lnTo>
                    <a:pt x="30" y="273"/>
                  </a:lnTo>
                  <a:lnTo>
                    <a:pt x="30" y="267"/>
                  </a:lnTo>
                  <a:lnTo>
                    <a:pt x="32" y="265"/>
                  </a:lnTo>
                  <a:lnTo>
                    <a:pt x="30" y="260"/>
                  </a:lnTo>
                  <a:lnTo>
                    <a:pt x="34" y="258"/>
                  </a:lnTo>
                  <a:lnTo>
                    <a:pt x="30" y="254"/>
                  </a:lnTo>
                  <a:lnTo>
                    <a:pt x="32" y="252"/>
                  </a:lnTo>
                  <a:lnTo>
                    <a:pt x="30" y="250"/>
                  </a:lnTo>
                  <a:lnTo>
                    <a:pt x="27" y="245"/>
                  </a:lnTo>
                  <a:lnTo>
                    <a:pt x="28" y="245"/>
                  </a:lnTo>
                  <a:lnTo>
                    <a:pt x="27" y="241"/>
                  </a:lnTo>
                  <a:lnTo>
                    <a:pt x="27" y="239"/>
                  </a:lnTo>
                  <a:lnTo>
                    <a:pt x="28" y="235"/>
                  </a:lnTo>
                  <a:lnTo>
                    <a:pt x="27" y="233"/>
                  </a:lnTo>
                  <a:lnTo>
                    <a:pt x="25" y="233"/>
                  </a:lnTo>
                  <a:lnTo>
                    <a:pt x="23" y="232"/>
                  </a:lnTo>
                  <a:lnTo>
                    <a:pt x="25" y="228"/>
                  </a:lnTo>
                  <a:lnTo>
                    <a:pt x="23" y="228"/>
                  </a:lnTo>
                  <a:lnTo>
                    <a:pt x="23" y="224"/>
                  </a:lnTo>
                  <a:lnTo>
                    <a:pt x="25" y="222"/>
                  </a:lnTo>
                  <a:lnTo>
                    <a:pt x="25" y="222"/>
                  </a:lnTo>
                  <a:lnTo>
                    <a:pt x="27" y="218"/>
                  </a:lnTo>
                  <a:lnTo>
                    <a:pt x="25" y="215"/>
                  </a:lnTo>
                  <a:lnTo>
                    <a:pt x="27" y="213"/>
                  </a:lnTo>
                  <a:lnTo>
                    <a:pt x="27" y="211"/>
                  </a:lnTo>
                  <a:lnTo>
                    <a:pt x="28" y="209"/>
                  </a:lnTo>
                  <a:lnTo>
                    <a:pt x="30" y="211"/>
                  </a:lnTo>
                  <a:lnTo>
                    <a:pt x="32" y="211"/>
                  </a:lnTo>
                  <a:lnTo>
                    <a:pt x="32" y="213"/>
                  </a:lnTo>
                  <a:lnTo>
                    <a:pt x="36" y="211"/>
                  </a:lnTo>
                  <a:lnTo>
                    <a:pt x="38" y="209"/>
                  </a:lnTo>
                  <a:lnTo>
                    <a:pt x="40" y="207"/>
                  </a:lnTo>
                  <a:lnTo>
                    <a:pt x="40" y="205"/>
                  </a:lnTo>
                  <a:lnTo>
                    <a:pt x="36" y="203"/>
                  </a:lnTo>
                  <a:lnTo>
                    <a:pt x="38" y="202"/>
                  </a:lnTo>
                  <a:lnTo>
                    <a:pt x="40" y="202"/>
                  </a:lnTo>
                  <a:lnTo>
                    <a:pt x="40" y="202"/>
                  </a:lnTo>
                  <a:lnTo>
                    <a:pt x="42" y="198"/>
                  </a:lnTo>
                  <a:lnTo>
                    <a:pt x="43" y="196"/>
                  </a:lnTo>
                  <a:lnTo>
                    <a:pt x="43" y="198"/>
                  </a:lnTo>
                  <a:lnTo>
                    <a:pt x="49" y="200"/>
                  </a:lnTo>
                  <a:lnTo>
                    <a:pt x="45" y="198"/>
                  </a:lnTo>
                  <a:lnTo>
                    <a:pt x="45" y="194"/>
                  </a:lnTo>
                  <a:lnTo>
                    <a:pt x="47" y="190"/>
                  </a:lnTo>
                  <a:lnTo>
                    <a:pt x="51" y="190"/>
                  </a:lnTo>
                  <a:lnTo>
                    <a:pt x="51" y="187"/>
                  </a:lnTo>
                  <a:lnTo>
                    <a:pt x="51" y="185"/>
                  </a:lnTo>
                  <a:lnTo>
                    <a:pt x="51" y="183"/>
                  </a:lnTo>
                  <a:lnTo>
                    <a:pt x="53" y="185"/>
                  </a:lnTo>
                  <a:lnTo>
                    <a:pt x="55" y="185"/>
                  </a:lnTo>
                  <a:lnTo>
                    <a:pt x="55" y="179"/>
                  </a:lnTo>
                  <a:lnTo>
                    <a:pt x="60" y="174"/>
                  </a:lnTo>
                  <a:lnTo>
                    <a:pt x="62" y="174"/>
                  </a:lnTo>
                  <a:lnTo>
                    <a:pt x="62" y="170"/>
                  </a:lnTo>
                  <a:lnTo>
                    <a:pt x="64" y="168"/>
                  </a:lnTo>
                  <a:lnTo>
                    <a:pt x="64" y="164"/>
                  </a:lnTo>
                  <a:lnTo>
                    <a:pt x="70" y="162"/>
                  </a:lnTo>
                  <a:lnTo>
                    <a:pt x="73" y="162"/>
                  </a:lnTo>
                  <a:lnTo>
                    <a:pt x="79" y="164"/>
                  </a:lnTo>
                  <a:lnTo>
                    <a:pt x="77" y="162"/>
                  </a:lnTo>
                  <a:lnTo>
                    <a:pt x="73" y="159"/>
                  </a:lnTo>
                  <a:lnTo>
                    <a:pt x="75" y="159"/>
                  </a:lnTo>
                  <a:lnTo>
                    <a:pt x="79" y="159"/>
                  </a:lnTo>
                  <a:lnTo>
                    <a:pt x="73" y="155"/>
                  </a:lnTo>
                  <a:lnTo>
                    <a:pt x="75" y="153"/>
                  </a:lnTo>
                  <a:lnTo>
                    <a:pt x="75" y="147"/>
                  </a:lnTo>
                  <a:lnTo>
                    <a:pt x="73" y="145"/>
                  </a:lnTo>
                  <a:lnTo>
                    <a:pt x="75" y="145"/>
                  </a:lnTo>
                  <a:lnTo>
                    <a:pt x="71" y="140"/>
                  </a:lnTo>
                  <a:lnTo>
                    <a:pt x="64" y="140"/>
                  </a:lnTo>
                  <a:lnTo>
                    <a:pt x="62" y="138"/>
                  </a:lnTo>
                  <a:lnTo>
                    <a:pt x="58" y="138"/>
                  </a:lnTo>
                  <a:lnTo>
                    <a:pt x="57" y="136"/>
                  </a:lnTo>
                  <a:lnTo>
                    <a:pt x="57" y="132"/>
                  </a:lnTo>
                  <a:lnTo>
                    <a:pt x="55" y="131"/>
                  </a:lnTo>
                  <a:lnTo>
                    <a:pt x="53" y="125"/>
                  </a:lnTo>
                  <a:lnTo>
                    <a:pt x="49" y="123"/>
                  </a:lnTo>
                  <a:lnTo>
                    <a:pt x="47" y="117"/>
                  </a:lnTo>
                  <a:lnTo>
                    <a:pt x="49" y="116"/>
                  </a:lnTo>
                  <a:lnTo>
                    <a:pt x="49" y="110"/>
                  </a:lnTo>
                  <a:lnTo>
                    <a:pt x="47" y="106"/>
                  </a:lnTo>
                  <a:lnTo>
                    <a:pt x="49" y="104"/>
                  </a:lnTo>
                  <a:lnTo>
                    <a:pt x="47" y="97"/>
                  </a:lnTo>
                  <a:lnTo>
                    <a:pt x="45" y="95"/>
                  </a:lnTo>
                  <a:lnTo>
                    <a:pt x="45" y="89"/>
                  </a:lnTo>
                  <a:lnTo>
                    <a:pt x="47" y="88"/>
                  </a:lnTo>
                  <a:lnTo>
                    <a:pt x="45" y="84"/>
                  </a:lnTo>
                  <a:lnTo>
                    <a:pt x="42" y="84"/>
                  </a:lnTo>
                  <a:lnTo>
                    <a:pt x="42" y="80"/>
                  </a:lnTo>
                  <a:lnTo>
                    <a:pt x="42" y="76"/>
                  </a:lnTo>
                  <a:lnTo>
                    <a:pt x="42" y="71"/>
                  </a:lnTo>
                  <a:lnTo>
                    <a:pt x="43" y="69"/>
                  </a:lnTo>
                  <a:lnTo>
                    <a:pt x="42" y="65"/>
                  </a:lnTo>
                  <a:lnTo>
                    <a:pt x="40" y="65"/>
                  </a:lnTo>
                  <a:lnTo>
                    <a:pt x="36" y="61"/>
                  </a:lnTo>
                  <a:lnTo>
                    <a:pt x="34" y="61"/>
                  </a:lnTo>
                  <a:lnTo>
                    <a:pt x="34" y="61"/>
                  </a:lnTo>
                  <a:lnTo>
                    <a:pt x="32" y="59"/>
                  </a:lnTo>
                  <a:lnTo>
                    <a:pt x="28" y="54"/>
                  </a:lnTo>
                  <a:lnTo>
                    <a:pt x="27" y="54"/>
                  </a:lnTo>
                  <a:lnTo>
                    <a:pt x="25" y="52"/>
                  </a:lnTo>
                  <a:lnTo>
                    <a:pt x="17" y="52"/>
                  </a:lnTo>
                  <a:lnTo>
                    <a:pt x="14" y="48"/>
                  </a:lnTo>
                  <a:lnTo>
                    <a:pt x="6" y="43"/>
                  </a:lnTo>
                  <a:lnTo>
                    <a:pt x="2" y="39"/>
                  </a:lnTo>
                  <a:lnTo>
                    <a:pt x="0" y="37"/>
                  </a:lnTo>
                  <a:lnTo>
                    <a:pt x="0" y="35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2" y="33"/>
                  </a:lnTo>
                  <a:lnTo>
                    <a:pt x="2" y="30"/>
                  </a:lnTo>
                  <a:lnTo>
                    <a:pt x="4" y="28"/>
                  </a:lnTo>
                  <a:lnTo>
                    <a:pt x="8" y="28"/>
                  </a:lnTo>
                  <a:lnTo>
                    <a:pt x="10" y="31"/>
                  </a:lnTo>
                  <a:lnTo>
                    <a:pt x="17" y="37"/>
                  </a:lnTo>
                  <a:lnTo>
                    <a:pt x="19" y="41"/>
                  </a:lnTo>
                  <a:lnTo>
                    <a:pt x="21" y="44"/>
                  </a:lnTo>
                  <a:lnTo>
                    <a:pt x="27" y="46"/>
                  </a:lnTo>
                  <a:lnTo>
                    <a:pt x="34" y="48"/>
                  </a:lnTo>
                  <a:lnTo>
                    <a:pt x="38" y="43"/>
                  </a:lnTo>
                  <a:lnTo>
                    <a:pt x="42" y="41"/>
                  </a:lnTo>
                  <a:lnTo>
                    <a:pt x="45" y="41"/>
                  </a:lnTo>
                  <a:lnTo>
                    <a:pt x="51" y="44"/>
                  </a:lnTo>
                  <a:lnTo>
                    <a:pt x="55" y="46"/>
                  </a:lnTo>
                  <a:lnTo>
                    <a:pt x="57" y="43"/>
                  </a:lnTo>
                  <a:lnTo>
                    <a:pt x="58" y="41"/>
                  </a:lnTo>
                  <a:lnTo>
                    <a:pt x="60" y="39"/>
                  </a:lnTo>
                  <a:lnTo>
                    <a:pt x="64" y="39"/>
                  </a:lnTo>
                  <a:lnTo>
                    <a:pt x="66" y="37"/>
                  </a:lnTo>
                  <a:lnTo>
                    <a:pt x="68" y="33"/>
                  </a:lnTo>
                  <a:lnTo>
                    <a:pt x="66" y="31"/>
                  </a:lnTo>
                  <a:lnTo>
                    <a:pt x="66" y="26"/>
                  </a:lnTo>
                  <a:lnTo>
                    <a:pt x="66" y="18"/>
                  </a:lnTo>
                  <a:lnTo>
                    <a:pt x="68" y="15"/>
                  </a:lnTo>
                  <a:lnTo>
                    <a:pt x="66" y="13"/>
                  </a:lnTo>
                  <a:lnTo>
                    <a:pt x="68" y="11"/>
                  </a:lnTo>
                  <a:lnTo>
                    <a:pt x="70" y="7"/>
                  </a:lnTo>
                  <a:lnTo>
                    <a:pt x="70" y="5"/>
                  </a:lnTo>
                  <a:lnTo>
                    <a:pt x="73" y="3"/>
                  </a:lnTo>
                  <a:lnTo>
                    <a:pt x="77" y="5"/>
                  </a:lnTo>
                  <a:lnTo>
                    <a:pt x="81" y="3"/>
                  </a:lnTo>
                  <a:lnTo>
                    <a:pt x="81" y="3"/>
                  </a:lnTo>
                  <a:lnTo>
                    <a:pt x="83" y="0"/>
                  </a:lnTo>
                  <a:lnTo>
                    <a:pt x="9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74">
              <a:extLst>
                <a:ext uri="{FF2B5EF4-FFF2-40B4-BE49-F238E27FC236}">
                  <a16:creationId xmlns:a16="http://schemas.microsoft.com/office/drawing/2014/main" id="{2B6797D2-823E-48E2-9EF0-F6710D4625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10240" y="5685296"/>
              <a:ext cx="403316" cy="263032"/>
            </a:xfrm>
            <a:custGeom>
              <a:avLst/>
              <a:gdLst>
                <a:gd name="T0" fmla="*/ 12 w 92"/>
                <a:gd name="T1" fmla="*/ 30 h 60"/>
                <a:gd name="T2" fmla="*/ 19 w 92"/>
                <a:gd name="T3" fmla="*/ 34 h 60"/>
                <a:gd name="T4" fmla="*/ 21 w 92"/>
                <a:gd name="T5" fmla="*/ 36 h 60"/>
                <a:gd name="T6" fmla="*/ 17 w 92"/>
                <a:gd name="T7" fmla="*/ 36 h 60"/>
                <a:gd name="T8" fmla="*/ 13 w 92"/>
                <a:gd name="T9" fmla="*/ 41 h 60"/>
                <a:gd name="T10" fmla="*/ 8 w 92"/>
                <a:gd name="T11" fmla="*/ 45 h 60"/>
                <a:gd name="T12" fmla="*/ 4 w 92"/>
                <a:gd name="T13" fmla="*/ 51 h 60"/>
                <a:gd name="T14" fmla="*/ 4 w 92"/>
                <a:gd name="T15" fmla="*/ 45 h 60"/>
                <a:gd name="T16" fmla="*/ 6 w 92"/>
                <a:gd name="T17" fmla="*/ 43 h 60"/>
                <a:gd name="T18" fmla="*/ 2 w 92"/>
                <a:gd name="T19" fmla="*/ 40 h 60"/>
                <a:gd name="T20" fmla="*/ 4 w 92"/>
                <a:gd name="T21" fmla="*/ 36 h 60"/>
                <a:gd name="T22" fmla="*/ 0 w 92"/>
                <a:gd name="T23" fmla="*/ 34 h 60"/>
                <a:gd name="T24" fmla="*/ 2 w 92"/>
                <a:gd name="T25" fmla="*/ 32 h 60"/>
                <a:gd name="T26" fmla="*/ 6 w 92"/>
                <a:gd name="T27" fmla="*/ 34 h 60"/>
                <a:gd name="T28" fmla="*/ 8 w 92"/>
                <a:gd name="T29" fmla="*/ 32 h 60"/>
                <a:gd name="T30" fmla="*/ 17 w 92"/>
                <a:gd name="T31" fmla="*/ 28 h 60"/>
                <a:gd name="T32" fmla="*/ 23 w 92"/>
                <a:gd name="T33" fmla="*/ 32 h 60"/>
                <a:gd name="T34" fmla="*/ 17 w 92"/>
                <a:gd name="T35" fmla="*/ 30 h 60"/>
                <a:gd name="T36" fmla="*/ 21 w 92"/>
                <a:gd name="T37" fmla="*/ 19 h 60"/>
                <a:gd name="T38" fmla="*/ 19 w 92"/>
                <a:gd name="T39" fmla="*/ 21 h 60"/>
                <a:gd name="T40" fmla="*/ 21 w 92"/>
                <a:gd name="T41" fmla="*/ 19 h 60"/>
                <a:gd name="T42" fmla="*/ 12 w 92"/>
                <a:gd name="T43" fmla="*/ 19 h 60"/>
                <a:gd name="T44" fmla="*/ 17 w 92"/>
                <a:gd name="T45" fmla="*/ 21 h 60"/>
                <a:gd name="T46" fmla="*/ 15 w 92"/>
                <a:gd name="T47" fmla="*/ 25 h 60"/>
                <a:gd name="T48" fmla="*/ 12 w 92"/>
                <a:gd name="T49" fmla="*/ 28 h 60"/>
                <a:gd name="T50" fmla="*/ 8 w 92"/>
                <a:gd name="T51" fmla="*/ 25 h 60"/>
                <a:gd name="T52" fmla="*/ 2 w 92"/>
                <a:gd name="T53" fmla="*/ 25 h 60"/>
                <a:gd name="T54" fmla="*/ 10 w 92"/>
                <a:gd name="T55" fmla="*/ 21 h 60"/>
                <a:gd name="T56" fmla="*/ 53 w 92"/>
                <a:gd name="T57" fmla="*/ 0 h 60"/>
                <a:gd name="T58" fmla="*/ 60 w 92"/>
                <a:gd name="T59" fmla="*/ 2 h 60"/>
                <a:gd name="T60" fmla="*/ 70 w 92"/>
                <a:gd name="T61" fmla="*/ 4 h 60"/>
                <a:gd name="T62" fmla="*/ 88 w 92"/>
                <a:gd name="T63" fmla="*/ 8 h 60"/>
                <a:gd name="T64" fmla="*/ 90 w 92"/>
                <a:gd name="T65" fmla="*/ 8 h 60"/>
                <a:gd name="T66" fmla="*/ 90 w 92"/>
                <a:gd name="T67" fmla="*/ 10 h 60"/>
                <a:gd name="T68" fmla="*/ 86 w 92"/>
                <a:gd name="T69" fmla="*/ 19 h 60"/>
                <a:gd name="T70" fmla="*/ 83 w 92"/>
                <a:gd name="T71" fmla="*/ 32 h 60"/>
                <a:gd name="T72" fmla="*/ 92 w 92"/>
                <a:gd name="T73" fmla="*/ 51 h 60"/>
                <a:gd name="T74" fmla="*/ 88 w 92"/>
                <a:gd name="T75" fmla="*/ 56 h 60"/>
                <a:gd name="T76" fmla="*/ 81 w 92"/>
                <a:gd name="T77" fmla="*/ 58 h 60"/>
                <a:gd name="T78" fmla="*/ 73 w 92"/>
                <a:gd name="T79" fmla="*/ 58 h 60"/>
                <a:gd name="T80" fmla="*/ 68 w 92"/>
                <a:gd name="T81" fmla="*/ 53 h 60"/>
                <a:gd name="T82" fmla="*/ 60 w 92"/>
                <a:gd name="T83" fmla="*/ 49 h 60"/>
                <a:gd name="T84" fmla="*/ 56 w 92"/>
                <a:gd name="T85" fmla="*/ 43 h 60"/>
                <a:gd name="T86" fmla="*/ 55 w 92"/>
                <a:gd name="T87" fmla="*/ 47 h 60"/>
                <a:gd name="T88" fmla="*/ 45 w 92"/>
                <a:gd name="T89" fmla="*/ 45 h 60"/>
                <a:gd name="T90" fmla="*/ 38 w 92"/>
                <a:gd name="T91" fmla="*/ 49 h 60"/>
                <a:gd name="T92" fmla="*/ 40 w 92"/>
                <a:gd name="T93" fmla="*/ 38 h 60"/>
                <a:gd name="T94" fmla="*/ 36 w 92"/>
                <a:gd name="T95" fmla="*/ 38 h 60"/>
                <a:gd name="T96" fmla="*/ 34 w 92"/>
                <a:gd name="T97" fmla="*/ 41 h 60"/>
                <a:gd name="T98" fmla="*/ 26 w 92"/>
                <a:gd name="T99" fmla="*/ 32 h 60"/>
                <a:gd name="T100" fmla="*/ 28 w 92"/>
                <a:gd name="T101" fmla="*/ 28 h 60"/>
                <a:gd name="T102" fmla="*/ 26 w 92"/>
                <a:gd name="T103" fmla="*/ 26 h 60"/>
                <a:gd name="T104" fmla="*/ 23 w 92"/>
                <a:gd name="T105" fmla="*/ 26 h 60"/>
                <a:gd name="T106" fmla="*/ 25 w 92"/>
                <a:gd name="T107" fmla="*/ 12 h 60"/>
                <a:gd name="T108" fmla="*/ 32 w 92"/>
                <a:gd name="T109" fmla="*/ 10 h 60"/>
                <a:gd name="T110" fmla="*/ 38 w 92"/>
                <a:gd name="T111" fmla="*/ 6 h 60"/>
                <a:gd name="T112" fmla="*/ 41 w 92"/>
                <a:gd name="T113" fmla="*/ 4 h 60"/>
                <a:gd name="T114" fmla="*/ 47 w 92"/>
                <a:gd name="T115" fmla="*/ 6 h 60"/>
                <a:gd name="T116" fmla="*/ 53 w 92"/>
                <a:gd name="T117" fmla="*/ 4 h 60"/>
                <a:gd name="T118" fmla="*/ 51 w 92"/>
                <a:gd name="T119" fmla="*/ 2 h 60"/>
                <a:gd name="T120" fmla="*/ 53 w 92"/>
                <a:gd name="T12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2" h="60">
                  <a:moveTo>
                    <a:pt x="10" y="30"/>
                  </a:moveTo>
                  <a:lnTo>
                    <a:pt x="12" y="30"/>
                  </a:lnTo>
                  <a:lnTo>
                    <a:pt x="15" y="32"/>
                  </a:lnTo>
                  <a:lnTo>
                    <a:pt x="19" y="34"/>
                  </a:lnTo>
                  <a:lnTo>
                    <a:pt x="21" y="34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17" y="36"/>
                  </a:lnTo>
                  <a:lnTo>
                    <a:pt x="15" y="38"/>
                  </a:lnTo>
                  <a:lnTo>
                    <a:pt x="13" y="41"/>
                  </a:lnTo>
                  <a:lnTo>
                    <a:pt x="10" y="41"/>
                  </a:lnTo>
                  <a:lnTo>
                    <a:pt x="8" y="45"/>
                  </a:lnTo>
                  <a:lnTo>
                    <a:pt x="8" y="47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4" y="45"/>
                  </a:lnTo>
                  <a:lnTo>
                    <a:pt x="6" y="45"/>
                  </a:lnTo>
                  <a:lnTo>
                    <a:pt x="6" y="43"/>
                  </a:lnTo>
                  <a:lnTo>
                    <a:pt x="4" y="40"/>
                  </a:lnTo>
                  <a:lnTo>
                    <a:pt x="2" y="40"/>
                  </a:lnTo>
                  <a:lnTo>
                    <a:pt x="2" y="38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0" y="34"/>
                  </a:lnTo>
                  <a:lnTo>
                    <a:pt x="2" y="34"/>
                  </a:lnTo>
                  <a:lnTo>
                    <a:pt x="2" y="32"/>
                  </a:lnTo>
                  <a:lnTo>
                    <a:pt x="4" y="32"/>
                  </a:lnTo>
                  <a:lnTo>
                    <a:pt x="6" y="34"/>
                  </a:lnTo>
                  <a:lnTo>
                    <a:pt x="6" y="32"/>
                  </a:lnTo>
                  <a:lnTo>
                    <a:pt x="8" y="32"/>
                  </a:lnTo>
                  <a:lnTo>
                    <a:pt x="10" y="30"/>
                  </a:lnTo>
                  <a:close/>
                  <a:moveTo>
                    <a:pt x="17" y="28"/>
                  </a:moveTo>
                  <a:lnTo>
                    <a:pt x="23" y="28"/>
                  </a:lnTo>
                  <a:lnTo>
                    <a:pt x="23" y="32"/>
                  </a:lnTo>
                  <a:lnTo>
                    <a:pt x="23" y="34"/>
                  </a:lnTo>
                  <a:lnTo>
                    <a:pt x="17" y="30"/>
                  </a:lnTo>
                  <a:lnTo>
                    <a:pt x="17" y="28"/>
                  </a:lnTo>
                  <a:close/>
                  <a:moveTo>
                    <a:pt x="21" y="19"/>
                  </a:moveTo>
                  <a:lnTo>
                    <a:pt x="21" y="21"/>
                  </a:lnTo>
                  <a:lnTo>
                    <a:pt x="19" y="21"/>
                  </a:lnTo>
                  <a:lnTo>
                    <a:pt x="17" y="19"/>
                  </a:lnTo>
                  <a:lnTo>
                    <a:pt x="21" y="19"/>
                  </a:lnTo>
                  <a:close/>
                  <a:moveTo>
                    <a:pt x="10" y="19"/>
                  </a:moveTo>
                  <a:lnTo>
                    <a:pt x="12" y="19"/>
                  </a:lnTo>
                  <a:lnTo>
                    <a:pt x="13" y="21"/>
                  </a:lnTo>
                  <a:lnTo>
                    <a:pt x="17" y="21"/>
                  </a:lnTo>
                  <a:lnTo>
                    <a:pt x="17" y="25"/>
                  </a:lnTo>
                  <a:lnTo>
                    <a:pt x="15" y="25"/>
                  </a:lnTo>
                  <a:lnTo>
                    <a:pt x="13" y="26"/>
                  </a:lnTo>
                  <a:lnTo>
                    <a:pt x="12" y="28"/>
                  </a:lnTo>
                  <a:lnTo>
                    <a:pt x="10" y="25"/>
                  </a:lnTo>
                  <a:lnTo>
                    <a:pt x="8" y="25"/>
                  </a:lnTo>
                  <a:lnTo>
                    <a:pt x="4" y="26"/>
                  </a:lnTo>
                  <a:lnTo>
                    <a:pt x="2" y="25"/>
                  </a:lnTo>
                  <a:lnTo>
                    <a:pt x="8" y="23"/>
                  </a:lnTo>
                  <a:lnTo>
                    <a:pt x="10" y="21"/>
                  </a:lnTo>
                  <a:lnTo>
                    <a:pt x="10" y="19"/>
                  </a:lnTo>
                  <a:close/>
                  <a:moveTo>
                    <a:pt x="53" y="0"/>
                  </a:moveTo>
                  <a:lnTo>
                    <a:pt x="56" y="2"/>
                  </a:lnTo>
                  <a:lnTo>
                    <a:pt x="60" y="2"/>
                  </a:lnTo>
                  <a:lnTo>
                    <a:pt x="62" y="4"/>
                  </a:lnTo>
                  <a:lnTo>
                    <a:pt x="70" y="4"/>
                  </a:lnTo>
                  <a:lnTo>
                    <a:pt x="75" y="8"/>
                  </a:lnTo>
                  <a:lnTo>
                    <a:pt x="88" y="8"/>
                  </a:lnTo>
                  <a:lnTo>
                    <a:pt x="88" y="6"/>
                  </a:lnTo>
                  <a:lnTo>
                    <a:pt x="90" y="8"/>
                  </a:lnTo>
                  <a:lnTo>
                    <a:pt x="90" y="10"/>
                  </a:lnTo>
                  <a:lnTo>
                    <a:pt x="90" y="10"/>
                  </a:lnTo>
                  <a:lnTo>
                    <a:pt x="88" y="13"/>
                  </a:lnTo>
                  <a:lnTo>
                    <a:pt x="86" y="19"/>
                  </a:lnTo>
                  <a:lnTo>
                    <a:pt x="84" y="19"/>
                  </a:lnTo>
                  <a:lnTo>
                    <a:pt x="83" y="32"/>
                  </a:lnTo>
                  <a:lnTo>
                    <a:pt x="92" y="47"/>
                  </a:lnTo>
                  <a:lnTo>
                    <a:pt x="92" y="51"/>
                  </a:lnTo>
                  <a:lnTo>
                    <a:pt x="88" y="53"/>
                  </a:lnTo>
                  <a:lnTo>
                    <a:pt x="88" y="56"/>
                  </a:lnTo>
                  <a:lnTo>
                    <a:pt x="86" y="60"/>
                  </a:lnTo>
                  <a:lnTo>
                    <a:pt x="81" y="58"/>
                  </a:lnTo>
                  <a:lnTo>
                    <a:pt x="75" y="60"/>
                  </a:lnTo>
                  <a:lnTo>
                    <a:pt x="73" y="58"/>
                  </a:lnTo>
                  <a:lnTo>
                    <a:pt x="70" y="56"/>
                  </a:lnTo>
                  <a:lnTo>
                    <a:pt x="68" y="53"/>
                  </a:lnTo>
                  <a:lnTo>
                    <a:pt x="62" y="49"/>
                  </a:lnTo>
                  <a:lnTo>
                    <a:pt x="60" y="49"/>
                  </a:lnTo>
                  <a:lnTo>
                    <a:pt x="60" y="45"/>
                  </a:lnTo>
                  <a:lnTo>
                    <a:pt x="56" y="43"/>
                  </a:lnTo>
                  <a:lnTo>
                    <a:pt x="56" y="47"/>
                  </a:lnTo>
                  <a:lnTo>
                    <a:pt x="55" y="47"/>
                  </a:lnTo>
                  <a:lnTo>
                    <a:pt x="49" y="43"/>
                  </a:lnTo>
                  <a:lnTo>
                    <a:pt x="45" y="45"/>
                  </a:lnTo>
                  <a:lnTo>
                    <a:pt x="40" y="49"/>
                  </a:lnTo>
                  <a:lnTo>
                    <a:pt x="38" y="49"/>
                  </a:lnTo>
                  <a:lnTo>
                    <a:pt x="38" y="47"/>
                  </a:lnTo>
                  <a:lnTo>
                    <a:pt x="40" y="38"/>
                  </a:lnTo>
                  <a:lnTo>
                    <a:pt x="40" y="36"/>
                  </a:lnTo>
                  <a:lnTo>
                    <a:pt x="36" y="38"/>
                  </a:lnTo>
                  <a:lnTo>
                    <a:pt x="36" y="41"/>
                  </a:lnTo>
                  <a:lnTo>
                    <a:pt x="34" y="41"/>
                  </a:lnTo>
                  <a:lnTo>
                    <a:pt x="28" y="38"/>
                  </a:lnTo>
                  <a:lnTo>
                    <a:pt x="26" y="32"/>
                  </a:lnTo>
                  <a:lnTo>
                    <a:pt x="26" y="28"/>
                  </a:lnTo>
                  <a:lnTo>
                    <a:pt x="28" y="28"/>
                  </a:lnTo>
                  <a:lnTo>
                    <a:pt x="30" y="26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3" y="26"/>
                  </a:lnTo>
                  <a:lnTo>
                    <a:pt x="23" y="15"/>
                  </a:lnTo>
                  <a:lnTo>
                    <a:pt x="25" y="12"/>
                  </a:lnTo>
                  <a:lnTo>
                    <a:pt x="30" y="10"/>
                  </a:lnTo>
                  <a:lnTo>
                    <a:pt x="32" y="10"/>
                  </a:lnTo>
                  <a:lnTo>
                    <a:pt x="34" y="8"/>
                  </a:lnTo>
                  <a:lnTo>
                    <a:pt x="38" y="6"/>
                  </a:lnTo>
                  <a:lnTo>
                    <a:pt x="40" y="8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7" y="6"/>
                  </a:lnTo>
                  <a:lnTo>
                    <a:pt x="49" y="6"/>
                  </a:lnTo>
                  <a:lnTo>
                    <a:pt x="53" y="4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3" y="2"/>
                  </a:lnTo>
                  <a:lnTo>
                    <a:pt x="5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 75">
              <a:extLst>
                <a:ext uri="{FF2B5EF4-FFF2-40B4-BE49-F238E27FC236}">
                  <a16:creationId xmlns:a16="http://schemas.microsoft.com/office/drawing/2014/main" id="{20E79426-EB8B-4098-B9D5-ECDFE2F28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70789" y="5873802"/>
              <a:ext cx="473458" cy="263032"/>
            </a:xfrm>
            <a:custGeom>
              <a:avLst/>
              <a:gdLst>
                <a:gd name="T0" fmla="*/ 64 w 108"/>
                <a:gd name="T1" fmla="*/ 4 h 60"/>
                <a:gd name="T2" fmla="*/ 65 w 108"/>
                <a:gd name="T3" fmla="*/ 0 h 60"/>
                <a:gd name="T4" fmla="*/ 69 w 108"/>
                <a:gd name="T5" fmla="*/ 6 h 60"/>
                <a:gd name="T6" fmla="*/ 77 w 108"/>
                <a:gd name="T7" fmla="*/ 10 h 60"/>
                <a:gd name="T8" fmla="*/ 82 w 108"/>
                <a:gd name="T9" fmla="*/ 15 h 60"/>
                <a:gd name="T10" fmla="*/ 90 w 108"/>
                <a:gd name="T11" fmla="*/ 15 h 60"/>
                <a:gd name="T12" fmla="*/ 99 w 108"/>
                <a:gd name="T13" fmla="*/ 19 h 60"/>
                <a:gd name="T14" fmla="*/ 99 w 108"/>
                <a:gd name="T15" fmla="*/ 23 h 60"/>
                <a:gd name="T16" fmla="*/ 101 w 108"/>
                <a:gd name="T17" fmla="*/ 28 h 60"/>
                <a:gd name="T18" fmla="*/ 105 w 108"/>
                <a:gd name="T19" fmla="*/ 34 h 60"/>
                <a:gd name="T20" fmla="*/ 108 w 108"/>
                <a:gd name="T21" fmla="*/ 41 h 60"/>
                <a:gd name="T22" fmla="*/ 107 w 108"/>
                <a:gd name="T23" fmla="*/ 47 h 60"/>
                <a:gd name="T24" fmla="*/ 101 w 108"/>
                <a:gd name="T25" fmla="*/ 53 h 60"/>
                <a:gd name="T26" fmla="*/ 93 w 108"/>
                <a:gd name="T27" fmla="*/ 56 h 60"/>
                <a:gd name="T28" fmla="*/ 88 w 108"/>
                <a:gd name="T29" fmla="*/ 60 h 60"/>
                <a:gd name="T30" fmla="*/ 82 w 108"/>
                <a:gd name="T31" fmla="*/ 58 h 60"/>
                <a:gd name="T32" fmla="*/ 75 w 108"/>
                <a:gd name="T33" fmla="*/ 53 h 60"/>
                <a:gd name="T34" fmla="*/ 65 w 108"/>
                <a:gd name="T35" fmla="*/ 47 h 60"/>
                <a:gd name="T36" fmla="*/ 52 w 108"/>
                <a:gd name="T37" fmla="*/ 47 h 60"/>
                <a:gd name="T38" fmla="*/ 47 w 108"/>
                <a:gd name="T39" fmla="*/ 47 h 60"/>
                <a:gd name="T40" fmla="*/ 41 w 108"/>
                <a:gd name="T41" fmla="*/ 43 h 60"/>
                <a:gd name="T42" fmla="*/ 37 w 108"/>
                <a:gd name="T43" fmla="*/ 41 h 60"/>
                <a:gd name="T44" fmla="*/ 32 w 108"/>
                <a:gd name="T45" fmla="*/ 41 h 60"/>
                <a:gd name="T46" fmla="*/ 21 w 108"/>
                <a:gd name="T47" fmla="*/ 41 h 60"/>
                <a:gd name="T48" fmla="*/ 9 w 108"/>
                <a:gd name="T49" fmla="*/ 49 h 60"/>
                <a:gd name="T50" fmla="*/ 4 w 108"/>
                <a:gd name="T51" fmla="*/ 53 h 60"/>
                <a:gd name="T52" fmla="*/ 2 w 108"/>
                <a:gd name="T53" fmla="*/ 49 h 60"/>
                <a:gd name="T54" fmla="*/ 4 w 108"/>
                <a:gd name="T55" fmla="*/ 40 h 60"/>
                <a:gd name="T56" fmla="*/ 4 w 108"/>
                <a:gd name="T57" fmla="*/ 32 h 60"/>
                <a:gd name="T58" fmla="*/ 7 w 108"/>
                <a:gd name="T59" fmla="*/ 23 h 60"/>
                <a:gd name="T60" fmla="*/ 9 w 108"/>
                <a:gd name="T61" fmla="*/ 19 h 60"/>
                <a:gd name="T62" fmla="*/ 15 w 108"/>
                <a:gd name="T63" fmla="*/ 15 h 60"/>
                <a:gd name="T64" fmla="*/ 21 w 108"/>
                <a:gd name="T65" fmla="*/ 12 h 60"/>
                <a:gd name="T66" fmla="*/ 24 w 108"/>
                <a:gd name="T67" fmla="*/ 10 h 60"/>
                <a:gd name="T68" fmla="*/ 34 w 108"/>
                <a:gd name="T69" fmla="*/ 23 h 60"/>
                <a:gd name="T70" fmla="*/ 37 w 108"/>
                <a:gd name="T71" fmla="*/ 28 h 60"/>
                <a:gd name="T72" fmla="*/ 47 w 108"/>
                <a:gd name="T73" fmla="*/ 23 h 60"/>
                <a:gd name="T74" fmla="*/ 47 w 108"/>
                <a:gd name="T75" fmla="*/ 10 h 60"/>
                <a:gd name="T76" fmla="*/ 49 w 108"/>
                <a:gd name="T77" fmla="*/ 6 h 60"/>
                <a:gd name="T78" fmla="*/ 58 w 108"/>
                <a:gd name="T7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8" h="60">
                  <a:moveTo>
                    <a:pt x="58" y="0"/>
                  </a:moveTo>
                  <a:lnTo>
                    <a:pt x="64" y="4"/>
                  </a:lnTo>
                  <a:lnTo>
                    <a:pt x="65" y="4"/>
                  </a:lnTo>
                  <a:lnTo>
                    <a:pt x="65" y="0"/>
                  </a:lnTo>
                  <a:lnTo>
                    <a:pt x="69" y="2"/>
                  </a:lnTo>
                  <a:lnTo>
                    <a:pt x="69" y="6"/>
                  </a:lnTo>
                  <a:lnTo>
                    <a:pt x="71" y="6"/>
                  </a:lnTo>
                  <a:lnTo>
                    <a:pt x="77" y="10"/>
                  </a:lnTo>
                  <a:lnTo>
                    <a:pt x="79" y="13"/>
                  </a:lnTo>
                  <a:lnTo>
                    <a:pt x="82" y="15"/>
                  </a:lnTo>
                  <a:lnTo>
                    <a:pt x="84" y="17"/>
                  </a:lnTo>
                  <a:lnTo>
                    <a:pt x="90" y="15"/>
                  </a:lnTo>
                  <a:lnTo>
                    <a:pt x="99" y="17"/>
                  </a:lnTo>
                  <a:lnTo>
                    <a:pt x="99" y="19"/>
                  </a:lnTo>
                  <a:lnTo>
                    <a:pt x="99" y="21"/>
                  </a:lnTo>
                  <a:lnTo>
                    <a:pt x="99" y="23"/>
                  </a:lnTo>
                  <a:lnTo>
                    <a:pt x="101" y="25"/>
                  </a:lnTo>
                  <a:lnTo>
                    <a:pt x="101" y="28"/>
                  </a:lnTo>
                  <a:lnTo>
                    <a:pt x="103" y="32"/>
                  </a:lnTo>
                  <a:lnTo>
                    <a:pt x="105" y="34"/>
                  </a:lnTo>
                  <a:lnTo>
                    <a:pt x="105" y="38"/>
                  </a:lnTo>
                  <a:lnTo>
                    <a:pt x="108" y="41"/>
                  </a:lnTo>
                  <a:lnTo>
                    <a:pt x="108" y="47"/>
                  </a:lnTo>
                  <a:lnTo>
                    <a:pt x="107" y="47"/>
                  </a:lnTo>
                  <a:lnTo>
                    <a:pt x="105" y="51"/>
                  </a:lnTo>
                  <a:lnTo>
                    <a:pt x="101" y="53"/>
                  </a:lnTo>
                  <a:lnTo>
                    <a:pt x="101" y="56"/>
                  </a:lnTo>
                  <a:lnTo>
                    <a:pt x="93" y="56"/>
                  </a:lnTo>
                  <a:lnTo>
                    <a:pt x="88" y="60"/>
                  </a:lnTo>
                  <a:lnTo>
                    <a:pt x="88" y="60"/>
                  </a:lnTo>
                  <a:lnTo>
                    <a:pt x="86" y="58"/>
                  </a:lnTo>
                  <a:lnTo>
                    <a:pt x="82" y="58"/>
                  </a:lnTo>
                  <a:lnTo>
                    <a:pt x="79" y="53"/>
                  </a:lnTo>
                  <a:lnTo>
                    <a:pt x="75" y="53"/>
                  </a:lnTo>
                  <a:lnTo>
                    <a:pt x="69" y="47"/>
                  </a:lnTo>
                  <a:lnTo>
                    <a:pt x="65" y="47"/>
                  </a:lnTo>
                  <a:lnTo>
                    <a:pt x="58" y="43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47" y="47"/>
                  </a:lnTo>
                  <a:lnTo>
                    <a:pt x="43" y="43"/>
                  </a:lnTo>
                  <a:lnTo>
                    <a:pt x="41" y="43"/>
                  </a:lnTo>
                  <a:lnTo>
                    <a:pt x="39" y="41"/>
                  </a:lnTo>
                  <a:lnTo>
                    <a:pt x="37" y="41"/>
                  </a:lnTo>
                  <a:lnTo>
                    <a:pt x="34" y="43"/>
                  </a:lnTo>
                  <a:lnTo>
                    <a:pt x="32" y="41"/>
                  </a:lnTo>
                  <a:lnTo>
                    <a:pt x="26" y="43"/>
                  </a:lnTo>
                  <a:lnTo>
                    <a:pt x="21" y="41"/>
                  </a:lnTo>
                  <a:lnTo>
                    <a:pt x="13" y="43"/>
                  </a:lnTo>
                  <a:lnTo>
                    <a:pt x="9" y="49"/>
                  </a:lnTo>
                  <a:lnTo>
                    <a:pt x="7" y="51"/>
                  </a:lnTo>
                  <a:lnTo>
                    <a:pt x="4" y="53"/>
                  </a:lnTo>
                  <a:lnTo>
                    <a:pt x="4" y="53"/>
                  </a:lnTo>
                  <a:lnTo>
                    <a:pt x="2" y="49"/>
                  </a:lnTo>
                  <a:lnTo>
                    <a:pt x="0" y="41"/>
                  </a:lnTo>
                  <a:lnTo>
                    <a:pt x="4" y="40"/>
                  </a:lnTo>
                  <a:lnTo>
                    <a:pt x="2" y="36"/>
                  </a:lnTo>
                  <a:lnTo>
                    <a:pt x="4" y="32"/>
                  </a:lnTo>
                  <a:lnTo>
                    <a:pt x="7" y="28"/>
                  </a:lnTo>
                  <a:lnTo>
                    <a:pt x="7" y="23"/>
                  </a:lnTo>
                  <a:lnTo>
                    <a:pt x="9" y="23"/>
                  </a:lnTo>
                  <a:lnTo>
                    <a:pt x="9" y="19"/>
                  </a:lnTo>
                  <a:lnTo>
                    <a:pt x="11" y="15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21" y="12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6" y="13"/>
                  </a:lnTo>
                  <a:lnTo>
                    <a:pt x="34" y="23"/>
                  </a:lnTo>
                  <a:lnTo>
                    <a:pt x="34" y="25"/>
                  </a:lnTo>
                  <a:lnTo>
                    <a:pt x="37" y="28"/>
                  </a:lnTo>
                  <a:lnTo>
                    <a:pt x="41" y="28"/>
                  </a:lnTo>
                  <a:lnTo>
                    <a:pt x="47" y="23"/>
                  </a:lnTo>
                  <a:lnTo>
                    <a:pt x="49" y="17"/>
                  </a:lnTo>
                  <a:lnTo>
                    <a:pt x="47" y="10"/>
                  </a:lnTo>
                  <a:lnTo>
                    <a:pt x="47" y="6"/>
                  </a:lnTo>
                  <a:lnTo>
                    <a:pt x="49" y="6"/>
                  </a:lnTo>
                  <a:lnTo>
                    <a:pt x="54" y="2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 76">
              <a:extLst>
                <a:ext uri="{FF2B5EF4-FFF2-40B4-BE49-F238E27FC236}">
                  <a16:creationId xmlns:a16="http://schemas.microsoft.com/office/drawing/2014/main" id="{BF155C7A-8601-4D11-97E9-A4356F283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88324" y="6053545"/>
              <a:ext cx="368244" cy="271798"/>
            </a:xfrm>
            <a:custGeom>
              <a:avLst/>
              <a:gdLst>
                <a:gd name="T0" fmla="*/ 35 w 84"/>
                <a:gd name="T1" fmla="*/ 0 h 62"/>
                <a:gd name="T2" fmla="*/ 37 w 84"/>
                <a:gd name="T3" fmla="*/ 2 h 62"/>
                <a:gd name="T4" fmla="*/ 39 w 84"/>
                <a:gd name="T5" fmla="*/ 2 h 62"/>
                <a:gd name="T6" fmla="*/ 43 w 84"/>
                <a:gd name="T7" fmla="*/ 6 h 62"/>
                <a:gd name="T8" fmla="*/ 48 w 84"/>
                <a:gd name="T9" fmla="*/ 6 h 62"/>
                <a:gd name="T10" fmla="*/ 48 w 84"/>
                <a:gd name="T11" fmla="*/ 6 h 62"/>
                <a:gd name="T12" fmla="*/ 54 w 84"/>
                <a:gd name="T13" fmla="*/ 2 h 62"/>
                <a:gd name="T14" fmla="*/ 61 w 84"/>
                <a:gd name="T15" fmla="*/ 6 h 62"/>
                <a:gd name="T16" fmla="*/ 65 w 84"/>
                <a:gd name="T17" fmla="*/ 6 h 62"/>
                <a:gd name="T18" fmla="*/ 71 w 84"/>
                <a:gd name="T19" fmla="*/ 12 h 62"/>
                <a:gd name="T20" fmla="*/ 75 w 84"/>
                <a:gd name="T21" fmla="*/ 12 h 62"/>
                <a:gd name="T22" fmla="*/ 78 w 84"/>
                <a:gd name="T23" fmla="*/ 17 h 62"/>
                <a:gd name="T24" fmla="*/ 82 w 84"/>
                <a:gd name="T25" fmla="*/ 17 h 62"/>
                <a:gd name="T26" fmla="*/ 84 w 84"/>
                <a:gd name="T27" fmla="*/ 19 h 62"/>
                <a:gd name="T28" fmla="*/ 80 w 84"/>
                <a:gd name="T29" fmla="*/ 23 h 62"/>
                <a:gd name="T30" fmla="*/ 84 w 84"/>
                <a:gd name="T31" fmla="*/ 25 h 62"/>
                <a:gd name="T32" fmla="*/ 84 w 84"/>
                <a:gd name="T33" fmla="*/ 29 h 62"/>
                <a:gd name="T34" fmla="*/ 76 w 84"/>
                <a:gd name="T35" fmla="*/ 30 h 62"/>
                <a:gd name="T36" fmla="*/ 75 w 84"/>
                <a:gd name="T37" fmla="*/ 36 h 62"/>
                <a:gd name="T38" fmla="*/ 71 w 84"/>
                <a:gd name="T39" fmla="*/ 38 h 62"/>
                <a:gd name="T40" fmla="*/ 71 w 84"/>
                <a:gd name="T41" fmla="*/ 42 h 62"/>
                <a:gd name="T42" fmla="*/ 75 w 84"/>
                <a:gd name="T43" fmla="*/ 45 h 62"/>
                <a:gd name="T44" fmla="*/ 75 w 84"/>
                <a:gd name="T45" fmla="*/ 49 h 62"/>
                <a:gd name="T46" fmla="*/ 71 w 84"/>
                <a:gd name="T47" fmla="*/ 49 h 62"/>
                <a:gd name="T48" fmla="*/ 71 w 84"/>
                <a:gd name="T49" fmla="*/ 45 h 62"/>
                <a:gd name="T50" fmla="*/ 67 w 84"/>
                <a:gd name="T51" fmla="*/ 47 h 62"/>
                <a:gd name="T52" fmla="*/ 65 w 84"/>
                <a:gd name="T53" fmla="*/ 51 h 62"/>
                <a:gd name="T54" fmla="*/ 61 w 84"/>
                <a:gd name="T55" fmla="*/ 51 h 62"/>
                <a:gd name="T56" fmla="*/ 63 w 84"/>
                <a:gd name="T57" fmla="*/ 57 h 62"/>
                <a:gd name="T58" fmla="*/ 60 w 84"/>
                <a:gd name="T59" fmla="*/ 57 h 62"/>
                <a:gd name="T60" fmla="*/ 56 w 84"/>
                <a:gd name="T61" fmla="*/ 58 h 62"/>
                <a:gd name="T62" fmla="*/ 50 w 84"/>
                <a:gd name="T63" fmla="*/ 57 h 62"/>
                <a:gd name="T64" fmla="*/ 45 w 84"/>
                <a:gd name="T65" fmla="*/ 58 h 62"/>
                <a:gd name="T66" fmla="*/ 41 w 84"/>
                <a:gd name="T67" fmla="*/ 62 h 62"/>
                <a:gd name="T68" fmla="*/ 39 w 84"/>
                <a:gd name="T69" fmla="*/ 58 h 62"/>
                <a:gd name="T70" fmla="*/ 39 w 84"/>
                <a:gd name="T71" fmla="*/ 55 h 62"/>
                <a:gd name="T72" fmla="*/ 37 w 84"/>
                <a:gd name="T73" fmla="*/ 47 h 62"/>
                <a:gd name="T74" fmla="*/ 35 w 84"/>
                <a:gd name="T75" fmla="*/ 47 h 62"/>
                <a:gd name="T76" fmla="*/ 31 w 84"/>
                <a:gd name="T77" fmla="*/ 45 h 62"/>
                <a:gd name="T78" fmla="*/ 28 w 84"/>
                <a:gd name="T79" fmla="*/ 45 h 62"/>
                <a:gd name="T80" fmla="*/ 28 w 84"/>
                <a:gd name="T81" fmla="*/ 40 h 62"/>
                <a:gd name="T82" fmla="*/ 30 w 84"/>
                <a:gd name="T83" fmla="*/ 36 h 62"/>
                <a:gd name="T84" fmla="*/ 28 w 84"/>
                <a:gd name="T85" fmla="*/ 34 h 62"/>
                <a:gd name="T86" fmla="*/ 26 w 84"/>
                <a:gd name="T87" fmla="*/ 34 h 62"/>
                <a:gd name="T88" fmla="*/ 24 w 84"/>
                <a:gd name="T89" fmla="*/ 30 h 62"/>
                <a:gd name="T90" fmla="*/ 22 w 84"/>
                <a:gd name="T91" fmla="*/ 29 h 62"/>
                <a:gd name="T92" fmla="*/ 17 w 84"/>
                <a:gd name="T93" fmla="*/ 30 h 62"/>
                <a:gd name="T94" fmla="*/ 11 w 84"/>
                <a:gd name="T95" fmla="*/ 29 h 62"/>
                <a:gd name="T96" fmla="*/ 7 w 84"/>
                <a:gd name="T97" fmla="*/ 23 h 62"/>
                <a:gd name="T98" fmla="*/ 2 w 84"/>
                <a:gd name="T99" fmla="*/ 23 h 62"/>
                <a:gd name="T100" fmla="*/ 0 w 84"/>
                <a:gd name="T101" fmla="*/ 23 h 62"/>
                <a:gd name="T102" fmla="*/ 2 w 84"/>
                <a:gd name="T103" fmla="*/ 21 h 62"/>
                <a:gd name="T104" fmla="*/ 2 w 84"/>
                <a:gd name="T105" fmla="*/ 17 h 62"/>
                <a:gd name="T106" fmla="*/ 0 w 84"/>
                <a:gd name="T107" fmla="*/ 12 h 62"/>
                <a:gd name="T108" fmla="*/ 3 w 84"/>
                <a:gd name="T109" fmla="*/ 10 h 62"/>
                <a:gd name="T110" fmla="*/ 5 w 84"/>
                <a:gd name="T111" fmla="*/ 8 h 62"/>
                <a:gd name="T112" fmla="*/ 9 w 84"/>
                <a:gd name="T113" fmla="*/ 2 h 62"/>
                <a:gd name="T114" fmla="*/ 17 w 84"/>
                <a:gd name="T115" fmla="*/ 0 h 62"/>
                <a:gd name="T116" fmla="*/ 22 w 84"/>
                <a:gd name="T117" fmla="*/ 2 h 62"/>
                <a:gd name="T118" fmla="*/ 28 w 84"/>
                <a:gd name="T119" fmla="*/ 0 h 62"/>
                <a:gd name="T120" fmla="*/ 30 w 84"/>
                <a:gd name="T121" fmla="*/ 2 h 62"/>
                <a:gd name="T122" fmla="*/ 33 w 84"/>
                <a:gd name="T123" fmla="*/ 0 h 62"/>
                <a:gd name="T124" fmla="*/ 35 w 84"/>
                <a:gd name="T12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4" h="62">
                  <a:moveTo>
                    <a:pt x="35" y="0"/>
                  </a:moveTo>
                  <a:lnTo>
                    <a:pt x="37" y="2"/>
                  </a:lnTo>
                  <a:lnTo>
                    <a:pt x="39" y="2"/>
                  </a:lnTo>
                  <a:lnTo>
                    <a:pt x="43" y="6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54" y="2"/>
                  </a:lnTo>
                  <a:lnTo>
                    <a:pt x="61" y="6"/>
                  </a:lnTo>
                  <a:lnTo>
                    <a:pt x="65" y="6"/>
                  </a:lnTo>
                  <a:lnTo>
                    <a:pt x="71" y="12"/>
                  </a:lnTo>
                  <a:lnTo>
                    <a:pt x="75" y="12"/>
                  </a:lnTo>
                  <a:lnTo>
                    <a:pt x="78" y="17"/>
                  </a:lnTo>
                  <a:lnTo>
                    <a:pt x="82" y="17"/>
                  </a:lnTo>
                  <a:lnTo>
                    <a:pt x="84" y="19"/>
                  </a:lnTo>
                  <a:lnTo>
                    <a:pt x="80" y="23"/>
                  </a:lnTo>
                  <a:lnTo>
                    <a:pt x="84" y="25"/>
                  </a:lnTo>
                  <a:lnTo>
                    <a:pt x="84" y="29"/>
                  </a:lnTo>
                  <a:lnTo>
                    <a:pt x="76" y="30"/>
                  </a:lnTo>
                  <a:lnTo>
                    <a:pt x="75" y="36"/>
                  </a:lnTo>
                  <a:lnTo>
                    <a:pt x="71" y="38"/>
                  </a:lnTo>
                  <a:lnTo>
                    <a:pt x="71" y="42"/>
                  </a:lnTo>
                  <a:lnTo>
                    <a:pt x="75" y="45"/>
                  </a:lnTo>
                  <a:lnTo>
                    <a:pt x="75" y="49"/>
                  </a:lnTo>
                  <a:lnTo>
                    <a:pt x="71" y="49"/>
                  </a:lnTo>
                  <a:lnTo>
                    <a:pt x="71" y="45"/>
                  </a:lnTo>
                  <a:lnTo>
                    <a:pt x="67" y="47"/>
                  </a:lnTo>
                  <a:lnTo>
                    <a:pt x="65" y="51"/>
                  </a:lnTo>
                  <a:lnTo>
                    <a:pt x="61" y="51"/>
                  </a:lnTo>
                  <a:lnTo>
                    <a:pt x="63" y="57"/>
                  </a:lnTo>
                  <a:lnTo>
                    <a:pt x="60" y="57"/>
                  </a:lnTo>
                  <a:lnTo>
                    <a:pt x="56" y="58"/>
                  </a:lnTo>
                  <a:lnTo>
                    <a:pt x="50" y="57"/>
                  </a:lnTo>
                  <a:lnTo>
                    <a:pt x="45" y="58"/>
                  </a:lnTo>
                  <a:lnTo>
                    <a:pt x="41" y="62"/>
                  </a:lnTo>
                  <a:lnTo>
                    <a:pt x="39" y="58"/>
                  </a:lnTo>
                  <a:lnTo>
                    <a:pt x="39" y="55"/>
                  </a:lnTo>
                  <a:lnTo>
                    <a:pt x="37" y="47"/>
                  </a:lnTo>
                  <a:lnTo>
                    <a:pt x="35" y="47"/>
                  </a:lnTo>
                  <a:lnTo>
                    <a:pt x="31" y="45"/>
                  </a:lnTo>
                  <a:lnTo>
                    <a:pt x="28" y="45"/>
                  </a:lnTo>
                  <a:lnTo>
                    <a:pt x="28" y="40"/>
                  </a:lnTo>
                  <a:lnTo>
                    <a:pt x="30" y="36"/>
                  </a:lnTo>
                  <a:lnTo>
                    <a:pt x="28" y="34"/>
                  </a:lnTo>
                  <a:lnTo>
                    <a:pt x="26" y="34"/>
                  </a:lnTo>
                  <a:lnTo>
                    <a:pt x="24" y="30"/>
                  </a:lnTo>
                  <a:lnTo>
                    <a:pt x="22" y="29"/>
                  </a:lnTo>
                  <a:lnTo>
                    <a:pt x="17" y="30"/>
                  </a:lnTo>
                  <a:lnTo>
                    <a:pt x="11" y="29"/>
                  </a:lnTo>
                  <a:lnTo>
                    <a:pt x="7" y="23"/>
                  </a:lnTo>
                  <a:lnTo>
                    <a:pt x="2" y="23"/>
                  </a:lnTo>
                  <a:lnTo>
                    <a:pt x="0" y="23"/>
                  </a:lnTo>
                  <a:lnTo>
                    <a:pt x="2" y="21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3" y="10"/>
                  </a:lnTo>
                  <a:lnTo>
                    <a:pt x="5" y="8"/>
                  </a:lnTo>
                  <a:lnTo>
                    <a:pt x="9" y="2"/>
                  </a:lnTo>
                  <a:lnTo>
                    <a:pt x="17" y="0"/>
                  </a:lnTo>
                  <a:lnTo>
                    <a:pt x="22" y="2"/>
                  </a:lnTo>
                  <a:lnTo>
                    <a:pt x="28" y="0"/>
                  </a:lnTo>
                  <a:lnTo>
                    <a:pt x="30" y="2"/>
                  </a:lnTo>
                  <a:lnTo>
                    <a:pt x="33" y="0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122" name="Picture 2" descr="Bandiera della Francia - Wiki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195" y="2156474"/>
            <a:ext cx="161711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po 4"/>
          <p:cNvGrpSpPr/>
          <p:nvPr/>
        </p:nvGrpSpPr>
        <p:grpSpPr>
          <a:xfrm>
            <a:off x="3902073" y="1191825"/>
            <a:ext cx="3904488" cy="3768670"/>
            <a:chOff x="4023976" y="1338321"/>
            <a:chExt cx="3904488" cy="3768670"/>
          </a:xfrm>
        </p:grpSpPr>
        <p:sp>
          <p:nvSpPr>
            <p:cNvPr id="52" name="Freeform 98">
              <a:extLst>
                <a:ext uri="{FF2B5EF4-FFF2-40B4-BE49-F238E27FC236}">
                  <a16:creationId xmlns:a16="http://schemas.microsoft.com/office/drawing/2014/main" id="{7D7A7864-79B6-48B9-8D55-4D4C54255E5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771032" y="1338321"/>
              <a:ext cx="1268256" cy="994829"/>
            </a:xfrm>
            <a:custGeom>
              <a:avLst/>
              <a:gdLst>
                <a:gd name="T0" fmla="*/ 23 w 49"/>
                <a:gd name="T1" fmla="*/ 0 h 41"/>
                <a:gd name="T2" fmla="*/ 29 w 49"/>
                <a:gd name="T3" fmla="*/ 0 h 41"/>
                <a:gd name="T4" fmla="*/ 30 w 49"/>
                <a:gd name="T5" fmla="*/ 2 h 41"/>
                <a:gd name="T6" fmla="*/ 34 w 49"/>
                <a:gd name="T7" fmla="*/ 2 h 41"/>
                <a:gd name="T8" fmla="*/ 34 w 49"/>
                <a:gd name="T9" fmla="*/ 4 h 41"/>
                <a:gd name="T10" fmla="*/ 40 w 49"/>
                <a:gd name="T11" fmla="*/ 4 h 41"/>
                <a:gd name="T12" fmla="*/ 42 w 49"/>
                <a:gd name="T13" fmla="*/ 6 h 41"/>
                <a:gd name="T14" fmla="*/ 42 w 49"/>
                <a:gd name="T15" fmla="*/ 9 h 41"/>
                <a:gd name="T16" fmla="*/ 45 w 49"/>
                <a:gd name="T17" fmla="*/ 9 h 41"/>
                <a:gd name="T18" fmla="*/ 43 w 49"/>
                <a:gd name="T19" fmla="*/ 11 h 41"/>
                <a:gd name="T20" fmla="*/ 47 w 49"/>
                <a:gd name="T21" fmla="*/ 17 h 41"/>
                <a:gd name="T22" fmla="*/ 45 w 49"/>
                <a:gd name="T23" fmla="*/ 19 h 41"/>
                <a:gd name="T24" fmla="*/ 49 w 49"/>
                <a:gd name="T25" fmla="*/ 22 h 41"/>
                <a:gd name="T26" fmla="*/ 47 w 49"/>
                <a:gd name="T27" fmla="*/ 28 h 41"/>
                <a:gd name="T28" fmla="*/ 45 w 49"/>
                <a:gd name="T29" fmla="*/ 28 h 41"/>
                <a:gd name="T30" fmla="*/ 43 w 49"/>
                <a:gd name="T31" fmla="*/ 30 h 41"/>
                <a:gd name="T32" fmla="*/ 42 w 49"/>
                <a:gd name="T33" fmla="*/ 32 h 41"/>
                <a:gd name="T34" fmla="*/ 43 w 49"/>
                <a:gd name="T35" fmla="*/ 34 h 41"/>
                <a:gd name="T36" fmla="*/ 43 w 49"/>
                <a:gd name="T37" fmla="*/ 36 h 41"/>
                <a:gd name="T38" fmla="*/ 45 w 49"/>
                <a:gd name="T39" fmla="*/ 37 h 41"/>
                <a:gd name="T40" fmla="*/ 45 w 49"/>
                <a:gd name="T41" fmla="*/ 39 h 41"/>
                <a:gd name="T42" fmla="*/ 42 w 49"/>
                <a:gd name="T43" fmla="*/ 39 h 41"/>
                <a:gd name="T44" fmla="*/ 42 w 49"/>
                <a:gd name="T45" fmla="*/ 41 h 41"/>
                <a:gd name="T46" fmla="*/ 38 w 49"/>
                <a:gd name="T47" fmla="*/ 37 h 41"/>
                <a:gd name="T48" fmla="*/ 34 w 49"/>
                <a:gd name="T49" fmla="*/ 37 h 41"/>
                <a:gd name="T50" fmla="*/ 30 w 49"/>
                <a:gd name="T51" fmla="*/ 34 h 41"/>
                <a:gd name="T52" fmla="*/ 29 w 49"/>
                <a:gd name="T53" fmla="*/ 32 h 41"/>
                <a:gd name="T54" fmla="*/ 27 w 49"/>
                <a:gd name="T55" fmla="*/ 30 h 41"/>
                <a:gd name="T56" fmla="*/ 25 w 49"/>
                <a:gd name="T57" fmla="*/ 30 h 41"/>
                <a:gd name="T58" fmla="*/ 23 w 49"/>
                <a:gd name="T59" fmla="*/ 32 h 41"/>
                <a:gd name="T60" fmla="*/ 19 w 49"/>
                <a:gd name="T61" fmla="*/ 30 h 41"/>
                <a:gd name="T62" fmla="*/ 19 w 49"/>
                <a:gd name="T63" fmla="*/ 26 h 41"/>
                <a:gd name="T64" fmla="*/ 17 w 49"/>
                <a:gd name="T65" fmla="*/ 24 h 41"/>
                <a:gd name="T66" fmla="*/ 15 w 49"/>
                <a:gd name="T67" fmla="*/ 22 h 41"/>
                <a:gd name="T68" fmla="*/ 14 w 49"/>
                <a:gd name="T69" fmla="*/ 22 h 41"/>
                <a:gd name="T70" fmla="*/ 8 w 49"/>
                <a:gd name="T71" fmla="*/ 19 h 41"/>
                <a:gd name="T72" fmla="*/ 8 w 49"/>
                <a:gd name="T73" fmla="*/ 17 h 41"/>
                <a:gd name="T74" fmla="*/ 4 w 49"/>
                <a:gd name="T75" fmla="*/ 15 h 41"/>
                <a:gd name="T76" fmla="*/ 2 w 49"/>
                <a:gd name="T77" fmla="*/ 9 h 41"/>
                <a:gd name="T78" fmla="*/ 0 w 49"/>
                <a:gd name="T79" fmla="*/ 8 h 41"/>
                <a:gd name="T80" fmla="*/ 2 w 49"/>
                <a:gd name="T81" fmla="*/ 4 h 41"/>
                <a:gd name="T82" fmla="*/ 6 w 49"/>
                <a:gd name="T83" fmla="*/ 0 h 41"/>
                <a:gd name="T84" fmla="*/ 8 w 49"/>
                <a:gd name="T85" fmla="*/ 2 h 41"/>
                <a:gd name="T86" fmla="*/ 10 w 49"/>
                <a:gd name="T87" fmla="*/ 4 h 41"/>
                <a:gd name="T88" fmla="*/ 14 w 49"/>
                <a:gd name="T89" fmla="*/ 4 h 41"/>
                <a:gd name="T90" fmla="*/ 14 w 49"/>
                <a:gd name="T91" fmla="*/ 6 h 41"/>
                <a:gd name="T92" fmla="*/ 15 w 49"/>
                <a:gd name="T93" fmla="*/ 4 h 41"/>
                <a:gd name="T94" fmla="*/ 19 w 49"/>
                <a:gd name="T95" fmla="*/ 4 h 41"/>
                <a:gd name="T96" fmla="*/ 19 w 49"/>
                <a:gd name="T97" fmla="*/ 2 h 41"/>
                <a:gd name="T98" fmla="*/ 23 w 49"/>
                <a:gd name="T99" fmla="*/ 2 h 41"/>
                <a:gd name="T100" fmla="*/ 23 w 49"/>
                <a:gd name="T10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9" h="41">
                  <a:moveTo>
                    <a:pt x="23" y="0"/>
                  </a:moveTo>
                  <a:lnTo>
                    <a:pt x="29" y="0"/>
                  </a:lnTo>
                  <a:lnTo>
                    <a:pt x="30" y="2"/>
                  </a:lnTo>
                  <a:lnTo>
                    <a:pt x="34" y="2"/>
                  </a:lnTo>
                  <a:lnTo>
                    <a:pt x="34" y="4"/>
                  </a:lnTo>
                  <a:lnTo>
                    <a:pt x="40" y="4"/>
                  </a:lnTo>
                  <a:lnTo>
                    <a:pt x="42" y="6"/>
                  </a:lnTo>
                  <a:lnTo>
                    <a:pt x="42" y="9"/>
                  </a:lnTo>
                  <a:lnTo>
                    <a:pt x="45" y="9"/>
                  </a:lnTo>
                  <a:lnTo>
                    <a:pt x="43" y="11"/>
                  </a:lnTo>
                  <a:lnTo>
                    <a:pt x="47" y="17"/>
                  </a:lnTo>
                  <a:lnTo>
                    <a:pt x="45" y="19"/>
                  </a:lnTo>
                  <a:lnTo>
                    <a:pt x="49" y="22"/>
                  </a:lnTo>
                  <a:lnTo>
                    <a:pt x="47" y="28"/>
                  </a:lnTo>
                  <a:lnTo>
                    <a:pt x="45" y="28"/>
                  </a:lnTo>
                  <a:lnTo>
                    <a:pt x="43" y="30"/>
                  </a:lnTo>
                  <a:lnTo>
                    <a:pt x="42" y="32"/>
                  </a:lnTo>
                  <a:lnTo>
                    <a:pt x="43" y="34"/>
                  </a:lnTo>
                  <a:lnTo>
                    <a:pt x="43" y="36"/>
                  </a:lnTo>
                  <a:lnTo>
                    <a:pt x="45" y="37"/>
                  </a:lnTo>
                  <a:lnTo>
                    <a:pt x="45" y="39"/>
                  </a:lnTo>
                  <a:lnTo>
                    <a:pt x="42" y="39"/>
                  </a:lnTo>
                  <a:lnTo>
                    <a:pt x="42" y="41"/>
                  </a:lnTo>
                  <a:lnTo>
                    <a:pt x="38" y="37"/>
                  </a:lnTo>
                  <a:lnTo>
                    <a:pt x="34" y="37"/>
                  </a:lnTo>
                  <a:lnTo>
                    <a:pt x="30" y="34"/>
                  </a:lnTo>
                  <a:lnTo>
                    <a:pt x="29" y="32"/>
                  </a:lnTo>
                  <a:lnTo>
                    <a:pt x="27" y="30"/>
                  </a:lnTo>
                  <a:lnTo>
                    <a:pt x="25" y="30"/>
                  </a:lnTo>
                  <a:lnTo>
                    <a:pt x="23" y="32"/>
                  </a:lnTo>
                  <a:lnTo>
                    <a:pt x="19" y="30"/>
                  </a:lnTo>
                  <a:lnTo>
                    <a:pt x="19" y="26"/>
                  </a:lnTo>
                  <a:lnTo>
                    <a:pt x="17" y="24"/>
                  </a:lnTo>
                  <a:lnTo>
                    <a:pt x="15" y="22"/>
                  </a:lnTo>
                  <a:lnTo>
                    <a:pt x="14" y="22"/>
                  </a:lnTo>
                  <a:lnTo>
                    <a:pt x="8" y="19"/>
                  </a:lnTo>
                  <a:lnTo>
                    <a:pt x="8" y="17"/>
                  </a:lnTo>
                  <a:lnTo>
                    <a:pt x="4" y="15"/>
                  </a:lnTo>
                  <a:lnTo>
                    <a:pt x="2" y="9"/>
                  </a:lnTo>
                  <a:lnTo>
                    <a:pt x="0" y="8"/>
                  </a:lnTo>
                  <a:lnTo>
                    <a:pt x="2" y="4"/>
                  </a:lnTo>
                  <a:lnTo>
                    <a:pt x="6" y="0"/>
                  </a:lnTo>
                  <a:lnTo>
                    <a:pt x="8" y="2"/>
                  </a:lnTo>
                  <a:lnTo>
                    <a:pt x="10" y="4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5" y="4"/>
                  </a:lnTo>
                  <a:lnTo>
                    <a:pt x="19" y="4"/>
                  </a:lnTo>
                  <a:lnTo>
                    <a:pt x="19" y="2"/>
                  </a:lnTo>
                  <a:lnTo>
                    <a:pt x="23" y="2"/>
                  </a:lnTo>
                  <a:lnTo>
                    <a:pt x="23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Freeform 103">
              <a:extLst>
                <a:ext uri="{FF2B5EF4-FFF2-40B4-BE49-F238E27FC236}">
                  <a16:creationId xmlns:a16="http://schemas.microsoft.com/office/drawing/2014/main" id="{BFAA278A-1D49-401B-A153-E22C3F685C0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023976" y="1711689"/>
              <a:ext cx="3904488" cy="3395302"/>
            </a:xfrm>
            <a:custGeom>
              <a:avLst/>
              <a:gdLst>
                <a:gd name="T0" fmla="*/ 221 w 221"/>
                <a:gd name="T1" fmla="*/ 185 h 205"/>
                <a:gd name="T2" fmla="*/ 208 w 221"/>
                <a:gd name="T3" fmla="*/ 201 h 205"/>
                <a:gd name="T4" fmla="*/ 208 w 221"/>
                <a:gd name="T5" fmla="*/ 198 h 205"/>
                <a:gd name="T6" fmla="*/ 206 w 221"/>
                <a:gd name="T7" fmla="*/ 190 h 205"/>
                <a:gd name="T8" fmla="*/ 204 w 221"/>
                <a:gd name="T9" fmla="*/ 183 h 205"/>
                <a:gd name="T10" fmla="*/ 217 w 221"/>
                <a:gd name="T11" fmla="*/ 177 h 205"/>
                <a:gd name="T12" fmla="*/ 114 w 221"/>
                <a:gd name="T13" fmla="*/ 1 h 205"/>
                <a:gd name="T14" fmla="*/ 127 w 221"/>
                <a:gd name="T15" fmla="*/ 14 h 205"/>
                <a:gd name="T16" fmla="*/ 137 w 221"/>
                <a:gd name="T17" fmla="*/ 22 h 205"/>
                <a:gd name="T18" fmla="*/ 150 w 221"/>
                <a:gd name="T19" fmla="*/ 29 h 205"/>
                <a:gd name="T20" fmla="*/ 163 w 221"/>
                <a:gd name="T21" fmla="*/ 35 h 205"/>
                <a:gd name="T22" fmla="*/ 174 w 221"/>
                <a:gd name="T23" fmla="*/ 41 h 205"/>
                <a:gd name="T24" fmla="*/ 189 w 221"/>
                <a:gd name="T25" fmla="*/ 43 h 205"/>
                <a:gd name="T26" fmla="*/ 185 w 221"/>
                <a:gd name="T27" fmla="*/ 59 h 205"/>
                <a:gd name="T28" fmla="*/ 184 w 221"/>
                <a:gd name="T29" fmla="*/ 76 h 205"/>
                <a:gd name="T30" fmla="*/ 176 w 221"/>
                <a:gd name="T31" fmla="*/ 78 h 205"/>
                <a:gd name="T32" fmla="*/ 163 w 221"/>
                <a:gd name="T33" fmla="*/ 95 h 205"/>
                <a:gd name="T34" fmla="*/ 159 w 221"/>
                <a:gd name="T35" fmla="*/ 106 h 205"/>
                <a:gd name="T36" fmla="*/ 172 w 221"/>
                <a:gd name="T37" fmla="*/ 100 h 205"/>
                <a:gd name="T38" fmla="*/ 178 w 221"/>
                <a:gd name="T39" fmla="*/ 112 h 205"/>
                <a:gd name="T40" fmla="*/ 176 w 221"/>
                <a:gd name="T41" fmla="*/ 127 h 205"/>
                <a:gd name="T42" fmla="*/ 189 w 221"/>
                <a:gd name="T43" fmla="*/ 145 h 205"/>
                <a:gd name="T44" fmla="*/ 172 w 221"/>
                <a:gd name="T45" fmla="*/ 166 h 205"/>
                <a:gd name="T46" fmla="*/ 150 w 221"/>
                <a:gd name="T47" fmla="*/ 162 h 205"/>
                <a:gd name="T48" fmla="*/ 135 w 221"/>
                <a:gd name="T49" fmla="*/ 160 h 205"/>
                <a:gd name="T50" fmla="*/ 120 w 221"/>
                <a:gd name="T51" fmla="*/ 172 h 205"/>
                <a:gd name="T52" fmla="*/ 112 w 221"/>
                <a:gd name="T53" fmla="*/ 181 h 205"/>
                <a:gd name="T54" fmla="*/ 84 w 221"/>
                <a:gd name="T55" fmla="*/ 177 h 205"/>
                <a:gd name="T56" fmla="*/ 68 w 221"/>
                <a:gd name="T57" fmla="*/ 177 h 205"/>
                <a:gd name="T58" fmla="*/ 53 w 221"/>
                <a:gd name="T59" fmla="*/ 166 h 205"/>
                <a:gd name="T60" fmla="*/ 55 w 221"/>
                <a:gd name="T61" fmla="*/ 151 h 205"/>
                <a:gd name="T62" fmla="*/ 56 w 221"/>
                <a:gd name="T63" fmla="*/ 121 h 205"/>
                <a:gd name="T64" fmla="*/ 62 w 221"/>
                <a:gd name="T65" fmla="*/ 119 h 205"/>
                <a:gd name="T66" fmla="*/ 58 w 221"/>
                <a:gd name="T67" fmla="*/ 108 h 205"/>
                <a:gd name="T68" fmla="*/ 43 w 221"/>
                <a:gd name="T69" fmla="*/ 95 h 205"/>
                <a:gd name="T70" fmla="*/ 40 w 221"/>
                <a:gd name="T71" fmla="*/ 86 h 205"/>
                <a:gd name="T72" fmla="*/ 41 w 221"/>
                <a:gd name="T73" fmla="*/ 82 h 205"/>
                <a:gd name="T74" fmla="*/ 34 w 221"/>
                <a:gd name="T75" fmla="*/ 76 h 205"/>
                <a:gd name="T76" fmla="*/ 26 w 221"/>
                <a:gd name="T77" fmla="*/ 76 h 205"/>
                <a:gd name="T78" fmla="*/ 13 w 221"/>
                <a:gd name="T79" fmla="*/ 71 h 205"/>
                <a:gd name="T80" fmla="*/ 2 w 221"/>
                <a:gd name="T81" fmla="*/ 67 h 205"/>
                <a:gd name="T82" fmla="*/ 6 w 221"/>
                <a:gd name="T83" fmla="*/ 59 h 205"/>
                <a:gd name="T84" fmla="*/ 8 w 221"/>
                <a:gd name="T85" fmla="*/ 59 h 205"/>
                <a:gd name="T86" fmla="*/ 8 w 221"/>
                <a:gd name="T87" fmla="*/ 54 h 205"/>
                <a:gd name="T88" fmla="*/ 19 w 221"/>
                <a:gd name="T89" fmla="*/ 52 h 205"/>
                <a:gd name="T90" fmla="*/ 38 w 221"/>
                <a:gd name="T91" fmla="*/ 52 h 205"/>
                <a:gd name="T92" fmla="*/ 53 w 221"/>
                <a:gd name="T93" fmla="*/ 52 h 205"/>
                <a:gd name="T94" fmla="*/ 51 w 221"/>
                <a:gd name="T95" fmla="*/ 41 h 205"/>
                <a:gd name="T96" fmla="*/ 51 w 221"/>
                <a:gd name="T97" fmla="*/ 31 h 205"/>
                <a:gd name="T98" fmla="*/ 58 w 221"/>
                <a:gd name="T99" fmla="*/ 37 h 205"/>
                <a:gd name="T100" fmla="*/ 79 w 221"/>
                <a:gd name="T101" fmla="*/ 35 h 205"/>
                <a:gd name="T102" fmla="*/ 86 w 221"/>
                <a:gd name="T103" fmla="*/ 26 h 205"/>
                <a:gd name="T104" fmla="*/ 99 w 221"/>
                <a:gd name="T105" fmla="*/ 11 h 205"/>
                <a:gd name="T106" fmla="*/ 112 w 221"/>
                <a:gd name="T107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05">
                  <a:moveTo>
                    <a:pt x="217" y="170"/>
                  </a:moveTo>
                  <a:lnTo>
                    <a:pt x="219" y="170"/>
                  </a:lnTo>
                  <a:lnTo>
                    <a:pt x="219" y="173"/>
                  </a:lnTo>
                  <a:lnTo>
                    <a:pt x="219" y="179"/>
                  </a:lnTo>
                  <a:lnTo>
                    <a:pt x="221" y="185"/>
                  </a:lnTo>
                  <a:lnTo>
                    <a:pt x="219" y="194"/>
                  </a:lnTo>
                  <a:lnTo>
                    <a:pt x="219" y="198"/>
                  </a:lnTo>
                  <a:lnTo>
                    <a:pt x="217" y="203"/>
                  </a:lnTo>
                  <a:lnTo>
                    <a:pt x="213" y="205"/>
                  </a:lnTo>
                  <a:lnTo>
                    <a:pt x="208" y="201"/>
                  </a:lnTo>
                  <a:lnTo>
                    <a:pt x="208" y="201"/>
                  </a:lnTo>
                  <a:lnTo>
                    <a:pt x="210" y="200"/>
                  </a:lnTo>
                  <a:lnTo>
                    <a:pt x="210" y="200"/>
                  </a:lnTo>
                  <a:lnTo>
                    <a:pt x="210" y="198"/>
                  </a:lnTo>
                  <a:lnTo>
                    <a:pt x="208" y="198"/>
                  </a:lnTo>
                  <a:lnTo>
                    <a:pt x="208" y="196"/>
                  </a:lnTo>
                  <a:lnTo>
                    <a:pt x="206" y="194"/>
                  </a:lnTo>
                  <a:lnTo>
                    <a:pt x="204" y="192"/>
                  </a:lnTo>
                  <a:lnTo>
                    <a:pt x="206" y="192"/>
                  </a:lnTo>
                  <a:lnTo>
                    <a:pt x="206" y="190"/>
                  </a:lnTo>
                  <a:lnTo>
                    <a:pt x="204" y="188"/>
                  </a:lnTo>
                  <a:lnTo>
                    <a:pt x="202" y="187"/>
                  </a:lnTo>
                  <a:lnTo>
                    <a:pt x="204" y="187"/>
                  </a:lnTo>
                  <a:lnTo>
                    <a:pt x="206" y="185"/>
                  </a:lnTo>
                  <a:lnTo>
                    <a:pt x="204" y="183"/>
                  </a:lnTo>
                  <a:lnTo>
                    <a:pt x="206" y="179"/>
                  </a:lnTo>
                  <a:lnTo>
                    <a:pt x="212" y="177"/>
                  </a:lnTo>
                  <a:lnTo>
                    <a:pt x="213" y="175"/>
                  </a:lnTo>
                  <a:lnTo>
                    <a:pt x="215" y="177"/>
                  </a:lnTo>
                  <a:lnTo>
                    <a:pt x="217" y="177"/>
                  </a:lnTo>
                  <a:lnTo>
                    <a:pt x="217" y="175"/>
                  </a:lnTo>
                  <a:lnTo>
                    <a:pt x="215" y="172"/>
                  </a:lnTo>
                  <a:lnTo>
                    <a:pt x="217" y="170"/>
                  </a:lnTo>
                  <a:close/>
                  <a:moveTo>
                    <a:pt x="112" y="0"/>
                  </a:moveTo>
                  <a:lnTo>
                    <a:pt x="114" y="1"/>
                  </a:lnTo>
                  <a:lnTo>
                    <a:pt x="116" y="7"/>
                  </a:lnTo>
                  <a:lnTo>
                    <a:pt x="120" y="9"/>
                  </a:lnTo>
                  <a:lnTo>
                    <a:pt x="120" y="11"/>
                  </a:lnTo>
                  <a:lnTo>
                    <a:pt x="126" y="14"/>
                  </a:lnTo>
                  <a:lnTo>
                    <a:pt x="127" y="14"/>
                  </a:lnTo>
                  <a:lnTo>
                    <a:pt x="129" y="16"/>
                  </a:lnTo>
                  <a:lnTo>
                    <a:pt x="131" y="18"/>
                  </a:lnTo>
                  <a:lnTo>
                    <a:pt x="131" y="22"/>
                  </a:lnTo>
                  <a:lnTo>
                    <a:pt x="135" y="24"/>
                  </a:lnTo>
                  <a:lnTo>
                    <a:pt x="137" y="22"/>
                  </a:lnTo>
                  <a:lnTo>
                    <a:pt x="139" y="22"/>
                  </a:lnTo>
                  <a:lnTo>
                    <a:pt x="141" y="24"/>
                  </a:lnTo>
                  <a:lnTo>
                    <a:pt x="142" y="26"/>
                  </a:lnTo>
                  <a:lnTo>
                    <a:pt x="146" y="29"/>
                  </a:lnTo>
                  <a:lnTo>
                    <a:pt x="150" y="29"/>
                  </a:lnTo>
                  <a:lnTo>
                    <a:pt x="154" y="33"/>
                  </a:lnTo>
                  <a:lnTo>
                    <a:pt x="154" y="31"/>
                  </a:lnTo>
                  <a:lnTo>
                    <a:pt x="157" y="31"/>
                  </a:lnTo>
                  <a:lnTo>
                    <a:pt x="159" y="35"/>
                  </a:lnTo>
                  <a:lnTo>
                    <a:pt x="163" y="35"/>
                  </a:lnTo>
                  <a:lnTo>
                    <a:pt x="165" y="35"/>
                  </a:lnTo>
                  <a:lnTo>
                    <a:pt x="169" y="37"/>
                  </a:lnTo>
                  <a:lnTo>
                    <a:pt x="169" y="39"/>
                  </a:lnTo>
                  <a:lnTo>
                    <a:pt x="172" y="43"/>
                  </a:lnTo>
                  <a:lnTo>
                    <a:pt x="174" y="41"/>
                  </a:lnTo>
                  <a:lnTo>
                    <a:pt x="178" y="41"/>
                  </a:lnTo>
                  <a:lnTo>
                    <a:pt x="180" y="43"/>
                  </a:lnTo>
                  <a:lnTo>
                    <a:pt x="184" y="41"/>
                  </a:lnTo>
                  <a:lnTo>
                    <a:pt x="187" y="43"/>
                  </a:lnTo>
                  <a:lnTo>
                    <a:pt x="189" y="43"/>
                  </a:lnTo>
                  <a:lnTo>
                    <a:pt x="193" y="44"/>
                  </a:lnTo>
                  <a:lnTo>
                    <a:pt x="189" y="48"/>
                  </a:lnTo>
                  <a:lnTo>
                    <a:pt x="187" y="54"/>
                  </a:lnTo>
                  <a:lnTo>
                    <a:pt x="187" y="56"/>
                  </a:lnTo>
                  <a:lnTo>
                    <a:pt x="185" y="59"/>
                  </a:lnTo>
                  <a:lnTo>
                    <a:pt x="184" y="65"/>
                  </a:lnTo>
                  <a:lnTo>
                    <a:pt x="184" y="69"/>
                  </a:lnTo>
                  <a:lnTo>
                    <a:pt x="187" y="71"/>
                  </a:lnTo>
                  <a:lnTo>
                    <a:pt x="189" y="74"/>
                  </a:lnTo>
                  <a:lnTo>
                    <a:pt x="184" y="76"/>
                  </a:lnTo>
                  <a:lnTo>
                    <a:pt x="180" y="76"/>
                  </a:lnTo>
                  <a:lnTo>
                    <a:pt x="180" y="74"/>
                  </a:lnTo>
                  <a:lnTo>
                    <a:pt x="174" y="74"/>
                  </a:lnTo>
                  <a:lnTo>
                    <a:pt x="172" y="76"/>
                  </a:lnTo>
                  <a:lnTo>
                    <a:pt x="176" y="78"/>
                  </a:lnTo>
                  <a:lnTo>
                    <a:pt x="176" y="82"/>
                  </a:lnTo>
                  <a:lnTo>
                    <a:pt x="174" y="84"/>
                  </a:lnTo>
                  <a:lnTo>
                    <a:pt x="170" y="87"/>
                  </a:lnTo>
                  <a:lnTo>
                    <a:pt x="169" y="87"/>
                  </a:lnTo>
                  <a:lnTo>
                    <a:pt x="163" y="95"/>
                  </a:lnTo>
                  <a:lnTo>
                    <a:pt x="163" y="100"/>
                  </a:lnTo>
                  <a:lnTo>
                    <a:pt x="163" y="104"/>
                  </a:lnTo>
                  <a:lnTo>
                    <a:pt x="161" y="102"/>
                  </a:lnTo>
                  <a:lnTo>
                    <a:pt x="159" y="104"/>
                  </a:lnTo>
                  <a:lnTo>
                    <a:pt x="159" y="106"/>
                  </a:lnTo>
                  <a:lnTo>
                    <a:pt x="163" y="108"/>
                  </a:lnTo>
                  <a:lnTo>
                    <a:pt x="167" y="106"/>
                  </a:lnTo>
                  <a:lnTo>
                    <a:pt x="165" y="102"/>
                  </a:lnTo>
                  <a:lnTo>
                    <a:pt x="169" y="99"/>
                  </a:lnTo>
                  <a:lnTo>
                    <a:pt x="172" y="100"/>
                  </a:lnTo>
                  <a:lnTo>
                    <a:pt x="174" y="102"/>
                  </a:lnTo>
                  <a:lnTo>
                    <a:pt x="176" y="106"/>
                  </a:lnTo>
                  <a:lnTo>
                    <a:pt x="178" y="108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176" y="114"/>
                  </a:lnTo>
                  <a:lnTo>
                    <a:pt x="178" y="117"/>
                  </a:lnTo>
                  <a:lnTo>
                    <a:pt x="180" y="119"/>
                  </a:lnTo>
                  <a:lnTo>
                    <a:pt x="180" y="125"/>
                  </a:lnTo>
                  <a:lnTo>
                    <a:pt x="176" y="127"/>
                  </a:lnTo>
                  <a:lnTo>
                    <a:pt x="172" y="129"/>
                  </a:lnTo>
                  <a:lnTo>
                    <a:pt x="178" y="134"/>
                  </a:lnTo>
                  <a:lnTo>
                    <a:pt x="178" y="142"/>
                  </a:lnTo>
                  <a:lnTo>
                    <a:pt x="184" y="145"/>
                  </a:lnTo>
                  <a:lnTo>
                    <a:pt x="189" y="145"/>
                  </a:lnTo>
                  <a:lnTo>
                    <a:pt x="185" y="151"/>
                  </a:lnTo>
                  <a:lnTo>
                    <a:pt x="187" y="155"/>
                  </a:lnTo>
                  <a:lnTo>
                    <a:pt x="187" y="155"/>
                  </a:lnTo>
                  <a:lnTo>
                    <a:pt x="176" y="162"/>
                  </a:lnTo>
                  <a:lnTo>
                    <a:pt x="172" y="166"/>
                  </a:lnTo>
                  <a:lnTo>
                    <a:pt x="174" y="168"/>
                  </a:lnTo>
                  <a:lnTo>
                    <a:pt x="170" y="170"/>
                  </a:lnTo>
                  <a:lnTo>
                    <a:pt x="163" y="170"/>
                  </a:lnTo>
                  <a:lnTo>
                    <a:pt x="161" y="168"/>
                  </a:lnTo>
                  <a:lnTo>
                    <a:pt x="150" y="162"/>
                  </a:lnTo>
                  <a:lnTo>
                    <a:pt x="146" y="162"/>
                  </a:lnTo>
                  <a:lnTo>
                    <a:pt x="144" y="164"/>
                  </a:lnTo>
                  <a:lnTo>
                    <a:pt x="142" y="164"/>
                  </a:lnTo>
                  <a:lnTo>
                    <a:pt x="139" y="160"/>
                  </a:lnTo>
                  <a:lnTo>
                    <a:pt x="135" y="160"/>
                  </a:lnTo>
                  <a:lnTo>
                    <a:pt x="133" y="158"/>
                  </a:lnTo>
                  <a:lnTo>
                    <a:pt x="131" y="160"/>
                  </a:lnTo>
                  <a:lnTo>
                    <a:pt x="124" y="166"/>
                  </a:lnTo>
                  <a:lnTo>
                    <a:pt x="120" y="170"/>
                  </a:lnTo>
                  <a:lnTo>
                    <a:pt x="120" y="172"/>
                  </a:lnTo>
                  <a:lnTo>
                    <a:pt x="118" y="177"/>
                  </a:lnTo>
                  <a:lnTo>
                    <a:pt x="120" y="183"/>
                  </a:lnTo>
                  <a:lnTo>
                    <a:pt x="120" y="185"/>
                  </a:lnTo>
                  <a:lnTo>
                    <a:pt x="118" y="183"/>
                  </a:lnTo>
                  <a:lnTo>
                    <a:pt x="112" y="181"/>
                  </a:lnTo>
                  <a:lnTo>
                    <a:pt x="105" y="181"/>
                  </a:lnTo>
                  <a:lnTo>
                    <a:pt x="99" y="179"/>
                  </a:lnTo>
                  <a:lnTo>
                    <a:pt x="96" y="179"/>
                  </a:lnTo>
                  <a:lnTo>
                    <a:pt x="92" y="177"/>
                  </a:lnTo>
                  <a:lnTo>
                    <a:pt x="84" y="177"/>
                  </a:lnTo>
                  <a:lnTo>
                    <a:pt x="83" y="181"/>
                  </a:lnTo>
                  <a:lnTo>
                    <a:pt x="79" y="179"/>
                  </a:lnTo>
                  <a:lnTo>
                    <a:pt x="75" y="179"/>
                  </a:lnTo>
                  <a:lnTo>
                    <a:pt x="71" y="175"/>
                  </a:lnTo>
                  <a:lnTo>
                    <a:pt x="68" y="177"/>
                  </a:lnTo>
                  <a:lnTo>
                    <a:pt x="64" y="173"/>
                  </a:lnTo>
                  <a:lnTo>
                    <a:pt x="58" y="172"/>
                  </a:lnTo>
                  <a:lnTo>
                    <a:pt x="53" y="172"/>
                  </a:lnTo>
                  <a:lnTo>
                    <a:pt x="53" y="170"/>
                  </a:lnTo>
                  <a:lnTo>
                    <a:pt x="53" y="166"/>
                  </a:lnTo>
                  <a:lnTo>
                    <a:pt x="51" y="164"/>
                  </a:lnTo>
                  <a:lnTo>
                    <a:pt x="51" y="164"/>
                  </a:lnTo>
                  <a:lnTo>
                    <a:pt x="47" y="162"/>
                  </a:lnTo>
                  <a:lnTo>
                    <a:pt x="51" y="160"/>
                  </a:lnTo>
                  <a:lnTo>
                    <a:pt x="55" y="151"/>
                  </a:lnTo>
                  <a:lnTo>
                    <a:pt x="55" y="138"/>
                  </a:lnTo>
                  <a:lnTo>
                    <a:pt x="56" y="136"/>
                  </a:lnTo>
                  <a:lnTo>
                    <a:pt x="55" y="136"/>
                  </a:lnTo>
                  <a:lnTo>
                    <a:pt x="55" y="129"/>
                  </a:lnTo>
                  <a:lnTo>
                    <a:pt x="56" y="121"/>
                  </a:lnTo>
                  <a:lnTo>
                    <a:pt x="58" y="119"/>
                  </a:lnTo>
                  <a:lnTo>
                    <a:pt x="62" y="121"/>
                  </a:lnTo>
                  <a:lnTo>
                    <a:pt x="62" y="125"/>
                  </a:lnTo>
                  <a:lnTo>
                    <a:pt x="68" y="130"/>
                  </a:lnTo>
                  <a:lnTo>
                    <a:pt x="62" y="119"/>
                  </a:lnTo>
                  <a:lnTo>
                    <a:pt x="58" y="115"/>
                  </a:lnTo>
                  <a:lnTo>
                    <a:pt x="55" y="115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8" y="108"/>
                  </a:lnTo>
                  <a:lnTo>
                    <a:pt x="56" y="106"/>
                  </a:lnTo>
                  <a:lnTo>
                    <a:pt x="56" y="102"/>
                  </a:lnTo>
                  <a:lnTo>
                    <a:pt x="53" y="100"/>
                  </a:lnTo>
                  <a:lnTo>
                    <a:pt x="49" y="100"/>
                  </a:lnTo>
                  <a:lnTo>
                    <a:pt x="43" y="95"/>
                  </a:lnTo>
                  <a:lnTo>
                    <a:pt x="41" y="95"/>
                  </a:lnTo>
                  <a:lnTo>
                    <a:pt x="40" y="93"/>
                  </a:lnTo>
                  <a:lnTo>
                    <a:pt x="41" y="89"/>
                  </a:lnTo>
                  <a:lnTo>
                    <a:pt x="41" y="86"/>
                  </a:lnTo>
                  <a:lnTo>
                    <a:pt x="40" y="86"/>
                  </a:lnTo>
                  <a:lnTo>
                    <a:pt x="41" y="84"/>
                  </a:lnTo>
                  <a:lnTo>
                    <a:pt x="45" y="84"/>
                  </a:lnTo>
                  <a:lnTo>
                    <a:pt x="47" y="84"/>
                  </a:lnTo>
                  <a:lnTo>
                    <a:pt x="45" y="82"/>
                  </a:lnTo>
                  <a:lnTo>
                    <a:pt x="41" y="82"/>
                  </a:lnTo>
                  <a:lnTo>
                    <a:pt x="38" y="84"/>
                  </a:lnTo>
                  <a:lnTo>
                    <a:pt x="36" y="84"/>
                  </a:lnTo>
                  <a:lnTo>
                    <a:pt x="34" y="80"/>
                  </a:lnTo>
                  <a:lnTo>
                    <a:pt x="36" y="76"/>
                  </a:lnTo>
                  <a:lnTo>
                    <a:pt x="34" y="76"/>
                  </a:lnTo>
                  <a:lnTo>
                    <a:pt x="32" y="76"/>
                  </a:lnTo>
                  <a:lnTo>
                    <a:pt x="30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26" y="76"/>
                  </a:lnTo>
                  <a:lnTo>
                    <a:pt x="23" y="74"/>
                  </a:lnTo>
                  <a:lnTo>
                    <a:pt x="21" y="74"/>
                  </a:lnTo>
                  <a:lnTo>
                    <a:pt x="21" y="72"/>
                  </a:lnTo>
                  <a:lnTo>
                    <a:pt x="15" y="69"/>
                  </a:lnTo>
                  <a:lnTo>
                    <a:pt x="13" y="71"/>
                  </a:lnTo>
                  <a:lnTo>
                    <a:pt x="10" y="69"/>
                  </a:lnTo>
                  <a:lnTo>
                    <a:pt x="6" y="72"/>
                  </a:lnTo>
                  <a:lnTo>
                    <a:pt x="8" y="69"/>
                  </a:lnTo>
                  <a:lnTo>
                    <a:pt x="6" y="67"/>
                  </a:lnTo>
                  <a:lnTo>
                    <a:pt x="2" y="67"/>
                  </a:lnTo>
                  <a:lnTo>
                    <a:pt x="2" y="65"/>
                  </a:lnTo>
                  <a:lnTo>
                    <a:pt x="6" y="63"/>
                  </a:lnTo>
                  <a:lnTo>
                    <a:pt x="8" y="63"/>
                  </a:lnTo>
                  <a:lnTo>
                    <a:pt x="8" y="61"/>
                  </a:lnTo>
                  <a:lnTo>
                    <a:pt x="6" y="59"/>
                  </a:lnTo>
                  <a:lnTo>
                    <a:pt x="4" y="63"/>
                  </a:lnTo>
                  <a:lnTo>
                    <a:pt x="2" y="59"/>
                  </a:lnTo>
                  <a:lnTo>
                    <a:pt x="4" y="59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4" y="57"/>
                  </a:lnTo>
                  <a:lnTo>
                    <a:pt x="2" y="59"/>
                  </a:lnTo>
                  <a:lnTo>
                    <a:pt x="0" y="57"/>
                  </a:lnTo>
                  <a:lnTo>
                    <a:pt x="2" y="54"/>
                  </a:lnTo>
                  <a:lnTo>
                    <a:pt x="8" y="54"/>
                  </a:lnTo>
                  <a:lnTo>
                    <a:pt x="10" y="52"/>
                  </a:lnTo>
                  <a:lnTo>
                    <a:pt x="13" y="52"/>
                  </a:lnTo>
                  <a:lnTo>
                    <a:pt x="15" y="52"/>
                  </a:lnTo>
                  <a:lnTo>
                    <a:pt x="17" y="50"/>
                  </a:lnTo>
                  <a:lnTo>
                    <a:pt x="19" y="52"/>
                  </a:lnTo>
                  <a:lnTo>
                    <a:pt x="21" y="48"/>
                  </a:lnTo>
                  <a:lnTo>
                    <a:pt x="26" y="48"/>
                  </a:lnTo>
                  <a:lnTo>
                    <a:pt x="28" y="48"/>
                  </a:lnTo>
                  <a:lnTo>
                    <a:pt x="34" y="54"/>
                  </a:lnTo>
                  <a:lnTo>
                    <a:pt x="38" y="52"/>
                  </a:lnTo>
                  <a:lnTo>
                    <a:pt x="38" y="52"/>
                  </a:lnTo>
                  <a:lnTo>
                    <a:pt x="41" y="52"/>
                  </a:lnTo>
                  <a:lnTo>
                    <a:pt x="43" y="52"/>
                  </a:lnTo>
                  <a:lnTo>
                    <a:pt x="45" y="52"/>
                  </a:lnTo>
                  <a:lnTo>
                    <a:pt x="53" y="52"/>
                  </a:lnTo>
                  <a:lnTo>
                    <a:pt x="51" y="50"/>
                  </a:lnTo>
                  <a:lnTo>
                    <a:pt x="49" y="46"/>
                  </a:lnTo>
                  <a:lnTo>
                    <a:pt x="51" y="44"/>
                  </a:lnTo>
                  <a:lnTo>
                    <a:pt x="49" y="43"/>
                  </a:lnTo>
                  <a:lnTo>
                    <a:pt x="51" y="41"/>
                  </a:lnTo>
                  <a:lnTo>
                    <a:pt x="45" y="35"/>
                  </a:lnTo>
                  <a:lnTo>
                    <a:pt x="45" y="33"/>
                  </a:lnTo>
                  <a:lnTo>
                    <a:pt x="45" y="29"/>
                  </a:lnTo>
                  <a:lnTo>
                    <a:pt x="47" y="31"/>
                  </a:lnTo>
                  <a:lnTo>
                    <a:pt x="51" y="31"/>
                  </a:lnTo>
                  <a:lnTo>
                    <a:pt x="53" y="29"/>
                  </a:lnTo>
                  <a:lnTo>
                    <a:pt x="56" y="31"/>
                  </a:lnTo>
                  <a:lnTo>
                    <a:pt x="55" y="33"/>
                  </a:lnTo>
                  <a:lnTo>
                    <a:pt x="56" y="35"/>
                  </a:lnTo>
                  <a:lnTo>
                    <a:pt x="58" y="37"/>
                  </a:lnTo>
                  <a:lnTo>
                    <a:pt x="60" y="37"/>
                  </a:lnTo>
                  <a:lnTo>
                    <a:pt x="64" y="37"/>
                  </a:lnTo>
                  <a:lnTo>
                    <a:pt x="69" y="39"/>
                  </a:lnTo>
                  <a:lnTo>
                    <a:pt x="75" y="37"/>
                  </a:lnTo>
                  <a:lnTo>
                    <a:pt x="79" y="35"/>
                  </a:lnTo>
                  <a:lnTo>
                    <a:pt x="75" y="33"/>
                  </a:lnTo>
                  <a:lnTo>
                    <a:pt x="75" y="31"/>
                  </a:lnTo>
                  <a:lnTo>
                    <a:pt x="77" y="29"/>
                  </a:lnTo>
                  <a:lnTo>
                    <a:pt x="83" y="26"/>
                  </a:lnTo>
                  <a:lnTo>
                    <a:pt x="86" y="26"/>
                  </a:lnTo>
                  <a:lnTo>
                    <a:pt x="88" y="26"/>
                  </a:lnTo>
                  <a:lnTo>
                    <a:pt x="94" y="24"/>
                  </a:lnTo>
                  <a:lnTo>
                    <a:pt x="94" y="22"/>
                  </a:lnTo>
                  <a:lnTo>
                    <a:pt x="99" y="18"/>
                  </a:lnTo>
                  <a:lnTo>
                    <a:pt x="99" y="11"/>
                  </a:lnTo>
                  <a:lnTo>
                    <a:pt x="99" y="7"/>
                  </a:lnTo>
                  <a:lnTo>
                    <a:pt x="99" y="3"/>
                  </a:lnTo>
                  <a:lnTo>
                    <a:pt x="105" y="1"/>
                  </a:lnTo>
                  <a:lnTo>
                    <a:pt x="107" y="3"/>
                  </a:lnTo>
                  <a:lnTo>
                    <a:pt x="112" y="0"/>
                  </a:lnTo>
                  <a:lnTo>
                    <a:pt x="112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4" name="Segnaposto testo 13">
            <a:extLst>
              <a:ext uri="{FF2B5EF4-FFF2-40B4-BE49-F238E27FC236}">
                <a16:creationId xmlns:a16="http://schemas.microsoft.com/office/drawing/2014/main" id="{F278402B-CA7D-4F5B-B3FA-ED74AB3CFB6C}"/>
              </a:ext>
            </a:extLst>
          </p:cNvPr>
          <p:cNvSpPr txBox="1">
            <a:spLocks/>
          </p:cNvSpPr>
          <p:nvPr/>
        </p:nvSpPr>
        <p:spPr>
          <a:xfrm>
            <a:off x="2902516" y="90536"/>
            <a:ext cx="6992922" cy="79529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lIns="180000" tIns="180000" rIns="252000" bIns="18000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96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63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Conférence EUROPÉENNE : Turin-</a:t>
            </a:r>
            <a:r>
              <a:rPr lang="fr-FR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Valdocco</a:t>
            </a:r>
            <a:r>
              <a:rPr lang="fr-FR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FAMILLE QUI : ÉCOUTE, INTERAGIT SUR LE RÉSEAU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4965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immagine 11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20" name="Rettangolo 19" descr="Blocco in evidenza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4722" y="1869795"/>
            <a:ext cx="6175277" cy="1124345"/>
          </a:xfrm>
        </p:spPr>
        <p:txBody>
          <a:bodyPr rtlCol="0"/>
          <a:lstStyle/>
          <a:p>
            <a:pPr>
              <a:lnSpc>
                <a:spcPct val="90000"/>
              </a:lnSpc>
            </a:pPr>
            <a:r>
              <a:rPr lang="it-IT" sz="5500" dirty="0"/>
              <a:t>Belgio Nord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584722" y="2994141"/>
            <a:ext cx="6175238" cy="590155"/>
          </a:xfrm>
        </p:spPr>
        <p:txBody>
          <a:bodyPr rtlCol="0"/>
          <a:lstStyle/>
          <a:p>
            <a:r>
              <a:rPr lang="it-IT" dirty="0" err="1"/>
              <a:t>België</a:t>
            </a:r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4057649"/>
            <a:ext cx="5472000" cy="2134349"/>
          </a:xfrm>
        </p:spPr>
        <p:txBody>
          <a:bodyPr rtlCol="0"/>
          <a:lstStyle/>
          <a:p>
            <a:pPr marL="0" indent="0">
              <a:buNone/>
            </a:pPr>
            <a:r>
              <a:rPr lang="it-IT" sz="2800" dirty="0"/>
              <a:t>Con una </a:t>
            </a:r>
            <a:r>
              <a:rPr lang="it-IT" sz="2800" dirty="0" err="1"/>
              <a:t>Federaziona</a:t>
            </a:r>
            <a:r>
              <a:rPr lang="it-IT" sz="2800" dirty="0"/>
              <a:t> attiva:</a:t>
            </a:r>
          </a:p>
          <a:p>
            <a:r>
              <a:rPr lang="it-IT" dirty="0"/>
              <a:t>Federazione Belgio Nord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13</a:t>
            </a:fld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756000"/>
            <a:ext cx="4401436" cy="5601828"/>
          </a:xfrm>
          <a:prstGeom prst="rect">
            <a:avLst/>
          </a:prstGeom>
        </p:spPr>
      </p:pic>
      <p:grpSp>
        <p:nvGrpSpPr>
          <p:cNvPr id="9" name="Group 52">
            <a:extLst>
              <a:ext uri="{FF2B5EF4-FFF2-40B4-BE49-F238E27FC236}">
                <a16:creationId xmlns:a16="http://schemas.microsoft.com/office/drawing/2014/main" id="{8EE340F2-0D89-4434-AA8A-C1614EAF9F66}"/>
              </a:ext>
            </a:extLst>
          </p:cNvPr>
          <p:cNvGrpSpPr/>
          <p:nvPr/>
        </p:nvGrpSpPr>
        <p:grpSpPr>
          <a:xfrm>
            <a:off x="1258102" y="1221138"/>
            <a:ext cx="3599674" cy="2940075"/>
            <a:chOff x="12504231" y="4159986"/>
            <a:chExt cx="8969825" cy="7463466"/>
          </a:xfrm>
          <a:noFill/>
        </p:grpSpPr>
        <p:sp>
          <p:nvSpPr>
            <p:cNvPr id="11" name="Freeform 70">
              <a:extLst>
                <a:ext uri="{FF2B5EF4-FFF2-40B4-BE49-F238E27FC236}">
                  <a16:creationId xmlns:a16="http://schemas.microsoft.com/office/drawing/2014/main" id="{05131A1A-08FA-490F-A456-3F86665622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05979" y="5262781"/>
              <a:ext cx="1356538" cy="1064942"/>
            </a:xfrm>
            <a:custGeom>
              <a:avLst/>
              <a:gdLst>
                <a:gd name="T0" fmla="*/ 84 w 107"/>
                <a:gd name="T1" fmla="*/ 74 h 84"/>
                <a:gd name="T2" fmla="*/ 83 w 107"/>
                <a:gd name="T3" fmla="*/ 82 h 84"/>
                <a:gd name="T4" fmla="*/ 77 w 107"/>
                <a:gd name="T5" fmla="*/ 80 h 84"/>
                <a:gd name="T6" fmla="*/ 77 w 107"/>
                <a:gd name="T7" fmla="*/ 74 h 84"/>
                <a:gd name="T8" fmla="*/ 38 w 107"/>
                <a:gd name="T9" fmla="*/ 71 h 84"/>
                <a:gd name="T10" fmla="*/ 54 w 107"/>
                <a:gd name="T11" fmla="*/ 71 h 84"/>
                <a:gd name="T12" fmla="*/ 60 w 107"/>
                <a:gd name="T13" fmla="*/ 69 h 84"/>
                <a:gd name="T14" fmla="*/ 58 w 107"/>
                <a:gd name="T15" fmla="*/ 76 h 84"/>
                <a:gd name="T16" fmla="*/ 45 w 107"/>
                <a:gd name="T17" fmla="*/ 74 h 84"/>
                <a:gd name="T18" fmla="*/ 47 w 107"/>
                <a:gd name="T19" fmla="*/ 69 h 84"/>
                <a:gd name="T20" fmla="*/ 64 w 107"/>
                <a:gd name="T21" fmla="*/ 67 h 84"/>
                <a:gd name="T22" fmla="*/ 66 w 107"/>
                <a:gd name="T23" fmla="*/ 65 h 84"/>
                <a:gd name="T24" fmla="*/ 45 w 107"/>
                <a:gd name="T25" fmla="*/ 65 h 84"/>
                <a:gd name="T26" fmla="*/ 41 w 107"/>
                <a:gd name="T27" fmla="*/ 69 h 84"/>
                <a:gd name="T28" fmla="*/ 107 w 107"/>
                <a:gd name="T29" fmla="*/ 65 h 84"/>
                <a:gd name="T30" fmla="*/ 101 w 107"/>
                <a:gd name="T31" fmla="*/ 58 h 84"/>
                <a:gd name="T32" fmla="*/ 40 w 107"/>
                <a:gd name="T33" fmla="*/ 59 h 84"/>
                <a:gd name="T34" fmla="*/ 34 w 107"/>
                <a:gd name="T35" fmla="*/ 67 h 84"/>
                <a:gd name="T36" fmla="*/ 26 w 107"/>
                <a:gd name="T37" fmla="*/ 56 h 84"/>
                <a:gd name="T38" fmla="*/ 66 w 107"/>
                <a:gd name="T39" fmla="*/ 54 h 84"/>
                <a:gd name="T40" fmla="*/ 40 w 107"/>
                <a:gd name="T41" fmla="*/ 50 h 84"/>
                <a:gd name="T42" fmla="*/ 66 w 107"/>
                <a:gd name="T43" fmla="*/ 43 h 84"/>
                <a:gd name="T44" fmla="*/ 62 w 107"/>
                <a:gd name="T45" fmla="*/ 54 h 84"/>
                <a:gd name="T46" fmla="*/ 64 w 107"/>
                <a:gd name="T47" fmla="*/ 61 h 84"/>
                <a:gd name="T48" fmla="*/ 56 w 107"/>
                <a:gd name="T49" fmla="*/ 67 h 84"/>
                <a:gd name="T50" fmla="*/ 53 w 107"/>
                <a:gd name="T51" fmla="*/ 61 h 84"/>
                <a:gd name="T52" fmla="*/ 47 w 107"/>
                <a:gd name="T53" fmla="*/ 54 h 84"/>
                <a:gd name="T54" fmla="*/ 51 w 107"/>
                <a:gd name="T55" fmla="*/ 46 h 84"/>
                <a:gd name="T56" fmla="*/ 56 w 107"/>
                <a:gd name="T57" fmla="*/ 52 h 84"/>
                <a:gd name="T58" fmla="*/ 54 w 107"/>
                <a:gd name="T59" fmla="*/ 46 h 84"/>
                <a:gd name="T60" fmla="*/ 15 w 107"/>
                <a:gd name="T61" fmla="*/ 22 h 84"/>
                <a:gd name="T62" fmla="*/ 10 w 107"/>
                <a:gd name="T63" fmla="*/ 26 h 84"/>
                <a:gd name="T64" fmla="*/ 32 w 107"/>
                <a:gd name="T65" fmla="*/ 24 h 84"/>
                <a:gd name="T66" fmla="*/ 34 w 107"/>
                <a:gd name="T67" fmla="*/ 31 h 84"/>
                <a:gd name="T68" fmla="*/ 43 w 107"/>
                <a:gd name="T69" fmla="*/ 35 h 84"/>
                <a:gd name="T70" fmla="*/ 40 w 107"/>
                <a:gd name="T71" fmla="*/ 41 h 84"/>
                <a:gd name="T72" fmla="*/ 34 w 107"/>
                <a:gd name="T73" fmla="*/ 44 h 84"/>
                <a:gd name="T74" fmla="*/ 26 w 107"/>
                <a:gd name="T75" fmla="*/ 52 h 84"/>
                <a:gd name="T76" fmla="*/ 23 w 107"/>
                <a:gd name="T77" fmla="*/ 59 h 84"/>
                <a:gd name="T78" fmla="*/ 23 w 107"/>
                <a:gd name="T79" fmla="*/ 65 h 84"/>
                <a:gd name="T80" fmla="*/ 21 w 107"/>
                <a:gd name="T81" fmla="*/ 71 h 84"/>
                <a:gd name="T82" fmla="*/ 8 w 107"/>
                <a:gd name="T83" fmla="*/ 65 h 84"/>
                <a:gd name="T84" fmla="*/ 2 w 107"/>
                <a:gd name="T85" fmla="*/ 58 h 84"/>
                <a:gd name="T86" fmla="*/ 4 w 107"/>
                <a:gd name="T87" fmla="*/ 46 h 84"/>
                <a:gd name="T88" fmla="*/ 2 w 107"/>
                <a:gd name="T89" fmla="*/ 37 h 84"/>
                <a:gd name="T90" fmla="*/ 4 w 107"/>
                <a:gd name="T91" fmla="*/ 31 h 84"/>
                <a:gd name="T92" fmla="*/ 13 w 107"/>
                <a:gd name="T93" fmla="*/ 31 h 84"/>
                <a:gd name="T94" fmla="*/ 17 w 107"/>
                <a:gd name="T95" fmla="*/ 29 h 84"/>
                <a:gd name="T96" fmla="*/ 21 w 107"/>
                <a:gd name="T97" fmla="*/ 33 h 84"/>
                <a:gd name="T98" fmla="*/ 17 w 107"/>
                <a:gd name="T99" fmla="*/ 24 h 84"/>
                <a:gd name="T100" fmla="*/ 28 w 107"/>
                <a:gd name="T101" fmla="*/ 22 h 84"/>
                <a:gd name="T102" fmla="*/ 40 w 107"/>
                <a:gd name="T103" fmla="*/ 13 h 84"/>
                <a:gd name="T104" fmla="*/ 34 w 107"/>
                <a:gd name="T105" fmla="*/ 5 h 84"/>
                <a:gd name="T106" fmla="*/ 32 w 107"/>
                <a:gd name="T107" fmla="*/ 20 h 84"/>
                <a:gd name="T108" fmla="*/ 23 w 107"/>
                <a:gd name="T109" fmla="*/ 20 h 84"/>
                <a:gd name="T110" fmla="*/ 10 w 107"/>
                <a:gd name="T111" fmla="*/ 24 h 84"/>
                <a:gd name="T112" fmla="*/ 4 w 107"/>
                <a:gd name="T113" fmla="*/ 28 h 84"/>
                <a:gd name="T114" fmla="*/ 8 w 107"/>
                <a:gd name="T115" fmla="*/ 20 h 84"/>
                <a:gd name="T116" fmla="*/ 21 w 107"/>
                <a:gd name="T117" fmla="*/ 15 h 84"/>
                <a:gd name="T118" fmla="*/ 32 w 107"/>
                <a:gd name="T119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7" h="84">
                  <a:moveTo>
                    <a:pt x="79" y="74"/>
                  </a:moveTo>
                  <a:lnTo>
                    <a:pt x="81" y="74"/>
                  </a:lnTo>
                  <a:lnTo>
                    <a:pt x="83" y="74"/>
                  </a:lnTo>
                  <a:lnTo>
                    <a:pt x="84" y="74"/>
                  </a:lnTo>
                  <a:lnTo>
                    <a:pt x="84" y="78"/>
                  </a:lnTo>
                  <a:lnTo>
                    <a:pt x="84" y="80"/>
                  </a:lnTo>
                  <a:lnTo>
                    <a:pt x="84" y="82"/>
                  </a:lnTo>
                  <a:lnTo>
                    <a:pt x="83" y="82"/>
                  </a:lnTo>
                  <a:lnTo>
                    <a:pt x="81" y="84"/>
                  </a:lnTo>
                  <a:lnTo>
                    <a:pt x="77" y="84"/>
                  </a:lnTo>
                  <a:lnTo>
                    <a:pt x="77" y="82"/>
                  </a:lnTo>
                  <a:lnTo>
                    <a:pt x="77" y="80"/>
                  </a:lnTo>
                  <a:lnTo>
                    <a:pt x="79" y="78"/>
                  </a:lnTo>
                  <a:lnTo>
                    <a:pt x="81" y="76"/>
                  </a:lnTo>
                  <a:lnTo>
                    <a:pt x="77" y="76"/>
                  </a:lnTo>
                  <a:lnTo>
                    <a:pt x="77" y="74"/>
                  </a:lnTo>
                  <a:lnTo>
                    <a:pt x="79" y="74"/>
                  </a:lnTo>
                  <a:close/>
                  <a:moveTo>
                    <a:pt x="34" y="69"/>
                  </a:moveTo>
                  <a:lnTo>
                    <a:pt x="38" y="71"/>
                  </a:lnTo>
                  <a:lnTo>
                    <a:pt x="38" y="71"/>
                  </a:lnTo>
                  <a:lnTo>
                    <a:pt x="34" y="69"/>
                  </a:lnTo>
                  <a:close/>
                  <a:moveTo>
                    <a:pt x="49" y="67"/>
                  </a:moveTo>
                  <a:lnTo>
                    <a:pt x="51" y="72"/>
                  </a:lnTo>
                  <a:lnTo>
                    <a:pt x="54" y="71"/>
                  </a:lnTo>
                  <a:lnTo>
                    <a:pt x="54" y="71"/>
                  </a:lnTo>
                  <a:lnTo>
                    <a:pt x="56" y="69"/>
                  </a:lnTo>
                  <a:lnTo>
                    <a:pt x="58" y="69"/>
                  </a:lnTo>
                  <a:lnTo>
                    <a:pt x="60" y="69"/>
                  </a:lnTo>
                  <a:lnTo>
                    <a:pt x="60" y="71"/>
                  </a:lnTo>
                  <a:lnTo>
                    <a:pt x="58" y="74"/>
                  </a:lnTo>
                  <a:lnTo>
                    <a:pt x="58" y="76"/>
                  </a:lnTo>
                  <a:lnTo>
                    <a:pt x="58" y="76"/>
                  </a:lnTo>
                  <a:lnTo>
                    <a:pt x="56" y="74"/>
                  </a:lnTo>
                  <a:lnTo>
                    <a:pt x="56" y="76"/>
                  </a:lnTo>
                  <a:lnTo>
                    <a:pt x="51" y="76"/>
                  </a:lnTo>
                  <a:lnTo>
                    <a:pt x="45" y="74"/>
                  </a:lnTo>
                  <a:lnTo>
                    <a:pt x="45" y="72"/>
                  </a:lnTo>
                  <a:lnTo>
                    <a:pt x="47" y="72"/>
                  </a:lnTo>
                  <a:lnTo>
                    <a:pt x="45" y="71"/>
                  </a:lnTo>
                  <a:lnTo>
                    <a:pt x="47" y="69"/>
                  </a:lnTo>
                  <a:lnTo>
                    <a:pt x="49" y="67"/>
                  </a:lnTo>
                  <a:close/>
                  <a:moveTo>
                    <a:pt x="66" y="65"/>
                  </a:moveTo>
                  <a:lnTo>
                    <a:pt x="66" y="67"/>
                  </a:lnTo>
                  <a:lnTo>
                    <a:pt x="64" y="67"/>
                  </a:lnTo>
                  <a:lnTo>
                    <a:pt x="62" y="69"/>
                  </a:lnTo>
                  <a:lnTo>
                    <a:pt x="60" y="69"/>
                  </a:lnTo>
                  <a:lnTo>
                    <a:pt x="62" y="67"/>
                  </a:lnTo>
                  <a:lnTo>
                    <a:pt x="66" y="65"/>
                  </a:lnTo>
                  <a:close/>
                  <a:moveTo>
                    <a:pt x="41" y="63"/>
                  </a:moveTo>
                  <a:lnTo>
                    <a:pt x="43" y="65"/>
                  </a:lnTo>
                  <a:lnTo>
                    <a:pt x="43" y="65"/>
                  </a:lnTo>
                  <a:lnTo>
                    <a:pt x="45" y="65"/>
                  </a:lnTo>
                  <a:lnTo>
                    <a:pt x="43" y="71"/>
                  </a:lnTo>
                  <a:lnTo>
                    <a:pt x="41" y="72"/>
                  </a:lnTo>
                  <a:lnTo>
                    <a:pt x="40" y="71"/>
                  </a:lnTo>
                  <a:lnTo>
                    <a:pt x="41" y="69"/>
                  </a:lnTo>
                  <a:lnTo>
                    <a:pt x="41" y="63"/>
                  </a:lnTo>
                  <a:close/>
                  <a:moveTo>
                    <a:pt x="101" y="58"/>
                  </a:moveTo>
                  <a:lnTo>
                    <a:pt x="103" y="59"/>
                  </a:lnTo>
                  <a:lnTo>
                    <a:pt x="107" y="65"/>
                  </a:lnTo>
                  <a:lnTo>
                    <a:pt x="105" y="67"/>
                  </a:lnTo>
                  <a:lnTo>
                    <a:pt x="101" y="65"/>
                  </a:lnTo>
                  <a:lnTo>
                    <a:pt x="99" y="63"/>
                  </a:lnTo>
                  <a:lnTo>
                    <a:pt x="101" y="58"/>
                  </a:lnTo>
                  <a:close/>
                  <a:moveTo>
                    <a:pt x="32" y="54"/>
                  </a:moveTo>
                  <a:lnTo>
                    <a:pt x="36" y="56"/>
                  </a:lnTo>
                  <a:lnTo>
                    <a:pt x="38" y="56"/>
                  </a:lnTo>
                  <a:lnTo>
                    <a:pt x="40" y="59"/>
                  </a:lnTo>
                  <a:lnTo>
                    <a:pt x="41" y="63"/>
                  </a:lnTo>
                  <a:lnTo>
                    <a:pt x="40" y="67"/>
                  </a:lnTo>
                  <a:lnTo>
                    <a:pt x="36" y="67"/>
                  </a:lnTo>
                  <a:lnTo>
                    <a:pt x="34" y="67"/>
                  </a:lnTo>
                  <a:lnTo>
                    <a:pt x="30" y="65"/>
                  </a:lnTo>
                  <a:lnTo>
                    <a:pt x="28" y="63"/>
                  </a:lnTo>
                  <a:lnTo>
                    <a:pt x="26" y="59"/>
                  </a:lnTo>
                  <a:lnTo>
                    <a:pt x="26" y="56"/>
                  </a:lnTo>
                  <a:lnTo>
                    <a:pt x="32" y="54"/>
                  </a:lnTo>
                  <a:close/>
                  <a:moveTo>
                    <a:pt x="68" y="50"/>
                  </a:moveTo>
                  <a:lnTo>
                    <a:pt x="68" y="56"/>
                  </a:lnTo>
                  <a:lnTo>
                    <a:pt x="66" y="54"/>
                  </a:lnTo>
                  <a:lnTo>
                    <a:pt x="68" y="50"/>
                  </a:lnTo>
                  <a:close/>
                  <a:moveTo>
                    <a:pt x="38" y="44"/>
                  </a:moveTo>
                  <a:lnTo>
                    <a:pt x="40" y="48"/>
                  </a:lnTo>
                  <a:lnTo>
                    <a:pt x="40" y="50"/>
                  </a:lnTo>
                  <a:lnTo>
                    <a:pt x="36" y="50"/>
                  </a:lnTo>
                  <a:lnTo>
                    <a:pt x="38" y="48"/>
                  </a:lnTo>
                  <a:lnTo>
                    <a:pt x="38" y="44"/>
                  </a:lnTo>
                  <a:close/>
                  <a:moveTo>
                    <a:pt x="66" y="43"/>
                  </a:moveTo>
                  <a:lnTo>
                    <a:pt x="66" y="44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62" y="54"/>
                  </a:lnTo>
                  <a:lnTo>
                    <a:pt x="62" y="56"/>
                  </a:lnTo>
                  <a:lnTo>
                    <a:pt x="66" y="58"/>
                  </a:lnTo>
                  <a:lnTo>
                    <a:pt x="66" y="59"/>
                  </a:lnTo>
                  <a:lnTo>
                    <a:pt x="64" y="61"/>
                  </a:lnTo>
                  <a:lnTo>
                    <a:pt x="60" y="63"/>
                  </a:lnTo>
                  <a:lnTo>
                    <a:pt x="60" y="65"/>
                  </a:lnTo>
                  <a:lnTo>
                    <a:pt x="58" y="67"/>
                  </a:lnTo>
                  <a:lnTo>
                    <a:pt x="56" y="67"/>
                  </a:lnTo>
                  <a:lnTo>
                    <a:pt x="54" y="65"/>
                  </a:lnTo>
                  <a:lnTo>
                    <a:pt x="56" y="63"/>
                  </a:lnTo>
                  <a:lnTo>
                    <a:pt x="56" y="63"/>
                  </a:lnTo>
                  <a:lnTo>
                    <a:pt x="53" y="61"/>
                  </a:lnTo>
                  <a:lnTo>
                    <a:pt x="51" y="61"/>
                  </a:lnTo>
                  <a:lnTo>
                    <a:pt x="49" y="59"/>
                  </a:lnTo>
                  <a:lnTo>
                    <a:pt x="49" y="56"/>
                  </a:lnTo>
                  <a:lnTo>
                    <a:pt x="47" y="54"/>
                  </a:lnTo>
                  <a:lnTo>
                    <a:pt x="47" y="50"/>
                  </a:lnTo>
                  <a:lnTo>
                    <a:pt x="49" y="50"/>
                  </a:lnTo>
                  <a:lnTo>
                    <a:pt x="49" y="48"/>
                  </a:lnTo>
                  <a:lnTo>
                    <a:pt x="51" y="46"/>
                  </a:lnTo>
                  <a:lnTo>
                    <a:pt x="53" y="48"/>
                  </a:lnTo>
                  <a:lnTo>
                    <a:pt x="53" y="50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8" y="52"/>
                  </a:lnTo>
                  <a:lnTo>
                    <a:pt x="58" y="50"/>
                  </a:lnTo>
                  <a:lnTo>
                    <a:pt x="56" y="48"/>
                  </a:lnTo>
                  <a:lnTo>
                    <a:pt x="54" y="46"/>
                  </a:lnTo>
                  <a:lnTo>
                    <a:pt x="56" y="44"/>
                  </a:lnTo>
                  <a:lnTo>
                    <a:pt x="62" y="43"/>
                  </a:lnTo>
                  <a:lnTo>
                    <a:pt x="66" y="43"/>
                  </a:lnTo>
                  <a:close/>
                  <a:moveTo>
                    <a:pt x="15" y="22"/>
                  </a:moveTo>
                  <a:lnTo>
                    <a:pt x="15" y="24"/>
                  </a:lnTo>
                  <a:lnTo>
                    <a:pt x="11" y="28"/>
                  </a:lnTo>
                  <a:lnTo>
                    <a:pt x="10" y="28"/>
                  </a:lnTo>
                  <a:lnTo>
                    <a:pt x="10" y="26"/>
                  </a:lnTo>
                  <a:lnTo>
                    <a:pt x="11" y="22"/>
                  </a:lnTo>
                  <a:lnTo>
                    <a:pt x="15" y="22"/>
                  </a:lnTo>
                  <a:close/>
                  <a:moveTo>
                    <a:pt x="28" y="22"/>
                  </a:moveTo>
                  <a:lnTo>
                    <a:pt x="32" y="24"/>
                  </a:lnTo>
                  <a:lnTo>
                    <a:pt x="32" y="28"/>
                  </a:lnTo>
                  <a:lnTo>
                    <a:pt x="30" y="29"/>
                  </a:lnTo>
                  <a:lnTo>
                    <a:pt x="32" y="29"/>
                  </a:lnTo>
                  <a:lnTo>
                    <a:pt x="34" y="31"/>
                  </a:lnTo>
                  <a:lnTo>
                    <a:pt x="36" y="33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3" y="35"/>
                  </a:lnTo>
                  <a:lnTo>
                    <a:pt x="43" y="39"/>
                  </a:lnTo>
                  <a:lnTo>
                    <a:pt x="41" y="41"/>
                  </a:lnTo>
                  <a:lnTo>
                    <a:pt x="41" y="39"/>
                  </a:lnTo>
                  <a:lnTo>
                    <a:pt x="40" y="41"/>
                  </a:lnTo>
                  <a:lnTo>
                    <a:pt x="38" y="39"/>
                  </a:lnTo>
                  <a:lnTo>
                    <a:pt x="34" y="39"/>
                  </a:lnTo>
                  <a:lnTo>
                    <a:pt x="32" y="41"/>
                  </a:lnTo>
                  <a:lnTo>
                    <a:pt x="34" y="44"/>
                  </a:lnTo>
                  <a:lnTo>
                    <a:pt x="34" y="48"/>
                  </a:lnTo>
                  <a:lnTo>
                    <a:pt x="30" y="50"/>
                  </a:lnTo>
                  <a:lnTo>
                    <a:pt x="28" y="48"/>
                  </a:lnTo>
                  <a:lnTo>
                    <a:pt x="26" y="52"/>
                  </a:lnTo>
                  <a:lnTo>
                    <a:pt x="28" y="52"/>
                  </a:lnTo>
                  <a:lnTo>
                    <a:pt x="21" y="56"/>
                  </a:lnTo>
                  <a:lnTo>
                    <a:pt x="21" y="58"/>
                  </a:lnTo>
                  <a:lnTo>
                    <a:pt x="23" y="59"/>
                  </a:lnTo>
                  <a:lnTo>
                    <a:pt x="23" y="61"/>
                  </a:lnTo>
                  <a:lnTo>
                    <a:pt x="21" y="63"/>
                  </a:lnTo>
                  <a:lnTo>
                    <a:pt x="21" y="65"/>
                  </a:lnTo>
                  <a:lnTo>
                    <a:pt x="23" y="65"/>
                  </a:lnTo>
                  <a:lnTo>
                    <a:pt x="25" y="69"/>
                  </a:lnTo>
                  <a:lnTo>
                    <a:pt x="23" y="71"/>
                  </a:lnTo>
                  <a:lnTo>
                    <a:pt x="25" y="71"/>
                  </a:lnTo>
                  <a:lnTo>
                    <a:pt x="21" y="71"/>
                  </a:lnTo>
                  <a:lnTo>
                    <a:pt x="19" y="71"/>
                  </a:lnTo>
                  <a:lnTo>
                    <a:pt x="13" y="69"/>
                  </a:lnTo>
                  <a:lnTo>
                    <a:pt x="8" y="69"/>
                  </a:lnTo>
                  <a:lnTo>
                    <a:pt x="8" y="65"/>
                  </a:lnTo>
                  <a:lnTo>
                    <a:pt x="10" y="65"/>
                  </a:lnTo>
                  <a:lnTo>
                    <a:pt x="8" y="59"/>
                  </a:lnTo>
                  <a:lnTo>
                    <a:pt x="4" y="56"/>
                  </a:lnTo>
                  <a:lnTo>
                    <a:pt x="2" y="58"/>
                  </a:lnTo>
                  <a:lnTo>
                    <a:pt x="0" y="56"/>
                  </a:lnTo>
                  <a:lnTo>
                    <a:pt x="2" y="52"/>
                  </a:lnTo>
                  <a:lnTo>
                    <a:pt x="6" y="50"/>
                  </a:lnTo>
                  <a:lnTo>
                    <a:pt x="4" y="46"/>
                  </a:lnTo>
                  <a:lnTo>
                    <a:pt x="4" y="43"/>
                  </a:lnTo>
                  <a:lnTo>
                    <a:pt x="2" y="43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4" y="39"/>
                  </a:lnTo>
                  <a:lnTo>
                    <a:pt x="4" y="35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10" y="33"/>
                  </a:lnTo>
                  <a:lnTo>
                    <a:pt x="13" y="31"/>
                  </a:lnTo>
                  <a:lnTo>
                    <a:pt x="11" y="29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7" y="29"/>
                  </a:lnTo>
                  <a:lnTo>
                    <a:pt x="15" y="31"/>
                  </a:lnTo>
                  <a:lnTo>
                    <a:pt x="15" y="33"/>
                  </a:lnTo>
                  <a:lnTo>
                    <a:pt x="19" y="31"/>
                  </a:lnTo>
                  <a:lnTo>
                    <a:pt x="21" y="33"/>
                  </a:lnTo>
                  <a:lnTo>
                    <a:pt x="21" y="31"/>
                  </a:lnTo>
                  <a:lnTo>
                    <a:pt x="19" y="29"/>
                  </a:lnTo>
                  <a:lnTo>
                    <a:pt x="19" y="28"/>
                  </a:lnTo>
                  <a:lnTo>
                    <a:pt x="17" y="24"/>
                  </a:lnTo>
                  <a:lnTo>
                    <a:pt x="19" y="22"/>
                  </a:lnTo>
                  <a:lnTo>
                    <a:pt x="21" y="22"/>
                  </a:lnTo>
                  <a:lnTo>
                    <a:pt x="23" y="22"/>
                  </a:lnTo>
                  <a:lnTo>
                    <a:pt x="28" y="22"/>
                  </a:lnTo>
                  <a:close/>
                  <a:moveTo>
                    <a:pt x="41" y="11"/>
                  </a:moveTo>
                  <a:lnTo>
                    <a:pt x="45" y="11"/>
                  </a:lnTo>
                  <a:lnTo>
                    <a:pt x="43" y="13"/>
                  </a:lnTo>
                  <a:lnTo>
                    <a:pt x="40" y="13"/>
                  </a:lnTo>
                  <a:lnTo>
                    <a:pt x="41" y="11"/>
                  </a:lnTo>
                  <a:close/>
                  <a:moveTo>
                    <a:pt x="36" y="0"/>
                  </a:moveTo>
                  <a:lnTo>
                    <a:pt x="38" y="1"/>
                  </a:lnTo>
                  <a:lnTo>
                    <a:pt x="34" y="5"/>
                  </a:lnTo>
                  <a:lnTo>
                    <a:pt x="36" y="9"/>
                  </a:lnTo>
                  <a:lnTo>
                    <a:pt x="34" y="11"/>
                  </a:lnTo>
                  <a:lnTo>
                    <a:pt x="36" y="15"/>
                  </a:lnTo>
                  <a:lnTo>
                    <a:pt x="32" y="20"/>
                  </a:lnTo>
                  <a:lnTo>
                    <a:pt x="30" y="20"/>
                  </a:lnTo>
                  <a:lnTo>
                    <a:pt x="28" y="20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19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0" y="24"/>
                  </a:lnTo>
                  <a:lnTo>
                    <a:pt x="8" y="26"/>
                  </a:lnTo>
                  <a:lnTo>
                    <a:pt x="10" y="29"/>
                  </a:lnTo>
                  <a:lnTo>
                    <a:pt x="6" y="26"/>
                  </a:lnTo>
                  <a:lnTo>
                    <a:pt x="4" y="28"/>
                  </a:lnTo>
                  <a:lnTo>
                    <a:pt x="2" y="26"/>
                  </a:lnTo>
                  <a:lnTo>
                    <a:pt x="6" y="24"/>
                  </a:lnTo>
                  <a:lnTo>
                    <a:pt x="6" y="20"/>
                  </a:lnTo>
                  <a:lnTo>
                    <a:pt x="8" y="20"/>
                  </a:lnTo>
                  <a:lnTo>
                    <a:pt x="10" y="20"/>
                  </a:lnTo>
                  <a:lnTo>
                    <a:pt x="13" y="16"/>
                  </a:lnTo>
                  <a:lnTo>
                    <a:pt x="17" y="16"/>
                  </a:lnTo>
                  <a:lnTo>
                    <a:pt x="21" y="15"/>
                  </a:lnTo>
                  <a:lnTo>
                    <a:pt x="23" y="11"/>
                  </a:lnTo>
                  <a:lnTo>
                    <a:pt x="25" y="7"/>
                  </a:lnTo>
                  <a:lnTo>
                    <a:pt x="28" y="7"/>
                  </a:lnTo>
                  <a:lnTo>
                    <a:pt x="32" y="5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94">
              <a:extLst>
                <a:ext uri="{FF2B5EF4-FFF2-40B4-BE49-F238E27FC236}">
                  <a16:creationId xmlns:a16="http://schemas.microsoft.com/office/drawing/2014/main" id="{456E0D9E-E25D-408F-8550-982E3EAF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00285" y="6137551"/>
              <a:ext cx="1812937" cy="2129884"/>
            </a:xfrm>
            <a:custGeom>
              <a:avLst/>
              <a:gdLst>
                <a:gd name="T0" fmla="*/ 57 w 143"/>
                <a:gd name="T1" fmla="*/ 2 h 168"/>
                <a:gd name="T2" fmla="*/ 58 w 143"/>
                <a:gd name="T3" fmla="*/ 11 h 168"/>
                <a:gd name="T4" fmla="*/ 66 w 143"/>
                <a:gd name="T5" fmla="*/ 15 h 168"/>
                <a:gd name="T6" fmla="*/ 73 w 143"/>
                <a:gd name="T7" fmla="*/ 17 h 168"/>
                <a:gd name="T8" fmla="*/ 79 w 143"/>
                <a:gd name="T9" fmla="*/ 17 h 168"/>
                <a:gd name="T10" fmla="*/ 75 w 143"/>
                <a:gd name="T11" fmla="*/ 22 h 168"/>
                <a:gd name="T12" fmla="*/ 85 w 143"/>
                <a:gd name="T13" fmla="*/ 24 h 168"/>
                <a:gd name="T14" fmla="*/ 94 w 143"/>
                <a:gd name="T15" fmla="*/ 15 h 168"/>
                <a:gd name="T16" fmla="*/ 103 w 143"/>
                <a:gd name="T17" fmla="*/ 11 h 168"/>
                <a:gd name="T18" fmla="*/ 98 w 143"/>
                <a:gd name="T19" fmla="*/ 15 h 168"/>
                <a:gd name="T20" fmla="*/ 107 w 143"/>
                <a:gd name="T21" fmla="*/ 13 h 168"/>
                <a:gd name="T22" fmla="*/ 118 w 143"/>
                <a:gd name="T23" fmla="*/ 18 h 168"/>
                <a:gd name="T24" fmla="*/ 126 w 143"/>
                <a:gd name="T25" fmla="*/ 28 h 168"/>
                <a:gd name="T26" fmla="*/ 133 w 143"/>
                <a:gd name="T27" fmla="*/ 43 h 168"/>
                <a:gd name="T28" fmla="*/ 133 w 143"/>
                <a:gd name="T29" fmla="*/ 56 h 168"/>
                <a:gd name="T30" fmla="*/ 135 w 143"/>
                <a:gd name="T31" fmla="*/ 69 h 168"/>
                <a:gd name="T32" fmla="*/ 143 w 143"/>
                <a:gd name="T33" fmla="*/ 88 h 168"/>
                <a:gd name="T34" fmla="*/ 131 w 143"/>
                <a:gd name="T35" fmla="*/ 90 h 168"/>
                <a:gd name="T36" fmla="*/ 120 w 143"/>
                <a:gd name="T37" fmla="*/ 93 h 168"/>
                <a:gd name="T38" fmla="*/ 109 w 143"/>
                <a:gd name="T39" fmla="*/ 101 h 168"/>
                <a:gd name="T40" fmla="*/ 96 w 143"/>
                <a:gd name="T41" fmla="*/ 104 h 168"/>
                <a:gd name="T42" fmla="*/ 105 w 143"/>
                <a:gd name="T43" fmla="*/ 119 h 168"/>
                <a:gd name="T44" fmla="*/ 118 w 143"/>
                <a:gd name="T45" fmla="*/ 131 h 168"/>
                <a:gd name="T46" fmla="*/ 122 w 143"/>
                <a:gd name="T47" fmla="*/ 144 h 168"/>
                <a:gd name="T48" fmla="*/ 111 w 143"/>
                <a:gd name="T49" fmla="*/ 157 h 168"/>
                <a:gd name="T50" fmla="*/ 111 w 143"/>
                <a:gd name="T51" fmla="*/ 162 h 168"/>
                <a:gd name="T52" fmla="*/ 94 w 143"/>
                <a:gd name="T53" fmla="*/ 166 h 168"/>
                <a:gd name="T54" fmla="*/ 83 w 143"/>
                <a:gd name="T55" fmla="*/ 164 h 168"/>
                <a:gd name="T56" fmla="*/ 73 w 143"/>
                <a:gd name="T57" fmla="*/ 168 h 168"/>
                <a:gd name="T58" fmla="*/ 62 w 143"/>
                <a:gd name="T59" fmla="*/ 166 h 168"/>
                <a:gd name="T60" fmla="*/ 53 w 143"/>
                <a:gd name="T61" fmla="*/ 162 h 168"/>
                <a:gd name="T62" fmla="*/ 43 w 143"/>
                <a:gd name="T63" fmla="*/ 161 h 168"/>
                <a:gd name="T64" fmla="*/ 36 w 143"/>
                <a:gd name="T65" fmla="*/ 164 h 168"/>
                <a:gd name="T66" fmla="*/ 29 w 143"/>
                <a:gd name="T67" fmla="*/ 159 h 168"/>
                <a:gd name="T68" fmla="*/ 32 w 143"/>
                <a:gd name="T69" fmla="*/ 144 h 168"/>
                <a:gd name="T70" fmla="*/ 32 w 143"/>
                <a:gd name="T71" fmla="*/ 133 h 168"/>
                <a:gd name="T72" fmla="*/ 19 w 143"/>
                <a:gd name="T73" fmla="*/ 131 h 168"/>
                <a:gd name="T74" fmla="*/ 10 w 143"/>
                <a:gd name="T75" fmla="*/ 125 h 168"/>
                <a:gd name="T76" fmla="*/ 8 w 143"/>
                <a:gd name="T77" fmla="*/ 114 h 168"/>
                <a:gd name="T78" fmla="*/ 2 w 143"/>
                <a:gd name="T79" fmla="*/ 101 h 168"/>
                <a:gd name="T80" fmla="*/ 0 w 143"/>
                <a:gd name="T81" fmla="*/ 91 h 168"/>
                <a:gd name="T82" fmla="*/ 4 w 143"/>
                <a:gd name="T83" fmla="*/ 75 h 168"/>
                <a:gd name="T84" fmla="*/ 19 w 143"/>
                <a:gd name="T85" fmla="*/ 69 h 168"/>
                <a:gd name="T86" fmla="*/ 21 w 143"/>
                <a:gd name="T87" fmla="*/ 60 h 168"/>
                <a:gd name="T88" fmla="*/ 15 w 143"/>
                <a:gd name="T89" fmla="*/ 52 h 168"/>
                <a:gd name="T90" fmla="*/ 23 w 143"/>
                <a:gd name="T91" fmla="*/ 46 h 168"/>
                <a:gd name="T92" fmla="*/ 25 w 143"/>
                <a:gd name="T93" fmla="*/ 43 h 168"/>
                <a:gd name="T94" fmla="*/ 19 w 143"/>
                <a:gd name="T95" fmla="*/ 32 h 168"/>
                <a:gd name="T96" fmla="*/ 32 w 143"/>
                <a:gd name="T97" fmla="*/ 35 h 168"/>
                <a:gd name="T98" fmla="*/ 36 w 143"/>
                <a:gd name="T99" fmla="*/ 32 h 168"/>
                <a:gd name="T100" fmla="*/ 43 w 143"/>
                <a:gd name="T101" fmla="*/ 41 h 168"/>
                <a:gd name="T102" fmla="*/ 42 w 143"/>
                <a:gd name="T103" fmla="*/ 28 h 168"/>
                <a:gd name="T104" fmla="*/ 57 w 143"/>
                <a:gd name="T105" fmla="*/ 32 h 168"/>
                <a:gd name="T106" fmla="*/ 47 w 143"/>
                <a:gd name="T107" fmla="*/ 24 h 168"/>
                <a:gd name="T108" fmla="*/ 45 w 143"/>
                <a:gd name="T109" fmla="*/ 17 h 168"/>
                <a:gd name="T110" fmla="*/ 45 w 143"/>
                <a:gd name="T111" fmla="*/ 11 h 168"/>
                <a:gd name="T112" fmla="*/ 42 w 143"/>
                <a:gd name="T113" fmla="*/ 3 h 168"/>
                <a:gd name="T114" fmla="*/ 45 w 143"/>
                <a:gd name="T115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3" h="168">
                  <a:moveTo>
                    <a:pt x="45" y="0"/>
                  </a:moveTo>
                  <a:lnTo>
                    <a:pt x="51" y="2"/>
                  </a:lnTo>
                  <a:lnTo>
                    <a:pt x="53" y="2"/>
                  </a:lnTo>
                  <a:lnTo>
                    <a:pt x="57" y="2"/>
                  </a:lnTo>
                  <a:lnTo>
                    <a:pt x="58" y="5"/>
                  </a:lnTo>
                  <a:lnTo>
                    <a:pt x="62" y="5"/>
                  </a:lnTo>
                  <a:lnTo>
                    <a:pt x="60" y="9"/>
                  </a:lnTo>
                  <a:lnTo>
                    <a:pt x="58" y="11"/>
                  </a:lnTo>
                  <a:lnTo>
                    <a:pt x="60" y="13"/>
                  </a:lnTo>
                  <a:lnTo>
                    <a:pt x="62" y="13"/>
                  </a:lnTo>
                  <a:lnTo>
                    <a:pt x="64" y="17"/>
                  </a:lnTo>
                  <a:lnTo>
                    <a:pt x="66" y="15"/>
                  </a:lnTo>
                  <a:lnTo>
                    <a:pt x="68" y="13"/>
                  </a:lnTo>
                  <a:lnTo>
                    <a:pt x="68" y="11"/>
                  </a:lnTo>
                  <a:lnTo>
                    <a:pt x="70" y="13"/>
                  </a:lnTo>
                  <a:lnTo>
                    <a:pt x="73" y="17"/>
                  </a:lnTo>
                  <a:lnTo>
                    <a:pt x="75" y="15"/>
                  </a:lnTo>
                  <a:lnTo>
                    <a:pt x="77" y="13"/>
                  </a:lnTo>
                  <a:lnTo>
                    <a:pt x="79" y="13"/>
                  </a:lnTo>
                  <a:lnTo>
                    <a:pt x="79" y="17"/>
                  </a:lnTo>
                  <a:lnTo>
                    <a:pt x="77" y="18"/>
                  </a:lnTo>
                  <a:lnTo>
                    <a:pt x="75" y="18"/>
                  </a:lnTo>
                  <a:lnTo>
                    <a:pt x="72" y="20"/>
                  </a:lnTo>
                  <a:lnTo>
                    <a:pt x="75" y="22"/>
                  </a:lnTo>
                  <a:lnTo>
                    <a:pt x="77" y="22"/>
                  </a:lnTo>
                  <a:lnTo>
                    <a:pt x="81" y="22"/>
                  </a:lnTo>
                  <a:lnTo>
                    <a:pt x="81" y="24"/>
                  </a:lnTo>
                  <a:lnTo>
                    <a:pt x="85" y="24"/>
                  </a:lnTo>
                  <a:lnTo>
                    <a:pt x="86" y="20"/>
                  </a:lnTo>
                  <a:lnTo>
                    <a:pt x="88" y="18"/>
                  </a:lnTo>
                  <a:lnTo>
                    <a:pt x="94" y="17"/>
                  </a:lnTo>
                  <a:lnTo>
                    <a:pt x="94" y="15"/>
                  </a:lnTo>
                  <a:lnTo>
                    <a:pt x="98" y="13"/>
                  </a:lnTo>
                  <a:lnTo>
                    <a:pt x="98" y="11"/>
                  </a:lnTo>
                  <a:lnTo>
                    <a:pt x="100" y="11"/>
                  </a:lnTo>
                  <a:lnTo>
                    <a:pt x="103" y="11"/>
                  </a:lnTo>
                  <a:lnTo>
                    <a:pt x="101" y="13"/>
                  </a:lnTo>
                  <a:lnTo>
                    <a:pt x="100" y="15"/>
                  </a:lnTo>
                  <a:lnTo>
                    <a:pt x="100" y="13"/>
                  </a:lnTo>
                  <a:lnTo>
                    <a:pt x="98" y="15"/>
                  </a:lnTo>
                  <a:lnTo>
                    <a:pt x="98" y="17"/>
                  </a:lnTo>
                  <a:lnTo>
                    <a:pt x="101" y="15"/>
                  </a:lnTo>
                  <a:lnTo>
                    <a:pt x="105" y="15"/>
                  </a:lnTo>
                  <a:lnTo>
                    <a:pt x="107" y="13"/>
                  </a:lnTo>
                  <a:lnTo>
                    <a:pt x="109" y="15"/>
                  </a:lnTo>
                  <a:lnTo>
                    <a:pt x="111" y="15"/>
                  </a:lnTo>
                  <a:lnTo>
                    <a:pt x="115" y="20"/>
                  </a:lnTo>
                  <a:lnTo>
                    <a:pt x="118" y="18"/>
                  </a:lnTo>
                  <a:lnTo>
                    <a:pt x="120" y="22"/>
                  </a:lnTo>
                  <a:lnTo>
                    <a:pt x="120" y="26"/>
                  </a:lnTo>
                  <a:lnTo>
                    <a:pt x="124" y="28"/>
                  </a:lnTo>
                  <a:lnTo>
                    <a:pt x="126" y="28"/>
                  </a:lnTo>
                  <a:lnTo>
                    <a:pt x="128" y="30"/>
                  </a:lnTo>
                  <a:lnTo>
                    <a:pt x="131" y="30"/>
                  </a:lnTo>
                  <a:lnTo>
                    <a:pt x="133" y="37"/>
                  </a:lnTo>
                  <a:lnTo>
                    <a:pt x="133" y="43"/>
                  </a:lnTo>
                  <a:lnTo>
                    <a:pt x="128" y="45"/>
                  </a:lnTo>
                  <a:lnTo>
                    <a:pt x="128" y="46"/>
                  </a:lnTo>
                  <a:lnTo>
                    <a:pt x="133" y="52"/>
                  </a:lnTo>
                  <a:lnTo>
                    <a:pt x="133" y="56"/>
                  </a:lnTo>
                  <a:lnTo>
                    <a:pt x="135" y="60"/>
                  </a:lnTo>
                  <a:lnTo>
                    <a:pt x="135" y="61"/>
                  </a:lnTo>
                  <a:lnTo>
                    <a:pt x="137" y="65"/>
                  </a:lnTo>
                  <a:lnTo>
                    <a:pt x="135" y="69"/>
                  </a:lnTo>
                  <a:lnTo>
                    <a:pt x="139" y="75"/>
                  </a:lnTo>
                  <a:lnTo>
                    <a:pt x="141" y="76"/>
                  </a:lnTo>
                  <a:lnTo>
                    <a:pt x="143" y="78"/>
                  </a:lnTo>
                  <a:lnTo>
                    <a:pt x="143" y="88"/>
                  </a:lnTo>
                  <a:lnTo>
                    <a:pt x="141" y="90"/>
                  </a:lnTo>
                  <a:lnTo>
                    <a:pt x="139" y="90"/>
                  </a:lnTo>
                  <a:lnTo>
                    <a:pt x="137" y="91"/>
                  </a:lnTo>
                  <a:lnTo>
                    <a:pt x="131" y="90"/>
                  </a:lnTo>
                  <a:lnTo>
                    <a:pt x="131" y="93"/>
                  </a:lnTo>
                  <a:lnTo>
                    <a:pt x="128" y="95"/>
                  </a:lnTo>
                  <a:lnTo>
                    <a:pt x="126" y="93"/>
                  </a:lnTo>
                  <a:lnTo>
                    <a:pt x="120" y="93"/>
                  </a:lnTo>
                  <a:lnTo>
                    <a:pt x="118" y="97"/>
                  </a:lnTo>
                  <a:lnTo>
                    <a:pt x="115" y="97"/>
                  </a:lnTo>
                  <a:lnTo>
                    <a:pt x="111" y="101"/>
                  </a:lnTo>
                  <a:lnTo>
                    <a:pt x="109" y="101"/>
                  </a:lnTo>
                  <a:lnTo>
                    <a:pt x="103" y="106"/>
                  </a:lnTo>
                  <a:lnTo>
                    <a:pt x="100" y="104"/>
                  </a:lnTo>
                  <a:lnTo>
                    <a:pt x="98" y="103"/>
                  </a:lnTo>
                  <a:lnTo>
                    <a:pt x="96" y="104"/>
                  </a:lnTo>
                  <a:lnTo>
                    <a:pt x="96" y="106"/>
                  </a:lnTo>
                  <a:lnTo>
                    <a:pt x="101" y="110"/>
                  </a:lnTo>
                  <a:lnTo>
                    <a:pt x="105" y="116"/>
                  </a:lnTo>
                  <a:lnTo>
                    <a:pt x="105" y="119"/>
                  </a:lnTo>
                  <a:lnTo>
                    <a:pt x="105" y="121"/>
                  </a:lnTo>
                  <a:lnTo>
                    <a:pt x="109" y="123"/>
                  </a:lnTo>
                  <a:lnTo>
                    <a:pt x="115" y="127"/>
                  </a:lnTo>
                  <a:lnTo>
                    <a:pt x="118" y="131"/>
                  </a:lnTo>
                  <a:lnTo>
                    <a:pt x="124" y="138"/>
                  </a:lnTo>
                  <a:lnTo>
                    <a:pt x="124" y="142"/>
                  </a:lnTo>
                  <a:lnTo>
                    <a:pt x="124" y="144"/>
                  </a:lnTo>
                  <a:lnTo>
                    <a:pt x="122" y="144"/>
                  </a:lnTo>
                  <a:lnTo>
                    <a:pt x="120" y="147"/>
                  </a:lnTo>
                  <a:lnTo>
                    <a:pt x="116" y="149"/>
                  </a:lnTo>
                  <a:lnTo>
                    <a:pt x="111" y="155"/>
                  </a:lnTo>
                  <a:lnTo>
                    <a:pt x="111" y="157"/>
                  </a:lnTo>
                  <a:lnTo>
                    <a:pt x="115" y="159"/>
                  </a:lnTo>
                  <a:lnTo>
                    <a:pt x="116" y="162"/>
                  </a:lnTo>
                  <a:lnTo>
                    <a:pt x="115" y="164"/>
                  </a:lnTo>
                  <a:lnTo>
                    <a:pt x="111" y="162"/>
                  </a:lnTo>
                  <a:lnTo>
                    <a:pt x="107" y="162"/>
                  </a:lnTo>
                  <a:lnTo>
                    <a:pt x="103" y="162"/>
                  </a:lnTo>
                  <a:lnTo>
                    <a:pt x="100" y="162"/>
                  </a:lnTo>
                  <a:lnTo>
                    <a:pt x="94" y="166"/>
                  </a:lnTo>
                  <a:lnTo>
                    <a:pt x="92" y="166"/>
                  </a:lnTo>
                  <a:lnTo>
                    <a:pt x="88" y="166"/>
                  </a:lnTo>
                  <a:lnTo>
                    <a:pt x="86" y="166"/>
                  </a:lnTo>
                  <a:lnTo>
                    <a:pt x="83" y="164"/>
                  </a:lnTo>
                  <a:lnTo>
                    <a:pt x="79" y="164"/>
                  </a:lnTo>
                  <a:lnTo>
                    <a:pt x="75" y="164"/>
                  </a:lnTo>
                  <a:lnTo>
                    <a:pt x="75" y="166"/>
                  </a:lnTo>
                  <a:lnTo>
                    <a:pt x="73" y="168"/>
                  </a:lnTo>
                  <a:lnTo>
                    <a:pt x="70" y="166"/>
                  </a:lnTo>
                  <a:lnTo>
                    <a:pt x="68" y="164"/>
                  </a:lnTo>
                  <a:lnTo>
                    <a:pt x="64" y="166"/>
                  </a:lnTo>
                  <a:lnTo>
                    <a:pt x="62" y="166"/>
                  </a:lnTo>
                  <a:lnTo>
                    <a:pt x="60" y="166"/>
                  </a:lnTo>
                  <a:lnTo>
                    <a:pt x="60" y="166"/>
                  </a:lnTo>
                  <a:lnTo>
                    <a:pt x="55" y="162"/>
                  </a:lnTo>
                  <a:lnTo>
                    <a:pt x="53" y="162"/>
                  </a:lnTo>
                  <a:lnTo>
                    <a:pt x="51" y="164"/>
                  </a:lnTo>
                  <a:lnTo>
                    <a:pt x="49" y="162"/>
                  </a:lnTo>
                  <a:lnTo>
                    <a:pt x="47" y="159"/>
                  </a:lnTo>
                  <a:lnTo>
                    <a:pt x="43" y="161"/>
                  </a:lnTo>
                  <a:lnTo>
                    <a:pt x="45" y="162"/>
                  </a:lnTo>
                  <a:lnTo>
                    <a:pt x="43" y="164"/>
                  </a:lnTo>
                  <a:lnTo>
                    <a:pt x="40" y="164"/>
                  </a:lnTo>
                  <a:lnTo>
                    <a:pt x="36" y="164"/>
                  </a:lnTo>
                  <a:lnTo>
                    <a:pt x="34" y="164"/>
                  </a:lnTo>
                  <a:lnTo>
                    <a:pt x="34" y="164"/>
                  </a:lnTo>
                  <a:lnTo>
                    <a:pt x="32" y="161"/>
                  </a:lnTo>
                  <a:lnTo>
                    <a:pt x="29" y="159"/>
                  </a:lnTo>
                  <a:lnTo>
                    <a:pt x="29" y="155"/>
                  </a:lnTo>
                  <a:lnTo>
                    <a:pt x="30" y="149"/>
                  </a:lnTo>
                  <a:lnTo>
                    <a:pt x="32" y="146"/>
                  </a:lnTo>
                  <a:lnTo>
                    <a:pt x="32" y="144"/>
                  </a:lnTo>
                  <a:lnTo>
                    <a:pt x="34" y="138"/>
                  </a:lnTo>
                  <a:lnTo>
                    <a:pt x="38" y="134"/>
                  </a:lnTo>
                  <a:lnTo>
                    <a:pt x="34" y="133"/>
                  </a:lnTo>
                  <a:lnTo>
                    <a:pt x="32" y="133"/>
                  </a:lnTo>
                  <a:lnTo>
                    <a:pt x="29" y="131"/>
                  </a:lnTo>
                  <a:lnTo>
                    <a:pt x="25" y="133"/>
                  </a:lnTo>
                  <a:lnTo>
                    <a:pt x="23" y="131"/>
                  </a:lnTo>
                  <a:lnTo>
                    <a:pt x="19" y="131"/>
                  </a:lnTo>
                  <a:lnTo>
                    <a:pt x="17" y="133"/>
                  </a:lnTo>
                  <a:lnTo>
                    <a:pt x="14" y="129"/>
                  </a:lnTo>
                  <a:lnTo>
                    <a:pt x="14" y="127"/>
                  </a:lnTo>
                  <a:lnTo>
                    <a:pt x="10" y="125"/>
                  </a:lnTo>
                  <a:lnTo>
                    <a:pt x="10" y="125"/>
                  </a:lnTo>
                  <a:lnTo>
                    <a:pt x="12" y="119"/>
                  </a:lnTo>
                  <a:lnTo>
                    <a:pt x="10" y="118"/>
                  </a:lnTo>
                  <a:lnTo>
                    <a:pt x="8" y="114"/>
                  </a:lnTo>
                  <a:lnTo>
                    <a:pt x="4" y="110"/>
                  </a:lnTo>
                  <a:lnTo>
                    <a:pt x="4" y="110"/>
                  </a:lnTo>
                  <a:lnTo>
                    <a:pt x="6" y="104"/>
                  </a:lnTo>
                  <a:lnTo>
                    <a:pt x="2" y="101"/>
                  </a:lnTo>
                  <a:lnTo>
                    <a:pt x="4" y="99"/>
                  </a:lnTo>
                  <a:lnTo>
                    <a:pt x="0" y="93"/>
                  </a:lnTo>
                  <a:lnTo>
                    <a:pt x="2" y="91"/>
                  </a:lnTo>
                  <a:lnTo>
                    <a:pt x="0" y="91"/>
                  </a:lnTo>
                  <a:lnTo>
                    <a:pt x="2" y="88"/>
                  </a:lnTo>
                  <a:lnTo>
                    <a:pt x="4" y="82"/>
                  </a:lnTo>
                  <a:lnTo>
                    <a:pt x="2" y="76"/>
                  </a:lnTo>
                  <a:lnTo>
                    <a:pt x="4" y="75"/>
                  </a:lnTo>
                  <a:lnTo>
                    <a:pt x="8" y="71"/>
                  </a:lnTo>
                  <a:lnTo>
                    <a:pt x="12" y="71"/>
                  </a:lnTo>
                  <a:lnTo>
                    <a:pt x="15" y="71"/>
                  </a:lnTo>
                  <a:lnTo>
                    <a:pt x="19" y="69"/>
                  </a:lnTo>
                  <a:lnTo>
                    <a:pt x="17" y="67"/>
                  </a:lnTo>
                  <a:lnTo>
                    <a:pt x="19" y="65"/>
                  </a:lnTo>
                  <a:lnTo>
                    <a:pt x="19" y="61"/>
                  </a:lnTo>
                  <a:lnTo>
                    <a:pt x="21" y="60"/>
                  </a:lnTo>
                  <a:lnTo>
                    <a:pt x="19" y="58"/>
                  </a:lnTo>
                  <a:lnTo>
                    <a:pt x="14" y="58"/>
                  </a:lnTo>
                  <a:lnTo>
                    <a:pt x="14" y="56"/>
                  </a:lnTo>
                  <a:lnTo>
                    <a:pt x="15" y="52"/>
                  </a:lnTo>
                  <a:lnTo>
                    <a:pt x="19" y="54"/>
                  </a:lnTo>
                  <a:lnTo>
                    <a:pt x="21" y="52"/>
                  </a:lnTo>
                  <a:lnTo>
                    <a:pt x="21" y="48"/>
                  </a:lnTo>
                  <a:lnTo>
                    <a:pt x="23" y="46"/>
                  </a:lnTo>
                  <a:lnTo>
                    <a:pt x="23" y="45"/>
                  </a:lnTo>
                  <a:lnTo>
                    <a:pt x="23" y="43"/>
                  </a:lnTo>
                  <a:lnTo>
                    <a:pt x="23" y="43"/>
                  </a:lnTo>
                  <a:lnTo>
                    <a:pt x="25" y="43"/>
                  </a:lnTo>
                  <a:lnTo>
                    <a:pt x="23" y="39"/>
                  </a:lnTo>
                  <a:lnTo>
                    <a:pt x="19" y="39"/>
                  </a:lnTo>
                  <a:lnTo>
                    <a:pt x="17" y="35"/>
                  </a:lnTo>
                  <a:lnTo>
                    <a:pt x="19" y="32"/>
                  </a:lnTo>
                  <a:lnTo>
                    <a:pt x="27" y="30"/>
                  </a:lnTo>
                  <a:lnTo>
                    <a:pt x="29" y="30"/>
                  </a:lnTo>
                  <a:lnTo>
                    <a:pt x="32" y="32"/>
                  </a:lnTo>
                  <a:lnTo>
                    <a:pt x="32" y="35"/>
                  </a:lnTo>
                  <a:lnTo>
                    <a:pt x="34" y="39"/>
                  </a:lnTo>
                  <a:lnTo>
                    <a:pt x="36" y="37"/>
                  </a:lnTo>
                  <a:lnTo>
                    <a:pt x="36" y="33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40" y="33"/>
                  </a:lnTo>
                  <a:lnTo>
                    <a:pt x="40" y="37"/>
                  </a:lnTo>
                  <a:lnTo>
                    <a:pt x="43" y="41"/>
                  </a:lnTo>
                  <a:lnTo>
                    <a:pt x="42" y="37"/>
                  </a:lnTo>
                  <a:lnTo>
                    <a:pt x="42" y="33"/>
                  </a:lnTo>
                  <a:lnTo>
                    <a:pt x="40" y="30"/>
                  </a:lnTo>
                  <a:lnTo>
                    <a:pt x="42" y="28"/>
                  </a:lnTo>
                  <a:lnTo>
                    <a:pt x="45" y="26"/>
                  </a:lnTo>
                  <a:lnTo>
                    <a:pt x="47" y="28"/>
                  </a:lnTo>
                  <a:lnTo>
                    <a:pt x="51" y="26"/>
                  </a:lnTo>
                  <a:lnTo>
                    <a:pt x="57" y="32"/>
                  </a:lnTo>
                  <a:lnTo>
                    <a:pt x="64" y="33"/>
                  </a:lnTo>
                  <a:lnTo>
                    <a:pt x="57" y="32"/>
                  </a:lnTo>
                  <a:lnTo>
                    <a:pt x="51" y="26"/>
                  </a:lnTo>
                  <a:lnTo>
                    <a:pt x="47" y="24"/>
                  </a:lnTo>
                  <a:lnTo>
                    <a:pt x="45" y="24"/>
                  </a:lnTo>
                  <a:lnTo>
                    <a:pt x="45" y="20"/>
                  </a:lnTo>
                  <a:lnTo>
                    <a:pt x="47" y="18"/>
                  </a:lnTo>
                  <a:lnTo>
                    <a:pt x="45" y="17"/>
                  </a:lnTo>
                  <a:lnTo>
                    <a:pt x="45" y="13"/>
                  </a:lnTo>
                  <a:lnTo>
                    <a:pt x="42" y="15"/>
                  </a:lnTo>
                  <a:lnTo>
                    <a:pt x="42" y="11"/>
                  </a:lnTo>
                  <a:lnTo>
                    <a:pt x="45" y="11"/>
                  </a:lnTo>
                  <a:lnTo>
                    <a:pt x="47" y="11"/>
                  </a:lnTo>
                  <a:lnTo>
                    <a:pt x="43" y="7"/>
                  </a:lnTo>
                  <a:lnTo>
                    <a:pt x="43" y="5"/>
                  </a:lnTo>
                  <a:lnTo>
                    <a:pt x="42" y="3"/>
                  </a:lnTo>
                  <a:lnTo>
                    <a:pt x="40" y="3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97">
              <a:extLst>
                <a:ext uri="{FF2B5EF4-FFF2-40B4-BE49-F238E27FC236}">
                  <a16:creationId xmlns:a16="http://schemas.microsoft.com/office/drawing/2014/main" id="{153AAA49-F5CE-468E-B217-7AEADD85E3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31210" y="6581278"/>
              <a:ext cx="760672" cy="709960"/>
            </a:xfrm>
            <a:custGeom>
              <a:avLst/>
              <a:gdLst>
                <a:gd name="T0" fmla="*/ 9 w 60"/>
                <a:gd name="T1" fmla="*/ 43 h 56"/>
                <a:gd name="T2" fmla="*/ 8 w 60"/>
                <a:gd name="T3" fmla="*/ 41 h 56"/>
                <a:gd name="T4" fmla="*/ 9 w 60"/>
                <a:gd name="T5" fmla="*/ 41 h 56"/>
                <a:gd name="T6" fmla="*/ 9 w 60"/>
                <a:gd name="T7" fmla="*/ 38 h 56"/>
                <a:gd name="T8" fmla="*/ 13 w 60"/>
                <a:gd name="T9" fmla="*/ 41 h 56"/>
                <a:gd name="T10" fmla="*/ 9 w 60"/>
                <a:gd name="T11" fmla="*/ 40 h 56"/>
                <a:gd name="T12" fmla="*/ 8 w 60"/>
                <a:gd name="T13" fmla="*/ 38 h 56"/>
                <a:gd name="T14" fmla="*/ 54 w 60"/>
                <a:gd name="T15" fmla="*/ 4 h 56"/>
                <a:gd name="T16" fmla="*/ 60 w 60"/>
                <a:gd name="T17" fmla="*/ 8 h 56"/>
                <a:gd name="T18" fmla="*/ 60 w 60"/>
                <a:gd name="T19" fmla="*/ 10 h 56"/>
                <a:gd name="T20" fmla="*/ 58 w 60"/>
                <a:gd name="T21" fmla="*/ 13 h 56"/>
                <a:gd name="T22" fmla="*/ 56 w 60"/>
                <a:gd name="T23" fmla="*/ 19 h 56"/>
                <a:gd name="T24" fmla="*/ 51 w 60"/>
                <a:gd name="T25" fmla="*/ 21 h 56"/>
                <a:gd name="T26" fmla="*/ 56 w 60"/>
                <a:gd name="T27" fmla="*/ 23 h 56"/>
                <a:gd name="T28" fmla="*/ 56 w 60"/>
                <a:gd name="T29" fmla="*/ 26 h 56"/>
                <a:gd name="T30" fmla="*/ 54 w 60"/>
                <a:gd name="T31" fmla="*/ 32 h 56"/>
                <a:gd name="T32" fmla="*/ 52 w 60"/>
                <a:gd name="T33" fmla="*/ 36 h 56"/>
                <a:gd name="T34" fmla="*/ 45 w 60"/>
                <a:gd name="T35" fmla="*/ 36 h 56"/>
                <a:gd name="T36" fmla="*/ 39 w 60"/>
                <a:gd name="T37" fmla="*/ 41 h 56"/>
                <a:gd name="T38" fmla="*/ 39 w 60"/>
                <a:gd name="T39" fmla="*/ 53 h 56"/>
                <a:gd name="T40" fmla="*/ 36 w 60"/>
                <a:gd name="T41" fmla="*/ 56 h 56"/>
                <a:gd name="T42" fmla="*/ 34 w 60"/>
                <a:gd name="T43" fmla="*/ 51 h 56"/>
                <a:gd name="T44" fmla="*/ 28 w 60"/>
                <a:gd name="T45" fmla="*/ 49 h 56"/>
                <a:gd name="T46" fmla="*/ 23 w 60"/>
                <a:gd name="T47" fmla="*/ 47 h 56"/>
                <a:gd name="T48" fmla="*/ 17 w 60"/>
                <a:gd name="T49" fmla="*/ 49 h 56"/>
                <a:gd name="T50" fmla="*/ 13 w 60"/>
                <a:gd name="T51" fmla="*/ 51 h 56"/>
                <a:gd name="T52" fmla="*/ 8 w 60"/>
                <a:gd name="T53" fmla="*/ 53 h 56"/>
                <a:gd name="T54" fmla="*/ 4 w 60"/>
                <a:gd name="T55" fmla="*/ 51 h 56"/>
                <a:gd name="T56" fmla="*/ 0 w 60"/>
                <a:gd name="T57" fmla="*/ 47 h 56"/>
                <a:gd name="T58" fmla="*/ 4 w 60"/>
                <a:gd name="T59" fmla="*/ 47 h 56"/>
                <a:gd name="T60" fmla="*/ 9 w 60"/>
                <a:gd name="T61" fmla="*/ 49 h 56"/>
                <a:gd name="T62" fmla="*/ 9 w 60"/>
                <a:gd name="T63" fmla="*/ 47 h 56"/>
                <a:gd name="T64" fmla="*/ 8 w 60"/>
                <a:gd name="T65" fmla="*/ 45 h 56"/>
                <a:gd name="T66" fmla="*/ 4 w 60"/>
                <a:gd name="T67" fmla="*/ 43 h 56"/>
                <a:gd name="T68" fmla="*/ 9 w 60"/>
                <a:gd name="T69" fmla="*/ 45 h 56"/>
                <a:gd name="T70" fmla="*/ 15 w 60"/>
                <a:gd name="T71" fmla="*/ 47 h 56"/>
                <a:gd name="T72" fmla="*/ 13 w 60"/>
                <a:gd name="T73" fmla="*/ 45 h 56"/>
                <a:gd name="T74" fmla="*/ 11 w 60"/>
                <a:gd name="T75" fmla="*/ 41 h 56"/>
                <a:gd name="T76" fmla="*/ 19 w 60"/>
                <a:gd name="T77" fmla="*/ 41 h 56"/>
                <a:gd name="T78" fmla="*/ 11 w 60"/>
                <a:gd name="T79" fmla="*/ 36 h 56"/>
                <a:gd name="T80" fmla="*/ 13 w 60"/>
                <a:gd name="T81" fmla="*/ 32 h 56"/>
                <a:gd name="T82" fmla="*/ 15 w 60"/>
                <a:gd name="T83" fmla="*/ 26 h 56"/>
                <a:gd name="T84" fmla="*/ 15 w 60"/>
                <a:gd name="T85" fmla="*/ 19 h 56"/>
                <a:gd name="T86" fmla="*/ 19 w 60"/>
                <a:gd name="T87" fmla="*/ 13 h 56"/>
                <a:gd name="T88" fmla="*/ 24 w 60"/>
                <a:gd name="T89" fmla="*/ 11 h 56"/>
                <a:gd name="T90" fmla="*/ 34 w 60"/>
                <a:gd name="T91" fmla="*/ 4 h 56"/>
                <a:gd name="T92" fmla="*/ 39 w 60"/>
                <a:gd name="T93" fmla="*/ 4 h 56"/>
                <a:gd name="T94" fmla="*/ 45 w 60"/>
                <a:gd name="T95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0" h="56">
                  <a:moveTo>
                    <a:pt x="9" y="41"/>
                  </a:moveTo>
                  <a:lnTo>
                    <a:pt x="9" y="43"/>
                  </a:lnTo>
                  <a:lnTo>
                    <a:pt x="9" y="43"/>
                  </a:lnTo>
                  <a:lnTo>
                    <a:pt x="8" y="41"/>
                  </a:lnTo>
                  <a:lnTo>
                    <a:pt x="6" y="41"/>
                  </a:lnTo>
                  <a:lnTo>
                    <a:pt x="9" y="41"/>
                  </a:lnTo>
                  <a:close/>
                  <a:moveTo>
                    <a:pt x="8" y="38"/>
                  </a:moveTo>
                  <a:lnTo>
                    <a:pt x="9" y="38"/>
                  </a:lnTo>
                  <a:lnTo>
                    <a:pt x="13" y="40"/>
                  </a:lnTo>
                  <a:lnTo>
                    <a:pt x="13" y="41"/>
                  </a:lnTo>
                  <a:lnTo>
                    <a:pt x="11" y="40"/>
                  </a:lnTo>
                  <a:lnTo>
                    <a:pt x="9" y="40"/>
                  </a:lnTo>
                  <a:lnTo>
                    <a:pt x="8" y="40"/>
                  </a:lnTo>
                  <a:lnTo>
                    <a:pt x="8" y="38"/>
                  </a:lnTo>
                  <a:close/>
                  <a:moveTo>
                    <a:pt x="51" y="0"/>
                  </a:moveTo>
                  <a:lnTo>
                    <a:pt x="54" y="4"/>
                  </a:lnTo>
                  <a:lnTo>
                    <a:pt x="58" y="6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10"/>
                  </a:lnTo>
                  <a:lnTo>
                    <a:pt x="60" y="11"/>
                  </a:lnTo>
                  <a:lnTo>
                    <a:pt x="58" y="13"/>
                  </a:lnTo>
                  <a:lnTo>
                    <a:pt x="58" y="17"/>
                  </a:lnTo>
                  <a:lnTo>
                    <a:pt x="56" y="19"/>
                  </a:lnTo>
                  <a:lnTo>
                    <a:pt x="52" y="17"/>
                  </a:lnTo>
                  <a:lnTo>
                    <a:pt x="51" y="21"/>
                  </a:lnTo>
                  <a:lnTo>
                    <a:pt x="51" y="23"/>
                  </a:lnTo>
                  <a:lnTo>
                    <a:pt x="56" y="23"/>
                  </a:lnTo>
                  <a:lnTo>
                    <a:pt x="58" y="25"/>
                  </a:lnTo>
                  <a:lnTo>
                    <a:pt x="56" y="26"/>
                  </a:lnTo>
                  <a:lnTo>
                    <a:pt x="56" y="30"/>
                  </a:lnTo>
                  <a:lnTo>
                    <a:pt x="54" y="32"/>
                  </a:lnTo>
                  <a:lnTo>
                    <a:pt x="56" y="34"/>
                  </a:lnTo>
                  <a:lnTo>
                    <a:pt x="52" y="36"/>
                  </a:lnTo>
                  <a:lnTo>
                    <a:pt x="49" y="36"/>
                  </a:lnTo>
                  <a:lnTo>
                    <a:pt x="45" y="36"/>
                  </a:lnTo>
                  <a:lnTo>
                    <a:pt x="41" y="40"/>
                  </a:lnTo>
                  <a:lnTo>
                    <a:pt x="39" y="41"/>
                  </a:lnTo>
                  <a:lnTo>
                    <a:pt x="41" y="47"/>
                  </a:lnTo>
                  <a:lnTo>
                    <a:pt x="39" y="53"/>
                  </a:lnTo>
                  <a:lnTo>
                    <a:pt x="37" y="56"/>
                  </a:lnTo>
                  <a:lnTo>
                    <a:pt x="36" y="56"/>
                  </a:lnTo>
                  <a:lnTo>
                    <a:pt x="36" y="53"/>
                  </a:lnTo>
                  <a:lnTo>
                    <a:pt x="34" y="51"/>
                  </a:lnTo>
                  <a:lnTo>
                    <a:pt x="28" y="51"/>
                  </a:lnTo>
                  <a:lnTo>
                    <a:pt x="28" y="49"/>
                  </a:lnTo>
                  <a:lnTo>
                    <a:pt x="24" y="49"/>
                  </a:lnTo>
                  <a:lnTo>
                    <a:pt x="23" y="47"/>
                  </a:lnTo>
                  <a:lnTo>
                    <a:pt x="17" y="47"/>
                  </a:lnTo>
                  <a:lnTo>
                    <a:pt x="17" y="49"/>
                  </a:lnTo>
                  <a:lnTo>
                    <a:pt x="13" y="49"/>
                  </a:lnTo>
                  <a:lnTo>
                    <a:pt x="13" y="51"/>
                  </a:lnTo>
                  <a:lnTo>
                    <a:pt x="9" y="51"/>
                  </a:lnTo>
                  <a:lnTo>
                    <a:pt x="8" y="53"/>
                  </a:lnTo>
                  <a:lnTo>
                    <a:pt x="8" y="51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4" y="47"/>
                  </a:lnTo>
                  <a:lnTo>
                    <a:pt x="8" y="49"/>
                  </a:lnTo>
                  <a:lnTo>
                    <a:pt x="9" y="49"/>
                  </a:lnTo>
                  <a:lnTo>
                    <a:pt x="13" y="51"/>
                  </a:lnTo>
                  <a:lnTo>
                    <a:pt x="9" y="47"/>
                  </a:lnTo>
                  <a:lnTo>
                    <a:pt x="9" y="49"/>
                  </a:lnTo>
                  <a:lnTo>
                    <a:pt x="8" y="45"/>
                  </a:lnTo>
                  <a:lnTo>
                    <a:pt x="4" y="45"/>
                  </a:lnTo>
                  <a:lnTo>
                    <a:pt x="4" y="43"/>
                  </a:lnTo>
                  <a:lnTo>
                    <a:pt x="6" y="43"/>
                  </a:lnTo>
                  <a:lnTo>
                    <a:pt x="9" y="45"/>
                  </a:lnTo>
                  <a:lnTo>
                    <a:pt x="11" y="47"/>
                  </a:lnTo>
                  <a:lnTo>
                    <a:pt x="15" y="47"/>
                  </a:lnTo>
                  <a:lnTo>
                    <a:pt x="15" y="45"/>
                  </a:lnTo>
                  <a:lnTo>
                    <a:pt x="13" y="45"/>
                  </a:lnTo>
                  <a:lnTo>
                    <a:pt x="11" y="43"/>
                  </a:lnTo>
                  <a:lnTo>
                    <a:pt x="11" y="41"/>
                  </a:lnTo>
                  <a:lnTo>
                    <a:pt x="13" y="41"/>
                  </a:lnTo>
                  <a:lnTo>
                    <a:pt x="19" y="41"/>
                  </a:lnTo>
                  <a:lnTo>
                    <a:pt x="15" y="40"/>
                  </a:lnTo>
                  <a:lnTo>
                    <a:pt x="11" y="36"/>
                  </a:lnTo>
                  <a:lnTo>
                    <a:pt x="11" y="34"/>
                  </a:lnTo>
                  <a:lnTo>
                    <a:pt x="13" y="32"/>
                  </a:lnTo>
                  <a:lnTo>
                    <a:pt x="15" y="30"/>
                  </a:lnTo>
                  <a:lnTo>
                    <a:pt x="15" y="26"/>
                  </a:lnTo>
                  <a:lnTo>
                    <a:pt x="17" y="23"/>
                  </a:lnTo>
                  <a:lnTo>
                    <a:pt x="15" y="19"/>
                  </a:lnTo>
                  <a:lnTo>
                    <a:pt x="19" y="17"/>
                  </a:lnTo>
                  <a:lnTo>
                    <a:pt x="19" y="13"/>
                  </a:lnTo>
                  <a:lnTo>
                    <a:pt x="23" y="11"/>
                  </a:lnTo>
                  <a:lnTo>
                    <a:pt x="24" y="11"/>
                  </a:lnTo>
                  <a:lnTo>
                    <a:pt x="28" y="10"/>
                  </a:lnTo>
                  <a:lnTo>
                    <a:pt x="34" y="4"/>
                  </a:lnTo>
                  <a:lnTo>
                    <a:pt x="37" y="4"/>
                  </a:lnTo>
                  <a:lnTo>
                    <a:pt x="39" y="4"/>
                  </a:lnTo>
                  <a:lnTo>
                    <a:pt x="43" y="4"/>
                  </a:lnTo>
                  <a:lnTo>
                    <a:pt x="45" y="2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98">
              <a:extLst>
                <a:ext uri="{FF2B5EF4-FFF2-40B4-BE49-F238E27FC236}">
                  <a16:creationId xmlns:a16="http://schemas.microsoft.com/office/drawing/2014/main" id="{7D7A7864-79B6-48B9-8D55-4D4C54255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5142" y="7177135"/>
              <a:ext cx="621220" cy="519798"/>
            </a:xfrm>
            <a:custGeom>
              <a:avLst/>
              <a:gdLst>
                <a:gd name="T0" fmla="*/ 23 w 49"/>
                <a:gd name="T1" fmla="*/ 0 h 41"/>
                <a:gd name="T2" fmla="*/ 29 w 49"/>
                <a:gd name="T3" fmla="*/ 0 h 41"/>
                <a:gd name="T4" fmla="*/ 30 w 49"/>
                <a:gd name="T5" fmla="*/ 2 h 41"/>
                <a:gd name="T6" fmla="*/ 34 w 49"/>
                <a:gd name="T7" fmla="*/ 2 h 41"/>
                <a:gd name="T8" fmla="*/ 34 w 49"/>
                <a:gd name="T9" fmla="*/ 4 h 41"/>
                <a:gd name="T10" fmla="*/ 40 w 49"/>
                <a:gd name="T11" fmla="*/ 4 h 41"/>
                <a:gd name="T12" fmla="*/ 42 w 49"/>
                <a:gd name="T13" fmla="*/ 6 h 41"/>
                <a:gd name="T14" fmla="*/ 42 w 49"/>
                <a:gd name="T15" fmla="*/ 9 h 41"/>
                <a:gd name="T16" fmla="*/ 45 w 49"/>
                <a:gd name="T17" fmla="*/ 9 h 41"/>
                <a:gd name="T18" fmla="*/ 43 w 49"/>
                <a:gd name="T19" fmla="*/ 11 h 41"/>
                <a:gd name="T20" fmla="*/ 47 w 49"/>
                <a:gd name="T21" fmla="*/ 17 h 41"/>
                <a:gd name="T22" fmla="*/ 45 w 49"/>
                <a:gd name="T23" fmla="*/ 19 h 41"/>
                <a:gd name="T24" fmla="*/ 49 w 49"/>
                <a:gd name="T25" fmla="*/ 22 h 41"/>
                <a:gd name="T26" fmla="*/ 47 w 49"/>
                <a:gd name="T27" fmla="*/ 28 h 41"/>
                <a:gd name="T28" fmla="*/ 45 w 49"/>
                <a:gd name="T29" fmla="*/ 28 h 41"/>
                <a:gd name="T30" fmla="*/ 43 w 49"/>
                <a:gd name="T31" fmla="*/ 30 h 41"/>
                <a:gd name="T32" fmla="*/ 42 w 49"/>
                <a:gd name="T33" fmla="*/ 32 h 41"/>
                <a:gd name="T34" fmla="*/ 43 w 49"/>
                <a:gd name="T35" fmla="*/ 34 h 41"/>
                <a:gd name="T36" fmla="*/ 43 w 49"/>
                <a:gd name="T37" fmla="*/ 36 h 41"/>
                <a:gd name="T38" fmla="*/ 45 w 49"/>
                <a:gd name="T39" fmla="*/ 37 h 41"/>
                <a:gd name="T40" fmla="*/ 45 w 49"/>
                <a:gd name="T41" fmla="*/ 39 h 41"/>
                <a:gd name="T42" fmla="*/ 42 w 49"/>
                <a:gd name="T43" fmla="*/ 39 h 41"/>
                <a:gd name="T44" fmla="*/ 42 w 49"/>
                <a:gd name="T45" fmla="*/ 41 h 41"/>
                <a:gd name="T46" fmla="*/ 38 w 49"/>
                <a:gd name="T47" fmla="*/ 37 h 41"/>
                <a:gd name="T48" fmla="*/ 34 w 49"/>
                <a:gd name="T49" fmla="*/ 37 h 41"/>
                <a:gd name="T50" fmla="*/ 30 w 49"/>
                <a:gd name="T51" fmla="*/ 34 h 41"/>
                <a:gd name="T52" fmla="*/ 29 w 49"/>
                <a:gd name="T53" fmla="*/ 32 h 41"/>
                <a:gd name="T54" fmla="*/ 27 w 49"/>
                <a:gd name="T55" fmla="*/ 30 h 41"/>
                <a:gd name="T56" fmla="*/ 25 w 49"/>
                <a:gd name="T57" fmla="*/ 30 h 41"/>
                <a:gd name="T58" fmla="*/ 23 w 49"/>
                <a:gd name="T59" fmla="*/ 32 h 41"/>
                <a:gd name="T60" fmla="*/ 19 w 49"/>
                <a:gd name="T61" fmla="*/ 30 h 41"/>
                <a:gd name="T62" fmla="*/ 19 w 49"/>
                <a:gd name="T63" fmla="*/ 26 h 41"/>
                <a:gd name="T64" fmla="*/ 17 w 49"/>
                <a:gd name="T65" fmla="*/ 24 h 41"/>
                <a:gd name="T66" fmla="*/ 15 w 49"/>
                <a:gd name="T67" fmla="*/ 22 h 41"/>
                <a:gd name="T68" fmla="*/ 14 w 49"/>
                <a:gd name="T69" fmla="*/ 22 h 41"/>
                <a:gd name="T70" fmla="*/ 8 w 49"/>
                <a:gd name="T71" fmla="*/ 19 h 41"/>
                <a:gd name="T72" fmla="*/ 8 w 49"/>
                <a:gd name="T73" fmla="*/ 17 h 41"/>
                <a:gd name="T74" fmla="*/ 4 w 49"/>
                <a:gd name="T75" fmla="*/ 15 h 41"/>
                <a:gd name="T76" fmla="*/ 2 w 49"/>
                <a:gd name="T77" fmla="*/ 9 h 41"/>
                <a:gd name="T78" fmla="*/ 0 w 49"/>
                <a:gd name="T79" fmla="*/ 8 h 41"/>
                <a:gd name="T80" fmla="*/ 2 w 49"/>
                <a:gd name="T81" fmla="*/ 4 h 41"/>
                <a:gd name="T82" fmla="*/ 6 w 49"/>
                <a:gd name="T83" fmla="*/ 0 h 41"/>
                <a:gd name="T84" fmla="*/ 8 w 49"/>
                <a:gd name="T85" fmla="*/ 2 h 41"/>
                <a:gd name="T86" fmla="*/ 10 w 49"/>
                <a:gd name="T87" fmla="*/ 4 h 41"/>
                <a:gd name="T88" fmla="*/ 14 w 49"/>
                <a:gd name="T89" fmla="*/ 4 h 41"/>
                <a:gd name="T90" fmla="*/ 14 w 49"/>
                <a:gd name="T91" fmla="*/ 6 h 41"/>
                <a:gd name="T92" fmla="*/ 15 w 49"/>
                <a:gd name="T93" fmla="*/ 4 h 41"/>
                <a:gd name="T94" fmla="*/ 19 w 49"/>
                <a:gd name="T95" fmla="*/ 4 h 41"/>
                <a:gd name="T96" fmla="*/ 19 w 49"/>
                <a:gd name="T97" fmla="*/ 2 h 41"/>
                <a:gd name="T98" fmla="*/ 23 w 49"/>
                <a:gd name="T99" fmla="*/ 2 h 41"/>
                <a:gd name="T100" fmla="*/ 23 w 49"/>
                <a:gd name="T10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9" h="41">
                  <a:moveTo>
                    <a:pt x="23" y="0"/>
                  </a:moveTo>
                  <a:lnTo>
                    <a:pt x="29" y="0"/>
                  </a:lnTo>
                  <a:lnTo>
                    <a:pt x="30" y="2"/>
                  </a:lnTo>
                  <a:lnTo>
                    <a:pt x="34" y="2"/>
                  </a:lnTo>
                  <a:lnTo>
                    <a:pt x="34" y="4"/>
                  </a:lnTo>
                  <a:lnTo>
                    <a:pt x="40" y="4"/>
                  </a:lnTo>
                  <a:lnTo>
                    <a:pt x="42" y="6"/>
                  </a:lnTo>
                  <a:lnTo>
                    <a:pt x="42" y="9"/>
                  </a:lnTo>
                  <a:lnTo>
                    <a:pt x="45" y="9"/>
                  </a:lnTo>
                  <a:lnTo>
                    <a:pt x="43" y="11"/>
                  </a:lnTo>
                  <a:lnTo>
                    <a:pt x="47" y="17"/>
                  </a:lnTo>
                  <a:lnTo>
                    <a:pt x="45" y="19"/>
                  </a:lnTo>
                  <a:lnTo>
                    <a:pt x="49" y="22"/>
                  </a:lnTo>
                  <a:lnTo>
                    <a:pt x="47" y="28"/>
                  </a:lnTo>
                  <a:lnTo>
                    <a:pt x="45" y="28"/>
                  </a:lnTo>
                  <a:lnTo>
                    <a:pt x="43" y="30"/>
                  </a:lnTo>
                  <a:lnTo>
                    <a:pt x="42" y="32"/>
                  </a:lnTo>
                  <a:lnTo>
                    <a:pt x="43" y="34"/>
                  </a:lnTo>
                  <a:lnTo>
                    <a:pt x="43" y="36"/>
                  </a:lnTo>
                  <a:lnTo>
                    <a:pt x="45" y="37"/>
                  </a:lnTo>
                  <a:lnTo>
                    <a:pt x="45" y="39"/>
                  </a:lnTo>
                  <a:lnTo>
                    <a:pt x="42" y="39"/>
                  </a:lnTo>
                  <a:lnTo>
                    <a:pt x="42" y="41"/>
                  </a:lnTo>
                  <a:lnTo>
                    <a:pt x="38" y="37"/>
                  </a:lnTo>
                  <a:lnTo>
                    <a:pt x="34" y="37"/>
                  </a:lnTo>
                  <a:lnTo>
                    <a:pt x="30" y="34"/>
                  </a:lnTo>
                  <a:lnTo>
                    <a:pt x="29" y="32"/>
                  </a:lnTo>
                  <a:lnTo>
                    <a:pt x="27" y="30"/>
                  </a:lnTo>
                  <a:lnTo>
                    <a:pt x="25" y="30"/>
                  </a:lnTo>
                  <a:lnTo>
                    <a:pt x="23" y="32"/>
                  </a:lnTo>
                  <a:lnTo>
                    <a:pt x="19" y="30"/>
                  </a:lnTo>
                  <a:lnTo>
                    <a:pt x="19" y="26"/>
                  </a:lnTo>
                  <a:lnTo>
                    <a:pt x="17" y="24"/>
                  </a:lnTo>
                  <a:lnTo>
                    <a:pt x="15" y="22"/>
                  </a:lnTo>
                  <a:lnTo>
                    <a:pt x="14" y="22"/>
                  </a:lnTo>
                  <a:lnTo>
                    <a:pt x="8" y="19"/>
                  </a:lnTo>
                  <a:lnTo>
                    <a:pt x="8" y="17"/>
                  </a:lnTo>
                  <a:lnTo>
                    <a:pt x="4" y="15"/>
                  </a:lnTo>
                  <a:lnTo>
                    <a:pt x="2" y="9"/>
                  </a:lnTo>
                  <a:lnTo>
                    <a:pt x="0" y="8"/>
                  </a:lnTo>
                  <a:lnTo>
                    <a:pt x="2" y="4"/>
                  </a:lnTo>
                  <a:lnTo>
                    <a:pt x="6" y="0"/>
                  </a:lnTo>
                  <a:lnTo>
                    <a:pt x="8" y="2"/>
                  </a:lnTo>
                  <a:lnTo>
                    <a:pt x="10" y="4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5" y="4"/>
                  </a:lnTo>
                  <a:lnTo>
                    <a:pt x="19" y="4"/>
                  </a:lnTo>
                  <a:lnTo>
                    <a:pt x="19" y="2"/>
                  </a:lnTo>
                  <a:lnTo>
                    <a:pt x="23" y="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7030A0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99">
              <a:extLst>
                <a:ext uri="{FF2B5EF4-FFF2-40B4-BE49-F238E27FC236}">
                  <a16:creationId xmlns:a16="http://schemas.microsoft.com/office/drawing/2014/main" id="{74FBE8EE-3536-4F6F-B560-91CA431FB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87612" y="7532116"/>
              <a:ext cx="164816" cy="190172"/>
            </a:xfrm>
            <a:custGeom>
              <a:avLst/>
              <a:gdLst>
                <a:gd name="T0" fmla="*/ 3 w 13"/>
                <a:gd name="T1" fmla="*/ 0 h 15"/>
                <a:gd name="T2" fmla="*/ 5 w 13"/>
                <a:gd name="T3" fmla="*/ 0 h 15"/>
                <a:gd name="T4" fmla="*/ 9 w 13"/>
                <a:gd name="T5" fmla="*/ 4 h 15"/>
                <a:gd name="T6" fmla="*/ 11 w 13"/>
                <a:gd name="T7" fmla="*/ 8 h 15"/>
                <a:gd name="T8" fmla="*/ 13 w 13"/>
                <a:gd name="T9" fmla="*/ 9 h 15"/>
                <a:gd name="T10" fmla="*/ 11 w 13"/>
                <a:gd name="T11" fmla="*/ 15 h 15"/>
                <a:gd name="T12" fmla="*/ 9 w 13"/>
                <a:gd name="T13" fmla="*/ 15 h 15"/>
                <a:gd name="T14" fmla="*/ 5 w 13"/>
                <a:gd name="T15" fmla="*/ 15 h 15"/>
                <a:gd name="T16" fmla="*/ 3 w 13"/>
                <a:gd name="T17" fmla="*/ 11 h 15"/>
                <a:gd name="T18" fmla="*/ 3 w 13"/>
                <a:gd name="T19" fmla="*/ 11 h 15"/>
                <a:gd name="T20" fmla="*/ 3 w 13"/>
                <a:gd name="T21" fmla="*/ 9 h 15"/>
                <a:gd name="T22" fmla="*/ 1 w 13"/>
                <a:gd name="T23" fmla="*/ 8 h 15"/>
                <a:gd name="T24" fmla="*/ 1 w 13"/>
                <a:gd name="T25" fmla="*/ 6 h 15"/>
                <a:gd name="T26" fmla="*/ 0 w 13"/>
                <a:gd name="T27" fmla="*/ 4 h 15"/>
                <a:gd name="T28" fmla="*/ 1 w 13"/>
                <a:gd name="T29" fmla="*/ 2 h 15"/>
                <a:gd name="T30" fmla="*/ 3 w 13"/>
                <a:gd name="T3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5">
                  <a:moveTo>
                    <a:pt x="3" y="0"/>
                  </a:moveTo>
                  <a:lnTo>
                    <a:pt x="5" y="0"/>
                  </a:lnTo>
                  <a:lnTo>
                    <a:pt x="9" y="4"/>
                  </a:lnTo>
                  <a:lnTo>
                    <a:pt x="11" y="8"/>
                  </a:lnTo>
                  <a:lnTo>
                    <a:pt x="13" y="9"/>
                  </a:lnTo>
                  <a:lnTo>
                    <a:pt x="11" y="15"/>
                  </a:lnTo>
                  <a:lnTo>
                    <a:pt x="9" y="15"/>
                  </a:lnTo>
                  <a:lnTo>
                    <a:pt x="5" y="15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9"/>
                  </a:lnTo>
                  <a:lnTo>
                    <a:pt x="1" y="8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112">
              <a:extLst>
                <a:ext uri="{FF2B5EF4-FFF2-40B4-BE49-F238E27FC236}">
                  <a16:creationId xmlns:a16="http://schemas.microsoft.com/office/drawing/2014/main" id="{6589038C-82E7-460C-AA35-6C61C375D5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30500" y="9592040"/>
              <a:ext cx="2843556" cy="1131992"/>
            </a:xfrm>
            <a:custGeom>
              <a:avLst/>
              <a:gdLst>
                <a:gd name="T0" fmla="*/ 37 w 314"/>
                <a:gd name="T1" fmla="*/ 115 h 125"/>
                <a:gd name="T2" fmla="*/ 2 w 314"/>
                <a:gd name="T3" fmla="*/ 41 h 125"/>
                <a:gd name="T4" fmla="*/ 18 w 314"/>
                <a:gd name="T5" fmla="*/ 0 h 125"/>
                <a:gd name="T6" fmla="*/ 35 w 314"/>
                <a:gd name="T7" fmla="*/ 9 h 125"/>
                <a:gd name="T8" fmla="*/ 50 w 314"/>
                <a:gd name="T9" fmla="*/ 22 h 125"/>
                <a:gd name="T10" fmla="*/ 35 w 314"/>
                <a:gd name="T11" fmla="*/ 24 h 125"/>
                <a:gd name="T12" fmla="*/ 9 w 314"/>
                <a:gd name="T13" fmla="*/ 41 h 125"/>
                <a:gd name="T14" fmla="*/ 13 w 314"/>
                <a:gd name="T15" fmla="*/ 31 h 125"/>
                <a:gd name="T16" fmla="*/ 5 w 314"/>
                <a:gd name="T17" fmla="*/ 28 h 125"/>
                <a:gd name="T18" fmla="*/ 15 w 314"/>
                <a:gd name="T19" fmla="*/ 11 h 125"/>
                <a:gd name="T20" fmla="*/ 18 w 314"/>
                <a:gd name="T21" fmla="*/ 0 h 125"/>
                <a:gd name="T22" fmla="*/ 155 w 314"/>
                <a:gd name="T23" fmla="*/ 7 h 125"/>
                <a:gd name="T24" fmla="*/ 166 w 314"/>
                <a:gd name="T25" fmla="*/ 11 h 125"/>
                <a:gd name="T26" fmla="*/ 181 w 314"/>
                <a:gd name="T27" fmla="*/ 16 h 125"/>
                <a:gd name="T28" fmla="*/ 202 w 314"/>
                <a:gd name="T29" fmla="*/ 22 h 125"/>
                <a:gd name="T30" fmla="*/ 222 w 314"/>
                <a:gd name="T31" fmla="*/ 18 h 125"/>
                <a:gd name="T32" fmla="*/ 239 w 314"/>
                <a:gd name="T33" fmla="*/ 16 h 125"/>
                <a:gd name="T34" fmla="*/ 254 w 314"/>
                <a:gd name="T35" fmla="*/ 7 h 125"/>
                <a:gd name="T36" fmla="*/ 265 w 314"/>
                <a:gd name="T37" fmla="*/ 9 h 125"/>
                <a:gd name="T38" fmla="*/ 284 w 314"/>
                <a:gd name="T39" fmla="*/ 18 h 125"/>
                <a:gd name="T40" fmla="*/ 288 w 314"/>
                <a:gd name="T41" fmla="*/ 37 h 125"/>
                <a:gd name="T42" fmla="*/ 306 w 314"/>
                <a:gd name="T43" fmla="*/ 44 h 125"/>
                <a:gd name="T44" fmla="*/ 301 w 314"/>
                <a:gd name="T45" fmla="*/ 57 h 125"/>
                <a:gd name="T46" fmla="*/ 306 w 314"/>
                <a:gd name="T47" fmla="*/ 74 h 125"/>
                <a:gd name="T48" fmla="*/ 312 w 314"/>
                <a:gd name="T49" fmla="*/ 93 h 125"/>
                <a:gd name="T50" fmla="*/ 306 w 314"/>
                <a:gd name="T51" fmla="*/ 97 h 125"/>
                <a:gd name="T52" fmla="*/ 286 w 314"/>
                <a:gd name="T53" fmla="*/ 97 h 125"/>
                <a:gd name="T54" fmla="*/ 263 w 314"/>
                <a:gd name="T55" fmla="*/ 102 h 125"/>
                <a:gd name="T56" fmla="*/ 239 w 314"/>
                <a:gd name="T57" fmla="*/ 106 h 125"/>
                <a:gd name="T58" fmla="*/ 218 w 314"/>
                <a:gd name="T59" fmla="*/ 106 h 125"/>
                <a:gd name="T60" fmla="*/ 194 w 314"/>
                <a:gd name="T61" fmla="*/ 112 h 125"/>
                <a:gd name="T62" fmla="*/ 183 w 314"/>
                <a:gd name="T63" fmla="*/ 119 h 125"/>
                <a:gd name="T64" fmla="*/ 174 w 314"/>
                <a:gd name="T65" fmla="*/ 123 h 125"/>
                <a:gd name="T66" fmla="*/ 177 w 314"/>
                <a:gd name="T67" fmla="*/ 108 h 125"/>
                <a:gd name="T68" fmla="*/ 160 w 314"/>
                <a:gd name="T69" fmla="*/ 110 h 125"/>
                <a:gd name="T70" fmla="*/ 142 w 314"/>
                <a:gd name="T71" fmla="*/ 121 h 125"/>
                <a:gd name="T72" fmla="*/ 114 w 314"/>
                <a:gd name="T73" fmla="*/ 121 h 125"/>
                <a:gd name="T74" fmla="*/ 84 w 314"/>
                <a:gd name="T75" fmla="*/ 110 h 125"/>
                <a:gd name="T76" fmla="*/ 80 w 314"/>
                <a:gd name="T77" fmla="*/ 119 h 125"/>
                <a:gd name="T78" fmla="*/ 65 w 314"/>
                <a:gd name="T79" fmla="*/ 121 h 125"/>
                <a:gd name="T80" fmla="*/ 60 w 314"/>
                <a:gd name="T81" fmla="*/ 114 h 125"/>
                <a:gd name="T82" fmla="*/ 50 w 314"/>
                <a:gd name="T83" fmla="*/ 112 h 125"/>
                <a:gd name="T84" fmla="*/ 41 w 314"/>
                <a:gd name="T85" fmla="*/ 114 h 125"/>
                <a:gd name="T86" fmla="*/ 30 w 314"/>
                <a:gd name="T87" fmla="*/ 114 h 125"/>
                <a:gd name="T88" fmla="*/ 43 w 314"/>
                <a:gd name="T89" fmla="*/ 106 h 125"/>
                <a:gd name="T90" fmla="*/ 31 w 314"/>
                <a:gd name="T91" fmla="*/ 106 h 125"/>
                <a:gd name="T92" fmla="*/ 24 w 314"/>
                <a:gd name="T93" fmla="*/ 95 h 125"/>
                <a:gd name="T94" fmla="*/ 17 w 314"/>
                <a:gd name="T95" fmla="*/ 84 h 125"/>
                <a:gd name="T96" fmla="*/ 13 w 314"/>
                <a:gd name="T97" fmla="*/ 76 h 125"/>
                <a:gd name="T98" fmla="*/ 20 w 314"/>
                <a:gd name="T99" fmla="*/ 76 h 125"/>
                <a:gd name="T100" fmla="*/ 24 w 314"/>
                <a:gd name="T101" fmla="*/ 69 h 125"/>
                <a:gd name="T102" fmla="*/ 20 w 314"/>
                <a:gd name="T103" fmla="*/ 63 h 125"/>
                <a:gd name="T104" fmla="*/ 15 w 314"/>
                <a:gd name="T105" fmla="*/ 56 h 125"/>
                <a:gd name="T106" fmla="*/ 9 w 314"/>
                <a:gd name="T107" fmla="*/ 50 h 125"/>
                <a:gd name="T108" fmla="*/ 22 w 314"/>
                <a:gd name="T109" fmla="*/ 35 h 125"/>
                <a:gd name="T110" fmla="*/ 37 w 314"/>
                <a:gd name="T111" fmla="*/ 39 h 125"/>
                <a:gd name="T112" fmla="*/ 52 w 314"/>
                <a:gd name="T113" fmla="*/ 35 h 125"/>
                <a:gd name="T114" fmla="*/ 63 w 314"/>
                <a:gd name="T115" fmla="*/ 29 h 125"/>
                <a:gd name="T116" fmla="*/ 52 w 314"/>
                <a:gd name="T117" fmla="*/ 20 h 125"/>
                <a:gd name="T118" fmla="*/ 71 w 314"/>
                <a:gd name="T119" fmla="*/ 18 h 125"/>
                <a:gd name="T120" fmla="*/ 89 w 314"/>
                <a:gd name="T121" fmla="*/ 18 h 125"/>
                <a:gd name="T122" fmla="*/ 101 w 314"/>
                <a:gd name="T123" fmla="*/ 7 h 125"/>
                <a:gd name="T124" fmla="*/ 131 w 314"/>
                <a:gd name="T125" fmla="*/ 1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4" h="125">
                  <a:moveTo>
                    <a:pt x="37" y="115"/>
                  </a:moveTo>
                  <a:lnTo>
                    <a:pt x="39" y="115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37" y="115"/>
                  </a:lnTo>
                  <a:lnTo>
                    <a:pt x="37" y="115"/>
                  </a:lnTo>
                  <a:close/>
                  <a:moveTo>
                    <a:pt x="3" y="37"/>
                  </a:moveTo>
                  <a:lnTo>
                    <a:pt x="5" y="39"/>
                  </a:lnTo>
                  <a:lnTo>
                    <a:pt x="5" y="41"/>
                  </a:lnTo>
                  <a:lnTo>
                    <a:pt x="2" y="41"/>
                  </a:lnTo>
                  <a:lnTo>
                    <a:pt x="0" y="41"/>
                  </a:lnTo>
                  <a:lnTo>
                    <a:pt x="0" y="39"/>
                  </a:lnTo>
                  <a:lnTo>
                    <a:pt x="3" y="39"/>
                  </a:lnTo>
                  <a:lnTo>
                    <a:pt x="3" y="37"/>
                  </a:lnTo>
                  <a:close/>
                  <a:moveTo>
                    <a:pt x="18" y="0"/>
                  </a:moveTo>
                  <a:lnTo>
                    <a:pt x="24" y="0"/>
                  </a:lnTo>
                  <a:lnTo>
                    <a:pt x="28" y="3"/>
                  </a:lnTo>
                  <a:lnTo>
                    <a:pt x="30" y="1"/>
                  </a:lnTo>
                  <a:lnTo>
                    <a:pt x="35" y="3"/>
                  </a:lnTo>
                  <a:lnTo>
                    <a:pt x="35" y="9"/>
                  </a:lnTo>
                  <a:lnTo>
                    <a:pt x="41" y="13"/>
                  </a:lnTo>
                  <a:lnTo>
                    <a:pt x="43" y="14"/>
                  </a:lnTo>
                  <a:lnTo>
                    <a:pt x="48" y="18"/>
                  </a:lnTo>
                  <a:lnTo>
                    <a:pt x="50" y="20"/>
                  </a:lnTo>
                  <a:lnTo>
                    <a:pt x="50" y="22"/>
                  </a:lnTo>
                  <a:lnTo>
                    <a:pt x="48" y="24"/>
                  </a:lnTo>
                  <a:lnTo>
                    <a:pt x="45" y="24"/>
                  </a:lnTo>
                  <a:lnTo>
                    <a:pt x="41" y="24"/>
                  </a:lnTo>
                  <a:lnTo>
                    <a:pt x="37" y="24"/>
                  </a:lnTo>
                  <a:lnTo>
                    <a:pt x="35" y="24"/>
                  </a:lnTo>
                  <a:lnTo>
                    <a:pt x="30" y="24"/>
                  </a:lnTo>
                  <a:lnTo>
                    <a:pt x="28" y="26"/>
                  </a:lnTo>
                  <a:lnTo>
                    <a:pt x="26" y="29"/>
                  </a:lnTo>
                  <a:lnTo>
                    <a:pt x="17" y="35"/>
                  </a:lnTo>
                  <a:lnTo>
                    <a:pt x="9" y="41"/>
                  </a:lnTo>
                  <a:lnTo>
                    <a:pt x="9" y="39"/>
                  </a:lnTo>
                  <a:lnTo>
                    <a:pt x="11" y="33"/>
                  </a:lnTo>
                  <a:lnTo>
                    <a:pt x="13" y="33"/>
                  </a:lnTo>
                  <a:lnTo>
                    <a:pt x="17" y="31"/>
                  </a:lnTo>
                  <a:lnTo>
                    <a:pt x="13" y="31"/>
                  </a:lnTo>
                  <a:lnTo>
                    <a:pt x="11" y="31"/>
                  </a:lnTo>
                  <a:lnTo>
                    <a:pt x="9" y="31"/>
                  </a:lnTo>
                  <a:lnTo>
                    <a:pt x="5" y="29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7" y="26"/>
                  </a:lnTo>
                  <a:lnTo>
                    <a:pt x="11" y="22"/>
                  </a:lnTo>
                  <a:lnTo>
                    <a:pt x="9" y="18"/>
                  </a:lnTo>
                  <a:lnTo>
                    <a:pt x="13" y="16"/>
                  </a:lnTo>
                  <a:lnTo>
                    <a:pt x="15" y="11"/>
                  </a:lnTo>
                  <a:lnTo>
                    <a:pt x="11" y="11"/>
                  </a:lnTo>
                  <a:lnTo>
                    <a:pt x="11" y="5"/>
                  </a:lnTo>
                  <a:lnTo>
                    <a:pt x="15" y="3"/>
                  </a:lnTo>
                  <a:lnTo>
                    <a:pt x="17" y="1"/>
                  </a:lnTo>
                  <a:lnTo>
                    <a:pt x="18" y="0"/>
                  </a:lnTo>
                  <a:close/>
                  <a:moveTo>
                    <a:pt x="146" y="0"/>
                  </a:moveTo>
                  <a:lnTo>
                    <a:pt x="147" y="0"/>
                  </a:lnTo>
                  <a:lnTo>
                    <a:pt x="147" y="3"/>
                  </a:lnTo>
                  <a:lnTo>
                    <a:pt x="153" y="9"/>
                  </a:lnTo>
                  <a:lnTo>
                    <a:pt x="155" y="7"/>
                  </a:lnTo>
                  <a:lnTo>
                    <a:pt x="157" y="9"/>
                  </a:lnTo>
                  <a:lnTo>
                    <a:pt x="160" y="3"/>
                  </a:lnTo>
                  <a:lnTo>
                    <a:pt x="162" y="3"/>
                  </a:lnTo>
                  <a:lnTo>
                    <a:pt x="166" y="5"/>
                  </a:lnTo>
                  <a:lnTo>
                    <a:pt x="166" y="11"/>
                  </a:lnTo>
                  <a:lnTo>
                    <a:pt x="170" y="14"/>
                  </a:lnTo>
                  <a:lnTo>
                    <a:pt x="172" y="14"/>
                  </a:lnTo>
                  <a:lnTo>
                    <a:pt x="174" y="13"/>
                  </a:lnTo>
                  <a:lnTo>
                    <a:pt x="175" y="13"/>
                  </a:lnTo>
                  <a:lnTo>
                    <a:pt x="181" y="16"/>
                  </a:lnTo>
                  <a:lnTo>
                    <a:pt x="185" y="16"/>
                  </a:lnTo>
                  <a:lnTo>
                    <a:pt x="190" y="20"/>
                  </a:lnTo>
                  <a:lnTo>
                    <a:pt x="192" y="18"/>
                  </a:lnTo>
                  <a:lnTo>
                    <a:pt x="196" y="22"/>
                  </a:lnTo>
                  <a:lnTo>
                    <a:pt x="202" y="22"/>
                  </a:lnTo>
                  <a:lnTo>
                    <a:pt x="209" y="20"/>
                  </a:lnTo>
                  <a:lnTo>
                    <a:pt x="217" y="20"/>
                  </a:lnTo>
                  <a:lnTo>
                    <a:pt x="218" y="18"/>
                  </a:lnTo>
                  <a:lnTo>
                    <a:pt x="220" y="18"/>
                  </a:lnTo>
                  <a:lnTo>
                    <a:pt x="222" y="18"/>
                  </a:lnTo>
                  <a:lnTo>
                    <a:pt x="224" y="20"/>
                  </a:lnTo>
                  <a:lnTo>
                    <a:pt x="232" y="22"/>
                  </a:lnTo>
                  <a:lnTo>
                    <a:pt x="233" y="20"/>
                  </a:lnTo>
                  <a:lnTo>
                    <a:pt x="239" y="20"/>
                  </a:lnTo>
                  <a:lnTo>
                    <a:pt x="239" y="16"/>
                  </a:lnTo>
                  <a:lnTo>
                    <a:pt x="245" y="14"/>
                  </a:lnTo>
                  <a:lnTo>
                    <a:pt x="250" y="11"/>
                  </a:lnTo>
                  <a:lnTo>
                    <a:pt x="252" y="7"/>
                  </a:lnTo>
                  <a:lnTo>
                    <a:pt x="252" y="7"/>
                  </a:lnTo>
                  <a:lnTo>
                    <a:pt x="254" y="7"/>
                  </a:lnTo>
                  <a:lnTo>
                    <a:pt x="256" y="9"/>
                  </a:lnTo>
                  <a:lnTo>
                    <a:pt x="258" y="11"/>
                  </a:lnTo>
                  <a:lnTo>
                    <a:pt x="260" y="9"/>
                  </a:lnTo>
                  <a:lnTo>
                    <a:pt x="263" y="9"/>
                  </a:lnTo>
                  <a:lnTo>
                    <a:pt x="265" y="9"/>
                  </a:lnTo>
                  <a:lnTo>
                    <a:pt x="267" y="7"/>
                  </a:lnTo>
                  <a:lnTo>
                    <a:pt x="271" y="9"/>
                  </a:lnTo>
                  <a:lnTo>
                    <a:pt x="278" y="14"/>
                  </a:lnTo>
                  <a:lnTo>
                    <a:pt x="280" y="14"/>
                  </a:lnTo>
                  <a:lnTo>
                    <a:pt x="284" y="18"/>
                  </a:lnTo>
                  <a:lnTo>
                    <a:pt x="284" y="20"/>
                  </a:lnTo>
                  <a:lnTo>
                    <a:pt x="288" y="20"/>
                  </a:lnTo>
                  <a:lnTo>
                    <a:pt x="289" y="24"/>
                  </a:lnTo>
                  <a:lnTo>
                    <a:pt x="288" y="29"/>
                  </a:lnTo>
                  <a:lnTo>
                    <a:pt x="288" y="37"/>
                  </a:lnTo>
                  <a:lnTo>
                    <a:pt x="293" y="39"/>
                  </a:lnTo>
                  <a:lnTo>
                    <a:pt x="299" y="39"/>
                  </a:lnTo>
                  <a:lnTo>
                    <a:pt x="301" y="39"/>
                  </a:lnTo>
                  <a:lnTo>
                    <a:pt x="304" y="43"/>
                  </a:lnTo>
                  <a:lnTo>
                    <a:pt x="306" y="44"/>
                  </a:lnTo>
                  <a:lnTo>
                    <a:pt x="304" y="46"/>
                  </a:lnTo>
                  <a:lnTo>
                    <a:pt x="303" y="52"/>
                  </a:lnTo>
                  <a:lnTo>
                    <a:pt x="299" y="52"/>
                  </a:lnTo>
                  <a:lnTo>
                    <a:pt x="299" y="54"/>
                  </a:lnTo>
                  <a:lnTo>
                    <a:pt x="301" y="57"/>
                  </a:lnTo>
                  <a:lnTo>
                    <a:pt x="301" y="63"/>
                  </a:lnTo>
                  <a:lnTo>
                    <a:pt x="301" y="67"/>
                  </a:lnTo>
                  <a:lnTo>
                    <a:pt x="301" y="71"/>
                  </a:lnTo>
                  <a:lnTo>
                    <a:pt x="304" y="71"/>
                  </a:lnTo>
                  <a:lnTo>
                    <a:pt x="306" y="74"/>
                  </a:lnTo>
                  <a:lnTo>
                    <a:pt x="304" y="78"/>
                  </a:lnTo>
                  <a:lnTo>
                    <a:pt x="304" y="84"/>
                  </a:lnTo>
                  <a:lnTo>
                    <a:pt x="304" y="86"/>
                  </a:lnTo>
                  <a:lnTo>
                    <a:pt x="308" y="87"/>
                  </a:lnTo>
                  <a:lnTo>
                    <a:pt x="312" y="93"/>
                  </a:lnTo>
                  <a:lnTo>
                    <a:pt x="314" y="97"/>
                  </a:lnTo>
                  <a:lnTo>
                    <a:pt x="312" y="101"/>
                  </a:lnTo>
                  <a:lnTo>
                    <a:pt x="308" y="102"/>
                  </a:lnTo>
                  <a:lnTo>
                    <a:pt x="306" y="101"/>
                  </a:lnTo>
                  <a:lnTo>
                    <a:pt x="306" y="97"/>
                  </a:lnTo>
                  <a:lnTo>
                    <a:pt x="304" y="95"/>
                  </a:lnTo>
                  <a:lnTo>
                    <a:pt x="299" y="97"/>
                  </a:lnTo>
                  <a:lnTo>
                    <a:pt x="293" y="95"/>
                  </a:lnTo>
                  <a:lnTo>
                    <a:pt x="288" y="95"/>
                  </a:lnTo>
                  <a:lnTo>
                    <a:pt x="286" y="97"/>
                  </a:lnTo>
                  <a:lnTo>
                    <a:pt x="280" y="97"/>
                  </a:lnTo>
                  <a:lnTo>
                    <a:pt x="276" y="101"/>
                  </a:lnTo>
                  <a:lnTo>
                    <a:pt x="275" y="99"/>
                  </a:lnTo>
                  <a:lnTo>
                    <a:pt x="271" y="99"/>
                  </a:lnTo>
                  <a:lnTo>
                    <a:pt x="263" y="102"/>
                  </a:lnTo>
                  <a:lnTo>
                    <a:pt x="256" y="101"/>
                  </a:lnTo>
                  <a:lnTo>
                    <a:pt x="252" y="102"/>
                  </a:lnTo>
                  <a:lnTo>
                    <a:pt x="248" y="102"/>
                  </a:lnTo>
                  <a:lnTo>
                    <a:pt x="241" y="104"/>
                  </a:lnTo>
                  <a:lnTo>
                    <a:pt x="239" y="106"/>
                  </a:lnTo>
                  <a:lnTo>
                    <a:pt x="235" y="108"/>
                  </a:lnTo>
                  <a:lnTo>
                    <a:pt x="233" y="110"/>
                  </a:lnTo>
                  <a:lnTo>
                    <a:pt x="226" y="110"/>
                  </a:lnTo>
                  <a:lnTo>
                    <a:pt x="220" y="108"/>
                  </a:lnTo>
                  <a:lnTo>
                    <a:pt x="218" y="106"/>
                  </a:lnTo>
                  <a:lnTo>
                    <a:pt x="217" y="106"/>
                  </a:lnTo>
                  <a:lnTo>
                    <a:pt x="207" y="106"/>
                  </a:lnTo>
                  <a:lnTo>
                    <a:pt x="205" y="108"/>
                  </a:lnTo>
                  <a:lnTo>
                    <a:pt x="203" y="108"/>
                  </a:lnTo>
                  <a:lnTo>
                    <a:pt x="194" y="112"/>
                  </a:lnTo>
                  <a:lnTo>
                    <a:pt x="192" y="110"/>
                  </a:lnTo>
                  <a:lnTo>
                    <a:pt x="187" y="110"/>
                  </a:lnTo>
                  <a:lnTo>
                    <a:pt x="185" y="112"/>
                  </a:lnTo>
                  <a:lnTo>
                    <a:pt x="185" y="119"/>
                  </a:lnTo>
                  <a:lnTo>
                    <a:pt x="183" y="119"/>
                  </a:lnTo>
                  <a:lnTo>
                    <a:pt x="183" y="123"/>
                  </a:lnTo>
                  <a:lnTo>
                    <a:pt x="181" y="125"/>
                  </a:lnTo>
                  <a:lnTo>
                    <a:pt x="177" y="125"/>
                  </a:lnTo>
                  <a:lnTo>
                    <a:pt x="174" y="125"/>
                  </a:lnTo>
                  <a:lnTo>
                    <a:pt x="174" y="123"/>
                  </a:lnTo>
                  <a:lnTo>
                    <a:pt x="172" y="119"/>
                  </a:lnTo>
                  <a:lnTo>
                    <a:pt x="172" y="117"/>
                  </a:lnTo>
                  <a:lnTo>
                    <a:pt x="174" y="114"/>
                  </a:lnTo>
                  <a:lnTo>
                    <a:pt x="177" y="110"/>
                  </a:lnTo>
                  <a:lnTo>
                    <a:pt x="177" y="108"/>
                  </a:lnTo>
                  <a:lnTo>
                    <a:pt x="174" y="106"/>
                  </a:lnTo>
                  <a:lnTo>
                    <a:pt x="170" y="110"/>
                  </a:lnTo>
                  <a:lnTo>
                    <a:pt x="170" y="112"/>
                  </a:lnTo>
                  <a:lnTo>
                    <a:pt x="164" y="112"/>
                  </a:lnTo>
                  <a:lnTo>
                    <a:pt x="160" y="110"/>
                  </a:lnTo>
                  <a:lnTo>
                    <a:pt x="153" y="108"/>
                  </a:lnTo>
                  <a:lnTo>
                    <a:pt x="151" y="108"/>
                  </a:lnTo>
                  <a:lnTo>
                    <a:pt x="144" y="117"/>
                  </a:lnTo>
                  <a:lnTo>
                    <a:pt x="144" y="119"/>
                  </a:lnTo>
                  <a:lnTo>
                    <a:pt x="142" y="121"/>
                  </a:lnTo>
                  <a:lnTo>
                    <a:pt x="140" y="119"/>
                  </a:lnTo>
                  <a:lnTo>
                    <a:pt x="138" y="119"/>
                  </a:lnTo>
                  <a:lnTo>
                    <a:pt x="134" y="123"/>
                  </a:lnTo>
                  <a:lnTo>
                    <a:pt x="119" y="125"/>
                  </a:lnTo>
                  <a:lnTo>
                    <a:pt x="114" y="121"/>
                  </a:lnTo>
                  <a:lnTo>
                    <a:pt x="108" y="114"/>
                  </a:lnTo>
                  <a:lnTo>
                    <a:pt x="106" y="114"/>
                  </a:lnTo>
                  <a:lnTo>
                    <a:pt x="97" y="110"/>
                  </a:lnTo>
                  <a:lnTo>
                    <a:pt x="91" y="110"/>
                  </a:lnTo>
                  <a:lnTo>
                    <a:pt x="84" y="110"/>
                  </a:lnTo>
                  <a:lnTo>
                    <a:pt x="86" y="114"/>
                  </a:lnTo>
                  <a:lnTo>
                    <a:pt x="84" y="115"/>
                  </a:lnTo>
                  <a:lnTo>
                    <a:pt x="86" y="119"/>
                  </a:lnTo>
                  <a:lnTo>
                    <a:pt x="82" y="121"/>
                  </a:lnTo>
                  <a:lnTo>
                    <a:pt x="80" y="119"/>
                  </a:lnTo>
                  <a:lnTo>
                    <a:pt x="78" y="121"/>
                  </a:lnTo>
                  <a:lnTo>
                    <a:pt x="74" y="121"/>
                  </a:lnTo>
                  <a:lnTo>
                    <a:pt x="73" y="123"/>
                  </a:lnTo>
                  <a:lnTo>
                    <a:pt x="69" y="123"/>
                  </a:lnTo>
                  <a:lnTo>
                    <a:pt x="65" y="121"/>
                  </a:lnTo>
                  <a:lnTo>
                    <a:pt x="63" y="123"/>
                  </a:lnTo>
                  <a:lnTo>
                    <a:pt x="60" y="119"/>
                  </a:lnTo>
                  <a:lnTo>
                    <a:pt x="60" y="117"/>
                  </a:lnTo>
                  <a:lnTo>
                    <a:pt x="58" y="114"/>
                  </a:lnTo>
                  <a:lnTo>
                    <a:pt x="60" y="114"/>
                  </a:lnTo>
                  <a:lnTo>
                    <a:pt x="60" y="112"/>
                  </a:lnTo>
                  <a:lnTo>
                    <a:pt x="58" y="112"/>
                  </a:lnTo>
                  <a:lnTo>
                    <a:pt x="56" y="114"/>
                  </a:lnTo>
                  <a:lnTo>
                    <a:pt x="52" y="112"/>
                  </a:lnTo>
                  <a:lnTo>
                    <a:pt x="50" y="112"/>
                  </a:lnTo>
                  <a:lnTo>
                    <a:pt x="48" y="110"/>
                  </a:lnTo>
                  <a:lnTo>
                    <a:pt x="46" y="110"/>
                  </a:lnTo>
                  <a:lnTo>
                    <a:pt x="45" y="114"/>
                  </a:lnTo>
                  <a:lnTo>
                    <a:pt x="43" y="115"/>
                  </a:lnTo>
                  <a:lnTo>
                    <a:pt x="41" y="114"/>
                  </a:lnTo>
                  <a:lnTo>
                    <a:pt x="41" y="112"/>
                  </a:lnTo>
                  <a:lnTo>
                    <a:pt x="39" y="114"/>
                  </a:lnTo>
                  <a:lnTo>
                    <a:pt x="35" y="114"/>
                  </a:lnTo>
                  <a:lnTo>
                    <a:pt x="31" y="114"/>
                  </a:lnTo>
                  <a:lnTo>
                    <a:pt x="30" y="114"/>
                  </a:lnTo>
                  <a:lnTo>
                    <a:pt x="31" y="112"/>
                  </a:lnTo>
                  <a:lnTo>
                    <a:pt x="37" y="112"/>
                  </a:lnTo>
                  <a:lnTo>
                    <a:pt x="41" y="110"/>
                  </a:lnTo>
                  <a:lnTo>
                    <a:pt x="43" y="108"/>
                  </a:lnTo>
                  <a:lnTo>
                    <a:pt x="43" y="106"/>
                  </a:lnTo>
                  <a:lnTo>
                    <a:pt x="35" y="106"/>
                  </a:lnTo>
                  <a:lnTo>
                    <a:pt x="31" y="108"/>
                  </a:lnTo>
                  <a:lnTo>
                    <a:pt x="28" y="108"/>
                  </a:lnTo>
                  <a:lnTo>
                    <a:pt x="30" y="106"/>
                  </a:lnTo>
                  <a:lnTo>
                    <a:pt x="31" y="106"/>
                  </a:lnTo>
                  <a:lnTo>
                    <a:pt x="33" y="104"/>
                  </a:lnTo>
                  <a:lnTo>
                    <a:pt x="30" y="99"/>
                  </a:lnTo>
                  <a:lnTo>
                    <a:pt x="28" y="99"/>
                  </a:lnTo>
                  <a:lnTo>
                    <a:pt x="28" y="97"/>
                  </a:lnTo>
                  <a:lnTo>
                    <a:pt x="24" y="95"/>
                  </a:lnTo>
                  <a:lnTo>
                    <a:pt x="28" y="93"/>
                  </a:lnTo>
                  <a:lnTo>
                    <a:pt x="26" y="87"/>
                  </a:lnTo>
                  <a:lnTo>
                    <a:pt x="22" y="86"/>
                  </a:lnTo>
                  <a:lnTo>
                    <a:pt x="20" y="87"/>
                  </a:lnTo>
                  <a:lnTo>
                    <a:pt x="17" y="84"/>
                  </a:lnTo>
                  <a:lnTo>
                    <a:pt x="17" y="86"/>
                  </a:lnTo>
                  <a:lnTo>
                    <a:pt x="13" y="84"/>
                  </a:lnTo>
                  <a:lnTo>
                    <a:pt x="13" y="82"/>
                  </a:lnTo>
                  <a:lnTo>
                    <a:pt x="15" y="80"/>
                  </a:lnTo>
                  <a:lnTo>
                    <a:pt x="13" y="76"/>
                  </a:lnTo>
                  <a:lnTo>
                    <a:pt x="13" y="72"/>
                  </a:lnTo>
                  <a:lnTo>
                    <a:pt x="15" y="74"/>
                  </a:lnTo>
                  <a:lnTo>
                    <a:pt x="17" y="78"/>
                  </a:lnTo>
                  <a:lnTo>
                    <a:pt x="18" y="78"/>
                  </a:lnTo>
                  <a:lnTo>
                    <a:pt x="20" y="76"/>
                  </a:lnTo>
                  <a:lnTo>
                    <a:pt x="22" y="74"/>
                  </a:lnTo>
                  <a:lnTo>
                    <a:pt x="20" y="74"/>
                  </a:lnTo>
                  <a:lnTo>
                    <a:pt x="18" y="72"/>
                  </a:lnTo>
                  <a:lnTo>
                    <a:pt x="22" y="71"/>
                  </a:lnTo>
                  <a:lnTo>
                    <a:pt x="24" y="69"/>
                  </a:lnTo>
                  <a:lnTo>
                    <a:pt x="24" y="67"/>
                  </a:lnTo>
                  <a:lnTo>
                    <a:pt x="22" y="69"/>
                  </a:lnTo>
                  <a:lnTo>
                    <a:pt x="20" y="67"/>
                  </a:lnTo>
                  <a:lnTo>
                    <a:pt x="20" y="67"/>
                  </a:lnTo>
                  <a:lnTo>
                    <a:pt x="20" y="63"/>
                  </a:lnTo>
                  <a:lnTo>
                    <a:pt x="18" y="61"/>
                  </a:lnTo>
                  <a:lnTo>
                    <a:pt x="18" y="59"/>
                  </a:lnTo>
                  <a:lnTo>
                    <a:pt x="22" y="56"/>
                  </a:lnTo>
                  <a:lnTo>
                    <a:pt x="18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9" y="57"/>
                  </a:lnTo>
                  <a:lnTo>
                    <a:pt x="9" y="54"/>
                  </a:lnTo>
                  <a:lnTo>
                    <a:pt x="9" y="54"/>
                  </a:lnTo>
                  <a:lnTo>
                    <a:pt x="9" y="50"/>
                  </a:lnTo>
                  <a:lnTo>
                    <a:pt x="9" y="48"/>
                  </a:lnTo>
                  <a:lnTo>
                    <a:pt x="9" y="44"/>
                  </a:lnTo>
                  <a:lnTo>
                    <a:pt x="11" y="41"/>
                  </a:lnTo>
                  <a:lnTo>
                    <a:pt x="18" y="35"/>
                  </a:lnTo>
                  <a:lnTo>
                    <a:pt x="22" y="35"/>
                  </a:lnTo>
                  <a:lnTo>
                    <a:pt x="26" y="39"/>
                  </a:lnTo>
                  <a:lnTo>
                    <a:pt x="30" y="39"/>
                  </a:lnTo>
                  <a:lnTo>
                    <a:pt x="31" y="35"/>
                  </a:lnTo>
                  <a:lnTo>
                    <a:pt x="33" y="35"/>
                  </a:lnTo>
                  <a:lnTo>
                    <a:pt x="37" y="39"/>
                  </a:lnTo>
                  <a:lnTo>
                    <a:pt x="41" y="37"/>
                  </a:lnTo>
                  <a:lnTo>
                    <a:pt x="43" y="39"/>
                  </a:lnTo>
                  <a:lnTo>
                    <a:pt x="52" y="39"/>
                  </a:lnTo>
                  <a:lnTo>
                    <a:pt x="54" y="37"/>
                  </a:lnTo>
                  <a:lnTo>
                    <a:pt x="52" y="35"/>
                  </a:lnTo>
                  <a:lnTo>
                    <a:pt x="50" y="37"/>
                  </a:lnTo>
                  <a:lnTo>
                    <a:pt x="48" y="35"/>
                  </a:lnTo>
                  <a:lnTo>
                    <a:pt x="50" y="31"/>
                  </a:lnTo>
                  <a:lnTo>
                    <a:pt x="56" y="29"/>
                  </a:lnTo>
                  <a:lnTo>
                    <a:pt x="63" y="29"/>
                  </a:lnTo>
                  <a:lnTo>
                    <a:pt x="63" y="28"/>
                  </a:lnTo>
                  <a:lnTo>
                    <a:pt x="60" y="28"/>
                  </a:lnTo>
                  <a:lnTo>
                    <a:pt x="56" y="28"/>
                  </a:lnTo>
                  <a:lnTo>
                    <a:pt x="52" y="22"/>
                  </a:lnTo>
                  <a:lnTo>
                    <a:pt x="52" y="20"/>
                  </a:lnTo>
                  <a:lnTo>
                    <a:pt x="58" y="18"/>
                  </a:lnTo>
                  <a:lnTo>
                    <a:pt x="60" y="20"/>
                  </a:lnTo>
                  <a:lnTo>
                    <a:pt x="65" y="18"/>
                  </a:lnTo>
                  <a:lnTo>
                    <a:pt x="69" y="20"/>
                  </a:lnTo>
                  <a:lnTo>
                    <a:pt x="71" y="18"/>
                  </a:lnTo>
                  <a:lnTo>
                    <a:pt x="73" y="18"/>
                  </a:lnTo>
                  <a:lnTo>
                    <a:pt x="82" y="20"/>
                  </a:lnTo>
                  <a:lnTo>
                    <a:pt x="88" y="20"/>
                  </a:lnTo>
                  <a:lnTo>
                    <a:pt x="88" y="18"/>
                  </a:lnTo>
                  <a:lnTo>
                    <a:pt x="89" y="18"/>
                  </a:lnTo>
                  <a:lnTo>
                    <a:pt x="91" y="14"/>
                  </a:lnTo>
                  <a:lnTo>
                    <a:pt x="93" y="13"/>
                  </a:lnTo>
                  <a:lnTo>
                    <a:pt x="95" y="11"/>
                  </a:lnTo>
                  <a:lnTo>
                    <a:pt x="99" y="9"/>
                  </a:lnTo>
                  <a:lnTo>
                    <a:pt x="101" y="7"/>
                  </a:lnTo>
                  <a:lnTo>
                    <a:pt x="106" y="5"/>
                  </a:lnTo>
                  <a:lnTo>
                    <a:pt x="110" y="5"/>
                  </a:lnTo>
                  <a:lnTo>
                    <a:pt x="117" y="1"/>
                  </a:lnTo>
                  <a:lnTo>
                    <a:pt x="123" y="1"/>
                  </a:lnTo>
                  <a:lnTo>
                    <a:pt x="131" y="1"/>
                  </a:lnTo>
                  <a:lnTo>
                    <a:pt x="134" y="0"/>
                  </a:lnTo>
                  <a:lnTo>
                    <a:pt x="136" y="1"/>
                  </a:lnTo>
                  <a:lnTo>
                    <a:pt x="142" y="1"/>
                  </a:lnTo>
                  <a:lnTo>
                    <a:pt x="14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1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115">
              <a:extLst>
                <a:ext uri="{FF2B5EF4-FFF2-40B4-BE49-F238E27FC236}">
                  <a16:creationId xmlns:a16="http://schemas.microsoft.com/office/drawing/2014/main" id="{99916356-7CF5-4902-9BF2-7B33FAA9B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80986" y="10679271"/>
              <a:ext cx="335072" cy="208290"/>
            </a:xfrm>
            <a:custGeom>
              <a:avLst/>
              <a:gdLst>
                <a:gd name="T0" fmla="*/ 37 w 37"/>
                <a:gd name="T1" fmla="*/ 0 h 23"/>
                <a:gd name="T2" fmla="*/ 37 w 37"/>
                <a:gd name="T3" fmla="*/ 2 h 23"/>
                <a:gd name="T4" fmla="*/ 35 w 37"/>
                <a:gd name="T5" fmla="*/ 4 h 23"/>
                <a:gd name="T6" fmla="*/ 31 w 37"/>
                <a:gd name="T7" fmla="*/ 6 h 23"/>
                <a:gd name="T8" fmla="*/ 28 w 37"/>
                <a:gd name="T9" fmla="*/ 10 h 23"/>
                <a:gd name="T10" fmla="*/ 30 w 37"/>
                <a:gd name="T11" fmla="*/ 14 h 23"/>
                <a:gd name="T12" fmla="*/ 30 w 37"/>
                <a:gd name="T13" fmla="*/ 17 h 23"/>
                <a:gd name="T14" fmla="*/ 24 w 37"/>
                <a:gd name="T15" fmla="*/ 15 h 23"/>
                <a:gd name="T16" fmla="*/ 22 w 37"/>
                <a:gd name="T17" fmla="*/ 17 h 23"/>
                <a:gd name="T18" fmla="*/ 18 w 37"/>
                <a:gd name="T19" fmla="*/ 21 h 23"/>
                <a:gd name="T20" fmla="*/ 15 w 37"/>
                <a:gd name="T21" fmla="*/ 21 h 23"/>
                <a:gd name="T22" fmla="*/ 13 w 37"/>
                <a:gd name="T23" fmla="*/ 23 h 23"/>
                <a:gd name="T24" fmla="*/ 11 w 37"/>
                <a:gd name="T25" fmla="*/ 21 h 23"/>
                <a:gd name="T26" fmla="*/ 5 w 37"/>
                <a:gd name="T27" fmla="*/ 23 h 23"/>
                <a:gd name="T28" fmla="*/ 1 w 37"/>
                <a:gd name="T29" fmla="*/ 19 h 23"/>
                <a:gd name="T30" fmla="*/ 0 w 37"/>
                <a:gd name="T31" fmla="*/ 17 h 23"/>
                <a:gd name="T32" fmla="*/ 0 w 37"/>
                <a:gd name="T33" fmla="*/ 14 h 23"/>
                <a:gd name="T34" fmla="*/ 1 w 37"/>
                <a:gd name="T35" fmla="*/ 12 h 23"/>
                <a:gd name="T36" fmla="*/ 3 w 37"/>
                <a:gd name="T37" fmla="*/ 10 h 23"/>
                <a:gd name="T38" fmla="*/ 7 w 37"/>
                <a:gd name="T39" fmla="*/ 12 h 23"/>
                <a:gd name="T40" fmla="*/ 9 w 37"/>
                <a:gd name="T41" fmla="*/ 10 h 23"/>
                <a:gd name="T42" fmla="*/ 11 w 37"/>
                <a:gd name="T43" fmla="*/ 8 h 23"/>
                <a:gd name="T44" fmla="*/ 11 w 37"/>
                <a:gd name="T45" fmla="*/ 6 h 23"/>
                <a:gd name="T46" fmla="*/ 13 w 37"/>
                <a:gd name="T47" fmla="*/ 6 h 23"/>
                <a:gd name="T48" fmla="*/ 16 w 37"/>
                <a:gd name="T49" fmla="*/ 8 h 23"/>
                <a:gd name="T50" fmla="*/ 22 w 37"/>
                <a:gd name="T51" fmla="*/ 8 h 23"/>
                <a:gd name="T52" fmla="*/ 30 w 37"/>
                <a:gd name="T53" fmla="*/ 4 h 23"/>
                <a:gd name="T54" fmla="*/ 33 w 37"/>
                <a:gd name="T55" fmla="*/ 2 h 23"/>
                <a:gd name="T56" fmla="*/ 37 w 37"/>
                <a:gd name="T5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7" h="23">
                  <a:moveTo>
                    <a:pt x="37" y="0"/>
                  </a:moveTo>
                  <a:lnTo>
                    <a:pt x="37" y="2"/>
                  </a:lnTo>
                  <a:lnTo>
                    <a:pt x="35" y="4"/>
                  </a:lnTo>
                  <a:lnTo>
                    <a:pt x="31" y="6"/>
                  </a:lnTo>
                  <a:lnTo>
                    <a:pt x="28" y="10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24" y="15"/>
                  </a:lnTo>
                  <a:lnTo>
                    <a:pt x="22" y="17"/>
                  </a:lnTo>
                  <a:lnTo>
                    <a:pt x="18" y="21"/>
                  </a:lnTo>
                  <a:lnTo>
                    <a:pt x="15" y="21"/>
                  </a:lnTo>
                  <a:lnTo>
                    <a:pt x="13" y="23"/>
                  </a:lnTo>
                  <a:lnTo>
                    <a:pt x="11" y="21"/>
                  </a:lnTo>
                  <a:lnTo>
                    <a:pt x="5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1" y="12"/>
                  </a:lnTo>
                  <a:lnTo>
                    <a:pt x="3" y="10"/>
                  </a:lnTo>
                  <a:lnTo>
                    <a:pt x="7" y="12"/>
                  </a:lnTo>
                  <a:lnTo>
                    <a:pt x="9" y="10"/>
                  </a:lnTo>
                  <a:lnTo>
                    <a:pt x="11" y="8"/>
                  </a:lnTo>
                  <a:lnTo>
                    <a:pt x="11" y="6"/>
                  </a:lnTo>
                  <a:lnTo>
                    <a:pt x="13" y="6"/>
                  </a:lnTo>
                  <a:lnTo>
                    <a:pt x="16" y="8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3" y="2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84">
              <a:extLst>
                <a:ext uri="{FF2B5EF4-FFF2-40B4-BE49-F238E27FC236}">
                  <a16:creationId xmlns:a16="http://schemas.microsoft.com/office/drawing/2014/main" id="{2FC4EDE4-8DE9-4DCC-B6F0-9F2673698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72975" y="9607664"/>
              <a:ext cx="581742" cy="446456"/>
            </a:xfrm>
            <a:custGeom>
              <a:avLst/>
              <a:gdLst>
                <a:gd name="T0" fmla="*/ 28 w 43"/>
                <a:gd name="T1" fmla="*/ 0 h 33"/>
                <a:gd name="T2" fmla="*/ 29 w 43"/>
                <a:gd name="T3" fmla="*/ 0 h 33"/>
                <a:gd name="T4" fmla="*/ 37 w 43"/>
                <a:gd name="T5" fmla="*/ 5 h 33"/>
                <a:gd name="T6" fmla="*/ 41 w 43"/>
                <a:gd name="T7" fmla="*/ 13 h 33"/>
                <a:gd name="T8" fmla="*/ 41 w 43"/>
                <a:gd name="T9" fmla="*/ 16 h 33"/>
                <a:gd name="T10" fmla="*/ 43 w 43"/>
                <a:gd name="T11" fmla="*/ 20 h 33"/>
                <a:gd name="T12" fmla="*/ 41 w 43"/>
                <a:gd name="T13" fmla="*/ 22 h 33"/>
                <a:gd name="T14" fmla="*/ 37 w 43"/>
                <a:gd name="T15" fmla="*/ 22 h 33"/>
                <a:gd name="T16" fmla="*/ 33 w 43"/>
                <a:gd name="T17" fmla="*/ 24 h 33"/>
                <a:gd name="T18" fmla="*/ 24 w 43"/>
                <a:gd name="T19" fmla="*/ 24 h 33"/>
                <a:gd name="T20" fmla="*/ 22 w 43"/>
                <a:gd name="T21" fmla="*/ 26 h 33"/>
                <a:gd name="T22" fmla="*/ 20 w 43"/>
                <a:gd name="T23" fmla="*/ 28 h 33"/>
                <a:gd name="T24" fmla="*/ 16 w 43"/>
                <a:gd name="T25" fmla="*/ 30 h 33"/>
                <a:gd name="T26" fmla="*/ 9 w 43"/>
                <a:gd name="T27" fmla="*/ 33 h 33"/>
                <a:gd name="T28" fmla="*/ 9 w 43"/>
                <a:gd name="T29" fmla="*/ 33 h 33"/>
                <a:gd name="T30" fmla="*/ 5 w 43"/>
                <a:gd name="T31" fmla="*/ 31 h 33"/>
                <a:gd name="T32" fmla="*/ 3 w 43"/>
                <a:gd name="T33" fmla="*/ 28 h 33"/>
                <a:gd name="T34" fmla="*/ 1 w 43"/>
                <a:gd name="T35" fmla="*/ 22 h 33"/>
                <a:gd name="T36" fmla="*/ 0 w 43"/>
                <a:gd name="T37" fmla="*/ 16 h 33"/>
                <a:gd name="T38" fmla="*/ 1 w 43"/>
                <a:gd name="T39" fmla="*/ 11 h 33"/>
                <a:gd name="T40" fmla="*/ 1 w 43"/>
                <a:gd name="T41" fmla="*/ 11 h 33"/>
                <a:gd name="T42" fmla="*/ 3 w 43"/>
                <a:gd name="T43" fmla="*/ 9 h 33"/>
                <a:gd name="T44" fmla="*/ 3 w 43"/>
                <a:gd name="T45" fmla="*/ 7 h 33"/>
                <a:gd name="T46" fmla="*/ 7 w 43"/>
                <a:gd name="T47" fmla="*/ 5 h 33"/>
                <a:gd name="T48" fmla="*/ 11 w 43"/>
                <a:gd name="T49" fmla="*/ 3 h 33"/>
                <a:gd name="T50" fmla="*/ 13 w 43"/>
                <a:gd name="T51" fmla="*/ 2 h 33"/>
                <a:gd name="T52" fmla="*/ 20 w 43"/>
                <a:gd name="T53" fmla="*/ 0 h 33"/>
                <a:gd name="T54" fmla="*/ 22 w 43"/>
                <a:gd name="T55" fmla="*/ 0 h 33"/>
                <a:gd name="T56" fmla="*/ 28 w 43"/>
                <a:gd name="T5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33">
                  <a:moveTo>
                    <a:pt x="28" y="0"/>
                  </a:moveTo>
                  <a:lnTo>
                    <a:pt x="29" y="0"/>
                  </a:lnTo>
                  <a:lnTo>
                    <a:pt x="37" y="5"/>
                  </a:lnTo>
                  <a:lnTo>
                    <a:pt x="41" y="13"/>
                  </a:lnTo>
                  <a:lnTo>
                    <a:pt x="41" y="16"/>
                  </a:lnTo>
                  <a:lnTo>
                    <a:pt x="43" y="20"/>
                  </a:lnTo>
                  <a:lnTo>
                    <a:pt x="41" y="22"/>
                  </a:lnTo>
                  <a:lnTo>
                    <a:pt x="37" y="22"/>
                  </a:lnTo>
                  <a:lnTo>
                    <a:pt x="33" y="24"/>
                  </a:lnTo>
                  <a:lnTo>
                    <a:pt x="24" y="24"/>
                  </a:lnTo>
                  <a:lnTo>
                    <a:pt x="22" y="26"/>
                  </a:lnTo>
                  <a:lnTo>
                    <a:pt x="20" y="28"/>
                  </a:lnTo>
                  <a:lnTo>
                    <a:pt x="16" y="30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5" y="31"/>
                  </a:lnTo>
                  <a:lnTo>
                    <a:pt x="3" y="28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3" y="9"/>
                  </a:lnTo>
                  <a:lnTo>
                    <a:pt x="3" y="7"/>
                  </a:lnTo>
                  <a:lnTo>
                    <a:pt x="7" y="5"/>
                  </a:lnTo>
                  <a:lnTo>
                    <a:pt x="11" y="3"/>
                  </a:lnTo>
                  <a:lnTo>
                    <a:pt x="13" y="2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80">
              <a:extLst>
                <a:ext uri="{FF2B5EF4-FFF2-40B4-BE49-F238E27FC236}">
                  <a16:creationId xmlns:a16="http://schemas.microsoft.com/office/drawing/2014/main" id="{4FE60639-E208-4F99-831C-6C26FB6DD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7686" y="7903036"/>
              <a:ext cx="2002264" cy="1298766"/>
            </a:xfrm>
            <a:custGeom>
              <a:avLst/>
              <a:gdLst>
                <a:gd name="T0" fmla="*/ 101 w 148"/>
                <a:gd name="T1" fmla="*/ 8 h 96"/>
                <a:gd name="T2" fmla="*/ 109 w 148"/>
                <a:gd name="T3" fmla="*/ 17 h 96"/>
                <a:gd name="T4" fmla="*/ 120 w 148"/>
                <a:gd name="T5" fmla="*/ 28 h 96"/>
                <a:gd name="T6" fmla="*/ 122 w 148"/>
                <a:gd name="T7" fmla="*/ 49 h 96"/>
                <a:gd name="T8" fmla="*/ 127 w 148"/>
                <a:gd name="T9" fmla="*/ 60 h 96"/>
                <a:gd name="T10" fmla="*/ 139 w 148"/>
                <a:gd name="T11" fmla="*/ 60 h 96"/>
                <a:gd name="T12" fmla="*/ 146 w 148"/>
                <a:gd name="T13" fmla="*/ 58 h 96"/>
                <a:gd name="T14" fmla="*/ 146 w 148"/>
                <a:gd name="T15" fmla="*/ 62 h 96"/>
                <a:gd name="T16" fmla="*/ 148 w 148"/>
                <a:gd name="T17" fmla="*/ 66 h 96"/>
                <a:gd name="T18" fmla="*/ 142 w 148"/>
                <a:gd name="T19" fmla="*/ 71 h 96"/>
                <a:gd name="T20" fmla="*/ 137 w 148"/>
                <a:gd name="T21" fmla="*/ 75 h 96"/>
                <a:gd name="T22" fmla="*/ 135 w 148"/>
                <a:gd name="T23" fmla="*/ 81 h 96"/>
                <a:gd name="T24" fmla="*/ 133 w 148"/>
                <a:gd name="T25" fmla="*/ 88 h 96"/>
                <a:gd name="T26" fmla="*/ 131 w 148"/>
                <a:gd name="T27" fmla="*/ 92 h 96"/>
                <a:gd name="T28" fmla="*/ 125 w 148"/>
                <a:gd name="T29" fmla="*/ 88 h 96"/>
                <a:gd name="T30" fmla="*/ 120 w 148"/>
                <a:gd name="T31" fmla="*/ 86 h 96"/>
                <a:gd name="T32" fmla="*/ 109 w 148"/>
                <a:gd name="T33" fmla="*/ 85 h 96"/>
                <a:gd name="T34" fmla="*/ 96 w 148"/>
                <a:gd name="T35" fmla="*/ 90 h 96"/>
                <a:gd name="T36" fmla="*/ 90 w 148"/>
                <a:gd name="T37" fmla="*/ 94 h 96"/>
                <a:gd name="T38" fmla="*/ 81 w 148"/>
                <a:gd name="T39" fmla="*/ 94 h 96"/>
                <a:gd name="T40" fmla="*/ 75 w 148"/>
                <a:gd name="T41" fmla="*/ 94 h 96"/>
                <a:gd name="T42" fmla="*/ 68 w 148"/>
                <a:gd name="T43" fmla="*/ 94 h 96"/>
                <a:gd name="T44" fmla="*/ 58 w 148"/>
                <a:gd name="T45" fmla="*/ 94 h 96"/>
                <a:gd name="T46" fmla="*/ 54 w 148"/>
                <a:gd name="T47" fmla="*/ 92 h 96"/>
                <a:gd name="T48" fmla="*/ 45 w 148"/>
                <a:gd name="T49" fmla="*/ 94 h 96"/>
                <a:gd name="T50" fmla="*/ 45 w 148"/>
                <a:gd name="T51" fmla="*/ 90 h 96"/>
                <a:gd name="T52" fmla="*/ 43 w 148"/>
                <a:gd name="T53" fmla="*/ 85 h 96"/>
                <a:gd name="T54" fmla="*/ 38 w 148"/>
                <a:gd name="T55" fmla="*/ 81 h 96"/>
                <a:gd name="T56" fmla="*/ 39 w 148"/>
                <a:gd name="T57" fmla="*/ 75 h 96"/>
                <a:gd name="T58" fmla="*/ 30 w 148"/>
                <a:gd name="T59" fmla="*/ 79 h 96"/>
                <a:gd name="T60" fmla="*/ 24 w 148"/>
                <a:gd name="T61" fmla="*/ 77 h 96"/>
                <a:gd name="T62" fmla="*/ 17 w 148"/>
                <a:gd name="T63" fmla="*/ 73 h 96"/>
                <a:gd name="T64" fmla="*/ 19 w 148"/>
                <a:gd name="T65" fmla="*/ 66 h 96"/>
                <a:gd name="T66" fmla="*/ 10 w 148"/>
                <a:gd name="T67" fmla="*/ 60 h 96"/>
                <a:gd name="T68" fmla="*/ 4 w 148"/>
                <a:gd name="T69" fmla="*/ 51 h 96"/>
                <a:gd name="T70" fmla="*/ 0 w 148"/>
                <a:gd name="T71" fmla="*/ 49 h 96"/>
                <a:gd name="T72" fmla="*/ 6 w 148"/>
                <a:gd name="T73" fmla="*/ 43 h 96"/>
                <a:gd name="T74" fmla="*/ 11 w 148"/>
                <a:gd name="T75" fmla="*/ 41 h 96"/>
                <a:gd name="T76" fmla="*/ 15 w 148"/>
                <a:gd name="T77" fmla="*/ 36 h 96"/>
                <a:gd name="T78" fmla="*/ 24 w 148"/>
                <a:gd name="T79" fmla="*/ 15 h 96"/>
                <a:gd name="T80" fmla="*/ 32 w 148"/>
                <a:gd name="T81" fmla="*/ 8 h 96"/>
                <a:gd name="T82" fmla="*/ 34 w 148"/>
                <a:gd name="T83" fmla="*/ 4 h 96"/>
                <a:gd name="T84" fmla="*/ 38 w 148"/>
                <a:gd name="T85" fmla="*/ 2 h 96"/>
                <a:gd name="T86" fmla="*/ 49 w 148"/>
                <a:gd name="T87" fmla="*/ 4 h 96"/>
                <a:gd name="T88" fmla="*/ 56 w 148"/>
                <a:gd name="T89" fmla="*/ 8 h 96"/>
                <a:gd name="T90" fmla="*/ 62 w 148"/>
                <a:gd name="T91" fmla="*/ 12 h 96"/>
                <a:gd name="T92" fmla="*/ 71 w 148"/>
                <a:gd name="T93" fmla="*/ 10 h 96"/>
                <a:gd name="T94" fmla="*/ 86 w 148"/>
                <a:gd name="T95" fmla="*/ 4 h 96"/>
                <a:gd name="T96" fmla="*/ 99 w 148"/>
                <a:gd name="T9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8" h="96">
                  <a:moveTo>
                    <a:pt x="99" y="0"/>
                  </a:moveTo>
                  <a:lnTo>
                    <a:pt x="101" y="8"/>
                  </a:lnTo>
                  <a:lnTo>
                    <a:pt x="109" y="13"/>
                  </a:lnTo>
                  <a:lnTo>
                    <a:pt x="109" y="17"/>
                  </a:lnTo>
                  <a:lnTo>
                    <a:pt x="118" y="25"/>
                  </a:lnTo>
                  <a:lnTo>
                    <a:pt x="120" y="28"/>
                  </a:lnTo>
                  <a:lnTo>
                    <a:pt x="122" y="34"/>
                  </a:lnTo>
                  <a:lnTo>
                    <a:pt x="122" y="49"/>
                  </a:lnTo>
                  <a:lnTo>
                    <a:pt x="124" y="55"/>
                  </a:lnTo>
                  <a:lnTo>
                    <a:pt x="127" y="60"/>
                  </a:lnTo>
                  <a:lnTo>
                    <a:pt x="131" y="60"/>
                  </a:lnTo>
                  <a:lnTo>
                    <a:pt x="139" y="60"/>
                  </a:lnTo>
                  <a:lnTo>
                    <a:pt x="140" y="58"/>
                  </a:lnTo>
                  <a:lnTo>
                    <a:pt x="146" y="58"/>
                  </a:lnTo>
                  <a:lnTo>
                    <a:pt x="148" y="60"/>
                  </a:lnTo>
                  <a:lnTo>
                    <a:pt x="146" y="62"/>
                  </a:lnTo>
                  <a:lnTo>
                    <a:pt x="148" y="64"/>
                  </a:lnTo>
                  <a:lnTo>
                    <a:pt x="148" y="66"/>
                  </a:lnTo>
                  <a:lnTo>
                    <a:pt x="146" y="70"/>
                  </a:lnTo>
                  <a:lnTo>
                    <a:pt x="142" y="71"/>
                  </a:lnTo>
                  <a:lnTo>
                    <a:pt x="137" y="71"/>
                  </a:lnTo>
                  <a:lnTo>
                    <a:pt x="137" y="75"/>
                  </a:lnTo>
                  <a:lnTo>
                    <a:pt x="133" y="77"/>
                  </a:lnTo>
                  <a:lnTo>
                    <a:pt x="135" y="81"/>
                  </a:lnTo>
                  <a:lnTo>
                    <a:pt x="135" y="85"/>
                  </a:lnTo>
                  <a:lnTo>
                    <a:pt x="133" y="88"/>
                  </a:lnTo>
                  <a:lnTo>
                    <a:pt x="135" y="92"/>
                  </a:lnTo>
                  <a:lnTo>
                    <a:pt x="131" y="92"/>
                  </a:lnTo>
                  <a:lnTo>
                    <a:pt x="129" y="90"/>
                  </a:lnTo>
                  <a:lnTo>
                    <a:pt x="125" y="88"/>
                  </a:lnTo>
                  <a:lnTo>
                    <a:pt x="122" y="90"/>
                  </a:lnTo>
                  <a:lnTo>
                    <a:pt x="120" y="86"/>
                  </a:lnTo>
                  <a:lnTo>
                    <a:pt x="114" y="85"/>
                  </a:lnTo>
                  <a:lnTo>
                    <a:pt x="109" y="85"/>
                  </a:lnTo>
                  <a:lnTo>
                    <a:pt x="105" y="85"/>
                  </a:lnTo>
                  <a:lnTo>
                    <a:pt x="96" y="90"/>
                  </a:lnTo>
                  <a:lnTo>
                    <a:pt x="94" y="92"/>
                  </a:lnTo>
                  <a:lnTo>
                    <a:pt x="90" y="94"/>
                  </a:lnTo>
                  <a:lnTo>
                    <a:pt x="88" y="96"/>
                  </a:lnTo>
                  <a:lnTo>
                    <a:pt x="81" y="94"/>
                  </a:lnTo>
                  <a:lnTo>
                    <a:pt x="79" y="94"/>
                  </a:lnTo>
                  <a:lnTo>
                    <a:pt x="75" y="94"/>
                  </a:lnTo>
                  <a:lnTo>
                    <a:pt x="71" y="94"/>
                  </a:lnTo>
                  <a:lnTo>
                    <a:pt x="68" y="94"/>
                  </a:lnTo>
                  <a:lnTo>
                    <a:pt x="64" y="96"/>
                  </a:lnTo>
                  <a:lnTo>
                    <a:pt x="58" y="94"/>
                  </a:lnTo>
                  <a:lnTo>
                    <a:pt x="56" y="94"/>
                  </a:lnTo>
                  <a:lnTo>
                    <a:pt x="54" y="92"/>
                  </a:lnTo>
                  <a:lnTo>
                    <a:pt x="49" y="92"/>
                  </a:lnTo>
                  <a:lnTo>
                    <a:pt x="45" y="94"/>
                  </a:lnTo>
                  <a:lnTo>
                    <a:pt x="43" y="92"/>
                  </a:lnTo>
                  <a:lnTo>
                    <a:pt x="45" y="90"/>
                  </a:lnTo>
                  <a:lnTo>
                    <a:pt x="45" y="86"/>
                  </a:lnTo>
                  <a:lnTo>
                    <a:pt x="43" y="85"/>
                  </a:lnTo>
                  <a:lnTo>
                    <a:pt x="38" y="85"/>
                  </a:lnTo>
                  <a:lnTo>
                    <a:pt x="38" y="81"/>
                  </a:lnTo>
                  <a:lnTo>
                    <a:pt x="38" y="79"/>
                  </a:lnTo>
                  <a:lnTo>
                    <a:pt x="39" y="75"/>
                  </a:lnTo>
                  <a:lnTo>
                    <a:pt x="34" y="75"/>
                  </a:lnTo>
                  <a:lnTo>
                    <a:pt x="30" y="79"/>
                  </a:lnTo>
                  <a:lnTo>
                    <a:pt x="28" y="75"/>
                  </a:lnTo>
                  <a:lnTo>
                    <a:pt x="24" y="77"/>
                  </a:lnTo>
                  <a:lnTo>
                    <a:pt x="23" y="75"/>
                  </a:lnTo>
                  <a:lnTo>
                    <a:pt x="17" y="73"/>
                  </a:lnTo>
                  <a:lnTo>
                    <a:pt x="17" y="71"/>
                  </a:lnTo>
                  <a:lnTo>
                    <a:pt x="19" y="66"/>
                  </a:lnTo>
                  <a:lnTo>
                    <a:pt x="15" y="64"/>
                  </a:lnTo>
                  <a:lnTo>
                    <a:pt x="10" y="60"/>
                  </a:lnTo>
                  <a:lnTo>
                    <a:pt x="10" y="58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0" y="49"/>
                  </a:lnTo>
                  <a:lnTo>
                    <a:pt x="2" y="45"/>
                  </a:lnTo>
                  <a:lnTo>
                    <a:pt x="6" y="43"/>
                  </a:lnTo>
                  <a:lnTo>
                    <a:pt x="8" y="41"/>
                  </a:lnTo>
                  <a:lnTo>
                    <a:pt x="11" y="41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21" y="27"/>
                  </a:lnTo>
                  <a:lnTo>
                    <a:pt x="24" y="15"/>
                  </a:lnTo>
                  <a:lnTo>
                    <a:pt x="28" y="10"/>
                  </a:lnTo>
                  <a:lnTo>
                    <a:pt x="32" y="8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38" y="2"/>
                  </a:lnTo>
                  <a:lnTo>
                    <a:pt x="41" y="2"/>
                  </a:lnTo>
                  <a:lnTo>
                    <a:pt x="49" y="4"/>
                  </a:lnTo>
                  <a:lnTo>
                    <a:pt x="53" y="4"/>
                  </a:lnTo>
                  <a:lnTo>
                    <a:pt x="56" y="8"/>
                  </a:lnTo>
                  <a:lnTo>
                    <a:pt x="58" y="10"/>
                  </a:lnTo>
                  <a:lnTo>
                    <a:pt x="62" y="12"/>
                  </a:lnTo>
                  <a:lnTo>
                    <a:pt x="68" y="10"/>
                  </a:lnTo>
                  <a:lnTo>
                    <a:pt x="71" y="10"/>
                  </a:lnTo>
                  <a:lnTo>
                    <a:pt x="73" y="6"/>
                  </a:lnTo>
                  <a:lnTo>
                    <a:pt x="86" y="4"/>
                  </a:lnTo>
                  <a:lnTo>
                    <a:pt x="90" y="2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81">
              <a:extLst>
                <a:ext uri="{FF2B5EF4-FFF2-40B4-BE49-F238E27FC236}">
                  <a16:creationId xmlns:a16="http://schemas.microsoft.com/office/drawing/2014/main" id="{68C54F3D-12C1-47B6-813C-C2B7575B4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85375" y="7835387"/>
              <a:ext cx="1312298" cy="825262"/>
            </a:xfrm>
            <a:custGeom>
              <a:avLst/>
              <a:gdLst>
                <a:gd name="T0" fmla="*/ 86 w 97"/>
                <a:gd name="T1" fmla="*/ 0 h 61"/>
                <a:gd name="T2" fmla="*/ 91 w 97"/>
                <a:gd name="T3" fmla="*/ 3 h 61"/>
                <a:gd name="T4" fmla="*/ 95 w 97"/>
                <a:gd name="T5" fmla="*/ 5 h 61"/>
                <a:gd name="T6" fmla="*/ 97 w 97"/>
                <a:gd name="T7" fmla="*/ 9 h 61"/>
                <a:gd name="T8" fmla="*/ 95 w 97"/>
                <a:gd name="T9" fmla="*/ 13 h 61"/>
                <a:gd name="T10" fmla="*/ 91 w 97"/>
                <a:gd name="T11" fmla="*/ 15 h 61"/>
                <a:gd name="T12" fmla="*/ 87 w 97"/>
                <a:gd name="T13" fmla="*/ 20 h 61"/>
                <a:gd name="T14" fmla="*/ 84 w 97"/>
                <a:gd name="T15" fmla="*/ 32 h 61"/>
                <a:gd name="T16" fmla="*/ 78 w 97"/>
                <a:gd name="T17" fmla="*/ 41 h 61"/>
                <a:gd name="T18" fmla="*/ 78 w 97"/>
                <a:gd name="T19" fmla="*/ 43 h 61"/>
                <a:gd name="T20" fmla="*/ 74 w 97"/>
                <a:gd name="T21" fmla="*/ 46 h 61"/>
                <a:gd name="T22" fmla="*/ 71 w 97"/>
                <a:gd name="T23" fmla="*/ 46 h 61"/>
                <a:gd name="T24" fmla="*/ 69 w 97"/>
                <a:gd name="T25" fmla="*/ 48 h 61"/>
                <a:gd name="T26" fmla="*/ 65 w 97"/>
                <a:gd name="T27" fmla="*/ 50 h 61"/>
                <a:gd name="T28" fmla="*/ 63 w 97"/>
                <a:gd name="T29" fmla="*/ 54 h 61"/>
                <a:gd name="T30" fmla="*/ 59 w 97"/>
                <a:gd name="T31" fmla="*/ 52 h 61"/>
                <a:gd name="T32" fmla="*/ 56 w 97"/>
                <a:gd name="T33" fmla="*/ 52 h 61"/>
                <a:gd name="T34" fmla="*/ 54 w 97"/>
                <a:gd name="T35" fmla="*/ 50 h 61"/>
                <a:gd name="T36" fmla="*/ 50 w 97"/>
                <a:gd name="T37" fmla="*/ 54 h 61"/>
                <a:gd name="T38" fmla="*/ 48 w 97"/>
                <a:gd name="T39" fmla="*/ 56 h 61"/>
                <a:gd name="T40" fmla="*/ 46 w 97"/>
                <a:gd name="T41" fmla="*/ 56 h 61"/>
                <a:gd name="T42" fmla="*/ 43 w 97"/>
                <a:gd name="T43" fmla="*/ 58 h 61"/>
                <a:gd name="T44" fmla="*/ 39 w 97"/>
                <a:gd name="T45" fmla="*/ 60 h 61"/>
                <a:gd name="T46" fmla="*/ 37 w 97"/>
                <a:gd name="T47" fmla="*/ 60 h 61"/>
                <a:gd name="T48" fmla="*/ 35 w 97"/>
                <a:gd name="T49" fmla="*/ 61 h 61"/>
                <a:gd name="T50" fmla="*/ 30 w 97"/>
                <a:gd name="T51" fmla="*/ 60 h 61"/>
                <a:gd name="T52" fmla="*/ 20 w 97"/>
                <a:gd name="T53" fmla="*/ 58 h 61"/>
                <a:gd name="T54" fmla="*/ 18 w 97"/>
                <a:gd name="T55" fmla="*/ 56 h 61"/>
                <a:gd name="T56" fmla="*/ 15 w 97"/>
                <a:gd name="T57" fmla="*/ 56 h 61"/>
                <a:gd name="T58" fmla="*/ 7 w 97"/>
                <a:gd name="T59" fmla="*/ 48 h 61"/>
                <a:gd name="T60" fmla="*/ 3 w 97"/>
                <a:gd name="T61" fmla="*/ 48 h 61"/>
                <a:gd name="T62" fmla="*/ 3 w 97"/>
                <a:gd name="T63" fmla="*/ 43 h 61"/>
                <a:gd name="T64" fmla="*/ 0 w 97"/>
                <a:gd name="T65" fmla="*/ 37 h 61"/>
                <a:gd name="T66" fmla="*/ 0 w 97"/>
                <a:gd name="T67" fmla="*/ 37 h 61"/>
                <a:gd name="T68" fmla="*/ 3 w 97"/>
                <a:gd name="T69" fmla="*/ 33 h 61"/>
                <a:gd name="T70" fmla="*/ 1 w 97"/>
                <a:gd name="T71" fmla="*/ 32 h 61"/>
                <a:gd name="T72" fmla="*/ 1 w 97"/>
                <a:gd name="T73" fmla="*/ 28 h 61"/>
                <a:gd name="T74" fmla="*/ 3 w 97"/>
                <a:gd name="T75" fmla="*/ 24 h 61"/>
                <a:gd name="T76" fmla="*/ 0 w 97"/>
                <a:gd name="T77" fmla="*/ 20 h 61"/>
                <a:gd name="T78" fmla="*/ 0 w 97"/>
                <a:gd name="T79" fmla="*/ 18 h 61"/>
                <a:gd name="T80" fmla="*/ 7 w 97"/>
                <a:gd name="T81" fmla="*/ 18 h 61"/>
                <a:gd name="T82" fmla="*/ 9 w 97"/>
                <a:gd name="T83" fmla="*/ 15 h 61"/>
                <a:gd name="T84" fmla="*/ 7 w 97"/>
                <a:gd name="T85" fmla="*/ 13 h 61"/>
                <a:gd name="T86" fmla="*/ 7 w 97"/>
                <a:gd name="T87" fmla="*/ 9 h 61"/>
                <a:gd name="T88" fmla="*/ 18 w 97"/>
                <a:gd name="T89" fmla="*/ 17 h 61"/>
                <a:gd name="T90" fmla="*/ 24 w 97"/>
                <a:gd name="T91" fmla="*/ 17 h 61"/>
                <a:gd name="T92" fmla="*/ 30 w 97"/>
                <a:gd name="T93" fmla="*/ 15 h 61"/>
                <a:gd name="T94" fmla="*/ 39 w 97"/>
                <a:gd name="T95" fmla="*/ 15 h 61"/>
                <a:gd name="T96" fmla="*/ 39 w 97"/>
                <a:gd name="T97" fmla="*/ 11 h 61"/>
                <a:gd name="T98" fmla="*/ 44 w 97"/>
                <a:gd name="T99" fmla="*/ 9 h 61"/>
                <a:gd name="T100" fmla="*/ 50 w 97"/>
                <a:gd name="T101" fmla="*/ 5 h 61"/>
                <a:gd name="T102" fmla="*/ 54 w 97"/>
                <a:gd name="T103" fmla="*/ 11 h 61"/>
                <a:gd name="T104" fmla="*/ 56 w 97"/>
                <a:gd name="T105" fmla="*/ 7 h 61"/>
                <a:gd name="T106" fmla="*/ 58 w 97"/>
                <a:gd name="T107" fmla="*/ 5 h 61"/>
                <a:gd name="T108" fmla="*/ 61 w 97"/>
                <a:gd name="T109" fmla="*/ 0 h 61"/>
                <a:gd name="T110" fmla="*/ 67 w 97"/>
                <a:gd name="T111" fmla="*/ 0 h 61"/>
                <a:gd name="T112" fmla="*/ 71 w 97"/>
                <a:gd name="T113" fmla="*/ 0 h 61"/>
                <a:gd name="T114" fmla="*/ 78 w 97"/>
                <a:gd name="T115" fmla="*/ 0 h 61"/>
                <a:gd name="T116" fmla="*/ 82 w 97"/>
                <a:gd name="T117" fmla="*/ 2 h 61"/>
                <a:gd name="T118" fmla="*/ 86 w 97"/>
                <a:gd name="T1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7" h="61">
                  <a:moveTo>
                    <a:pt x="86" y="0"/>
                  </a:moveTo>
                  <a:lnTo>
                    <a:pt x="91" y="3"/>
                  </a:lnTo>
                  <a:lnTo>
                    <a:pt x="95" y="5"/>
                  </a:lnTo>
                  <a:lnTo>
                    <a:pt x="97" y="9"/>
                  </a:lnTo>
                  <a:lnTo>
                    <a:pt x="95" y="13"/>
                  </a:lnTo>
                  <a:lnTo>
                    <a:pt x="91" y="15"/>
                  </a:lnTo>
                  <a:lnTo>
                    <a:pt x="87" y="20"/>
                  </a:lnTo>
                  <a:lnTo>
                    <a:pt x="84" y="32"/>
                  </a:lnTo>
                  <a:lnTo>
                    <a:pt x="78" y="41"/>
                  </a:lnTo>
                  <a:lnTo>
                    <a:pt x="78" y="43"/>
                  </a:lnTo>
                  <a:lnTo>
                    <a:pt x="74" y="46"/>
                  </a:lnTo>
                  <a:lnTo>
                    <a:pt x="71" y="46"/>
                  </a:lnTo>
                  <a:lnTo>
                    <a:pt x="69" y="48"/>
                  </a:lnTo>
                  <a:lnTo>
                    <a:pt x="65" y="50"/>
                  </a:lnTo>
                  <a:lnTo>
                    <a:pt x="63" y="54"/>
                  </a:lnTo>
                  <a:lnTo>
                    <a:pt x="59" y="52"/>
                  </a:lnTo>
                  <a:lnTo>
                    <a:pt x="56" y="52"/>
                  </a:lnTo>
                  <a:lnTo>
                    <a:pt x="54" y="50"/>
                  </a:lnTo>
                  <a:lnTo>
                    <a:pt x="50" y="54"/>
                  </a:lnTo>
                  <a:lnTo>
                    <a:pt x="48" y="56"/>
                  </a:lnTo>
                  <a:lnTo>
                    <a:pt x="46" y="56"/>
                  </a:lnTo>
                  <a:lnTo>
                    <a:pt x="43" y="58"/>
                  </a:lnTo>
                  <a:lnTo>
                    <a:pt x="39" y="60"/>
                  </a:lnTo>
                  <a:lnTo>
                    <a:pt x="37" y="60"/>
                  </a:lnTo>
                  <a:lnTo>
                    <a:pt x="35" y="61"/>
                  </a:lnTo>
                  <a:lnTo>
                    <a:pt x="30" y="60"/>
                  </a:lnTo>
                  <a:lnTo>
                    <a:pt x="20" y="58"/>
                  </a:lnTo>
                  <a:lnTo>
                    <a:pt x="18" y="56"/>
                  </a:lnTo>
                  <a:lnTo>
                    <a:pt x="15" y="56"/>
                  </a:lnTo>
                  <a:lnTo>
                    <a:pt x="7" y="48"/>
                  </a:lnTo>
                  <a:lnTo>
                    <a:pt x="3" y="48"/>
                  </a:lnTo>
                  <a:lnTo>
                    <a:pt x="3" y="43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3" y="33"/>
                  </a:lnTo>
                  <a:lnTo>
                    <a:pt x="1" y="32"/>
                  </a:lnTo>
                  <a:lnTo>
                    <a:pt x="1" y="28"/>
                  </a:lnTo>
                  <a:lnTo>
                    <a:pt x="3" y="24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9" y="15"/>
                  </a:lnTo>
                  <a:lnTo>
                    <a:pt x="7" y="13"/>
                  </a:lnTo>
                  <a:lnTo>
                    <a:pt x="7" y="9"/>
                  </a:lnTo>
                  <a:lnTo>
                    <a:pt x="18" y="17"/>
                  </a:lnTo>
                  <a:lnTo>
                    <a:pt x="24" y="17"/>
                  </a:lnTo>
                  <a:lnTo>
                    <a:pt x="30" y="15"/>
                  </a:lnTo>
                  <a:lnTo>
                    <a:pt x="39" y="15"/>
                  </a:lnTo>
                  <a:lnTo>
                    <a:pt x="39" y="11"/>
                  </a:lnTo>
                  <a:lnTo>
                    <a:pt x="44" y="9"/>
                  </a:lnTo>
                  <a:lnTo>
                    <a:pt x="50" y="5"/>
                  </a:lnTo>
                  <a:lnTo>
                    <a:pt x="54" y="11"/>
                  </a:lnTo>
                  <a:lnTo>
                    <a:pt x="56" y="7"/>
                  </a:lnTo>
                  <a:lnTo>
                    <a:pt x="58" y="5"/>
                  </a:lnTo>
                  <a:lnTo>
                    <a:pt x="61" y="0"/>
                  </a:lnTo>
                  <a:lnTo>
                    <a:pt x="67" y="0"/>
                  </a:lnTo>
                  <a:lnTo>
                    <a:pt x="71" y="0"/>
                  </a:lnTo>
                  <a:lnTo>
                    <a:pt x="78" y="0"/>
                  </a:lnTo>
                  <a:lnTo>
                    <a:pt x="82" y="2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83">
              <a:extLst>
                <a:ext uri="{FF2B5EF4-FFF2-40B4-BE49-F238E27FC236}">
                  <a16:creationId xmlns:a16="http://schemas.microsoft.com/office/drawing/2014/main" id="{93CB2D57-2EB8-47C8-896D-8EFBCABC87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24722" y="9052981"/>
              <a:ext cx="1339356" cy="825262"/>
            </a:xfrm>
            <a:custGeom>
              <a:avLst/>
              <a:gdLst>
                <a:gd name="T0" fmla="*/ 78 w 99"/>
                <a:gd name="T1" fmla="*/ 0 h 61"/>
                <a:gd name="T2" fmla="*/ 86 w 99"/>
                <a:gd name="T3" fmla="*/ 5 h 61"/>
                <a:gd name="T4" fmla="*/ 93 w 99"/>
                <a:gd name="T5" fmla="*/ 5 h 61"/>
                <a:gd name="T6" fmla="*/ 99 w 99"/>
                <a:gd name="T7" fmla="*/ 7 h 61"/>
                <a:gd name="T8" fmla="*/ 99 w 99"/>
                <a:gd name="T9" fmla="*/ 14 h 61"/>
                <a:gd name="T10" fmla="*/ 93 w 99"/>
                <a:gd name="T11" fmla="*/ 16 h 61"/>
                <a:gd name="T12" fmla="*/ 89 w 99"/>
                <a:gd name="T13" fmla="*/ 28 h 61"/>
                <a:gd name="T14" fmla="*/ 82 w 99"/>
                <a:gd name="T15" fmla="*/ 35 h 61"/>
                <a:gd name="T16" fmla="*/ 86 w 99"/>
                <a:gd name="T17" fmla="*/ 37 h 61"/>
                <a:gd name="T18" fmla="*/ 91 w 99"/>
                <a:gd name="T19" fmla="*/ 46 h 61"/>
                <a:gd name="T20" fmla="*/ 88 w 99"/>
                <a:gd name="T21" fmla="*/ 44 h 61"/>
                <a:gd name="T22" fmla="*/ 82 w 99"/>
                <a:gd name="T23" fmla="*/ 43 h 61"/>
                <a:gd name="T24" fmla="*/ 75 w 99"/>
                <a:gd name="T25" fmla="*/ 44 h 61"/>
                <a:gd name="T26" fmla="*/ 69 w 99"/>
                <a:gd name="T27" fmla="*/ 48 h 61"/>
                <a:gd name="T28" fmla="*/ 67 w 99"/>
                <a:gd name="T29" fmla="*/ 48 h 61"/>
                <a:gd name="T30" fmla="*/ 63 w 99"/>
                <a:gd name="T31" fmla="*/ 56 h 61"/>
                <a:gd name="T32" fmla="*/ 61 w 99"/>
                <a:gd name="T33" fmla="*/ 59 h 61"/>
                <a:gd name="T34" fmla="*/ 52 w 99"/>
                <a:gd name="T35" fmla="*/ 61 h 61"/>
                <a:gd name="T36" fmla="*/ 45 w 99"/>
                <a:gd name="T37" fmla="*/ 59 h 61"/>
                <a:gd name="T38" fmla="*/ 39 w 99"/>
                <a:gd name="T39" fmla="*/ 61 h 61"/>
                <a:gd name="T40" fmla="*/ 35 w 99"/>
                <a:gd name="T41" fmla="*/ 59 h 61"/>
                <a:gd name="T42" fmla="*/ 28 w 99"/>
                <a:gd name="T43" fmla="*/ 61 h 61"/>
                <a:gd name="T44" fmla="*/ 18 w 99"/>
                <a:gd name="T45" fmla="*/ 61 h 61"/>
                <a:gd name="T46" fmla="*/ 17 w 99"/>
                <a:gd name="T47" fmla="*/ 61 h 61"/>
                <a:gd name="T48" fmla="*/ 15 w 99"/>
                <a:gd name="T49" fmla="*/ 54 h 61"/>
                <a:gd name="T50" fmla="*/ 3 w 99"/>
                <a:gd name="T51" fmla="*/ 41 h 61"/>
                <a:gd name="T52" fmla="*/ 5 w 99"/>
                <a:gd name="T53" fmla="*/ 37 h 61"/>
                <a:gd name="T54" fmla="*/ 2 w 99"/>
                <a:gd name="T55" fmla="*/ 31 h 61"/>
                <a:gd name="T56" fmla="*/ 9 w 99"/>
                <a:gd name="T57" fmla="*/ 22 h 61"/>
                <a:gd name="T58" fmla="*/ 2 w 99"/>
                <a:gd name="T59" fmla="*/ 13 h 61"/>
                <a:gd name="T60" fmla="*/ 3 w 99"/>
                <a:gd name="T61" fmla="*/ 3 h 61"/>
                <a:gd name="T62" fmla="*/ 7 w 99"/>
                <a:gd name="T63" fmla="*/ 0 h 61"/>
                <a:gd name="T64" fmla="*/ 9 w 99"/>
                <a:gd name="T65" fmla="*/ 5 h 61"/>
                <a:gd name="T66" fmla="*/ 9 w 99"/>
                <a:gd name="T67" fmla="*/ 9 h 61"/>
                <a:gd name="T68" fmla="*/ 18 w 99"/>
                <a:gd name="T69" fmla="*/ 7 h 61"/>
                <a:gd name="T70" fmla="*/ 22 w 99"/>
                <a:gd name="T71" fmla="*/ 9 h 61"/>
                <a:gd name="T72" fmla="*/ 32 w 99"/>
                <a:gd name="T73" fmla="*/ 9 h 61"/>
                <a:gd name="T74" fmla="*/ 39 w 99"/>
                <a:gd name="T75" fmla="*/ 9 h 61"/>
                <a:gd name="T76" fmla="*/ 45 w 99"/>
                <a:gd name="T77" fmla="*/ 9 h 61"/>
                <a:gd name="T78" fmla="*/ 54 w 99"/>
                <a:gd name="T79" fmla="*/ 9 h 61"/>
                <a:gd name="T80" fmla="*/ 60 w 99"/>
                <a:gd name="T81" fmla="*/ 5 h 61"/>
                <a:gd name="T82" fmla="*/ 73 w 99"/>
                <a:gd name="T8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9" h="61">
                  <a:moveTo>
                    <a:pt x="73" y="0"/>
                  </a:moveTo>
                  <a:lnTo>
                    <a:pt x="78" y="0"/>
                  </a:lnTo>
                  <a:lnTo>
                    <a:pt x="84" y="1"/>
                  </a:lnTo>
                  <a:lnTo>
                    <a:pt x="86" y="5"/>
                  </a:lnTo>
                  <a:lnTo>
                    <a:pt x="89" y="3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9" y="7"/>
                  </a:lnTo>
                  <a:lnTo>
                    <a:pt x="99" y="7"/>
                  </a:lnTo>
                  <a:lnTo>
                    <a:pt x="99" y="14"/>
                  </a:lnTo>
                  <a:lnTo>
                    <a:pt x="95" y="16"/>
                  </a:lnTo>
                  <a:lnTo>
                    <a:pt x="93" y="16"/>
                  </a:lnTo>
                  <a:lnTo>
                    <a:pt x="88" y="20"/>
                  </a:lnTo>
                  <a:lnTo>
                    <a:pt x="89" y="28"/>
                  </a:lnTo>
                  <a:lnTo>
                    <a:pt x="88" y="31"/>
                  </a:lnTo>
                  <a:lnTo>
                    <a:pt x="82" y="35"/>
                  </a:lnTo>
                  <a:lnTo>
                    <a:pt x="84" y="37"/>
                  </a:lnTo>
                  <a:lnTo>
                    <a:pt x="86" y="37"/>
                  </a:lnTo>
                  <a:lnTo>
                    <a:pt x="89" y="41"/>
                  </a:lnTo>
                  <a:lnTo>
                    <a:pt x="91" y="46"/>
                  </a:lnTo>
                  <a:lnTo>
                    <a:pt x="93" y="46"/>
                  </a:lnTo>
                  <a:lnTo>
                    <a:pt x="88" y="44"/>
                  </a:lnTo>
                  <a:lnTo>
                    <a:pt x="86" y="46"/>
                  </a:lnTo>
                  <a:lnTo>
                    <a:pt x="82" y="43"/>
                  </a:lnTo>
                  <a:lnTo>
                    <a:pt x="76" y="43"/>
                  </a:lnTo>
                  <a:lnTo>
                    <a:pt x="75" y="44"/>
                  </a:lnTo>
                  <a:lnTo>
                    <a:pt x="73" y="46"/>
                  </a:lnTo>
                  <a:lnTo>
                    <a:pt x="69" y="48"/>
                  </a:lnTo>
                  <a:lnTo>
                    <a:pt x="69" y="48"/>
                  </a:lnTo>
                  <a:lnTo>
                    <a:pt x="67" y="48"/>
                  </a:lnTo>
                  <a:lnTo>
                    <a:pt x="63" y="52"/>
                  </a:lnTo>
                  <a:lnTo>
                    <a:pt x="63" y="56"/>
                  </a:lnTo>
                  <a:lnTo>
                    <a:pt x="63" y="59"/>
                  </a:lnTo>
                  <a:lnTo>
                    <a:pt x="61" y="59"/>
                  </a:lnTo>
                  <a:lnTo>
                    <a:pt x="54" y="59"/>
                  </a:lnTo>
                  <a:lnTo>
                    <a:pt x="52" y="61"/>
                  </a:lnTo>
                  <a:lnTo>
                    <a:pt x="48" y="59"/>
                  </a:lnTo>
                  <a:lnTo>
                    <a:pt x="45" y="59"/>
                  </a:lnTo>
                  <a:lnTo>
                    <a:pt x="43" y="61"/>
                  </a:lnTo>
                  <a:lnTo>
                    <a:pt x="39" y="61"/>
                  </a:lnTo>
                  <a:lnTo>
                    <a:pt x="39" y="59"/>
                  </a:lnTo>
                  <a:lnTo>
                    <a:pt x="35" y="59"/>
                  </a:lnTo>
                  <a:lnTo>
                    <a:pt x="32" y="57"/>
                  </a:lnTo>
                  <a:lnTo>
                    <a:pt x="28" y="61"/>
                  </a:lnTo>
                  <a:lnTo>
                    <a:pt x="24" y="61"/>
                  </a:lnTo>
                  <a:lnTo>
                    <a:pt x="18" y="61"/>
                  </a:lnTo>
                  <a:lnTo>
                    <a:pt x="17" y="61"/>
                  </a:lnTo>
                  <a:lnTo>
                    <a:pt x="17" y="61"/>
                  </a:lnTo>
                  <a:lnTo>
                    <a:pt x="15" y="57"/>
                  </a:lnTo>
                  <a:lnTo>
                    <a:pt x="15" y="54"/>
                  </a:lnTo>
                  <a:lnTo>
                    <a:pt x="11" y="46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5" y="37"/>
                  </a:lnTo>
                  <a:lnTo>
                    <a:pt x="3" y="33"/>
                  </a:lnTo>
                  <a:lnTo>
                    <a:pt x="2" y="31"/>
                  </a:lnTo>
                  <a:lnTo>
                    <a:pt x="9" y="26"/>
                  </a:lnTo>
                  <a:lnTo>
                    <a:pt x="9" y="22"/>
                  </a:lnTo>
                  <a:lnTo>
                    <a:pt x="7" y="18"/>
                  </a:lnTo>
                  <a:lnTo>
                    <a:pt x="2" y="13"/>
                  </a:lnTo>
                  <a:lnTo>
                    <a:pt x="0" y="5"/>
                  </a:lnTo>
                  <a:lnTo>
                    <a:pt x="3" y="3"/>
                  </a:lnTo>
                  <a:lnTo>
                    <a:pt x="2" y="0"/>
                  </a:lnTo>
                  <a:lnTo>
                    <a:pt x="7" y="0"/>
                  </a:lnTo>
                  <a:lnTo>
                    <a:pt x="9" y="1"/>
                  </a:lnTo>
                  <a:lnTo>
                    <a:pt x="9" y="5"/>
                  </a:lnTo>
                  <a:lnTo>
                    <a:pt x="7" y="7"/>
                  </a:lnTo>
                  <a:lnTo>
                    <a:pt x="9" y="9"/>
                  </a:lnTo>
                  <a:lnTo>
                    <a:pt x="13" y="7"/>
                  </a:lnTo>
                  <a:lnTo>
                    <a:pt x="18" y="7"/>
                  </a:lnTo>
                  <a:lnTo>
                    <a:pt x="20" y="9"/>
                  </a:lnTo>
                  <a:lnTo>
                    <a:pt x="22" y="9"/>
                  </a:lnTo>
                  <a:lnTo>
                    <a:pt x="28" y="11"/>
                  </a:lnTo>
                  <a:lnTo>
                    <a:pt x="32" y="9"/>
                  </a:lnTo>
                  <a:lnTo>
                    <a:pt x="35" y="9"/>
                  </a:lnTo>
                  <a:lnTo>
                    <a:pt x="39" y="9"/>
                  </a:lnTo>
                  <a:lnTo>
                    <a:pt x="43" y="9"/>
                  </a:lnTo>
                  <a:lnTo>
                    <a:pt x="45" y="9"/>
                  </a:lnTo>
                  <a:lnTo>
                    <a:pt x="52" y="11"/>
                  </a:lnTo>
                  <a:lnTo>
                    <a:pt x="54" y="9"/>
                  </a:lnTo>
                  <a:lnTo>
                    <a:pt x="58" y="7"/>
                  </a:lnTo>
                  <a:lnTo>
                    <a:pt x="60" y="5"/>
                  </a:lnTo>
                  <a:lnTo>
                    <a:pt x="69" y="0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85">
              <a:extLst>
                <a:ext uri="{FF2B5EF4-FFF2-40B4-BE49-F238E27FC236}">
                  <a16:creationId xmlns:a16="http://schemas.microsoft.com/office/drawing/2014/main" id="{7C8EB3BF-D073-4892-85A2-31B8569D0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88872" y="9526491"/>
              <a:ext cx="405864" cy="838786"/>
            </a:xfrm>
            <a:custGeom>
              <a:avLst/>
              <a:gdLst>
                <a:gd name="T0" fmla="*/ 11 w 30"/>
                <a:gd name="T1" fmla="*/ 0 h 62"/>
                <a:gd name="T2" fmla="*/ 13 w 30"/>
                <a:gd name="T3" fmla="*/ 0 h 62"/>
                <a:gd name="T4" fmla="*/ 15 w 30"/>
                <a:gd name="T5" fmla="*/ 4 h 62"/>
                <a:gd name="T6" fmla="*/ 17 w 30"/>
                <a:gd name="T7" fmla="*/ 4 h 62"/>
                <a:gd name="T8" fmla="*/ 21 w 30"/>
                <a:gd name="T9" fmla="*/ 8 h 62"/>
                <a:gd name="T10" fmla="*/ 21 w 30"/>
                <a:gd name="T11" fmla="*/ 9 h 62"/>
                <a:gd name="T12" fmla="*/ 21 w 30"/>
                <a:gd name="T13" fmla="*/ 15 h 62"/>
                <a:gd name="T14" fmla="*/ 22 w 30"/>
                <a:gd name="T15" fmla="*/ 17 h 62"/>
                <a:gd name="T16" fmla="*/ 21 w 30"/>
                <a:gd name="T17" fmla="*/ 22 h 62"/>
                <a:gd name="T18" fmla="*/ 22 w 30"/>
                <a:gd name="T19" fmla="*/ 28 h 62"/>
                <a:gd name="T20" fmla="*/ 24 w 30"/>
                <a:gd name="T21" fmla="*/ 34 h 62"/>
                <a:gd name="T22" fmla="*/ 26 w 30"/>
                <a:gd name="T23" fmla="*/ 37 h 62"/>
                <a:gd name="T24" fmla="*/ 30 w 30"/>
                <a:gd name="T25" fmla="*/ 39 h 62"/>
                <a:gd name="T26" fmla="*/ 30 w 30"/>
                <a:gd name="T27" fmla="*/ 43 h 62"/>
                <a:gd name="T28" fmla="*/ 26 w 30"/>
                <a:gd name="T29" fmla="*/ 49 h 62"/>
                <a:gd name="T30" fmla="*/ 21 w 30"/>
                <a:gd name="T31" fmla="*/ 51 h 62"/>
                <a:gd name="T32" fmla="*/ 21 w 30"/>
                <a:gd name="T33" fmla="*/ 54 h 62"/>
                <a:gd name="T34" fmla="*/ 19 w 30"/>
                <a:gd name="T35" fmla="*/ 60 h 62"/>
                <a:gd name="T36" fmla="*/ 15 w 30"/>
                <a:gd name="T37" fmla="*/ 62 h 62"/>
                <a:gd name="T38" fmla="*/ 13 w 30"/>
                <a:gd name="T39" fmla="*/ 60 h 62"/>
                <a:gd name="T40" fmla="*/ 9 w 30"/>
                <a:gd name="T41" fmla="*/ 51 h 62"/>
                <a:gd name="T42" fmla="*/ 4 w 30"/>
                <a:gd name="T43" fmla="*/ 51 h 62"/>
                <a:gd name="T44" fmla="*/ 2 w 30"/>
                <a:gd name="T45" fmla="*/ 49 h 62"/>
                <a:gd name="T46" fmla="*/ 4 w 30"/>
                <a:gd name="T47" fmla="*/ 45 h 62"/>
                <a:gd name="T48" fmla="*/ 2 w 30"/>
                <a:gd name="T49" fmla="*/ 41 h 62"/>
                <a:gd name="T50" fmla="*/ 2 w 30"/>
                <a:gd name="T51" fmla="*/ 37 h 62"/>
                <a:gd name="T52" fmla="*/ 2 w 30"/>
                <a:gd name="T53" fmla="*/ 34 h 62"/>
                <a:gd name="T54" fmla="*/ 0 w 30"/>
                <a:gd name="T55" fmla="*/ 28 h 62"/>
                <a:gd name="T56" fmla="*/ 2 w 30"/>
                <a:gd name="T57" fmla="*/ 21 h 62"/>
                <a:gd name="T58" fmla="*/ 4 w 30"/>
                <a:gd name="T59" fmla="*/ 21 h 62"/>
                <a:gd name="T60" fmla="*/ 4 w 30"/>
                <a:gd name="T61" fmla="*/ 19 h 62"/>
                <a:gd name="T62" fmla="*/ 0 w 30"/>
                <a:gd name="T63" fmla="*/ 15 h 62"/>
                <a:gd name="T64" fmla="*/ 0 w 30"/>
                <a:gd name="T65" fmla="*/ 9 h 62"/>
                <a:gd name="T66" fmla="*/ 2 w 30"/>
                <a:gd name="T67" fmla="*/ 4 h 62"/>
                <a:gd name="T68" fmla="*/ 6 w 30"/>
                <a:gd name="T69" fmla="*/ 0 h 62"/>
                <a:gd name="T70" fmla="*/ 7 w 30"/>
                <a:gd name="T71" fmla="*/ 0 h 62"/>
                <a:gd name="T72" fmla="*/ 9 w 30"/>
                <a:gd name="T73" fmla="*/ 4 h 62"/>
                <a:gd name="T74" fmla="*/ 11 w 30"/>
                <a:gd name="T75" fmla="*/ 0 h 62"/>
                <a:gd name="T76" fmla="*/ 11 w 30"/>
                <a:gd name="T7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" h="62">
                  <a:moveTo>
                    <a:pt x="11" y="0"/>
                  </a:moveTo>
                  <a:lnTo>
                    <a:pt x="13" y="0"/>
                  </a:lnTo>
                  <a:lnTo>
                    <a:pt x="15" y="4"/>
                  </a:lnTo>
                  <a:lnTo>
                    <a:pt x="17" y="4"/>
                  </a:lnTo>
                  <a:lnTo>
                    <a:pt x="21" y="8"/>
                  </a:lnTo>
                  <a:lnTo>
                    <a:pt x="21" y="9"/>
                  </a:lnTo>
                  <a:lnTo>
                    <a:pt x="21" y="15"/>
                  </a:lnTo>
                  <a:lnTo>
                    <a:pt x="22" y="17"/>
                  </a:lnTo>
                  <a:lnTo>
                    <a:pt x="21" y="22"/>
                  </a:lnTo>
                  <a:lnTo>
                    <a:pt x="22" y="28"/>
                  </a:lnTo>
                  <a:lnTo>
                    <a:pt x="24" y="34"/>
                  </a:lnTo>
                  <a:lnTo>
                    <a:pt x="26" y="37"/>
                  </a:lnTo>
                  <a:lnTo>
                    <a:pt x="30" y="39"/>
                  </a:lnTo>
                  <a:lnTo>
                    <a:pt x="30" y="43"/>
                  </a:lnTo>
                  <a:lnTo>
                    <a:pt x="26" y="49"/>
                  </a:lnTo>
                  <a:lnTo>
                    <a:pt x="21" y="51"/>
                  </a:lnTo>
                  <a:lnTo>
                    <a:pt x="21" y="54"/>
                  </a:lnTo>
                  <a:lnTo>
                    <a:pt x="19" y="60"/>
                  </a:lnTo>
                  <a:lnTo>
                    <a:pt x="15" y="62"/>
                  </a:lnTo>
                  <a:lnTo>
                    <a:pt x="13" y="60"/>
                  </a:lnTo>
                  <a:lnTo>
                    <a:pt x="9" y="51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4" y="45"/>
                  </a:lnTo>
                  <a:lnTo>
                    <a:pt x="2" y="41"/>
                  </a:lnTo>
                  <a:lnTo>
                    <a:pt x="2" y="37"/>
                  </a:lnTo>
                  <a:lnTo>
                    <a:pt x="2" y="34"/>
                  </a:lnTo>
                  <a:lnTo>
                    <a:pt x="0" y="28"/>
                  </a:lnTo>
                  <a:lnTo>
                    <a:pt x="2" y="21"/>
                  </a:lnTo>
                  <a:lnTo>
                    <a:pt x="4" y="21"/>
                  </a:lnTo>
                  <a:lnTo>
                    <a:pt x="4" y="19"/>
                  </a:lnTo>
                  <a:lnTo>
                    <a:pt x="0" y="15"/>
                  </a:lnTo>
                  <a:lnTo>
                    <a:pt x="0" y="9"/>
                  </a:lnTo>
                  <a:lnTo>
                    <a:pt x="2" y="4"/>
                  </a:lnTo>
                  <a:lnTo>
                    <a:pt x="6" y="0"/>
                  </a:lnTo>
                  <a:lnTo>
                    <a:pt x="7" y="0"/>
                  </a:lnTo>
                  <a:lnTo>
                    <a:pt x="9" y="4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86">
              <a:extLst>
                <a:ext uri="{FF2B5EF4-FFF2-40B4-BE49-F238E27FC236}">
                  <a16:creationId xmlns:a16="http://schemas.microsoft.com/office/drawing/2014/main" id="{032475FD-E24F-4D40-B17A-AEF1AFF6B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12992" y="8511829"/>
              <a:ext cx="933492" cy="1244650"/>
            </a:xfrm>
            <a:custGeom>
              <a:avLst/>
              <a:gdLst>
                <a:gd name="T0" fmla="*/ 17 w 69"/>
                <a:gd name="T1" fmla="*/ 2 h 92"/>
                <a:gd name="T2" fmla="*/ 26 w 69"/>
                <a:gd name="T3" fmla="*/ 4 h 92"/>
                <a:gd name="T4" fmla="*/ 34 w 69"/>
                <a:gd name="T5" fmla="*/ 13 h 92"/>
                <a:gd name="T6" fmla="*/ 39 w 69"/>
                <a:gd name="T7" fmla="*/ 19 h 92"/>
                <a:gd name="T8" fmla="*/ 41 w 69"/>
                <a:gd name="T9" fmla="*/ 26 h 92"/>
                <a:gd name="T10" fmla="*/ 47 w 69"/>
                <a:gd name="T11" fmla="*/ 30 h 92"/>
                <a:gd name="T12" fmla="*/ 52 w 69"/>
                <a:gd name="T13" fmla="*/ 30 h 92"/>
                <a:gd name="T14" fmla="*/ 58 w 69"/>
                <a:gd name="T15" fmla="*/ 30 h 92"/>
                <a:gd name="T16" fmla="*/ 62 w 69"/>
                <a:gd name="T17" fmla="*/ 34 h 92"/>
                <a:gd name="T18" fmla="*/ 63 w 69"/>
                <a:gd name="T19" fmla="*/ 43 h 92"/>
                <a:gd name="T20" fmla="*/ 62 w 69"/>
                <a:gd name="T21" fmla="*/ 53 h 92"/>
                <a:gd name="T22" fmla="*/ 69 w 69"/>
                <a:gd name="T23" fmla="*/ 62 h 92"/>
                <a:gd name="T24" fmla="*/ 62 w 69"/>
                <a:gd name="T25" fmla="*/ 71 h 92"/>
                <a:gd name="T26" fmla="*/ 65 w 69"/>
                <a:gd name="T27" fmla="*/ 77 h 92"/>
                <a:gd name="T28" fmla="*/ 62 w 69"/>
                <a:gd name="T29" fmla="*/ 81 h 92"/>
                <a:gd name="T30" fmla="*/ 54 w 69"/>
                <a:gd name="T31" fmla="*/ 81 h 92"/>
                <a:gd name="T32" fmla="*/ 45 w 69"/>
                <a:gd name="T33" fmla="*/ 84 h 92"/>
                <a:gd name="T34" fmla="*/ 37 w 69"/>
                <a:gd name="T35" fmla="*/ 88 h 92"/>
                <a:gd name="T36" fmla="*/ 35 w 69"/>
                <a:gd name="T37" fmla="*/ 92 h 92"/>
                <a:gd name="T38" fmla="*/ 34 w 69"/>
                <a:gd name="T39" fmla="*/ 84 h 92"/>
                <a:gd name="T40" fmla="*/ 30 w 69"/>
                <a:gd name="T41" fmla="*/ 79 h 92"/>
                <a:gd name="T42" fmla="*/ 26 w 69"/>
                <a:gd name="T43" fmla="*/ 75 h 92"/>
                <a:gd name="T44" fmla="*/ 24 w 69"/>
                <a:gd name="T45" fmla="*/ 73 h 92"/>
                <a:gd name="T46" fmla="*/ 28 w 69"/>
                <a:gd name="T47" fmla="*/ 68 h 92"/>
                <a:gd name="T48" fmla="*/ 20 w 69"/>
                <a:gd name="T49" fmla="*/ 64 h 92"/>
                <a:gd name="T50" fmla="*/ 15 w 69"/>
                <a:gd name="T51" fmla="*/ 62 h 92"/>
                <a:gd name="T52" fmla="*/ 11 w 69"/>
                <a:gd name="T53" fmla="*/ 56 h 92"/>
                <a:gd name="T54" fmla="*/ 9 w 69"/>
                <a:gd name="T55" fmla="*/ 51 h 92"/>
                <a:gd name="T56" fmla="*/ 11 w 69"/>
                <a:gd name="T57" fmla="*/ 45 h 92"/>
                <a:gd name="T58" fmla="*/ 15 w 69"/>
                <a:gd name="T59" fmla="*/ 45 h 92"/>
                <a:gd name="T60" fmla="*/ 9 w 69"/>
                <a:gd name="T61" fmla="*/ 43 h 92"/>
                <a:gd name="T62" fmla="*/ 5 w 69"/>
                <a:gd name="T63" fmla="*/ 36 h 92"/>
                <a:gd name="T64" fmla="*/ 9 w 69"/>
                <a:gd name="T65" fmla="*/ 26 h 92"/>
                <a:gd name="T66" fmla="*/ 5 w 69"/>
                <a:gd name="T67" fmla="*/ 28 h 92"/>
                <a:gd name="T68" fmla="*/ 4 w 69"/>
                <a:gd name="T69" fmla="*/ 25 h 92"/>
                <a:gd name="T70" fmla="*/ 9 w 69"/>
                <a:gd name="T71" fmla="*/ 23 h 92"/>
                <a:gd name="T72" fmla="*/ 5 w 69"/>
                <a:gd name="T73" fmla="*/ 21 h 92"/>
                <a:gd name="T74" fmla="*/ 4 w 69"/>
                <a:gd name="T75" fmla="*/ 15 h 92"/>
                <a:gd name="T76" fmla="*/ 0 w 69"/>
                <a:gd name="T77" fmla="*/ 10 h 92"/>
                <a:gd name="T78" fmla="*/ 7 w 69"/>
                <a:gd name="T79" fmla="*/ 6 h 92"/>
                <a:gd name="T80" fmla="*/ 11 w 69"/>
                <a:gd name="T81" fmla="*/ 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9" h="92">
                  <a:moveTo>
                    <a:pt x="15" y="0"/>
                  </a:moveTo>
                  <a:lnTo>
                    <a:pt x="17" y="2"/>
                  </a:lnTo>
                  <a:lnTo>
                    <a:pt x="20" y="2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34" y="13"/>
                  </a:lnTo>
                  <a:lnTo>
                    <a:pt x="34" y="15"/>
                  </a:lnTo>
                  <a:lnTo>
                    <a:pt x="39" y="19"/>
                  </a:lnTo>
                  <a:lnTo>
                    <a:pt x="43" y="21"/>
                  </a:lnTo>
                  <a:lnTo>
                    <a:pt x="41" y="26"/>
                  </a:lnTo>
                  <a:lnTo>
                    <a:pt x="41" y="28"/>
                  </a:lnTo>
                  <a:lnTo>
                    <a:pt x="47" y="30"/>
                  </a:lnTo>
                  <a:lnTo>
                    <a:pt x="48" y="32"/>
                  </a:lnTo>
                  <a:lnTo>
                    <a:pt x="52" y="30"/>
                  </a:lnTo>
                  <a:lnTo>
                    <a:pt x="54" y="34"/>
                  </a:lnTo>
                  <a:lnTo>
                    <a:pt x="58" y="30"/>
                  </a:lnTo>
                  <a:lnTo>
                    <a:pt x="63" y="30"/>
                  </a:lnTo>
                  <a:lnTo>
                    <a:pt x="62" y="34"/>
                  </a:lnTo>
                  <a:lnTo>
                    <a:pt x="62" y="36"/>
                  </a:lnTo>
                  <a:lnTo>
                    <a:pt x="63" y="43"/>
                  </a:lnTo>
                  <a:lnTo>
                    <a:pt x="60" y="45"/>
                  </a:lnTo>
                  <a:lnTo>
                    <a:pt x="62" y="53"/>
                  </a:lnTo>
                  <a:lnTo>
                    <a:pt x="67" y="58"/>
                  </a:lnTo>
                  <a:lnTo>
                    <a:pt x="69" y="62"/>
                  </a:lnTo>
                  <a:lnTo>
                    <a:pt x="69" y="66"/>
                  </a:lnTo>
                  <a:lnTo>
                    <a:pt x="62" y="71"/>
                  </a:lnTo>
                  <a:lnTo>
                    <a:pt x="63" y="73"/>
                  </a:lnTo>
                  <a:lnTo>
                    <a:pt x="65" y="77"/>
                  </a:lnTo>
                  <a:lnTo>
                    <a:pt x="63" y="81"/>
                  </a:lnTo>
                  <a:lnTo>
                    <a:pt x="62" y="81"/>
                  </a:lnTo>
                  <a:lnTo>
                    <a:pt x="56" y="81"/>
                  </a:lnTo>
                  <a:lnTo>
                    <a:pt x="54" y="81"/>
                  </a:lnTo>
                  <a:lnTo>
                    <a:pt x="47" y="83"/>
                  </a:lnTo>
                  <a:lnTo>
                    <a:pt x="45" y="84"/>
                  </a:lnTo>
                  <a:lnTo>
                    <a:pt x="41" y="86"/>
                  </a:lnTo>
                  <a:lnTo>
                    <a:pt x="37" y="88"/>
                  </a:lnTo>
                  <a:lnTo>
                    <a:pt x="37" y="90"/>
                  </a:lnTo>
                  <a:lnTo>
                    <a:pt x="35" y="92"/>
                  </a:lnTo>
                  <a:lnTo>
                    <a:pt x="34" y="90"/>
                  </a:lnTo>
                  <a:lnTo>
                    <a:pt x="34" y="84"/>
                  </a:lnTo>
                  <a:lnTo>
                    <a:pt x="34" y="83"/>
                  </a:lnTo>
                  <a:lnTo>
                    <a:pt x="30" y="79"/>
                  </a:lnTo>
                  <a:lnTo>
                    <a:pt x="28" y="79"/>
                  </a:lnTo>
                  <a:lnTo>
                    <a:pt x="26" y="75"/>
                  </a:lnTo>
                  <a:lnTo>
                    <a:pt x="24" y="75"/>
                  </a:lnTo>
                  <a:lnTo>
                    <a:pt x="24" y="73"/>
                  </a:lnTo>
                  <a:lnTo>
                    <a:pt x="28" y="71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20" y="64"/>
                  </a:lnTo>
                  <a:lnTo>
                    <a:pt x="17" y="64"/>
                  </a:lnTo>
                  <a:lnTo>
                    <a:pt x="15" y="62"/>
                  </a:lnTo>
                  <a:lnTo>
                    <a:pt x="15" y="60"/>
                  </a:lnTo>
                  <a:lnTo>
                    <a:pt x="11" y="56"/>
                  </a:lnTo>
                  <a:lnTo>
                    <a:pt x="13" y="54"/>
                  </a:lnTo>
                  <a:lnTo>
                    <a:pt x="9" y="51"/>
                  </a:lnTo>
                  <a:lnTo>
                    <a:pt x="9" y="47"/>
                  </a:lnTo>
                  <a:lnTo>
                    <a:pt x="11" y="45"/>
                  </a:lnTo>
                  <a:lnTo>
                    <a:pt x="13" y="47"/>
                  </a:lnTo>
                  <a:lnTo>
                    <a:pt x="15" y="45"/>
                  </a:lnTo>
                  <a:lnTo>
                    <a:pt x="13" y="43"/>
                  </a:lnTo>
                  <a:lnTo>
                    <a:pt x="9" y="43"/>
                  </a:lnTo>
                  <a:lnTo>
                    <a:pt x="5" y="40"/>
                  </a:lnTo>
                  <a:lnTo>
                    <a:pt x="5" y="36"/>
                  </a:lnTo>
                  <a:lnTo>
                    <a:pt x="9" y="32"/>
                  </a:lnTo>
                  <a:lnTo>
                    <a:pt x="9" y="26"/>
                  </a:lnTo>
                  <a:lnTo>
                    <a:pt x="7" y="26"/>
                  </a:lnTo>
                  <a:lnTo>
                    <a:pt x="5" y="28"/>
                  </a:lnTo>
                  <a:lnTo>
                    <a:pt x="4" y="26"/>
                  </a:lnTo>
                  <a:lnTo>
                    <a:pt x="4" y="25"/>
                  </a:lnTo>
                  <a:lnTo>
                    <a:pt x="7" y="23"/>
                  </a:lnTo>
                  <a:lnTo>
                    <a:pt x="9" y="23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4" y="19"/>
                  </a:lnTo>
                  <a:lnTo>
                    <a:pt x="4" y="15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4" y="8"/>
                  </a:lnTo>
                  <a:lnTo>
                    <a:pt x="7" y="6"/>
                  </a:lnTo>
                  <a:lnTo>
                    <a:pt x="9" y="6"/>
                  </a:lnTo>
                  <a:lnTo>
                    <a:pt x="11" y="4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87">
              <a:extLst>
                <a:ext uri="{FF2B5EF4-FFF2-40B4-BE49-F238E27FC236}">
                  <a16:creationId xmlns:a16="http://schemas.microsoft.com/office/drawing/2014/main" id="{3973C4C0-CBD0-4BEC-BBCD-8E9F41BD9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85936" y="9228860"/>
              <a:ext cx="405864" cy="500568"/>
            </a:xfrm>
            <a:custGeom>
              <a:avLst/>
              <a:gdLst>
                <a:gd name="T0" fmla="*/ 7 w 30"/>
                <a:gd name="T1" fmla="*/ 0 h 37"/>
                <a:gd name="T2" fmla="*/ 11 w 30"/>
                <a:gd name="T3" fmla="*/ 1 h 37"/>
                <a:gd name="T4" fmla="*/ 13 w 30"/>
                <a:gd name="T5" fmla="*/ 3 h 37"/>
                <a:gd name="T6" fmla="*/ 13 w 30"/>
                <a:gd name="T7" fmla="*/ 3 h 37"/>
                <a:gd name="T8" fmla="*/ 17 w 30"/>
                <a:gd name="T9" fmla="*/ 7 h 37"/>
                <a:gd name="T10" fmla="*/ 17 w 30"/>
                <a:gd name="T11" fmla="*/ 9 h 37"/>
                <a:gd name="T12" fmla="*/ 19 w 30"/>
                <a:gd name="T13" fmla="*/ 11 h 37"/>
                <a:gd name="T14" fmla="*/ 22 w 30"/>
                <a:gd name="T15" fmla="*/ 11 h 37"/>
                <a:gd name="T16" fmla="*/ 24 w 30"/>
                <a:gd name="T17" fmla="*/ 13 h 37"/>
                <a:gd name="T18" fmla="*/ 30 w 30"/>
                <a:gd name="T19" fmla="*/ 15 h 37"/>
                <a:gd name="T20" fmla="*/ 30 w 30"/>
                <a:gd name="T21" fmla="*/ 18 h 37"/>
                <a:gd name="T22" fmla="*/ 26 w 30"/>
                <a:gd name="T23" fmla="*/ 20 h 37"/>
                <a:gd name="T24" fmla="*/ 26 w 30"/>
                <a:gd name="T25" fmla="*/ 22 h 37"/>
                <a:gd name="T26" fmla="*/ 24 w 30"/>
                <a:gd name="T27" fmla="*/ 26 h 37"/>
                <a:gd name="T28" fmla="*/ 22 w 30"/>
                <a:gd name="T29" fmla="*/ 22 h 37"/>
                <a:gd name="T30" fmla="*/ 21 w 30"/>
                <a:gd name="T31" fmla="*/ 22 h 37"/>
                <a:gd name="T32" fmla="*/ 17 w 30"/>
                <a:gd name="T33" fmla="*/ 26 h 37"/>
                <a:gd name="T34" fmla="*/ 15 w 30"/>
                <a:gd name="T35" fmla="*/ 31 h 37"/>
                <a:gd name="T36" fmla="*/ 15 w 30"/>
                <a:gd name="T37" fmla="*/ 37 h 37"/>
                <a:gd name="T38" fmla="*/ 11 w 30"/>
                <a:gd name="T39" fmla="*/ 35 h 37"/>
                <a:gd name="T40" fmla="*/ 9 w 30"/>
                <a:gd name="T41" fmla="*/ 33 h 37"/>
                <a:gd name="T42" fmla="*/ 4 w 30"/>
                <a:gd name="T43" fmla="*/ 26 h 37"/>
                <a:gd name="T44" fmla="*/ 0 w 30"/>
                <a:gd name="T45" fmla="*/ 24 h 37"/>
                <a:gd name="T46" fmla="*/ 0 w 30"/>
                <a:gd name="T47" fmla="*/ 22 h 37"/>
                <a:gd name="T48" fmla="*/ 0 w 30"/>
                <a:gd name="T49" fmla="*/ 22 h 37"/>
                <a:gd name="T50" fmla="*/ 2 w 30"/>
                <a:gd name="T51" fmla="*/ 18 h 37"/>
                <a:gd name="T52" fmla="*/ 2 w 30"/>
                <a:gd name="T53" fmla="*/ 13 h 37"/>
                <a:gd name="T54" fmla="*/ 4 w 30"/>
                <a:gd name="T55" fmla="*/ 9 h 37"/>
                <a:gd name="T56" fmla="*/ 6 w 30"/>
                <a:gd name="T57" fmla="*/ 9 h 37"/>
                <a:gd name="T58" fmla="*/ 9 w 30"/>
                <a:gd name="T59" fmla="*/ 9 h 37"/>
                <a:gd name="T60" fmla="*/ 7 w 30"/>
                <a:gd name="T61" fmla="*/ 5 h 37"/>
                <a:gd name="T62" fmla="*/ 6 w 30"/>
                <a:gd name="T63" fmla="*/ 3 h 37"/>
                <a:gd name="T64" fmla="*/ 6 w 30"/>
                <a:gd name="T65" fmla="*/ 1 h 37"/>
                <a:gd name="T66" fmla="*/ 7 w 30"/>
                <a:gd name="T6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" h="37">
                  <a:moveTo>
                    <a:pt x="7" y="0"/>
                  </a:moveTo>
                  <a:lnTo>
                    <a:pt x="11" y="1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9" y="11"/>
                  </a:lnTo>
                  <a:lnTo>
                    <a:pt x="22" y="11"/>
                  </a:lnTo>
                  <a:lnTo>
                    <a:pt x="24" y="13"/>
                  </a:lnTo>
                  <a:lnTo>
                    <a:pt x="30" y="15"/>
                  </a:lnTo>
                  <a:lnTo>
                    <a:pt x="30" y="18"/>
                  </a:lnTo>
                  <a:lnTo>
                    <a:pt x="26" y="20"/>
                  </a:lnTo>
                  <a:lnTo>
                    <a:pt x="26" y="22"/>
                  </a:lnTo>
                  <a:lnTo>
                    <a:pt x="24" y="26"/>
                  </a:lnTo>
                  <a:lnTo>
                    <a:pt x="22" y="22"/>
                  </a:lnTo>
                  <a:lnTo>
                    <a:pt x="21" y="22"/>
                  </a:lnTo>
                  <a:lnTo>
                    <a:pt x="17" y="26"/>
                  </a:lnTo>
                  <a:lnTo>
                    <a:pt x="15" y="31"/>
                  </a:lnTo>
                  <a:lnTo>
                    <a:pt x="15" y="37"/>
                  </a:lnTo>
                  <a:lnTo>
                    <a:pt x="11" y="35"/>
                  </a:lnTo>
                  <a:lnTo>
                    <a:pt x="9" y="33"/>
                  </a:lnTo>
                  <a:lnTo>
                    <a:pt x="4" y="26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18"/>
                  </a:lnTo>
                  <a:lnTo>
                    <a:pt x="2" y="13"/>
                  </a:lnTo>
                  <a:lnTo>
                    <a:pt x="4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7" y="5"/>
                  </a:lnTo>
                  <a:lnTo>
                    <a:pt x="6" y="3"/>
                  </a:lnTo>
                  <a:lnTo>
                    <a:pt x="6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88">
              <a:extLst>
                <a:ext uri="{FF2B5EF4-FFF2-40B4-BE49-F238E27FC236}">
                  <a16:creationId xmlns:a16="http://schemas.microsoft.com/office/drawing/2014/main" id="{ACC4AA23-6468-4546-B3EA-1DA3CA3383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03633" y="8484772"/>
              <a:ext cx="1231126" cy="960548"/>
            </a:xfrm>
            <a:custGeom>
              <a:avLst/>
              <a:gdLst>
                <a:gd name="T0" fmla="*/ 54 w 91"/>
                <a:gd name="T1" fmla="*/ 71 h 71"/>
                <a:gd name="T2" fmla="*/ 54 w 91"/>
                <a:gd name="T3" fmla="*/ 70 h 71"/>
                <a:gd name="T4" fmla="*/ 48 w 91"/>
                <a:gd name="T5" fmla="*/ 66 h 71"/>
                <a:gd name="T6" fmla="*/ 48 w 91"/>
                <a:gd name="T7" fmla="*/ 66 h 71"/>
                <a:gd name="T8" fmla="*/ 56 w 91"/>
                <a:gd name="T9" fmla="*/ 62 h 71"/>
                <a:gd name="T10" fmla="*/ 48 w 91"/>
                <a:gd name="T11" fmla="*/ 62 h 71"/>
                <a:gd name="T12" fmla="*/ 26 w 91"/>
                <a:gd name="T13" fmla="*/ 51 h 71"/>
                <a:gd name="T14" fmla="*/ 20 w 91"/>
                <a:gd name="T15" fmla="*/ 42 h 71"/>
                <a:gd name="T16" fmla="*/ 24 w 91"/>
                <a:gd name="T17" fmla="*/ 40 h 71"/>
                <a:gd name="T18" fmla="*/ 26 w 91"/>
                <a:gd name="T19" fmla="*/ 43 h 71"/>
                <a:gd name="T20" fmla="*/ 24 w 91"/>
                <a:gd name="T21" fmla="*/ 38 h 71"/>
                <a:gd name="T22" fmla="*/ 11 w 91"/>
                <a:gd name="T23" fmla="*/ 30 h 71"/>
                <a:gd name="T24" fmla="*/ 16 w 91"/>
                <a:gd name="T25" fmla="*/ 38 h 71"/>
                <a:gd name="T26" fmla="*/ 11 w 91"/>
                <a:gd name="T27" fmla="*/ 30 h 71"/>
                <a:gd name="T28" fmla="*/ 16 w 91"/>
                <a:gd name="T29" fmla="*/ 32 h 71"/>
                <a:gd name="T30" fmla="*/ 13 w 91"/>
                <a:gd name="T31" fmla="*/ 25 h 71"/>
                <a:gd name="T32" fmla="*/ 15 w 91"/>
                <a:gd name="T33" fmla="*/ 25 h 71"/>
                <a:gd name="T34" fmla="*/ 58 w 91"/>
                <a:gd name="T35" fmla="*/ 8 h 71"/>
                <a:gd name="T36" fmla="*/ 73 w 91"/>
                <a:gd name="T37" fmla="*/ 12 h 71"/>
                <a:gd name="T38" fmla="*/ 84 w 91"/>
                <a:gd name="T39" fmla="*/ 12 h 71"/>
                <a:gd name="T40" fmla="*/ 87 w 91"/>
                <a:gd name="T41" fmla="*/ 23 h 71"/>
                <a:gd name="T42" fmla="*/ 89 w 91"/>
                <a:gd name="T43" fmla="*/ 25 h 71"/>
                <a:gd name="T44" fmla="*/ 86 w 91"/>
                <a:gd name="T45" fmla="*/ 28 h 71"/>
                <a:gd name="T46" fmla="*/ 76 w 91"/>
                <a:gd name="T47" fmla="*/ 27 h 71"/>
                <a:gd name="T48" fmla="*/ 67 w 91"/>
                <a:gd name="T49" fmla="*/ 25 h 71"/>
                <a:gd name="T50" fmla="*/ 58 w 91"/>
                <a:gd name="T51" fmla="*/ 25 h 71"/>
                <a:gd name="T52" fmla="*/ 52 w 91"/>
                <a:gd name="T53" fmla="*/ 23 h 71"/>
                <a:gd name="T54" fmla="*/ 46 w 91"/>
                <a:gd name="T55" fmla="*/ 23 h 71"/>
                <a:gd name="T56" fmla="*/ 41 w 91"/>
                <a:gd name="T57" fmla="*/ 27 h 71"/>
                <a:gd name="T58" fmla="*/ 35 w 91"/>
                <a:gd name="T59" fmla="*/ 23 h 71"/>
                <a:gd name="T60" fmla="*/ 33 w 91"/>
                <a:gd name="T61" fmla="*/ 30 h 71"/>
                <a:gd name="T62" fmla="*/ 39 w 91"/>
                <a:gd name="T63" fmla="*/ 38 h 71"/>
                <a:gd name="T64" fmla="*/ 41 w 91"/>
                <a:gd name="T65" fmla="*/ 43 h 71"/>
                <a:gd name="T66" fmla="*/ 65 w 91"/>
                <a:gd name="T67" fmla="*/ 71 h 71"/>
                <a:gd name="T68" fmla="*/ 59 w 91"/>
                <a:gd name="T69" fmla="*/ 68 h 71"/>
                <a:gd name="T70" fmla="*/ 58 w 91"/>
                <a:gd name="T71" fmla="*/ 62 h 71"/>
                <a:gd name="T72" fmla="*/ 43 w 91"/>
                <a:gd name="T73" fmla="*/ 60 h 71"/>
                <a:gd name="T74" fmla="*/ 35 w 91"/>
                <a:gd name="T75" fmla="*/ 53 h 71"/>
                <a:gd name="T76" fmla="*/ 26 w 91"/>
                <a:gd name="T77" fmla="*/ 47 h 71"/>
                <a:gd name="T78" fmla="*/ 33 w 91"/>
                <a:gd name="T79" fmla="*/ 45 h 71"/>
                <a:gd name="T80" fmla="*/ 24 w 91"/>
                <a:gd name="T81" fmla="*/ 36 h 71"/>
                <a:gd name="T82" fmla="*/ 16 w 91"/>
                <a:gd name="T83" fmla="*/ 25 h 71"/>
                <a:gd name="T84" fmla="*/ 9 w 91"/>
                <a:gd name="T85" fmla="*/ 25 h 71"/>
                <a:gd name="T86" fmla="*/ 3 w 91"/>
                <a:gd name="T87" fmla="*/ 32 h 71"/>
                <a:gd name="T88" fmla="*/ 0 w 91"/>
                <a:gd name="T89" fmla="*/ 21 h 71"/>
                <a:gd name="T90" fmla="*/ 9 w 91"/>
                <a:gd name="T91" fmla="*/ 17 h 71"/>
                <a:gd name="T92" fmla="*/ 22 w 91"/>
                <a:gd name="T93" fmla="*/ 19 h 71"/>
                <a:gd name="T94" fmla="*/ 30 w 91"/>
                <a:gd name="T95" fmla="*/ 6 h 71"/>
                <a:gd name="T96" fmla="*/ 46 w 91"/>
                <a:gd name="T9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1" h="71">
                  <a:moveTo>
                    <a:pt x="58" y="70"/>
                  </a:moveTo>
                  <a:lnTo>
                    <a:pt x="59" y="71"/>
                  </a:lnTo>
                  <a:lnTo>
                    <a:pt x="54" y="71"/>
                  </a:lnTo>
                  <a:lnTo>
                    <a:pt x="52" y="70"/>
                  </a:lnTo>
                  <a:lnTo>
                    <a:pt x="52" y="70"/>
                  </a:lnTo>
                  <a:lnTo>
                    <a:pt x="54" y="70"/>
                  </a:lnTo>
                  <a:lnTo>
                    <a:pt x="56" y="70"/>
                  </a:lnTo>
                  <a:lnTo>
                    <a:pt x="58" y="70"/>
                  </a:lnTo>
                  <a:close/>
                  <a:moveTo>
                    <a:pt x="48" y="66"/>
                  </a:moveTo>
                  <a:lnTo>
                    <a:pt x="56" y="66"/>
                  </a:lnTo>
                  <a:lnTo>
                    <a:pt x="52" y="68"/>
                  </a:lnTo>
                  <a:lnTo>
                    <a:pt x="48" y="66"/>
                  </a:lnTo>
                  <a:close/>
                  <a:moveTo>
                    <a:pt x="48" y="62"/>
                  </a:moveTo>
                  <a:lnTo>
                    <a:pt x="54" y="62"/>
                  </a:lnTo>
                  <a:lnTo>
                    <a:pt x="56" y="62"/>
                  </a:lnTo>
                  <a:lnTo>
                    <a:pt x="52" y="64"/>
                  </a:lnTo>
                  <a:lnTo>
                    <a:pt x="48" y="64"/>
                  </a:lnTo>
                  <a:lnTo>
                    <a:pt x="48" y="62"/>
                  </a:lnTo>
                  <a:close/>
                  <a:moveTo>
                    <a:pt x="22" y="45"/>
                  </a:moveTo>
                  <a:lnTo>
                    <a:pt x="24" y="49"/>
                  </a:lnTo>
                  <a:lnTo>
                    <a:pt x="26" y="51"/>
                  </a:lnTo>
                  <a:lnTo>
                    <a:pt x="22" y="45"/>
                  </a:lnTo>
                  <a:close/>
                  <a:moveTo>
                    <a:pt x="16" y="40"/>
                  </a:moveTo>
                  <a:lnTo>
                    <a:pt x="20" y="42"/>
                  </a:lnTo>
                  <a:lnTo>
                    <a:pt x="20" y="43"/>
                  </a:lnTo>
                  <a:lnTo>
                    <a:pt x="16" y="40"/>
                  </a:lnTo>
                  <a:close/>
                  <a:moveTo>
                    <a:pt x="24" y="40"/>
                  </a:moveTo>
                  <a:lnTo>
                    <a:pt x="26" y="40"/>
                  </a:lnTo>
                  <a:lnTo>
                    <a:pt x="28" y="43"/>
                  </a:lnTo>
                  <a:lnTo>
                    <a:pt x="26" y="43"/>
                  </a:lnTo>
                  <a:lnTo>
                    <a:pt x="24" y="40"/>
                  </a:lnTo>
                  <a:close/>
                  <a:moveTo>
                    <a:pt x="20" y="36"/>
                  </a:moveTo>
                  <a:lnTo>
                    <a:pt x="24" y="38"/>
                  </a:lnTo>
                  <a:lnTo>
                    <a:pt x="20" y="38"/>
                  </a:lnTo>
                  <a:lnTo>
                    <a:pt x="20" y="36"/>
                  </a:lnTo>
                  <a:close/>
                  <a:moveTo>
                    <a:pt x="11" y="30"/>
                  </a:moveTo>
                  <a:lnTo>
                    <a:pt x="15" y="34"/>
                  </a:lnTo>
                  <a:lnTo>
                    <a:pt x="16" y="38"/>
                  </a:lnTo>
                  <a:lnTo>
                    <a:pt x="16" y="38"/>
                  </a:lnTo>
                  <a:lnTo>
                    <a:pt x="13" y="36"/>
                  </a:lnTo>
                  <a:lnTo>
                    <a:pt x="13" y="34"/>
                  </a:lnTo>
                  <a:lnTo>
                    <a:pt x="11" y="30"/>
                  </a:lnTo>
                  <a:close/>
                  <a:moveTo>
                    <a:pt x="15" y="25"/>
                  </a:moveTo>
                  <a:lnTo>
                    <a:pt x="18" y="32"/>
                  </a:lnTo>
                  <a:lnTo>
                    <a:pt x="16" y="32"/>
                  </a:lnTo>
                  <a:lnTo>
                    <a:pt x="15" y="30"/>
                  </a:lnTo>
                  <a:lnTo>
                    <a:pt x="13" y="30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5" y="25"/>
                  </a:lnTo>
                  <a:close/>
                  <a:moveTo>
                    <a:pt x="46" y="0"/>
                  </a:moveTo>
                  <a:lnTo>
                    <a:pt x="50" y="0"/>
                  </a:lnTo>
                  <a:lnTo>
                    <a:pt x="58" y="8"/>
                  </a:lnTo>
                  <a:lnTo>
                    <a:pt x="61" y="8"/>
                  </a:lnTo>
                  <a:lnTo>
                    <a:pt x="63" y="10"/>
                  </a:lnTo>
                  <a:lnTo>
                    <a:pt x="73" y="12"/>
                  </a:lnTo>
                  <a:lnTo>
                    <a:pt x="78" y="13"/>
                  </a:lnTo>
                  <a:lnTo>
                    <a:pt x="80" y="12"/>
                  </a:lnTo>
                  <a:lnTo>
                    <a:pt x="84" y="12"/>
                  </a:lnTo>
                  <a:lnTo>
                    <a:pt x="86" y="17"/>
                  </a:lnTo>
                  <a:lnTo>
                    <a:pt x="86" y="21"/>
                  </a:lnTo>
                  <a:lnTo>
                    <a:pt x="87" y="23"/>
                  </a:lnTo>
                  <a:lnTo>
                    <a:pt x="91" y="23"/>
                  </a:lnTo>
                  <a:lnTo>
                    <a:pt x="91" y="25"/>
                  </a:lnTo>
                  <a:lnTo>
                    <a:pt x="89" y="25"/>
                  </a:lnTo>
                  <a:lnTo>
                    <a:pt x="86" y="27"/>
                  </a:lnTo>
                  <a:lnTo>
                    <a:pt x="86" y="28"/>
                  </a:lnTo>
                  <a:lnTo>
                    <a:pt x="86" y="28"/>
                  </a:lnTo>
                  <a:lnTo>
                    <a:pt x="82" y="28"/>
                  </a:lnTo>
                  <a:lnTo>
                    <a:pt x="78" y="25"/>
                  </a:lnTo>
                  <a:lnTo>
                    <a:pt x="76" y="27"/>
                  </a:lnTo>
                  <a:lnTo>
                    <a:pt x="73" y="25"/>
                  </a:lnTo>
                  <a:lnTo>
                    <a:pt x="69" y="25"/>
                  </a:lnTo>
                  <a:lnTo>
                    <a:pt x="67" y="25"/>
                  </a:lnTo>
                  <a:lnTo>
                    <a:pt x="65" y="25"/>
                  </a:lnTo>
                  <a:lnTo>
                    <a:pt x="61" y="23"/>
                  </a:lnTo>
                  <a:lnTo>
                    <a:pt x="58" y="25"/>
                  </a:lnTo>
                  <a:lnTo>
                    <a:pt x="58" y="23"/>
                  </a:lnTo>
                  <a:lnTo>
                    <a:pt x="54" y="21"/>
                  </a:lnTo>
                  <a:lnTo>
                    <a:pt x="52" y="23"/>
                  </a:lnTo>
                  <a:lnTo>
                    <a:pt x="50" y="21"/>
                  </a:lnTo>
                  <a:lnTo>
                    <a:pt x="48" y="23"/>
                  </a:lnTo>
                  <a:lnTo>
                    <a:pt x="46" y="23"/>
                  </a:lnTo>
                  <a:lnTo>
                    <a:pt x="43" y="23"/>
                  </a:lnTo>
                  <a:lnTo>
                    <a:pt x="43" y="27"/>
                  </a:lnTo>
                  <a:lnTo>
                    <a:pt x="41" y="27"/>
                  </a:lnTo>
                  <a:lnTo>
                    <a:pt x="39" y="25"/>
                  </a:lnTo>
                  <a:lnTo>
                    <a:pt x="35" y="21"/>
                  </a:lnTo>
                  <a:lnTo>
                    <a:pt x="35" y="23"/>
                  </a:lnTo>
                  <a:lnTo>
                    <a:pt x="35" y="27"/>
                  </a:lnTo>
                  <a:lnTo>
                    <a:pt x="33" y="28"/>
                  </a:lnTo>
                  <a:lnTo>
                    <a:pt x="33" y="30"/>
                  </a:lnTo>
                  <a:lnTo>
                    <a:pt x="35" y="30"/>
                  </a:lnTo>
                  <a:lnTo>
                    <a:pt x="39" y="34"/>
                  </a:lnTo>
                  <a:lnTo>
                    <a:pt x="39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54" y="55"/>
                  </a:lnTo>
                  <a:lnTo>
                    <a:pt x="67" y="70"/>
                  </a:lnTo>
                  <a:lnTo>
                    <a:pt x="65" y="71"/>
                  </a:lnTo>
                  <a:lnTo>
                    <a:pt x="65" y="71"/>
                  </a:lnTo>
                  <a:lnTo>
                    <a:pt x="61" y="71"/>
                  </a:lnTo>
                  <a:lnTo>
                    <a:pt x="59" y="68"/>
                  </a:lnTo>
                  <a:lnTo>
                    <a:pt x="63" y="70"/>
                  </a:lnTo>
                  <a:lnTo>
                    <a:pt x="65" y="70"/>
                  </a:lnTo>
                  <a:lnTo>
                    <a:pt x="58" y="62"/>
                  </a:lnTo>
                  <a:lnTo>
                    <a:pt x="54" y="60"/>
                  </a:lnTo>
                  <a:lnTo>
                    <a:pt x="46" y="58"/>
                  </a:lnTo>
                  <a:lnTo>
                    <a:pt x="43" y="60"/>
                  </a:lnTo>
                  <a:lnTo>
                    <a:pt x="41" y="58"/>
                  </a:lnTo>
                  <a:lnTo>
                    <a:pt x="39" y="55"/>
                  </a:lnTo>
                  <a:lnTo>
                    <a:pt x="35" y="53"/>
                  </a:lnTo>
                  <a:lnTo>
                    <a:pt x="31" y="49"/>
                  </a:lnTo>
                  <a:lnTo>
                    <a:pt x="28" y="49"/>
                  </a:lnTo>
                  <a:lnTo>
                    <a:pt x="26" y="47"/>
                  </a:lnTo>
                  <a:lnTo>
                    <a:pt x="28" y="43"/>
                  </a:lnTo>
                  <a:lnTo>
                    <a:pt x="31" y="43"/>
                  </a:lnTo>
                  <a:lnTo>
                    <a:pt x="33" y="45"/>
                  </a:lnTo>
                  <a:lnTo>
                    <a:pt x="30" y="42"/>
                  </a:lnTo>
                  <a:lnTo>
                    <a:pt x="30" y="42"/>
                  </a:lnTo>
                  <a:lnTo>
                    <a:pt x="24" y="36"/>
                  </a:lnTo>
                  <a:lnTo>
                    <a:pt x="22" y="32"/>
                  </a:lnTo>
                  <a:lnTo>
                    <a:pt x="20" y="27"/>
                  </a:lnTo>
                  <a:lnTo>
                    <a:pt x="16" y="25"/>
                  </a:lnTo>
                  <a:lnTo>
                    <a:pt x="16" y="21"/>
                  </a:lnTo>
                  <a:lnTo>
                    <a:pt x="13" y="21"/>
                  </a:lnTo>
                  <a:lnTo>
                    <a:pt x="9" y="25"/>
                  </a:lnTo>
                  <a:lnTo>
                    <a:pt x="9" y="27"/>
                  </a:lnTo>
                  <a:lnTo>
                    <a:pt x="5" y="34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5" y="21"/>
                  </a:lnTo>
                  <a:lnTo>
                    <a:pt x="9" y="17"/>
                  </a:lnTo>
                  <a:lnTo>
                    <a:pt x="13" y="17"/>
                  </a:lnTo>
                  <a:lnTo>
                    <a:pt x="18" y="19"/>
                  </a:lnTo>
                  <a:lnTo>
                    <a:pt x="22" y="19"/>
                  </a:lnTo>
                  <a:lnTo>
                    <a:pt x="24" y="13"/>
                  </a:lnTo>
                  <a:lnTo>
                    <a:pt x="30" y="10"/>
                  </a:lnTo>
                  <a:lnTo>
                    <a:pt x="30" y="6"/>
                  </a:lnTo>
                  <a:lnTo>
                    <a:pt x="39" y="0"/>
                  </a:lnTo>
                  <a:lnTo>
                    <a:pt x="46" y="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89">
              <a:extLst>
                <a:ext uri="{FF2B5EF4-FFF2-40B4-BE49-F238E27FC236}">
                  <a16:creationId xmlns:a16="http://schemas.microsoft.com/office/drawing/2014/main" id="{82AB3AC1-41B3-499D-AB0D-C5419BCEA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0086" y="8768878"/>
              <a:ext cx="865844" cy="757616"/>
            </a:xfrm>
            <a:custGeom>
              <a:avLst/>
              <a:gdLst>
                <a:gd name="T0" fmla="*/ 6 w 64"/>
                <a:gd name="T1" fmla="*/ 4 h 56"/>
                <a:gd name="T2" fmla="*/ 10 w 64"/>
                <a:gd name="T3" fmla="*/ 6 h 56"/>
                <a:gd name="T4" fmla="*/ 13 w 64"/>
                <a:gd name="T5" fmla="*/ 2 h 56"/>
                <a:gd name="T6" fmla="*/ 17 w 64"/>
                <a:gd name="T7" fmla="*/ 0 h 56"/>
                <a:gd name="T8" fmla="*/ 21 w 64"/>
                <a:gd name="T9" fmla="*/ 0 h 56"/>
                <a:gd name="T10" fmla="*/ 25 w 64"/>
                <a:gd name="T11" fmla="*/ 4 h 56"/>
                <a:gd name="T12" fmla="*/ 32 w 64"/>
                <a:gd name="T13" fmla="*/ 4 h 56"/>
                <a:gd name="T14" fmla="*/ 36 w 64"/>
                <a:gd name="T15" fmla="*/ 4 h 56"/>
                <a:gd name="T16" fmla="*/ 43 w 64"/>
                <a:gd name="T17" fmla="*/ 6 h 56"/>
                <a:gd name="T18" fmla="*/ 49 w 64"/>
                <a:gd name="T19" fmla="*/ 7 h 56"/>
                <a:gd name="T20" fmla="*/ 54 w 64"/>
                <a:gd name="T21" fmla="*/ 9 h 56"/>
                <a:gd name="T22" fmla="*/ 58 w 64"/>
                <a:gd name="T23" fmla="*/ 7 h 56"/>
                <a:gd name="T24" fmla="*/ 54 w 64"/>
                <a:gd name="T25" fmla="*/ 17 h 56"/>
                <a:gd name="T26" fmla="*/ 58 w 64"/>
                <a:gd name="T27" fmla="*/ 24 h 56"/>
                <a:gd name="T28" fmla="*/ 64 w 64"/>
                <a:gd name="T29" fmla="*/ 26 h 56"/>
                <a:gd name="T30" fmla="*/ 60 w 64"/>
                <a:gd name="T31" fmla="*/ 26 h 56"/>
                <a:gd name="T32" fmla="*/ 58 w 64"/>
                <a:gd name="T33" fmla="*/ 32 h 56"/>
                <a:gd name="T34" fmla="*/ 60 w 64"/>
                <a:gd name="T35" fmla="*/ 37 h 56"/>
                <a:gd name="T36" fmla="*/ 54 w 64"/>
                <a:gd name="T37" fmla="*/ 34 h 56"/>
                <a:gd name="T38" fmla="*/ 53 w 64"/>
                <a:gd name="T39" fmla="*/ 37 h 56"/>
                <a:gd name="T40" fmla="*/ 56 w 64"/>
                <a:gd name="T41" fmla="*/ 43 h 56"/>
                <a:gd name="T42" fmla="*/ 51 w 64"/>
                <a:gd name="T43" fmla="*/ 43 h 56"/>
                <a:gd name="T44" fmla="*/ 49 w 64"/>
                <a:gd name="T45" fmla="*/ 52 h 56"/>
                <a:gd name="T46" fmla="*/ 47 w 64"/>
                <a:gd name="T47" fmla="*/ 56 h 56"/>
                <a:gd name="T48" fmla="*/ 41 w 64"/>
                <a:gd name="T49" fmla="*/ 52 h 56"/>
                <a:gd name="T50" fmla="*/ 32 w 64"/>
                <a:gd name="T51" fmla="*/ 50 h 56"/>
                <a:gd name="T52" fmla="*/ 34 w 64"/>
                <a:gd name="T53" fmla="*/ 49 h 56"/>
                <a:gd name="T54" fmla="*/ 8 w 64"/>
                <a:gd name="T55" fmla="*/ 22 h 56"/>
                <a:gd name="T56" fmla="*/ 8 w 64"/>
                <a:gd name="T57" fmla="*/ 19 h 56"/>
                <a:gd name="T58" fmla="*/ 6 w 64"/>
                <a:gd name="T59" fmla="*/ 13 h 56"/>
                <a:gd name="T60" fmla="*/ 0 w 64"/>
                <a:gd name="T61" fmla="*/ 9 h 56"/>
                <a:gd name="T62" fmla="*/ 2 w 64"/>
                <a:gd name="T63" fmla="*/ 6 h 56"/>
                <a:gd name="T64" fmla="*/ 2 w 64"/>
                <a:gd name="T6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56">
                  <a:moveTo>
                    <a:pt x="2" y="0"/>
                  </a:moveTo>
                  <a:lnTo>
                    <a:pt x="6" y="4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0" y="2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1" y="0"/>
                  </a:lnTo>
                  <a:lnTo>
                    <a:pt x="25" y="2"/>
                  </a:lnTo>
                  <a:lnTo>
                    <a:pt x="25" y="4"/>
                  </a:lnTo>
                  <a:lnTo>
                    <a:pt x="28" y="2"/>
                  </a:lnTo>
                  <a:lnTo>
                    <a:pt x="32" y="4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49" y="7"/>
                  </a:lnTo>
                  <a:lnTo>
                    <a:pt x="53" y="7"/>
                  </a:lnTo>
                  <a:lnTo>
                    <a:pt x="54" y="9"/>
                  </a:lnTo>
                  <a:lnTo>
                    <a:pt x="56" y="7"/>
                  </a:lnTo>
                  <a:lnTo>
                    <a:pt x="58" y="7"/>
                  </a:lnTo>
                  <a:lnTo>
                    <a:pt x="58" y="13"/>
                  </a:lnTo>
                  <a:lnTo>
                    <a:pt x="54" y="17"/>
                  </a:lnTo>
                  <a:lnTo>
                    <a:pt x="54" y="21"/>
                  </a:lnTo>
                  <a:lnTo>
                    <a:pt x="58" y="24"/>
                  </a:lnTo>
                  <a:lnTo>
                    <a:pt x="62" y="24"/>
                  </a:lnTo>
                  <a:lnTo>
                    <a:pt x="64" y="26"/>
                  </a:lnTo>
                  <a:lnTo>
                    <a:pt x="62" y="28"/>
                  </a:lnTo>
                  <a:lnTo>
                    <a:pt x="60" y="26"/>
                  </a:lnTo>
                  <a:lnTo>
                    <a:pt x="58" y="28"/>
                  </a:lnTo>
                  <a:lnTo>
                    <a:pt x="58" y="32"/>
                  </a:lnTo>
                  <a:lnTo>
                    <a:pt x="62" y="35"/>
                  </a:lnTo>
                  <a:lnTo>
                    <a:pt x="60" y="37"/>
                  </a:lnTo>
                  <a:lnTo>
                    <a:pt x="58" y="35"/>
                  </a:lnTo>
                  <a:lnTo>
                    <a:pt x="54" y="34"/>
                  </a:lnTo>
                  <a:lnTo>
                    <a:pt x="53" y="35"/>
                  </a:lnTo>
                  <a:lnTo>
                    <a:pt x="53" y="37"/>
                  </a:lnTo>
                  <a:lnTo>
                    <a:pt x="54" y="39"/>
                  </a:lnTo>
                  <a:lnTo>
                    <a:pt x="56" y="43"/>
                  </a:lnTo>
                  <a:lnTo>
                    <a:pt x="53" y="43"/>
                  </a:lnTo>
                  <a:lnTo>
                    <a:pt x="51" y="43"/>
                  </a:lnTo>
                  <a:lnTo>
                    <a:pt x="49" y="47"/>
                  </a:lnTo>
                  <a:lnTo>
                    <a:pt x="49" y="52"/>
                  </a:lnTo>
                  <a:lnTo>
                    <a:pt x="47" y="56"/>
                  </a:lnTo>
                  <a:lnTo>
                    <a:pt x="47" y="56"/>
                  </a:lnTo>
                  <a:lnTo>
                    <a:pt x="43" y="50"/>
                  </a:lnTo>
                  <a:lnTo>
                    <a:pt x="41" y="52"/>
                  </a:lnTo>
                  <a:lnTo>
                    <a:pt x="34" y="50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34" y="49"/>
                  </a:lnTo>
                  <a:lnTo>
                    <a:pt x="21" y="34"/>
                  </a:lnTo>
                  <a:lnTo>
                    <a:pt x="8" y="22"/>
                  </a:lnTo>
                  <a:lnTo>
                    <a:pt x="8" y="21"/>
                  </a:lnTo>
                  <a:lnTo>
                    <a:pt x="8" y="19"/>
                  </a:lnTo>
                  <a:lnTo>
                    <a:pt x="6" y="17"/>
                  </a:lnTo>
                  <a:lnTo>
                    <a:pt x="6" y="13"/>
                  </a:lnTo>
                  <a:lnTo>
                    <a:pt x="2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6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90">
              <a:extLst>
                <a:ext uri="{FF2B5EF4-FFF2-40B4-BE49-F238E27FC236}">
                  <a16:creationId xmlns:a16="http://schemas.microsoft.com/office/drawing/2014/main" id="{54E52881-ACBE-407B-8A82-DC0A9A62C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76575" y="8335959"/>
              <a:ext cx="649382" cy="432922"/>
            </a:xfrm>
            <a:custGeom>
              <a:avLst/>
              <a:gdLst>
                <a:gd name="T0" fmla="*/ 45 w 48"/>
                <a:gd name="T1" fmla="*/ 0 h 32"/>
                <a:gd name="T2" fmla="*/ 48 w 48"/>
                <a:gd name="T3" fmla="*/ 6 h 32"/>
                <a:gd name="T4" fmla="*/ 48 w 48"/>
                <a:gd name="T5" fmla="*/ 11 h 32"/>
                <a:gd name="T6" fmla="*/ 41 w 48"/>
                <a:gd name="T7" fmla="*/ 11 h 32"/>
                <a:gd name="T8" fmla="*/ 32 w 48"/>
                <a:gd name="T9" fmla="*/ 17 h 32"/>
                <a:gd name="T10" fmla="*/ 32 w 48"/>
                <a:gd name="T11" fmla="*/ 21 h 32"/>
                <a:gd name="T12" fmla="*/ 26 w 48"/>
                <a:gd name="T13" fmla="*/ 24 h 32"/>
                <a:gd name="T14" fmla="*/ 24 w 48"/>
                <a:gd name="T15" fmla="*/ 30 h 32"/>
                <a:gd name="T16" fmla="*/ 20 w 48"/>
                <a:gd name="T17" fmla="*/ 30 h 32"/>
                <a:gd name="T18" fmla="*/ 15 w 48"/>
                <a:gd name="T19" fmla="*/ 28 h 32"/>
                <a:gd name="T20" fmla="*/ 11 w 48"/>
                <a:gd name="T21" fmla="*/ 28 h 32"/>
                <a:gd name="T22" fmla="*/ 7 w 48"/>
                <a:gd name="T23" fmla="*/ 32 h 32"/>
                <a:gd name="T24" fmla="*/ 2 w 48"/>
                <a:gd name="T25" fmla="*/ 32 h 32"/>
                <a:gd name="T26" fmla="*/ 2 w 48"/>
                <a:gd name="T27" fmla="*/ 28 h 32"/>
                <a:gd name="T28" fmla="*/ 3 w 48"/>
                <a:gd name="T29" fmla="*/ 28 h 32"/>
                <a:gd name="T30" fmla="*/ 3 w 48"/>
                <a:gd name="T31" fmla="*/ 26 h 32"/>
                <a:gd name="T32" fmla="*/ 0 w 48"/>
                <a:gd name="T33" fmla="*/ 24 h 32"/>
                <a:gd name="T34" fmla="*/ 0 w 48"/>
                <a:gd name="T35" fmla="*/ 24 h 32"/>
                <a:gd name="T36" fmla="*/ 0 w 48"/>
                <a:gd name="T37" fmla="*/ 19 h 32"/>
                <a:gd name="T38" fmla="*/ 2 w 48"/>
                <a:gd name="T39" fmla="*/ 15 h 32"/>
                <a:gd name="T40" fmla="*/ 0 w 48"/>
                <a:gd name="T41" fmla="*/ 11 h 32"/>
                <a:gd name="T42" fmla="*/ 3 w 48"/>
                <a:gd name="T43" fmla="*/ 6 h 32"/>
                <a:gd name="T44" fmla="*/ 7 w 48"/>
                <a:gd name="T45" fmla="*/ 8 h 32"/>
                <a:gd name="T46" fmla="*/ 15 w 48"/>
                <a:gd name="T47" fmla="*/ 8 h 32"/>
                <a:gd name="T48" fmla="*/ 17 w 48"/>
                <a:gd name="T49" fmla="*/ 9 h 32"/>
                <a:gd name="T50" fmla="*/ 20 w 48"/>
                <a:gd name="T51" fmla="*/ 8 h 32"/>
                <a:gd name="T52" fmla="*/ 24 w 48"/>
                <a:gd name="T53" fmla="*/ 8 h 32"/>
                <a:gd name="T54" fmla="*/ 28 w 48"/>
                <a:gd name="T55" fmla="*/ 6 h 32"/>
                <a:gd name="T56" fmla="*/ 32 w 48"/>
                <a:gd name="T57" fmla="*/ 6 h 32"/>
                <a:gd name="T58" fmla="*/ 33 w 48"/>
                <a:gd name="T59" fmla="*/ 6 h 32"/>
                <a:gd name="T60" fmla="*/ 39 w 48"/>
                <a:gd name="T61" fmla="*/ 2 h 32"/>
                <a:gd name="T62" fmla="*/ 45 w 48"/>
                <a:gd name="T6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32">
                  <a:moveTo>
                    <a:pt x="45" y="0"/>
                  </a:moveTo>
                  <a:lnTo>
                    <a:pt x="48" y="6"/>
                  </a:lnTo>
                  <a:lnTo>
                    <a:pt x="48" y="11"/>
                  </a:lnTo>
                  <a:lnTo>
                    <a:pt x="41" y="11"/>
                  </a:lnTo>
                  <a:lnTo>
                    <a:pt x="32" y="17"/>
                  </a:lnTo>
                  <a:lnTo>
                    <a:pt x="32" y="21"/>
                  </a:lnTo>
                  <a:lnTo>
                    <a:pt x="26" y="24"/>
                  </a:lnTo>
                  <a:lnTo>
                    <a:pt x="24" y="30"/>
                  </a:lnTo>
                  <a:lnTo>
                    <a:pt x="20" y="30"/>
                  </a:lnTo>
                  <a:lnTo>
                    <a:pt x="15" y="28"/>
                  </a:lnTo>
                  <a:lnTo>
                    <a:pt x="11" y="28"/>
                  </a:lnTo>
                  <a:lnTo>
                    <a:pt x="7" y="32"/>
                  </a:lnTo>
                  <a:lnTo>
                    <a:pt x="2" y="32"/>
                  </a:lnTo>
                  <a:lnTo>
                    <a:pt x="2" y="28"/>
                  </a:lnTo>
                  <a:lnTo>
                    <a:pt x="3" y="28"/>
                  </a:lnTo>
                  <a:lnTo>
                    <a:pt x="3" y="26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2" y="15"/>
                  </a:lnTo>
                  <a:lnTo>
                    <a:pt x="0" y="11"/>
                  </a:lnTo>
                  <a:lnTo>
                    <a:pt x="3" y="6"/>
                  </a:lnTo>
                  <a:lnTo>
                    <a:pt x="7" y="8"/>
                  </a:lnTo>
                  <a:lnTo>
                    <a:pt x="15" y="8"/>
                  </a:lnTo>
                  <a:lnTo>
                    <a:pt x="17" y="9"/>
                  </a:lnTo>
                  <a:lnTo>
                    <a:pt x="20" y="8"/>
                  </a:lnTo>
                  <a:lnTo>
                    <a:pt x="24" y="8"/>
                  </a:lnTo>
                  <a:lnTo>
                    <a:pt x="28" y="6"/>
                  </a:lnTo>
                  <a:lnTo>
                    <a:pt x="32" y="6"/>
                  </a:lnTo>
                  <a:lnTo>
                    <a:pt x="33" y="6"/>
                  </a:lnTo>
                  <a:lnTo>
                    <a:pt x="39" y="2"/>
                  </a:lnTo>
                  <a:lnTo>
                    <a:pt x="4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91">
              <a:extLst>
                <a:ext uri="{FF2B5EF4-FFF2-40B4-BE49-F238E27FC236}">
                  <a16:creationId xmlns:a16="http://schemas.microsoft.com/office/drawing/2014/main" id="{61E09D80-F521-47FF-9571-35922C90D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83674" y="7700100"/>
              <a:ext cx="1623456" cy="757616"/>
            </a:xfrm>
            <a:custGeom>
              <a:avLst/>
              <a:gdLst>
                <a:gd name="T0" fmla="*/ 88 w 120"/>
                <a:gd name="T1" fmla="*/ 0 h 56"/>
                <a:gd name="T2" fmla="*/ 99 w 120"/>
                <a:gd name="T3" fmla="*/ 4 h 56"/>
                <a:gd name="T4" fmla="*/ 109 w 120"/>
                <a:gd name="T5" fmla="*/ 4 h 56"/>
                <a:gd name="T6" fmla="*/ 118 w 120"/>
                <a:gd name="T7" fmla="*/ 8 h 56"/>
                <a:gd name="T8" fmla="*/ 118 w 120"/>
                <a:gd name="T9" fmla="*/ 23 h 56"/>
                <a:gd name="T10" fmla="*/ 118 w 120"/>
                <a:gd name="T11" fmla="*/ 28 h 56"/>
                <a:gd name="T12" fmla="*/ 111 w 120"/>
                <a:gd name="T13" fmla="*/ 30 h 56"/>
                <a:gd name="T14" fmla="*/ 112 w 120"/>
                <a:gd name="T15" fmla="*/ 38 h 56"/>
                <a:gd name="T16" fmla="*/ 114 w 120"/>
                <a:gd name="T17" fmla="*/ 43 h 56"/>
                <a:gd name="T18" fmla="*/ 105 w 120"/>
                <a:gd name="T19" fmla="*/ 49 h 56"/>
                <a:gd name="T20" fmla="*/ 98 w 120"/>
                <a:gd name="T21" fmla="*/ 53 h 56"/>
                <a:gd name="T22" fmla="*/ 90 w 120"/>
                <a:gd name="T23" fmla="*/ 55 h 56"/>
                <a:gd name="T24" fmla="*/ 83 w 120"/>
                <a:gd name="T25" fmla="*/ 56 h 56"/>
                <a:gd name="T26" fmla="*/ 73 w 120"/>
                <a:gd name="T27" fmla="*/ 55 h 56"/>
                <a:gd name="T28" fmla="*/ 69 w 120"/>
                <a:gd name="T29" fmla="*/ 53 h 56"/>
                <a:gd name="T30" fmla="*/ 62 w 120"/>
                <a:gd name="T31" fmla="*/ 53 h 56"/>
                <a:gd name="T32" fmla="*/ 43 w 120"/>
                <a:gd name="T33" fmla="*/ 45 h 56"/>
                <a:gd name="T34" fmla="*/ 38 w 120"/>
                <a:gd name="T35" fmla="*/ 42 h 56"/>
                <a:gd name="T36" fmla="*/ 26 w 120"/>
                <a:gd name="T37" fmla="*/ 47 h 56"/>
                <a:gd name="T38" fmla="*/ 21 w 120"/>
                <a:gd name="T39" fmla="*/ 43 h 56"/>
                <a:gd name="T40" fmla="*/ 15 w 120"/>
                <a:gd name="T41" fmla="*/ 42 h 56"/>
                <a:gd name="T42" fmla="*/ 10 w 120"/>
                <a:gd name="T43" fmla="*/ 40 h 56"/>
                <a:gd name="T44" fmla="*/ 4 w 120"/>
                <a:gd name="T45" fmla="*/ 42 h 56"/>
                <a:gd name="T46" fmla="*/ 2 w 120"/>
                <a:gd name="T47" fmla="*/ 36 h 56"/>
                <a:gd name="T48" fmla="*/ 0 w 120"/>
                <a:gd name="T49" fmla="*/ 32 h 56"/>
                <a:gd name="T50" fmla="*/ 4 w 120"/>
                <a:gd name="T51" fmla="*/ 32 h 56"/>
                <a:gd name="T52" fmla="*/ 10 w 120"/>
                <a:gd name="T53" fmla="*/ 32 h 56"/>
                <a:gd name="T54" fmla="*/ 15 w 120"/>
                <a:gd name="T55" fmla="*/ 32 h 56"/>
                <a:gd name="T56" fmla="*/ 19 w 120"/>
                <a:gd name="T57" fmla="*/ 30 h 56"/>
                <a:gd name="T58" fmla="*/ 26 w 120"/>
                <a:gd name="T59" fmla="*/ 32 h 56"/>
                <a:gd name="T60" fmla="*/ 32 w 120"/>
                <a:gd name="T61" fmla="*/ 32 h 56"/>
                <a:gd name="T62" fmla="*/ 40 w 120"/>
                <a:gd name="T63" fmla="*/ 28 h 56"/>
                <a:gd name="T64" fmla="*/ 47 w 120"/>
                <a:gd name="T65" fmla="*/ 28 h 56"/>
                <a:gd name="T66" fmla="*/ 55 w 120"/>
                <a:gd name="T67" fmla="*/ 30 h 56"/>
                <a:gd name="T68" fmla="*/ 55 w 120"/>
                <a:gd name="T69" fmla="*/ 25 h 56"/>
                <a:gd name="T70" fmla="*/ 51 w 120"/>
                <a:gd name="T71" fmla="*/ 21 h 56"/>
                <a:gd name="T72" fmla="*/ 60 w 120"/>
                <a:gd name="T73" fmla="*/ 13 h 56"/>
                <a:gd name="T74" fmla="*/ 64 w 120"/>
                <a:gd name="T75" fmla="*/ 10 h 56"/>
                <a:gd name="T76" fmla="*/ 64 w 120"/>
                <a:gd name="T77" fmla="*/ 4 h 56"/>
                <a:gd name="T78" fmla="*/ 75 w 120"/>
                <a:gd name="T79" fmla="*/ 10 h 56"/>
                <a:gd name="T80" fmla="*/ 83 w 120"/>
                <a:gd name="T81" fmla="*/ 6 h 56"/>
                <a:gd name="T82" fmla="*/ 84 w 120"/>
                <a:gd name="T83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0" h="56">
                  <a:moveTo>
                    <a:pt x="84" y="0"/>
                  </a:moveTo>
                  <a:lnTo>
                    <a:pt x="88" y="0"/>
                  </a:lnTo>
                  <a:lnTo>
                    <a:pt x="94" y="0"/>
                  </a:lnTo>
                  <a:lnTo>
                    <a:pt x="99" y="4"/>
                  </a:lnTo>
                  <a:lnTo>
                    <a:pt x="103" y="4"/>
                  </a:lnTo>
                  <a:lnTo>
                    <a:pt x="109" y="4"/>
                  </a:lnTo>
                  <a:lnTo>
                    <a:pt x="111" y="6"/>
                  </a:lnTo>
                  <a:lnTo>
                    <a:pt x="118" y="8"/>
                  </a:lnTo>
                  <a:lnTo>
                    <a:pt x="118" y="12"/>
                  </a:lnTo>
                  <a:lnTo>
                    <a:pt x="118" y="23"/>
                  </a:lnTo>
                  <a:lnTo>
                    <a:pt x="120" y="25"/>
                  </a:lnTo>
                  <a:lnTo>
                    <a:pt x="118" y="28"/>
                  </a:lnTo>
                  <a:lnTo>
                    <a:pt x="111" y="28"/>
                  </a:lnTo>
                  <a:lnTo>
                    <a:pt x="111" y="30"/>
                  </a:lnTo>
                  <a:lnTo>
                    <a:pt x="114" y="34"/>
                  </a:lnTo>
                  <a:lnTo>
                    <a:pt x="112" y="38"/>
                  </a:lnTo>
                  <a:lnTo>
                    <a:pt x="112" y="42"/>
                  </a:lnTo>
                  <a:lnTo>
                    <a:pt x="114" y="43"/>
                  </a:lnTo>
                  <a:lnTo>
                    <a:pt x="111" y="47"/>
                  </a:lnTo>
                  <a:lnTo>
                    <a:pt x="105" y="49"/>
                  </a:lnTo>
                  <a:lnTo>
                    <a:pt x="99" y="53"/>
                  </a:lnTo>
                  <a:lnTo>
                    <a:pt x="98" y="53"/>
                  </a:lnTo>
                  <a:lnTo>
                    <a:pt x="94" y="53"/>
                  </a:lnTo>
                  <a:lnTo>
                    <a:pt x="90" y="55"/>
                  </a:lnTo>
                  <a:lnTo>
                    <a:pt x="86" y="55"/>
                  </a:lnTo>
                  <a:lnTo>
                    <a:pt x="83" y="56"/>
                  </a:lnTo>
                  <a:lnTo>
                    <a:pt x="81" y="55"/>
                  </a:lnTo>
                  <a:lnTo>
                    <a:pt x="73" y="55"/>
                  </a:lnTo>
                  <a:lnTo>
                    <a:pt x="69" y="53"/>
                  </a:lnTo>
                  <a:lnTo>
                    <a:pt x="69" y="53"/>
                  </a:lnTo>
                  <a:lnTo>
                    <a:pt x="68" y="51"/>
                  </a:lnTo>
                  <a:lnTo>
                    <a:pt x="62" y="53"/>
                  </a:lnTo>
                  <a:lnTo>
                    <a:pt x="53" y="49"/>
                  </a:lnTo>
                  <a:lnTo>
                    <a:pt x="43" y="45"/>
                  </a:lnTo>
                  <a:lnTo>
                    <a:pt x="43" y="42"/>
                  </a:lnTo>
                  <a:lnTo>
                    <a:pt x="38" y="42"/>
                  </a:lnTo>
                  <a:lnTo>
                    <a:pt x="34" y="42"/>
                  </a:lnTo>
                  <a:lnTo>
                    <a:pt x="26" y="47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19" y="42"/>
                  </a:lnTo>
                  <a:lnTo>
                    <a:pt x="15" y="42"/>
                  </a:lnTo>
                  <a:lnTo>
                    <a:pt x="13" y="43"/>
                  </a:lnTo>
                  <a:lnTo>
                    <a:pt x="10" y="40"/>
                  </a:lnTo>
                  <a:lnTo>
                    <a:pt x="8" y="42"/>
                  </a:lnTo>
                  <a:lnTo>
                    <a:pt x="4" y="42"/>
                  </a:lnTo>
                  <a:lnTo>
                    <a:pt x="6" y="38"/>
                  </a:lnTo>
                  <a:lnTo>
                    <a:pt x="2" y="36"/>
                  </a:lnTo>
                  <a:lnTo>
                    <a:pt x="4" y="34"/>
                  </a:lnTo>
                  <a:lnTo>
                    <a:pt x="0" y="32"/>
                  </a:lnTo>
                  <a:lnTo>
                    <a:pt x="2" y="32"/>
                  </a:lnTo>
                  <a:lnTo>
                    <a:pt x="4" y="32"/>
                  </a:lnTo>
                  <a:lnTo>
                    <a:pt x="8" y="30"/>
                  </a:lnTo>
                  <a:lnTo>
                    <a:pt x="10" y="32"/>
                  </a:lnTo>
                  <a:lnTo>
                    <a:pt x="13" y="34"/>
                  </a:lnTo>
                  <a:lnTo>
                    <a:pt x="15" y="32"/>
                  </a:lnTo>
                  <a:lnTo>
                    <a:pt x="15" y="30"/>
                  </a:lnTo>
                  <a:lnTo>
                    <a:pt x="19" y="30"/>
                  </a:lnTo>
                  <a:lnTo>
                    <a:pt x="23" y="30"/>
                  </a:lnTo>
                  <a:lnTo>
                    <a:pt x="26" y="32"/>
                  </a:lnTo>
                  <a:lnTo>
                    <a:pt x="28" y="32"/>
                  </a:lnTo>
                  <a:lnTo>
                    <a:pt x="32" y="32"/>
                  </a:lnTo>
                  <a:lnTo>
                    <a:pt x="34" y="32"/>
                  </a:lnTo>
                  <a:lnTo>
                    <a:pt x="40" y="28"/>
                  </a:lnTo>
                  <a:lnTo>
                    <a:pt x="43" y="28"/>
                  </a:lnTo>
                  <a:lnTo>
                    <a:pt x="47" y="28"/>
                  </a:lnTo>
                  <a:lnTo>
                    <a:pt x="51" y="28"/>
                  </a:lnTo>
                  <a:lnTo>
                    <a:pt x="55" y="30"/>
                  </a:lnTo>
                  <a:lnTo>
                    <a:pt x="56" y="28"/>
                  </a:lnTo>
                  <a:lnTo>
                    <a:pt x="55" y="25"/>
                  </a:lnTo>
                  <a:lnTo>
                    <a:pt x="51" y="23"/>
                  </a:lnTo>
                  <a:lnTo>
                    <a:pt x="51" y="21"/>
                  </a:lnTo>
                  <a:lnTo>
                    <a:pt x="56" y="15"/>
                  </a:lnTo>
                  <a:lnTo>
                    <a:pt x="60" y="13"/>
                  </a:lnTo>
                  <a:lnTo>
                    <a:pt x="62" y="10"/>
                  </a:lnTo>
                  <a:lnTo>
                    <a:pt x="64" y="10"/>
                  </a:lnTo>
                  <a:lnTo>
                    <a:pt x="64" y="8"/>
                  </a:lnTo>
                  <a:lnTo>
                    <a:pt x="64" y="4"/>
                  </a:lnTo>
                  <a:lnTo>
                    <a:pt x="68" y="4"/>
                  </a:lnTo>
                  <a:lnTo>
                    <a:pt x="75" y="10"/>
                  </a:lnTo>
                  <a:lnTo>
                    <a:pt x="77" y="8"/>
                  </a:lnTo>
                  <a:lnTo>
                    <a:pt x="83" y="6"/>
                  </a:lnTo>
                  <a:lnTo>
                    <a:pt x="83" y="4"/>
                  </a:lnTo>
                  <a:lnTo>
                    <a:pt x="84" y="2"/>
                  </a:lnTo>
                  <a:lnTo>
                    <a:pt x="84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108">
              <a:extLst>
                <a:ext uri="{FF2B5EF4-FFF2-40B4-BE49-F238E27FC236}">
                  <a16:creationId xmlns:a16="http://schemas.microsoft.com/office/drawing/2014/main" id="{B4DA6619-B6E1-491F-B7BE-871197FDA1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70049" y="9702364"/>
              <a:ext cx="1988738" cy="1921088"/>
            </a:xfrm>
            <a:custGeom>
              <a:avLst/>
              <a:gdLst>
                <a:gd name="T0" fmla="*/ 80 w 147"/>
                <a:gd name="T1" fmla="*/ 131 h 142"/>
                <a:gd name="T2" fmla="*/ 106 w 147"/>
                <a:gd name="T3" fmla="*/ 133 h 142"/>
                <a:gd name="T4" fmla="*/ 116 w 147"/>
                <a:gd name="T5" fmla="*/ 133 h 142"/>
                <a:gd name="T6" fmla="*/ 91 w 147"/>
                <a:gd name="T7" fmla="*/ 142 h 142"/>
                <a:gd name="T8" fmla="*/ 71 w 147"/>
                <a:gd name="T9" fmla="*/ 133 h 142"/>
                <a:gd name="T10" fmla="*/ 130 w 147"/>
                <a:gd name="T11" fmla="*/ 133 h 142"/>
                <a:gd name="T12" fmla="*/ 130 w 147"/>
                <a:gd name="T13" fmla="*/ 124 h 142"/>
                <a:gd name="T14" fmla="*/ 59 w 147"/>
                <a:gd name="T15" fmla="*/ 114 h 142"/>
                <a:gd name="T16" fmla="*/ 140 w 147"/>
                <a:gd name="T17" fmla="*/ 124 h 142"/>
                <a:gd name="T18" fmla="*/ 59 w 147"/>
                <a:gd name="T19" fmla="*/ 112 h 142"/>
                <a:gd name="T20" fmla="*/ 116 w 147"/>
                <a:gd name="T21" fmla="*/ 112 h 142"/>
                <a:gd name="T22" fmla="*/ 82 w 147"/>
                <a:gd name="T23" fmla="*/ 109 h 142"/>
                <a:gd name="T24" fmla="*/ 82 w 147"/>
                <a:gd name="T25" fmla="*/ 101 h 142"/>
                <a:gd name="T26" fmla="*/ 82 w 147"/>
                <a:gd name="T27" fmla="*/ 96 h 142"/>
                <a:gd name="T28" fmla="*/ 99 w 147"/>
                <a:gd name="T29" fmla="*/ 96 h 142"/>
                <a:gd name="T30" fmla="*/ 95 w 147"/>
                <a:gd name="T31" fmla="*/ 94 h 142"/>
                <a:gd name="T32" fmla="*/ 117 w 147"/>
                <a:gd name="T33" fmla="*/ 86 h 142"/>
                <a:gd name="T34" fmla="*/ 117 w 147"/>
                <a:gd name="T35" fmla="*/ 90 h 142"/>
                <a:gd name="T36" fmla="*/ 24 w 147"/>
                <a:gd name="T37" fmla="*/ 90 h 142"/>
                <a:gd name="T38" fmla="*/ 91 w 147"/>
                <a:gd name="T39" fmla="*/ 92 h 142"/>
                <a:gd name="T40" fmla="*/ 20 w 147"/>
                <a:gd name="T41" fmla="*/ 77 h 142"/>
                <a:gd name="T42" fmla="*/ 16 w 147"/>
                <a:gd name="T43" fmla="*/ 81 h 142"/>
                <a:gd name="T44" fmla="*/ 108 w 147"/>
                <a:gd name="T45" fmla="*/ 71 h 142"/>
                <a:gd name="T46" fmla="*/ 104 w 147"/>
                <a:gd name="T47" fmla="*/ 69 h 142"/>
                <a:gd name="T48" fmla="*/ 20 w 147"/>
                <a:gd name="T49" fmla="*/ 66 h 142"/>
                <a:gd name="T50" fmla="*/ 82 w 147"/>
                <a:gd name="T51" fmla="*/ 62 h 142"/>
                <a:gd name="T52" fmla="*/ 78 w 147"/>
                <a:gd name="T53" fmla="*/ 75 h 142"/>
                <a:gd name="T54" fmla="*/ 80 w 147"/>
                <a:gd name="T55" fmla="*/ 84 h 142"/>
                <a:gd name="T56" fmla="*/ 67 w 147"/>
                <a:gd name="T57" fmla="*/ 69 h 142"/>
                <a:gd name="T58" fmla="*/ 61 w 147"/>
                <a:gd name="T59" fmla="*/ 62 h 142"/>
                <a:gd name="T60" fmla="*/ 63 w 147"/>
                <a:gd name="T61" fmla="*/ 60 h 142"/>
                <a:gd name="T62" fmla="*/ 110 w 147"/>
                <a:gd name="T63" fmla="*/ 62 h 142"/>
                <a:gd name="T64" fmla="*/ 104 w 147"/>
                <a:gd name="T65" fmla="*/ 62 h 142"/>
                <a:gd name="T66" fmla="*/ 7 w 147"/>
                <a:gd name="T67" fmla="*/ 52 h 142"/>
                <a:gd name="T68" fmla="*/ 3 w 147"/>
                <a:gd name="T69" fmla="*/ 45 h 142"/>
                <a:gd name="T70" fmla="*/ 89 w 147"/>
                <a:gd name="T71" fmla="*/ 39 h 142"/>
                <a:gd name="T72" fmla="*/ 97 w 147"/>
                <a:gd name="T73" fmla="*/ 28 h 142"/>
                <a:gd name="T74" fmla="*/ 82 w 147"/>
                <a:gd name="T75" fmla="*/ 24 h 142"/>
                <a:gd name="T76" fmla="*/ 104 w 147"/>
                <a:gd name="T77" fmla="*/ 23 h 142"/>
                <a:gd name="T78" fmla="*/ 76 w 147"/>
                <a:gd name="T79" fmla="*/ 21 h 142"/>
                <a:gd name="T80" fmla="*/ 73 w 147"/>
                <a:gd name="T81" fmla="*/ 34 h 142"/>
                <a:gd name="T82" fmla="*/ 61 w 147"/>
                <a:gd name="T83" fmla="*/ 38 h 142"/>
                <a:gd name="T84" fmla="*/ 54 w 147"/>
                <a:gd name="T85" fmla="*/ 26 h 142"/>
                <a:gd name="T86" fmla="*/ 61 w 147"/>
                <a:gd name="T87" fmla="*/ 56 h 142"/>
                <a:gd name="T88" fmla="*/ 56 w 147"/>
                <a:gd name="T89" fmla="*/ 60 h 142"/>
                <a:gd name="T90" fmla="*/ 63 w 147"/>
                <a:gd name="T91" fmla="*/ 71 h 142"/>
                <a:gd name="T92" fmla="*/ 63 w 147"/>
                <a:gd name="T93" fmla="*/ 84 h 142"/>
                <a:gd name="T94" fmla="*/ 67 w 147"/>
                <a:gd name="T95" fmla="*/ 97 h 142"/>
                <a:gd name="T96" fmla="*/ 59 w 147"/>
                <a:gd name="T97" fmla="*/ 103 h 142"/>
                <a:gd name="T98" fmla="*/ 50 w 147"/>
                <a:gd name="T99" fmla="*/ 112 h 142"/>
                <a:gd name="T100" fmla="*/ 37 w 147"/>
                <a:gd name="T101" fmla="*/ 101 h 142"/>
                <a:gd name="T102" fmla="*/ 33 w 147"/>
                <a:gd name="T103" fmla="*/ 79 h 142"/>
                <a:gd name="T104" fmla="*/ 54 w 147"/>
                <a:gd name="T105" fmla="*/ 81 h 142"/>
                <a:gd name="T106" fmla="*/ 31 w 147"/>
                <a:gd name="T107" fmla="*/ 73 h 142"/>
                <a:gd name="T108" fmla="*/ 11 w 147"/>
                <a:gd name="T109" fmla="*/ 49 h 142"/>
                <a:gd name="T110" fmla="*/ 35 w 147"/>
                <a:gd name="T111" fmla="*/ 21 h 142"/>
                <a:gd name="T112" fmla="*/ 69 w 147"/>
                <a:gd name="T113" fmla="*/ 13 h 142"/>
                <a:gd name="T114" fmla="*/ 95 w 147"/>
                <a:gd name="T115" fmla="*/ 1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7" h="142">
                  <a:moveTo>
                    <a:pt x="74" y="129"/>
                  </a:moveTo>
                  <a:lnTo>
                    <a:pt x="74" y="129"/>
                  </a:lnTo>
                  <a:lnTo>
                    <a:pt x="74" y="131"/>
                  </a:lnTo>
                  <a:lnTo>
                    <a:pt x="78" y="131"/>
                  </a:lnTo>
                  <a:lnTo>
                    <a:pt x="78" y="129"/>
                  </a:lnTo>
                  <a:lnTo>
                    <a:pt x="78" y="129"/>
                  </a:lnTo>
                  <a:lnTo>
                    <a:pt x="76" y="129"/>
                  </a:lnTo>
                  <a:lnTo>
                    <a:pt x="80" y="129"/>
                  </a:lnTo>
                  <a:lnTo>
                    <a:pt x="80" y="131"/>
                  </a:lnTo>
                  <a:lnTo>
                    <a:pt x="80" y="131"/>
                  </a:lnTo>
                  <a:lnTo>
                    <a:pt x="82" y="131"/>
                  </a:lnTo>
                  <a:lnTo>
                    <a:pt x="82" y="133"/>
                  </a:lnTo>
                  <a:lnTo>
                    <a:pt x="86" y="135"/>
                  </a:lnTo>
                  <a:lnTo>
                    <a:pt x="87" y="133"/>
                  </a:lnTo>
                  <a:lnTo>
                    <a:pt x="93" y="131"/>
                  </a:lnTo>
                  <a:lnTo>
                    <a:pt x="97" y="131"/>
                  </a:lnTo>
                  <a:lnTo>
                    <a:pt x="101" y="133"/>
                  </a:lnTo>
                  <a:lnTo>
                    <a:pt x="106" y="133"/>
                  </a:lnTo>
                  <a:lnTo>
                    <a:pt x="106" y="133"/>
                  </a:lnTo>
                  <a:lnTo>
                    <a:pt x="108" y="135"/>
                  </a:lnTo>
                  <a:lnTo>
                    <a:pt x="108" y="137"/>
                  </a:lnTo>
                  <a:lnTo>
                    <a:pt x="110" y="137"/>
                  </a:lnTo>
                  <a:lnTo>
                    <a:pt x="112" y="137"/>
                  </a:lnTo>
                  <a:lnTo>
                    <a:pt x="112" y="137"/>
                  </a:lnTo>
                  <a:lnTo>
                    <a:pt x="114" y="135"/>
                  </a:lnTo>
                  <a:lnTo>
                    <a:pt x="116" y="135"/>
                  </a:lnTo>
                  <a:lnTo>
                    <a:pt x="116" y="133"/>
                  </a:lnTo>
                  <a:lnTo>
                    <a:pt x="116" y="135"/>
                  </a:lnTo>
                  <a:lnTo>
                    <a:pt x="116" y="137"/>
                  </a:lnTo>
                  <a:lnTo>
                    <a:pt x="116" y="139"/>
                  </a:lnTo>
                  <a:lnTo>
                    <a:pt x="112" y="140"/>
                  </a:lnTo>
                  <a:lnTo>
                    <a:pt x="108" y="140"/>
                  </a:lnTo>
                  <a:lnTo>
                    <a:pt x="102" y="140"/>
                  </a:lnTo>
                  <a:lnTo>
                    <a:pt x="99" y="140"/>
                  </a:lnTo>
                  <a:lnTo>
                    <a:pt x="95" y="142"/>
                  </a:lnTo>
                  <a:lnTo>
                    <a:pt x="91" y="142"/>
                  </a:lnTo>
                  <a:lnTo>
                    <a:pt x="89" y="140"/>
                  </a:lnTo>
                  <a:lnTo>
                    <a:pt x="86" y="139"/>
                  </a:lnTo>
                  <a:lnTo>
                    <a:pt x="84" y="137"/>
                  </a:lnTo>
                  <a:lnTo>
                    <a:pt x="80" y="139"/>
                  </a:lnTo>
                  <a:lnTo>
                    <a:pt x="78" y="137"/>
                  </a:lnTo>
                  <a:lnTo>
                    <a:pt x="73" y="139"/>
                  </a:lnTo>
                  <a:lnTo>
                    <a:pt x="71" y="137"/>
                  </a:lnTo>
                  <a:lnTo>
                    <a:pt x="71" y="135"/>
                  </a:lnTo>
                  <a:lnTo>
                    <a:pt x="71" y="133"/>
                  </a:lnTo>
                  <a:lnTo>
                    <a:pt x="71" y="129"/>
                  </a:lnTo>
                  <a:lnTo>
                    <a:pt x="73" y="131"/>
                  </a:lnTo>
                  <a:lnTo>
                    <a:pt x="74" y="131"/>
                  </a:lnTo>
                  <a:lnTo>
                    <a:pt x="73" y="129"/>
                  </a:lnTo>
                  <a:lnTo>
                    <a:pt x="74" y="129"/>
                  </a:lnTo>
                  <a:close/>
                  <a:moveTo>
                    <a:pt x="129" y="125"/>
                  </a:moveTo>
                  <a:lnTo>
                    <a:pt x="129" y="127"/>
                  </a:lnTo>
                  <a:lnTo>
                    <a:pt x="130" y="131"/>
                  </a:lnTo>
                  <a:lnTo>
                    <a:pt x="130" y="133"/>
                  </a:lnTo>
                  <a:lnTo>
                    <a:pt x="129" y="133"/>
                  </a:lnTo>
                  <a:lnTo>
                    <a:pt x="129" y="131"/>
                  </a:lnTo>
                  <a:lnTo>
                    <a:pt x="127" y="129"/>
                  </a:lnTo>
                  <a:lnTo>
                    <a:pt x="129" y="125"/>
                  </a:lnTo>
                  <a:close/>
                  <a:moveTo>
                    <a:pt x="130" y="124"/>
                  </a:moveTo>
                  <a:lnTo>
                    <a:pt x="130" y="125"/>
                  </a:lnTo>
                  <a:lnTo>
                    <a:pt x="129" y="125"/>
                  </a:lnTo>
                  <a:lnTo>
                    <a:pt x="129" y="124"/>
                  </a:lnTo>
                  <a:lnTo>
                    <a:pt x="130" y="124"/>
                  </a:lnTo>
                  <a:close/>
                  <a:moveTo>
                    <a:pt x="59" y="114"/>
                  </a:moveTo>
                  <a:lnTo>
                    <a:pt x="59" y="116"/>
                  </a:lnTo>
                  <a:lnTo>
                    <a:pt x="61" y="118"/>
                  </a:lnTo>
                  <a:lnTo>
                    <a:pt x="61" y="122"/>
                  </a:lnTo>
                  <a:lnTo>
                    <a:pt x="59" y="120"/>
                  </a:lnTo>
                  <a:lnTo>
                    <a:pt x="59" y="118"/>
                  </a:lnTo>
                  <a:lnTo>
                    <a:pt x="58" y="116"/>
                  </a:lnTo>
                  <a:lnTo>
                    <a:pt x="59" y="114"/>
                  </a:lnTo>
                  <a:lnTo>
                    <a:pt x="59" y="114"/>
                  </a:lnTo>
                  <a:close/>
                  <a:moveTo>
                    <a:pt x="147" y="112"/>
                  </a:moveTo>
                  <a:lnTo>
                    <a:pt x="147" y="114"/>
                  </a:lnTo>
                  <a:lnTo>
                    <a:pt x="145" y="116"/>
                  </a:lnTo>
                  <a:lnTo>
                    <a:pt x="145" y="118"/>
                  </a:lnTo>
                  <a:lnTo>
                    <a:pt x="144" y="118"/>
                  </a:lnTo>
                  <a:lnTo>
                    <a:pt x="144" y="120"/>
                  </a:lnTo>
                  <a:lnTo>
                    <a:pt x="142" y="120"/>
                  </a:lnTo>
                  <a:lnTo>
                    <a:pt x="140" y="122"/>
                  </a:lnTo>
                  <a:lnTo>
                    <a:pt x="140" y="124"/>
                  </a:lnTo>
                  <a:lnTo>
                    <a:pt x="138" y="124"/>
                  </a:lnTo>
                  <a:lnTo>
                    <a:pt x="136" y="124"/>
                  </a:lnTo>
                  <a:lnTo>
                    <a:pt x="138" y="122"/>
                  </a:lnTo>
                  <a:lnTo>
                    <a:pt x="136" y="120"/>
                  </a:lnTo>
                  <a:lnTo>
                    <a:pt x="138" y="118"/>
                  </a:lnTo>
                  <a:lnTo>
                    <a:pt x="142" y="116"/>
                  </a:lnTo>
                  <a:lnTo>
                    <a:pt x="145" y="114"/>
                  </a:lnTo>
                  <a:lnTo>
                    <a:pt x="147" y="112"/>
                  </a:lnTo>
                  <a:close/>
                  <a:moveTo>
                    <a:pt x="59" y="112"/>
                  </a:moveTo>
                  <a:lnTo>
                    <a:pt x="59" y="112"/>
                  </a:lnTo>
                  <a:lnTo>
                    <a:pt x="59" y="112"/>
                  </a:lnTo>
                  <a:lnTo>
                    <a:pt x="59" y="112"/>
                  </a:lnTo>
                  <a:close/>
                  <a:moveTo>
                    <a:pt x="117" y="109"/>
                  </a:moveTo>
                  <a:lnTo>
                    <a:pt x="117" y="110"/>
                  </a:lnTo>
                  <a:lnTo>
                    <a:pt x="117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4" y="112"/>
                  </a:lnTo>
                  <a:lnTo>
                    <a:pt x="114" y="110"/>
                  </a:lnTo>
                  <a:lnTo>
                    <a:pt x="117" y="109"/>
                  </a:lnTo>
                  <a:close/>
                  <a:moveTo>
                    <a:pt x="82" y="109"/>
                  </a:moveTo>
                  <a:lnTo>
                    <a:pt x="84" y="109"/>
                  </a:lnTo>
                  <a:lnTo>
                    <a:pt x="84" y="110"/>
                  </a:lnTo>
                  <a:lnTo>
                    <a:pt x="82" y="112"/>
                  </a:lnTo>
                  <a:lnTo>
                    <a:pt x="80" y="112"/>
                  </a:lnTo>
                  <a:lnTo>
                    <a:pt x="82" y="109"/>
                  </a:lnTo>
                  <a:close/>
                  <a:moveTo>
                    <a:pt x="95" y="99"/>
                  </a:moveTo>
                  <a:lnTo>
                    <a:pt x="97" y="99"/>
                  </a:lnTo>
                  <a:lnTo>
                    <a:pt x="97" y="101"/>
                  </a:lnTo>
                  <a:lnTo>
                    <a:pt x="95" y="105"/>
                  </a:lnTo>
                  <a:lnTo>
                    <a:pt x="93" y="103"/>
                  </a:lnTo>
                  <a:lnTo>
                    <a:pt x="95" y="99"/>
                  </a:lnTo>
                  <a:close/>
                  <a:moveTo>
                    <a:pt x="84" y="99"/>
                  </a:moveTo>
                  <a:lnTo>
                    <a:pt x="84" y="103"/>
                  </a:lnTo>
                  <a:lnTo>
                    <a:pt x="82" y="101"/>
                  </a:lnTo>
                  <a:lnTo>
                    <a:pt x="84" y="99"/>
                  </a:lnTo>
                  <a:close/>
                  <a:moveTo>
                    <a:pt x="101" y="99"/>
                  </a:moveTo>
                  <a:lnTo>
                    <a:pt x="102" y="99"/>
                  </a:lnTo>
                  <a:lnTo>
                    <a:pt x="102" y="101"/>
                  </a:lnTo>
                  <a:lnTo>
                    <a:pt x="101" y="103"/>
                  </a:lnTo>
                  <a:lnTo>
                    <a:pt x="99" y="103"/>
                  </a:lnTo>
                  <a:lnTo>
                    <a:pt x="99" y="101"/>
                  </a:lnTo>
                  <a:lnTo>
                    <a:pt x="101" y="99"/>
                  </a:lnTo>
                  <a:close/>
                  <a:moveTo>
                    <a:pt x="82" y="96"/>
                  </a:moveTo>
                  <a:lnTo>
                    <a:pt x="84" y="96"/>
                  </a:lnTo>
                  <a:lnTo>
                    <a:pt x="84" y="97"/>
                  </a:lnTo>
                  <a:lnTo>
                    <a:pt x="82" y="97"/>
                  </a:lnTo>
                  <a:lnTo>
                    <a:pt x="82" y="97"/>
                  </a:lnTo>
                  <a:lnTo>
                    <a:pt x="82" y="96"/>
                  </a:lnTo>
                  <a:close/>
                  <a:moveTo>
                    <a:pt x="99" y="96"/>
                  </a:moveTo>
                  <a:lnTo>
                    <a:pt x="101" y="96"/>
                  </a:lnTo>
                  <a:lnTo>
                    <a:pt x="99" y="96"/>
                  </a:lnTo>
                  <a:lnTo>
                    <a:pt x="99" y="96"/>
                  </a:lnTo>
                  <a:close/>
                  <a:moveTo>
                    <a:pt x="80" y="92"/>
                  </a:moveTo>
                  <a:lnTo>
                    <a:pt x="82" y="94"/>
                  </a:lnTo>
                  <a:lnTo>
                    <a:pt x="80" y="94"/>
                  </a:lnTo>
                  <a:lnTo>
                    <a:pt x="80" y="94"/>
                  </a:lnTo>
                  <a:lnTo>
                    <a:pt x="80" y="92"/>
                  </a:lnTo>
                  <a:close/>
                  <a:moveTo>
                    <a:pt x="95" y="92"/>
                  </a:moveTo>
                  <a:lnTo>
                    <a:pt x="97" y="92"/>
                  </a:lnTo>
                  <a:lnTo>
                    <a:pt x="97" y="94"/>
                  </a:lnTo>
                  <a:lnTo>
                    <a:pt x="95" y="94"/>
                  </a:lnTo>
                  <a:lnTo>
                    <a:pt x="93" y="92"/>
                  </a:lnTo>
                  <a:lnTo>
                    <a:pt x="95" y="92"/>
                  </a:lnTo>
                  <a:close/>
                  <a:moveTo>
                    <a:pt x="112" y="90"/>
                  </a:moveTo>
                  <a:lnTo>
                    <a:pt x="112" y="92"/>
                  </a:lnTo>
                  <a:lnTo>
                    <a:pt x="108" y="94"/>
                  </a:lnTo>
                  <a:lnTo>
                    <a:pt x="108" y="94"/>
                  </a:lnTo>
                  <a:lnTo>
                    <a:pt x="108" y="92"/>
                  </a:lnTo>
                  <a:lnTo>
                    <a:pt x="112" y="90"/>
                  </a:lnTo>
                  <a:close/>
                  <a:moveTo>
                    <a:pt x="117" y="86"/>
                  </a:moveTo>
                  <a:lnTo>
                    <a:pt x="119" y="86"/>
                  </a:lnTo>
                  <a:lnTo>
                    <a:pt x="121" y="88"/>
                  </a:lnTo>
                  <a:lnTo>
                    <a:pt x="121" y="88"/>
                  </a:lnTo>
                  <a:lnTo>
                    <a:pt x="123" y="88"/>
                  </a:lnTo>
                  <a:lnTo>
                    <a:pt x="123" y="88"/>
                  </a:lnTo>
                  <a:lnTo>
                    <a:pt x="121" y="90"/>
                  </a:lnTo>
                  <a:lnTo>
                    <a:pt x="121" y="92"/>
                  </a:lnTo>
                  <a:lnTo>
                    <a:pt x="119" y="90"/>
                  </a:lnTo>
                  <a:lnTo>
                    <a:pt x="117" y="90"/>
                  </a:lnTo>
                  <a:lnTo>
                    <a:pt x="116" y="90"/>
                  </a:lnTo>
                  <a:lnTo>
                    <a:pt x="114" y="90"/>
                  </a:lnTo>
                  <a:lnTo>
                    <a:pt x="114" y="88"/>
                  </a:lnTo>
                  <a:lnTo>
                    <a:pt x="117" y="86"/>
                  </a:lnTo>
                  <a:close/>
                  <a:moveTo>
                    <a:pt x="20" y="84"/>
                  </a:moveTo>
                  <a:lnTo>
                    <a:pt x="22" y="86"/>
                  </a:lnTo>
                  <a:lnTo>
                    <a:pt x="24" y="88"/>
                  </a:lnTo>
                  <a:lnTo>
                    <a:pt x="26" y="90"/>
                  </a:lnTo>
                  <a:lnTo>
                    <a:pt x="24" y="90"/>
                  </a:lnTo>
                  <a:lnTo>
                    <a:pt x="24" y="90"/>
                  </a:lnTo>
                  <a:lnTo>
                    <a:pt x="22" y="90"/>
                  </a:lnTo>
                  <a:lnTo>
                    <a:pt x="18" y="88"/>
                  </a:lnTo>
                  <a:lnTo>
                    <a:pt x="20" y="86"/>
                  </a:lnTo>
                  <a:lnTo>
                    <a:pt x="20" y="84"/>
                  </a:lnTo>
                  <a:close/>
                  <a:moveTo>
                    <a:pt x="87" y="84"/>
                  </a:moveTo>
                  <a:lnTo>
                    <a:pt x="89" y="86"/>
                  </a:lnTo>
                  <a:lnTo>
                    <a:pt x="91" y="90"/>
                  </a:lnTo>
                  <a:lnTo>
                    <a:pt x="91" y="92"/>
                  </a:lnTo>
                  <a:lnTo>
                    <a:pt x="89" y="92"/>
                  </a:lnTo>
                  <a:lnTo>
                    <a:pt x="87" y="88"/>
                  </a:lnTo>
                  <a:lnTo>
                    <a:pt x="86" y="86"/>
                  </a:lnTo>
                  <a:lnTo>
                    <a:pt x="86" y="84"/>
                  </a:lnTo>
                  <a:lnTo>
                    <a:pt x="87" y="84"/>
                  </a:lnTo>
                  <a:close/>
                  <a:moveTo>
                    <a:pt x="18" y="71"/>
                  </a:moveTo>
                  <a:lnTo>
                    <a:pt x="20" y="73"/>
                  </a:lnTo>
                  <a:lnTo>
                    <a:pt x="20" y="77"/>
                  </a:lnTo>
                  <a:lnTo>
                    <a:pt x="20" y="77"/>
                  </a:lnTo>
                  <a:lnTo>
                    <a:pt x="22" y="79"/>
                  </a:lnTo>
                  <a:lnTo>
                    <a:pt x="22" y="81"/>
                  </a:lnTo>
                  <a:lnTo>
                    <a:pt x="24" y="81"/>
                  </a:lnTo>
                  <a:lnTo>
                    <a:pt x="22" y="82"/>
                  </a:lnTo>
                  <a:lnTo>
                    <a:pt x="20" y="82"/>
                  </a:lnTo>
                  <a:lnTo>
                    <a:pt x="18" y="82"/>
                  </a:lnTo>
                  <a:lnTo>
                    <a:pt x="18" y="81"/>
                  </a:lnTo>
                  <a:lnTo>
                    <a:pt x="16" y="79"/>
                  </a:lnTo>
                  <a:lnTo>
                    <a:pt x="16" y="81"/>
                  </a:lnTo>
                  <a:lnTo>
                    <a:pt x="16" y="82"/>
                  </a:lnTo>
                  <a:lnTo>
                    <a:pt x="15" y="81"/>
                  </a:lnTo>
                  <a:lnTo>
                    <a:pt x="15" y="77"/>
                  </a:lnTo>
                  <a:lnTo>
                    <a:pt x="16" y="75"/>
                  </a:lnTo>
                  <a:lnTo>
                    <a:pt x="18" y="77"/>
                  </a:lnTo>
                  <a:lnTo>
                    <a:pt x="18" y="71"/>
                  </a:lnTo>
                  <a:close/>
                  <a:moveTo>
                    <a:pt x="106" y="69"/>
                  </a:moveTo>
                  <a:lnTo>
                    <a:pt x="108" y="69"/>
                  </a:lnTo>
                  <a:lnTo>
                    <a:pt x="108" y="71"/>
                  </a:lnTo>
                  <a:lnTo>
                    <a:pt x="110" y="75"/>
                  </a:lnTo>
                  <a:lnTo>
                    <a:pt x="110" y="77"/>
                  </a:lnTo>
                  <a:lnTo>
                    <a:pt x="106" y="79"/>
                  </a:lnTo>
                  <a:lnTo>
                    <a:pt x="104" y="77"/>
                  </a:lnTo>
                  <a:lnTo>
                    <a:pt x="104" y="77"/>
                  </a:lnTo>
                  <a:lnTo>
                    <a:pt x="106" y="75"/>
                  </a:lnTo>
                  <a:lnTo>
                    <a:pt x="106" y="73"/>
                  </a:lnTo>
                  <a:lnTo>
                    <a:pt x="104" y="71"/>
                  </a:lnTo>
                  <a:lnTo>
                    <a:pt x="104" y="69"/>
                  </a:lnTo>
                  <a:lnTo>
                    <a:pt x="106" y="69"/>
                  </a:lnTo>
                  <a:close/>
                  <a:moveTo>
                    <a:pt x="20" y="66"/>
                  </a:moveTo>
                  <a:lnTo>
                    <a:pt x="20" y="69"/>
                  </a:lnTo>
                  <a:lnTo>
                    <a:pt x="20" y="71"/>
                  </a:lnTo>
                  <a:lnTo>
                    <a:pt x="18" y="71"/>
                  </a:lnTo>
                  <a:lnTo>
                    <a:pt x="18" y="71"/>
                  </a:lnTo>
                  <a:lnTo>
                    <a:pt x="18" y="69"/>
                  </a:lnTo>
                  <a:lnTo>
                    <a:pt x="18" y="67"/>
                  </a:lnTo>
                  <a:lnTo>
                    <a:pt x="20" y="66"/>
                  </a:lnTo>
                  <a:close/>
                  <a:moveTo>
                    <a:pt x="82" y="62"/>
                  </a:moveTo>
                  <a:lnTo>
                    <a:pt x="84" y="64"/>
                  </a:lnTo>
                  <a:lnTo>
                    <a:pt x="86" y="64"/>
                  </a:lnTo>
                  <a:lnTo>
                    <a:pt x="86" y="67"/>
                  </a:lnTo>
                  <a:lnTo>
                    <a:pt x="84" y="67"/>
                  </a:lnTo>
                  <a:lnTo>
                    <a:pt x="84" y="66"/>
                  </a:lnTo>
                  <a:lnTo>
                    <a:pt x="84" y="66"/>
                  </a:lnTo>
                  <a:lnTo>
                    <a:pt x="82" y="62"/>
                  </a:lnTo>
                  <a:lnTo>
                    <a:pt x="82" y="62"/>
                  </a:lnTo>
                  <a:close/>
                  <a:moveTo>
                    <a:pt x="61" y="62"/>
                  </a:moveTo>
                  <a:lnTo>
                    <a:pt x="63" y="64"/>
                  </a:lnTo>
                  <a:lnTo>
                    <a:pt x="67" y="66"/>
                  </a:lnTo>
                  <a:lnTo>
                    <a:pt x="69" y="67"/>
                  </a:lnTo>
                  <a:lnTo>
                    <a:pt x="71" y="67"/>
                  </a:lnTo>
                  <a:lnTo>
                    <a:pt x="73" y="67"/>
                  </a:lnTo>
                  <a:lnTo>
                    <a:pt x="73" y="67"/>
                  </a:lnTo>
                  <a:lnTo>
                    <a:pt x="76" y="71"/>
                  </a:lnTo>
                  <a:lnTo>
                    <a:pt x="78" y="75"/>
                  </a:lnTo>
                  <a:lnTo>
                    <a:pt x="78" y="75"/>
                  </a:lnTo>
                  <a:lnTo>
                    <a:pt x="78" y="77"/>
                  </a:lnTo>
                  <a:lnTo>
                    <a:pt x="78" y="81"/>
                  </a:lnTo>
                  <a:lnTo>
                    <a:pt x="80" y="82"/>
                  </a:lnTo>
                  <a:lnTo>
                    <a:pt x="82" y="81"/>
                  </a:lnTo>
                  <a:lnTo>
                    <a:pt x="84" y="81"/>
                  </a:lnTo>
                  <a:lnTo>
                    <a:pt x="84" y="84"/>
                  </a:lnTo>
                  <a:lnTo>
                    <a:pt x="82" y="84"/>
                  </a:lnTo>
                  <a:lnTo>
                    <a:pt x="80" y="84"/>
                  </a:lnTo>
                  <a:lnTo>
                    <a:pt x="78" y="82"/>
                  </a:lnTo>
                  <a:lnTo>
                    <a:pt x="76" y="81"/>
                  </a:lnTo>
                  <a:lnTo>
                    <a:pt x="76" y="79"/>
                  </a:lnTo>
                  <a:lnTo>
                    <a:pt x="76" y="79"/>
                  </a:lnTo>
                  <a:lnTo>
                    <a:pt x="74" y="75"/>
                  </a:lnTo>
                  <a:lnTo>
                    <a:pt x="73" y="73"/>
                  </a:lnTo>
                  <a:lnTo>
                    <a:pt x="71" y="73"/>
                  </a:lnTo>
                  <a:lnTo>
                    <a:pt x="67" y="73"/>
                  </a:lnTo>
                  <a:lnTo>
                    <a:pt x="67" y="69"/>
                  </a:lnTo>
                  <a:lnTo>
                    <a:pt x="63" y="69"/>
                  </a:lnTo>
                  <a:lnTo>
                    <a:pt x="63" y="67"/>
                  </a:lnTo>
                  <a:lnTo>
                    <a:pt x="61" y="67"/>
                  </a:lnTo>
                  <a:lnTo>
                    <a:pt x="61" y="66"/>
                  </a:lnTo>
                  <a:lnTo>
                    <a:pt x="59" y="66"/>
                  </a:lnTo>
                  <a:lnTo>
                    <a:pt x="56" y="66"/>
                  </a:lnTo>
                  <a:lnTo>
                    <a:pt x="54" y="64"/>
                  </a:lnTo>
                  <a:lnTo>
                    <a:pt x="58" y="62"/>
                  </a:lnTo>
                  <a:lnTo>
                    <a:pt x="61" y="62"/>
                  </a:lnTo>
                  <a:close/>
                  <a:moveTo>
                    <a:pt x="67" y="58"/>
                  </a:moveTo>
                  <a:lnTo>
                    <a:pt x="67" y="58"/>
                  </a:lnTo>
                  <a:lnTo>
                    <a:pt x="69" y="60"/>
                  </a:lnTo>
                  <a:lnTo>
                    <a:pt x="67" y="62"/>
                  </a:lnTo>
                  <a:lnTo>
                    <a:pt x="65" y="58"/>
                  </a:lnTo>
                  <a:lnTo>
                    <a:pt x="67" y="58"/>
                  </a:lnTo>
                  <a:close/>
                  <a:moveTo>
                    <a:pt x="63" y="58"/>
                  </a:moveTo>
                  <a:lnTo>
                    <a:pt x="63" y="58"/>
                  </a:lnTo>
                  <a:lnTo>
                    <a:pt x="63" y="60"/>
                  </a:lnTo>
                  <a:lnTo>
                    <a:pt x="61" y="58"/>
                  </a:lnTo>
                  <a:lnTo>
                    <a:pt x="63" y="58"/>
                  </a:lnTo>
                  <a:close/>
                  <a:moveTo>
                    <a:pt x="112" y="52"/>
                  </a:moveTo>
                  <a:lnTo>
                    <a:pt x="114" y="54"/>
                  </a:lnTo>
                  <a:lnTo>
                    <a:pt x="112" y="56"/>
                  </a:lnTo>
                  <a:lnTo>
                    <a:pt x="114" y="56"/>
                  </a:lnTo>
                  <a:lnTo>
                    <a:pt x="114" y="58"/>
                  </a:lnTo>
                  <a:lnTo>
                    <a:pt x="114" y="62"/>
                  </a:lnTo>
                  <a:lnTo>
                    <a:pt x="110" y="62"/>
                  </a:lnTo>
                  <a:lnTo>
                    <a:pt x="108" y="62"/>
                  </a:lnTo>
                  <a:lnTo>
                    <a:pt x="108" y="60"/>
                  </a:lnTo>
                  <a:lnTo>
                    <a:pt x="110" y="58"/>
                  </a:lnTo>
                  <a:lnTo>
                    <a:pt x="110" y="56"/>
                  </a:lnTo>
                  <a:lnTo>
                    <a:pt x="108" y="56"/>
                  </a:lnTo>
                  <a:lnTo>
                    <a:pt x="108" y="58"/>
                  </a:lnTo>
                  <a:lnTo>
                    <a:pt x="106" y="60"/>
                  </a:lnTo>
                  <a:lnTo>
                    <a:pt x="106" y="62"/>
                  </a:lnTo>
                  <a:lnTo>
                    <a:pt x="104" y="62"/>
                  </a:lnTo>
                  <a:lnTo>
                    <a:pt x="102" y="58"/>
                  </a:lnTo>
                  <a:lnTo>
                    <a:pt x="102" y="56"/>
                  </a:lnTo>
                  <a:lnTo>
                    <a:pt x="108" y="54"/>
                  </a:lnTo>
                  <a:lnTo>
                    <a:pt x="108" y="54"/>
                  </a:lnTo>
                  <a:lnTo>
                    <a:pt x="112" y="52"/>
                  </a:lnTo>
                  <a:close/>
                  <a:moveTo>
                    <a:pt x="3" y="45"/>
                  </a:moveTo>
                  <a:lnTo>
                    <a:pt x="5" y="47"/>
                  </a:lnTo>
                  <a:lnTo>
                    <a:pt x="5" y="51"/>
                  </a:lnTo>
                  <a:lnTo>
                    <a:pt x="7" y="52"/>
                  </a:lnTo>
                  <a:lnTo>
                    <a:pt x="9" y="52"/>
                  </a:lnTo>
                  <a:lnTo>
                    <a:pt x="9" y="54"/>
                  </a:lnTo>
                  <a:lnTo>
                    <a:pt x="9" y="54"/>
                  </a:lnTo>
                  <a:lnTo>
                    <a:pt x="5" y="52"/>
                  </a:lnTo>
                  <a:lnTo>
                    <a:pt x="3" y="51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3" y="45"/>
                  </a:lnTo>
                  <a:close/>
                  <a:moveTo>
                    <a:pt x="95" y="38"/>
                  </a:moveTo>
                  <a:lnTo>
                    <a:pt x="95" y="39"/>
                  </a:lnTo>
                  <a:lnTo>
                    <a:pt x="93" y="41"/>
                  </a:lnTo>
                  <a:lnTo>
                    <a:pt x="93" y="45"/>
                  </a:lnTo>
                  <a:lnTo>
                    <a:pt x="91" y="43"/>
                  </a:lnTo>
                  <a:lnTo>
                    <a:pt x="89" y="43"/>
                  </a:lnTo>
                  <a:lnTo>
                    <a:pt x="89" y="43"/>
                  </a:lnTo>
                  <a:lnTo>
                    <a:pt x="87" y="39"/>
                  </a:lnTo>
                  <a:lnTo>
                    <a:pt x="89" y="39"/>
                  </a:lnTo>
                  <a:lnTo>
                    <a:pt x="91" y="39"/>
                  </a:lnTo>
                  <a:lnTo>
                    <a:pt x="93" y="39"/>
                  </a:lnTo>
                  <a:lnTo>
                    <a:pt x="95" y="38"/>
                  </a:lnTo>
                  <a:close/>
                  <a:moveTo>
                    <a:pt x="99" y="28"/>
                  </a:moveTo>
                  <a:lnTo>
                    <a:pt x="101" y="28"/>
                  </a:lnTo>
                  <a:lnTo>
                    <a:pt x="101" y="30"/>
                  </a:lnTo>
                  <a:lnTo>
                    <a:pt x="99" y="32"/>
                  </a:lnTo>
                  <a:lnTo>
                    <a:pt x="95" y="30"/>
                  </a:lnTo>
                  <a:lnTo>
                    <a:pt x="97" y="28"/>
                  </a:lnTo>
                  <a:lnTo>
                    <a:pt x="99" y="28"/>
                  </a:lnTo>
                  <a:close/>
                  <a:moveTo>
                    <a:pt x="82" y="24"/>
                  </a:moveTo>
                  <a:lnTo>
                    <a:pt x="84" y="24"/>
                  </a:lnTo>
                  <a:lnTo>
                    <a:pt x="84" y="26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0" y="28"/>
                  </a:lnTo>
                  <a:lnTo>
                    <a:pt x="80" y="24"/>
                  </a:lnTo>
                  <a:lnTo>
                    <a:pt x="82" y="24"/>
                  </a:lnTo>
                  <a:close/>
                  <a:moveTo>
                    <a:pt x="108" y="0"/>
                  </a:moveTo>
                  <a:lnTo>
                    <a:pt x="110" y="0"/>
                  </a:lnTo>
                  <a:lnTo>
                    <a:pt x="110" y="6"/>
                  </a:lnTo>
                  <a:lnTo>
                    <a:pt x="114" y="6"/>
                  </a:lnTo>
                  <a:lnTo>
                    <a:pt x="112" y="11"/>
                  </a:lnTo>
                  <a:lnTo>
                    <a:pt x="108" y="13"/>
                  </a:lnTo>
                  <a:lnTo>
                    <a:pt x="110" y="17"/>
                  </a:lnTo>
                  <a:lnTo>
                    <a:pt x="106" y="21"/>
                  </a:lnTo>
                  <a:lnTo>
                    <a:pt x="104" y="23"/>
                  </a:lnTo>
                  <a:lnTo>
                    <a:pt x="99" y="21"/>
                  </a:lnTo>
                  <a:lnTo>
                    <a:pt x="91" y="21"/>
                  </a:lnTo>
                  <a:lnTo>
                    <a:pt x="89" y="17"/>
                  </a:lnTo>
                  <a:lnTo>
                    <a:pt x="87" y="17"/>
                  </a:lnTo>
                  <a:lnTo>
                    <a:pt x="87" y="19"/>
                  </a:lnTo>
                  <a:lnTo>
                    <a:pt x="84" y="23"/>
                  </a:lnTo>
                  <a:lnTo>
                    <a:pt x="82" y="23"/>
                  </a:lnTo>
                  <a:lnTo>
                    <a:pt x="78" y="19"/>
                  </a:lnTo>
                  <a:lnTo>
                    <a:pt x="76" y="21"/>
                  </a:lnTo>
                  <a:lnTo>
                    <a:pt x="74" y="24"/>
                  </a:lnTo>
                  <a:lnTo>
                    <a:pt x="71" y="26"/>
                  </a:lnTo>
                  <a:lnTo>
                    <a:pt x="69" y="26"/>
                  </a:lnTo>
                  <a:lnTo>
                    <a:pt x="67" y="28"/>
                  </a:lnTo>
                  <a:lnTo>
                    <a:pt x="69" y="32"/>
                  </a:lnTo>
                  <a:lnTo>
                    <a:pt x="73" y="32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3" y="34"/>
                  </a:lnTo>
                  <a:lnTo>
                    <a:pt x="67" y="34"/>
                  </a:lnTo>
                  <a:lnTo>
                    <a:pt x="67" y="36"/>
                  </a:lnTo>
                  <a:lnTo>
                    <a:pt x="69" y="36"/>
                  </a:lnTo>
                  <a:lnTo>
                    <a:pt x="73" y="38"/>
                  </a:lnTo>
                  <a:lnTo>
                    <a:pt x="71" y="41"/>
                  </a:lnTo>
                  <a:lnTo>
                    <a:pt x="69" y="39"/>
                  </a:lnTo>
                  <a:lnTo>
                    <a:pt x="65" y="36"/>
                  </a:lnTo>
                  <a:lnTo>
                    <a:pt x="61" y="34"/>
                  </a:lnTo>
                  <a:lnTo>
                    <a:pt x="61" y="38"/>
                  </a:lnTo>
                  <a:lnTo>
                    <a:pt x="63" y="39"/>
                  </a:lnTo>
                  <a:lnTo>
                    <a:pt x="65" y="41"/>
                  </a:lnTo>
                  <a:lnTo>
                    <a:pt x="61" y="41"/>
                  </a:lnTo>
                  <a:lnTo>
                    <a:pt x="59" y="39"/>
                  </a:lnTo>
                  <a:lnTo>
                    <a:pt x="58" y="34"/>
                  </a:lnTo>
                  <a:lnTo>
                    <a:pt x="52" y="32"/>
                  </a:lnTo>
                  <a:lnTo>
                    <a:pt x="52" y="30"/>
                  </a:lnTo>
                  <a:lnTo>
                    <a:pt x="54" y="30"/>
                  </a:lnTo>
                  <a:lnTo>
                    <a:pt x="54" y="26"/>
                  </a:lnTo>
                  <a:lnTo>
                    <a:pt x="50" y="28"/>
                  </a:lnTo>
                  <a:lnTo>
                    <a:pt x="48" y="32"/>
                  </a:lnTo>
                  <a:lnTo>
                    <a:pt x="48" y="38"/>
                  </a:lnTo>
                  <a:lnTo>
                    <a:pt x="46" y="39"/>
                  </a:lnTo>
                  <a:lnTo>
                    <a:pt x="50" y="43"/>
                  </a:lnTo>
                  <a:lnTo>
                    <a:pt x="52" y="45"/>
                  </a:lnTo>
                  <a:lnTo>
                    <a:pt x="54" y="47"/>
                  </a:lnTo>
                  <a:lnTo>
                    <a:pt x="59" y="54"/>
                  </a:lnTo>
                  <a:lnTo>
                    <a:pt x="61" y="56"/>
                  </a:lnTo>
                  <a:lnTo>
                    <a:pt x="59" y="60"/>
                  </a:lnTo>
                  <a:lnTo>
                    <a:pt x="58" y="60"/>
                  </a:lnTo>
                  <a:lnTo>
                    <a:pt x="58" y="58"/>
                  </a:lnTo>
                  <a:lnTo>
                    <a:pt x="58" y="56"/>
                  </a:lnTo>
                  <a:lnTo>
                    <a:pt x="56" y="54"/>
                  </a:lnTo>
                  <a:lnTo>
                    <a:pt x="54" y="54"/>
                  </a:lnTo>
                  <a:lnTo>
                    <a:pt x="54" y="56"/>
                  </a:lnTo>
                  <a:lnTo>
                    <a:pt x="52" y="58"/>
                  </a:lnTo>
                  <a:lnTo>
                    <a:pt x="56" y="60"/>
                  </a:lnTo>
                  <a:lnTo>
                    <a:pt x="56" y="62"/>
                  </a:lnTo>
                  <a:lnTo>
                    <a:pt x="54" y="64"/>
                  </a:lnTo>
                  <a:lnTo>
                    <a:pt x="50" y="64"/>
                  </a:lnTo>
                  <a:lnTo>
                    <a:pt x="54" y="67"/>
                  </a:lnTo>
                  <a:lnTo>
                    <a:pt x="56" y="67"/>
                  </a:lnTo>
                  <a:lnTo>
                    <a:pt x="58" y="69"/>
                  </a:lnTo>
                  <a:lnTo>
                    <a:pt x="59" y="69"/>
                  </a:lnTo>
                  <a:lnTo>
                    <a:pt x="61" y="71"/>
                  </a:lnTo>
                  <a:lnTo>
                    <a:pt x="63" y="71"/>
                  </a:lnTo>
                  <a:lnTo>
                    <a:pt x="71" y="77"/>
                  </a:lnTo>
                  <a:lnTo>
                    <a:pt x="73" y="79"/>
                  </a:lnTo>
                  <a:lnTo>
                    <a:pt x="73" y="82"/>
                  </a:lnTo>
                  <a:lnTo>
                    <a:pt x="74" y="86"/>
                  </a:lnTo>
                  <a:lnTo>
                    <a:pt x="74" y="88"/>
                  </a:lnTo>
                  <a:lnTo>
                    <a:pt x="71" y="88"/>
                  </a:lnTo>
                  <a:lnTo>
                    <a:pt x="71" y="86"/>
                  </a:lnTo>
                  <a:lnTo>
                    <a:pt x="65" y="84"/>
                  </a:lnTo>
                  <a:lnTo>
                    <a:pt x="63" y="84"/>
                  </a:lnTo>
                  <a:lnTo>
                    <a:pt x="61" y="84"/>
                  </a:lnTo>
                  <a:lnTo>
                    <a:pt x="58" y="86"/>
                  </a:lnTo>
                  <a:lnTo>
                    <a:pt x="61" y="90"/>
                  </a:lnTo>
                  <a:lnTo>
                    <a:pt x="61" y="90"/>
                  </a:lnTo>
                  <a:lnTo>
                    <a:pt x="63" y="92"/>
                  </a:lnTo>
                  <a:lnTo>
                    <a:pt x="65" y="94"/>
                  </a:lnTo>
                  <a:lnTo>
                    <a:pt x="65" y="94"/>
                  </a:lnTo>
                  <a:lnTo>
                    <a:pt x="67" y="96"/>
                  </a:lnTo>
                  <a:lnTo>
                    <a:pt x="67" y="97"/>
                  </a:lnTo>
                  <a:lnTo>
                    <a:pt x="63" y="96"/>
                  </a:lnTo>
                  <a:lnTo>
                    <a:pt x="61" y="97"/>
                  </a:lnTo>
                  <a:lnTo>
                    <a:pt x="59" y="96"/>
                  </a:lnTo>
                  <a:lnTo>
                    <a:pt x="61" y="96"/>
                  </a:lnTo>
                  <a:lnTo>
                    <a:pt x="58" y="94"/>
                  </a:lnTo>
                  <a:lnTo>
                    <a:pt x="56" y="94"/>
                  </a:lnTo>
                  <a:lnTo>
                    <a:pt x="56" y="94"/>
                  </a:lnTo>
                  <a:lnTo>
                    <a:pt x="58" y="97"/>
                  </a:lnTo>
                  <a:lnTo>
                    <a:pt x="59" y="103"/>
                  </a:lnTo>
                  <a:lnTo>
                    <a:pt x="61" y="107"/>
                  </a:lnTo>
                  <a:lnTo>
                    <a:pt x="61" y="109"/>
                  </a:lnTo>
                  <a:lnTo>
                    <a:pt x="63" y="112"/>
                  </a:lnTo>
                  <a:lnTo>
                    <a:pt x="58" y="109"/>
                  </a:lnTo>
                  <a:lnTo>
                    <a:pt x="56" y="105"/>
                  </a:lnTo>
                  <a:lnTo>
                    <a:pt x="54" y="105"/>
                  </a:lnTo>
                  <a:lnTo>
                    <a:pt x="52" y="110"/>
                  </a:lnTo>
                  <a:lnTo>
                    <a:pt x="52" y="114"/>
                  </a:lnTo>
                  <a:lnTo>
                    <a:pt x="50" y="112"/>
                  </a:lnTo>
                  <a:lnTo>
                    <a:pt x="50" y="109"/>
                  </a:lnTo>
                  <a:lnTo>
                    <a:pt x="50" y="107"/>
                  </a:lnTo>
                  <a:lnTo>
                    <a:pt x="44" y="105"/>
                  </a:lnTo>
                  <a:lnTo>
                    <a:pt x="44" y="101"/>
                  </a:lnTo>
                  <a:lnTo>
                    <a:pt x="43" y="105"/>
                  </a:lnTo>
                  <a:lnTo>
                    <a:pt x="43" y="105"/>
                  </a:lnTo>
                  <a:lnTo>
                    <a:pt x="43" y="109"/>
                  </a:lnTo>
                  <a:lnTo>
                    <a:pt x="41" y="105"/>
                  </a:lnTo>
                  <a:lnTo>
                    <a:pt x="37" y="101"/>
                  </a:lnTo>
                  <a:lnTo>
                    <a:pt x="37" y="99"/>
                  </a:lnTo>
                  <a:lnTo>
                    <a:pt x="39" y="97"/>
                  </a:lnTo>
                  <a:lnTo>
                    <a:pt x="39" y="94"/>
                  </a:lnTo>
                  <a:lnTo>
                    <a:pt x="35" y="92"/>
                  </a:lnTo>
                  <a:lnTo>
                    <a:pt x="31" y="90"/>
                  </a:lnTo>
                  <a:lnTo>
                    <a:pt x="28" y="84"/>
                  </a:lnTo>
                  <a:lnTo>
                    <a:pt x="28" y="82"/>
                  </a:lnTo>
                  <a:lnTo>
                    <a:pt x="29" y="82"/>
                  </a:lnTo>
                  <a:lnTo>
                    <a:pt x="33" y="79"/>
                  </a:lnTo>
                  <a:lnTo>
                    <a:pt x="35" y="81"/>
                  </a:lnTo>
                  <a:lnTo>
                    <a:pt x="39" y="79"/>
                  </a:lnTo>
                  <a:lnTo>
                    <a:pt x="41" y="77"/>
                  </a:lnTo>
                  <a:lnTo>
                    <a:pt x="48" y="82"/>
                  </a:lnTo>
                  <a:lnTo>
                    <a:pt x="52" y="82"/>
                  </a:lnTo>
                  <a:lnTo>
                    <a:pt x="54" y="84"/>
                  </a:lnTo>
                  <a:lnTo>
                    <a:pt x="56" y="82"/>
                  </a:lnTo>
                  <a:lnTo>
                    <a:pt x="58" y="81"/>
                  </a:lnTo>
                  <a:lnTo>
                    <a:pt x="54" y="81"/>
                  </a:lnTo>
                  <a:lnTo>
                    <a:pt x="52" y="79"/>
                  </a:lnTo>
                  <a:lnTo>
                    <a:pt x="50" y="79"/>
                  </a:lnTo>
                  <a:lnTo>
                    <a:pt x="50" y="77"/>
                  </a:lnTo>
                  <a:lnTo>
                    <a:pt x="48" y="77"/>
                  </a:lnTo>
                  <a:lnTo>
                    <a:pt x="43" y="75"/>
                  </a:lnTo>
                  <a:lnTo>
                    <a:pt x="41" y="75"/>
                  </a:lnTo>
                  <a:lnTo>
                    <a:pt x="39" y="77"/>
                  </a:lnTo>
                  <a:lnTo>
                    <a:pt x="35" y="77"/>
                  </a:lnTo>
                  <a:lnTo>
                    <a:pt x="31" y="73"/>
                  </a:lnTo>
                  <a:lnTo>
                    <a:pt x="29" y="77"/>
                  </a:lnTo>
                  <a:lnTo>
                    <a:pt x="28" y="77"/>
                  </a:lnTo>
                  <a:lnTo>
                    <a:pt x="26" y="71"/>
                  </a:lnTo>
                  <a:lnTo>
                    <a:pt x="22" y="66"/>
                  </a:lnTo>
                  <a:lnTo>
                    <a:pt x="22" y="64"/>
                  </a:lnTo>
                  <a:lnTo>
                    <a:pt x="20" y="64"/>
                  </a:lnTo>
                  <a:lnTo>
                    <a:pt x="16" y="58"/>
                  </a:lnTo>
                  <a:lnTo>
                    <a:pt x="11" y="52"/>
                  </a:lnTo>
                  <a:lnTo>
                    <a:pt x="11" y="49"/>
                  </a:lnTo>
                  <a:lnTo>
                    <a:pt x="9" y="49"/>
                  </a:lnTo>
                  <a:lnTo>
                    <a:pt x="13" y="47"/>
                  </a:lnTo>
                  <a:lnTo>
                    <a:pt x="15" y="41"/>
                  </a:lnTo>
                  <a:lnTo>
                    <a:pt x="15" y="38"/>
                  </a:lnTo>
                  <a:lnTo>
                    <a:pt x="20" y="36"/>
                  </a:lnTo>
                  <a:lnTo>
                    <a:pt x="24" y="30"/>
                  </a:lnTo>
                  <a:lnTo>
                    <a:pt x="24" y="26"/>
                  </a:lnTo>
                  <a:lnTo>
                    <a:pt x="31" y="23"/>
                  </a:lnTo>
                  <a:lnTo>
                    <a:pt x="35" y="21"/>
                  </a:lnTo>
                  <a:lnTo>
                    <a:pt x="37" y="19"/>
                  </a:lnTo>
                  <a:lnTo>
                    <a:pt x="39" y="17"/>
                  </a:lnTo>
                  <a:lnTo>
                    <a:pt x="48" y="17"/>
                  </a:lnTo>
                  <a:lnTo>
                    <a:pt x="52" y="15"/>
                  </a:lnTo>
                  <a:lnTo>
                    <a:pt x="56" y="15"/>
                  </a:lnTo>
                  <a:lnTo>
                    <a:pt x="58" y="13"/>
                  </a:lnTo>
                  <a:lnTo>
                    <a:pt x="59" y="13"/>
                  </a:lnTo>
                  <a:lnTo>
                    <a:pt x="65" y="13"/>
                  </a:lnTo>
                  <a:lnTo>
                    <a:pt x="69" y="13"/>
                  </a:lnTo>
                  <a:lnTo>
                    <a:pt x="73" y="9"/>
                  </a:lnTo>
                  <a:lnTo>
                    <a:pt x="76" y="11"/>
                  </a:lnTo>
                  <a:lnTo>
                    <a:pt x="80" y="11"/>
                  </a:lnTo>
                  <a:lnTo>
                    <a:pt x="80" y="13"/>
                  </a:lnTo>
                  <a:lnTo>
                    <a:pt x="84" y="13"/>
                  </a:lnTo>
                  <a:lnTo>
                    <a:pt x="86" y="11"/>
                  </a:lnTo>
                  <a:lnTo>
                    <a:pt x="89" y="11"/>
                  </a:lnTo>
                  <a:lnTo>
                    <a:pt x="93" y="13"/>
                  </a:lnTo>
                  <a:lnTo>
                    <a:pt x="95" y="11"/>
                  </a:lnTo>
                  <a:lnTo>
                    <a:pt x="102" y="11"/>
                  </a:lnTo>
                  <a:lnTo>
                    <a:pt x="104" y="11"/>
                  </a:lnTo>
                  <a:lnTo>
                    <a:pt x="104" y="8"/>
                  </a:lnTo>
                  <a:lnTo>
                    <a:pt x="104" y="4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77">
              <a:extLst>
                <a:ext uri="{FF2B5EF4-FFF2-40B4-BE49-F238E27FC236}">
                  <a16:creationId xmlns:a16="http://schemas.microsoft.com/office/drawing/2014/main" id="{2A7B79E4-C6FA-4BFB-8B36-B56194700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66733" y="5726341"/>
              <a:ext cx="1727538" cy="1350402"/>
            </a:xfrm>
            <a:custGeom>
              <a:avLst/>
              <a:gdLst>
                <a:gd name="T0" fmla="*/ 75 w 142"/>
                <a:gd name="T1" fmla="*/ 6 h 111"/>
                <a:gd name="T2" fmla="*/ 82 w 142"/>
                <a:gd name="T3" fmla="*/ 4 h 111"/>
                <a:gd name="T4" fmla="*/ 90 w 142"/>
                <a:gd name="T5" fmla="*/ 8 h 111"/>
                <a:gd name="T6" fmla="*/ 97 w 142"/>
                <a:gd name="T7" fmla="*/ 8 h 111"/>
                <a:gd name="T8" fmla="*/ 106 w 142"/>
                <a:gd name="T9" fmla="*/ 11 h 111"/>
                <a:gd name="T10" fmla="*/ 106 w 142"/>
                <a:gd name="T11" fmla="*/ 19 h 111"/>
                <a:gd name="T12" fmla="*/ 110 w 142"/>
                <a:gd name="T13" fmla="*/ 28 h 111"/>
                <a:gd name="T14" fmla="*/ 116 w 142"/>
                <a:gd name="T15" fmla="*/ 36 h 111"/>
                <a:gd name="T16" fmla="*/ 123 w 142"/>
                <a:gd name="T17" fmla="*/ 45 h 111"/>
                <a:gd name="T18" fmla="*/ 131 w 142"/>
                <a:gd name="T19" fmla="*/ 53 h 111"/>
                <a:gd name="T20" fmla="*/ 136 w 142"/>
                <a:gd name="T21" fmla="*/ 60 h 111"/>
                <a:gd name="T22" fmla="*/ 140 w 142"/>
                <a:gd name="T23" fmla="*/ 66 h 111"/>
                <a:gd name="T24" fmla="*/ 127 w 142"/>
                <a:gd name="T25" fmla="*/ 71 h 111"/>
                <a:gd name="T26" fmla="*/ 121 w 142"/>
                <a:gd name="T27" fmla="*/ 71 h 111"/>
                <a:gd name="T28" fmla="*/ 125 w 142"/>
                <a:gd name="T29" fmla="*/ 81 h 111"/>
                <a:gd name="T30" fmla="*/ 129 w 142"/>
                <a:gd name="T31" fmla="*/ 90 h 111"/>
                <a:gd name="T32" fmla="*/ 129 w 142"/>
                <a:gd name="T33" fmla="*/ 94 h 111"/>
                <a:gd name="T34" fmla="*/ 118 w 142"/>
                <a:gd name="T35" fmla="*/ 96 h 111"/>
                <a:gd name="T36" fmla="*/ 114 w 142"/>
                <a:gd name="T37" fmla="*/ 109 h 111"/>
                <a:gd name="T38" fmla="*/ 106 w 142"/>
                <a:gd name="T39" fmla="*/ 107 h 111"/>
                <a:gd name="T40" fmla="*/ 99 w 142"/>
                <a:gd name="T41" fmla="*/ 107 h 111"/>
                <a:gd name="T42" fmla="*/ 93 w 142"/>
                <a:gd name="T43" fmla="*/ 111 h 111"/>
                <a:gd name="T44" fmla="*/ 90 w 142"/>
                <a:gd name="T45" fmla="*/ 107 h 111"/>
                <a:gd name="T46" fmla="*/ 80 w 142"/>
                <a:gd name="T47" fmla="*/ 109 h 111"/>
                <a:gd name="T48" fmla="*/ 73 w 142"/>
                <a:gd name="T49" fmla="*/ 107 h 111"/>
                <a:gd name="T50" fmla="*/ 69 w 142"/>
                <a:gd name="T51" fmla="*/ 109 h 111"/>
                <a:gd name="T52" fmla="*/ 60 w 142"/>
                <a:gd name="T53" fmla="*/ 109 h 111"/>
                <a:gd name="T54" fmla="*/ 54 w 142"/>
                <a:gd name="T55" fmla="*/ 105 h 111"/>
                <a:gd name="T56" fmla="*/ 41 w 142"/>
                <a:gd name="T57" fmla="*/ 101 h 111"/>
                <a:gd name="T58" fmla="*/ 35 w 142"/>
                <a:gd name="T59" fmla="*/ 103 h 111"/>
                <a:gd name="T60" fmla="*/ 19 w 142"/>
                <a:gd name="T61" fmla="*/ 105 h 111"/>
                <a:gd name="T62" fmla="*/ 9 w 142"/>
                <a:gd name="T63" fmla="*/ 103 h 111"/>
                <a:gd name="T64" fmla="*/ 7 w 142"/>
                <a:gd name="T65" fmla="*/ 103 h 111"/>
                <a:gd name="T66" fmla="*/ 2 w 142"/>
                <a:gd name="T67" fmla="*/ 92 h 111"/>
                <a:gd name="T68" fmla="*/ 9 w 142"/>
                <a:gd name="T69" fmla="*/ 86 h 111"/>
                <a:gd name="T70" fmla="*/ 5 w 142"/>
                <a:gd name="T71" fmla="*/ 75 h 111"/>
                <a:gd name="T72" fmla="*/ 4 w 142"/>
                <a:gd name="T73" fmla="*/ 68 h 111"/>
                <a:gd name="T74" fmla="*/ 0 w 142"/>
                <a:gd name="T75" fmla="*/ 58 h 111"/>
                <a:gd name="T76" fmla="*/ 9 w 142"/>
                <a:gd name="T77" fmla="*/ 53 h 111"/>
                <a:gd name="T78" fmla="*/ 19 w 142"/>
                <a:gd name="T79" fmla="*/ 53 h 111"/>
                <a:gd name="T80" fmla="*/ 20 w 142"/>
                <a:gd name="T81" fmla="*/ 47 h 111"/>
                <a:gd name="T82" fmla="*/ 26 w 142"/>
                <a:gd name="T83" fmla="*/ 43 h 111"/>
                <a:gd name="T84" fmla="*/ 30 w 142"/>
                <a:gd name="T85" fmla="*/ 45 h 111"/>
                <a:gd name="T86" fmla="*/ 34 w 142"/>
                <a:gd name="T87" fmla="*/ 41 h 111"/>
                <a:gd name="T88" fmla="*/ 30 w 142"/>
                <a:gd name="T89" fmla="*/ 34 h 111"/>
                <a:gd name="T90" fmla="*/ 35 w 142"/>
                <a:gd name="T91" fmla="*/ 26 h 111"/>
                <a:gd name="T92" fmla="*/ 43 w 142"/>
                <a:gd name="T93" fmla="*/ 21 h 111"/>
                <a:gd name="T94" fmla="*/ 43 w 142"/>
                <a:gd name="T95" fmla="*/ 15 h 111"/>
                <a:gd name="T96" fmla="*/ 56 w 142"/>
                <a:gd name="T97" fmla="*/ 11 h 111"/>
                <a:gd name="T98" fmla="*/ 60 w 142"/>
                <a:gd name="T99" fmla="*/ 6 h 111"/>
                <a:gd name="T100" fmla="*/ 65 w 142"/>
                <a:gd name="T101" fmla="*/ 0 h 111"/>
                <a:gd name="T102" fmla="*/ 71 w 142"/>
                <a:gd name="T103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2" h="111">
                  <a:moveTo>
                    <a:pt x="71" y="0"/>
                  </a:moveTo>
                  <a:lnTo>
                    <a:pt x="75" y="6"/>
                  </a:lnTo>
                  <a:lnTo>
                    <a:pt x="78" y="4"/>
                  </a:lnTo>
                  <a:lnTo>
                    <a:pt x="82" y="4"/>
                  </a:lnTo>
                  <a:lnTo>
                    <a:pt x="86" y="10"/>
                  </a:lnTo>
                  <a:lnTo>
                    <a:pt x="90" y="8"/>
                  </a:lnTo>
                  <a:lnTo>
                    <a:pt x="95" y="6"/>
                  </a:lnTo>
                  <a:lnTo>
                    <a:pt x="97" y="8"/>
                  </a:lnTo>
                  <a:lnTo>
                    <a:pt x="99" y="8"/>
                  </a:lnTo>
                  <a:lnTo>
                    <a:pt x="106" y="11"/>
                  </a:lnTo>
                  <a:lnTo>
                    <a:pt x="108" y="15"/>
                  </a:lnTo>
                  <a:lnTo>
                    <a:pt x="106" y="19"/>
                  </a:lnTo>
                  <a:lnTo>
                    <a:pt x="110" y="23"/>
                  </a:lnTo>
                  <a:lnTo>
                    <a:pt x="110" y="28"/>
                  </a:lnTo>
                  <a:lnTo>
                    <a:pt x="114" y="32"/>
                  </a:lnTo>
                  <a:lnTo>
                    <a:pt x="116" y="36"/>
                  </a:lnTo>
                  <a:lnTo>
                    <a:pt x="120" y="41"/>
                  </a:lnTo>
                  <a:lnTo>
                    <a:pt x="123" y="45"/>
                  </a:lnTo>
                  <a:lnTo>
                    <a:pt x="125" y="51"/>
                  </a:lnTo>
                  <a:lnTo>
                    <a:pt x="131" y="53"/>
                  </a:lnTo>
                  <a:lnTo>
                    <a:pt x="136" y="58"/>
                  </a:lnTo>
                  <a:lnTo>
                    <a:pt x="136" y="60"/>
                  </a:lnTo>
                  <a:lnTo>
                    <a:pt x="142" y="64"/>
                  </a:lnTo>
                  <a:lnTo>
                    <a:pt x="140" y="66"/>
                  </a:lnTo>
                  <a:lnTo>
                    <a:pt x="136" y="71"/>
                  </a:lnTo>
                  <a:lnTo>
                    <a:pt x="127" y="71"/>
                  </a:lnTo>
                  <a:lnTo>
                    <a:pt x="123" y="69"/>
                  </a:lnTo>
                  <a:lnTo>
                    <a:pt x="121" y="71"/>
                  </a:lnTo>
                  <a:lnTo>
                    <a:pt x="123" y="75"/>
                  </a:lnTo>
                  <a:lnTo>
                    <a:pt x="125" y="81"/>
                  </a:lnTo>
                  <a:lnTo>
                    <a:pt x="125" y="86"/>
                  </a:lnTo>
                  <a:lnTo>
                    <a:pt x="129" y="90"/>
                  </a:lnTo>
                  <a:lnTo>
                    <a:pt x="129" y="94"/>
                  </a:lnTo>
                  <a:lnTo>
                    <a:pt x="129" y="94"/>
                  </a:lnTo>
                  <a:lnTo>
                    <a:pt x="121" y="96"/>
                  </a:lnTo>
                  <a:lnTo>
                    <a:pt x="118" y="96"/>
                  </a:lnTo>
                  <a:lnTo>
                    <a:pt x="114" y="103"/>
                  </a:lnTo>
                  <a:lnTo>
                    <a:pt x="114" y="109"/>
                  </a:lnTo>
                  <a:lnTo>
                    <a:pt x="110" y="109"/>
                  </a:lnTo>
                  <a:lnTo>
                    <a:pt x="106" y="107"/>
                  </a:lnTo>
                  <a:lnTo>
                    <a:pt x="103" y="109"/>
                  </a:lnTo>
                  <a:lnTo>
                    <a:pt x="99" y="107"/>
                  </a:lnTo>
                  <a:lnTo>
                    <a:pt x="95" y="107"/>
                  </a:lnTo>
                  <a:lnTo>
                    <a:pt x="93" y="111"/>
                  </a:lnTo>
                  <a:lnTo>
                    <a:pt x="90" y="109"/>
                  </a:lnTo>
                  <a:lnTo>
                    <a:pt x="90" y="107"/>
                  </a:lnTo>
                  <a:lnTo>
                    <a:pt x="84" y="105"/>
                  </a:lnTo>
                  <a:lnTo>
                    <a:pt x="80" y="109"/>
                  </a:lnTo>
                  <a:lnTo>
                    <a:pt x="77" y="107"/>
                  </a:lnTo>
                  <a:lnTo>
                    <a:pt x="73" y="107"/>
                  </a:lnTo>
                  <a:lnTo>
                    <a:pt x="71" y="109"/>
                  </a:lnTo>
                  <a:lnTo>
                    <a:pt x="69" y="109"/>
                  </a:lnTo>
                  <a:lnTo>
                    <a:pt x="65" y="105"/>
                  </a:lnTo>
                  <a:lnTo>
                    <a:pt x="60" y="109"/>
                  </a:lnTo>
                  <a:lnTo>
                    <a:pt x="60" y="107"/>
                  </a:lnTo>
                  <a:lnTo>
                    <a:pt x="54" y="105"/>
                  </a:lnTo>
                  <a:lnTo>
                    <a:pt x="45" y="103"/>
                  </a:lnTo>
                  <a:lnTo>
                    <a:pt x="41" y="101"/>
                  </a:lnTo>
                  <a:lnTo>
                    <a:pt x="39" y="99"/>
                  </a:lnTo>
                  <a:lnTo>
                    <a:pt x="35" y="103"/>
                  </a:lnTo>
                  <a:lnTo>
                    <a:pt x="30" y="103"/>
                  </a:lnTo>
                  <a:lnTo>
                    <a:pt x="19" y="105"/>
                  </a:lnTo>
                  <a:lnTo>
                    <a:pt x="15" y="107"/>
                  </a:lnTo>
                  <a:lnTo>
                    <a:pt x="9" y="103"/>
                  </a:lnTo>
                  <a:lnTo>
                    <a:pt x="7" y="105"/>
                  </a:lnTo>
                  <a:lnTo>
                    <a:pt x="7" y="103"/>
                  </a:lnTo>
                  <a:lnTo>
                    <a:pt x="4" y="97"/>
                  </a:lnTo>
                  <a:lnTo>
                    <a:pt x="2" y="92"/>
                  </a:lnTo>
                  <a:lnTo>
                    <a:pt x="5" y="88"/>
                  </a:lnTo>
                  <a:lnTo>
                    <a:pt x="9" y="86"/>
                  </a:lnTo>
                  <a:lnTo>
                    <a:pt x="7" y="77"/>
                  </a:lnTo>
                  <a:lnTo>
                    <a:pt x="5" y="75"/>
                  </a:lnTo>
                  <a:lnTo>
                    <a:pt x="5" y="69"/>
                  </a:lnTo>
                  <a:lnTo>
                    <a:pt x="4" y="6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4" y="54"/>
                  </a:lnTo>
                  <a:lnTo>
                    <a:pt x="9" y="53"/>
                  </a:lnTo>
                  <a:lnTo>
                    <a:pt x="15" y="54"/>
                  </a:lnTo>
                  <a:lnTo>
                    <a:pt x="19" y="53"/>
                  </a:lnTo>
                  <a:lnTo>
                    <a:pt x="22" y="53"/>
                  </a:lnTo>
                  <a:lnTo>
                    <a:pt x="20" y="47"/>
                  </a:lnTo>
                  <a:lnTo>
                    <a:pt x="24" y="47"/>
                  </a:lnTo>
                  <a:lnTo>
                    <a:pt x="26" y="43"/>
                  </a:lnTo>
                  <a:lnTo>
                    <a:pt x="30" y="41"/>
                  </a:lnTo>
                  <a:lnTo>
                    <a:pt x="30" y="45"/>
                  </a:lnTo>
                  <a:lnTo>
                    <a:pt x="34" y="45"/>
                  </a:lnTo>
                  <a:lnTo>
                    <a:pt x="34" y="41"/>
                  </a:lnTo>
                  <a:lnTo>
                    <a:pt x="30" y="38"/>
                  </a:lnTo>
                  <a:lnTo>
                    <a:pt x="30" y="34"/>
                  </a:lnTo>
                  <a:lnTo>
                    <a:pt x="34" y="32"/>
                  </a:lnTo>
                  <a:lnTo>
                    <a:pt x="35" y="26"/>
                  </a:lnTo>
                  <a:lnTo>
                    <a:pt x="43" y="25"/>
                  </a:lnTo>
                  <a:lnTo>
                    <a:pt x="43" y="21"/>
                  </a:lnTo>
                  <a:lnTo>
                    <a:pt x="39" y="19"/>
                  </a:lnTo>
                  <a:lnTo>
                    <a:pt x="43" y="15"/>
                  </a:lnTo>
                  <a:lnTo>
                    <a:pt x="48" y="11"/>
                  </a:lnTo>
                  <a:lnTo>
                    <a:pt x="56" y="11"/>
                  </a:lnTo>
                  <a:lnTo>
                    <a:pt x="56" y="8"/>
                  </a:lnTo>
                  <a:lnTo>
                    <a:pt x="60" y="6"/>
                  </a:lnTo>
                  <a:lnTo>
                    <a:pt x="62" y="2"/>
                  </a:lnTo>
                  <a:lnTo>
                    <a:pt x="65" y="0"/>
                  </a:lnTo>
                  <a:lnTo>
                    <a:pt x="67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78">
              <a:extLst>
                <a:ext uri="{FF2B5EF4-FFF2-40B4-BE49-F238E27FC236}">
                  <a16:creationId xmlns:a16="http://schemas.microsoft.com/office/drawing/2014/main" id="{60DC73BA-337E-44F6-95F1-71E54151E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32910" y="6796928"/>
              <a:ext cx="3406412" cy="2116844"/>
            </a:xfrm>
            <a:custGeom>
              <a:avLst/>
              <a:gdLst>
                <a:gd name="T0" fmla="*/ 174 w 280"/>
                <a:gd name="T1" fmla="*/ 0 h 174"/>
                <a:gd name="T2" fmla="*/ 192 w 280"/>
                <a:gd name="T3" fmla="*/ 21 h 174"/>
                <a:gd name="T4" fmla="*/ 202 w 280"/>
                <a:gd name="T5" fmla="*/ 38 h 174"/>
                <a:gd name="T6" fmla="*/ 224 w 280"/>
                <a:gd name="T7" fmla="*/ 43 h 174"/>
                <a:gd name="T8" fmla="*/ 243 w 280"/>
                <a:gd name="T9" fmla="*/ 54 h 174"/>
                <a:gd name="T10" fmla="*/ 263 w 280"/>
                <a:gd name="T11" fmla="*/ 54 h 174"/>
                <a:gd name="T12" fmla="*/ 280 w 280"/>
                <a:gd name="T13" fmla="*/ 60 h 174"/>
                <a:gd name="T14" fmla="*/ 276 w 280"/>
                <a:gd name="T15" fmla="*/ 81 h 174"/>
                <a:gd name="T16" fmla="*/ 265 w 280"/>
                <a:gd name="T17" fmla="*/ 99 h 174"/>
                <a:gd name="T18" fmla="*/ 254 w 280"/>
                <a:gd name="T19" fmla="*/ 112 h 174"/>
                <a:gd name="T20" fmla="*/ 241 w 280"/>
                <a:gd name="T21" fmla="*/ 118 h 174"/>
                <a:gd name="T22" fmla="*/ 226 w 280"/>
                <a:gd name="T23" fmla="*/ 125 h 174"/>
                <a:gd name="T24" fmla="*/ 211 w 280"/>
                <a:gd name="T25" fmla="*/ 124 h 174"/>
                <a:gd name="T26" fmla="*/ 209 w 280"/>
                <a:gd name="T27" fmla="*/ 137 h 174"/>
                <a:gd name="T28" fmla="*/ 211 w 280"/>
                <a:gd name="T29" fmla="*/ 129 h 174"/>
                <a:gd name="T30" fmla="*/ 200 w 280"/>
                <a:gd name="T31" fmla="*/ 138 h 174"/>
                <a:gd name="T32" fmla="*/ 187 w 280"/>
                <a:gd name="T33" fmla="*/ 138 h 174"/>
                <a:gd name="T34" fmla="*/ 200 w 280"/>
                <a:gd name="T35" fmla="*/ 142 h 174"/>
                <a:gd name="T36" fmla="*/ 203 w 280"/>
                <a:gd name="T37" fmla="*/ 148 h 174"/>
                <a:gd name="T38" fmla="*/ 209 w 280"/>
                <a:gd name="T39" fmla="*/ 155 h 174"/>
                <a:gd name="T40" fmla="*/ 202 w 280"/>
                <a:gd name="T41" fmla="*/ 138 h 174"/>
                <a:gd name="T42" fmla="*/ 217 w 280"/>
                <a:gd name="T43" fmla="*/ 155 h 174"/>
                <a:gd name="T44" fmla="*/ 231 w 280"/>
                <a:gd name="T45" fmla="*/ 150 h 174"/>
                <a:gd name="T46" fmla="*/ 231 w 280"/>
                <a:gd name="T47" fmla="*/ 159 h 174"/>
                <a:gd name="T48" fmla="*/ 207 w 280"/>
                <a:gd name="T49" fmla="*/ 165 h 174"/>
                <a:gd name="T50" fmla="*/ 185 w 280"/>
                <a:gd name="T51" fmla="*/ 170 h 174"/>
                <a:gd name="T52" fmla="*/ 175 w 280"/>
                <a:gd name="T53" fmla="*/ 155 h 174"/>
                <a:gd name="T54" fmla="*/ 185 w 280"/>
                <a:gd name="T55" fmla="*/ 146 h 174"/>
                <a:gd name="T56" fmla="*/ 181 w 280"/>
                <a:gd name="T57" fmla="*/ 140 h 174"/>
                <a:gd name="T58" fmla="*/ 164 w 280"/>
                <a:gd name="T59" fmla="*/ 138 h 174"/>
                <a:gd name="T60" fmla="*/ 157 w 280"/>
                <a:gd name="T61" fmla="*/ 131 h 174"/>
                <a:gd name="T62" fmla="*/ 162 w 280"/>
                <a:gd name="T63" fmla="*/ 129 h 174"/>
                <a:gd name="T64" fmla="*/ 159 w 280"/>
                <a:gd name="T65" fmla="*/ 125 h 174"/>
                <a:gd name="T66" fmla="*/ 151 w 280"/>
                <a:gd name="T67" fmla="*/ 127 h 174"/>
                <a:gd name="T68" fmla="*/ 140 w 280"/>
                <a:gd name="T69" fmla="*/ 135 h 174"/>
                <a:gd name="T70" fmla="*/ 127 w 280"/>
                <a:gd name="T71" fmla="*/ 150 h 174"/>
                <a:gd name="T72" fmla="*/ 125 w 280"/>
                <a:gd name="T73" fmla="*/ 157 h 174"/>
                <a:gd name="T74" fmla="*/ 108 w 280"/>
                <a:gd name="T75" fmla="*/ 157 h 174"/>
                <a:gd name="T76" fmla="*/ 106 w 280"/>
                <a:gd name="T77" fmla="*/ 148 h 174"/>
                <a:gd name="T78" fmla="*/ 116 w 280"/>
                <a:gd name="T79" fmla="*/ 131 h 174"/>
                <a:gd name="T80" fmla="*/ 125 w 280"/>
                <a:gd name="T81" fmla="*/ 127 h 174"/>
                <a:gd name="T82" fmla="*/ 116 w 280"/>
                <a:gd name="T83" fmla="*/ 112 h 174"/>
                <a:gd name="T84" fmla="*/ 102 w 280"/>
                <a:gd name="T85" fmla="*/ 94 h 174"/>
                <a:gd name="T86" fmla="*/ 84 w 280"/>
                <a:gd name="T87" fmla="*/ 90 h 174"/>
                <a:gd name="T88" fmla="*/ 73 w 280"/>
                <a:gd name="T89" fmla="*/ 88 h 174"/>
                <a:gd name="T90" fmla="*/ 71 w 280"/>
                <a:gd name="T91" fmla="*/ 97 h 174"/>
                <a:gd name="T92" fmla="*/ 45 w 280"/>
                <a:gd name="T93" fmla="*/ 107 h 174"/>
                <a:gd name="T94" fmla="*/ 26 w 280"/>
                <a:gd name="T95" fmla="*/ 101 h 174"/>
                <a:gd name="T96" fmla="*/ 9 w 280"/>
                <a:gd name="T97" fmla="*/ 97 h 174"/>
                <a:gd name="T98" fmla="*/ 5 w 280"/>
                <a:gd name="T99" fmla="*/ 77 h 174"/>
                <a:gd name="T100" fmla="*/ 20 w 280"/>
                <a:gd name="T101" fmla="*/ 51 h 174"/>
                <a:gd name="T102" fmla="*/ 24 w 280"/>
                <a:gd name="T103" fmla="*/ 38 h 174"/>
                <a:gd name="T104" fmla="*/ 18 w 280"/>
                <a:gd name="T105" fmla="*/ 19 h 174"/>
                <a:gd name="T106" fmla="*/ 41 w 280"/>
                <a:gd name="T107" fmla="*/ 15 h 174"/>
                <a:gd name="T108" fmla="*/ 65 w 280"/>
                <a:gd name="T109" fmla="*/ 17 h 174"/>
                <a:gd name="T110" fmla="*/ 82 w 280"/>
                <a:gd name="T111" fmla="*/ 21 h 174"/>
                <a:gd name="T112" fmla="*/ 101 w 280"/>
                <a:gd name="T113" fmla="*/ 19 h 174"/>
                <a:gd name="T114" fmla="*/ 114 w 280"/>
                <a:gd name="T115" fmla="*/ 21 h 174"/>
                <a:gd name="T116" fmla="*/ 129 w 280"/>
                <a:gd name="T117" fmla="*/ 8 h 174"/>
                <a:gd name="T118" fmla="*/ 147 w 280"/>
                <a:gd name="T119" fmla="*/ 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80" h="174">
                  <a:moveTo>
                    <a:pt x="149" y="0"/>
                  </a:moveTo>
                  <a:lnTo>
                    <a:pt x="157" y="4"/>
                  </a:lnTo>
                  <a:lnTo>
                    <a:pt x="166" y="4"/>
                  </a:lnTo>
                  <a:lnTo>
                    <a:pt x="170" y="0"/>
                  </a:lnTo>
                  <a:lnTo>
                    <a:pt x="174" y="0"/>
                  </a:lnTo>
                  <a:lnTo>
                    <a:pt x="177" y="9"/>
                  </a:lnTo>
                  <a:lnTo>
                    <a:pt x="181" y="11"/>
                  </a:lnTo>
                  <a:lnTo>
                    <a:pt x="179" y="15"/>
                  </a:lnTo>
                  <a:lnTo>
                    <a:pt x="183" y="21"/>
                  </a:lnTo>
                  <a:lnTo>
                    <a:pt x="192" y="21"/>
                  </a:lnTo>
                  <a:lnTo>
                    <a:pt x="196" y="23"/>
                  </a:lnTo>
                  <a:lnTo>
                    <a:pt x="196" y="26"/>
                  </a:lnTo>
                  <a:lnTo>
                    <a:pt x="200" y="26"/>
                  </a:lnTo>
                  <a:lnTo>
                    <a:pt x="200" y="32"/>
                  </a:lnTo>
                  <a:lnTo>
                    <a:pt x="202" y="38"/>
                  </a:lnTo>
                  <a:lnTo>
                    <a:pt x="209" y="45"/>
                  </a:lnTo>
                  <a:lnTo>
                    <a:pt x="213" y="41"/>
                  </a:lnTo>
                  <a:lnTo>
                    <a:pt x="217" y="43"/>
                  </a:lnTo>
                  <a:lnTo>
                    <a:pt x="220" y="43"/>
                  </a:lnTo>
                  <a:lnTo>
                    <a:pt x="224" y="43"/>
                  </a:lnTo>
                  <a:lnTo>
                    <a:pt x="230" y="39"/>
                  </a:lnTo>
                  <a:lnTo>
                    <a:pt x="233" y="39"/>
                  </a:lnTo>
                  <a:lnTo>
                    <a:pt x="237" y="47"/>
                  </a:lnTo>
                  <a:lnTo>
                    <a:pt x="243" y="51"/>
                  </a:lnTo>
                  <a:lnTo>
                    <a:pt x="243" y="54"/>
                  </a:lnTo>
                  <a:lnTo>
                    <a:pt x="246" y="51"/>
                  </a:lnTo>
                  <a:lnTo>
                    <a:pt x="252" y="52"/>
                  </a:lnTo>
                  <a:lnTo>
                    <a:pt x="256" y="52"/>
                  </a:lnTo>
                  <a:lnTo>
                    <a:pt x="260" y="54"/>
                  </a:lnTo>
                  <a:lnTo>
                    <a:pt x="263" y="54"/>
                  </a:lnTo>
                  <a:lnTo>
                    <a:pt x="267" y="56"/>
                  </a:lnTo>
                  <a:lnTo>
                    <a:pt x="273" y="58"/>
                  </a:lnTo>
                  <a:lnTo>
                    <a:pt x="274" y="54"/>
                  </a:lnTo>
                  <a:lnTo>
                    <a:pt x="276" y="60"/>
                  </a:lnTo>
                  <a:lnTo>
                    <a:pt x="280" y="60"/>
                  </a:lnTo>
                  <a:lnTo>
                    <a:pt x="280" y="66"/>
                  </a:lnTo>
                  <a:lnTo>
                    <a:pt x="276" y="69"/>
                  </a:lnTo>
                  <a:lnTo>
                    <a:pt x="273" y="69"/>
                  </a:lnTo>
                  <a:lnTo>
                    <a:pt x="273" y="77"/>
                  </a:lnTo>
                  <a:lnTo>
                    <a:pt x="276" y="81"/>
                  </a:lnTo>
                  <a:lnTo>
                    <a:pt x="278" y="84"/>
                  </a:lnTo>
                  <a:lnTo>
                    <a:pt x="274" y="92"/>
                  </a:lnTo>
                  <a:lnTo>
                    <a:pt x="276" y="95"/>
                  </a:lnTo>
                  <a:lnTo>
                    <a:pt x="273" y="97"/>
                  </a:lnTo>
                  <a:lnTo>
                    <a:pt x="265" y="99"/>
                  </a:lnTo>
                  <a:lnTo>
                    <a:pt x="261" y="105"/>
                  </a:lnTo>
                  <a:lnTo>
                    <a:pt x="260" y="105"/>
                  </a:lnTo>
                  <a:lnTo>
                    <a:pt x="258" y="112"/>
                  </a:lnTo>
                  <a:lnTo>
                    <a:pt x="254" y="114"/>
                  </a:lnTo>
                  <a:lnTo>
                    <a:pt x="254" y="112"/>
                  </a:lnTo>
                  <a:lnTo>
                    <a:pt x="252" y="112"/>
                  </a:lnTo>
                  <a:lnTo>
                    <a:pt x="248" y="114"/>
                  </a:lnTo>
                  <a:lnTo>
                    <a:pt x="245" y="114"/>
                  </a:lnTo>
                  <a:lnTo>
                    <a:pt x="243" y="116"/>
                  </a:lnTo>
                  <a:lnTo>
                    <a:pt x="241" y="118"/>
                  </a:lnTo>
                  <a:lnTo>
                    <a:pt x="237" y="118"/>
                  </a:lnTo>
                  <a:lnTo>
                    <a:pt x="235" y="122"/>
                  </a:lnTo>
                  <a:lnTo>
                    <a:pt x="231" y="125"/>
                  </a:lnTo>
                  <a:lnTo>
                    <a:pt x="230" y="124"/>
                  </a:lnTo>
                  <a:lnTo>
                    <a:pt x="226" y="125"/>
                  </a:lnTo>
                  <a:lnTo>
                    <a:pt x="224" y="127"/>
                  </a:lnTo>
                  <a:lnTo>
                    <a:pt x="220" y="125"/>
                  </a:lnTo>
                  <a:lnTo>
                    <a:pt x="217" y="127"/>
                  </a:lnTo>
                  <a:lnTo>
                    <a:pt x="215" y="127"/>
                  </a:lnTo>
                  <a:lnTo>
                    <a:pt x="211" y="124"/>
                  </a:lnTo>
                  <a:lnTo>
                    <a:pt x="211" y="124"/>
                  </a:lnTo>
                  <a:lnTo>
                    <a:pt x="211" y="125"/>
                  </a:lnTo>
                  <a:lnTo>
                    <a:pt x="213" y="129"/>
                  </a:lnTo>
                  <a:lnTo>
                    <a:pt x="213" y="131"/>
                  </a:lnTo>
                  <a:lnTo>
                    <a:pt x="209" y="137"/>
                  </a:lnTo>
                  <a:lnTo>
                    <a:pt x="207" y="137"/>
                  </a:lnTo>
                  <a:lnTo>
                    <a:pt x="205" y="135"/>
                  </a:lnTo>
                  <a:lnTo>
                    <a:pt x="207" y="135"/>
                  </a:lnTo>
                  <a:lnTo>
                    <a:pt x="211" y="131"/>
                  </a:lnTo>
                  <a:lnTo>
                    <a:pt x="211" y="129"/>
                  </a:lnTo>
                  <a:lnTo>
                    <a:pt x="209" y="129"/>
                  </a:lnTo>
                  <a:lnTo>
                    <a:pt x="207" y="131"/>
                  </a:lnTo>
                  <a:lnTo>
                    <a:pt x="202" y="135"/>
                  </a:lnTo>
                  <a:lnTo>
                    <a:pt x="200" y="137"/>
                  </a:lnTo>
                  <a:lnTo>
                    <a:pt x="200" y="138"/>
                  </a:lnTo>
                  <a:lnTo>
                    <a:pt x="196" y="138"/>
                  </a:lnTo>
                  <a:lnTo>
                    <a:pt x="192" y="137"/>
                  </a:lnTo>
                  <a:lnTo>
                    <a:pt x="190" y="138"/>
                  </a:lnTo>
                  <a:lnTo>
                    <a:pt x="187" y="138"/>
                  </a:lnTo>
                  <a:lnTo>
                    <a:pt x="187" y="138"/>
                  </a:lnTo>
                  <a:lnTo>
                    <a:pt x="188" y="140"/>
                  </a:lnTo>
                  <a:lnTo>
                    <a:pt x="194" y="140"/>
                  </a:lnTo>
                  <a:lnTo>
                    <a:pt x="196" y="142"/>
                  </a:lnTo>
                  <a:lnTo>
                    <a:pt x="198" y="144"/>
                  </a:lnTo>
                  <a:lnTo>
                    <a:pt x="200" y="142"/>
                  </a:lnTo>
                  <a:lnTo>
                    <a:pt x="202" y="144"/>
                  </a:lnTo>
                  <a:lnTo>
                    <a:pt x="200" y="146"/>
                  </a:lnTo>
                  <a:lnTo>
                    <a:pt x="200" y="148"/>
                  </a:lnTo>
                  <a:lnTo>
                    <a:pt x="202" y="148"/>
                  </a:lnTo>
                  <a:lnTo>
                    <a:pt x="203" y="148"/>
                  </a:lnTo>
                  <a:lnTo>
                    <a:pt x="202" y="150"/>
                  </a:lnTo>
                  <a:lnTo>
                    <a:pt x="203" y="148"/>
                  </a:lnTo>
                  <a:lnTo>
                    <a:pt x="205" y="150"/>
                  </a:lnTo>
                  <a:lnTo>
                    <a:pt x="207" y="153"/>
                  </a:lnTo>
                  <a:lnTo>
                    <a:pt x="209" y="155"/>
                  </a:lnTo>
                  <a:lnTo>
                    <a:pt x="213" y="155"/>
                  </a:lnTo>
                  <a:lnTo>
                    <a:pt x="215" y="155"/>
                  </a:lnTo>
                  <a:lnTo>
                    <a:pt x="209" y="150"/>
                  </a:lnTo>
                  <a:lnTo>
                    <a:pt x="203" y="142"/>
                  </a:lnTo>
                  <a:lnTo>
                    <a:pt x="202" y="138"/>
                  </a:lnTo>
                  <a:lnTo>
                    <a:pt x="203" y="137"/>
                  </a:lnTo>
                  <a:lnTo>
                    <a:pt x="205" y="140"/>
                  </a:lnTo>
                  <a:lnTo>
                    <a:pt x="207" y="146"/>
                  </a:lnTo>
                  <a:lnTo>
                    <a:pt x="215" y="155"/>
                  </a:lnTo>
                  <a:lnTo>
                    <a:pt x="217" y="155"/>
                  </a:lnTo>
                  <a:lnTo>
                    <a:pt x="220" y="152"/>
                  </a:lnTo>
                  <a:lnTo>
                    <a:pt x="222" y="152"/>
                  </a:lnTo>
                  <a:lnTo>
                    <a:pt x="224" y="153"/>
                  </a:lnTo>
                  <a:lnTo>
                    <a:pt x="226" y="152"/>
                  </a:lnTo>
                  <a:lnTo>
                    <a:pt x="231" y="150"/>
                  </a:lnTo>
                  <a:lnTo>
                    <a:pt x="235" y="150"/>
                  </a:lnTo>
                  <a:lnTo>
                    <a:pt x="235" y="153"/>
                  </a:lnTo>
                  <a:lnTo>
                    <a:pt x="233" y="153"/>
                  </a:lnTo>
                  <a:lnTo>
                    <a:pt x="233" y="157"/>
                  </a:lnTo>
                  <a:lnTo>
                    <a:pt x="231" y="159"/>
                  </a:lnTo>
                  <a:lnTo>
                    <a:pt x="226" y="161"/>
                  </a:lnTo>
                  <a:lnTo>
                    <a:pt x="220" y="159"/>
                  </a:lnTo>
                  <a:lnTo>
                    <a:pt x="217" y="161"/>
                  </a:lnTo>
                  <a:lnTo>
                    <a:pt x="213" y="165"/>
                  </a:lnTo>
                  <a:lnTo>
                    <a:pt x="207" y="165"/>
                  </a:lnTo>
                  <a:lnTo>
                    <a:pt x="200" y="170"/>
                  </a:lnTo>
                  <a:lnTo>
                    <a:pt x="194" y="174"/>
                  </a:lnTo>
                  <a:lnTo>
                    <a:pt x="188" y="174"/>
                  </a:lnTo>
                  <a:lnTo>
                    <a:pt x="185" y="170"/>
                  </a:lnTo>
                  <a:lnTo>
                    <a:pt x="185" y="170"/>
                  </a:lnTo>
                  <a:lnTo>
                    <a:pt x="188" y="163"/>
                  </a:lnTo>
                  <a:lnTo>
                    <a:pt x="187" y="161"/>
                  </a:lnTo>
                  <a:lnTo>
                    <a:pt x="183" y="157"/>
                  </a:lnTo>
                  <a:lnTo>
                    <a:pt x="179" y="157"/>
                  </a:lnTo>
                  <a:lnTo>
                    <a:pt x="175" y="155"/>
                  </a:lnTo>
                  <a:lnTo>
                    <a:pt x="174" y="157"/>
                  </a:lnTo>
                  <a:lnTo>
                    <a:pt x="172" y="155"/>
                  </a:lnTo>
                  <a:lnTo>
                    <a:pt x="175" y="152"/>
                  </a:lnTo>
                  <a:lnTo>
                    <a:pt x="181" y="148"/>
                  </a:lnTo>
                  <a:lnTo>
                    <a:pt x="185" y="146"/>
                  </a:lnTo>
                  <a:lnTo>
                    <a:pt x="187" y="146"/>
                  </a:lnTo>
                  <a:lnTo>
                    <a:pt x="185" y="142"/>
                  </a:lnTo>
                  <a:lnTo>
                    <a:pt x="185" y="138"/>
                  </a:lnTo>
                  <a:lnTo>
                    <a:pt x="183" y="138"/>
                  </a:lnTo>
                  <a:lnTo>
                    <a:pt x="181" y="140"/>
                  </a:lnTo>
                  <a:lnTo>
                    <a:pt x="179" y="138"/>
                  </a:lnTo>
                  <a:lnTo>
                    <a:pt x="175" y="137"/>
                  </a:lnTo>
                  <a:lnTo>
                    <a:pt x="172" y="138"/>
                  </a:lnTo>
                  <a:lnTo>
                    <a:pt x="168" y="140"/>
                  </a:lnTo>
                  <a:lnTo>
                    <a:pt x="164" y="138"/>
                  </a:lnTo>
                  <a:lnTo>
                    <a:pt x="162" y="138"/>
                  </a:lnTo>
                  <a:lnTo>
                    <a:pt x="159" y="137"/>
                  </a:lnTo>
                  <a:lnTo>
                    <a:pt x="160" y="135"/>
                  </a:lnTo>
                  <a:lnTo>
                    <a:pt x="162" y="133"/>
                  </a:lnTo>
                  <a:lnTo>
                    <a:pt x="157" y="131"/>
                  </a:lnTo>
                  <a:lnTo>
                    <a:pt x="151" y="131"/>
                  </a:lnTo>
                  <a:lnTo>
                    <a:pt x="149" y="129"/>
                  </a:lnTo>
                  <a:lnTo>
                    <a:pt x="153" y="129"/>
                  </a:lnTo>
                  <a:lnTo>
                    <a:pt x="159" y="129"/>
                  </a:lnTo>
                  <a:lnTo>
                    <a:pt x="162" y="129"/>
                  </a:lnTo>
                  <a:lnTo>
                    <a:pt x="164" y="129"/>
                  </a:lnTo>
                  <a:lnTo>
                    <a:pt x="168" y="127"/>
                  </a:lnTo>
                  <a:lnTo>
                    <a:pt x="162" y="127"/>
                  </a:lnTo>
                  <a:lnTo>
                    <a:pt x="160" y="127"/>
                  </a:lnTo>
                  <a:lnTo>
                    <a:pt x="159" y="125"/>
                  </a:lnTo>
                  <a:lnTo>
                    <a:pt x="157" y="124"/>
                  </a:lnTo>
                  <a:lnTo>
                    <a:pt x="155" y="125"/>
                  </a:lnTo>
                  <a:lnTo>
                    <a:pt x="155" y="127"/>
                  </a:lnTo>
                  <a:lnTo>
                    <a:pt x="151" y="127"/>
                  </a:lnTo>
                  <a:lnTo>
                    <a:pt x="151" y="127"/>
                  </a:lnTo>
                  <a:lnTo>
                    <a:pt x="149" y="125"/>
                  </a:lnTo>
                  <a:lnTo>
                    <a:pt x="145" y="129"/>
                  </a:lnTo>
                  <a:lnTo>
                    <a:pt x="142" y="129"/>
                  </a:lnTo>
                  <a:lnTo>
                    <a:pt x="140" y="131"/>
                  </a:lnTo>
                  <a:lnTo>
                    <a:pt x="140" y="135"/>
                  </a:lnTo>
                  <a:lnTo>
                    <a:pt x="136" y="140"/>
                  </a:lnTo>
                  <a:lnTo>
                    <a:pt x="134" y="140"/>
                  </a:lnTo>
                  <a:lnTo>
                    <a:pt x="136" y="142"/>
                  </a:lnTo>
                  <a:lnTo>
                    <a:pt x="129" y="150"/>
                  </a:lnTo>
                  <a:lnTo>
                    <a:pt x="127" y="150"/>
                  </a:lnTo>
                  <a:lnTo>
                    <a:pt x="125" y="148"/>
                  </a:lnTo>
                  <a:lnTo>
                    <a:pt x="125" y="150"/>
                  </a:lnTo>
                  <a:lnTo>
                    <a:pt x="125" y="152"/>
                  </a:lnTo>
                  <a:lnTo>
                    <a:pt x="127" y="153"/>
                  </a:lnTo>
                  <a:lnTo>
                    <a:pt x="125" y="157"/>
                  </a:lnTo>
                  <a:lnTo>
                    <a:pt x="125" y="157"/>
                  </a:lnTo>
                  <a:lnTo>
                    <a:pt x="123" y="155"/>
                  </a:lnTo>
                  <a:lnTo>
                    <a:pt x="117" y="155"/>
                  </a:lnTo>
                  <a:lnTo>
                    <a:pt x="116" y="157"/>
                  </a:lnTo>
                  <a:lnTo>
                    <a:pt x="108" y="157"/>
                  </a:lnTo>
                  <a:lnTo>
                    <a:pt x="104" y="157"/>
                  </a:lnTo>
                  <a:lnTo>
                    <a:pt x="101" y="152"/>
                  </a:lnTo>
                  <a:lnTo>
                    <a:pt x="104" y="150"/>
                  </a:lnTo>
                  <a:lnTo>
                    <a:pt x="106" y="152"/>
                  </a:lnTo>
                  <a:lnTo>
                    <a:pt x="106" y="148"/>
                  </a:lnTo>
                  <a:lnTo>
                    <a:pt x="110" y="142"/>
                  </a:lnTo>
                  <a:lnTo>
                    <a:pt x="112" y="142"/>
                  </a:lnTo>
                  <a:lnTo>
                    <a:pt x="112" y="138"/>
                  </a:lnTo>
                  <a:lnTo>
                    <a:pt x="112" y="131"/>
                  </a:lnTo>
                  <a:lnTo>
                    <a:pt x="116" y="131"/>
                  </a:lnTo>
                  <a:lnTo>
                    <a:pt x="119" y="131"/>
                  </a:lnTo>
                  <a:lnTo>
                    <a:pt x="123" y="133"/>
                  </a:lnTo>
                  <a:lnTo>
                    <a:pt x="127" y="133"/>
                  </a:lnTo>
                  <a:lnTo>
                    <a:pt x="129" y="131"/>
                  </a:lnTo>
                  <a:lnTo>
                    <a:pt x="125" y="127"/>
                  </a:lnTo>
                  <a:lnTo>
                    <a:pt x="127" y="125"/>
                  </a:lnTo>
                  <a:lnTo>
                    <a:pt x="127" y="122"/>
                  </a:lnTo>
                  <a:lnTo>
                    <a:pt x="121" y="118"/>
                  </a:lnTo>
                  <a:lnTo>
                    <a:pt x="117" y="114"/>
                  </a:lnTo>
                  <a:lnTo>
                    <a:pt x="116" y="112"/>
                  </a:lnTo>
                  <a:lnTo>
                    <a:pt x="112" y="110"/>
                  </a:lnTo>
                  <a:lnTo>
                    <a:pt x="114" y="107"/>
                  </a:lnTo>
                  <a:lnTo>
                    <a:pt x="112" y="101"/>
                  </a:lnTo>
                  <a:lnTo>
                    <a:pt x="108" y="99"/>
                  </a:lnTo>
                  <a:lnTo>
                    <a:pt x="102" y="94"/>
                  </a:lnTo>
                  <a:lnTo>
                    <a:pt x="101" y="94"/>
                  </a:lnTo>
                  <a:lnTo>
                    <a:pt x="101" y="95"/>
                  </a:lnTo>
                  <a:lnTo>
                    <a:pt x="95" y="95"/>
                  </a:lnTo>
                  <a:lnTo>
                    <a:pt x="89" y="90"/>
                  </a:lnTo>
                  <a:lnTo>
                    <a:pt x="84" y="90"/>
                  </a:lnTo>
                  <a:lnTo>
                    <a:pt x="82" y="86"/>
                  </a:lnTo>
                  <a:lnTo>
                    <a:pt x="80" y="88"/>
                  </a:lnTo>
                  <a:lnTo>
                    <a:pt x="76" y="88"/>
                  </a:lnTo>
                  <a:lnTo>
                    <a:pt x="76" y="90"/>
                  </a:lnTo>
                  <a:lnTo>
                    <a:pt x="73" y="88"/>
                  </a:lnTo>
                  <a:lnTo>
                    <a:pt x="73" y="88"/>
                  </a:lnTo>
                  <a:lnTo>
                    <a:pt x="69" y="88"/>
                  </a:lnTo>
                  <a:lnTo>
                    <a:pt x="71" y="92"/>
                  </a:lnTo>
                  <a:lnTo>
                    <a:pt x="69" y="94"/>
                  </a:lnTo>
                  <a:lnTo>
                    <a:pt x="71" y="97"/>
                  </a:lnTo>
                  <a:lnTo>
                    <a:pt x="67" y="99"/>
                  </a:lnTo>
                  <a:lnTo>
                    <a:pt x="63" y="101"/>
                  </a:lnTo>
                  <a:lnTo>
                    <a:pt x="50" y="103"/>
                  </a:lnTo>
                  <a:lnTo>
                    <a:pt x="48" y="107"/>
                  </a:lnTo>
                  <a:lnTo>
                    <a:pt x="45" y="107"/>
                  </a:lnTo>
                  <a:lnTo>
                    <a:pt x="39" y="109"/>
                  </a:lnTo>
                  <a:lnTo>
                    <a:pt x="35" y="107"/>
                  </a:lnTo>
                  <a:lnTo>
                    <a:pt x="33" y="105"/>
                  </a:lnTo>
                  <a:lnTo>
                    <a:pt x="30" y="101"/>
                  </a:lnTo>
                  <a:lnTo>
                    <a:pt x="26" y="101"/>
                  </a:lnTo>
                  <a:lnTo>
                    <a:pt x="18" y="99"/>
                  </a:lnTo>
                  <a:lnTo>
                    <a:pt x="15" y="99"/>
                  </a:lnTo>
                  <a:lnTo>
                    <a:pt x="13" y="101"/>
                  </a:lnTo>
                  <a:lnTo>
                    <a:pt x="11" y="101"/>
                  </a:lnTo>
                  <a:lnTo>
                    <a:pt x="9" y="97"/>
                  </a:lnTo>
                  <a:lnTo>
                    <a:pt x="5" y="95"/>
                  </a:lnTo>
                  <a:lnTo>
                    <a:pt x="0" y="92"/>
                  </a:lnTo>
                  <a:lnTo>
                    <a:pt x="1" y="90"/>
                  </a:lnTo>
                  <a:lnTo>
                    <a:pt x="1" y="84"/>
                  </a:lnTo>
                  <a:lnTo>
                    <a:pt x="5" y="77"/>
                  </a:lnTo>
                  <a:lnTo>
                    <a:pt x="9" y="77"/>
                  </a:lnTo>
                  <a:lnTo>
                    <a:pt x="9" y="73"/>
                  </a:lnTo>
                  <a:lnTo>
                    <a:pt x="9" y="67"/>
                  </a:lnTo>
                  <a:lnTo>
                    <a:pt x="18" y="56"/>
                  </a:lnTo>
                  <a:lnTo>
                    <a:pt x="20" y="51"/>
                  </a:lnTo>
                  <a:lnTo>
                    <a:pt x="22" y="49"/>
                  </a:lnTo>
                  <a:lnTo>
                    <a:pt x="26" y="49"/>
                  </a:lnTo>
                  <a:lnTo>
                    <a:pt x="26" y="43"/>
                  </a:lnTo>
                  <a:lnTo>
                    <a:pt x="26" y="41"/>
                  </a:lnTo>
                  <a:lnTo>
                    <a:pt x="24" y="38"/>
                  </a:lnTo>
                  <a:lnTo>
                    <a:pt x="26" y="36"/>
                  </a:lnTo>
                  <a:lnTo>
                    <a:pt x="22" y="34"/>
                  </a:lnTo>
                  <a:lnTo>
                    <a:pt x="20" y="28"/>
                  </a:lnTo>
                  <a:lnTo>
                    <a:pt x="18" y="26"/>
                  </a:lnTo>
                  <a:lnTo>
                    <a:pt x="18" y="19"/>
                  </a:lnTo>
                  <a:lnTo>
                    <a:pt x="18" y="17"/>
                  </a:lnTo>
                  <a:lnTo>
                    <a:pt x="20" y="15"/>
                  </a:lnTo>
                  <a:lnTo>
                    <a:pt x="26" y="19"/>
                  </a:lnTo>
                  <a:lnTo>
                    <a:pt x="30" y="17"/>
                  </a:lnTo>
                  <a:lnTo>
                    <a:pt x="41" y="15"/>
                  </a:lnTo>
                  <a:lnTo>
                    <a:pt x="46" y="15"/>
                  </a:lnTo>
                  <a:lnTo>
                    <a:pt x="50" y="11"/>
                  </a:lnTo>
                  <a:lnTo>
                    <a:pt x="52" y="13"/>
                  </a:lnTo>
                  <a:lnTo>
                    <a:pt x="56" y="15"/>
                  </a:lnTo>
                  <a:lnTo>
                    <a:pt x="65" y="17"/>
                  </a:lnTo>
                  <a:lnTo>
                    <a:pt x="71" y="19"/>
                  </a:lnTo>
                  <a:lnTo>
                    <a:pt x="71" y="21"/>
                  </a:lnTo>
                  <a:lnTo>
                    <a:pt x="76" y="17"/>
                  </a:lnTo>
                  <a:lnTo>
                    <a:pt x="80" y="21"/>
                  </a:lnTo>
                  <a:lnTo>
                    <a:pt x="82" y="21"/>
                  </a:lnTo>
                  <a:lnTo>
                    <a:pt x="84" y="19"/>
                  </a:lnTo>
                  <a:lnTo>
                    <a:pt x="88" y="19"/>
                  </a:lnTo>
                  <a:lnTo>
                    <a:pt x="91" y="21"/>
                  </a:lnTo>
                  <a:lnTo>
                    <a:pt x="95" y="17"/>
                  </a:lnTo>
                  <a:lnTo>
                    <a:pt x="101" y="19"/>
                  </a:lnTo>
                  <a:lnTo>
                    <a:pt x="101" y="21"/>
                  </a:lnTo>
                  <a:lnTo>
                    <a:pt x="104" y="23"/>
                  </a:lnTo>
                  <a:lnTo>
                    <a:pt x="106" y="19"/>
                  </a:lnTo>
                  <a:lnTo>
                    <a:pt x="110" y="19"/>
                  </a:lnTo>
                  <a:lnTo>
                    <a:pt x="114" y="21"/>
                  </a:lnTo>
                  <a:lnTo>
                    <a:pt x="117" y="19"/>
                  </a:lnTo>
                  <a:lnTo>
                    <a:pt x="121" y="21"/>
                  </a:lnTo>
                  <a:lnTo>
                    <a:pt x="125" y="21"/>
                  </a:lnTo>
                  <a:lnTo>
                    <a:pt x="125" y="15"/>
                  </a:lnTo>
                  <a:lnTo>
                    <a:pt x="129" y="8"/>
                  </a:lnTo>
                  <a:lnTo>
                    <a:pt x="132" y="8"/>
                  </a:lnTo>
                  <a:lnTo>
                    <a:pt x="140" y="6"/>
                  </a:lnTo>
                  <a:lnTo>
                    <a:pt x="144" y="8"/>
                  </a:lnTo>
                  <a:lnTo>
                    <a:pt x="147" y="6"/>
                  </a:lnTo>
                  <a:lnTo>
                    <a:pt x="147" y="2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79">
              <a:extLst>
                <a:ext uri="{FF2B5EF4-FFF2-40B4-BE49-F238E27FC236}">
                  <a16:creationId xmlns:a16="http://schemas.microsoft.com/office/drawing/2014/main" id="{FAB8D1BB-486C-4EF4-927B-406A0E884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2345" y="7843182"/>
              <a:ext cx="729946" cy="802940"/>
            </a:xfrm>
            <a:custGeom>
              <a:avLst/>
              <a:gdLst>
                <a:gd name="T0" fmla="*/ 13 w 60"/>
                <a:gd name="T1" fmla="*/ 0 h 66"/>
                <a:gd name="T2" fmla="*/ 15 w 60"/>
                <a:gd name="T3" fmla="*/ 4 h 66"/>
                <a:gd name="T4" fmla="*/ 20 w 60"/>
                <a:gd name="T5" fmla="*/ 4 h 66"/>
                <a:gd name="T6" fmla="*/ 26 w 60"/>
                <a:gd name="T7" fmla="*/ 9 h 66"/>
                <a:gd name="T8" fmla="*/ 32 w 60"/>
                <a:gd name="T9" fmla="*/ 9 h 66"/>
                <a:gd name="T10" fmla="*/ 32 w 60"/>
                <a:gd name="T11" fmla="*/ 8 h 66"/>
                <a:gd name="T12" fmla="*/ 33 w 60"/>
                <a:gd name="T13" fmla="*/ 8 h 66"/>
                <a:gd name="T14" fmla="*/ 39 w 60"/>
                <a:gd name="T15" fmla="*/ 13 h 66"/>
                <a:gd name="T16" fmla="*/ 43 w 60"/>
                <a:gd name="T17" fmla="*/ 15 h 66"/>
                <a:gd name="T18" fmla="*/ 45 w 60"/>
                <a:gd name="T19" fmla="*/ 21 h 66"/>
                <a:gd name="T20" fmla="*/ 43 w 60"/>
                <a:gd name="T21" fmla="*/ 24 h 66"/>
                <a:gd name="T22" fmla="*/ 47 w 60"/>
                <a:gd name="T23" fmla="*/ 26 h 66"/>
                <a:gd name="T24" fmla="*/ 48 w 60"/>
                <a:gd name="T25" fmla="*/ 28 h 66"/>
                <a:gd name="T26" fmla="*/ 52 w 60"/>
                <a:gd name="T27" fmla="*/ 32 h 66"/>
                <a:gd name="T28" fmla="*/ 58 w 60"/>
                <a:gd name="T29" fmla="*/ 36 h 66"/>
                <a:gd name="T30" fmla="*/ 58 w 60"/>
                <a:gd name="T31" fmla="*/ 39 h 66"/>
                <a:gd name="T32" fmla="*/ 56 w 60"/>
                <a:gd name="T33" fmla="*/ 41 h 66"/>
                <a:gd name="T34" fmla="*/ 60 w 60"/>
                <a:gd name="T35" fmla="*/ 45 h 66"/>
                <a:gd name="T36" fmla="*/ 58 w 60"/>
                <a:gd name="T37" fmla="*/ 47 h 66"/>
                <a:gd name="T38" fmla="*/ 54 w 60"/>
                <a:gd name="T39" fmla="*/ 47 h 66"/>
                <a:gd name="T40" fmla="*/ 50 w 60"/>
                <a:gd name="T41" fmla="*/ 45 h 66"/>
                <a:gd name="T42" fmla="*/ 47 w 60"/>
                <a:gd name="T43" fmla="*/ 45 h 66"/>
                <a:gd name="T44" fmla="*/ 43 w 60"/>
                <a:gd name="T45" fmla="*/ 45 h 66"/>
                <a:gd name="T46" fmla="*/ 43 w 60"/>
                <a:gd name="T47" fmla="*/ 52 h 66"/>
                <a:gd name="T48" fmla="*/ 43 w 60"/>
                <a:gd name="T49" fmla="*/ 56 h 66"/>
                <a:gd name="T50" fmla="*/ 41 w 60"/>
                <a:gd name="T51" fmla="*/ 56 h 66"/>
                <a:gd name="T52" fmla="*/ 37 w 60"/>
                <a:gd name="T53" fmla="*/ 62 h 66"/>
                <a:gd name="T54" fmla="*/ 37 w 60"/>
                <a:gd name="T55" fmla="*/ 66 h 66"/>
                <a:gd name="T56" fmla="*/ 35 w 60"/>
                <a:gd name="T57" fmla="*/ 64 h 66"/>
                <a:gd name="T58" fmla="*/ 32 w 60"/>
                <a:gd name="T59" fmla="*/ 66 h 66"/>
                <a:gd name="T60" fmla="*/ 32 w 60"/>
                <a:gd name="T61" fmla="*/ 66 h 66"/>
                <a:gd name="T62" fmla="*/ 30 w 60"/>
                <a:gd name="T63" fmla="*/ 60 h 66"/>
                <a:gd name="T64" fmla="*/ 30 w 60"/>
                <a:gd name="T65" fmla="*/ 45 h 66"/>
                <a:gd name="T66" fmla="*/ 28 w 60"/>
                <a:gd name="T67" fmla="*/ 39 h 66"/>
                <a:gd name="T68" fmla="*/ 26 w 60"/>
                <a:gd name="T69" fmla="*/ 36 h 66"/>
                <a:gd name="T70" fmla="*/ 17 w 60"/>
                <a:gd name="T71" fmla="*/ 28 h 66"/>
                <a:gd name="T72" fmla="*/ 17 w 60"/>
                <a:gd name="T73" fmla="*/ 24 h 66"/>
                <a:gd name="T74" fmla="*/ 9 w 60"/>
                <a:gd name="T75" fmla="*/ 19 h 66"/>
                <a:gd name="T76" fmla="*/ 7 w 60"/>
                <a:gd name="T77" fmla="*/ 11 h 66"/>
                <a:gd name="T78" fmla="*/ 2 w 60"/>
                <a:gd name="T79" fmla="*/ 11 h 66"/>
                <a:gd name="T80" fmla="*/ 0 w 60"/>
                <a:gd name="T81" fmla="*/ 8 h 66"/>
                <a:gd name="T82" fmla="*/ 2 w 60"/>
                <a:gd name="T83" fmla="*/ 6 h 66"/>
                <a:gd name="T84" fmla="*/ 0 w 60"/>
                <a:gd name="T85" fmla="*/ 2 h 66"/>
                <a:gd name="T86" fmla="*/ 4 w 60"/>
                <a:gd name="T87" fmla="*/ 2 h 66"/>
                <a:gd name="T88" fmla="*/ 4 w 60"/>
                <a:gd name="T89" fmla="*/ 2 h 66"/>
                <a:gd name="T90" fmla="*/ 7 w 60"/>
                <a:gd name="T91" fmla="*/ 4 h 66"/>
                <a:gd name="T92" fmla="*/ 7 w 60"/>
                <a:gd name="T93" fmla="*/ 2 h 66"/>
                <a:gd name="T94" fmla="*/ 11 w 60"/>
                <a:gd name="T95" fmla="*/ 2 h 66"/>
                <a:gd name="T96" fmla="*/ 13 w 60"/>
                <a:gd name="T9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0" h="66">
                  <a:moveTo>
                    <a:pt x="13" y="0"/>
                  </a:moveTo>
                  <a:lnTo>
                    <a:pt x="15" y="4"/>
                  </a:lnTo>
                  <a:lnTo>
                    <a:pt x="20" y="4"/>
                  </a:lnTo>
                  <a:lnTo>
                    <a:pt x="26" y="9"/>
                  </a:lnTo>
                  <a:lnTo>
                    <a:pt x="32" y="9"/>
                  </a:lnTo>
                  <a:lnTo>
                    <a:pt x="32" y="8"/>
                  </a:lnTo>
                  <a:lnTo>
                    <a:pt x="33" y="8"/>
                  </a:lnTo>
                  <a:lnTo>
                    <a:pt x="39" y="13"/>
                  </a:lnTo>
                  <a:lnTo>
                    <a:pt x="43" y="15"/>
                  </a:lnTo>
                  <a:lnTo>
                    <a:pt x="45" y="21"/>
                  </a:lnTo>
                  <a:lnTo>
                    <a:pt x="43" y="24"/>
                  </a:lnTo>
                  <a:lnTo>
                    <a:pt x="47" y="26"/>
                  </a:lnTo>
                  <a:lnTo>
                    <a:pt x="48" y="28"/>
                  </a:lnTo>
                  <a:lnTo>
                    <a:pt x="52" y="32"/>
                  </a:lnTo>
                  <a:lnTo>
                    <a:pt x="58" y="36"/>
                  </a:lnTo>
                  <a:lnTo>
                    <a:pt x="58" y="39"/>
                  </a:lnTo>
                  <a:lnTo>
                    <a:pt x="56" y="41"/>
                  </a:lnTo>
                  <a:lnTo>
                    <a:pt x="60" y="45"/>
                  </a:lnTo>
                  <a:lnTo>
                    <a:pt x="58" y="47"/>
                  </a:lnTo>
                  <a:lnTo>
                    <a:pt x="54" y="47"/>
                  </a:lnTo>
                  <a:lnTo>
                    <a:pt x="50" y="45"/>
                  </a:lnTo>
                  <a:lnTo>
                    <a:pt x="47" y="45"/>
                  </a:lnTo>
                  <a:lnTo>
                    <a:pt x="43" y="45"/>
                  </a:lnTo>
                  <a:lnTo>
                    <a:pt x="43" y="52"/>
                  </a:lnTo>
                  <a:lnTo>
                    <a:pt x="43" y="56"/>
                  </a:lnTo>
                  <a:lnTo>
                    <a:pt x="41" y="56"/>
                  </a:lnTo>
                  <a:lnTo>
                    <a:pt x="37" y="62"/>
                  </a:lnTo>
                  <a:lnTo>
                    <a:pt x="37" y="66"/>
                  </a:lnTo>
                  <a:lnTo>
                    <a:pt x="35" y="64"/>
                  </a:lnTo>
                  <a:lnTo>
                    <a:pt x="32" y="66"/>
                  </a:lnTo>
                  <a:lnTo>
                    <a:pt x="32" y="66"/>
                  </a:lnTo>
                  <a:lnTo>
                    <a:pt x="30" y="60"/>
                  </a:lnTo>
                  <a:lnTo>
                    <a:pt x="30" y="45"/>
                  </a:lnTo>
                  <a:lnTo>
                    <a:pt x="28" y="39"/>
                  </a:lnTo>
                  <a:lnTo>
                    <a:pt x="26" y="36"/>
                  </a:lnTo>
                  <a:lnTo>
                    <a:pt x="17" y="28"/>
                  </a:lnTo>
                  <a:lnTo>
                    <a:pt x="17" y="24"/>
                  </a:lnTo>
                  <a:lnTo>
                    <a:pt x="9" y="19"/>
                  </a:lnTo>
                  <a:lnTo>
                    <a:pt x="7" y="11"/>
                  </a:lnTo>
                  <a:lnTo>
                    <a:pt x="2" y="11"/>
                  </a:lnTo>
                  <a:lnTo>
                    <a:pt x="0" y="8"/>
                  </a:lnTo>
                  <a:lnTo>
                    <a:pt x="2" y="6"/>
                  </a:lnTo>
                  <a:lnTo>
                    <a:pt x="0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7" y="4"/>
                  </a:lnTo>
                  <a:lnTo>
                    <a:pt x="7" y="2"/>
                  </a:lnTo>
                  <a:lnTo>
                    <a:pt x="11" y="2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82">
              <a:extLst>
                <a:ext uri="{FF2B5EF4-FFF2-40B4-BE49-F238E27FC236}">
                  <a16:creationId xmlns:a16="http://schemas.microsoft.com/office/drawing/2014/main" id="{D768DE63-D95D-4752-82CD-5619114CC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71814" y="7685032"/>
              <a:ext cx="1021924" cy="437968"/>
            </a:xfrm>
            <a:custGeom>
              <a:avLst/>
              <a:gdLst>
                <a:gd name="T0" fmla="*/ 66 w 84"/>
                <a:gd name="T1" fmla="*/ 0 h 36"/>
                <a:gd name="T2" fmla="*/ 69 w 84"/>
                <a:gd name="T3" fmla="*/ 0 h 36"/>
                <a:gd name="T4" fmla="*/ 71 w 84"/>
                <a:gd name="T5" fmla="*/ 0 h 36"/>
                <a:gd name="T6" fmla="*/ 77 w 84"/>
                <a:gd name="T7" fmla="*/ 0 h 36"/>
                <a:gd name="T8" fmla="*/ 84 w 84"/>
                <a:gd name="T9" fmla="*/ 4 h 36"/>
                <a:gd name="T10" fmla="*/ 84 w 84"/>
                <a:gd name="T11" fmla="*/ 4 h 36"/>
                <a:gd name="T12" fmla="*/ 80 w 84"/>
                <a:gd name="T13" fmla="*/ 11 h 36"/>
                <a:gd name="T14" fmla="*/ 80 w 84"/>
                <a:gd name="T15" fmla="*/ 17 h 36"/>
                <a:gd name="T16" fmla="*/ 75 w 84"/>
                <a:gd name="T17" fmla="*/ 21 h 36"/>
                <a:gd name="T18" fmla="*/ 71 w 84"/>
                <a:gd name="T19" fmla="*/ 19 h 36"/>
                <a:gd name="T20" fmla="*/ 64 w 84"/>
                <a:gd name="T21" fmla="*/ 19 h 36"/>
                <a:gd name="T22" fmla="*/ 60 w 84"/>
                <a:gd name="T23" fmla="*/ 19 h 36"/>
                <a:gd name="T24" fmla="*/ 54 w 84"/>
                <a:gd name="T25" fmla="*/ 19 h 36"/>
                <a:gd name="T26" fmla="*/ 51 w 84"/>
                <a:gd name="T27" fmla="*/ 24 h 36"/>
                <a:gd name="T28" fmla="*/ 49 w 84"/>
                <a:gd name="T29" fmla="*/ 26 h 36"/>
                <a:gd name="T30" fmla="*/ 47 w 84"/>
                <a:gd name="T31" fmla="*/ 30 h 36"/>
                <a:gd name="T32" fmla="*/ 43 w 84"/>
                <a:gd name="T33" fmla="*/ 24 h 36"/>
                <a:gd name="T34" fmla="*/ 37 w 84"/>
                <a:gd name="T35" fmla="*/ 28 h 36"/>
                <a:gd name="T36" fmla="*/ 32 w 84"/>
                <a:gd name="T37" fmla="*/ 30 h 36"/>
                <a:gd name="T38" fmla="*/ 32 w 84"/>
                <a:gd name="T39" fmla="*/ 34 h 36"/>
                <a:gd name="T40" fmla="*/ 23 w 84"/>
                <a:gd name="T41" fmla="*/ 34 h 36"/>
                <a:gd name="T42" fmla="*/ 17 w 84"/>
                <a:gd name="T43" fmla="*/ 36 h 36"/>
                <a:gd name="T44" fmla="*/ 11 w 84"/>
                <a:gd name="T45" fmla="*/ 36 h 36"/>
                <a:gd name="T46" fmla="*/ 0 w 84"/>
                <a:gd name="T47" fmla="*/ 28 h 36"/>
                <a:gd name="T48" fmla="*/ 0 w 84"/>
                <a:gd name="T49" fmla="*/ 21 h 36"/>
                <a:gd name="T50" fmla="*/ 0 w 84"/>
                <a:gd name="T51" fmla="*/ 17 h 36"/>
                <a:gd name="T52" fmla="*/ 0 w 84"/>
                <a:gd name="T53" fmla="*/ 17 h 36"/>
                <a:gd name="T54" fmla="*/ 4 w 84"/>
                <a:gd name="T55" fmla="*/ 13 h 36"/>
                <a:gd name="T56" fmla="*/ 8 w 84"/>
                <a:gd name="T57" fmla="*/ 13 h 36"/>
                <a:gd name="T58" fmla="*/ 9 w 84"/>
                <a:gd name="T59" fmla="*/ 15 h 36"/>
                <a:gd name="T60" fmla="*/ 17 w 84"/>
                <a:gd name="T61" fmla="*/ 13 h 36"/>
                <a:gd name="T62" fmla="*/ 23 w 84"/>
                <a:gd name="T63" fmla="*/ 11 h 36"/>
                <a:gd name="T64" fmla="*/ 28 w 84"/>
                <a:gd name="T65" fmla="*/ 8 h 36"/>
                <a:gd name="T66" fmla="*/ 32 w 84"/>
                <a:gd name="T67" fmla="*/ 6 h 36"/>
                <a:gd name="T68" fmla="*/ 36 w 84"/>
                <a:gd name="T69" fmla="*/ 4 h 36"/>
                <a:gd name="T70" fmla="*/ 43 w 84"/>
                <a:gd name="T71" fmla="*/ 4 h 36"/>
                <a:gd name="T72" fmla="*/ 43 w 84"/>
                <a:gd name="T73" fmla="*/ 4 h 36"/>
                <a:gd name="T74" fmla="*/ 43 w 84"/>
                <a:gd name="T75" fmla="*/ 4 h 36"/>
                <a:gd name="T76" fmla="*/ 47 w 84"/>
                <a:gd name="T77" fmla="*/ 4 h 36"/>
                <a:gd name="T78" fmla="*/ 49 w 84"/>
                <a:gd name="T79" fmla="*/ 2 h 36"/>
                <a:gd name="T80" fmla="*/ 52 w 84"/>
                <a:gd name="T81" fmla="*/ 0 h 36"/>
                <a:gd name="T82" fmla="*/ 54 w 84"/>
                <a:gd name="T83" fmla="*/ 0 h 36"/>
                <a:gd name="T84" fmla="*/ 58 w 84"/>
                <a:gd name="T85" fmla="*/ 0 h 36"/>
                <a:gd name="T86" fmla="*/ 62 w 84"/>
                <a:gd name="T87" fmla="*/ 2 h 36"/>
                <a:gd name="T88" fmla="*/ 64 w 84"/>
                <a:gd name="T89" fmla="*/ 0 h 36"/>
                <a:gd name="T90" fmla="*/ 66 w 84"/>
                <a:gd name="T9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4" h="36">
                  <a:moveTo>
                    <a:pt x="66" y="0"/>
                  </a:moveTo>
                  <a:lnTo>
                    <a:pt x="69" y="0"/>
                  </a:lnTo>
                  <a:lnTo>
                    <a:pt x="71" y="0"/>
                  </a:lnTo>
                  <a:lnTo>
                    <a:pt x="77" y="0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0" y="11"/>
                  </a:lnTo>
                  <a:lnTo>
                    <a:pt x="80" y="17"/>
                  </a:lnTo>
                  <a:lnTo>
                    <a:pt x="75" y="21"/>
                  </a:lnTo>
                  <a:lnTo>
                    <a:pt x="71" y="19"/>
                  </a:lnTo>
                  <a:lnTo>
                    <a:pt x="64" y="19"/>
                  </a:lnTo>
                  <a:lnTo>
                    <a:pt x="60" y="19"/>
                  </a:lnTo>
                  <a:lnTo>
                    <a:pt x="54" y="19"/>
                  </a:lnTo>
                  <a:lnTo>
                    <a:pt x="51" y="24"/>
                  </a:lnTo>
                  <a:lnTo>
                    <a:pt x="49" y="26"/>
                  </a:lnTo>
                  <a:lnTo>
                    <a:pt x="47" y="30"/>
                  </a:lnTo>
                  <a:lnTo>
                    <a:pt x="43" y="24"/>
                  </a:lnTo>
                  <a:lnTo>
                    <a:pt x="37" y="28"/>
                  </a:lnTo>
                  <a:lnTo>
                    <a:pt x="32" y="30"/>
                  </a:lnTo>
                  <a:lnTo>
                    <a:pt x="32" y="34"/>
                  </a:lnTo>
                  <a:lnTo>
                    <a:pt x="23" y="34"/>
                  </a:lnTo>
                  <a:lnTo>
                    <a:pt x="17" y="36"/>
                  </a:lnTo>
                  <a:lnTo>
                    <a:pt x="11" y="36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4" y="13"/>
                  </a:lnTo>
                  <a:lnTo>
                    <a:pt x="8" y="13"/>
                  </a:lnTo>
                  <a:lnTo>
                    <a:pt x="9" y="15"/>
                  </a:lnTo>
                  <a:lnTo>
                    <a:pt x="17" y="13"/>
                  </a:lnTo>
                  <a:lnTo>
                    <a:pt x="23" y="11"/>
                  </a:lnTo>
                  <a:lnTo>
                    <a:pt x="28" y="8"/>
                  </a:lnTo>
                  <a:lnTo>
                    <a:pt x="32" y="6"/>
                  </a:lnTo>
                  <a:lnTo>
                    <a:pt x="36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7" y="4"/>
                  </a:lnTo>
                  <a:lnTo>
                    <a:pt x="49" y="2"/>
                  </a:lnTo>
                  <a:lnTo>
                    <a:pt x="52" y="0"/>
                  </a:lnTo>
                  <a:lnTo>
                    <a:pt x="54" y="0"/>
                  </a:lnTo>
                  <a:lnTo>
                    <a:pt x="58" y="0"/>
                  </a:lnTo>
                  <a:lnTo>
                    <a:pt x="62" y="2"/>
                  </a:lnTo>
                  <a:lnTo>
                    <a:pt x="64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92">
              <a:extLst>
                <a:ext uri="{FF2B5EF4-FFF2-40B4-BE49-F238E27FC236}">
                  <a16:creationId xmlns:a16="http://schemas.microsoft.com/office/drawing/2014/main" id="{F41D0E25-6E1E-4001-A387-2604D0C4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63525" y="6230017"/>
              <a:ext cx="1885698" cy="1593719"/>
            </a:xfrm>
            <a:custGeom>
              <a:avLst/>
              <a:gdLst>
                <a:gd name="T0" fmla="*/ 63 w 155"/>
                <a:gd name="T1" fmla="*/ 2 h 131"/>
                <a:gd name="T2" fmla="*/ 69 w 155"/>
                <a:gd name="T3" fmla="*/ 5 h 131"/>
                <a:gd name="T4" fmla="*/ 63 w 155"/>
                <a:gd name="T5" fmla="*/ 4 h 131"/>
                <a:gd name="T6" fmla="*/ 63 w 155"/>
                <a:gd name="T7" fmla="*/ 11 h 131"/>
                <a:gd name="T8" fmla="*/ 76 w 155"/>
                <a:gd name="T9" fmla="*/ 9 h 131"/>
                <a:gd name="T10" fmla="*/ 82 w 155"/>
                <a:gd name="T11" fmla="*/ 5 h 131"/>
                <a:gd name="T12" fmla="*/ 73 w 155"/>
                <a:gd name="T13" fmla="*/ 13 h 131"/>
                <a:gd name="T14" fmla="*/ 78 w 155"/>
                <a:gd name="T15" fmla="*/ 13 h 131"/>
                <a:gd name="T16" fmla="*/ 86 w 155"/>
                <a:gd name="T17" fmla="*/ 7 h 131"/>
                <a:gd name="T18" fmla="*/ 130 w 155"/>
                <a:gd name="T19" fmla="*/ 7 h 131"/>
                <a:gd name="T20" fmla="*/ 136 w 155"/>
                <a:gd name="T21" fmla="*/ 9 h 131"/>
                <a:gd name="T22" fmla="*/ 138 w 155"/>
                <a:gd name="T23" fmla="*/ 20 h 131"/>
                <a:gd name="T24" fmla="*/ 144 w 155"/>
                <a:gd name="T25" fmla="*/ 34 h 131"/>
                <a:gd name="T26" fmla="*/ 145 w 155"/>
                <a:gd name="T27" fmla="*/ 41 h 131"/>
                <a:gd name="T28" fmla="*/ 149 w 155"/>
                <a:gd name="T29" fmla="*/ 52 h 131"/>
                <a:gd name="T30" fmla="*/ 142 w 155"/>
                <a:gd name="T31" fmla="*/ 58 h 131"/>
                <a:gd name="T32" fmla="*/ 147 w 155"/>
                <a:gd name="T33" fmla="*/ 69 h 131"/>
                <a:gd name="T34" fmla="*/ 147 w 155"/>
                <a:gd name="T35" fmla="*/ 80 h 131"/>
                <a:gd name="T36" fmla="*/ 151 w 155"/>
                <a:gd name="T37" fmla="*/ 88 h 131"/>
                <a:gd name="T38" fmla="*/ 153 w 155"/>
                <a:gd name="T39" fmla="*/ 92 h 131"/>
                <a:gd name="T40" fmla="*/ 155 w 155"/>
                <a:gd name="T41" fmla="*/ 97 h 131"/>
                <a:gd name="T42" fmla="*/ 151 w 155"/>
                <a:gd name="T43" fmla="*/ 103 h 131"/>
                <a:gd name="T44" fmla="*/ 147 w 155"/>
                <a:gd name="T45" fmla="*/ 110 h 131"/>
                <a:gd name="T46" fmla="*/ 138 w 155"/>
                <a:gd name="T47" fmla="*/ 127 h 131"/>
                <a:gd name="T48" fmla="*/ 134 w 155"/>
                <a:gd name="T49" fmla="*/ 131 h 131"/>
                <a:gd name="T50" fmla="*/ 121 w 155"/>
                <a:gd name="T51" fmla="*/ 127 h 131"/>
                <a:gd name="T52" fmla="*/ 116 w 155"/>
                <a:gd name="T53" fmla="*/ 127 h 131"/>
                <a:gd name="T54" fmla="*/ 112 w 155"/>
                <a:gd name="T55" fmla="*/ 129 h 131"/>
                <a:gd name="T56" fmla="*/ 104 w 155"/>
                <a:gd name="T57" fmla="*/ 127 h 131"/>
                <a:gd name="T58" fmla="*/ 99 w 155"/>
                <a:gd name="T59" fmla="*/ 129 h 131"/>
                <a:gd name="T60" fmla="*/ 93 w 155"/>
                <a:gd name="T61" fmla="*/ 131 h 131"/>
                <a:gd name="T62" fmla="*/ 93 w 155"/>
                <a:gd name="T63" fmla="*/ 127 h 131"/>
                <a:gd name="T64" fmla="*/ 86 w 155"/>
                <a:gd name="T65" fmla="*/ 123 h 131"/>
                <a:gd name="T66" fmla="*/ 80 w 155"/>
                <a:gd name="T67" fmla="*/ 125 h 131"/>
                <a:gd name="T68" fmla="*/ 67 w 155"/>
                <a:gd name="T69" fmla="*/ 112 h 131"/>
                <a:gd name="T70" fmla="*/ 56 w 155"/>
                <a:gd name="T71" fmla="*/ 112 h 131"/>
                <a:gd name="T72" fmla="*/ 54 w 155"/>
                <a:gd name="T73" fmla="*/ 106 h 131"/>
                <a:gd name="T74" fmla="*/ 41 w 155"/>
                <a:gd name="T75" fmla="*/ 103 h 131"/>
                <a:gd name="T76" fmla="*/ 43 w 155"/>
                <a:gd name="T77" fmla="*/ 108 h 131"/>
                <a:gd name="T78" fmla="*/ 39 w 155"/>
                <a:gd name="T79" fmla="*/ 110 h 131"/>
                <a:gd name="T80" fmla="*/ 37 w 155"/>
                <a:gd name="T81" fmla="*/ 106 h 131"/>
                <a:gd name="T82" fmla="*/ 33 w 155"/>
                <a:gd name="T83" fmla="*/ 103 h 131"/>
                <a:gd name="T84" fmla="*/ 33 w 155"/>
                <a:gd name="T85" fmla="*/ 97 h 131"/>
                <a:gd name="T86" fmla="*/ 28 w 155"/>
                <a:gd name="T87" fmla="*/ 95 h 131"/>
                <a:gd name="T88" fmla="*/ 20 w 155"/>
                <a:gd name="T89" fmla="*/ 92 h 131"/>
                <a:gd name="T90" fmla="*/ 16 w 155"/>
                <a:gd name="T91" fmla="*/ 92 h 131"/>
                <a:gd name="T92" fmla="*/ 13 w 155"/>
                <a:gd name="T93" fmla="*/ 92 h 131"/>
                <a:gd name="T94" fmla="*/ 15 w 155"/>
                <a:gd name="T95" fmla="*/ 80 h 131"/>
                <a:gd name="T96" fmla="*/ 11 w 155"/>
                <a:gd name="T97" fmla="*/ 77 h 131"/>
                <a:gd name="T98" fmla="*/ 9 w 155"/>
                <a:gd name="T99" fmla="*/ 67 h 131"/>
                <a:gd name="T100" fmla="*/ 7 w 155"/>
                <a:gd name="T101" fmla="*/ 62 h 131"/>
                <a:gd name="T102" fmla="*/ 5 w 155"/>
                <a:gd name="T103" fmla="*/ 54 h 131"/>
                <a:gd name="T104" fmla="*/ 0 w 155"/>
                <a:gd name="T105" fmla="*/ 47 h 131"/>
                <a:gd name="T106" fmla="*/ 5 w 155"/>
                <a:gd name="T107" fmla="*/ 39 h 131"/>
                <a:gd name="T108" fmla="*/ 5 w 155"/>
                <a:gd name="T109" fmla="*/ 32 h 131"/>
                <a:gd name="T110" fmla="*/ 5 w 155"/>
                <a:gd name="T111" fmla="*/ 28 h 131"/>
                <a:gd name="T112" fmla="*/ 9 w 155"/>
                <a:gd name="T113" fmla="*/ 20 h 131"/>
                <a:gd name="T114" fmla="*/ 22 w 155"/>
                <a:gd name="T115" fmla="*/ 15 h 131"/>
                <a:gd name="T116" fmla="*/ 28 w 155"/>
                <a:gd name="T117" fmla="*/ 13 h 131"/>
                <a:gd name="T118" fmla="*/ 35 w 155"/>
                <a:gd name="T119" fmla="*/ 9 h 131"/>
                <a:gd name="T120" fmla="*/ 43 w 155"/>
                <a:gd name="T121" fmla="*/ 4 h 131"/>
                <a:gd name="T122" fmla="*/ 56 w 155"/>
                <a:gd name="T12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5" h="131">
                  <a:moveTo>
                    <a:pt x="56" y="0"/>
                  </a:moveTo>
                  <a:lnTo>
                    <a:pt x="63" y="2"/>
                  </a:lnTo>
                  <a:lnTo>
                    <a:pt x="69" y="4"/>
                  </a:lnTo>
                  <a:lnTo>
                    <a:pt x="69" y="5"/>
                  </a:lnTo>
                  <a:lnTo>
                    <a:pt x="67" y="4"/>
                  </a:lnTo>
                  <a:lnTo>
                    <a:pt x="63" y="4"/>
                  </a:lnTo>
                  <a:lnTo>
                    <a:pt x="61" y="7"/>
                  </a:lnTo>
                  <a:lnTo>
                    <a:pt x="63" y="11"/>
                  </a:lnTo>
                  <a:lnTo>
                    <a:pt x="71" y="13"/>
                  </a:lnTo>
                  <a:lnTo>
                    <a:pt x="76" y="9"/>
                  </a:lnTo>
                  <a:lnTo>
                    <a:pt x="80" y="5"/>
                  </a:lnTo>
                  <a:lnTo>
                    <a:pt x="82" y="5"/>
                  </a:lnTo>
                  <a:lnTo>
                    <a:pt x="76" y="11"/>
                  </a:lnTo>
                  <a:lnTo>
                    <a:pt x="73" y="13"/>
                  </a:lnTo>
                  <a:lnTo>
                    <a:pt x="74" y="15"/>
                  </a:lnTo>
                  <a:lnTo>
                    <a:pt x="78" y="13"/>
                  </a:lnTo>
                  <a:lnTo>
                    <a:pt x="84" y="7"/>
                  </a:lnTo>
                  <a:lnTo>
                    <a:pt x="86" y="7"/>
                  </a:lnTo>
                  <a:lnTo>
                    <a:pt x="108" y="9"/>
                  </a:lnTo>
                  <a:lnTo>
                    <a:pt x="130" y="7"/>
                  </a:lnTo>
                  <a:lnTo>
                    <a:pt x="134" y="9"/>
                  </a:lnTo>
                  <a:lnTo>
                    <a:pt x="136" y="9"/>
                  </a:lnTo>
                  <a:lnTo>
                    <a:pt x="138" y="17"/>
                  </a:lnTo>
                  <a:lnTo>
                    <a:pt x="138" y="20"/>
                  </a:lnTo>
                  <a:lnTo>
                    <a:pt x="140" y="24"/>
                  </a:lnTo>
                  <a:lnTo>
                    <a:pt x="144" y="34"/>
                  </a:lnTo>
                  <a:lnTo>
                    <a:pt x="145" y="35"/>
                  </a:lnTo>
                  <a:lnTo>
                    <a:pt x="145" y="41"/>
                  </a:lnTo>
                  <a:lnTo>
                    <a:pt x="147" y="43"/>
                  </a:lnTo>
                  <a:lnTo>
                    <a:pt x="149" y="52"/>
                  </a:lnTo>
                  <a:lnTo>
                    <a:pt x="145" y="54"/>
                  </a:lnTo>
                  <a:lnTo>
                    <a:pt x="142" y="58"/>
                  </a:lnTo>
                  <a:lnTo>
                    <a:pt x="144" y="63"/>
                  </a:lnTo>
                  <a:lnTo>
                    <a:pt x="147" y="69"/>
                  </a:lnTo>
                  <a:lnTo>
                    <a:pt x="147" y="73"/>
                  </a:lnTo>
                  <a:lnTo>
                    <a:pt x="147" y="80"/>
                  </a:lnTo>
                  <a:lnTo>
                    <a:pt x="149" y="82"/>
                  </a:lnTo>
                  <a:lnTo>
                    <a:pt x="151" y="88"/>
                  </a:lnTo>
                  <a:lnTo>
                    <a:pt x="155" y="90"/>
                  </a:lnTo>
                  <a:lnTo>
                    <a:pt x="153" y="92"/>
                  </a:lnTo>
                  <a:lnTo>
                    <a:pt x="155" y="95"/>
                  </a:lnTo>
                  <a:lnTo>
                    <a:pt x="155" y="97"/>
                  </a:lnTo>
                  <a:lnTo>
                    <a:pt x="155" y="103"/>
                  </a:lnTo>
                  <a:lnTo>
                    <a:pt x="151" y="103"/>
                  </a:lnTo>
                  <a:lnTo>
                    <a:pt x="149" y="105"/>
                  </a:lnTo>
                  <a:lnTo>
                    <a:pt x="147" y="110"/>
                  </a:lnTo>
                  <a:lnTo>
                    <a:pt x="138" y="121"/>
                  </a:lnTo>
                  <a:lnTo>
                    <a:pt x="138" y="127"/>
                  </a:lnTo>
                  <a:lnTo>
                    <a:pt x="138" y="131"/>
                  </a:lnTo>
                  <a:lnTo>
                    <a:pt x="134" y="131"/>
                  </a:lnTo>
                  <a:lnTo>
                    <a:pt x="127" y="127"/>
                  </a:lnTo>
                  <a:lnTo>
                    <a:pt x="121" y="127"/>
                  </a:lnTo>
                  <a:lnTo>
                    <a:pt x="119" y="127"/>
                  </a:lnTo>
                  <a:lnTo>
                    <a:pt x="116" y="127"/>
                  </a:lnTo>
                  <a:lnTo>
                    <a:pt x="114" y="127"/>
                  </a:lnTo>
                  <a:lnTo>
                    <a:pt x="112" y="129"/>
                  </a:lnTo>
                  <a:lnTo>
                    <a:pt x="108" y="127"/>
                  </a:lnTo>
                  <a:lnTo>
                    <a:pt x="104" y="127"/>
                  </a:lnTo>
                  <a:lnTo>
                    <a:pt x="102" y="127"/>
                  </a:lnTo>
                  <a:lnTo>
                    <a:pt x="99" y="129"/>
                  </a:lnTo>
                  <a:lnTo>
                    <a:pt x="97" y="131"/>
                  </a:lnTo>
                  <a:lnTo>
                    <a:pt x="93" y="131"/>
                  </a:lnTo>
                  <a:lnTo>
                    <a:pt x="93" y="131"/>
                  </a:lnTo>
                  <a:lnTo>
                    <a:pt x="93" y="127"/>
                  </a:lnTo>
                  <a:lnTo>
                    <a:pt x="89" y="123"/>
                  </a:lnTo>
                  <a:lnTo>
                    <a:pt x="86" y="123"/>
                  </a:lnTo>
                  <a:lnTo>
                    <a:pt x="84" y="125"/>
                  </a:lnTo>
                  <a:lnTo>
                    <a:pt x="80" y="125"/>
                  </a:lnTo>
                  <a:lnTo>
                    <a:pt x="78" y="120"/>
                  </a:lnTo>
                  <a:lnTo>
                    <a:pt x="67" y="112"/>
                  </a:lnTo>
                  <a:lnTo>
                    <a:pt x="63" y="110"/>
                  </a:lnTo>
                  <a:lnTo>
                    <a:pt x="56" y="112"/>
                  </a:lnTo>
                  <a:lnTo>
                    <a:pt x="52" y="108"/>
                  </a:lnTo>
                  <a:lnTo>
                    <a:pt x="54" y="106"/>
                  </a:lnTo>
                  <a:lnTo>
                    <a:pt x="48" y="106"/>
                  </a:lnTo>
                  <a:lnTo>
                    <a:pt x="41" y="103"/>
                  </a:lnTo>
                  <a:lnTo>
                    <a:pt x="39" y="103"/>
                  </a:lnTo>
                  <a:lnTo>
                    <a:pt x="43" y="108"/>
                  </a:lnTo>
                  <a:lnTo>
                    <a:pt x="41" y="108"/>
                  </a:lnTo>
                  <a:lnTo>
                    <a:pt x="39" y="110"/>
                  </a:lnTo>
                  <a:lnTo>
                    <a:pt x="37" y="110"/>
                  </a:lnTo>
                  <a:lnTo>
                    <a:pt x="37" y="106"/>
                  </a:lnTo>
                  <a:lnTo>
                    <a:pt x="35" y="106"/>
                  </a:lnTo>
                  <a:lnTo>
                    <a:pt x="33" y="103"/>
                  </a:lnTo>
                  <a:lnTo>
                    <a:pt x="35" y="99"/>
                  </a:lnTo>
                  <a:lnTo>
                    <a:pt x="33" y="97"/>
                  </a:lnTo>
                  <a:lnTo>
                    <a:pt x="30" y="99"/>
                  </a:lnTo>
                  <a:lnTo>
                    <a:pt x="28" y="95"/>
                  </a:lnTo>
                  <a:lnTo>
                    <a:pt x="28" y="93"/>
                  </a:lnTo>
                  <a:lnTo>
                    <a:pt x="20" y="92"/>
                  </a:lnTo>
                  <a:lnTo>
                    <a:pt x="18" y="93"/>
                  </a:lnTo>
                  <a:lnTo>
                    <a:pt x="16" y="92"/>
                  </a:lnTo>
                  <a:lnTo>
                    <a:pt x="15" y="93"/>
                  </a:lnTo>
                  <a:lnTo>
                    <a:pt x="13" y="92"/>
                  </a:lnTo>
                  <a:lnTo>
                    <a:pt x="15" y="90"/>
                  </a:lnTo>
                  <a:lnTo>
                    <a:pt x="15" y="80"/>
                  </a:lnTo>
                  <a:lnTo>
                    <a:pt x="13" y="78"/>
                  </a:lnTo>
                  <a:lnTo>
                    <a:pt x="11" y="77"/>
                  </a:lnTo>
                  <a:lnTo>
                    <a:pt x="7" y="71"/>
                  </a:lnTo>
                  <a:lnTo>
                    <a:pt x="9" y="67"/>
                  </a:lnTo>
                  <a:lnTo>
                    <a:pt x="7" y="63"/>
                  </a:lnTo>
                  <a:lnTo>
                    <a:pt x="7" y="62"/>
                  </a:lnTo>
                  <a:lnTo>
                    <a:pt x="5" y="58"/>
                  </a:lnTo>
                  <a:lnTo>
                    <a:pt x="5" y="54"/>
                  </a:lnTo>
                  <a:lnTo>
                    <a:pt x="0" y="48"/>
                  </a:lnTo>
                  <a:lnTo>
                    <a:pt x="0" y="47"/>
                  </a:lnTo>
                  <a:lnTo>
                    <a:pt x="5" y="45"/>
                  </a:lnTo>
                  <a:lnTo>
                    <a:pt x="5" y="39"/>
                  </a:lnTo>
                  <a:lnTo>
                    <a:pt x="3" y="32"/>
                  </a:lnTo>
                  <a:lnTo>
                    <a:pt x="5" y="32"/>
                  </a:lnTo>
                  <a:lnTo>
                    <a:pt x="5" y="30"/>
                  </a:lnTo>
                  <a:lnTo>
                    <a:pt x="5" y="28"/>
                  </a:lnTo>
                  <a:lnTo>
                    <a:pt x="7" y="24"/>
                  </a:lnTo>
                  <a:lnTo>
                    <a:pt x="9" y="20"/>
                  </a:lnTo>
                  <a:lnTo>
                    <a:pt x="15" y="20"/>
                  </a:lnTo>
                  <a:lnTo>
                    <a:pt x="22" y="15"/>
                  </a:lnTo>
                  <a:lnTo>
                    <a:pt x="28" y="15"/>
                  </a:lnTo>
                  <a:lnTo>
                    <a:pt x="28" y="13"/>
                  </a:lnTo>
                  <a:lnTo>
                    <a:pt x="31" y="9"/>
                  </a:lnTo>
                  <a:lnTo>
                    <a:pt x="35" y="9"/>
                  </a:lnTo>
                  <a:lnTo>
                    <a:pt x="39" y="5"/>
                  </a:lnTo>
                  <a:lnTo>
                    <a:pt x="43" y="4"/>
                  </a:lnTo>
                  <a:lnTo>
                    <a:pt x="48" y="4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93">
              <a:extLst>
                <a:ext uri="{FF2B5EF4-FFF2-40B4-BE49-F238E27FC236}">
                  <a16:creationId xmlns:a16="http://schemas.microsoft.com/office/drawing/2014/main" id="{9A850CA6-443D-445D-BE89-02E7D0244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4219" y="7259225"/>
              <a:ext cx="1520725" cy="656953"/>
            </a:xfrm>
            <a:custGeom>
              <a:avLst/>
              <a:gdLst>
                <a:gd name="T0" fmla="*/ 45 w 125"/>
                <a:gd name="T1" fmla="*/ 0 h 54"/>
                <a:gd name="T2" fmla="*/ 47 w 125"/>
                <a:gd name="T3" fmla="*/ 1 h 54"/>
                <a:gd name="T4" fmla="*/ 50 w 125"/>
                <a:gd name="T5" fmla="*/ 1 h 54"/>
                <a:gd name="T6" fmla="*/ 60 w 125"/>
                <a:gd name="T7" fmla="*/ 1 h 54"/>
                <a:gd name="T8" fmla="*/ 62 w 125"/>
                <a:gd name="T9" fmla="*/ 7 h 54"/>
                <a:gd name="T10" fmla="*/ 67 w 125"/>
                <a:gd name="T11" fmla="*/ 7 h 54"/>
                <a:gd name="T12" fmla="*/ 67 w 125"/>
                <a:gd name="T13" fmla="*/ 14 h 54"/>
                <a:gd name="T14" fmla="*/ 69 w 125"/>
                <a:gd name="T15" fmla="*/ 18 h 54"/>
                <a:gd name="T16" fmla="*/ 73 w 125"/>
                <a:gd name="T17" fmla="*/ 16 h 54"/>
                <a:gd name="T18" fmla="*/ 71 w 125"/>
                <a:gd name="T19" fmla="*/ 11 h 54"/>
                <a:gd name="T20" fmla="*/ 80 w 125"/>
                <a:gd name="T21" fmla="*/ 14 h 54"/>
                <a:gd name="T22" fmla="*/ 84 w 125"/>
                <a:gd name="T23" fmla="*/ 16 h 54"/>
                <a:gd name="T24" fmla="*/ 95 w 125"/>
                <a:gd name="T25" fmla="*/ 18 h 54"/>
                <a:gd name="T26" fmla="*/ 110 w 125"/>
                <a:gd name="T27" fmla="*/ 28 h 54"/>
                <a:gd name="T28" fmla="*/ 116 w 125"/>
                <a:gd name="T29" fmla="*/ 33 h 54"/>
                <a:gd name="T30" fmla="*/ 121 w 125"/>
                <a:gd name="T31" fmla="*/ 31 h 54"/>
                <a:gd name="T32" fmla="*/ 125 w 125"/>
                <a:gd name="T33" fmla="*/ 39 h 54"/>
                <a:gd name="T34" fmla="*/ 114 w 125"/>
                <a:gd name="T35" fmla="*/ 41 h 54"/>
                <a:gd name="T36" fmla="*/ 105 w 125"/>
                <a:gd name="T37" fmla="*/ 46 h 54"/>
                <a:gd name="T38" fmla="*/ 91 w 125"/>
                <a:gd name="T39" fmla="*/ 50 h 54"/>
                <a:gd name="T40" fmla="*/ 86 w 125"/>
                <a:gd name="T41" fmla="*/ 48 h 54"/>
                <a:gd name="T42" fmla="*/ 75 w 125"/>
                <a:gd name="T43" fmla="*/ 50 h 54"/>
                <a:gd name="T44" fmla="*/ 67 w 125"/>
                <a:gd name="T45" fmla="*/ 48 h 54"/>
                <a:gd name="T46" fmla="*/ 58 w 125"/>
                <a:gd name="T47" fmla="*/ 44 h 54"/>
                <a:gd name="T48" fmla="*/ 48 w 125"/>
                <a:gd name="T49" fmla="*/ 44 h 54"/>
                <a:gd name="T50" fmla="*/ 47 w 125"/>
                <a:gd name="T51" fmla="*/ 48 h 54"/>
                <a:gd name="T52" fmla="*/ 41 w 125"/>
                <a:gd name="T53" fmla="*/ 52 h 54"/>
                <a:gd name="T54" fmla="*/ 32 w 125"/>
                <a:gd name="T55" fmla="*/ 48 h 54"/>
                <a:gd name="T56" fmla="*/ 28 w 125"/>
                <a:gd name="T57" fmla="*/ 48 h 54"/>
                <a:gd name="T58" fmla="*/ 19 w 125"/>
                <a:gd name="T59" fmla="*/ 37 h 54"/>
                <a:gd name="T60" fmla="*/ 9 w 125"/>
                <a:gd name="T61" fmla="*/ 31 h 54"/>
                <a:gd name="T62" fmla="*/ 9 w 125"/>
                <a:gd name="T63" fmla="*/ 26 h 54"/>
                <a:gd name="T64" fmla="*/ 0 w 125"/>
                <a:gd name="T65" fmla="*/ 16 h 54"/>
                <a:gd name="T66" fmla="*/ 2 w 125"/>
                <a:gd name="T67" fmla="*/ 13 h 54"/>
                <a:gd name="T68" fmla="*/ 7 w 125"/>
                <a:gd name="T69" fmla="*/ 16 h 54"/>
                <a:gd name="T70" fmla="*/ 15 w 125"/>
                <a:gd name="T71" fmla="*/ 11 h 54"/>
                <a:gd name="T72" fmla="*/ 22 w 125"/>
                <a:gd name="T73" fmla="*/ 7 h 54"/>
                <a:gd name="T74" fmla="*/ 30 w 125"/>
                <a:gd name="T75" fmla="*/ 3 h 54"/>
                <a:gd name="T76" fmla="*/ 35 w 125"/>
                <a:gd name="T77" fmla="*/ 3 h 54"/>
                <a:gd name="T78" fmla="*/ 41 w 125"/>
                <a:gd name="T79" fmla="*/ 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5" h="54">
                  <a:moveTo>
                    <a:pt x="43" y="0"/>
                  </a:moveTo>
                  <a:lnTo>
                    <a:pt x="45" y="0"/>
                  </a:lnTo>
                  <a:lnTo>
                    <a:pt x="45" y="0"/>
                  </a:lnTo>
                  <a:lnTo>
                    <a:pt x="47" y="1"/>
                  </a:lnTo>
                  <a:lnTo>
                    <a:pt x="48" y="0"/>
                  </a:lnTo>
                  <a:lnTo>
                    <a:pt x="50" y="1"/>
                  </a:lnTo>
                  <a:lnTo>
                    <a:pt x="52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2" y="7"/>
                  </a:lnTo>
                  <a:lnTo>
                    <a:pt x="65" y="5"/>
                  </a:lnTo>
                  <a:lnTo>
                    <a:pt x="67" y="7"/>
                  </a:lnTo>
                  <a:lnTo>
                    <a:pt x="65" y="11"/>
                  </a:lnTo>
                  <a:lnTo>
                    <a:pt x="67" y="14"/>
                  </a:lnTo>
                  <a:lnTo>
                    <a:pt x="69" y="14"/>
                  </a:lnTo>
                  <a:lnTo>
                    <a:pt x="69" y="18"/>
                  </a:lnTo>
                  <a:lnTo>
                    <a:pt x="71" y="18"/>
                  </a:lnTo>
                  <a:lnTo>
                    <a:pt x="73" y="16"/>
                  </a:lnTo>
                  <a:lnTo>
                    <a:pt x="75" y="16"/>
                  </a:lnTo>
                  <a:lnTo>
                    <a:pt x="71" y="11"/>
                  </a:lnTo>
                  <a:lnTo>
                    <a:pt x="73" y="11"/>
                  </a:lnTo>
                  <a:lnTo>
                    <a:pt x="80" y="14"/>
                  </a:lnTo>
                  <a:lnTo>
                    <a:pt x="86" y="14"/>
                  </a:lnTo>
                  <a:lnTo>
                    <a:pt x="84" y="16"/>
                  </a:lnTo>
                  <a:lnTo>
                    <a:pt x="88" y="20"/>
                  </a:lnTo>
                  <a:lnTo>
                    <a:pt x="95" y="18"/>
                  </a:lnTo>
                  <a:lnTo>
                    <a:pt x="99" y="20"/>
                  </a:lnTo>
                  <a:lnTo>
                    <a:pt x="110" y="28"/>
                  </a:lnTo>
                  <a:lnTo>
                    <a:pt x="112" y="33"/>
                  </a:lnTo>
                  <a:lnTo>
                    <a:pt x="116" y="33"/>
                  </a:lnTo>
                  <a:lnTo>
                    <a:pt x="118" y="31"/>
                  </a:lnTo>
                  <a:lnTo>
                    <a:pt x="121" y="31"/>
                  </a:lnTo>
                  <a:lnTo>
                    <a:pt x="125" y="35"/>
                  </a:lnTo>
                  <a:lnTo>
                    <a:pt x="125" y="39"/>
                  </a:lnTo>
                  <a:lnTo>
                    <a:pt x="118" y="39"/>
                  </a:lnTo>
                  <a:lnTo>
                    <a:pt x="114" y="41"/>
                  </a:lnTo>
                  <a:lnTo>
                    <a:pt x="110" y="43"/>
                  </a:lnTo>
                  <a:lnTo>
                    <a:pt x="105" y="46"/>
                  </a:lnTo>
                  <a:lnTo>
                    <a:pt x="99" y="48"/>
                  </a:lnTo>
                  <a:lnTo>
                    <a:pt x="91" y="50"/>
                  </a:lnTo>
                  <a:lnTo>
                    <a:pt x="90" y="48"/>
                  </a:lnTo>
                  <a:lnTo>
                    <a:pt x="86" y="48"/>
                  </a:lnTo>
                  <a:lnTo>
                    <a:pt x="82" y="52"/>
                  </a:lnTo>
                  <a:lnTo>
                    <a:pt x="75" y="50"/>
                  </a:lnTo>
                  <a:lnTo>
                    <a:pt x="73" y="48"/>
                  </a:lnTo>
                  <a:lnTo>
                    <a:pt x="67" y="48"/>
                  </a:lnTo>
                  <a:lnTo>
                    <a:pt x="63" y="48"/>
                  </a:lnTo>
                  <a:lnTo>
                    <a:pt x="58" y="44"/>
                  </a:lnTo>
                  <a:lnTo>
                    <a:pt x="52" y="44"/>
                  </a:lnTo>
                  <a:lnTo>
                    <a:pt x="48" y="44"/>
                  </a:lnTo>
                  <a:lnTo>
                    <a:pt x="48" y="46"/>
                  </a:lnTo>
                  <a:lnTo>
                    <a:pt x="47" y="48"/>
                  </a:lnTo>
                  <a:lnTo>
                    <a:pt x="47" y="50"/>
                  </a:lnTo>
                  <a:lnTo>
                    <a:pt x="41" y="52"/>
                  </a:lnTo>
                  <a:lnTo>
                    <a:pt x="39" y="54"/>
                  </a:lnTo>
                  <a:lnTo>
                    <a:pt x="32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2" y="41"/>
                  </a:lnTo>
                  <a:lnTo>
                    <a:pt x="19" y="37"/>
                  </a:lnTo>
                  <a:lnTo>
                    <a:pt x="13" y="33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9" y="26"/>
                  </a:lnTo>
                  <a:lnTo>
                    <a:pt x="5" y="20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7" y="16"/>
                  </a:lnTo>
                  <a:lnTo>
                    <a:pt x="13" y="11"/>
                  </a:lnTo>
                  <a:lnTo>
                    <a:pt x="15" y="11"/>
                  </a:lnTo>
                  <a:lnTo>
                    <a:pt x="19" y="7"/>
                  </a:lnTo>
                  <a:lnTo>
                    <a:pt x="22" y="7"/>
                  </a:lnTo>
                  <a:lnTo>
                    <a:pt x="24" y="3"/>
                  </a:lnTo>
                  <a:lnTo>
                    <a:pt x="30" y="3"/>
                  </a:lnTo>
                  <a:lnTo>
                    <a:pt x="32" y="5"/>
                  </a:lnTo>
                  <a:lnTo>
                    <a:pt x="35" y="3"/>
                  </a:lnTo>
                  <a:lnTo>
                    <a:pt x="35" y="0"/>
                  </a:lnTo>
                  <a:lnTo>
                    <a:pt x="41" y="1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95">
              <a:extLst>
                <a:ext uri="{FF2B5EF4-FFF2-40B4-BE49-F238E27FC236}">
                  <a16:creationId xmlns:a16="http://schemas.microsoft.com/office/drawing/2014/main" id="{8534A260-628D-4C4E-8B6D-046637599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63250" y="8073191"/>
              <a:ext cx="34616" cy="51922"/>
            </a:xfrm>
            <a:custGeom>
              <a:avLst/>
              <a:gdLst>
                <a:gd name="T0" fmla="*/ 0 w 4"/>
                <a:gd name="T1" fmla="*/ 0 h 6"/>
                <a:gd name="T2" fmla="*/ 4 w 4"/>
                <a:gd name="T3" fmla="*/ 2 h 6"/>
                <a:gd name="T4" fmla="*/ 2 w 4"/>
                <a:gd name="T5" fmla="*/ 6 h 6"/>
                <a:gd name="T6" fmla="*/ 2 w 4"/>
                <a:gd name="T7" fmla="*/ 6 h 6"/>
                <a:gd name="T8" fmla="*/ 0 w 4"/>
                <a:gd name="T9" fmla="*/ 4 h 6"/>
                <a:gd name="T10" fmla="*/ 0 w 4"/>
                <a:gd name="T11" fmla="*/ 0 h 6"/>
                <a:gd name="T12" fmla="*/ 0 w 4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4" y="2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96">
              <a:extLst>
                <a:ext uri="{FF2B5EF4-FFF2-40B4-BE49-F238E27FC236}">
                  <a16:creationId xmlns:a16="http://schemas.microsoft.com/office/drawing/2014/main" id="{61ED09F8-E3E0-4B47-ADDF-10D0940CA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61325" y="7977998"/>
              <a:ext cx="666350" cy="389428"/>
            </a:xfrm>
            <a:custGeom>
              <a:avLst/>
              <a:gdLst>
                <a:gd name="T0" fmla="*/ 45 w 77"/>
                <a:gd name="T1" fmla="*/ 3 h 45"/>
                <a:gd name="T2" fmla="*/ 49 w 77"/>
                <a:gd name="T3" fmla="*/ 3 h 45"/>
                <a:gd name="T4" fmla="*/ 56 w 77"/>
                <a:gd name="T5" fmla="*/ 7 h 45"/>
                <a:gd name="T6" fmla="*/ 58 w 77"/>
                <a:gd name="T7" fmla="*/ 11 h 45"/>
                <a:gd name="T8" fmla="*/ 60 w 77"/>
                <a:gd name="T9" fmla="*/ 17 h 45"/>
                <a:gd name="T10" fmla="*/ 66 w 77"/>
                <a:gd name="T11" fmla="*/ 15 h 45"/>
                <a:gd name="T12" fmla="*/ 71 w 77"/>
                <a:gd name="T13" fmla="*/ 17 h 45"/>
                <a:gd name="T14" fmla="*/ 77 w 77"/>
                <a:gd name="T15" fmla="*/ 18 h 45"/>
                <a:gd name="T16" fmla="*/ 75 w 77"/>
                <a:gd name="T17" fmla="*/ 28 h 45"/>
                <a:gd name="T18" fmla="*/ 68 w 77"/>
                <a:gd name="T19" fmla="*/ 35 h 45"/>
                <a:gd name="T20" fmla="*/ 62 w 77"/>
                <a:gd name="T21" fmla="*/ 33 h 45"/>
                <a:gd name="T22" fmla="*/ 54 w 77"/>
                <a:gd name="T23" fmla="*/ 37 h 45"/>
                <a:gd name="T24" fmla="*/ 49 w 77"/>
                <a:gd name="T25" fmla="*/ 39 h 45"/>
                <a:gd name="T26" fmla="*/ 43 w 77"/>
                <a:gd name="T27" fmla="*/ 33 h 45"/>
                <a:gd name="T28" fmla="*/ 34 w 77"/>
                <a:gd name="T29" fmla="*/ 41 h 45"/>
                <a:gd name="T30" fmla="*/ 23 w 77"/>
                <a:gd name="T31" fmla="*/ 45 h 45"/>
                <a:gd name="T32" fmla="*/ 19 w 77"/>
                <a:gd name="T33" fmla="*/ 39 h 45"/>
                <a:gd name="T34" fmla="*/ 15 w 77"/>
                <a:gd name="T35" fmla="*/ 33 h 45"/>
                <a:gd name="T36" fmla="*/ 10 w 77"/>
                <a:gd name="T37" fmla="*/ 30 h 45"/>
                <a:gd name="T38" fmla="*/ 8 w 77"/>
                <a:gd name="T39" fmla="*/ 37 h 45"/>
                <a:gd name="T40" fmla="*/ 0 w 77"/>
                <a:gd name="T41" fmla="*/ 37 h 45"/>
                <a:gd name="T42" fmla="*/ 2 w 77"/>
                <a:gd name="T43" fmla="*/ 33 h 45"/>
                <a:gd name="T44" fmla="*/ 4 w 77"/>
                <a:gd name="T45" fmla="*/ 31 h 45"/>
                <a:gd name="T46" fmla="*/ 10 w 77"/>
                <a:gd name="T47" fmla="*/ 18 h 45"/>
                <a:gd name="T48" fmla="*/ 15 w 77"/>
                <a:gd name="T49" fmla="*/ 15 h 45"/>
                <a:gd name="T50" fmla="*/ 17 w 77"/>
                <a:gd name="T51" fmla="*/ 9 h 45"/>
                <a:gd name="T52" fmla="*/ 15 w 77"/>
                <a:gd name="T53" fmla="*/ 5 h 45"/>
                <a:gd name="T54" fmla="*/ 21 w 77"/>
                <a:gd name="T55" fmla="*/ 7 h 45"/>
                <a:gd name="T56" fmla="*/ 30 w 77"/>
                <a:gd name="T57" fmla="*/ 5 h 45"/>
                <a:gd name="T58" fmla="*/ 36 w 77"/>
                <a:gd name="T59" fmla="*/ 5 h 45"/>
                <a:gd name="T60" fmla="*/ 41 w 77"/>
                <a:gd name="T61" fmla="*/ 3 h 45"/>
                <a:gd name="T62" fmla="*/ 43 w 77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7" h="45">
                  <a:moveTo>
                    <a:pt x="43" y="0"/>
                  </a:moveTo>
                  <a:lnTo>
                    <a:pt x="45" y="3"/>
                  </a:lnTo>
                  <a:lnTo>
                    <a:pt x="47" y="5"/>
                  </a:lnTo>
                  <a:lnTo>
                    <a:pt x="49" y="3"/>
                  </a:lnTo>
                  <a:lnTo>
                    <a:pt x="51" y="3"/>
                  </a:lnTo>
                  <a:lnTo>
                    <a:pt x="56" y="7"/>
                  </a:lnTo>
                  <a:lnTo>
                    <a:pt x="60" y="9"/>
                  </a:lnTo>
                  <a:lnTo>
                    <a:pt x="58" y="11"/>
                  </a:lnTo>
                  <a:lnTo>
                    <a:pt x="58" y="15"/>
                  </a:lnTo>
                  <a:lnTo>
                    <a:pt x="60" y="17"/>
                  </a:lnTo>
                  <a:lnTo>
                    <a:pt x="64" y="17"/>
                  </a:lnTo>
                  <a:lnTo>
                    <a:pt x="66" y="15"/>
                  </a:lnTo>
                  <a:lnTo>
                    <a:pt x="69" y="18"/>
                  </a:lnTo>
                  <a:lnTo>
                    <a:pt x="71" y="17"/>
                  </a:lnTo>
                  <a:lnTo>
                    <a:pt x="75" y="17"/>
                  </a:lnTo>
                  <a:lnTo>
                    <a:pt x="77" y="18"/>
                  </a:lnTo>
                  <a:lnTo>
                    <a:pt x="73" y="22"/>
                  </a:lnTo>
                  <a:lnTo>
                    <a:pt x="75" y="28"/>
                  </a:lnTo>
                  <a:lnTo>
                    <a:pt x="68" y="30"/>
                  </a:lnTo>
                  <a:lnTo>
                    <a:pt x="68" y="35"/>
                  </a:lnTo>
                  <a:lnTo>
                    <a:pt x="64" y="33"/>
                  </a:lnTo>
                  <a:lnTo>
                    <a:pt x="62" y="33"/>
                  </a:lnTo>
                  <a:lnTo>
                    <a:pt x="54" y="31"/>
                  </a:lnTo>
                  <a:lnTo>
                    <a:pt x="54" y="37"/>
                  </a:lnTo>
                  <a:lnTo>
                    <a:pt x="51" y="43"/>
                  </a:lnTo>
                  <a:lnTo>
                    <a:pt x="49" y="39"/>
                  </a:lnTo>
                  <a:lnTo>
                    <a:pt x="43" y="37"/>
                  </a:lnTo>
                  <a:lnTo>
                    <a:pt x="43" y="33"/>
                  </a:lnTo>
                  <a:lnTo>
                    <a:pt x="39" y="30"/>
                  </a:lnTo>
                  <a:lnTo>
                    <a:pt x="34" y="41"/>
                  </a:lnTo>
                  <a:lnTo>
                    <a:pt x="30" y="39"/>
                  </a:lnTo>
                  <a:lnTo>
                    <a:pt x="23" y="45"/>
                  </a:lnTo>
                  <a:lnTo>
                    <a:pt x="19" y="43"/>
                  </a:lnTo>
                  <a:lnTo>
                    <a:pt x="19" y="39"/>
                  </a:lnTo>
                  <a:lnTo>
                    <a:pt x="17" y="37"/>
                  </a:lnTo>
                  <a:lnTo>
                    <a:pt x="15" y="33"/>
                  </a:lnTo>
                  <a:lnTo>
                    <a:pt x="13" y="31"/>
                  </a:lnTo>
                  <a:lnTo>
                    <a:pt x="10" y="30"/>
                  </a:lnTo>
                  <a:lnTo>
                    <a:pt x="6" y="33"/>
                  </a:lnTo>
                  <a:lnTo>
                    <a:pt x="8" y="37"/>
                  </a:lnTo>
                  <a:lnTo>
                    <a:pt x="4" y="39"/>
                  </a:lnTo>
                  <a:lnTo>
                    <a:pt x="0" y="37"/>
                  </a:lnTo>
                  <a:lnTo>
                    <a:pt x="0" y="35"/>
                  </a:lnTo>
                  <a:lnTo>
                    <a:pt x="2" y="33"/>
                  </a:lnTo>
                  <a:lnTo>
                    <a:pt x="4" y="35"/>
                  </a:lnTo>
                  <a:lnTo>
                    <a:pt x="4" y="31"/>
                  </a:lnTo>
                  <a:lnTo>
                    <a:pt x="4" y="26"/>
                  </a:lnTo>
                  <a:lnTo>
                    <a:pt x="10" y="18"/>
                  </a:lnTo>
                  <a:lnTo>
                    <a:pt x="11" y="18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17" y="9"/>
                  </a:lnTo>
                  <a:lnTo>
                    <a:pt x="13" y="7"/>
                  </a:lnTo>
                  <a:lnTo>
                    <a:pt x="15" y="5"/>
                  </a:lnTo>
                  <a:lnTo>
                    <a:pt x="21" y="5"/>
                  </a:lnTo>
                  <a:lnTo>
                    <a:pt x="21" y="7"/>
                  </a:lnTo>
                  <a:lnTo>
                    <a:pt x="25" y="7"/>
                  </a:lnTo>
                  <a:lnTo>
                    <a:pt x="30" y="5"/>
                  </a:lnTo>
                  <a:lnTo>
                    <a:pt x="32" y="5"/>
                  </a:lnTo>
                  <a:lnTo>
                    <a:pt x="36" y="5"/>
                  </a:lnTo>
                  <a:lnTo>
                    <a:pt x="39" y="5"/>
                  </a:lnTo>
                  <a:lnTo>
                    <a:pt x="41" y="3"/>
                  </a:lnTo>
                  <a:lnTo>
                    <a:pt x="39" y="2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103">
              <a:extLst>
                <a:ext uri="{FF2B5EF4-FFF2-40B4-BE49-F238E27FC236}">
                  <a16:creationId xmlns:a16="http://schemas.microsoft.com/office/drawing/2014/main" id="{BFAA278A-1D49-401B-A153-E22C3F685C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185363" y="7380879"/>
              <a:ext cx="1912506" cy="1774046"/>
            </a:xfrm>
            <a:custGeom>
              <a:avLst/>
              <a:gdLst>
                <a:gd name="T0" fmla="*/ 221 w 221"/>
                <a:gd name="T1" fmla="*/ 185 h 205"/>
                <a:gd name="T2" fmla="*/ 208 w 221"/>
                <a:gd name="T3" fmla="*/ 201 h 205"/>
                <a:gd name="T4" fmla="*/ 208 w 221"/>
                <a:gd name="T5" fmla="*/ 198 h 205"/>
                <a:gd name="T6" fmla="*/ 206 w 221"/>
                <a:gd name="T7" fmla="*/ 190 h 205"/>
                <a:gd name="T8" fmla="*/ 204 w 221"/>
                <a:gd name="T9" fmla="*/ 183 h 205"/>
                <a:gd name="T10" fmla="*/ 217 w 221"/>
                <a:gd name="T11" fmla="*/ 177 h 205"/>
                <a:gd name="T12" fmla="*/ 114 w 221"/>
                <a:gd name="T13" fmla="*/ 1 h 205"/>
                <a:gd name="T14" fmla="*/ 127 w 221"/>
                <a:gd name="T15" fmla="*/ 14 h 205"/>
                <a:gd name="T16" fmla="*/ 137 w 221"/>
                <a:gd name="T17" fmla="*/ 22 h 205"/>
                <a:gd name="T18" fmla="*/ 150 w 221"/>
                <a:gd name="T19" fmla="*/ 29 h 205"/>
                <a:gd name="T20" fmla="*/ 163 w 221"/>
                <a:gd name="T21" fmla="*/ 35 h 205"/>
                <a:gd name="T22" fmla="*/ 174 w 221"/>
                <a:gd name="T23" fmla="*/ 41 h 205"/>
                <a:gd name="T24" fmla="*/ 189 w 221"/>
                <a:gd name="T25" fmla="*/ 43 h 205"/>
                <a:gd name="T26" fmla="*/ 185 w 221"/>
                <a:gd name="T27" fmla="*/ 59 h 205"/>
                <a:gd name="T28" fmla="*/ 184 w 221"/>
                <a:gd name="T29" fmla="*/ 76 h 205"/>
                <a:gd name="T30" fmla="*/ 176 w 221"/>
                <a:gd name="T31" fmla="*/ 78 h 205"/>
                <a:gd name="T32" fmla="*/ 163 w 221"/>
                <a:gd name="T33" fmla="*/ 95 h 205"/>
                <a:gd name="T34" fmla="*/ 159 w 221"/>
                <a:gd name="T35" fmla="*/ 106 h 205"/>
                <a:gd name="T36" fmla="*/ 172 w 221"/>
                <a:gd name="T37" fmla="*/ 100 h 205"/>
                <a:gd name="T38" fmla="*/ 178 w 221"/>
                <a:gd name="T39" fmla="*/ 112 h 205"/>
                <a:gd name="T40" fmla="*/ 176 w 221"/>
                <a:gd name="T41" fmla="*/ 127 h 205"/>
                <a:gd name="T42" fmla="*/ 189 w 221"/>
                <a:gd name="T43" fmla="*/ 145 h 205"/>
                <a:gd name="T44" fmla="*/ 172 w 221"/>
                <a:gd name="T45" fmla="*/ 166 h 205"/>
                <a:gd name="T46" fmla="*/ 150 w 221"/>
                <a:gd name="T47" fmla="*/ 162 h 205"/>
                <a:gd name="T48" fmla="*/ 135 w 221"/>
                <a:gd name="T49" fmla="*/ 160 h 205"/>
                <a:gd name="T50" fmla="*/ 120 w 221"/>
                <a:gd name="T51" fmla="*/ 172 h 205"/>
                <a:gd name="T52" fmla="*/ 112 w 221"/>
                <a:gd name="T53" fmla="*/ 181 h 205"/>
                <a:gd name="T54" fmla="*/ 84 w 221"/>
                <a:gd name="T55" fmla="*/ 177 h 205"/>
                <a:gd name="T56" fmla="*/ 68 w 221"/>
                <a:gd name="T57" fmla="*/ 177 h 205"/>
                <a:gd name="T58" fmla="*/ 53 w 221"/>
                <a:gd name="T59" fmla="*/ 166 h 205"/>
                <a:gd name="T60" fmla="*/ 55 w 221"/>
                <a:gd name="T61" fmla="*/ 151 h 205"/>
                <a:gd name="T62" fmla="*/ 56 w 221"/>
                <a:gd name="T63" fmla="*/ 121 h 205"/>
                <a:gd name="T64" fmla="*/ 62 w 221"/>
                <a:gd name="T65" fmla="*/ 119 h 205"/>
                <a:gd name="T66" fmla="*/ 58 w 221"/>
                <a:gd name="T67" fmla="*/ 108 h 205"/>
                <a:gd name="T68" fmla="*/ 43 w 221"/>
                <a:gd name="T69" fmla="*/ 95 h 205"/>
                <a:gd name="T70" fmla="*/ 40 w 221"/>
                <a:gd name="T71" fmla="*/ 86 h 205"/>
                <a:gd name="T72" fmla="*/ 41 w 221"/>
                <a:gd name="T73" fmla="*/ 82 h 205"/>
                <a:gd name="T74" fmla="*/ 34 w 221"/>
                <a:gd name="T75" fmla="*/ 76 h 205"/>
                <a:gd name="T76" fmla="*/ 26 w 221"/>
                <a:gd name="T77" fmla="*/ 76 h 205"/>
                <a:gd name="T78" fmla="*/ 13 w 221"/>
                <a:gd name="T79" fmla="*/ 71 h 205"/>
                <a:gd name="T80" fmla="*/ 2 w 221"/>
                <a:gd name="T81" fmla="*/ 67 h 205"/>
                <a:gd name="T82" fmla="*/ 6 w 221"/>
                <a:gd name="T83" fmla="*/ 59 h 205"/>
                <a:gd name="T84" fmla="*/ 8 w 221"/>
                <a:gd name="T85" fmla="*/ 59 h 205"/>
                <a:gd name="T86" fmla="*/ 8 w 221"/>
                <a:gd name="T87" fmla="*/ 54 h 205"/>
                <a:gd name="T88" fmla="*/ 19 w 221"/>
                <a:gd name="T89" fmla="*/ 52 h 205"/>
                <a:gd name="T90" fmla="*/ 38 w 221"/>
                <a:gd name="T91" fmla="*/ 52 h 205"/>
                <a:gd name="T92" fmla="*/ 53 w 221"/>
                <a:gd name="T93" fmla="*/ 52 h 205"/>
                <a:gd name="T94" fmla="*/ 51 w 221"/>
                <a:gd name="T95" fmla="*/ 41 h 205"/>
                <a:gd name="T96" fmla="*/ 51 w 221"/>
                <a:gd name="T97" fmla="*/ 31 h 205"/>
                <a:gd name="T98" fmla="*/ 58 w 221"/>
                <a:gd name="T99" fmla="*/ 37 h 205"/>
                <a:gd name="T100" fmla="*/ 79 w 221"/>
                <a:gd name="T101" fmla="*/ 35 h 205"/>
                <a:gd name="T102" fmla="*/ 86 w 221"/>
                <a:gd name="T103" fmla="*/ 26 h 205"/>
                <a:gd name="T104" fmla="*/ 99 w 221"/>
                <a:gd name="T105" fmla="*/ 11 h 205"/>
                <a:gd name="T106" fmla="*/ 112 w 221"/>
                <a:gd name="T107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05">
                  <a:moveTo>
                    <a:pt x="217" y="170"/>
                  </a:moveTo>
                  <a:lnTo>
                    <a:pt x="219" y="170"/>
                  </a:lnTo>
                  <a:lnTo>
                    <a:pt x="219" y="173"/>
                  </a:lnTo>
                  <a:lnTo>
                    <a:pt x="219" y="179"/>
                  </a:lnTo>
                  <a:lnTo>
                    <a:pt x="221" y="185"/>
                  </a:lnTo>
                  <a:lnTo>
                    <a:pt x="219" y="194"/>
                  </a:lnTo>
                  <a:lnTo>
                    <a:pt x="219" y="198"/>
                  </a:lnTo>
                  <a:lnTo>
                    <a:pt x="217" y="203"/>
                  </a:lnTo>
                  <a:lnTo>
                    <a:pt x="213" y="205"/>
                  </a:lnTo>
                  <a:lnTo>
                    <a:pt x="208" y="201"/>
                  </a:lnTo>
                  <a:lnTo>
                    <a:pt x="208" y="201"/>
                  </a:lnTo>
                  <a:lnTo>
                    <a:pt x="210" y="200"/>
                  </a:lnTo>
                  <a:lnTo>
                    <a:pt x="210" y="200"/>
                  </a:lnTo>
                  <a:lnTo>
                    <a:pt x="210" y="198"/>
                  </a:lnTo>
                  <a:lnTo>
                    <a:pt x="208" y="198"/>
                  </a:lnTo>
                  <a:lnTo>
                    <a:pt x="208" y="196"/>
                  </a:lnTo>
                  <a:lnTo>
                    <a:pt x="206" y="194"/>
                  </a:lnTo>
                  <a:lnTo>
                    <a:pt x="204" y="192"/>
                  </a:lnTo>
                  <a:lnTo>
                    <a:pt x="206" y="192"/>
                  </a:lnTo>
                  <a:lnTo>
                    <a:pt x="206" y="190"/>
                  </a:lnTo>
                  <a:lnTo>
                    <a:pt x="204" y="188"/>
                  </a:lnTo>
                  <a:lnTo>
                    <a:pt x="202" y="187"/>
                  </a:lnTo>
                  <a:lnTo>
                    <a:pt x="204" y="187"/>
                  </a:lnTo>
                  <a:lnTo>
                    <a:pt x="206" y="185"/>
                  </a:lnTo>
                  <a:lnTo>
                    <a:pt x="204" y="183"/>
                  </a:lnTo>
                  <a:lnTo>
                    <a:pt x="206" y="179"/>
                  </a:lnTo>
                  <a:lnTo>
                    <a:pt x="212" y="177"/>
                  </a:lnTo>
                  <a:lnTo>
                    <a:pt x="213" y="175"/>
                  </a:lnTo>
                  <a:lnTo>
                    <a:pt x="215" y="177"/>
                  </a:lnTo>
                  <a:lnTo>
                    <a:pt x="217" y="177"/>
                  </a:lnTo>
                  <a:lnTo>
                    <a:pt x="217" y="175"/>
                  </a:lnTo>
                  <a:lnTo>
                    <a:pt x="215" y="172"/>
                  </a:lnTo>
                  <a:lnTo>
                    <a:pt x="217" y="170"/>
                  </a:lnTo>
                  <a:close/>
                  <a:moveTo>
                    <a:pt x="112" y="0"/>
                  </a:moveTo>
                  <a:lnTo>
                    <a:pt x="114" y="1"/>
                  </a:lnTo>
                  <a:lnTo>
                    <a:pt x="116" y="7"/>
                  </a:lnTo>
                  <a:lnTo>
                    <a:pt x="120" y="9"/>
                  </a:lnTo>
                  <a:lnTo>
                    <a:pt x="120" y="11"/>
                  </a:lnTo>
                  <a:lnTo>
                    <a:pt x="126" y="14"/>
                  </a:lnTo>
                  <a:lnTo>
                    <a:pt x="127" y="14"/>
                  </a:lnTo>
                  <a:lnTo>
                    <a:pt x="129" y="16"/>
                  </a:lnTo>
                  <a:lnTo>
                    <a:pt x="131" y="18"/>
                  </a:lnTo>
                  <a:lnTo>
                    <a:pt x="131" y="22"/>
                  </a:lnTo>
                  <a:lnTo>
                    <a:pt x="135" y="24"/>
                  </a:lnTo>
                  <a:lnTo>
                    <a:pt x="137" y="22"/>
                  </a:lnTo>
                  <a:lnTo>
                    <a:pt x="139" y="22"/>
                  </a:lnTo>
                  <a:lnTo>
                    <a:pt x="141" y="24"/>
                  </a:lnTo>
                  <a:lnTo>
                    <a:pt x="142" y="26"/>
                  </a:lnTo>
                  <a:lnTo>
                    <a:pt x="146" y="29"/>
                  </a:lnTo>
                  <a:lnTo>
                    <a:pt x="150" y="29"/>
                  </a:lnTo>
                  <a:lnTo>
                    <a:pt x="154" y="33"/>
                  </a:lnTo>
                  <a:lnTo>
                    <a:pt x="154" y="31"/>
                  </a:lnTo>
                  <a:lnTo>
                    <a:pt x="157" y="31"/>
                  </a:lnTo>
                  <a:lnTo>
                    <a:pt x="159" y="35"/>
                  </a:lnTo>
                  <a:lnTo>
                    <a:pt x="163" y="35"/>
                  </a:lnTo>
                  <a:lnTo>
                    <a:pt x="165" y="35"/>
                  </a:lnTo>
                  <a:lnTo>
                    <a:pt x="169" y="37"/>
                  </a:lnTo>
                  <a:lnTo>
                    <a:pt x="169" y="39"/>
                  </a:lnTo>
                  <a:lnTo>
                    <a:pt x="172" y="43"/>
                  </a:lnTo>
                  <a:lnTo>
                    <a:pt x="174" y="41"/>
                  </a:lnTo>
                  <a:lnTo>
                    <a:pt x="178" y="41"/>
                  </a:lnTo>
                  <a:lnTo>
                    <a:pt x="180" y="43"/>
                  </a:lnTo>
                  <a:lnTo>
                    <a:pt x="184" y="41"/>
                  </a:lnTo>
                  <a:lnTo>
                    <a:pt x="187" y="43"/>
                  </a:lnTo>
                  <a:lnTo>
                    <a:pt x="189" y="43"/>
                  </a:lnTo>
                  <a:lnTo>
                    <a:pt x="193" y="44"/>
                  </a:lnTo>
                  <a:lnTo>
                    <a:pt x="189" y="48"/>
                  </a:lnTo>
                  <a:lnTo>
                    <a:pt x="187" y="54"/>
                  </a:lnTo>
                  <a:lnTo>
                    <a:pt x="187" y="56"/>
                  </a:lnTo>
                  <a:lnTo>
                    <a:pt x="185" y="59"/>
                  </a:lnTo>
                  <a:lnTo>
                    <a:pt x="184" y="65"/>
                  </a:lnTo>
                  <a:lnTo>
                    <a:pt x="184" y="69"/>
                  </a:lnTo>
                  <a:lnTo>
                    <a:pt x="187" y="71"/>
                  </a:lnTo>
                  <a:lnTo>
                    <a:pt x="189" y="74"/>
                  </a:lnTo>
                  <a:lnTo>
                    <a:pt x="184" y="76"/>
                  </a:lnTo>
                  <a:lnTo>
                    <a:pt x="180" y="76"/>
                  </a:lnTo>
                  <a:lnTo>
                    <a:pt x="180" y="74"/>
                  </a:lnTo>
                  <a:lnTo>
                    <a:pt x="174" y="74"/>
                  </a:lnTo>
                  <a:lnTo>
                    <a:pt x="172" y="76"/>
                  </a:lnTo>
                  <a:lnTo>
                    <a:pt x="176" y="78"/>
                  </a:lnTo>
                  <a:lnTo>
                    <a:pt x="176" y="82"/>
                  </a:lnTo>
                  <a:lnTo>
                    <a:pt x="174" y="84"/>
                  </a:lnTo>
                  <a:lnTo>
                    <a:pt x="170" y="87"/>
                  </a:lnTo>
                  <a:lnTo>
                    <a:pt x="169" y="87"/>
                  </a:lnTo>
                  <a:lnTo>
                    <a:pt x="163" y="95"/>
                  </a:lnTo>
                  <a:lnTo>
                    <a:pt x="163" y="100"/>
                  </a:lnTo>
                  <a:lnTo>
                    <a:pt x="163" y="104"/>
                  </a:lnTo>
                  <a:lnTo>
                    <a:pt x="161" y="102"/>
                  </a:lnTo>
                  <a:lnTo>
                    <a:pt x="159" y="104"/>
                  </a:lnTo>
                  <a:lnTo>
                    <a:pt x="159" y="106"/>
                  </a:lnTo>
                  <a:lnTo>
                    <a:pt x="163" y="108"/>
                  </a:lnTo>
                  <a:lnTo>
                    <a:pt x="167" y="106"/>
                  </a:lnTo>
                  <a:lnTo>
                    <a:pt x="165" y="102"/>
                  </a:lnTo>
                  <a:lnTo>
                    <a:pt x="169" y="99"/>
                  </a:lnTo>
                  <a:lnTo>
                    <a:pt x="172" y="100"/>
                  </a:lnTo>
                  <a:lnTo>
                    <a:pt x="174" y="102"/>
                  </a:lnTo>
                  <a:lnTo>
                    <a:pt x="176" y="106"/>
                  </a:lnTo>
                  <a:lnTo>
                    <a:pt x="178" y="108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176" y="114"/>
                  </a:lnTo>
                  <a:lnTo>
                    <a:pt x="178" y="117"/>
                  </a:lnTo>
                  <a:lnTo>
                    <a:pt x="180" y="119"/>
                  </a:lnTo>
                  <a:lnTo>
                    <a:pt x="180" y="125"/>
                  </a:lnTo>
                  <a:lnTo>
                    <a:pt x="176" y="127"/>
                  </a:lnTo>
                  <a:lnTo>
                    <a:pt x="172" y="129"/>
                  </a:lnTo>
                  <a:lnTo>
                    <a:pt x="178" y="134"/>
                  </a:lnTo>
                  <a:lnTo>
                    <a:pt x="178" y="142"/>
                  </a:lnTo>
                  <a:lnTo>
                    <a:pt x="184" y="145"/>
                  </a:lnTo>
                  <a:lnTo>
                    <a:pt x="189" y="145"/>
                  </a:lnTo>
                  <a:lnTo>
                    <a:pt x="185" y="151"/>
                  </a:lnTo>
                  <a:lnTo>
                    <a:pt x="187" y="155"/>
                  </a:lnTo>
                  <a:lnTo>
                    <a:pt x="187" y="155"/>
                  </a:lnTo>
                  <a:lnTo>
                    <a:pt x="176" y="162"/>
                  </a:lnTo>
                  <a:lnTo>
                    <a:pt x="172" y="166"/>
                  </a:lnTo>
                  <a:lnTo>
                    <a:pt x="174" y="168"/>
                  </a:lnTo>
                  <a:lnTo>
                    <a:pt x="170" y="170"/>
                  </a:lnTo>
                  <a:lnTo>
                    <a:pt x="163" y="170"/>
                  </a:lnTo>
                  <a:lnTo>
                    <a:pt x="161" y="168"/>
                  </a:lnTo>
                  <a:lnTo>
                    <a:pt x="150" y="162"/>
                  </a:lnTo>
                  <a:lnTo>
                    <a:pt x="146" y="162"/>
                  </a:lnTo>
                  <a:lnTo>
                    <a:pt x="144" y="164"/>
                  </a:lnTo>
                  <a:lnTo>
                    <a:pt x="142" y="164"/>
                  </a:lnTo>
                  <a:lnTo>
                    <a:pt x="139" y="160"/>
                  </a:lnTo>
                  <a:lnTo>
                    <a:pt x="135" y="160"/>
                  </a:lnTo>
                  <a:lnTo>
                    <a:pt x="133" y="158"/>
                  </a:lnTo>
                  <a:lnTo>
                    <a:pt x="131" y="160"/>
                  </a:lnTo>
                  <a:lnTo>
                    <a:pt x="124" y="166"/>
                  </a:lnTo>
                  <a:lnTo>
                    <a:pt x="120" y="170"/>
                  </a:lnTo>
                  <a:lnTo>
                    <a:pt x="120" y="172"/>
                  </a:lnTo>
                  <a:lnTo>
                    <a:pt x="118" y="177"/>
                  </a:lnTo>
                  <a:lnTo>
                    <a:pt x="120" y="183"/>
                  </a:lnTo>
                  <a:lnTo>
                    <a:pt x="120" y="185"/>
                  </a:lnTo>
                  <a:lnTo>
                    <a:pt x="118" y="183"/>
                  </a:lnTo>
                  <a:lnTo>
                    <a:pt x="112" y="181"/>
                  </a:lnTo>
                  <a:lnTo>
                    <a:pt x="105" y="181"/>
                  </a:lnTo>
                  <a:lnTo>
                    <a:pt x="99" y="179"/>
                  </a:lnTo>
                  <a:lnTo>
                    <a:pt x="96" y="179"/>
                  </a:lnTo>
                  <a:lnTo>
                    <a:pt x="92" y="177"/>
                  </a:lnTo>
                  <a:lnTo>
                    <a:pt x="84" y="177"/>
                  </a:lnTo>
                  <a:lnTo>
                    <a:pt x="83" y="181"/>
                  </a:lnTo>
                  <a:lnTo>
                    <a:pt x="79" y="179"/>
                  </a:lnTo>
                  <a:lnTo>
                    <a:pt x="75" y="179"/>
                  </a:lnTo>
                  <a:lnTo>
                    <a:pt x="71" y="175"/>
                  </a:lnTo>
                  <a:lnTo>
                    <a:pt x="68" y="177"/>
                  </a:lnTo>
                  <a:lnTo>
                    <a:pt x="64" y="173"/>
                  </a:lnTo>
                  <a:lnTo>
                    <a:pt x="58" y="172"/>
                  </a:lnTo>
                  <a:lnTo>
                    <a:pt x="53" y="172"/>
                  </a:lnTo>
                  <a:lnTo>
                    <a:pt x="53" y="170"/>
                  </a:lnTo>
                  <a:lnTo>
                    <a:pt x="53" y="166"/>
                  </a:lnTo>
                  <a:lnTo>
                    <a:pt x="51" y="164"/>
                  </a:lnTo>
                  <a:lnTo>
                    <a:pt x="51" y="164"/>
                  </a:lnTo>
                  <a:lnTo>
                    <a:pt x="47" y="162"/>
                  </a:lnTo>
                  <a:lnTo>
                    <a:pt x="51" y="160"/>
                  </a:lnTo>
                  <a:lnTo>
                    <a:pt x="55" y="151"/>
                  </a:lnTo>
                  <a:lnTo>
                    <a:pt x="55" y="138"/>
                  </a:lnTo>
                  <a:lnTo>
                    <a:pt x="56" y="136"/>
                  </a:lnTo>
                  <a:lnTo>
                    <a:pt x="55" y="136"/>
                  </a:lnTo>
                  <a:lnTo>
                    <a:pt x="55" y="129"/>
                  </a:lnTo>
                  <a:lnTo>
                    <a:pt x="56" y="121"/>
                  </a:lnTo>
                  <a:lnTo>
                    <a:pt x="58" y="119"/>
                  </a:lnTo>
                  <a:lnTo>
                    <a:pt x="62" y="121"/>
                  </a:lnTo>
                  <a:lnTo>
                    <a:pt x="62" y="125"/>
                  </a:lnTo>
                  <a:lnTo>
                    <a:pt x="68" y="130"/>
                  </a:lnTo>
                  <a:lnTo>
                    <a:pt x="62" y="119"/>
                  </a:lnTo>
                  <a:lnTo>
                    <a:pt x="58" y="115"/>
                  </a:lnTo>
                  <a:lnTo>
                    <a:pt x="55" y="115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8" y="108"/>
                  </a:lnTo>
                  <a:lnTo>
                    <a:pt x="56" y="106"/>
                  </a:lnTo>
                  <a:lnTo>
                    <a:pt x="56" y="102"/>
                  </a:lnTo>
                  <a:lnTo>
                    <a:pt x="53" y="100"/>
                  </a:lnTo>
                  <a:lnTo>
                    <a:pt x="49" y="100"/>
                  </a:lnTo>
                  <a:lnTo>
                    <a:pt x="43" y="95"/>
                  </a:lnTo>
                  <a:lnTo>
                    <a:pt x="41" y="95"/>
                  </a:lnTo>
                  <a:lnTo>
                    <a:pt x="40" y="93"/>
                  </a:lnTo>
                  <a:lnTo>
                    <a:pt x="41" y="89"/>
                  </a:lnTo>
                  <a:lnTo>
                    <a:pt x="41" y="86"/>
                  </a:lnTo>
                  <a:lnTo>
                    <a:pt x="40" y="86"/>
                  </a:lnTo>
                  <a:lnTo>
                    <a:pt x="41" y="84"/>
                  </a:lnTo>
                  <a:lnTo>
                    <a:pt x="45" y="84"/>
                  </a:lnTo>
                  <a:lnTo>
                    <a:pt x="47" y="84"/>
                  </a:lnTo>
                  <a:lnTo>
                    <a:pt x="45" y="82"/>
                  </a:lnTo>
                  <a:lnTo>
                    <a:pt x="41" y="82"/>
                  </a:lnTo>
                  <a:lnTo>
                    <a:pt x="38" y="84"/>
                  </a:lnTo>
                  <a:lnTo>
                    <a:pt x="36" y="84"/>
                  </a:lnTo>
                  <a:lnTo>
                    <a:pt x="34" y="80"/>
                  </a:lnTo>
                  <a:lnTo>
                    <a:pt x="36" y="76"/>
                  </a:lnTo>
                  <a:lnTo>
                    <a:pt x="34" y="76"/>
                  </a:lnTo>
                  <a:lnTo>
                    <a:pt x="32" y="76"/>
                  </a:lnTo>
                  <a:lnTo>
                    <a:pt x="30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26" y="76"/>
                  </a:lnTo>
                  <a:lnTo>
                    <a:pt x="23" y="74"/>
                  </a:lnTo>
                  <a:lnTo>
                    <a:pt x="21" y="74"/>
                  </a:lnTo>
                  <a:lnTo>
                    <a:pt x="21" y="72"/>
                  </a:lnTo>
                  <a:lnTo>
                    <a:pt x="15" y="69"/>
                  </a:lnTo>
                  <a:lnTo>
                    <a:pt x="13" y="71"/>
                  </a:lnTo>
                  <a:lnTo>
                    <a:pt x="10" y="69"/>
                  </a:lnTo>
                  <a:lnTo>
                    <a:pt x="6" y="72"/>
                  </a:lnTo>
                  <a:lnTo>
                    <a:pt x="8" y="69"/>
                  </a:lnTo>
                  <a:lnTo>
                    <a:pt x="6" y="67"/>
                  </a:lnTo>
                  <a:lnTo>
                    <a:pt x="2" y="67"/>
                  </a:lnTo>
                  <a:lnTo>
                    <a:pt x="2" y="65"/>
                  </a:lnTo>
                  <a:lnTo>
                    <a:pt x="6" y="63"/>
                  </a:lnTo>
                  <a:lnTo>
                    <a:pt x="8" y="63"/>
                  </a:lnTo>
                  <a:lnTo>
                    <a:pt x="8" y="61"/>
                  </a:lnTo>
                  <a:lnTo>
                    <a:pt x="6" y="59"/>
                  </a:lnTo>
                  <a:lnTo>
                    <a:pt x="4" y="63"/>
                  </a:lnTo>
                  <a:lnTo>
                    <a:pt x="2" y="59"/>
                  </a:lnTo>
                  <a:lnTo>
                    <a:pt x="4" y="59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4" y="57"/>
                  </a:lnTo>
                  <a:lnTo>
                    <a:pt x="2" y="59"/>
                  </a:lnTo>
                  <a:lnTo>
                    <a:pt x="0" y="57"/>
                  </a:lnTo>
                  <a:lnTo>
                    <a:pt x="2" y="54"/>
                  </a:lnTo>
                  <a:lnTo>
                    <a:pt x="8" y="54"/>
                  </a:lnTo>
                  <a:lnTo>
                    <a:pt x="10" y="52"/>
                  </a:lnTo>
                  <a:lnTo>
                    <a:pt x="13" y="52"/>
                  </a:lnTo>
                  <a:lnTo>
                    <a:pt x="15" y="52"/>
                  </a:lnTo>
                  <a:lnTo>
                    <a:pt x="17" y="50"/>
                  </a:lnTo>
                  <a:lnTo>
                    <a:pt x="19" y="52"/>
                  </a:lnTo>
                  <a:lnTo>
                    <a:pt x="21" y="48"/>
                  </a:lnTo>
                  <a:lnTo>
                    <a:pt x="26" y="48"/>
                  </a:lnTo>
                  <a:lnTo>
                    <a:pt x="28" y="48"/>
                  </a:lnTo>
                  <a:lnTo>
                    <a:pt x="34" y="54"/>
                  </a:lnTo>
                  <a:lnTo>
                    <a:pt x="38" y="52"/>
                  </a:lnTo>
                  <a:lnTo>
                    <a:pt x="38" y="52"/>
                  </a:lnTo>
                  <a:lnTo>
                    <a:pt x="41" y="52"/>
                  </a:lnTo>
                  <a:lnTo>
                    <a:pt x="43" y="52"/>
                  </a:lnTo>
                  <a:lnTo>
                    <a:pt x="45" y="52"/>
                  </a:lnTo>
                  <a:lnTo>
                    <a:pt x="53" y="52"/>
                  </a:lnTo>
                  <a:lnTo>
                    <a:pt x="51" y="50"/>
                  </a:lnTo>
                  <a:lnTo>
                    <a:pt x="49" y="46"/>
                  </a:lnTo>
                  <a:lnTo>
                    <a:pt x="51" y="44"/>
                  </a:lnTo>
                  <a:lnTo>
                    <a:pt x="49" y="43"/>
                  </a:lnTo>
                  <a:lnTo>
                    <a:pt x="51" y="41"/>
                  </a:lnTo>
                  <a:lnTo>
                    <a:pt x="45" y="35"/>
                  </a:lnTo>
                  <a:lnTo>
                    <a:pt x="45" y="33"/>
                  </a:lnTo>
                  <a:lnTo>
                    <a:pt x="45" y="29"/>
                  </a:lnTo>
                  <a:lnTo>
                    <a:pt x="47" y="31"/>
                  </a:lnTo>
                  <a:lnTo>
                    <a:pt x="51" y="31"/>
                  </a:lnTo>
                  <a:lnTo>
                    <a:pt x="53" y="29"/>
                  </a:lnTo>
                  <a:lnTo>
                    <a:pt x="56" y="31"/>
                  </a:lnTo>
                  <a:lnTo>
                    <a:pt x="55" y="33"/>
                  </a:lnTo>
                  <a:lnTo>
                    <a:pt x="56" y="35"/>
                  </a:lnTo>
                  <a:lnTo>
                    <a:pt x="58" y="37"/>
                  </a:lnTo>
                  <a:lnTo>
                    <a:pt x="60" y="37"/>
                  </a:lnTo>
                  <a:lnTo>
                    <a:pt x="64" y="37"/>
                  </a:lnTo>
                  <a:lnTo>
                    <a:pt x="69" y="39"/>
                  </a:lnTo>
                  <a:lnTo>
                    <a:pt x="75" y="37"/>
                  </a:lnTo>
                  <a:lnTo>
                    <a:pt x="79" y="35"/>
                  </a:lnTo>
                  <a:lnTo>
                    <a:pt x="75" y="33"/>
                  </a:lnTo>
                  <a:lnTo>
                    <a:pt x="75" y="31"/>
                  </a:lnTo>
                  <a:lnTo>
                    <a:pt x="77" y="29"/>
                  </a:lnTo>
                  <a:lnTo>
                    <a:pt x="83" y="26"/>
                  </a:lnTo>
                  <a:lnTo>
                    <a:pt x="86" y="26"/>
                  </a:lnTo>
                  <a:lnTo>
                    <a:pt x="88" y="26"/>
                  </a:lnTo>
                  <a:lnTo>
                    <a:pt x="94" y="24"/>
                  </a:lnTo>
                  <a:lnTo>
                    <a:pt x="94" y="22"/>
                  </a:lnTo>
                  <a:lnTo>
                    <a:pt x="99" y="18"/>
                  </a:lnTo>
                  <a:lnTo>
                    <a:pt x="99" y="11"/>
                  </a:lnTo>
                  <a:lnTo>
                    <a:pt x="99" y="7"/>
                  </a:lnTo>
                  <a:lnTo>
                    <a:pt x="99" y="3"/>
                  </a:lnTo>
                  <a:lnTo>
                    <a:pt x="105" y="1"/>
                  </a:lnTo>
                  <a:lnTo>
                    <a:pt x="107" y="3"/>
                  </a:lnTo>
                  <a:lnTo>
                    <a:pt x="112" y="0"/>
                  </a:lnTo>
                  <a:lnTo>
                    <a:pt x="11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105">
              <a:extLst>
                <a:ext uri="{FF2B5EF4-FFF2-40B4-BE49-F238E27FC236}">
                  <a16:creationId xmlns:a16="http://schemas.microsoft.com/office/drawing/2014/main" id="{503E484E-C036-4507-BE70-F558FF3433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673828" y="8125113"/>
              <a:ext cx="1670201" cy="1869235"/>
            </a:xfrm>
            <a:custGeom>
              <a:avLst/>
              <a:gdLst>
                <a:gd name="T0" fmla="*/ 142 w 193"/>
                <a:gd name="T1" fmla="*/ 202 h 216"/>
                <a:gd name="T2" fmla="*/ 141 w 193"/>
                <a:gd name="T3" fmla="*/ 216 h 216"/>
                <a:gd name="T4" fmla="*/ 120 w 193"/>
                <a:gd name="T5" fmla="*/ 207 h 216"/>
                <a:gd name="T6" fmla="*/ 99 w 193"/>
                <a:gd name="T7" fmla="*/ 194 h 216"/>
                <a:gd name="T8" fmla="*/ 111 w 193"/>
                <a:gd name="T9" fmla="*/ 187 h 216"/>
                <a:gd name="T10" fmla="*/ 137 w 193"/>
                <a:gd name="T11" fmla="*/ 185 h 216"/>
                <a:gd name="T12" fmla="*/ 45 w 193"/>
                <a:gd name="T13" fmla="*/ 125 h 216"/>
                <a:gd name="T14" fmla="*/ 53 w 193"/>
                <a:gd name="T15" fmla="*/ 136 h 216"/>
                <a:gd name="T16" fmla="*/ 51 w 193"/>
                <a:gd name="T17" fmla="*/ 158 h 216"/>
                <a:gd name="T18" fmla="*/ 43 w 193"/>
                <a:gd name="T19" fmla="*/ 164 h 216"/>
                <a:gd name="T20" fmla="*/ 36 w 193"/>
                <a:gd name="T21" fmla="*/ 172 h 216"/>
                <a:gd name="T22" fmla="*/ 34 w 193"/>
                <a:gd name="T23" fmla="*/ 151 h 216"/>
                <a:gd name="T24" fmla="*/ 32 w 193"/>
                <a:gd name="T25" fmla="*/ 142 h 216"/>
                <a:gd name="T26" fmla="*/ 28 w 193"/>
                <a:gd name="T27" fmla="*/ 127 h 216"/>
                <a:gd name="T28" fmla="*/ 28 w 193"/>
                <a:gd name="T29" fmla="*/ 121 h 216"/>
                <a:gd name="T30" fmla="*/ 28 w 193"/>
                <a:gd name="T31" fmla="*/ 123 h 216"/>
                <a:gd name="T32" fmla="*/ 71 w 193"/>
                <a:gd name="T33" fmla="*/ 99 h 216"/>
                <a:gd name="T34" fmla="*/ 62 w 193"/>
                <a:gd name="T35" fmla="*/ 89 h 216"/>
                <a:gd name="T36" fmla="*/ 62 w 193"/>
                <a:gd name="T37" fmla="*/ 86 h 216"/>
                <a:gd name="T38" fmla="*/ 96 w 193"/>
                <a:gd name="T39" fmla="*/ 7 h 216"/>
                <a:gd name="T40" fmla="*/ 111 w 193"/>
                <a:gd name="T41" fmla="*/ 20 h 216"/>
                <a:gd name="T42" fmla="*/ 101 w 193"/>
                <a:gd name="T43" fmla="*/ 31 h 216"/>
                <a:gd name="T44" fmla="*/ 90 w 193"/>
                <a:gd name="T45" fmla="*/ 41 h 216"/>
                <a:gd name="T46" fmla="*/ 92 w 193"/>
                <a:gd name="T47" fmla="*/ 59 h 216"/>
                <a:gd name="T48" fmla="*/ 118 w 193"/>
                <a:gd name="T49" fmla="*/ 82 h 216"/>
                <a:gd name="T50" fmla="*/ 124 w 193"/>
                <a:gd name="T51" fmla="*/ 95 h 216"/>
                <a:gd name="T52" fmla="*/ 141 w 193"/>
                <a:gd name="T53" fmla="*/ 106 h 216"/>
                <a:gd name="T54" fmla="*/ 155 w 193"/>
                <a:gd name="T55" fmla="*/ 112 h 216"/>
                <a:gd name="T56" fmla="*/ 163 w 193"/>
                <a:gd name="T57" fmla="*/ 119 h 216"/>
                <a:gd name="T58" fmla="*/ 193 w 193"/>
                <a:gd name="T59" fmla="*/ 138 h 216"/>
                <a:gd name="T60" fmla="*/ 191 w 193"/>
                <a:gd name="T61" fmla="*/ 149 h 216"/>
                <a:gd name="T62" fmla="*/ 185 w 193"/>
                <a:gd name="T63" fmla="*/ 142 h 216"/>
                <a:gd name="T64" fmla="*/ 170 w 193"/>
                <a:gd name="T65" fmla="*/ 136 h 216"/>
                <a:gd name="T66" fmla="*/ 167 w 193"/>
                <a:gd name="T67" fmla="*/ 149 h 216"/>
                <a:gd name="T68" fmla="*/ 172 w 193"/>
                <a:gd name="T69" fmla="*/ 158 h 216"/>
                <a:gd name="T70" fmla="*/ 169 w 193"/>
                <a:gd name="T71" fmla="*/ 170 h 216"/>
                <a:gd name="T72" fmla="*/ 159 w 193"/>
                <a:gd name="T73" fmla="*/ 192 h 216"/>
                <a:gd name="T74" fmla="*/ 152 w 193"/>
                <a:gd name="T75" fmla="*/ 183 h 216"/>
                <a:gd name="T76" fmla="*/ 157 w 193"/>
                <a:gd name="T77" fmla="*/ 173 h 216"/>
                <a:gd name="T78" fmla="*/ 154 w 193"/>
                <a:gd name="T79" fmla="*/ 158 h 216"/>
                <a:gd name="T80" fmla="*/ 142 w 193"/>
                <a:gd name="T81" fmla="*/ 145 h 216"/>
                <a:gd name="T82" fmla="*/ 137 w 193"/>
                <a:gd name="T83" fmla="*/ 136 h 216"/>
                <a:gd name="T84" fmla="*/ 127 w 193"/>
                <a:gd name="T85" fmla="*/ 130 h 216"/>
                <a:gd name="T86" fmla="*/ 112 w 193"/>
                <a:gd name="T87" fmla="*/ 121 h 216"/>
                <a:gd name="T88" fmla="*/ 99 w 193"/>
                <a:gd name="T89" fmla="*/ 117 h 216"/>
                <a:gd name="T90" fmla="*/ 81 w 193"/>
                <a:gd name="T91" fmla="*/ 97 h 216"/>
                <a:gd name="T92" fmla="*/ 64 w 193"/>
                <a:gd name="T93" fmla="*/ 84 h 216"/>
                <a:gd name="T94" fmla="*/ 56 w 193"/>
                <a:gd name="T95" fmla="*/ 67 h 216"/>
                <a:gd name="T96" fmla="*/ 36 w 193"/>
                <a:gd name="T97" fmla="*/ 56 h 216"/>
                <a:gd name="T98" fmla="*/ 13 w 193"/>
                <a:gd name="T99" fmla="*/ 65 h 216"/>
                <a:gd name="T100" fmla="*/ 0 w 193"/>
                <a:gd name="T101" fmla="*/ 43 h 216"/>
                <a:gd name="T102" fmla="*/ 4 w 193"/>
                <a:gd name="T103" fmla="*/ 28 h 216"/>
                <a:gd name="T104" fmla="*/ 26 w 193"/>
                <a:gd name="T105" fmla="*/ 13 h 216"/>
                <a:gd name="T106" fmla="*/ 41 w 193"/>
                <a:gd name="T107" fmla="*/ 20 h 216"/>
                <a:gd name="T108" fmla="*/ 55 w 193"/>
                <a:gd name="T109" fmla="*/ 13 h 216"/>
                <a:gd name="T110" fmla="*/ 77 w 193"/>
                <a:gd name="T111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3" h="216">
                  <a:moveTo>
                    <a:pt x="146" y="183"/>
                  </a:moveTo>
                  <a:lnTo>
                    <a:pt x="148" y="187"/>
                  </a:lnTo>
                  <a:lnTo>
                    <a:pt x="148" y="190"/>
                  </a:lnTo>
                  <a:lnTo>
                    <a:pt x="144" y="194"/>
                  </a:lnTo>
                  <a:lnTo>
                    <a:pt x="142" y="202"/>
                  </a:lnTo>
                  <a:lnTo>
                    <a:pt x="144" y="205"/>
                  </a:lnTo>
                  <a:lnTo>
                    <a:pt x="144" y="209"/>
                  </a:lnTo>
                  <a:lnTo>
                    <a:pt x="144" y="211"/>
                  </a:lnTo>
                  <a:lnTo>
                    <a:pt x="144" y="216"/>
                  </a:lnTo>
                  <a:lnTo>
                    <a:pt x="141" y="216"/>
                  </a:lnTo>
                  <a:lnTo>
                    <a:pt x="133" y="213"/>
                  </a:lnTo>
                  <a:lnTo>
                    <a:pt x="131" y="211"/>
                  </a:lnTo>
                  <a:lnTo>
                    <a:pt x="129" y="207"/>
                  </a:lnTo>
                  <a:lnTo>
                    <a:pt x="127" y="209"/>
                  </a:lnTo>
                  <a:lnTo>
                    <a:pt x="120" y="207"/>
                  </a:lnTo>
                  <a:lnTo>
                    <a:pt x="116" y="203"/>
                  </a:lnTo>
                  <a:lnTo>
                    <a:pt x="112" y="202"/>
                  </a:lnTo>
                  <a:lnTo>
                    <a:pt x="107" y="198"/>
                  </a:lnTo>
                  <a:lnTo>
                    <a:pt x="103" y="198"/>
                  </a:lnTo>
                  <a:lnTo>
                    <a:pt x="99" y="194"/>
                  </a:lnTo>
                  <a:lnTo>
                    <a:pt x="99" y="188"/>
                  </a:lnTo>
                  <a:lnTo>
                    <a:pt x="103" y="187"/>
                  </a:lnTo>
                  <a:lnTo>
                    <a:pt x="105" y="188"/>
                  </a:lnTo>
                  <a:lnTo>
                    <a:pt x="107" y="187"/>
                  </a:lnTo>
                  <a:lnTo>
                    <a:pt x="111" y="187"/>
                  </a:lnTo>
                  <a:lnTo>
                    <a:pt x="114" y="188"/>
                  </a:lnTo>
                  <a:lnTo>
                    <a:pt x="118" y="190"/>
                  </a:lnTo>
                  <a:lnTo>
                    <a:pt x="126" y="188"/>
                  </a:lnTo>
                  <a:lnTo>
                    <a:pt x="133" y="188"/>
                  </a:lnTo>
                  <a:lnTo>
                    <a:pt x="137" y="185"/>
                  </a:lnTo>
                  <a:lnTo>
                    <a:pt x="141" y="187"/>
                  </a:lnTo>
                  <a:lnTo>
                    <a:pt x="142" y="187"/>
                  </a:lnTo>
                  <a:lnTo>
                    <a:pt x="146" y="183"/>
                  </a:lnTo>
                  <a:close/>
                  <a:moveTo>
                    <a:pt x="43" y="123"/>
                  </a:moveTo>
                  <a:lnTo>
                    <a:pt x="45" y="125"/>
                  </a:lnTo>
                  <a:lnTo>
                    <a:pt x="47" y="123"/>
                  </a:lnTo>
                  <a:lnTo>
                    <a:pt x="49" y="127"/>
                  </a:lnTo>
                  <a:lnTo>
                    <a:pt x="51" y="130"/>
                  </a:lnTo>
                  <a:lnTo>
                    <a:pt x="53" y="134"/>
                  </a:lnTo>
                  <a:lnTo>
                    <a:pt x="53" y="136"/>
                  </a:lnTo>
                  <a:lnTo>
                    <a:pt x="49" y="140"/>
                  </a:lnTo>
                  <a:lnTo>
                    <a:pt x="53" y="144"/>
                  </a:lnTo>
                  <a:lnTo>
                    <a:pt x="51" y="149"/>
                  </a:lnTo>
                  <a:lnTo>
                    <a:pt x="53" y="157"/>
                  </a:lnTo>
                  <a:lnTo>
                    <a:pt x="51" y="158"/>
                  </a:lnTo>
                  <a:lnTo>
                    <a:pt x="51" y="164"/>
                  </a:lnTo>
                  <a:lnTo>
                    <a:pt x="51" y="166"/>
                  </a:lnTo>
                  <a:lnTo>
                    <a:pt x="49" y="166"/>
                  </a:lnTo>
                  <a:lnTo>
                    <a:pt x="47" y="164"/>
                  </a:lnTo>
                  <a:lnTo>
                    <a:pt x="43" y="164"/>
                  </a:lnTo>
                  <a:lnTo>
                    <a:pt x="41" y="166"/>
                  </a:lnTo>
                  <a:lnTo>
                    <a:pt x="41" y="170"/>
                  </a:lnTo>
                  <a:lnTo>
                    <a:pt x="40" y="172"/>
                  </a:lnTo>
                  <a:lnTo>
                    <a:pt x="38" y="170"/>
                  </a:lnTo>
                  <a:lnTo>
                    <a:pt x="36" y="172"/>
                  </a:lnTo>
                  <a:lnTo>
                    <a:pt x="34" y="168"/>
                  </a:lnTo>
                  <a:lnTo>
                    <a:pt x="32" y="162"/>
                  </a:lnTo>
                  <a:lnTo>
                    <a:pt x="30" y="158"/>
                  </a:lnTo>
                  <a:lnTo>
                    <a:pt x="32" y="153"/>
                  </a:lnTo>
                  <a:lnTo>
                    <a:pt x="34" y="151"/>
                  </a:lnTo>
                  <a:lnTo>
                    <a:pt x="34" y="149"/>
                  </a:lnTo>
                  <a:lnTo>
                    <a:pt x="30" y="149"/>
                  </a:lnTo>
                  <a:lnTo>
                    <a:pt x="30" y="147"/>
                  </a:lnTo>
                  <a:lnTo>
                    <a:pt x="32" y="145"/>
                  </a:lnTo>
                  <a:lnTo>
                    <a:pt x="32" y="142"/>
                  </a:lnTo>
                  <a:lnTo>
                    <a:pt x="30" y="140"/>
                  </a:lnTo>
                  <a:lnTo>
                    <a:pt x="30" y="136"/>
                  </a:lnTo>
                  <a:lnTo>
                    <a:pt x="26" y="134"/>
                  </a:lnTo>
                  <a:lnTo>
                    <a:pt x="28" y="130"/>
                  </a:lnTo>
                  <a:lnTo>
                    <a:pt x="28" y="127"/>
                  </a:lnTo>
                  <a:lnTo>
                    <a:pt x="32" y="130"/>
                  </a:lnTo>
                  <a:lnTo>
                    <a:pt x="34" y="130"/>
                  </a:lnTo>
                  <a:lnTo>
                    <a:pt x="40" y="123"/>
                  </a:lnTo>
                  <a:lnTo>
                    <a:pt x="43" y="123"/>
                  </a:lnTo>
                  <a:close/>
                  <a:moveTo>
                    <a:pt x="28" y="121"/>
                  </a:moveTo>
                  <a:lnTo>
                    <a:pt x="30" y="123"/>
                  </a:lnTo>
                  <a:lnTo>
                    <a:pt x="28" y="123"/>
                  </a:lnTo>
                  <a:lnTo>
                    <a:pt x="28" y="125"/>
                  </a:lnTo>
                  <a:lnTo>
                    <a:pt x="28" y="125"/>
                  </a:lnTo>
                  <a:lnTo>
                    <a:pt x="28" y="123"/>
                  </a:lnTo>
                  <a:lnTo>
                    <a:pt x="28" y="123"/>
                  </a:lnTo>
                  <a:lnTo>
                    <a:pt x="28" y="121"/>
                  </a:lnTo>
                  <a:close/>
                  <a:moveTo>
                    <a:pt x="71" y="97"/>
                  </a:moveTo>
                  <a:lnTo>
                    <a:pt x="73" y="99"/>
                  </a:lnTo>
                  <a:lnTo>
                    <a:pt x="71" y="99"/>
                  </a:lnTo>
                  <a:lnTo>
                    <a:pt x="71" y="97"/>
                  </a:lnTo>
                  <a:close/>
                  <a:moveTo>
                    <a:pt x="62" y="86"/>
                  </a:moveTo>
                  <a:lnTo>
                    <a:pt x="64" y="87"/>
                  </a:lnTo>
                  <a:lnTo>
                    <a:pt x="64" y="89"/>
                  </a:lnTo>
                  <a:lnTo>
                    <a:pt x="62" y="89"/>
                  </a:lnTo>
                  <a:lnTo>
                    <a:pt x="58" y="91"/>
                  </a:lnTo>
                  <a:lnTo>
                    <a:pt x="56" y="89"/>
                  </a:lnTo>
                  <a:lnTo>
                    <a:pt x="58" y="87"/>
                  </a:lnTo>
                  <a:lnTo>
                    <a:pt x="60" y="87"/>
                  </a:lnTo>
                  <a:lnTo>
                    <a:pt x="62" y="86"/>
                  </a:lnTo>
                  <a:close/>
                  <a:moveTo>
                    <a:pt x="77" y="0"/>
                  </a:moveTo>
                  <a:lnTo>
                    <a:pt x="81" y="0"/>
                  </a:lnTo>
                  <a:lnTo>
                    <a:pt x="86" y="0"/>
                  </a:lnTo>
                  <a:lnTo>
                    <a:pt x="86" y="3"/>
                  </a:lnTo>
                  <a:lnTo>
                    <a:pt x="96" y="7"/>
                  </a:lnTo>
                  <a:lnTo>
                    <a:pt x="105" y="11"/>
                  </a:lnTo>
                  <a:lnTo>
                    <a:pt x="111" y="9"/>
                  </a:lnTo>
                  <a:lnTo>
                    <a:pt x="112" y="11"/>
                  </a:lnTo>
                  <a:lnTo>
                    <a:pt x="109" y="16"/>
                  </a:lnTo>
                  <a:lnTo>
                    <a:pt x="111" y="20"/>
                  </a:lnTo>
                  <a:lnTo>
                    <a:pt x="109" y="24"/>
                  </a:lnTo>
                  <a:lnTo>
                    <a:pt x="109" y="29"/>
                  </a:lnTo>
                  <a:lnTo>
                    <a:pt x="105" y="28"/>
                  </a:lnTo>
                  <a:lnTo>
                    <a:pt x="103" y="29"/>
                  </a:lnTo>
                  <a:lnTo>
                    <a:pt x="101" y="31"/>
                  </a:lnTo>
                  <a:lnTo>
                    <a:pt x="98" y="31"/>
                  </a:lnTo>
                  <a:lnTo>
                    <a:pt x="94" y="35"/>
                  </a:lnTo>
                  <a:lnTo>
                    <a:pt x="90" y="35"/>
                  </a:lnTo>
                  <a:lnTo>
                    <a:pt x="88" y="37"/>
                  </a:lnTo>
                  <a:lnTo>
                    <a:pt x="90" y="41"/>
                  </a:lnTo>
                  <a:lnTo>
                    <a:pt x="92" y="44"/>
                  </a:lnTo>
                  <a:lnTo>
                    <a:pt x="90" y="48"/>
                  </a:lnTo>
                  <a:lnTo>
                    <a:pt x="88" y="50"/>
                  </a:lnTo>
                  <a:lnTo>
                    <a:pt x="90" y="54"/>
                  </a:lnTo>
                  <a:lnTo>
                    <a:pt x="92" y="59"/>
                  </a:lnTo>
                  <a:lnTo>
                    <a:pt x="92" y="61"/>
                  </a:lnTo>
                  <a:lnTo>
                    <a:pt x="99" y="65"/>
                  </a:lnTo>
                  <a:lnTo>
                    <a:pt x="105" y="67"/>
                  </a:lnTo>
                  <a:lnTo>
                    <a:pt x="107" y="71"/>
                  </a:lnTo>
                  <a:lnTo>
                    <a:pt x="118" y="82"/>
                  </a:lnTo>
                  <a:lnTo>
                    <a:pt x="118" y="84"/>
                  </a:lnTo>
                  <a:lnTo>
                    <a:pt x="118" y="86"/>
                  </a:lnTo>
                  <a:lnTo>
                    <a:pt x="120" y="89"/>
                  </a:lnTo>
                  <a:lnTo>
                    <a:pt x="122" y="91"/>
                  </a:lnTo>
                  <a:lnTo>
                    <a:pt x="124" y="95"/>
                  </a:lnTo>
                  <a:lnTo>
                    <a:pt x="127" y="99"/>
                  </a:lnTo>
                  <a:lnTo>
                    <a:pt x="131" y="102"/>
                  </a:lnTo>
                  <a:lnTo>
                    <a:pt x="135" y="104"/>
                  </a:lnTo>
                  <a:lnTo>
                    <a:pt x="137" y="106"/>
                  </a:lnTo>
                  <a:lnTo>
                    <a:pt x="141" y="106"/>
                  </a:lnTo>
                  <a:lnTo>
                    <a:pt x="146" y="106"/>
                  </a:lnTo>
                  <a:lnTo>
                    <a:pt x="148" y="108"/>
                  </a:lnTo>
                  <a:lnTo>
                    <a:pt x="154" y="106"/>
                  </a:lnTo>
                  <a:lnTo>
                    <a:pt x="155" y="108"/>
                  </a:lnTo>
                  <a:lnTo>
                    <a:pt x="155" y="112"/>
                  </a:lnTo>
                  <a:lnTo>
                    <a:pt x="152" y="114"/>
                  </a:lnTo>
                  <a:lnTo>
                    <a:pt x="150" y="115"/>
                  </a:lnTo>
                  <a:lnTo>
                    <a:pt x="152" y="117"/>
                  </a:lnTo>
                  <a:lnTo>
                    <a:pt x="155" y="117"/>
                  </a:lnTo>
                  <a:lnTo>
                    <a:pt x="163" y="119"/>
                  </a:lnTo>
                  <a:lnTo>
                    <a:pt x="176" y="127"/>
                  </a:lnTo>
                  <a:lnTo>
                    <a:pt x="182" y="130"/>
                  </a:lnTo>
                  <a:lnTo>
                    <a:pt x="184" y="134"/>
                  </a:lnTo>
                  <a:lnTo>
                    <a:pt x="189" y="136"/>
                  </a:lnTo>
                  <a:lnTo>
                    <a:pt x="193" y="138"/>
                  </a:lnTo>
                  <a:lnTo>
                    <a:pt x="193" y="140"/>
                  </a:lnTo>
                  <a:lnTo>
                    <a:pt x="193" y="144"/>
                  </a:lnTo>
                  <a:lnTo>
                    <a:pt x="191" y="145"/>
                  </a:lnTo>
                  <a:lnTo>
                    <a:pt x="193" y="149"/>
                  </a:lnTo>
                  <a:lnTo>
                    <a:pt x="191" y="149"/>
                  </a:lnTo>
                  <a:lnTo>
                    <a:pt x="191" y="151"/>
                  </a:lnTo>
                  <a:lnTo>
                    <a:pt x="187" y="149"/>
                  </a:lnTo>
                  <a:lnTo>
                    <a:pt x="185" y="147"/>
                  </a:lnTo>
                  <a:lnTo>
                    <a:pt x="184" y="144"/>
                  </a:lnTo>
                  <a:lnTo>
                    <a:pt x="185" y="142"/>
                  </a:lnTo>
                  <a:lnTo>
                    <a:pt x="184" y="140"/>
                  </a:lnTo>
                  <a:lnTo>
                    <a:pt x="178" y="140"/>
                  </a:lnTo>
                  <a:lnTo>
                    <a:pt x="176" y="138"/>
                  </a:lnTo>
                  <a:lnTo>
                    <a:pt x="174" y="136"/>
                  </a:lnTo>
                  <a:lnTo>
                    <a:pt x="170" y="136"/>
                  </a:lnTo>
                  <a:lnTo>
                    <a:pt x="169" y="138"/>
                  </a:lnTo>
                  <a:lnTo>
                    <a:pt x="169" y="142"/>
                  </a:lnTo>
                  <a:lnTo>
                    <a:pt x="167" y="144"/>
                  </a:lnTo>
                  <a:lnTo>
                    <a:pt x="167" y="145"/>
                  </a:lnTo>
                  <a:lnTo>
                    <a:pt x="167" y="149"/>
                  </a:lnTo>
                  <a:lnTo>
                    <a:pt x="163" y="151"/>
                  </a:lnTo>
                  <a:lnTo>
                    <a:pt x="163" y="153"/>
                  </a:lnTo>
                  <a:lnTo>
                    <a:pt x="165" y="155"/>
                  </a:lnTo>
                  <a:lnTo>
                    <a:pt x="167" y="155"/>
                  </a:lnTo>
                  <a:lnTo>
                    <a:pt x="172" y="158"/>
                  </a:lnTo>
                  <a:lnTo>
                    <a:pt x="172" y="160"/>
                  </a:lnTo>
                  <a:lnTo>
                    <a:pt x="172" y="166"/>
                  </a:lnTo>
                  <a:lnTo>
                    <a:pt x="174" y="168"/>
                  </a:lnTo>
                  <a:lnTo>
                    <a:pt x="172" y="170"/>
                  </a:lnTo>
                  <a:lnTo>
                    <a:pt x="169" y="170"/>
                  </a:lnTo>
                  <a:lnTo>
                    <a:pt x="167" y="173"/>
                  </a:lnTo>
                  <a:lnTo>
                    <a:pt x="167" y="181"/>
                  </a:lnTo>
                  <a:lnTo>
                    <a:pt x="161" y="185"/>
                  </a:lnTo>
                  <a:lnTo>
                    <a:pt x="161" y="188"/>
                  </a:lnTo>
                  <a:lnTo>
                    <a:pt x="159" y="192"/>
                  </a:lnTo>
                  <a:lnTo>
                    <a:pt x="154" y="192"/>
                  </a:lnTo>
                  <a:lnTo>
                    <a:pt x="150" y="188"/>
                  </a:lnTo>
                  <a:lnTo>
                    <a:pt x="150" y="187"/>
                  </a:lnTo>
                  <a:lnTo>
                    <a:pt x="150" y="185"/>
                  </a:lnTo>
                  <a:lnTo>
                    <a:pt x="152" y="183"/>
                  </a:lnTo>
                  <a:lnTo>
                    <a:pt x="155" y="181"/>
                  </a:lnTo>
                  <a:lnTo>
                    <a:pt x="155" y="177"/>
                  </a:lnTo>
                  <a:lnTo>
                    <a:pt x="155" y="175"/>
                  </a:lnTo>
                  <a:lnTo>
                    <a:pt x="155" y="173"/>
                  </a:lnTo>
                  <a:lnTo>
                    <a:pt x="157" y="173"/>
                  </a:lnTo>
                  <a:lnTo>
                    <a:pt x="159" y="172"/>
                  </a:lnTo>
                  <a:lnTo>
                    <a:pt x="159" y="168"/>
                  </a:lnTo>
                  <a:lnTo>
                    <a:pt x="157" y="166"/>
                  </a:lnTo>
                  <a:lnTo>
                    <a:pt x="155" y="160"/>
                  </a:lnTo>
                  <a:lnTo>
                    <a:pt x="154" y="158"/>
                  </a:lnTo>
                  <a:lnTo>
                    <a:pt x="154" y="153"/>
                  </a:lnTo>
                  <a:lnTo>
                    <a:pt x="152" y="147"/>
                  </a:lnTo>
                  <a:lnTo>
                    <a:pt x="150" y="145"/>
                  </a:lnTo>
                  <a:lnTo>
                    <a:pt x="146" y="147"/>
                  </a:lnTo>
                  <a:lnTo>
                    <a:pt x="142" y="145"/>
                  </a:lnTo>
                  <a:lnTo>
                    <a:pt x="141" y="144"/>
                  </a:lnTo>
                  <a:lnTo>
                    <a:pt x="139" y="142"/>
                  </a:lnTo>
                  <a:lnTo>
                    <a:pt x="137" y="142"/>
                  </a:lnTo>
                  <a:lnTo>
                    <a:pt x="137" y="140"/>
                  </a:lnTo>
                  <a:lnTo>
                    <a:pt x="137" y="136"/>
                  </a:lnTo>
                  <a:lnTo>
                    <a:pt x="135" y="134"/>
                  </a:lnTo>
                  <a:lnTo>
                    <a:pt x="131" y="132"/>
                  </a:lnTo>
                  <a:lnTo>
                    <a:pt x="129" y="134"/>
                  </a:lnTo>
                  <a:lnTo>
                    <a:pt x="129" y="130"/>
                  </a:lnTo>
                  <a:lnTo>
                    <a:pt x="127" y="130"/>
                  </a:lnTo>
                  <a:lnTo>
                    <a:pt x="126" y="130"/>
                  </a:lnTo>
                  <a:lnTo>
                    <a:pt x="122" y="129"/>
                  </a:lnTo>
                  <a:lnTo>
                    <a:pt x="118" y="123"/>
                  </a:lnTo>
                  <a:lnTo>
                    <a:pt x="116" y="123"/>
                  </a:lnTo>
                  <a:lnTo>
                    <a:pt x="112" y="121"/>
                  </a:lnTo>
                  <a:lnTo>
                    <a:pt x="111" y="123"/>
                  </a:lnTo>
                  <a:lnTo>
                    <a:pt x="107" y="123"/>
                  </a:lnTo>
                  <a:lnTo>
                    <a:pt x="107" y="121"/>
                  </a:lnTo>
                  <a:lnTo>
                    <a:pt x="103" y="117"/>
                  </a:lnTo>
                  <a:lnTo>
                    <a:pt x="99" y="117"/>
                  </a:lnTo>
                  <a:lnTo>
                    <a:pt x="94" y="114"/>
                  </a:lnTo>
                  <a:lnTo>
                    <a:pt x="86" y="104"/>
                  </a:lnTo>
                  <a:lnTo>
                    <a:pt x="84" y="102"/>
                  </a:lnTo>
                  <a:lnTo>
                    <a:pt x="84" y="101"/>
                  </a:lnTo>
                  <a:lnTo>
                    <a:pt x="81" y="97"/>
                  </a:lnTo>
                  <a:lnTo>
                    <a:pt x="75" y="97"/>
                  </a:lnTo>
                  <a:lnTo>
                    <a:pt x="75" y="93"/>
                  </a:lnTo>
                  <a:lnTo>
                    <a:pt x="71" y="89"/>
                  </a:lnTo>
                  <a:lnTo>
                    <a:pt x="68" y="86"/>
                  </a:lnTo>
                  <a:lnTo>
                    <a:pt x="64" y="84"/>
                  </a:lnTo>
                  <a:lnTo>
                    <a:pt x="64" y="78"/>
                  </a:lnTo>
                  <a:lnTo>
                    <a:pt x="62" y="78"/>
                  </a:lnTo>
                  <a:lnTo>
                    <a:pt x="62" y="74"/>
                  </a:lnTo>
                  <a:lnTo>
                    <a:pt x="58" y="69"/>
                  </a:lnTo>
                  <a:lnTo>
                    <a:pt x="56" y="67"/>
                  </a:lnTo>
                  <a:lnTo>
                    <a:pt x="56" y="65"/>
                  </a:lnTo>
                  <a:lnTo>
                    <a:pt x="55" y="63"/>
                  </a:lnTo>
                  <a:lnTo>
                    <a:pt x="49" y="61"/>
                  </a:lnTo>
                  <a:lnTo>
                    <a:pt x="47" y="59"/>
                  </a:lnTo>
                  <a:lnTo>
                    <a:pt x="36" y="56"/>
                  </a:lnTo>
                  <a:lnTo>
                    <a:pt x="26" y="61"/>
                  </a:lnTo>
                  <a:lnTo>
                    <a:pt x="26" y="63"/>
                  </a:lnTo>
                  <a:lnTo>
                    <a:pt x="23" y="67"/>
                  </a:lnTo>
                  <a:lnTo>
                    <a:pt x="15" y="69"/>
                  </a:lnTo>
                  <a:lnTo>
                    <a:pt x="13" y="65"/>
                  </a:lnTo>
                  <a:lnTo>
                    <a:pt x="17" y="59"/>
                  </a:lnTo>
                  <a:lnTo>
                    <a:pt x="12" y="59"/>
                  </a:lnTo>
                  <a:lnTo>
                    <a:pt x="6" y="56"/>
                  </a:lnTo>
                  <a:lnTo>
                    <a:pt x="6" y="48"/>
                  </a:lnTo>
                  <a:lnTo>
                    <a:pt x="0" y="43"/>
                  </a:lnTo>
                  <a:lnTo>
                    <a:pt x="4" y="41"/>
                  </a:lnTo>
                  <a:lnTo>
                    <a:pt x="8" y="39"/>
                  </a:lnTo>
                  <a:lnTo>
                    <a:pt x="8" y="33"/>
                  </a:lnTo>
                  <a:lnTo>
                    <a:pt x="6" y="31"/>
                  </a:lnTo>
                  <a:lnTo>
                    <a:pt x="4" y="28"/>
                  </a:lnTo>
                  <a:lnTo>
                    <a:pt x="6" y="26"/>
                  </a:lnTo>
                  <a:lnTo>
                    <a:pt x="10" y="28"/>
                  </a:lnTo>
                  <a:lnTo>
                    <a:pt x="17" y="22"/>
                  </a:lnTo>
                  <a:lnTo>
                    <a:pt x="21" y="24"/>
                  </a:lnTo>
                  <a:lnTo>
                    <a:pt x="26" y="13"/>
                  </a:lnTo>
                  <a:lnTo>
                    <a:pt x="30" y="16"/>
                  </a:lnTo>
                  <a:lnTo>
                    <a:pt x="30" y="20"/>
                  </a:lnTo>
                  <a:lnTo>
                    <a:pt x="36" y="22"/>
                  </a:lnTo>
                  <a:lnTo>
                    <a:pt x="38" y="26"/>
                  </a:lnTo>
                  <a:lnTo>
                    <a:pt x="41" y="20"/>
                  </a:lnTo>
                  <a:lnTo>
                    <a:pt x="41" y="14"/>
                  </a:lnTo>
                  <a:lnTo>
                    <a:pt x="49" y="16"/>
                  </a:lnTo>
                  <a:lnTo>
                    <a:pt x="51" y="16"/>
                  </a:lnTo>
                  <a:lnTo>
                    <a:pt x="55" y="18"/>
                  </a:lnTo>
                  <a:lnTo>
                    <a:pt x="55" y="13"/>
                  </a:lnTo>
                  <a:lnTo>
                    <a:pt x="62" y="11"/>
                  </a:lnTo>
                  <a:lnTo>
                    <a:pt x="60" y="5"/>
                  </a:lnTo>
                  <a:lnTo>
                    <a:pt x="64" y="1"/>
                  </a:lnTo>
                  <a:lnTo>
                    <a:pt x="69" y="5"/>
                  </a:lnTo>
                  <a:lnTo>
                    <a:pt x="77" y="0"/>
                  </a:lnTo>
                  <a:close/>
                </a:path>
              </a:pathLst>
            </a:custGeom>
            <a:no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106">
              <a:extLst>
                <a:ext uri="{FF2B5EF4-FFF2-40B4-BE49-F238E27FC236}">
                  <a16:creationId xmlns:a16="http://schemas.microsoft.com/office/drawing/2014/main" id="{DA3218E7-C3AD-4C8A-85CA-CD24F78486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570936" y="8722232"/>
              <a:ext cx="1817312" cy="1358659"/>
            </a:xfrm>
            <a:custGeom>
              <a:avLst/>
              <a:gdLst>
                <a:gd name="T0" fmla="*/ 172 w 210"/>
                <a:gd name="T1" fmla="*/ 101 h 157"/>
                <a:gd name="T2" fmla="*/ 167 w 210"/>
                <a:gd name="T3" fmla="*/ 99 h 157"/>
                <a:gd name="T4" fmla="*/ 193 w 210"/>
                <a:gd name="T5" fmla="*/ 86 h 157"/>
                <a:gd name="T6" fmla="*/ 191 w 210"/>
                <a:gd name="T7" fmla="*/ 93 h 157"/>
                <a:gd name="T8" fmla="*/ 185 w 210"/>
                <a:gd name="T9" fmla="*/ 86 h 157"/>
                <a:gd name="T10" fmla="*/ 210 w 210"/>
                <a:gd name="T11" fmla="*/ 82 h 157"/>
                <a:gd name="T12" fmla="*/ 200 w 210"/>
                <a:gd name="T13" fmla="*/ 82 h 157"/>
                <a:gd name="T14" fmla="*/ 25 w 210"/>
                <a:gd name="T15" fmla="*/ 0 h 157"/>
                <a:gd name="T16" fmla="*/ 36 w 210"/>
                <a:gd name="T17" fmla="*/ 2 h 157"/>
                <a:gd name="T18" fmla="*/ 47 w 210"/>
                <a:gd name="T19" fmla="*/ 2 h 157"/>
                <a:gd name="T20" fmla="*/ 58 w 210"/>
                <a:gd name="T21" fmla="*/ 5 h 157"/>
                <a:gd name="T22" fmla="*/ 84 w 210"/>
                <a:gd name="T23" fmla="*/ 5 h 157"/>
                <a:gd name="T24" fmla="*/ 97 w 210"/>
                <a:gd name="T25" fmla="*/ 9 h 157"/>
                <a:gd name="T26" fmla="*/ 112 w 210"/>
                <a:gd name="T27" fmla="*/ 11 h 157"/>
                <a:gd name="T28" fmla="*/ 118 w 210"/>
                <a:gd name="T29" fmla="*/ 7 h 157"/>
                <a:gd name="T30" fmla="*/ 124 w 210"/>
                <a:gd name="T31" fmla="*/ 11 h 157"/>
                <a:gd name="T32" fmla="*/ 129 w 210"/>
                <a:gd name="T33" fmla="*/ 17 h 157"/>
                <a:gd name="T34" fmla="*/ 142 w 210"/>
                <a:gd name="T35" fmla="*/ 20 h 157"/>
                <a:gd name="T36" fmla="*/ 154 w 210"/>
                <a:gd name="T37" fmla="*/ 26 h 157"/>
                <a:gd name="T38" fmla="*/ 167 w 210"/>
                <a:gd name="T39" fmla="*/ 24 h 157"/>
                <a:gd name="T40" fmla="*/ 183 w 210"/>
                <a:gd name="T41" fmla="*/ 26 h 157"/>
                <a:gd name="T42" fmla="*/ 191 w 210"/>
                <a:gd name="T43" fmla="*/ 32 h 157"/>
                <a:gd name="T44" fmla="*/ 189 w 210"/>
                <a:gd name="T45" fmla="*/ 43 h 157"/>
                <a:gd name="T46" fmla="*/ 182 w 210"/>
                <a:gd name="T47" fmla="*/ 50 h 157"/>
                <a:gd name="T48" fmla="*/ 178 w 210"/>
                <a:gd name="T49" fmla="*/ 54 h 157"/>
                <a:gd name="T50" fmla="*/ 174 w 210"/>
                <a:gd name="T51" fmla="*/ 56 h 157"/>
                <a:gd name="T52" fmla="*/ 163 w 210"/>
                <a:gd name="T53" fmla="*/ 58 h 157"/>
                <a:gd name="T54" fmla="*/ 159 w 210"/>
                <a:gd name="T55" fmla="*/ 65 h 157"/>
                <a:gd name="T56" fmla="*/ 157 w 210"/>
                <a:gd name="T57" fmla="*/ 65 h 157"/>
                <a:gd name="T58" fmla="*/ 148 w 210"/>
                <a:gd name="T59" fmla="*/ 75 h 157"/>
                <a:gd name="T60" fmla="*/ 142 w 210"/>
                <a:gd name="T61" fmla="*/ 93 h 157"/>
                <a:gd name="T62" fmla="*/ 150 w 210"/>
                <a:gd name="T63" fmla="*/ 104 h 157"/>
                <a:gd name="T64" fmla="*/ 140 w 210"/>
                <a:gd name="T65" fmla="*/ 114 h 157"/>
                <a:gd name="T66" fmla="*/ 135 w 210"/>
                <a:gd name="T67" fmla="*/ 127 h 157"/>
                <a:gd name="T68" fmla="*/ 118 w 210"/>
                <a:gd name="T69" fmla="*/ 134 h 157"/>
                <a:gd name="T70" fmla="*/ 111 w 210"/>
                <a:gd name="T71" fmla="*/ 142 h 157"/>
                <a:gd name="T72" fmla="*/ 103 w 210"/>
                <a:gd name="T73" fmla="*/ 146 h 157"/>
                <a:gd name="T74" fmla="*/ 96 w 210"/>
                <a:gd name="T75" fmla="*/ 144 h 157"/>
                <a:gd name="T76" fmla="*/ 81 w 210"/>
                <a:gd name="T77" fmla="*/ 144 h 157"/>
                <a:gd name="T78" fmla="*/ 64 w 210"/>
                <a:gd name="T79" fmla="*/ 149 h 157"/>
                <a:gd name="T80" fmla="*/ 56 w 210"/>
                <a:gd name="T81" fmla="*/ 157 h 157"/>
                <a:gd name="T82" fmla="*/ 41 w 210"/>
                <a:gd name="T83" fmla="*/ 144 h 157"/>
                <a:gd name="T84" fmla="*/ 30 w 210"/>
                <a:gd name="T85" fmla="*/ 134 h 157"/>
                <a:gd name="T86" fmla="*/ 26 w 210"/>
                <a:gd name="T87" fmla="*/ 127 h 157"/>
                <a:gd name="T88" fmla="*/ 34 w 210"/>
                <a:gd name="T89" fmla="*/ 112 h 157"/>
                <a:gd name="T90" fmla="*/ 34 w 210"/>
                <a:gd name="T91" fmla="*/ 103 h 157"/>
                <a:gd name="T92" fmla="*/ 25 w 210"/>
                <a:gd name="T93" fmla="*/ 84 h 157"/>
                <a:gd name="T94" fmla="*/ 36 w 210"/>
                <a:gd name="T95" fmla="*/ 78 h 157"/>
                <a:gd name="T96" fmla="*/ 38 w 210"/>
                <a:gd name="T97" fmla="*/ 60 h 157"/>
                <a:gd name="T98" fmla="*/ 45 w 210"/>
                <a:gd name="T99" fmla="*/ 50 h 157"/>
                <a:gd name="T100" fmla="*/ 43 w 210"/>
                <a:gd name="T101" fmla="*/ 37 h 157"/>
                <a:gd name="T102" fmla="*/ 23 w 210"/>
                <a:gd name="T103" fmla="*/ 37 h 157"/>
                <a:gd name="T104" fmla="*/ 15 w 210"/>
                <a:gd name="T105" fmla="*/ 35 h 157"/>
                <a:gd name="T106" fmla="*/ 6 w 210"/>
                <a:gd name="T107" fmla="*/ 33 h 157"/>
                <a:gd name="T108" fmla="*/ 8 w 210"/>
                <a:gd name="T109" fmla="*/ 28 h 157"/>
                <a:gd name="T110" fmla="*/ 6 w 210"/>
                <a:gd name="T111" fmla="*/ 26 h 157"/>
                <a:gd name="T112" fmla="*/ 4 w 210"/>
                <a:gd name="T113" fmla="*/ 20 h 157"/>
                <a:gd name="T114" fmla="*/ 0 w 210"/>
                <a:gd name="T115" fmla="*/ 15 h 157"/>
                <a:gd name="T116" fmla="*/ 10 w 210"/>
                <a:gd name="T117" fmla="*/ 9 h 157"/>
                <a:gd name="T118" fmla="*/ 15 w 210"/>
                <a:gd name="T119" fmla="*/ 5 h 157"/>
                <a:gd name="T120" fmla="*/ 23 w 210"/>
                <a:gd name="T121" fmla="*/ 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0" h="157">
                  <a:moveTo>
                    <a:pt x="172" y="97"/>
                  </a:moveTo>
                  <a:lnTo>
                    <a:pt x="174" y="99"/>
                  </a:lnTo>
                  <a:lnTo>
                    <a:pt x="172" y="101"/>
                  </a:lnTo>
                  <a:lnTo>
                    <a:pt x="170" y="104"/>
                  </a:lnTo>
                  <a:lnTo>
                    <a:pt x="167" y="103"/>
                  </a:lnTo>
                  <a:lnTo>
                    <a:pt x="167" y="99"/>
                  </a:lnTo>
                  <a:lnTo>
                    <a:pt x="172" y="97"/>
                  </a:lnTo>
                  <a:close/>
                  <a:moveTo>
                    <a:pt x="187" y="84"/>
                  </a:moveTo>
                  <a:lnTo>
                    <a:pt x="193" y="86"/>
                  </a:lnTo>
                  <a:lnTo>
                    <a:pt x="195" y="86"/>
                  </a:lnTo>
                  <a:lnTo>
                    <a:pt x="191" y="88"/>
                  </a:lnTo>
                  <a:lnTo>
                    <a:pt x="191" y="93"/>
                  </a:lnTo>
                  <a:lnTo>
                    <a:pt x="187" y="91"/>
                  </a:lnTo>
                  <a:lnTo>
                    <a:pt x="183" y="89"/>
                  </a:lnTo>
                  <a:lnTo>
                    <a:pt x="185" y="86"/>
                  </a:lnTo>
                  <a:lnTo>
                    <a:pt x="187" y="84"/>
                  </a:lnTo>
                  <a:close/>
                  <a:moveTo>
                    <a:pt x="206" y="78"/>
                  </a:moveTo>
                  <a:lnTo>
                    <a:pt x="210" y="82"/>
                  </a:lnTo>
                  <a:lnTo>
                    <a:pt x="208" y="84"/>
                  </a:lnTo>
                  <a:lnTo>
                    <a:pt x="206" y="82"/>
                  </a:lnTo>
                  <a:lnTo>
                    <a:pt x="200" y="82"/>
                  </a:lnTo>
                  <a:lnTo>
                    <a:pt x="200" y="80"/>
                  </a:lnTo>
                  <a:lnTo>
                    <a:pt x="206" y="78"/>
                  </a:lnTo>
                  <a:close/>
                  <a:moveTo>
                    <a:pt x="25" y="0"/>
                  </a:moveTo>
                  <a:lnTo>
                    <a:pt x="30" y="0"/>
                  </a:lnTo>
                  <a:lnTo>
                    <a:pt x="32" y="5"/>
                  </a:lnTo>
                  <a:lnTo>
                    <a:pt x="36" y="2"/>
                  </a:lnTo>
                  <a:lnTo>
                    <a:pt x="40" y="2"/>
                  </a:lnTo>
                  <a:lnTo>
                    <a:pt x="43" y="3"/>
                  </a:lnTo>
                  <a:lnTo>
                    <a:pt x="47" y="2"/>
                  </a:lnTo>
                  <a:lnTo>
                    <a:pt x="53" y="2"/>
                  </a:lnTo>
                  <a:lnTo>
                    <a:pt x="54" y="2"/>
                  </a:lnTo>
                  <a:lnTo>
                    <a:pt x="58" y="5"/>
                  </a:lnTo>
                  <a:lnTo>
                    <a:pt x="71" y="7"/>
                  </a:lnTo>
                  <a:lnTo>
                    <a:pt x="77" y="7"/>
                  </a:lnTo>
                  <a:lnTo>
                    <a:pt x="84" y="5"/>
                  </a:lnTo>
                  <a:lnTo>
                    <a:pt x="90" y="5"/>
                  </a:lnTo>
                  <a:lnTo>
                    <a:pt x="92" y="7"/>
                  </a:lnTo>
                  <a:lnTo>
                    <a:pt x="97" y="9"/>
                  </a:lnTo>
                  <a:lnTo>
                    <a:pt x="101" y="5"/>
                  </a:lnTo>
                  <a:lnTo>
                    <a:pt x="103" y="5"/>
                  </a:lnTo>
                  <a:lnTo>
                    <a:pt x="112" y="11"/>
                  </a:lnTo>
                  <a:lnTo>
                    <a:pt x="114" y="9"/>
                  </a:lnTo>
                  <a:lnTo>
                    <a:pt x="116" y="9"/>
                  </a:lnTo>
                  <a:lnTo>
                    <a:pt x="118" y="7"/>
                  </a:lnTo>
                  <a:lnTo>
                    <a:pt x="122" y="9"/>
                  </a:lnTo>
                  <a:lnTo>
                    <a:pt x="122" y="9"/>
                  </a:lnTo>
                  <a:lnTo>
                    <a:pt x="124" y="11"/>
                  </a:lnTo>
                  <a:lnTo>
                    <a:pt x="124" y="15"/>
                  </a:lnTo>
                  <a:lnTo>
                    <a:pt x="124" y="17"/>
                  </a:lnTo>
                  <a:lnTo>
                    <a:pt x="129" y="17"/>
                  </a:lnTo>
                  <a:lnTo>
                    <a:pt x="135" y="18"/>
                  </a:lnTo>
                  <a:lnTo>
                    <a:pt x="139" y="22"/>
                  </a:lnTo>
                  <a:lnTo>
                    <a:pt x="142" y="20"/>
                  </a:lnTo>
                  <a:lnTo>
                    <a:pt x="146" y="24"/>
                  </a:lnTo>
                  <a:lnTo>
                    <a:pt x="150" y="24"/>
                  </a:lnTo>
                  <a:lnTo>
                    <a:pt x="154" y="26"/>
                  </a:lnTo>
                  <a:lnTo>
                    <a:pt x="155" y="22"/>
                  </a:lnTo>
                  <a:lnTo>
                    <a:pt x="163" y="22"/>
                  </a:lnTo>
                  <a:lnTo>
                    <a:pt x="167" y="24"/>
                  </a:lnTo>
                  <a:lnTo>
                    <a:pt x="170" y="24"/>
                  </a:lnTo>
                  <a:lnTo>
                    <a:pt x="176" y="26"/>
                  </a:lnTo>
                  <a:lnTo>
                    <a:pt x="183" y="26"/>
                  </a:lnTo>
                  <a:lnTo>
                    <a:pt x="189" y="28"/>
                  </a:lnTo>
                  <a:lnTo>
                    <a:pt x="191" y="30"/>
                  </a:lnTo>
                  <a:lnTo>
                    <a:pt x="191" y="32"/>
                  </a:lnTo>
                  <a:lnTo>
                    <a:pt x="189" y="33"/>
                  </a:lnTo>
                  <a:lnTo>
                    <a:pt x="189" y="39"/>
                  </a:lnTo>
                  <a:lnTo>
                    <a:pt x="189" y="43"/>
                  </a:lnTo>
                  <a:lnTo>
                    <a:pt x="187" y="46"/>
                  </a:lnTo>
                  <a:lnTo>
                    <a:pt x="182" y="50"/>
                  </a:lnTo>
                  <a:lnTo>
                    <a:pt x="182" y="50"/>
                  </a:lnTo>
                  <a:lnTo>
                    <a:pt x="180" y="52"/>
                  </a:lnTo>
                  <a:lnTo>
                    <a:pt x="180" y="52"/>
                  </a:lnTo>
                  <a:lnTo>
                    <a:pt x="178" y="54"/>
                  </a:lnTo>
                  <a:lnTo>
                    <a:pt x="178" y="54"/>
                  </a:lnTo>
                  <a:lnTo>
                    <a:pt x="176" y="54"/>
                  </a:lnTo>
                  <a:lnTo>
                    <a:pt x="174" y="56"/>
                  </a:lnTo>
                  <a:lnTo>
                    <a:pt x="172" y="56"/>
                  </a:lnTo>
                  <a:lnTo>
                    <a:pt x="167" y="56"/>
                  </a:lnTo>
                  <a:lnTo>
                    <a:pt x="163" y="58"/>
                  </a:lnTo>
                  <a:lnTo>
                    <a:pt x="159" y="60"/>
                  </a:lnTo>
                  <a:lnTo>
                    <a:pt x="161" y="61"/>
                  </a:lnTo>
                  <a:lnTo>
                    <a:pt x="159" y="65"/>
                  </a:lnTo>
                  <a:lnTo>
                    <a:pt x="157" y="67"/>
                  </a:lnTo>
                  <a:lnTo>
                    <a:pt x="157" y="67"/>
                  </a:lnTo>
                  <a:lnTo>
                    <a:pt x="157" y="65"/>
                  </a:lnTo>
                  <a:lnTo>
                    <a:pt x="155" y="65"/>
                  </a:lnTo>
                  <a:lnTo>
                    <a:pt x="150" y="75"/>
                  </a:lnTo>
                  <a:lnTo>
                    <a:pt x="148" y="75"/>
                  </a:lnTo>
                  <a:lnTo>
                    <a:pt x="140" y="86"/>
                  </a:lnTo>
                  <a:lnTo>
                    <a:pt x="139" y="89"/>
                  </a:lnTo>
                  <a:lnTo>
                    <a:pt x="142" y="93"/>
                  </a:lnTo>
                  <a:lnTo>
                    <a:pt x="142" y="97"/>
                  </a:lnTo>
                  <a:lnTo>
                    <a:pt x="144" y="99"/>
                  </a:lnTo>
                  <a:lnTo>
                    <a:pt x="150" y="104"/>
                  </a:lnTo>
                  <a:lnTo>
                    <a:pt x="146" y="108"/>
                  </a:lnTo>
                  <a:lnTo>
                    <a:pt x="140" y="108"/>
                  </a:lnTo>
                  <a:lnTo>
                    <a:pt x="140" y="114"/>
                  </a:lnTo>
                  <a:lnTo>
                    <a:pt x="135" y="121"/>
                  </a:lnTo>
                  <a:lnTo>
                    <a:pt x="133" y="125"/>
                  </a:lnTo>
                  <a:lnTo>
                    <a:pt x="135" y="127"/>
                  </a:lnTo>
                  <a:lnTo>
                    <a:pt x="133" y="129"/>
                  </a:lnTo>
                  <a:lnTo>
                    <a:pt x="127" y="129"/>
                  </a:lnTo>
                  <a:lnTo>
                    <a:pt x="118" y="134"/>
                  </a:lnTo>
                  <a:lnTo>
                    <a:pt x="118" y="138"/>
                  </a:lnTo>
                  <a:lnTo>
                    <a:pt x="114" y="144"/>
                  </a:lnTo>
                  <a:lnTo>
                    <a:pt x="111" y="142"/>
                  </a:lnTo>
                  <a:lnTo>
                    <a:pt x="107" y="140"/>
                  </a:lnTo>
                  <a:lnTo>
                    <a:pt x="105" y="142"/>
                  </a:lnTo>
                  <a:lnTo>
                    <a:pt x="103" y="146"/>
                  </a:lnTo>
                  <a:lnTo>
                    <a:pt x="99" y="142"/>
                  </a:lnTo>
                  <a:lnTo>
                    <a:pt x="97" y="142"/>
                  </a:lnTo>
                  <a:lnTo>
                    <a:pt x="96" y="144"/>
                  </a:lnTo>
                  <a:lnTo>
                    <a:pt x="92" y="144"/>
                  </a:lnTo>
                  <a:lnTo>
                    <a:pt x="84" y="142"/>
                  </a:lnTo>
                  <a:lnTo>
                    <a:pt x="81" y="144"/>
                  </a:lnTo>
                  <a:lnTo>
                    <a:pt x="75" y="144"/>
                  </a:lnTo>
                  <a:lnTo>
                    <a:pt x="69" y="149"/>
                  </a:lnTo>
                  <a:lnTo>
                    <a:pt x="64" y="149"/>
                  </a:lnTo>
                  <a:lnTo>
                    <a:pt x="62" y="151"/>
                  </a:lnTo>
                  <a:lnTo>
                    <a:pt x="62" y="155"/>
                  </a:lnTo>
                  <a:lnTo>
                    <a:pt x="56" y="157"/>
                  </a:lnTo>
                  <a:lnTo>
                    <a:pt x="51" y="157"/>
                  </a:lnTo>
                  <a:lnTo>
                    <a:pt x="45" y="151"/>
                  </a:lnTo>
                  <a:lnTo>
                    <a:pt x="41" y="144"/>
                  </a:lnTo>
                  <a:lnTo>
                    <a:pt x="43" y="142"/>
                  </a:lnTo>
                  <a:lnTo>
                    <a:pt x="36" y="136"/>
                  </a:lnTo>
                  <a:lnTo>
                    <a:pt x="30" y="134"/>
                  </a:lnTo>
                  <a:lnTo>
                    <a:pt x="28" y="134"/>
                  </a:lnTo>
                  <a:lnTo>
                    <a:pt x="28" y="131"/>
                  </a:lnTo>
                  <a:lnTo>
                    <a:pt x="26" y="127"/>
                  </a:lnTo>
                  <a:lnTo>
                    <a:pt x="30" y="119"/>
                  </a:lnTo>
                  <a:lnTo>
                    <a:pt x="34" y="116"/>
                  </a:lnTo>
                  <a:lnTo>
                    <a:pt x="34" y="112"/>
                  </a:lnTo>
                  <a:lnTo>
                    <a:pt x="30" y="112"/>
                  </a:lnTo>
                  <a:lnTo>
                    <a:pt x="28" y="106"/>
                  </a:lnTo>
                  <a:lnTo>
                    <a:pt x="34" y="103"/>
                  </a:lnTo>
                  <a:lnTo>
                    <a:pt x="34" y="95"/>
                  </a:lnTo>
                  <a:lnTo>
                    <a:pt x="28" y="93"/>
                  </a:lnTo>
                  <a:lnTo>
                    <a:pt x="25" y="84"/>
                  </a:lnTo>
                  <a:lnTo>
                    <a:pt x="28" y="84"/>
                  </a:lnTo>
                  <a:lnTo>
                    <a:pt x="32" y="84"/>
                  </a:lnTo>
                  <a:lnTo>
                    <a:pt x="36" y="78"/>
                  </a:lnTo>
                  <a:lnTo>
                    <a:pt x="34" y="75"/>
                  </a:lnTo>
                  <a:lnTo>
                    <a:pt x="38" y="71"/>
                  </a:lnTo>
                  <a:lnTo>
                    <a:pt x="38" y="60"/>
                  </a:lnTo>
                  <a:lnTo>
                    <a:pt x="38" y="56"/>
                  </a:lnTo>
                  <a:lnTo>
                    <a:pt x="43" y="50"/>
                  </a:lnTo>
                  <a:lnTo>
                    <a:pt x="45" y="50"/>
                  </a:lnTo>
                  <a:lnTo>
                    <a:pt x="47" y="46"/>
                  </a:lnTo>
                  <a:lnTo>
                    <a:pt x="43" y="41"/>
                  </a:lnTo>
                  <a:lnTo>
                    <a:pt x="43" y="37"/>
                  </a:lnTo>
                  <a:lnTo>
                    <a:pt x="34" y="37"/>
                  </a:lnTo>
                  <a:lnTo>
                    <a:pt x="32" y="39"/>
                  </a:lnTo>
                  <a:lnTo>
                    <a:pt x="23" y="37"/>
                  </a:lnTo>
                  <a:lnTo>
                    <a:pt x="17" y="41"/>
                  </a:lnTo>
                  <a:lnTo>
                    <a:pt x="15" y="39"/>
                  </a:lnTo>
                  <a:lnTo>
                    <a:pt x="15" y="35"/>
                  </a:lnTo>
                  <a:lnTo>
                    <a:pt x="13" y="33"/>
                  </a:lnTo>
                  <a:lnTo>
                    <a:pt x="6" y="35"/>
                  </a:lnTo>
                  <a:lnTo>
                    <a:pt x="6" y="33"/>
                  </a:lnTo>
                  <a:lnTo>
                    <a:pt x="10" y="30"/>
                  </a:lnTo>
                  <a:lnTo>
                    <a:pt x="6" y="30"/>
                  </a:lnTo>
                  <a:lnTo>
                    <a:pt x="8" y="28"/>
                  </a:lnTo>
                  <a:lnTo>
                    <a:pt x="8" y="26"/>
                  </a:lnTo>
                  <a:lnTo>
                    <a:pt x="8" y="22"/>
                  </a:lnTo>
                  <a:lnTo>
                    <a:pt x="6" y="26"/>
                  </a:lnTo>
                  <a:lnTo>
                    <a:pt x="4" y="26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2" y="11"/>
                  </a:lnTo>
                  <a:lnTo>
                    <a:pt x="8" y="9"/>
                  </a:lnTo>
                  <a:lnTo>
                    <a:pt x="10" y="9"/>
                  </a:lnTo>
                  <a:lnTo>
                    <a:pt x="15" y="9"/>
                  </a:lnTo>
                  <a:lnTo>
                    <a:pt x="17" y="7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21" y="0"/>
                  </a:lnTo>
                  <a:lnTo>
                    <a:pt x="23" y="2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107">
              <a:extLst>
                <a:ext uri="{FF2B5EF4-FFF2-40B4-BE49-F238E27FC236}">
                  <a16:creationId xmlns:a16="http://schemas.microsoft.com/office/drawing/2014/main" id="{8EA720EE-0CF6-456C-92D5-6FE04CB84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27670" y="9007809"/>
              <a:ext cx="449998" cy="908659"/>
            </a:xfrm>
            <a:custGeom>
              <a:avLst/>
              <a:gdLst>
                <a:gd name="T0" fmla="*/ 20 w 52"/>
                <a:gd name="T1" fmla="*/ 2 h 105"/>
                <a:gd name="T2" fmla="*/ 22 w 52"/>
                <a:gd name="T3" fmla="*/ 8 h 105"/>
                <a:gd name="T4" fmla="*/ 37 w 52"/>
                <a:gd name="T5" fmla="*/ 6 h 105"/>
                <a:gd name="T6" fmla="*/ 48 w 52"/>
                <a:gd name="T7" fmla="*/ 4 h 105"/>
                <a:gd name="T8" fmla="*/ 52 w 52"/>
                <a:gd name="T9" fmla="*/ 13 h 105"/>
                <a:gd name="T10" fmla="*/ 48 w 52"/>
                <a:gd name="T11" fmla="*/ 17 h 105"/>
                <a:gd name="T12" fmla="*/ 43 w 52"/>
                <a:gd name="T13" fmla="*/ 27 h 105"/>
                <a:gd name="T14" fmla="*/ 39 w 52"/>
                <a:gd name="T15" fmla="*/ 42 h 105"/>
                <a:gd name="T16" fmla="*/ 37 w 52"/>
                <a:gd name="T17" fmla="*/ 51 h 105"/>
                <a:gd name="T18" fmla="*/ 30 w 52"/>
                <a:gd name="T19" fmla="*/ 51 h 105"/>
                <a:gd name="T20" fmla="*/ 39 w 52"/>
                <a:gd name="T21" fmla="*/ 62 h 105"/>
                <a:gd name="T22" fmla="*/ 33 w 52"/>
                <a:gd name="T23" fmla="*/ 73 h 105"/>
                <a:gd name="T24" fmla="*/ 39 w 52"/>
                <a:gd name="T25" fmla="*/ 79 h 105"/>
                <a:gd name="T26" fmla="*/ 35 w 52"/>
                <a:gd name="T27" fmla="*/ 86 h 105"/>
                <a:gd name="T28" fmla="*/ 33 w 52"/>
                <a:gd name="T29" fmla="*/ 98 h 105"/>
                <a:gd name="T30" fmla="*/ 33 w 52"/>
                <a:gd name="T31" fmla="*/ 101 h 105"/>
                <a:gd name="T32" fmla="*/ 28 w 52"/>
                <a:gd name="T33" fmla="*/ 103 h 105"/>
                <a:gd name="T34" fmla="*/ 20 w 52"/>
                <a:gd name="T35" fmla="*/ 103 h 105"/>
                <a:gd name="T36" fmla="*/ 7 w 52"/>
                <a:gd name="T37" fmla="*/ 105 h 105"/>
                <a:gd name="T38" fmla="*/ 7 w 52"/>
                <a:gd name="T39" fmla="*/ 101 h 105"/>
                <a:gd name="T40" fmla="*/ 9 w 52"/>
                <a:gd name="T41" fmla="*/ 86 h 105"/>
                <a:gd name="T42" fmla="*/ 9 w 52"/>
                <a:gd name="T43" fmla="*/ 77 h 105"/>
                <a:gd name="T44" fmla="*/ 7 w 52"/>
                <a:gd name="T45" fmla="*/ 75 h 105"/>
                <a:gd name="T46" fmla="*/ 3 w 52"/>
                <a:gd name="T47" fmla="*/ 75 h 105"/>
                <a:gd name="T48" fmla="*/ 9 w 52"/>
                <a:gd name="T49" fmla="*/ 70 h 105"/>
                <a:gd name="T50" fmla="*/ 7 w 52"/>
                <a:gd name="T51" fmla="*/ 66 h 105"/>
                <a:gd name="T52" fmla="*/ 3 w 52"/>
                <a:gd name="T53" fmla="*/ 71 h 105"/>
                <a:gd name="T54" fmla="*/ 0 w 52"/>
                <a:gd name="T55" fmla="*/ 68 h 105"/>
                <a:gd name="T56" fmla="*/ 5 w 52"/>
                <a:gd name="T57" fmla="*/ 53 h 105"/>
                <a:gd name="T58" fmla="*/ 9 w 52"/>
                <a:gd name="T59" fmla="*/ 43 h 105"/>
                <a:gd name="T60" fmla="*/ 13 w 52"/>
                <a:gd name="T61" fmla="*/ 34 h 105"/>
                <a:gd name="T62" fmla="*/ 11 w 52"/>
                <a:gd name="T63" fmla="*/ 28 h 105"/>
                <a:gd name="T64" fmla="*/ 13 w 52"/>
                <a:gd name="T65" fmla="*/ 21 h 105"/>
                <a:gd name="T66" fmla="*/ 11 w 52"/>
                <a:gd name="T67" fmla="*/ 6 h 105"/>
                <a:gd name="T68" fmla="*/ 18 w 52"/>
                <a:gd name="T69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" h="105">
                  <a:moveTo>
                    <a:pt x="18" y="0"/>
                  </a:moveTo>
                  <a:lnTo>
                    <a:pt x="20" y="2"/>
                  </a:lnTo>
                  <a:lnTo>
                    <a:pt x="20" y="6"/>
                  </a:lnTo>
                  <a:lnTo>
                    <a:pt x="22" y="8"/>
                  </a:lnTo>
                  <a:lnTo>
                    <a:pt x="28" y="4"/>
                  </a:lnTo>
                  <a:lnTo>
                    <a:pt x="37" y="6"/>
                  </a:lnTo>
                  <a:lnTo>
                    <a:pt x="39" y="4"/>
                  </a:lnTo>
                  <a:lnTo>
                    <a:pt x="48" y="4"/>
                  </a:lnTo>
                  <a:lnTo>
                    <a:pt x="48" y="8"/>
                  </a:lnTo>
                  <a:lnTo>
                    <a:pt x="52" y="13"/>
                  </a:lnTo>
                  <a:lnTo>
                    <a:pt x="50" y="17"/>
                  </a:lnTo>
                  <a:lnTo>
                    <a:pt x="48" y="17"/>
                  </a:lnTo>
                  <a:lnTo>
                    <a:pt x="43" y="23"/>
                  </a:lnTo>
                  <a:lnTo>
                    <a:pt x="43" y="27"/>
                  </a:lnTo>
                  <a:lnTo>
                    <a:pt x="43" y="38"/>
                  </a:lnTo>
                  <a:lnTo>
                    <a:pt x="39" y="42"/>
                  </a:lnTo>
                  <a:lnTo>
                    <a:pt x="41" y="45"/>
                  </a:lnTo>
                  <a:lnTo>
                    <a:pt x="37" y="51"/>
                  </a:lnTo>
                  <a:lnTo>
                    <a:pt x="33" y="51"/>
                  </a:lnTo>
                  <a:lnTo>
                    <a:pt x="30" y="51"/>
                  </a:lnTo>
                  <a:lnTo>
                    <a:pt x="33" y="60"/>
                  </a:lnTo>
                  <a:lnTo>
                    <a:pt x="39" y="62"/>
                  </a:lnTo>
                  <a:lnTo>
                    <a:pt x="39" y="70"/>
                  </a:lnTo>
                  <a:lnTo>
                    <a:pt x="33" y="73"/>
                  </a:lnTo>
                  <a:lnTo>
                    <a:pt x="35" y="79"/>
                  </a:lnTo>
                  <a:lnTo>
                    <a:pt x="39" y="79"/>
                  </a:lnTo>
                  <a:lnTo>
                    <a:pt x="39" y="83"/>
                  </a:lnTo>
                  <a:lnTo>
                    <a:pt x="35" y="86"/>
                  </a:lnTo>
                  <a:lnTo>
                    <a:pt x="31" y="94"/>
                  </a:lnTo>
                  <a:lnTo>
                    <a:pt x="33" y="98"/>
                  </a:lnTo>
                  <a:lnTo>
                    <a:pt x="33" y="101"/>
                  </a:lnTo>
                  <a:lnTo>
                    <a:pt x="33" y="101"/>
                  </a:lnTo>
                  <a:lnTo>
                    <a:pt x="31" y="103"/>
                  </a:lnTo>
                  <a:lnTo>
                    <a:pt x="28" y="103"/>
                  </a:lnTo>
                  <a:lnTo>
                    <a:pt x="22" y="105"/>
                  </a:lnTo>
                  <a:lnTo>
                    <a:pt x="20" y="103"/>
                  </a:lnTo>
                  <a:lnTo>
                    <a:pt x="13" y="101"/>
                  </a:lnTo>
                  <a:lnTo>
                    <a:pt x="7" y="105"/>
                  </a:lnTo>
                  <a:lnTo>
                    <a:pt x="7" y="103"/>
                  </a:lnTo>
                  <a:lnTo>
                    <a:pt x="7" y="101"/>
                  </a:lnTo>
                  <a:lnTo>
                    <a:pt x="9" y="96"/>
                  </a:lnTo>
                  <a:lnTo>
                    <a:pt x="9" y="86"/>
                  </a:lnTo>
                  <a:lnTo>
                    <a:pt x="11" y="83"/>
                  </a:lnTo>
                  <a:lnTo>
                    <a:pt x="9" y="77"/>
                  </a:lnTo>
                  <a:lnTo>
                    <a:pt x="11" y="75"/>
                  </a:lnTo>
                  <a:lnTo>
                    <a:pt x="7" y="75"/>
                  </a:lnTo>
                  <a:lnTo>
                    <a:pt x="5" y="77"/>
                  </a:lnTo>
                  <a:lnTo>
                    <a:pt x="3" y="75"/>
                  </a:lnTo>
                  <a:lnTo>
                    <a:pt x="3" y="73"/>
                  </a:lnTo>
                  <a:lnTo>
                    <a:pt x="9" y="70"/>
                  </a:lnTo>
                  <a:lnTo>
                    <a:pt x="7" y="68"/>
                  </a:lnTo>
                  <a:lnTo>
                    <a:pt x="7" y="66"/>
                  </a:lnTo>
                  <a:lnTo>
                    <a:pt x="3" y="68"/>
                  </a:lnTo>
                  <a:lnTo>
                    <a:pt x="3" y="71"/>
                  </a:lnTo>
                  <a:lnTo>
                    <a:pt x="0" y="71"/>
                  </a:lnTo>
                  <a:lnTo>
                    <a:pt x="0" y="68"/>
                  </a:lnTo>
                  <a:lnTo>
                    <a:pt x="2" y="58"/>
                  </a:lnTo>
                  <a:lnTo>
                    <a:pt x="5" y="53"/>
                  </a:lnTo>
                  <a:lnTo>
                    <a:pt x="5" y="49"/>
                  </a:lnTo>
                  <a:lnTo>
                    <a:pt x="9" y="43"/>
                  </a:lnTo>
                  <a:lnTo>
                    <a:pt x="9" y="38"/>
                  </a:lnTo>
                  <a:lnTo>
                    <a:pt x="13" y="34"/>
                  </a:lnTo>
                  <a:lnTo>
                    <a:pt x="15" y="30"/>
                  </a:lnTo>
                  <a:lnTo>
                    <a:pt x="11" y="28"/>
                  </a:lnTo>
                  <a:lnTo>
                    <a:pt x="13" y="23"/>
                  </a:lnTo>
                  <a:lnTo>
                    <a:pt x="13" y="21"/>
                  </a:lnTo>
                  <a:lnTo>
                    <a:pt x="13" y="12"/>
                  </a:lnTo>
                  <a:lnTo>
                    <a:pt x="11" y="6"/>
                  </a:lnTo>
                  <a:lnTo>
                    <a:pt x="11" y="2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101">
              <a:extLst>
                <a:ext uri="{FF2B5EF4-FFF2-40B4-BE49-F238E27FC236}">
                  <a16:creationId xmlns:a16="http://schemas.microsoft.com/office/drawing/2014/main" id="{D19B1DED-DBD9-4C16-B4BB-FB8A540D6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04231" y="6863153"/>
              <a:ext cx="397674" cy="505618"/>
            </a:xfrm>
            <a:custGeom>
              <a:avLst/>
              <a:gdLst>
                <a:gd name="T0" fmla="*/ 57 w 70"/>
                <a:gd name="T1" fmla="*/ 3 h 89"/>
                <a:gd name="T2" fmla="*/ 53 w 70"/>
                <a:gd name="T3" fmla="*/ 7 h 89"/>
                <a:gd name="T4" fmla="*/ 47 w 70"/>
                <a:gd name="T5" fmla="*/ 13 h 89"/>
                <a:gd name="T6" fmla="*/ 47 w 70"/>
                <a:gd name="T7" fmla="*/ 28 h 89"/>
                <a:gd name="T8" fmla="*/ 53 w 70"/>
                <a:gd name="T9" fmla="*/ 22 h 89"/>
                <a:gd name="T10" fmla="*/ 64 w 70"/>
                <a:gd name="T11" fmla="*/ 31 h 89"/>
                <a:gd name="T12" fmla="*/ 64 w 70"/>
                <a:gd name="T13" fmla="*/ 35 h 89"/>
                <a:gd name="T14" fmla="*/ 68 w 70"/>
                <a:gd name="T15" fmla="*/ 43 h 89"/>
                <a:gd name="T16" fmla="*/ 68 w 70"/>
                <a:gd name="T17" fmla="*/ 50 h 89"/>
                <a:gd name="T18" fmla="*/ 66 w 70"/>
                <a:gd name="T19" fmla="*/ 63 h 89"/>
                <a:gd name="T20" fmla="*/ 60 w 70"/>
                <a:gd name="T21" fmla="*/ 71 h 89"/>
                <a:gd name="T22" fmla="*/ 57 w 70"/>
                <a:gd name="T23" fmla="*/ 74 h 89"/>
                <a:gd name="T24" fmla="*/ 53 w 70"/>
                <a:gd name="T25" fmla="*/ 76 h 89"/>
                <a:gd name="T26" fmla="*/ 40 w 70"/>
                <a:gd name="T27" fmla="*/ 80 h 89"/>
                <a:gd name="T28" fmla="*/ 36 w 70"/>
                <a:gd name="T29" fmla="*/ 80 h 89"/>
                <a:gd name="T30" fmla="*/ 28 w 70"/>
                <a:gd name="T31" fmla="*/ 87 h 89"/>
                <a:gd name="T32" fmla="*/ 15 w 70"/>
                <a:gd name="T33" fmla="*/ 87 h 89"/>
                <a:gd name="T34" fmla="*/ 10 w 70"/>
                <a:gd name="T35" fmla="*/ 87 h 89"/>
                <a:gd name="T36" fmla="*/ 10 w 70"/>
                <a:gd name="T37" fmla="*/ 86 h 89"/>
                <a:gd name="T38" fmla="*/ 14 w 70"/>
                <a:gd name="T39" fmla="*/ 80 h 89"/>
                <a:gd name="T40" fmla="*/ 2 w 70"/>
                <a:gd name="T41" fmla="*/ 80 h 89"/>
                <a:gd name="T42" fmla="*/ 12 w 70"/>
                <a:gd name="T43" fmla="*/ 72 h 89"/>
                <a:gd name="T44" fmla="*/ 6 w 70"/>
                <a:gd name="T45" fmla="*/ 71 h 89"/>
                <a:gd name="T46" fmla="*/ 10 w 70"/>
                <a:gd name="T47" fmla="*/ 71 h 89"/>
                <a:gd name="T48" fmla="*/ 12 w 70"/>
                <a:gd name="T49" fmla="*/ 69 h 89"/>
                <a:gd name="T50" fmla="*/ 15 w 70"/>
                <a:gd name="T51" fmla="*/ 63 h 89"/>
                <a:gd name="T52" fmla="*/ 25 w 70"/>
                <a:gd name="T53" fmla="*/ 61 h 89"/>
                <a:gd name="T54" fmla="*/ 17 w 70"/>
                <a:gd name="T55" fmla="*/ 63 h 89"/>
                <a:gd name="T56" fmla="*/ 10 w 70"/>
                <a:gd name="T57" fmla="*/ 63 h 89"/>
                <a:gd name="T58" fmla="*/ 17 w 70"/>
                <a:gd name="T59" fmla="*/ 56 h 89"/>
                <a:gd name="T60" fmla="*/ 27 w 70"/>
                <a:gd name="T61" fmla="*/ 48 h 89"/>
                <a:gd name="T62" fmla="*/ 12 w 70"/>
                <a:gd name="T63" fmla="*/ 44 h 89"/>
                <a:gd name="T64" fmla="*/ 8 w 70"/>
                <a:gd name="T65" fmla="*/ 43 h 89"/>
                <a:gd name="T66" fmla="*/ 14 w 70"/>
                <a:gd name="T67" fmla="*/ 39 h 89"/>
                <a:gd name="T68" fmla="*/ 17 w 70"/>
                <a:gd name="T69" fmla="*/ 35 h 89"/>
                <a:gd name="T70" fmla="*/ 8 w 70"/>
                <a:gd name="T71" fmla="*/ 29 h 89"/>
                <a:gd name="T72" fmla="*/ 15 w 70"/>
                <a:gd name="T73" fmla="*/ 31 h 89"/>
                <a:gd name="T74" fmla="*/ 12 w 70"/>
                <a:gd name="T75" fmla="*/ 24 h 89"/>
                <a:gd name="T76" fmla="*/ 15 w 70"/>
                <a:gd name="T77" fmla="*/ 24 h 89"/>
                <a:gd name="T78" fmla="*/ 23 w 70"/>
                <a:gd name="T79" fmla="*/ 26 h 89"/>
                <a:gd name="T80" fmla="*/ 32 w 70"/>
                <a:gd name="T81" fmla="*/ 24 h 89"/>
                <a:gd name="T82" fmla="*/ 40 w 70"/>
                <a:gd name="T83" fmla="*/ 16 h 89"/>
                <a:gd name="T84" fmla="*/ 36 w 70"/>
                <a:gd name="T85" fmla="*/ 16 h 89"/>
                <a:gd name="T86" fmla="*/ 34 w 70"/>
                <a:gd name="T87" fmla="*/ 13 h 89"/>
                <a:gd name="T88" fmla="*/ 38 w 70"/>
                <a:gd name="T89" fmla="*/ 11 h 89"/>
                <a:gd name="T90" fmla="*/ 38 w 70"/>
                <a:gd name="T91" fmla="*/ 7 h 89"/>
                <a:gd name="T92" fmla="*/ 43 w 70"/>
                <a:gd name="T93" fmla="*/ 5 h 89"/>
                <a:gd name="T94" fmla="*/ 47 w 70"/>
                <a:gd name="T95" fmla="*/ 1 h 89"/>
                <a:gd name="T96" fmla="*/ 47 w 70"/>
                <a:gd name="T97" fmla="*/ 9 h 89"/>
                <a:gd name="T98" fmla="*/ 53 w 70"/>
                <a:gd name="T99" fmla="*/ 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0" h="89">
                  <a:moveTo>
                    <a:pt x="51" y="0"/>
                  </a:moveTo>
                  <a:lnTo>
                    <a:pt x="55" y="1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1" y="7"/>
                  </a:lnTo>
                  <a:lnTo>
                    <a:pt x="53" y="7"/>
                  </a:lnTo>
                  <a:lnTo>
                    <a:pt x="51" y="9"/>
                  </a:lnTo>
                  <a:lnTo>
                    <a:pt x="49" y="11"/>
                  </a:lnTo>
                  <a:lnTo>
                    <a:pt x="47" y="13"/>
                  </a:lnTo>
                  <a:lnTo>
                    <a:pt x="43" y="14"/>
                  </a:lnTo>
                  <a:lnTo>
                    <a:pt x="40" y="22"/>
                  </a:lnTo>
                  <a:lnTo>
                    <a:pt x="47" y="28"/>
                  </a:lnTo>
                  <a:lnTo>
                    <a:pt x="51" y="28"/>
                  </a:lnTo>
                  <a:lnTo>
                    <a:pt x="51" y="22"/>
                  </a:lnTo>
                  <a:lnTo>
                    <a:pt x="53" y="22"/>
                  </a:lnTo>
                  <a:lnTo>
                    <a:pt x="58" y="24"/>
                  </a:lnTo>
                  <a:lnTo>
                    <a:pt x="60" y="29"/>
                  </a:lnTo>
                  <a:lnTo>
                    <a:pt x="64" y="31"/>
                  </a:lnTo>
                  <a:lnTo>
                    <a:pt x="68" y="33"/>
                  </a:lnTo>
                  <a:lnTo>
                    <a:pt x="66" y="33"/>
                  </a:lnTo>
                  <a:lnTo>
                    <a:pt x="64" y="35"/>
                  </a:lnTo>
                  <a:lnTo>
                    <a:pt x="66" y="37"/>
                  </a:lnTo>
                  <a:lnTo>
                    <a:pt x="66" y="41"/>
                  </a:lnTo>
                  <a:lnTo>
                    <a:pt x="68" y="43"/>
                  </a:lnTo>
                  <a:lnTo>
                    <a:pt x="68" y="46"/>
                  </a:lnTo>
                  <a:lnTo>
                    <a:pt x="66" y="48"/>
                  </a:lnTo>
                  <a:lnTo>
                    <a:pt x="68" y="50"/>
                  </a:lnTo>
                  <a:lnTo>
                    <a:pt x="70" y="57"/>
                  </a:lnTo>
                  <a:lnTo>
                    <a:pt x="68" y="61"/>
                  </a:lnTo>
                  <a:lnTo>
                    <a:pt x="66" y="63"/>
                  </a:lnTo>
                  <a:lnTo>
                    <a:pt x="66" y="67"/>
                  </a:lnTo>
                  <a:lnTo>
                    <a:pt x="64" y="69"/>
                  </a:lnTo>
                  <a:lnTo>
                    <a:pt x="60" y="71"/>
                  </a:lnTo>
                  <a:lnTo>
                    <a:pt x="64" y="74"/>
                  </a:lnTo>
                  <a:lnTo>
                    <a:pt x="58" y="74"/>
                  </a:lnTo>
                  <a:lnTo>
                    <a:pt x="57" y="74"/>
                  </a:lnTo>
                  <a:lnTo>
                    <a:pt x="55" y="76"/>
                  </a:lnTo>
                  <a:lnTo>
                    <a:pt x="55" y="72"/>
                  </a:lnTo>
                  <a:lnTo>
                    <a:pt x="53" y="76"/>
                  </a:lnTo>
                  <a:lnTo>
                    <a:pt x="43" y="76"/>
                  </a:lnTo>
                  <a:lnTo>
                    <a:pt x="43" y="80"/>
                  </a:lnTo>
                  <a:lnTo>
                    <a:pt x="40" y="80"/>
                  </a:lnTo>
                  <a:lnTo>
                    <a:pt x="38" y="84"/>
                  </a:lnTo>
                  <a:lnTo>
                    <a:pt x="34" y="84"/>
                  </a:lnTo>
                  <a:lnTo>
                    <a:pt x="36" y="80"/>
                  </a:lnTo>
                  <a:lnTo>
                    <a:pt x="32" y="80"/>
                  </a:lnTo>
                  <a:lnTo>
                    <a:pt x="34" y="84"/>
                  </a:lnTo>
                  <a:lnTo>
                    <a:pt x="28" y="87"/>
                  </a:lnTo>
                  <a:lnTo>
                    <a:pt x="23" y="87"/>
                  </a:lnTo>
                  <a:lnTo>
                    <a:pt x="17" y="89"/>
                  </a:lnTo>
                  <a:lnTo>
                    <a:pt x="15" y="87"/>
                  </a:lnTo>
                  <a:lnTo>
                    <a:pt x="12" y="89"/>
                  </a:lnTo>
                  <a:lnTo>
                    <a:pt x="12" y="87"/>
                  </a:lnTo>
                  <a:lnTo>
                    <a:pt x="10" y="87"/>
                  </a:lnTo>
                  <a:lnTo>
                    <a:pt x="15" y="86"/>
                  </a:lnTo>
                  <a:lnTo>
                    <a:pt x="15" y="82"/>
                  </a:lnTo>
                  <a:lnTo>
                    <a:pt x="10" y="86"/>
                  </a:lnTo>
                  <a:lnTo>
                    <a:pt x="4" y="86"/>
                  </a:lnTo>
                  <a:lnTo>
                    <a:pt x="8" y="84"/>
                  </a:lnTo>
                  <a:lnTo>
                    <a:pt x="14" y="80"/>
                  </a:lnTo>
                  <a:lnTo>
                    <a:pt x="6" y="82"/>
                  </a:lnTo>
                  <a:lnTo>
                    <a:pt x="4" y="80"/>
                  </a:lnTo>
                  <a:lnTo>
                    <a:pt x="2" y="80"/>
                  </a:lnTo>
                  <a:lnTo>
                    <a:pt x="4" y="76"/>
                  </a:lnTo>
                  <a:lnTo>
                    <a:pt x="8" y="76"/>
                  </a:lnTo>
                  <a:lnTo>
                    <a:pt x="12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6" y="71"/>
                  </a:lnTo>
                  <a:lnTo>
                    <a:pt x="6" y="71"/>
                  </a:lnTo>
                  <a:lnTo>
                    <a:pt x="6" y="69"/>
                  </a:lnTo>
                  <a:lnTo>
                    <a:pt x="10" y="71"/>
                  </a:lnTo>
                  <a:lnTo>
                    <a:pt x="12" y="71"/>
                  </a:lnTo>
                  <a:lnTo>
                    <a:pt x="10" y="71"/>
                  </a:lnTo>
                  <a:lnTo>
                    <a:pt x="12" y="69"/>
                  </a:lnTo>
                  <a:lnTo>
                    <a:pt x="10" y="67"/>
                  </a:lnTo>
                  <a:lnTo>
                    <a:pt x="14" y="65"/>
                  </a:lnTo>
                  <a:lnTo>
                    <a:pt x="15" y="63"/>
                  </a:lnTo>
                  <a:lnTo>
                    <a:pt x="21" y="63"/>
                  </a:lnTo>
                  <a:lnTo>
                    <a:pt x="28" y="61"/>
                  </a:lnTo>
                  <a:lnTo>
                    <a:pt x="25" y="61"/>
                  </a:lnTo>
                  <a:lnTo>
                    <a:pt x="25" y="59"/>
                  </a:lnTo>
                  <a:lnTo>
                    <a:pt x="21" y="63"/>
                  </a:lnTo>
                  <a:lnTo>
                    <a:pt x="17" y="63"/>
                  </a:lnTo>
                  <a:lnTo>
                    <a:pt x="15" y="61"/>
                  </a:lnTo>
                  <a:lnTo>
                    <a:pt x="12" y="63"/>
                  </a:lnTo>
                  <a:lnTo>
                    <a:pt x="10" y="63"/>
                  </a:lnTo>
                  <a:lnTo>
                    <a:pt x="15" y="59"/>
                  </a:lnTo>
                  <a:lnTo>
                    <a:pt x="19" y="56"/>
                  </a:lnTo>
                  <a:lnTo>
                    <a:pt x="17" y="56"/>
                  </a:lnTo>
                  <a:lnTo>
                    <a:pt x="21" y="50"/>
                  </a:lnTo>
                  <a:lnTo>
                    <a:pt x="23" y="52"/>
                  </a:lnTo>
                  <a:lnTo>
                    <a:pt x="27" y="48"/>
                  </a:lnTo>
                  <a:lnTo>
                    <a:pt x="17" y="48"/>
                  </a:lnTo>
                  <a:lnTo>
                    <a:pt x="15" y="44"/>
                  </a:lnTo>
                  <a:lnTo>
                    <a:pt x="12" y="44"/>
                  </a:lnTo>
                  <a:lnTo>
                    <a:pt x="14" y="43"/>
                  </a:lnTo>
                  <a:lnTo>
                    <a:pt x="12" y="44"/>
                  </a:lnTo>
                  <a:lnTo>
                    <a:pt x="8" y="43"/>
                  </a:lnTo>
                  <a:lnTo>
                    <a:pt x="10" y="43"/>
                  </a:lnTo>
                  <a:lnTo>
                    <a:pt x="10" y="39"/>
                  </a:lnTo>
                  <a:lnTo>
                    <a:pt x="14" y="39"/>
                  </a:lnTo>
                  <a:lnTo>
                    <a:pt x="12" y="37"/>
                  </a:lnTo>
                  <a:lnTo>
                    <a:pt x="14" y="35"/>
                  </a:lnTo>
                  <a:lnTo>
                    <a:pt x="17" y="35"/>
                  </a:lnTo>
                  <a:lnTo>
                    <a:pt x="15" y="31"/>
                  </a:lnTo>
                  <a:lnTo>
                    <a:pt x="14" y="33"/>
                  </a:lnTo>
                  <a:lnTo>
                    <a:pt x="8" y="29"/>
                  </a:lnTo>
                  <a:lnTo>
                    <a:pt x="12" y="29"/>
                  </a:lnTo>
                  <a:lnTo>
                    <a:pt x="14" y="31"/>
                  </a:lnTo>
                  <a:lnTo>
                    <a:pt x="15" y="31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10" y="26"/>
                  </a:lnTo>
                  <a:lnTo>
                    <a:pt x="12" y="22"/>
                  </a:lnTo>
                  <a:lnTo>
                    <a:pt x="15" y="24"/>
                  </a:lnTo>
                  <a:lnTo>
                    <a:pt x="15" y="22"/>
                  </a:lnTo>
                  <a:lnTo>
                    <a:pt x="23" y="22"/>
                  </a:lnTo>
                  <a:lnTo>
                    <a:pt x="23" y="26"/>
                  </a:lnTo>
                  <a:lnTo>
                    <a:pt x="27" y="24"/>
                  </a:lnTo>
                  <a:lnTo>
                    <a:pt x="28" y="24"/>
                  </a:lnTo>
                  <a:lnTo>
                    <a:pt x="32" y="24"/>
                  </a:lnTo>
                  <a:lnTo>
                    <a:pt x="32" y="22"/>
                  </a:lnTo>
                  <a:lnTo>
                    <a:pt x="36" y="20"/>
                  </a:lnTo>
                  <a:lnTo>
                    <a:pt x="40" y="16"/>
                  </a:lnTo>
                  <a:lnTo>
                    <a:pt x="38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2" y="16"/>
                  </a:lnTo>
                  <a:lnTo>
                    <a:pt x="30" y="14"/>
                  </a:lnTo>
                  <a:lnTo>
                    <a:pt x="34" y="13"/>
                  </a:lnTo>
                  <a:lnTo>
                    <a:pt x="34" y="11"/>
                  </a:lnTo>
                  <a:lnTo>
                    <a:pt x="36" y="11"/>
                  </a:lnTo>
                  <a:lnTo>
                    <a:pt x="38" y="11"/>
                  </a:lnTo>
                  <a:lnTo>
                    <a:pt x="34" y="9"/>
                  </a:lnTo>
                  <a:lnTo>
                    <a:pt x="36" y="7"/>
                  </a:lnTo>
                  <a:lnTo>
                    <a:pt x="38" y="7"/>
                  </a:lnTo>
                  <a:lnTo>
                    <a:pt x="38" y="3"/>
                  </a:lnTo>
                  <a:lnTo>
                    <a:pt x="42" y="3"/>
                  </a:lnTo>
                  <a:lnTo>
                    <a:pt x="43" y="5"/>
                  </a:lnTo>
                  <a:lnTo>
                    <a:pt x="47" y="3"/>
                  </a:lnTo>
                  <a:lnTo>
                    <a:pt x="45" y="1"/>
                  </a:lnTo>
                  <a:lnTo>
                    <a:pt x="47" y="1"/>
                  </a:lnTo>
                  <a:lnTo>
                    <a:pt x="49" y="5"/>
                  </a:lnTo>
                  <a:lnTo>
                    <a:pt x="47" y="7"/>
                  </a:lnTo>
                  <a:lnTo>
                    <a:pt x="47" y="9"/>
                  </a:lnTo>
                  <a:lnTo>
                    <a:pt x="49" y="5"/>
                  </a:lnTo>
                  <a:lnTo>
                    <a:pt x="49" y="1"/>
                  </a:lnTo>
                  <a:lnTo>
                    <a:pt x="53" y="1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1798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102">
              <a:extLst>
                <a:ext uri="{FF2B5EF4-FFF2-40B4-BE49-F238E27FC236}">
                  <a16:creationId xmlns:a16="http://schemas.microsoft.com/office/drawing/2014/main" id="{5F42F0D9-1C84-4866-B019-196F575476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13869" y="6073482"/>
              <a:ext cx="835118" cy="1522528"/>
            </a:xfrm>
            <a:custGeom>
              <a:avLst/>
              <a:gdLst>
                <a:gd name="T0" fmla="*/ 134 w 147"/>
                <a:gd name="T1" fmla="*/ 230 h 268"/>
                <a:gd name="T2" fmla="*/ 50 w 147"/>
                <a:gd name="T3" fmla="*/ 187 h 268"/>
                <a:gd name="T4" fmla="*/ 28 w 147"/>
                <a:gd name="T5" fmla="*/ 142 h 268"/>
                <a:gd name="T6" fmla="*/ 37 w 147"/>
                <a:gd name="T7" fmla="*/ 163 h 268"/>
                <a:gd name="T8" fmla="*/ 13 w 147"/>
                <a:gd name="T9" fmla="*/ 161 h 268"/>
                <a:gd name="T10" fmla="*/ 17 w 147"/>
                <a:gd name="T11" fmla="*/ 144 h 268"/>
                <a:gd name="T12" fmla="*/ 45 w 147"/>
                <a:gd name="T13" fmla="*/ 131 h 268"/>
                <a:gd name="T14" fmla="*/ 28 w 147"/>
                <a:gd name="T15" fmla="*/ 124 h 268"/>
                <a:gd name="T16" fmla="*/ 18 w 147"/>
                <a:gd name="T17" fmla="*/ 112 h 268"/>
                <a:gd name="T18" fmla="*/ 26 w 147"/>
                <a:gd name="T19" fmla="*/ 110 h 268"/>
                <a:gd name="T20" fmla="*/ 28 w 147"/>
                <a:gd name="T21" fmla="*/ 101 h 268"/>
                <a:gd name="T22" fmla="*/ 15 w 147"/>
                <a:gd name="T23" fmla="*/ 94 h 268"/>
                <a:gd name="T24" fmla="*/ 17 w 147"/>
                <a:gd name="T25" fmla="*/ 88 h 268"/>
                <a:gd name="T26" fmla="*/ 35 w 147"/>
                <a:gd name="T27" fmla="*/ 94 h 268"/>
                <a:gd name="T28" fmla="*/ 20 w 147"/>
                <a:gd name="T29" fmla="*/ 90 h 268"/>
                <a:gd name="T30" fmla="*/ 18 w 147"/>
                <a:gd name="T31" fmla="*/ 81 h 268"/>
                <a:gd name="T32" fmla="*/ 18 w 147"/>
                <a:gd name="T33" fmla="*/ 77 h 268"/>
                <a:gd name="T34" fmla="*/ 69 w 147"/>
                <a:gd name="T35" fmla="*/ 69 h 268"/>
                <a:gd name="T36" fmla="*/ 58 w 147"/>
                <a:gd name="T37" fmla="*/ 88 h 268"/>
                <a:gd name="T38" fmla="*/ 84 w 147"/>
                <a:gd name="T39" fmla="*/ 84 h 268"/>
                <a:gd name="T40" fmla="*/ 78 w 147"/>
                <a:gd name="T41" fmla="*/ 110 h 268"/>
                <a:gd name="T42" fmla="*/ 71 w 147"/>
                <a:gd name="T43" fmla="*/ 122 h 268"/>
                <a:gd name="T44" fmla="*/ 82 w 147"/>
                <a:gd name="T45" fmla="*/ 125 h 268"/>
                <a:gd name="T46" fmla="*/ 108 w 147"/>
                <a:gd name="T47" fmla="*/ 161 h 268"/>
                <a:gd name="T48" fmla="*/ 116 w 147"/>
                <a:gd name="T49" fmla="*/ 178 h 268"/>
                <a:gd name="T50" fmla="*/ 119 w 147"/>
                <a:gd name="T51" fmla="*/ 182 h 268"/>
                <a:gd name="T52" fmla="*/ 146 w 147"/>
                <a:gd name="T53" fmla="*/ 204 h 268"/>
                <a:gd name="T54" fmla="*/ 140 w 147"/>
                <a:gd name="T55" fmla="*/ 219 h 268"/>
                <a:gd name="T56" fmla="*/ 131 w 147"/>
                <a:gd name="T57" fmla="*/ 228 h 268"/>
                <a:gd name="T58" fmla="*/ 144 w 147"/>
                <a:gd name="T59" fmla="*/ 236 h 268"/>
                <a:gd name="T60" fmla="*/ 121 w 147"/>
                <a:gd name="T61" fmla="*/ 245 h 268"/>
                <a:gd name="T62" fmla="*/ 93 w 147"/>
                <a:gd name="T63" fmla="*/ 251 h 268"/>
                <a:gd name="T64" fmla="*/ 67 w 147"/>
                <a:gd name="T65" fmla="*/ 256 h 268"/>
                <a:gd name="T66" fmla="*/ 48 w 147"/>
                <a:gd name="T67" fmla="*/ 258 h 268"/>
                <a:gd name="T68" fmla="*/ 31 w 147"/>
                <a:gd name="T69" fmla="*/ 266 h 268"/>
                <a:gd name="T70" fmla="*/ 52 w 147"/>
                <a:gd name="T71" fmla="*/ 243 h 268"/>
                <a:gd name="T72" fmla="*/ 84 w 147"/>
                <a:gd name="T73" fmla="*/ 226 h 268"/>
                <a:gd name="T74" fmla="*/ 56 w 147"/>
                <a:gd name="T75" fmla="*/ 230 h 268"/>
                <a:gd name="T76" fmla="*/ 43 w 147"/>
                <a:gd name="T77" fmla="*/ 225 h 268"/>
                <a:gd name="T78" fmla="*/ 58 w 147"/>
                <a:gd name="T79" fmla="*/ 204 h 268"/>
                <a:gd name="T80" fmla="*/ 61 w 147"/>
                <a:gd name="T81" fmla="*/ 189 h 268"/>
                <a:gd name="T82" fmla="*/ 76 w 147"/>
                <a:gd name="T83" fmla="*/ 187 h 268"/>
                <a:gd name="T84" fmla="*/ 69 w 147"/>
                <a:gd name="T85" fmla="*/ 167 h 268"/>
                <a:gd name="T86" fmla="*/ 54 w 147"/>
                <a:gd name="T87" fmla="*/ 152 h 268"/>
                <a:gd name="T88" fmla="*/ 48 w 147"/>
                <a:gd name="T89" fmla="*/ 133 h 268"/>
                <a:gd name="T90" fmla="*/ 43 w 147"/>
                <a:gd name="T91" fmla="*/ 125 h 268"/>
                <a:gd name="T92" fmla="*/ 37 w 147"/>
                <a:gd name="T93" fmla="*/ 140 h 268"/>
                <a:gd name="T94" fmla="*/ 37 w 147"/>
                <a:gd name="T95" fmla="*/ 118 h 268"/>
                <a:gd name="T96" fmla="*/ 33 w 147"/>
                <a:gd name="T97" fmla="*/ 109 h 268"/>
                <a:gd name="T98" fmla="*/ 37 w 147"/>
                <a:gd name="T99" fmla="*/ 101 h 268"/>
                <a:gd name="T100" fmla="*/ 37 w 147"/>
                <a:gd name="T101" fmla="*/ 94 h 268"/>
                <a:gd name="T102" fmla="*/ 35 w 147"/>
                <a:gd name="T103" fmla="*/ 84 h 268"/>
                <a:gd name="T104" fmla="*/ 39 w 147"/>
                <a:gd name="T105" fmla="*/ 77 h 268"/>
                <a:gd name="T106" fmla="*/ 48 w 147"/>
                <a:gd name="T107" fmla="*/ 66 h 268"/>
                <a:gd name="T108" fmla="*/ 71 w 147"/>
                <a:gd name="T109" fmla="*/ 62 h 268"/>
                <a:gd name="T110" fmla="*/ 71 w 147"/>
                <a:gd name="T111" fmla="*/ 54 h 268"/>
                <a:gd name="T112" fmla="*/ 99 w 147"/>
                <a:gd name="T113" fmla="*/ 21 h 268"/>
                <a:gd name="T114" fmla="*/ 99 w 147"/>
                <a:gd name="T115" fmla="*/ 19 h 268"/>
                <a:gd name="T116" fmla="*/ 97 w 147"/>
                <a:gd name="T117" fmla="*/ 11 h 268"/>
                <a:gd name="T118" fmla="*/ 101 w 147"/>
                <a:gd name="T119" fmla="*/ 2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7" h="268">
                  <a:moveTo>
                    <a:pt x="103" y="249"/>
                  </a:moveTo>
                  <a:lnTo>
                    <a:pt x="104" y="249"/>
                  </a:lnTo>
                  <a:lnTo>
                    <a:pt x="106" y="249"/>
                  </a:lnTo>
                  <a:lnTo>
                    <a:pt x="104" y="251"/>
                  </a:lnTo>
                  <a:lnTo>
                    <a:pt x="104" y="253"/>
                  </a:lnTo>
                  <a:lnTo>
                    <a:pt x="103" y="253"/>
                  </a:lnTo>
                  <a:lnTo>
                    <a:pt x="101" y="251"/>
                  </a:lnTo>
                  <a:lnTo>
                    <a:pt x="97" y="251"/>
                  </a:lnTo>
                  <a:lnTo>
                    <a:pt x="103" y="249"/>
                  </a:lnTo>
                  <a:close/>
                  <a:moveTo>
                    <a:pt x="134" y="230"/>
                  </a:moveTo>
                  <a:lnTo>
                    <a:pt x="134" y="230"/>
                  </a:lnTo>
                  <a:lnTo>
                    <a:pt x="136" y="232"/>
                  </a:lnTo>
                  <a:lnTo>
                    <a:pt x="134" y="232"/>
                  </a:lnTo>
                  <a:lnTo>
                    <a:pt x="132" y="232"/>
                  </a:lnTo>
                  <a:lnTo>
                    <a:pt x="134" y="230"/>
                  </a:lnTo>
                  <a:close/>
                  <a:moveTo>
                    <a:pt x="54" y="185"/>
                  </a:moveTo>
                  <a:lnTo>
                    <a:pt x="56" y="189"/>
                  </a:lnTo>
                  <a:lnTo>
                    <a:pt x="60" y="187"/>
                  </a:lnTo>
                  <a:lnTo>
                    <a:pt x="54" y="191"/>
                  </a:lnTo>
                  <a:lnTo>
                    <a:pt x="50" y="189"/>
                  </a:lnTo>
                  <a:lnTo>
                    <a:pt x="50" y="187"/>
                  </a:lnTo>
                  <a:lnTo>
                    <a:pt x="50" y="187"/>
                  </a:lnTo>
                  <a:lnTo>
                    <a:pt x="50" y="185"/>
                  </a:lnTo>
                  <a:lnTo>
                    <a:pt x="54" y="185"/>
                  </a:lnTo>
                  <a:close/>
                  <a:moveTo>
                    <a:pt x="54" y="161"/>
                  </a:moveTo>
                  <a:lnTo>
                    <a:pt x="54" y="165"/>
                  </a:lnTo>
                  <a:lnTo>
                    <a:pt x="54" y="167"/>
                  </a:lnTo>
                  <a:lnTo>
                    <a:pt x="50" y="170"/>
                  </a:lnTo>
                  <a:lnTo>
                    <a:pt x="46" y="170"/>
                  </a:lnTo>
                  <a:lnTo>
                    <a:pt x="48" y="167"/>
                  </a:lnTo>
                  <a:lnTo>
                    <a:pt x="54" y="161"/>
                  </a:lnTo>
                  <a:close/>
                  <a:moveTo>
                    <a:pt x="22" y="142"/>
                  </a:moveTo>
                  <a:lnTo>
                    <a:pt x="28" y="142"/>
                  </a:lnTo>
                  <a:lnTo>
                    <a:pt x="30" y="144"/>
                  </a:lnTo>
                  <a:lnTo>
                    <a:pt x="30" y="148"/>
                  </a:lnTo>
                  <a:lnTo>
                    <a:pt x="35" y="153"/>
                  </a:lnTo>
                  <a:lnTo>
                    <a:pt x="31" y="155"/>
                  </a:lnTo>
                  <a:lnTo>
                    <a:pt x="37" y="155"/>
                  </a:lnTo>
                  <a:lnTo>
                    <a:pt x="37" y="163"/>
                  </a:lnTo>
                  <a:lnTo>
                    <a:pt x="35" y="157"/>
                  </a:lnTo>
                  <a:lnTo>
                    <a:pt x="33" y="157"/>
                  </a:lnTo>
                  <a:lnTo>
                    <a:pt x="35" y="161"/>
                  </a:lnTo>
                  <a:lnTo>
                    <a:pt x="33" y="163"/>
                  </a:lnTo>
                  <a:lnTo>
                    <a:pt x="37" y="163"/>
                  </a:lnTo>
                  <a:lnTo>
                    <a:pt x="35" y="167"/>
                  </a:lnTo>
                  <a:lnTo>
                    <a:pt x="31" y="165"/>
                  </a:lnTo>
                  <a:lnTo>
                    <a:pt x="31" y="168"/>
                  </a:lnTo>
                  <a:lnTo>
                    <a:pt x="30" y="170"/>
                  </a:lnTo>
                  <a:lnTo>
                    <a:pt x="28" y="170"/>
                  </a:lnTo>
                  <a:lnTo>
                    <a:pt x="28" y="172"/>
                  </a:lnTo>
                  <a:lnTo>
                    <a:pt x="28" y="172"/>
                  </a:lnTo>
                  <a:lnTo>
                    <a:pt x="24" y="170"/>
                  </a:lnTo>
                  <a:lnTo>
                    <a:pt x="20" y="168"/>
                  </a:lnTo>
                  <a:lnTo>
                    <a:pt x="18" y="163"/>
                  </a:lnTo>
                  <a:lnTo>
                    <a:pt x="13" y="161"/>
                  </a:lnTo>
                  <a:lnTo>
                    <a:pt x="11" y="161"/>
                  </a:lnTo>
                  <a:lnTo>
                    <a:pt x="11" y="167"/>
                  </a:lnTo>
                  <a:lnTo>
                    <a:pt x="7" y="167"/>
                  </a:lnTo>
                  <a:lnTo>
                    <a:pt x="0" y="161"/>
                  </a:lnTo>
                  <a:lnTo>
                    <a:pt x="3" y="153"/>
                  </a:lnTo>
                  <a:lnTo>
                    <a:pt x="7" y="152"/>
                  </a:lnTo>
                  <a:lnTo>
                    <a:pt x="9" y="150"/>
                  </a:lnTo>
                  <a:lnTo>
                    <a:pt x="11" y="148"/>
                  </a:lnTo>
                  <a:lnTo>
                    <a:pt x="13" y="146"/>
                  </a:lnTo>
                  <a:lnTo>
                    <a:pt x="17" y="146"/>
                  </a:lnTo>
                  <a:lnTo>
                    <a:pt x="17" y="144"/>
                  </a:lnTo>
                  <a:lnTo>
                    <a:pt x="18" y="144"/>
                  </a:lnTo>
                  <a:lnTo>
                    <a:pt x="22" y="142"/>
                  </a:lnTo>
                  <a:close/>
                  <a:moveTo>
                    <a:pt x="41" y="131"/>
                  </a:moveTo>
                  <a:lnTo>
                    <a:pt x="45" y="137"/>
                  </a:lnTo>
                  <a:lnTo>
                    <a:pt x="43" y="139"/>
                  </a:lnTo>
                  <a:lnTo>
                    <a:pt x="39" y="139"/>
                  </a:lnTo>
                  <a:lnTo>
                    <a:pt x="39" y="133"/>
                  </a:lnTo>
                  <a:lnTo>
                    <a:pt x="41" y="131"/>
                  </a:lnTo>
                  <a:close/>
                  <a:moveTo>
                    <a:pt x="43" y="127"/>
                  </a:moveTo>
                  <a:lnTo>
                    <a:pt x="45" y="129"/>
                  </a:lnTo>
                  <a:lnTo>
                    <a:pt x="45" y="131"/>
                  </a:lnTo>
                  <a:lnTo>
                    <a:pt x="43" y="129"/>
                  </a:lnTo>
                  <a:lnTo>
                    <a:pt x="43" y="127"/>
                  </a:lnTo>
                  <a:close/>
                  <a:moveTo>
                    <a:pt x="28" y="125"/>
                  </a:moveTo>
                  <a:lnTo>
                    <a:pt x="30" y="131"/>
                  </a:lnTo>
                  <a:lnTo>
                    <a:pt x="26" y="133"/>
                  </a:lnTo>
                  <a:lnTo>
                    <a:pt x="28" y="131"/>
                  </a:lnTo>
                  <a:lnTo>
                    <a:pt x="24" y="133"/>
                  </a:lnTo>
                  <a:lnTo>
                    <a:pt x="24" y="127"/>
                  </a:lnTo>
                  <a:lnTo>
                    <a:pt x="28" y="125"/>
                  </a:lnTo>
                  <a:close/>
                  <a:moveTo>
                    <a:pt x="28" y="122"/>
                  </a:moveTo>
                  <a:lnTo>
                    <a:pt x="28" y="124"/>
                  </a:lnTo>
                  <a:lnTo>
                    <a:pt x="28" y="124"/>
                  </a:lnTo>
                  <a:lnTo>
                    <a:pt x="28" y="122"/>
                  </a:lnTo>
                  <a:close/>
                  <a:moveTo>
                    <a:pt x="35" y="122"/>
                  </a:moveTo>
                  <a:lnTo>
                    <a:pt x="33" y="127"/>
                  </a:lnTo>
                  <a:lnTo>
                    <a:pt x="31" y="129"/>
                  </a:lnTo>
                  <a:lnTo>
                    <a:pt x="30" y="127"/>
                  </a:lnTo>
                  <a:lnTo>
                    <a:pt x="35" y="122"/>
                  </a:lnTo>
                  <a:close/>
                  <a:moveTo>
                    <a:pt x="18" y="112"/>
                  </a:moveTo>
                  <a:lnTo>
                    <a:pt x="20" y="112"/>
                  </a:lnTo>
                  <a:lnTo>
                    <a:pt x="18" y="114"/>
                  </a:lnTo>
                  <a:lnTo>
                    <a:pt x="18" y="112"/>
                  </a:lnTo>
                  <a:close/>
                  <a:moveTo>
                    <a:pt x="30" y="109"/>
                  </a:moveTo>
                  <a:lnTo>
                    <a:pt x="31" y="112"/>
                  </a:lnTo>
                  <a:lnTo>
                    <a:pt x="35" y="112"/>
                  </a:lnTo>
                  <a:lnTo>
                    <a:pt x="35" y="114"/>
                  </a:lnTo>
                  <a:lnTo>
                    <a:pt x="33" y="118"/>
                  </a:lnTo>
                  <a:lnTo>
                    <a:pt x="31" y="116"/>
                  </a:lnTo>
                  <a:lnTo>
                    <a:pt x="26" y="118"/>
                  </a:lnTo>
                  <a:lnTo>
                    <a:pt x="30" y="116"/>
                  </a:lnTo>
                  <a:lnTo>
                    <a:pt x="28" y="114"/>
                  </a:lnTo>
                  <a:lnTo>
                    <a:pt x="31" y="114"/>
                  </a:lnTo>
                  <a:lnTo>
                    <a:pt x="26" y="110"/>
                  </a:lnTo>
                  <a:lnTo>
                    <a:pt x="30" y="109"/>
                  </a:lnTo>
                  <a:close/>
                  <a:moveTo>
                    <a:pt x="24" y="107"/>
                  </a:moveTo>
                  <a:lnTo>
                    <a:pt x="24" y="110"/>
                  </a:lnTo>
                  <a:lnTo>
                    <a:pt x="22" y="110"/>
                  </a:lnTo>
                  <a:lnTo>
                    <a:pt x="24" y="107"/>
                  </a:lnTo>
                  <a:close/>
                  <a:moveTo>
                    <a:pt x="30" y="103"/>
                  </a:moveTo>
                  <a:lnTo>
                    <a:pt x="30" y="103"/>
                  </a:lnTo>
                  <a:lnTo>
                    <a:pt x="28" y="103"/>
                  </a:lnTo>
                  <a:lnTo>
                    <a:pt x="30" y="103"/>
                  </a:lnTo>
                  <a:close/>
                  <a:moveTo>
                    <a:pt x="28" y="99"/>
                  </a:moveTo>
                  <a:lnTo>
                    <a:pt x="28" y="101"/>
                  </a:lnTo>
                  <a:lnTo>
                    <a:pt x="28" y="103"/>
                  </a:lnTo>
                  <a:lnTo>
                    <a:pt x="26" y="99"/>
                  </a:lnTo>
                  <a:lnTo>
                    <a:pt x="28" y="99"/>
                  </a:lnTo>
                  <a:close/>
                  <a:moveTo>
                    <a:pt x="11" y="99"/>
                  </a:moveTo>
                  <a:lnTo>
                    <a:pt x="13" y="101"/>
                  </a:lnTo>
                  <a:lnTo>
                    <a:pt x="11" y="103"/>
                  </a:lnTo>
                  <a:lnTo>
                    <a:pt x="11" y="101"/>
                  </a:lnTo>
                  <a:lnTo>
                    <a:pt x="11" y="99"/>
                  </a:lnTo>
                  <a:close/>
                  <a:moveTo>
                    <a:pt x="13" y="92"/>
                  </a:moveTo>
                  <a:lnTo>
                    <a:pt x="15" y="92"/>
                  </a:lnTo>
                  <a:lnTo>
                    <a:pt x="15" y="94"/>
                  </a:lnTo>
                  <a:lnTo>
                    <a:pt x="15" y="96"/>
                  </a:lnTo>
                  <a:lnTo>
                    <a:pt x="15" y="97"/>
                  </a:lnTo>
                  <a:lnTo>
                    <a:pt x="13" y="97"/>
                  </a:lnTo>
                  <a:lnTo>
                    <a:pt x="13" y="96"/>
                  </a:lnTo>
                  <a:lnTo>
                    <a:pt x="13" y="94"/>
                  </a:lnTo>
                  <a:lnTo>
                    <a:pt x="13" y="92"/>
                  </a:lnTo>
                  <a:close/>
                  <a:moveTo>
                    <a:pt x="17" y="88"/>
                  </a:moveTo>
                  <a:lnTo>
                    <a:pt x="15" y="90"/>
                  </a:lnTo>
                  <a:lnTo>
                    <a:pt x="13" y="90"/>
                  </a:lnTo>
                  <a:lnTo>
                    <a:pt x="13" y="88"/>
                  </a:lnTo>
                  <a:lnTo>
                    <a:pt x="17" y="88"/>
                  </a:lnTo>
                  <a:close/>
                  <a:moveTo>
                    <a:pt x="13" y="84"/>
                  </a:moveTo>
                  <a:lnTo>
                    <a:pt x="17" y="84"/>
                  </a:lnTo>
                  <a:lnTo>
                    <a:pt x="17" y="86"/>
                  </a:lnTo>
                  <a:lnTo>
                    <a:pt x="13" y="88"/>
                  </a:lnTo>
                  <a:lnTo>
                    <a:pt x="11" y="84"/>
                  </a:lnTo>
                  <a:lnTo>
                    <a:pt x="13" y="84"/>
                  </a:lnTo>
                  <a:close/>
                  <a:moveTo>
                    <a:pt x="28" y="84"/>
                  </a:moveTo>
                  <a:lnTo>
                    <a:pt x="30" y="88"/>
                  </a:lnTo>
                  <a:lnTo>
                    <a:pt x="30" y="94"/>
                  </a:lnTo>
                  <a:lnTo>
                    <a:pt x="33" y="96"/>
                  </a:lnTo>
                  <a:lnTo>
                    <a:pt x="35" y="94"/>
                  </a:lnTo>
                  <a:lnTo>
                    <a:pt x="35" y="96"/>
                  </a:lnTo>
                  <a:lnTo>
                    <a:pt x="33" y="96"/>
                  </a:lnTo>
                  <a:lnTo>
                    <a:pt x="33" y="99"/>
                  </a:lnTo>
                  <a:lnTo>
                    <a:pt x="31" y="99"/>
                  </a:lnTo>
                  <a:lnTo>
                    <a:pt x="31" y="96"/>
                  </a:lnTo>
                  <a:lnTo>
                    <a:pt x="28" y="97"/>
                  </a:lnTo>
                  <a:lnTo>
                    <a:pt x="26" y="92"/>
                  </a:lnTo>
                  <a:lnTo>
                    <a:pt x="26" y="92"/>
                  </a:lnTo>
                  <a:lnTo>
                    <a:pt x="24" y="90"/>
                  </a:lnTo>
                  <a:lnTo>
                    <a:pt x="24" y="92"/>
                  </a:lnTo>
                  <a:lnTo>
                    <a:pt x="20" y="90"/>
                  </a:lnTo>
                  <a:lnTo>
                    <a:pt x="22" y="88"/>
                  </a:lnTo>
                  <a:lnTo>
                    <a:pt x="24" y="90"/>
                  </a:lnTo>
                  <a:lnTo>
                    <a:pt x="24" y="86"/>
                  </a:lnTo>
                  <a:lnTo>
                    <a:pt x="28" y="88"/>
                  </a:lnTo>
                  <a:lnTo>
                    <a:pt x="26" y="84"/>
                  </a:lnTo>
                  <a:lnTo>
                    <a:pt x="28" y="84"/>
                  </a:lnTo>
                  <a:close/>
                  <a:moveTo>
                    <a:pt x="20" y="79"/>
                  </a:moveTo>
                  <a:lnTo>
                    <a:pt x="24" y="81"/>
                  </a:lnTo>
                  <a:lnTo>
                    <a:pt x="20" y="82"/>
                  </a:lnTo>
                  <a:lnTo>
                    <a:pt x="17" y="81"/>
                  </a:lnTo>
                  <a:lnTo>
                    <a:pt x="18" y="81"/>
                  </a:lnTo>
                  <a:lnTo>
                    <a:pt x="18" y="79"/>
                  </a:lnTo>
                  <a:lnTo>
                    <a:pt x="20" y="79"/>
                  </a:lnTo>
                  <a:close/>
                  <a:moveTo>
                    <a:pt x="30" y="66"/>
                  </a:moveTo>
                  <a:lnTo>
                    <a:pt x="30" y="69"/>
                  </a:lnTo>
                  <a:lnTo>
                    <a:pt x="28" y="71"/>
                  </a:lnTo>
                  <a:lnTo>
                    <a:pt x="26" y="75"/>
                  </a:lnTo>
                  <a:lnTo>
                    <a:pt x="28" y="75"/>
                  </a:lnTo>
                  <a:lnTo>
                    <a:pt x="24" y="79"/>
                  </a:lnTo>
                  <a:lnTo>
                    <a:pt x="22" y="77"/>
                  </a:lnTo>
                  <a:lnTo>
                    <a:pt x="18" y="79"/>
                  </a:lnTo>
                  <a:lnTo>
                    <a:pt x="18" y="77"/>
                  </a:lnTo>
                  <a:lnTo>
                    <a:pt x="18" y="75"/>
                  </a:lnTo>
                  <a:lnTo>
                    <a:pt x="17" y="73"/>
                  </a:lnTo>
                  <a:lnTo>
                    <a:pt x="18" y="71"/>
                  </a:lnTo>
                  <a:lnTo>
                    <a:pt x="22" y="73"/>
                  </a:lnTo>
                  <a:lnTo>
                    <a:pt x="22" y="69"/>
                  </a:lnTo>
                  <a:lnTo>
                    <a:pt x="30" y="66"/>
                  </a:lnTo>
                  <a:close/>
                  <a:moveTo>
                    <a:pt x="71" y="62"/>
                  </a:moveTo>
                  <a:lnTo>
                    <a:pt x="71" y="64"/>
                  </a:lnTo>
                  <a:lnTo>
                    <a:pt x="69" y="66"/>
                  </a:lnTo>
                  <a:lnTo>
                    <a:pt x="71" y="66"/>
                  </a:lnTo>
                  <a:lnTo>
                    <a:pt x="69" y="69"/>
                  </a:lnTo>
                  <a:lnTo>
                    <a:pt x="67" y="69"/>
                  </a:lnTo>
                  <a:lnTo>
                    <a:pt x="65" y="73"/>
                  </a:lnTo>
                  <a:lnTo>
                    <a:pt x="60" y="79"/>
                  </a:lnTo>
                  <a:lnTo>
                    <a:pt x="58" y="81"/>
                  </a:lnTo>
                  <a:lnTo>
                    <a:pt x="58" y="81"/>
                  </a:lnTo>
                  <a:lnTo>
                    <a:pt x="60" y="82"/>
                  </a:lnTo>
                  <a:lnTo>
                    <a:pt x="61" y="81"/>
                  </a:lnTo>
                  <a:lnTo>
                    <a:pt x="58" y="86"/>
                  </a:lnTo>
                  <a:lnTo>
                    <a:pt x="56" y="88"/>
                  </a:lnTo>
                  <a:lnTo>
                    <a:pt x="56" y="88"/>
                  </a:lnTo>
                  <a:lnTo>
                    <a:pt x="58" y="88"/>
                  </a:lnTo>
                  <a:lnTo>
                    <a:pt x="60" y="88"/>
                  </a:lnTo>
                  <a:lnTo>
                    <a:pt x="61" y="86"/>
                  </a:lnTo>
                  <a:lnTo>
                    <a:pt x="65" y="84"/>
                  </a:lnTo>
                  <a:lnTo>
                    <a:pt x="65" y="84"/>
                  </a:lnTo>
                  <a:lnTo>
                    <a:pt x="67" y="84"/>
                  </a:lnTo>
                  <a:lnTo>
                    <a:pt x="69" y="84"/>
                  </a:lnTo>
                  <a:lnTo>
                    <a:pt x="71" y="84"/>
                  </a:lnTo>
                  <a:lnTo>
                    <a:pt x="73" y="84"/>
                  </a:lnTo>
                  <a:lnTo>
                    <a:pt x="76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8" y="88"/>
                  </a:lnTo>
                  <a:lnTo>
                    <a:pt x="88" y="90"/>
                  </a:lnTo>
                  <a:lnTo>
                    <a:pt x="86" y="92"/>
                  </a:lnTo>
                  <a:lnTo>
                    <a:pt x="84" y="97"/>
                  </a:lnTo>
                  <a:lnTo>
                    <a:pt x="86" y="97"/>
                  </a:lnTo>
                  <a:lnTo>
                    <a:pt x="84" y="101"/>
                  </a:lnTo>
                  <a:lnTo>
                    <a:pt x="84" y="101"/>
                  </a:lnTo>
                  <a:lnTo>
                    <a:pt x="82" y="105"/>
                  </a:lnTo>
                  <a:lnTo>
                    <a:pt x="80" y="109"/>
                  </a:lnTo>
                  <a:lnTo>
                    <a:pt x="78" y="109"/>
                  </a:lnTo>
                  <a:lnTo>
                    <a:pt x="78" y="110"/>
                  </a:lnTo>
                  <a:lnTo>
                    <a:pt x="76" y="112"/>
                  </a:lnTo>
                  <a:lnTo>
                    <a:pt x="73" y="112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73" y="114"/>
                  </a:lnTo>
                  <a:lnTo>
                    <a:pt x="74" y="114"/>
                  </a:lnTo>
                  <a:lnTo>
                    <a:pt x="74" y="116"/>
                  </a:lnTo>
                  <a:lnTo>
                    <a:pt x="78" y="118"/>
                  </a:lnTo>
                  <a:lnTo>
                    <a:pt x="74" y="120"/>
                  </a:lnTo>
                  <a:lnTo>
                    <a:pt x="73" y="120"/>
                  </a:lnTo>
                  <a:lnTo>
                    <a:pt x="71" y="122"/>
                  </a:lnTo>
                  <a:lnTo>
                    <a:pt x="67" y="124"/>
                  </a:lnTo>
                  <a:lnTo>
                    <a:pt x="63" y="124"/>
                  </a:lnTo>
                  <a:lnTo>
                    <a:pt x="61" y="122"/>
                  </a:lnTo>
                  <a:lnTo>
                    <a:pt x="63" y="124"/>
                  </a:lnTo>
                  <a:lnTo>
                    <a:pt x="65" y="125"/>
                  </a:lnTo>
                  <a:lnTo>
                    <a:pt x="67" y="125"/>
                  </a:lnTo>
                  <a:lnTo>
                    <a:pt x="73" y="125"/>
                  </a:lnTo>
                  <a:lnTo>
                    <a:pt x="74" y="124"/>
                  </a:lnTo>
                  <a:lnTo>
                    <a:pt x="76" y="124"/>
                  </a:lnTo>
                  <a:lnTo>
                    <a:pt x="80" y="124"/>
                  </a:lnTo>
                  <a:lnTo>
                    <a:pt x="82" y="125"/>
                  </a:lnTo>
                  <a:lnTo>
                    <a:pt x="84" y="127"/>
                  </a:lnTo>
                  <a:lnTo>
                    <a:pt x="89" y="135"/>
                  </a:lnTo>
                  <a:lnTo>
                    <a:pt x="91" y="135"/>
                  </a:lnTo>
                  <a:lnTo>
                    <a:pt x="93" y="137"/>
                  </a:lnTo>
                  <a:lnTo>
                    <a:pt x="93" y="144"/>
                  </a:lnTo>
                  <a:lnTo>
                    <a:pt x="97" y="148"/>
                  </a:lnTo>
                  <a:lnTo>
                    <a:pt x="99" y="153"/>
                  </a:lnTo>
                  <a:lnTo>
                    <a:pt x="99" y="155"/>
                  </a:lnTo>
                  <a:lnTo>
                    <a:pt x="99" y="157"/>
                  </a:lnTo>
                  <a:lnTo>
                    <a:pt x="104" y="157"/>
                  </a:lnTo>
                  <a:lnTo>
                    <a:pt x="108" y="161"/>
                  </a:lnTo>
                  <a:lnTo>
                    <a:pt x="112" y="165"/>
                  </a:lnTo>
                  <a:lnTo>
                    <a:pt x="112" y="165"/>
                  </a:lnTo>
                  <a:lnTo>
                    <a:pt x="114" y="167"/>
                  </a:lnTo>
                  <a:lnTo>
                    <a:pt x="116" y="168"/>
                  </a:lnTo>
                  <a:lnTo>
                    <a:pt x="114" y="168"/>
                  </a:lnTo>
                  <a:lnTo>
                    <a:pt x="114" y="170"/>
                  </a:lnTo>
                  <a:lnTo>
                    <a:pt x="116" y="174"/>
                  </a:lnTo>
                  <a:lnTo>
                    <a:pt x="119" y="180"/>
                  </a:lnTo>
                  <a:lnTo>
                    <a:pt x="117" y="178"/>
                  </a:lnTo>
                  <a:lnTo>
                    <a:pt x="117" y="180"/>
                  </a:lnTo>
                  <a:lnTo>
                    <a:pt x="116" y="178"/>
                  </a:lnTo>
                  <a:lnTo>
                    <a:pt x="114" y="178"/>
                  </a:lnTo>
                  <a:lnTo>
                    <a:pt x="112" y="178"/>
                  </a:lnTo>
                  <a:lnTo>
                    <a:pt x="110" y="178"/>
                  </a:lnTo>
                  <a:lnTo>
                    <a:pt x="108" y="178"/>
                  </a:lnTo>
                  <a:lnTo>
                    <a:pt x="108" y="178"/>
                  </a:lnTo>
                  <a:lnTo>
                    <a:pt x="110" y="178"/>
                  </a:lnTo>
                  <a:lnTo>
                    <a:pt x="112" y="178"/>
                  </a:lnTo>
                  <a:lnTo>
                    <a:pt x="114" y="178"/>
                  </a:lnTo>
                  <a:lnTo>
                    <a:pt x="116" y="180"/>
                  </a:lnTo>
                  <a:lnTo>
                    <a:pt x="119" y="182"/>
                  </a:lnTo>
                  <a:lnTo>
                    <a:pt x="119" y="182"/>
                  </a:lnTo>
                  <a:lnTo>
                    <a:pt x="123" y="189"/>
                  </a:lnTo>
                  <a:lnTo>
                    <a:pt x="123" y="191"/>
                  </a:lnTo>
                  <a:lnTo>
                    <a:pt x="119" y="196"/>
                  </a:lnTo>
                  <a:lnTo>
                    <a:pt x="121" y="196"/>
                  </a:lnTo>
                  <a:lnTo>
                    <a:pt x="125" y="200"/>
                  </a:lnTo>
                  <a:lnTo>
                    <a:pt x="125" y="198"/>
                  </a:lnTo>
                  <a:lnTo>
                    <a:pt x="127" y="195"/>
                  </a:lnTo>
                  <a:lnTo>
                    <a:pt x="131" y="195"/>
                  </a:lnTo>
                  <a:lnTo>
                    <a:pt x="140" y="195"/>
                  </a:lnTo>
                  <a:lnTo>
                    <a:pt x="146" y="198"/>
                  </a:lnTo>
                  <a:lnTo>
                    <a:pt x="146" y="204"/>
                  </a:lnTo>
                  <a:lnTo>
                    <a:pt x="147" y="204"/>
                  </a:lnTo>
                  <a:lnTo>
                    <a:pt x="146" y="210"/>
                  </a:lnTo>
                  <a:lnTo>
                    <a:pt x="146" y="215"/>
                  </a:lnTo>
                  <a:lnTo>
                    <a:pt x="144" y="215"/>
                  </a:lnTo>
                  <a:lnTo>
                    <a:pt x="140" y="217"/>
                  </a:lnTo>
                  <a:lnTo>
                    <a:pt x="140" y="217"/>
                  </a:lnTo>
                  <a:lnTo>
                    <a:pt x="138" y="215"/>
                  </a:lnTo>
                  <a:lnTo>
                    <a:pt x="138" y="217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21"/>
                  </a:lnTo>
                  <a:lnTo>
                    <a:pt x="138" y="223"/>
                  </a:lnTo>
                  <a:lnTo>
                    <a:pt x="136" y="221"/>
                  </a:lnTo>
                  <a:lnTo>
                    <a:pt x="134" y="223"/>
                  </a:lnTo>
                  <a:lnTo>
                    <a:pt x="132" y="225"/>
                  </a:lnTo>
                  <a:lnTo>
                    <a:pt x="134" y="225"/>
                  </a:lnTo>
                  <a:lnTo>
                    <a:pt x="136" y="226"/>
                  </a:lnTo>
                  <a:lnTo>
                    <a:pt x="132" y="228"/>
                  </a:lnTo>
                  <a:lnTo>
                    <a:pt x="131" y="228"/>
                  </a:lnTo>
                  <a:lnTo>
                    <a:pt x="129" y="230"/>
                  </a:lnTo>
                  <a:lnTo>
                    <a:pt x="131" y="228"/>
                  </a:lnTo>
                  <a:lnTo>
                    <a:pt x="132" y="230"/>
                  </a:lnTo>
                  <a:lnTo>
                    <a:pt x="132" y="230"/>
                  </a:lnTo>
                  <a:lnTo>
                    <a:pt x="132" y="230"/>
                  </a:lnTo>
                  <a:lnTo>
                    <a:pt x="131" y="232"/>
                  </a:lnTo>
                  <a:lnTo>
                    <a:pt x="132" y="232"/>
                  </a:lnTo>
                  <a:lnTo>
                    <a:pt x="134" y="232"/>
                  </a:lnTo>
                  <a:lnTo>
                    <a:pt x="136" y="232"/>
                  </a:lnTo>
                  <a:lnTo>
                    <a:pt x="140" y="232"/>
                  </a:lnTo>
                  <a:lnTo>
                    <a:pt x="144" y="232"/>
                  </a:lnTo>
                  <a:lnTo>
                    <a:pt x="144" y="234"/>
                  </a:lnTo>
                  <a:lnTo>
                    <a:pt x="144" y="236"/>
                  </a:lnTo>
                  <a:lnTo>
                    <a:pt x="144" y="238"/>
                  </a:lnTo>
                  <a:lnTo>
                    <a:pt x="142" y="238"/>
                  </a:lnTo>
                  <a:lnTo>
                    <a:pt x="138" y="241"/>
                  </a:lnTo>
                  <a:lnTo>
                    <a:pt x="138" y="243"/>
                  </a:lnTo>
                  <a:lnTo>
                    <a:pt x="136" y="241"/>
                  </a:lnTo>
                  <a:lnTo>
                    <a:pt x="134" y="241"/>
                  </a:lnTo>
                  <a:lnTo>
                    <a:pt x="132" y="245"/>
                  </a:lnTo>
                  <a:lnTo>
                    <a:pt x="129" y="245"/>
                  </a:lnTo>
                  <a:lnTo>
                    <a:pt x="127" y="247"/>
                  </a:lnTo>
                  <a:lnTo>
                    <a:pt x="125" y="247"/>
                  </a:lnTo>
                  <a:lnTo>
                    <a:pt x="121" y="245"/>
                  </a:lnTo>
                  <a:lnTo>
                    <a:pt x="117" y="247"/>
                  </a:lnTo>
                  <a:lnTo>
                    <a:pt x="112" y="247"/>
                  </a:lnTo>
                  <a:lnTo>
                    <a:pt x="110" y="249"/>
                  </a:lnTo>
                  <a:lnTo>
                    <a:pt x="108" y="247"/>
                  </a:lnTo>
                  <a:lnTo>
                    <a:pt x="108" y="245"/>
                  </a:lnTo>
                  <a:lnTo>
                    <a:pt x="106" y="247"/>
                  </a:lnTo>
                  <a:lnTo>
                    <a:pt x="104" y="247"/>
                  </a:lnTo>
                  <a:lnTo>
                    <a:pt x="103" y="247"/>
                  </a:lnTo>
                  <a:lnTo>
                    <a:pt x="99" y="249"/>
                  </a:lnTo>
                  <a:lnTo>
                    <a:pt x="97" y="249"/>
                  </a:lnTo>
                  <a:lnTo>
                    <a:pt x="93" y="251"/>
                  </a:lnTo>
                  <a:lnTo>
                    <a:pt x="91" y="253"/>
                  </a:lnTo>
                  <a:lnTo>
                    <a:pt x="89" y="253"/>
                  </a:lnTo>
                  <a:lnTo>
                    <a:pt x="86" y="253"/>
                  </a:lnTo>
                  <a:lnTo>
                    <a:pt x="84" y="253"/>
                  </a:lnTo>
                  <a:lnTo>
                    <a:pt x="80" y="249"/>
                  </a:lnTo>
                  <a:lnTo>
                    <a:pt x="76" y="249"/>
                  </a:lnTo>
                  <a:lnTo>
                    <a:pt x="71" y="251"/>
                  </a:lnTo>
                  <a:lnTo>
                    <a:pt x="71" y="253"/>
                  </a:lnTo>
                  <a:lnTo>
                    <a:pt x="69" y="253"/>
                  </a:lnTo>
                  <a:lnTo>
                    <a:pt x="67" y="254"/>
                  </a:lnTo>
                  <a:lnTo>
                    <a:pt x="67" y="256"/>
                  </a:lnTo>
                  <a:lnTo>
                    <a:pt x="67" y="258"/>
                  </a:lnTo>
                  <a:lnTo>
                    <a:pt x="65" y="260"/>
                  </a:lnTo>
                  <a:lnTo>
                    <a:pt x="65" y="262"/>
                  </a:lnTo>
                  <a:lnTo>
                    <a:pt x="63" y="262"/>
                  </a:lnTo>
                  <a:lnTo>
                    <a:pt x="61" y="260"/>
                  </a:lnTo>
                  <a:lnTo>
                    <a:pt x="60" y="260"/>
                  </a:lnTo>
                  <a:lnTo>
                    <a:pt x="58" y="258"/>
                  </a:lnTo>
                  <a:lnTo>
                    <a:pt x="56" y="258"/>
                  </a:lnTo>
                  <a:lnTo>
                    <a:pt x="54" y="258"/>
                  </a:lnTo>
                  <a:lnTo>
                    <a:pt x="52" y="260"/>
                  </a:lnTo>
                  <a:lnTo>
                    <a:pt x="48" y="258"/>
                  </a:lnTo>
                  <a:lnTo>
                    <a:pt x="48" y="260"/>
                  </a:lnTo>
                  <a:lnTo>
                    <a:pt x="46" y="262"/>
                  </a:lnTo>
                  <a:lnTo>
                    <a:pt x="45" y="264"/>
                  </a:lnTo>
                  <a:lnTo>
                    <a:pt x="43" y="262"/>
                  </a:lnTo>
                  <a:lnTo>
                    <a:pt x="41" y="264"/>
                  </a:lnTo>
                  <a:lnTo>
                    <a:pt x="43" y="266"/>
                  </a:lnTo>
                  <a:lnTo>
                    <a:pt x="41" y="268"/>
                  </a:lnTo>
                  <a:lnTo>
                    <a:pt x="39" y="264"/>
                  </a:lnTo>
                  <a:lnTo>
                    <a:pt x="35" y="264"/>
                  </a:lnTo>
                  <a:lnTo>
                    <a:pt x="35" y="266"/>
                  </a:lnTo>
                  <a:lnTo>
                    <a:pt x="31" y="266"/>
                  </a:lnTo>
                  <a:lnTo>
                    <a:pt x="31" y="264"/>
                  </a:lnTo>
                  <a:lnTo>
                    <a:pt x="35" y="262"/>
                  </a:lnTo>
                  <a:lnTo>
                    <a:pt x="37" y="262"/>
                  </a:lnTo>
                  <a:lnTo>
                    <a:pt x="41" y="258"/>
                  </a:lnTo>
                  <a:lnTo>
                    <a:pt x="41" y="256"/>
                  </a:lnTo>
                  <a:lnTo>
                    <a:pt x="43" y="256"/>
                  </a:lnTo>
                  <a:lnTo>
                    <a:pt x="45" y="254"/>
                  </a:lnTo>
                  <a:lnTo>
                    <a:pt x="46" y="253"/>
                  </a:lnTo>
                  <a:lnTo>
                    <a:pt x="48" y="253"/>
                  </a:lnTo>
                  <a:lnTo>
                    <a:pt x="50" y="249"/>
                  </a:lnTo>
                  <a:lnTo>
                    <a:pt x="52" y="243"/>
                  </a:lnTo>
                  <a:lnTo>
                    <a:pt x="54" y="243"/>
                  </a:lnTo>
                  <a:lnTo>
                    <a:pt x="56" y="241"/>
                  </a:lnTo>
                  <a:lnTo>
                    <a:pt x="56" y="240"/>
                  </a:lnTo>
                  <a:lnTo>
                    <a:pt x="61" y="238"/>
                  </a:lnTo>
                  <a:lnTo>
                    <a:pt x="69" y="238"/>
                  </a:lnTo>
                  <a:lnTo>
                    <a:pt x="71" y="240"/>
                  </a:lnTo>
                  <a:lnTo>
                    <a:pt x="73" y="240"/>
                  </a:lnTo>
                  <a:lnTo>
                    <a:pt x="76" y="240"/>
                  </a:lnTo>
                  <a:lnTo>
                    <a:pt x="76" y="234"/>
                  </a:lnTo>
                  <a:lnTo>
                    <a:pt x="80" y="230"/>
                  </a:lnTo>
                  <a:lnTo>
                    <a:pt x="84" y="226"/>
                  </a:lnTo>
                  <a:lnTo>
                    <a:pt x="80" y="226"/>
                  </a:lnTo>
                  <a:lnTo>
                    <a:pt x="80" y="228"/>
                  </a:lnTo>
                  <a:lnTo>
                    <a:pt x="76" y="230"/>
                  </a:lnTo>
                  <a:lnTo>
                    <a:pt x="73" y="232"/>
                  </a:lnTo>
                  <a:lnTo>
                    <a:pt x="73" y="234"/>
                  </a:lnTo>
                  <a:lnTo>
                    <a:pt x="67" y="234"/>
                  </a:lnTo>
                  <a:lnTo>
                    <a:pt x="65" y="230"/>
                  </a:lnTo>
                  <a:lnTo>
                    <a:pt x="61" y="228"/>
                  </a:lnTo>
                  <a:lnTo>
                    <a:pt x="60" y="228"/>
                  </a:lnTo>
                  <a:lnTo>
                    <a:pt x="60" y="230"/>
                  </a:lnTo>
                  <a:lnTo>
                    <a:pt x="56" y="230"/>
                  </a:lnTo>
                  <a:lnTo>
                    <a:pt x="56" y="228"/>
                  </a:lnTo>
                  <a:lnTo>
                    <a:pt x="58" y="226"/>
                  </a:lnTo>
                  <a:lnTo>
                    <a:pt x="54" y="226"/>
                  </a:lnTo>
                  <a:lnTo>
                    <a:pt x="54" y="225"/>
                  </a:lnTo>
                  <a:lnTo>
                    <a:pt x="50" y="226"/>
                  </a:lnTo>
                  <a:lnTo>
                    <a:pt x="46" y="228"/>
                  </a:lnTo>
                  <a:lnTo>
                    <a:pt x="45" y="228"/>
                  </a:lnTo>
                  <a:lnTo>
                    <a:pt x="43" y="226"/>
                  </a:lnTo>
                  <a:lnTo>
                    <a:pt x="45" y="226"/>
                  </a:lnTo>
                  <a:lnTo>
                    <a:pt x="41" y="226"/>
                  </a:lnTo>
                  <a:lnTo>
                    <a:pt x="43" y="225"/>
                  </a:lnTo>
                  <a:lnTo>
                    <a:pt x="43" y="223"/>
                  </a:lnTo>
                  <a:lnTo>
                    <a:pt x="39" y="223"/>
                  </a:lnTo>
                  <a:lnTo>
                    <a:pt x="43" y="219"/>
                  </a:lnTo>
                  <a:lnTo>
                    <a:pt x="46" y="219"/>
                  </a:lnTo>
                  <a:lnTo>
                    <a:pt x="48" y="217"/>
                  </a:lnTo>
                  <a:lnTo>
                    <a:pt x="50" y="217"/>
                  </a:lnTo>
                  <a:lnTo>
                    <a:pt x="54" y="215"/>
                  </a:lnTo>
                  <a:lnTo>
                    <a:pt x="56" y="213"/>
                  </a:lnTo>
                  <a:lnTo>
                    <a:pt x="60" y="208"/>
                  </a:lnTo>
                  <a:lnTo>
                    <a:pt x="58" y="206"/>
                  </a:lnTo>
                  <a:lnTo>
                    <a:pt x="58" y="204"/>
                  </a:lnTo>
                  <a:lnTo>
                    <a:pt x="60" y="202"/>
                  </a:lnTo>
                  <a:lnTo>
                    <a:pt x="58" y="200"/>
                  </a:lnTo>
                  <a:lnTo>
                    <a:pt x="58" y="198"/>
                  </a:lnTo>
                  <a:lnTo>
                    <a:pt x="52" y="198"/>
                  </a:lnTo>
                  <a:lnTo>
                    <a:pt x="52" y="200"/>
                  </a:lnTo>
                  <a:lnTo>
                    <a:pt x="50" y="200"/>
                  </a:lnTo>
                  <a:lnTo>
                    <a:pt x="48" y="200"/>
                  </a:lnTo>
                  <a:lnTo>
                    <a:pt x="50" y="198"/>
                  </a:lnTo>
                  <a:lnTo>
                    <a:pt x="54" y="196"/>
                  </a:lnTo>
                  <a:lnTo>
                    <a:pt x="56" y="191"/>
                  </a:lnTo>
                  <a:lnTo>
                    <a:pt x="61" y="189"/>
                  </a:lnTo>
                  <a:lnTo>
                    <a:pt x="65" y="189"/>
                  </a:lnTo>
                  <a:lnTo>
                    <a:pt x="69" y="187"/>
                  </a:lnTo>
                  <a:lnTo>
                    <a:pt x="73" y="189"/>
                  </a:lnTo>
                  <a:lnTo>
                    <a:pt x="74" y="191"/>
                  </a:lnTo>
                  <a:lnTo>
                    <a:pt x="73" y="189"/>
                  </a:lnTo>
                  <a:lnTo>
                    <a:pt x="71" y="187"/>
                  </a:lnTo>
                  <a:lnTo>
                    <a:pt x="73" y="185"/>
                  </a:lnTo>
                  <a:lnTo>
                    <a:pt x="74" y="189"/>
                  </a:lnTo>
                  <a:lnTo>
                    <a:pt x="78" y="189"/>
                  </a:lnTo>
                  <a:lnTo>
                    <a:pt x="78" y="187"/>
                  </a:lnTo>
                  <a:lnTo>
                    <a:pt x="76" y="187"/>
                  </a:lnTo>
                  <a:lnTo>
                    <a:pt x="74" y="185"/>
                  </a:lnTo>
                  <a:lnTo>
                    <a:pt x="73" y="182"/>
                  </a:lnTo>
                  <a:lnTo>
                    <a:pt x="74" y="180"/>
                  </a:lnTo>
                  <a:lnTo>
                    <a:pt x="73" y="174"/>
                  </a:lnTo>
                  <a:lnTo>
                    <a:pt x="76" y="172"/>
                  </a:lnTo>
                  <a:lnTo>
                    <a:pt x="74" y="170"/>
                  </a:lnTo>
                  <a:lnTo>
                    <a:pt x="76" y="167"/>
                  </a:lnTo>
                  <a:lnTo>
                    <a:pt x="73" y="167"/>
                  </a:lnTo>
                  <a:lnTo>
                    <a:pt x="71" y="170"/>
                  </a:lnTo>
                  <a:lnTo>
                    <a:pt x="71" y="167"/>
                  </a:lnTo>
                  <a:lnTo>
                    <a:pt x="69" y="167"/>
                  </a:lnTo>
                  <a:lnTo>
                    <a:pt x="65" y="159"/>
                  </a:lnTo>
                  <a:lnTo>
                    <a:pt x="67" y="150"/>
                  </a:lnTo>
                  <a:lnTo>
                    <a:pt x="73" y="148"/>
                  </a:lnTo>
                  <a:lnTo>
                    <a:pt x="65" y="148"/>
                  </a:lnTo>
                  <a:lnTo>
                    <a:pt x="63" y="152"/>
                  </a:lnTo>
                  <a:lnTo>
                    <a:pt x="61" y="152"/>
                  </a:lnTo>
                  <a:lnTo>
                    <a:pt x="61" y="152"/>
                  </a:lnTo>
                  <a:lnTo>
                    <a:pt x="58" y="153"/>
                  </a:lnTo>
                  <a:lnTo>
                    <a:pt x="52" y="150"/>
                  </a:lnTo>
                  <a:lnTo>
                    <a:pt x="52" y="150"/>
                  </a:lnTo>
                  <a:lnTo>
                    <a:pt x="54" y="152"/>
                  </a:lnTo>
                  <a:lnTo>
                    <a:pt x="54" y="155"/>
                  </a:lnTo>
                  <a:lnTo>
                    <a:pt x="48" y="152"/>
                  </a:lnTo>
                  <a:lnTo>
                    <a:pt x="45" y="152"/>
                  </a:lnTo>
                  <a:lnTo>
                    <a:pt x="46" y="157"/>
                  </a:lnTo>
                  <a:lnTo>
                    <a:pt x="43" y="152"/>
                  </a:lnTo>
                  <a:lnTo>
                    <a:pt x="43" y="148"/>
                  </a:lnTo>
                  <a:lnTo>
                    <a:pt x="45" y="150"/>
                  </a:lnTo>
                  <a:lnTo>
                    <a:pt x="45" y="146"/>
                  </a:lnTo>
                  <a:lnTo>
                    <a:pt x="48" y="139"/>
                  </a:lnTo>
                  <a:lnTo>
                    <a:pt x="50" y="137"/>
                  </a:lnTo>
                  <a:lnTo>
                    <a:pt x="48" y="133"/>
                  </a:lnTo>
                  <a:lnTo>
                    <a:pt x="46" y="133"/>
                  </a:lnTo>
                  <a:lnTo>
                    <a:pt x="46" y="129"/>
                  </a:lnTo>
                  <a:lnTo>
                    <a:pt x="48" y="125"/>
                  </a:lnTo>
                  <a:lnTo>
                    <a:pt x="50" y="125"/>
                  </a:lnTo>
                  <a:lnTo>
                    <a:pt x="46" y="124"/>
                  </a:lnTo>
                  <a:lnTo>
                    <a:pt x="48" y="120"/>
                  </a:lnTo>
                  <a:lnTo>
                    <a:pt x="46" y="120"/>
                  </a:lnTo>
                  <a:lnTo>
                    <a:pt x="46" y="124"/>
                  </a:lnTo>
                  <a:lnTo>
                    <a:pt x="45" y="127"/>
                  </a:lnTo>
                  <a:lnTo>
                    <a:pt x="45" y="124"/>
                  </a:lnTo>
                  <a:lnTo>
                    <a:pt x="43" y="125"/>
                  </a:lnTo>
                  <a:lnTo>
                    <a:pt x="41" y="127"/>
                  </a:lnTo>
                  <a:lnTo>
                    <a:pt x="41" y="127"/>
                  </a:lnTo>
                  <a:lnTo>
                    <a:pt x="41" y="124"/>
                  </a:lnTo>
                  <a:lnTo>
                    <a:pt x="45" y="118"/>
                  </a:lnTo>
                  <a:lnTo>
                    <a:pt x="39" y="124"/>
                  </a:lnTo>
                  <a:lnTo>
                    <a:pt x="39" y="124"/>
                  </a:lnTo>
                  <a:lnTo>
                    <a:pt x="39" y="129"/>
                  </a:lnTo>
                  <a:lnTo>
                    <a:pt x="37" y="133"/>
                  </a:lnTo>
                  <a:lnTo>
                    <a:pt x="39" y="135"/>
                  </a:lnTo>
                  <a:lnTo>
                    <a:pt x="37" y="139"/>
                  </a:lnTo>
                  <a:lnTo>
                    <a:pt x="37" y="140"/>
                  </a:lnTo>
                  <a:lnTo>
                    <a:pt x="33" y="140"/>
                  </a:lnTo>
                  <a:lnTo>
                    <a:pt x="33" y="139"/>
                  </a:lnTo>
                  <a:lnTo>
                    <a:pt x="35" y="137"/>
                  </a:lnTo>
                  <a:lnTo>
                    <a:pt x="35" y="133"/>
                  </a:lnTo>
                  <a:lnTo>
                    <a:pt x="37" y="129"/>
                  </a:lnTo>
                  <a:lnTo>
                    <a:pt x="37" y="129"/>
                  </a:lnTo>
                  <a:lnTo>
                    <a:pt x="35" y="129"/>
                  </a:lnTo>
                  <a:lnTo>
                    <a:pt x="37" y="127"/>
                  </a:lnTo>
                  <a:lnTo>
                    <a:pt x="35" y="124"/>
                  </a:lnTo>
                  <a:lnTo>
                    <a:pt x="37" y="118"/>
                  </a:lnTo>
                  <a:lnTo>
                    <a:pt x="37" y="118"/>
                  </a:lnTo>
                  <a:lnTo>
                    <a:pt x="39" y="114"/>
                  </a:lnTo>
                  <a:lnTo>
                    <a:pt x="39" y="112"/>
                  </a:lnTo>
                  <a:lnTo>
                    <a:pt x="41" y="109"/>
                  </a:lnTo>
                  <a:lnTo>
                    <a:pt x="43" y="109"/>
                  </a:lnTo>
                  <a:lnTo>
                    <a:pt x="41" y="107"/>
                  </a:lnTo>
                  <a:lnTo>
                    <a:pt x="43" y="105"/>
                  </a:lnTo>
                  <a:lnTo>
                    <a:pt x="35" y="112"/>
                  </a:lnTo>
                  <a:lnTo>
                    <a:pt x="35" y="110"/>
                  </a:lnTo>
                  <a:lnTo>
                    <a:pt x="33" y="110"/>
                  </a:lnTo>
                  <a:lnTo>
                    <a:pt x="31" y="109"/>
                  </a:lnTo>
                  <a:lnTo>
                    <a:pt x="33" y="109"/>
                  </a:lnTo>
                  <a:lnTo>
                    <a:pt x="33" y="109"/>
                  </a:lnTo>
                  <a:lnTo>
                    <a:pt x="31" y="109"/>
                  </a:lnTo>
                  <a:lnTo>
                    <a:pt x="30" y="109"/>
                  </a:lnTo>
                  <a:lnTo>
                    <a:pt x="28" y="107"/>
                  </a:lnTo>
                  <a:lnTo>
                    <a:pt x="30" y="107"/>
                  </a:lnTo>
                  <a:lnTo>
                    <a:pt x="31" y="105"/>
                  </a:lnTo>
                  <a:lnTo>
                    <a:pt x="33" y="105"/>
                  </a:lnTo>
                  <a:lnTo>
                    <a:pt x="35" y="103"/>
                  </a:lnTo>
                  <a:lnTo>
                    <a:pt x="33" y="103"/>
                  </a:lnTo>
                  <a:lnTo>
                    <a:pt x="33" y="101"/>
                  </a:lnTo>
                  <a:lnTo>
                    <a:pt x="37" y="101"/>
                  </a:lnTo>
                  <a:lnTo>
                    <a:pt x="37" y="101"/>
                  </a:lnTo>
                  <a:lnTo>
                    <a:pt x="35" y="99"/>
                  </a:lnTo>
                  <a:lnTo>
                    <a:pt x="35" y="97"/>
                  </a:lnTo>
                  <a:lnTo>
                    <a:pt x="37" y="97"/>
                  </a:lnTo>
                  <a:lnTo>
                    <a:pt x="35" y="97"/>
                  </a:lnTo>
                  <a:lnTo>
                    <a:pt x="37" y="96"/>
                  </a:lnTo>
                  <a:lnTo>
                    <a:pt x="37" y="96"/>
                  </a:lnTo>
                  <a:lnTo>
                    <a:pt x="39" y="96"/>
                  </a:lnTo>
                  <a:lnTo>
                    <a:pt x="39" y="94"/>
                  </a:lnTo>
                  <a:lnTo>
                    <a:pt x="39" y="94"/>
                  </a:lnTo>
                  <a:lnTo>
                    <a:pt x="37" y="94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39" y="92"/>
                  </a:lnTo>
                  <a:lnTo>
                    <a:pt x="33" y="92"/>
                  </a:lnTo>
                  <a:lnTo>
                    <a:pt x="35" y="92"/>
                  </a:lnTo>
                  <a:lnTo>
                    <a:pt x="33" y="88"/>
                  </a:lnTo>
                  <a:lnTo>
                    <a:pt x="35" y="88"/>
                  </a:lnTo>
                  <a:lnTo>
                    <a:pt x="39" y="88"/>
                  </a:lnTo>
                  <a:lnTo>
                    <a:pt x="37" y="88"/>
                  </a:lnTo>
                  <a:lnTo>
                    <a:pt x="35" y="86"/>
                  </a:lnTo>
                  <a:lnTo>
                    <a:pt x="35" y="84"/>
                  </a:lnTo>
                  <a:lnTo>
                    <a:pt x="33" y="82"/>
                  </a:lnTo>
                  <a:lnTo>
                    <a:pt x="35" y="81"/>
                  </a:lnTo>
                  <a:lnTo>
                    <a:pt x="37" y="82"/>
                  </a:lnTo>
                  <a:lnTo>
                    <a:pt x="37" y="81"/>
                  </a:lnTo>
                  <a:lnTo>
                    <a:pt x="37" y="81"/>
                  </a:lnTo>
                  <a:lnTo>
                    <a:pt x="37" y="79"/>
                  </a:lnTo>
                  <a:lnTo>
                    <a:pt x="39" y="81"/>
                  </a:lnTo>
                  <a:lnTo>
                    <a:pt x="41" y="79"/>
                  </a:lnTo>
                  <a:lnTo>
                    <a:pt x="45" y="81"/>
                  </a:lnTo>
                  <a:lnTo>
                    <a:pt x="43" y="79"/>
                  </a:lnTo>
                  <a:lnTo>
                    <a:pt x="39" y="77"/>
                  </a:lnTo>
                  <a:lnTo>
                    <a:pt x="41" y="77"/>
                  </a:lnTo>
                  <a:lnTo>
                    <a:pt x="43" y="73"/>
                  </a:lnTo>
                  <a:lnTo>
                    <a:pt x="41" y="71"/>
                  </a:lnTo>
                  <a:lnTo>
                    <a:pt x="43" y="71"/>
                  </a:lnTo>
                  <a:lnTo>
                    <a:pt x="43" y="67"/>
                  </a:lnTo>
                  <a:lnTo>
                    <a:pt x="45" y="67"/>
                  </a:lnTo>
                  <a:lnTo>
                    <a:pt x="43" y="66"/>
                  </a:lnTo>
                  <a:lnTo>
                    <a:pt x="45" y="66"/>
                  </a:lnTo>
                  <a:lnTo>
                    <a:pt x="46" y="62"/>
                  </a:lnTo>
                  <a:lnTo>
                    <a:pt x="50" y="64"/>
                  </a:lnTo>
                  <a:lnTo>
                    <a:pt x="48" y="66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52" y="66"/>
                  </a:lnTo>
                  <a:lnTo>
                    <a:pt x="54" y="66"/>
                  </a:lnTo>
                  <a:lnTo>
                    <a:pt x="56" y="66"/>
                  </a:lnTo>
                  <a:lnTo>
                    <a:pt x="58" y="64"/>
                  </a:lnTo>
                  <a:lnTo>
                    <a:pt x="61" y="64"/>
                  </a:lnTo>
                  <a:lnTo>
                    <a:pt x="63" y="62"/>
                  </a:lnTo>
                  <a:lnTo>
                    <a:pt x="65" y="64"/>
                  </a:lnTo>
                  <a:lnTo>
                    <a:pt x="67" y="62"/>
                  </a:lnTo>
                  <a:lnTo>
                    <a:pt x="71" y="62"/>
                  </a:lnTo>
                  <a:close/>
                  <a:moveTo>
                    <a:pt x="67" y="56"/>
                  </a:moveTo>
                  <a:lnTo>
                    <a:pt x="69" y="58"/>
                  </a:lnTo>
                  <a:lnTo>
                    <a:pt x="67" y="58"/>
                  </a:lnTo>
                  <a:lnTo>
                    <a:pt x="65" y="56"/>
                  </a:lnTo>
                  <a:lnTo>
                    <a:pt x="67" y="56"/>
                  </a:lnTo>
                  <a:close/>
                  <a:moveTo>
                    <a:pt x="69" y="51"/>
                  </a:moveTo>
                  <a:lnTo>
                    <a:pt x="71" y="52"/>
                  </a:lnTo>
                  <a:lnTo>
                    <a:pt x="69" y="54"/>
                  </a:lnTo>
                  <a:lnTo>
                    <a:pt x="73" y="52"/>
                  </a:lnTo>
                  <a:lnTo>
                    <a:pt x="73" y="56"/>
                  </a:lnTo>
                  <a:lnTo>
                    <a:pt x="71" y="54"/>
                  </a:lnTo>
                  <a:lnTo>
                    <a:pt x="69" y="54"/>
                  </a:lnTo>
                  <a:lnTo>
                    <a:pt x="67" y="52"/>
                  </a:lnTo>
                  <a:lnTo>
                    <a:pt x="67" y="54"/>
                  </a:lnTo>
                  <a:lnTo>
                    <a:pt x="67" y="54"/>
                  </a:lnTo>
                  <a:lnTo>
                    <a:pt x="67" y="51"/>
                  </a:lnTo>
                  <a:lnTo>
                    <a:pt x="69" y="51"/>
                  </a:lnTo>
                  <a:close/>
                  <a:moveTo>
                    <a:pt x="71" y="49"/>
                  </a:moveTo>
                  <a:lnTo>
                    <a:pt x="71" y="51"/>
                  </a:lnTo>
                  <a:lnTo>
                    <a:pt x="69" y="49"/>
                  </a:lnTo>
                  <a:lnTo>
                    <a:pt x="71" y="49"/>
                  </a:lnTo>
                  <a:close/>
                  <a:moveTo>
                    <a:pt x="99" y="21"/>
                  </a:moveTo>
                  <a:lnTo>
                    <a:pt x="101" y="21"/>
                  </a:lnTo>
                  <a:lnTo>
                    <a:pt x="99" y="23"/>
                  </a:lnTo>
                  <a:lnTo>
                    <a:pt x="99" y="21"/>
                  </a:lnTo>
                  <a:close/>
                  <a:moveTo>
                    <a:pt x="99" y="9"/>
                  </a:moveTo>
                  <a:lnTo>
                    <a:pt x="101" y="11"/>
                  </a:lnTo>
                  <a:lnTo>
                    <a:pt x="103" y="11"/>
                  </a:lnTo>
                  <a:lnTo>
                    <a:pt x="103" y="13"/>
                  </a:lnTo>
                  <a:lnTo>
                    <a:pt x="103" y="15"/>
                  </a:lnTo>
                  <a:lnTo>
                    <a:pt x="101" y="17"/>
                  </a:lnTo>
                  <a:lnTo>
                    <a:pt x="101" y="19"/>
                  </a:lnTo>
                  <a:lnTo>
                    <a:pt x="99" y="19"/>
                  </a:lnTo>
                  <a:lnTo>
                    <a:pt x="99" y="15"/>
                  </a:lnTo>
                  <a:lnTo>
                    <a:pt x="95" y="15"/>
                  </a:lnTo>
                  <a:lnTo>
                    <a:pt x="93" y="15"/>
                  </a:lnTo>
                  <a:lnTo>
                    <a:pt x="95" y="13"/>
                  </a:lnTo>
                  <a:lnTo>
                    <a:pt x="99" y="13"/>
                  </a:lnTo>
                  <a:lnTo>
                    <a:pt x="99" y="11"/>
                  </a:lnTo>
                  <a:lnTo>
                    <a:pt x="99" y="11"/>
                  </a:lnTo>
                  <a:lnTo>
                    <a:pt x="99" y="9"/>
                  </a:lnTo>
                  <a:close/>
                  <a:moveTo>
                    <a:pt x="99" y="8"/>
                  </a:moveTo>
                  <a:lnTo>
                    <a:pt x="97" y="11"/>
                  </a:lnTo>
                  <a:lnTo>
                    <a:pt x="97" y="11"/>
                  </a:lnTo>
                  <a:lnTo>
                    <a:pt x="95" y="9"/>
                  </a:lnTo>
                  <a:lnTo>
                    <a:pt x="95" y="9"/>
                  </a:lnTo>
                  <a:lnTo>
                    <a:pt x="95" y="8"/>
                  </a:lnTo>
                  <a:lnTo>
                    <a:pt x="99" y="8"/>
                  </a:lnTo>
                  <a:close/>
                  <a:moveTo>
                    <a:pt x="101" y="2"/>
                  </a:moveTo>
                  <a:lnTo>
                    <a:pt x="103" y="4"/>
                  </a:lnTo>
                  <a:lnTo>
                    <a:pt x="103" y="8"/>
                  </a:lnTo>
                  <a:lnTo>
                    <a:pt x="101" y="9"/>
                  </a:lnTo>
                  <a:lnTo>
                    <a:pt x="99" y="8"/>
                  </a:lnTo>
                  <a:lnTo>
                    <a:pt x="101" y="6"/>
                  </a:lnTo>
                  <a:lnTo>
                    <a:pt x="101" y="2"/>
                  </a:lnTo>
                  <a:close/>
                  <a:moveTo>
                    <a:pt x="106" y="0"/>
                  </a:moveTo>
                  <a:lnTo>
                    <a:pt x="104" y="4"/>
                  </a:lnTo>
                  <a:lnTo>
                    <a:pt x="104" y="2"/>
                  </a:lnTo>
                  <a:lnTo>
                    <a:pt x="10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1798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71">
              <a:extLst>
                <a:ext uri="{FF2B5EF4-FFF2-40B4-BE49-F238E27FC236}">
                  <a16:creationId xmlns:a16="http://schemas.microsoft.com/office/drawing/2014/main" id="{9EC6A6BC-1F5F-4E17-BBF9-DB9BB4793F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766533" y="4159986"/>
              <a:ext cx="1508050" cy="1740396"/>
            </a:xfrm>
            <a:custGeom>
              <a:avLst/>
              <a:gdLst>
                <a:gd name="T0" fmla="*/ 6 w 344"/>
                <a:gd name="T1" fmla="*/ 335 h 397"/>
                <a:gd name="T2" fmla="*/ 4 w 344"/>
                <a:gd name="T3" fmla="*/ 316 h 397"/>
                <a:gd name="T4" fmla="*/ 49 w 344"/>
                <a:gd name="T5" fmla="*/ 253 h 397"/>
                <a:gd name="T6" fmla="*/ 52 w 344"/>
                <a:gd name="T7" fmla="*/ 245 h 397"/>
                <a:gd name="T8" fmla="*/ 99 w 344"/>
                <a:gd name="T9" fmla="*/ 198 h 397"/>
                <a:gd name="T10" fmla="*/ 125 w 344"/>
                <a:gd name="T11" fmla="*/ 137 h 397"/>
                <a:gd name="T12" fmla="*/ 131 w 344"/>
                <a:gd name="T13" fmla="*/ 96 h 397"/>
                <a:gd name="T14" fmla="*/ 148 w 344"/>
                <a:gd name="T15" fmla="*/ 82 h 397"/>
                <a:gd name="T16" fmla="*/ 131 w 344"/>
                <a:gd name="T17" fmla="*/ 86 h 397"/>
                <a:gd name="T18" fmla="*/ 140 w 344"/>
                <a:gd name="T19" fmla="*/ 71 h 397"/>
                <a:gd name="T20" fmla="*/ 155 w 344"/>
                <a:gd name="T21" fmla="*/ 64 h 397"/>
                <a:gd name="T22" fmla="*/ 187 w 344"/>
                <a:gd name="T23" fmla="*/ 43 h 397"/>
                <a:gd name="T24" fmla="*/ 202 w 344"/>
                <a:gd name="T25" fmla="*/ 43 h 397"/>
                <a:gd name="T26" fmla="*/ 226 w 344"/>
                <a:gd name="T27" fmla="*/ 32 h 397"/>
                <a:gd name="T28" fmla="*/ 226 w 344"/>
                <a:gd name="T29" fmla="*/ 25 h 397"/>
                <a:gd name="T30" fmla="*/ 264 w 344"/>
                <a:gd name="T31" fmla="*/ 0 h 397"/>
                <a:gd name="T32" fmla="*/ 297 w 344"/>
                <a:gd name="T33" fmla="*/ 11 h 397"/>
                <a:gd name="T34" fmla="*/ 307 w 344"/>
                <a:gd name="T35" fmla="*/ 23 h 397"/>
                <a:gd name="T36" fmla="*/ 325 w 344"/>
                <a:gd name="T37" fmla="*/ 19 h 397"/>
                <a:gd name="T38" fmla="*/ 314 w 344"/>
                <a:gd name="T39" fmla="*/ 38 h 397"/>
                <a:gd name="T40" fmla="*/ 340 w 344"/>
                <a:gd name="T41" fmla="*/ 47 h 397"/>
                <a:gd name="T42" fmla="*/ 292 w 344"/>
                <a:gd name="T43" fmla="*/ 38 h 397"/>
                <a:gd name="T44" fmla="*/ 254 w 344"/>
                <a:gd name="T45" fmla="*/ 79 h 397"/>
                <a:gd name="T46" fmla="*/ 200 w 344"/>
                <a:gd name="T47" fmla="*/ 79 h 397"/>
                <a:gd name="T48" fmla="*/ 174 w 344"/>
                <a:gd name="T49" fmla="*/ 109 h 397"/>
                <a:gd name="T50" fmla="*/ 133 w 344"/>
                <a:gd name="T51" fmla="*/ 172 h 397"/>
                <a:gd name="T52" fmla="*/ 107 w 344"/>
                <a:gd name="T53" fmla="*/ 290 h 397"/>
                <a:gd name="T54" fmla="*/ 103 w 344"/>
                <a:gd name="T55" fmla="*/ 369 h 397"/>
                <a:gd name="T56" fmla="*/ 88 w 344"/>
                <a:gd name="T57" fmla="*/ 361 h 397"/>
                <a:gd name="T58" fmla="*/ 73 w 344"/>
                <a:gd name="T59" fmla="*/ 372 h 397"/>
                <a:gd name="T60" fmla="*/ 37 w 344"/>
                <a:gd name="T61" fmla="*/ 391 h 397"/>
                <a:gd name="T62" fmla="*/ 30 w 344"/>
                <a:gd name="T63" fmla="*/ 369 h 397"/>
                <a:gd name="T64" fmla="*/ 17 w 344"/>
                <a:gd name="T65" fmla="*/ 348 h 397"/>
                <a:gd name="T66" fmla="*/ 30 w 344"/>
                <a:gd name="T67" fmla="*/ 329 h 397"/>
                <a:gd name="T68" fmla="*/ 9 w 344"/>
                <a:gd name="T69" fmla="*/ 320 h 397"/>
                <a:gd name="T70" fmla="*/ 30 w 344"/>
                <a:gd name="T71" fmla="*/ 318 h 397"/>
                <a:gd name="T72" fmla="*/ 24 w 344"/>
                <a:gd name="T73" fmla="*/ 311 h 397"/>
                <a:gd name="T74" fmla="*/ 9 w 344"/>
                <a:gd name="T75" fmla="*/ 299 h 397"/>
                <a:gd name="T76" fmla="*/ 6 w 344"/>
                <a:gd name="T77" fmla="*/ 283 h 397"/>
                <a:gd name="T78" fmla="*/ 28 w 344"/>
                <a:gd name="T79" fmla="*/ 275 h 397"/>
                <a:gd name="T80" fmla="*/ 32 w 344"/>
                <a:gd name="T81" fmla="*/ 266 h 397"/>
                <a:gd name="T82" fmla="*/ 58 w 344"/>
                <a:gd name="T83" fmla="*/ 266 h 397"/>
                <a:gd name="T84" fmla="*/ 67 w 344"/>
                <a:gd name="T85" fmla="*/ 243 h 397"/>
                <a:gd name="T86" fmla="*/ 90 w 344"/>
                <a:gd name="T87" fmla="*/ 234 h 397"/>
                <a:gd name="T88" fmla="*/ 73 w 344"/>
                <a:gd name="T89" fmla="*/ 236 h 397"/>
                <a:gd name="T90" fmla="*/ 97 w 344"/>
                <a:gd name="T91" fmla="*/ 210 h 397"/>
                <a:gd name="T92" fmla="*/ 108 w 344"/>
                <a:gd name="T93" fmla="*/ 187 h 397"/>
                <a:gd name="T94" fmla="*/ 120 w 344"/>
                <a:gd name="T95" fmla="*/ 169 h 397"/>
                <a:gd name="T96" fmla="*/ 116 w 344"/>
                <a:gd name="T97" fmla="*/ 150 h 397"/>
                <a:gd name="T98" fmla="*/ 131 w 344"/>
                <a:gd name="T99" fmla="*/ 135 h 397"/>
                <a:gd name="T100" fmla="*/ 133 w 344"/>
                <a:gd name="T101" fmla="*/ 116 h 397"/>
                <a:gd name="T102" fmla="*/ 153 w 344"/>
                <a:gd name="T103" fmla="*/ 105 h 397"/>
                <a:gd name="T104" fmla="*/ 151 w 344"/>
                <a:gd name="T105" fmla="*/ 92 h 397"/>
                <a:gd name="T106" fmla="*/ 172 w 344"/>
                <a:gd name="T107" fmla="*/ 71 h 397"/>
                <a:gd name="T108" fmla="*/ 189 w 344"/>
                <a:gd name="T109" fmla="*/ 68 h 397"/>
                <a:gd name="T110" fmla="*/ 200 w 344"/>
                <a:gd name="T111" fmla="*/ 62 h 397"/>
                <a:gd name="T112" fmla="*/ 215 w 344"/>
                <a:gd name="T113" fmla="*/ 41 h 397"/>
                <a:gd name="T114" fmla="*/ 237 w 344"/>
                <a:gd name="T115" fmla="*/ 38 h 397"/>
                <a:gd name="T116" fmla="*/ 251 w 344"/>
                <a:gd name="T117" fmla="*/ 15 h 397"/>
                <a:gd name="T118" fmla="*/ 260 w 344"/>
                <a:gd name="T119" fmla="*/ 39 h 397"/>
                <a:gd name="T120" fmla="*/ 282 w 344"/>
                <a:gd name="T121" fmla="*/ 25 h 397"/>
                <a:gd name="T122" fmla="*/ 295 w 344"/>
                <a:gd name="T123" fmla="*/ 2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4" h="397">
                  <a:moveTo>
                    <a:pt x="15" y="365"/>
                  </a:moveTo>
                  <a:lnTo>
                    <a:pt x="17" y="367"/>
                  </a:lnTo>
                  <a:lnTo>
                    <a:pt x="13" y="367"/>
                  </a:lnTo>
                  <a:lnTo>
                    <a:pt x="15" y="365"/>
                  </a:lnTo>
                  <a:close/>
                  <a:moveTo>
                    <a:pt x="9" y="344"/>
                  </a:moveTo>
                  <a:lnTo>
                    <a:pt x="11" y="346"/>
                  </a:lnTo>
                  <a:lnTo>
                    <a:pt x="9" y="350"/>
                  </a:lnTo>
                  <a:lnTo>
                    <a:pt x="8" y="346"/>
                  </a:lnTo>
                  <a:lnTo>
                    <a:pt x="8" y="344"/>
                  </a:lnTo>
                  <a:lnTo>
                    <a:pt x="9" y="344"/>
                  </a:lnTo>
                  <a:lnTo>
                    <a:pt x="9" y="344"/>
                  </a:lnTo>
                  <a:close/>
                  <a:moveTo>
                    <a:pt x="13" y="339"/>
                  </a:moveTo>
                  <a:lnTo>
                    <a:pt x="13" y="341"/>
                  </a:lnTo>
                  <a:lnTo>
                    <a:pt x="11" y="342"/>
                  </a:lnTo>
                  <a:lnTo>
                    <a:pt x="13" y="339"/>
                  </a:lnTo>
                  <a:close/>
                  <a:moveTo>
                    <a:pt x="9" y="337"/>
                  </a:moveTo>
                  <a:lnTo>
                    <a:pt x="9" y="341"/>
                  </a:lnTo>
                  <a:lnTo>
                    <a:pt x="8" y="341"/>
                  </a:lnTo>
                  <a:lnTo>
                    <a:pt x="9" y="337"/>
                  </a:lnTo>
                  <a:close/>
                  <a:moveTo>
                    <a:pt x="6" y="331"/>
                  </a:moveTo>
                  <a:lnTo>
                    <a:pt x="6" y="335"/>
                  </a:lnTo>
                  <a:lnTo>
                    <a:pt x="2" y="331"/>
                  </a:lnTo>
                  <a:lnTo>
                    <a:pt x="6" y="331"/>
                  </a:lnTo>
                  <a:close/>
                  <a:moveTo>
                    <a:pt x="9" y="329"/>
                  </a:moveTo>
                  <a:lnTo>
                    <a:pt x="9" y="331"/>
                  </a:lnTo>
                  <a:lnTo>
                    <a:pt x="11" y="331"/>
                  </a:lnTo>
                  <a:lnTo>
                    <a:pt x="11" y="333"/>
                  </a:lnTo>
                  <a:lnTo>
                    <a:pt x="11" y="333"/>
                  </a:lnTo>
                  <a:lnTo>
                    <a:pt x="11" y="337"/>
                  </a:lnTo>
                  <a:lnTo>
                    <a:pt x="9" y="329"/>
                  </a:lnTo>
                  <a:close/>
                  <a:moveTo>
                    <a:pt x="4" y="327"/>
                  </a:moveTo>
                  <a:lnTo>
                    <a:pt x="6" y="327"/>
                  </a:lnTo>
                  <a:lnTo>
                    <a:pt x="4" y="329"/>
                  </a:lnTo>
                  <a:lnTo>
                    <a:pt x="4" y="327"/>
                  </a:lnTo>
                  <a:close/>
                  <a:moveTo>
                    <a:pt x="4" y="320"/>
                  </a:moveTo>
                  <a:lnTo>
                    <a:pt x="4" y="322"/>
                  </a:lnTo>
                  <a:lnTo>
                    <a:pt x="4" y="324"/>
                  </a:lnTo>
                  <a:lnTo>
                    <a:pt x="4" y="324"/>
                  </a:lnTo>
                  <a:lnTo>
                    <a:pt x="2" y="322"/>
                  </a:lnTo>
                  <a:lnTo>
                    <a:pt x="4" y="320"/>
                  </a:lnTo>
                  <a:close/>
                  <a:moveTo>
                    <a:pt x="2" y="314"/>
                  </a:moveTo>
                  <a:lnTo>
                    <a:pt x="4" y="316"/>
                  </a:lnTo>
                  <a:lnTo>
                    <a:pt x="2" y="318"/>
                  </a:lnTo>
                  <a:lnTo>
                    <a:pt x="0" y="316"/>
                  </a:lnTo>
                  <a:lnTo>
                    <a:pt x="2" y="314"/>
                  </a:lnTo>
                  <a:close/>
                  <a:moveTo>
                    <a:pt x="2" y="292"/>
                  </a:moveTo>
                  <a:lnTo>
                    <a:pt x="6" y="294"/>
                  </a:lnTo>
                  <a:lnTo>
                    <a:pt x="2" y="294"/>
                  </a:lnTo>
                  <a:lnTo>
                    <a:pt x="2" y="292"/>
                  </a:lnTo>
                  <a:close/>
                  <a:moveTo>
                    <a:pt x="2" y="284"/>
                  </a:moveTo>
                  <a:lnTo>
                    <a:pt x="6" y="288"/>
                  </a:lnTo>
                  <a:lnTo>
                    <a:pt x="4" y="290"/>
                  </a:lnTo>
                  <a:lnTo>
                    <a:pt x="2" y="284"/>
                  </a:lnTo>
                  <a:close/>
                  <a:moveTo>
                    <a:pt x="11" y="279"/>
                  </a:moveTo>
                  <a:lnTo>
                    <a:pt x="13" y="281"/>
                  </a:lnTo>
                  <a:lnTo>
                    <a:pt x="9" y="281"/>
                  </a:lnTo>
                  <a:lnTo>
                    <a:pt x="11" y="279"/>
                  </a:lnTo>
                  <a:close/>
                  <a:moveTo>
                    <a:pt x="15" y="277"/>
                  </a:moveTo>
                  <a:lnTo>
                    <a:pt x="17" y="277"/>
                  </a:lnTo>
                  <a:lnTo>
                    <a:pt x="19" y="279"/>
                  </a:lnTo>
                  <a:lnTo>
                    <a:pt x="15" y="281"/>
                  </a:lnTo>
                  <a:lnTo>
                    <a:pt x="15" y="277"/>
                  </a:lnTo>
                  <a:close/>
                  <a:moveTo>
                    <a:pt x="49" y="253"/>
                  </a:moveTo>
                  <a:lnTo>
                    <a:pt x="49" y="256"/>
                  </a:lnTo>
                  <a:lnTo>
                    <a:pt x="47" y="256"/>
                  </a:lnTo>
                  <a:lnTo>
                    <a:pt x="45" y="255"/>
                  </a:lnTo>
                  <a:lnTo>
                    <a:pt x="45" y="255"/>
                  </a:lnTo>
                  <a:lnTo>
                    <a:pt x="47" y="255"/>
                  </a:lnTo>
                  <a:lnTo>
                    <a:pt x="47" y="253"/>
                  </a:lnTo>
                  <a:lnTo>
                    <a:pt x="49" y="253"/>
                  </a:lnTo>
                  <a:close/>
                  <a:moveTo>
                    <a:pt x="45" y="247"/>
                  </a:moveTo>
                  <a:lnTo>
                    <a:pt x="47" y="249"/>
                  </a:lnTo>
                  <a:lnTo>
                    <a:pt x="45" y="251"/>
                  </a:lnTo>
                  <a:lnTo>
                    <a:pt x="45" y="251"/>
                  </a:lnTo>
                  <a:lnTo>
                    <a:pt x="45" y="251"/>
                  </a:lnTo>
                  <a:lnTo>
                    <a:pt x="41" y="247"/>
                  </a:lnTo>
                  <a:lnTo>
                    <a:pt x="45" y="247"/>
                  </a:lnTo>
                  <a:close/>
                  <a:moveTo>
                    <a:pt x="60" y="243"/>
                  </a:moveTo>
                  <a:lnTo>
                    <a:pt x="62" y="245"/>
                  </a:lnTo>
                  <a:lnTo>
                    <a:pt x="58" y="249"/>
                  </a:lnTo>
                  <a:lnTo>
                    <a:pt x="54" y="247"/>
                  </a:lnTo>
                  <a:lnTo>
                    <a:pt x="52" y="249"/>
                  </a:lnTo>
                  <a:lnTo>
                    <a:pt x="51" y="249"/>
                  </a:lnTo>
                  <a:lnTo>
                    <a:pt x="52" y="245"/>
                  </a:lnTo>
                  <a:lnTo>
                    <a:pt x="56" y="245"/>
                  </a:lnTo>
                  <a:lnTo>
                    <a:pt x="56" y="243"/>
                  </a:lnTo>
                  <a:lnTo>
                    <a:pt x="60" y="243"/>
                  </a:lnTo>
                  <a:close/>
                  <a:moveTo>
                    <a:pt x="54" y="238"/>
                  </a:moveTo>
                  <a:lnTo>
                    <a:pt x="56" y="240"/>
                  </a:lnTo>
                  <a:lnTo>
                    <a:pt x="54" y="243"/>
                  </a:lnTo>
                  <a:lnTo>
                    <a:pt x="49" y="243"/>
                  </a:lnTo>
                  <a:lnTo>
                    <a:pt x="54" y="238"/>
                  </a:lnTo>
                  <a:close/>
                  <a:moveTo>
                    <a:pt x="95" y="202"/>
                  </a:moveTo>
                  <a:lnTo>
                    <a:pt x="92" y="208"/>
                  </a:lnTo>
                  <a:lnTo>
                    <a:pt x="90" y="210"/>
                  </a:lnTo>
                  <a:lnTo>
                    <a:pt x="90" y="208"/>
                  </a:lnTo>
                  <a:lnTo>
                    <a:pt x="86" y="208"/>
                  </a:lnTo>
                  <a:lnTo>
                    <a:pt x="90" y="204"/>
                  </a:lnTo>
                  <a:lnTo>
                    <a:pt x="94" y="204"/>
                  </a:lnTo>
                  <a:lnTo>
                    <a:pt x="95" y="202"/>
                  </a:lnTo>
                  <a:close/>
                  <a:moveTo>
                    <a:pt x="99" y="198"/>
                  </a:moveTo>
                  <a:lnTo>
                    <a:pt x="95" y="202"/>
                  </a:lnTo>
                  <a:lnTo>
                    <a:pt x="94" y="200"/>
                  </a:lnTo>
                  <a:lnTo>
                    <a:pt x="95" y="198"/>
                  </a:lnTo>
                  <a:lnTo>
                    <a:pt x="99" y="198"/>
                  </a:lnTo>
                  <a:close/>
                  <a:moveTo>
                    <a:pt x="99" y="180"/>
                  </a:moveTo>
                  <a:lnTo>
                    <a:pt x="101" y="182"/>
                  </a:lnTo>
                  <a:lnTo>
                    <a:pt x="101" y="183"/>
                  </a:lnTo>
                  <a:lnTo>
                    <a:pt x="99" y="185"/>
                  </a:lnTo>
                  <a:lnTo>
                    <a:pt x="97" y="183"/>
                  </a:lnTo>
                  <a:lnTo>
                    <a:pt x="99" y="180"/>
                  </a:lnTo>
                  <a:close/>
                  <a:moveTo>
                    <a:pt x="107" y="172"/>
                  </a:moveTo>
                  <a:lnTo>
                    <a:pt x="110" y="172"/>
                  </a:lnTo>
                  <a:lnTo>
                    <a:pt x="107" y="176"/>
                  </a:lnTo>
                  <a:lnTo>
                    <a:pt x="105" y="174"/>
                  </a:lnTo>
                  <a:lnTo>
                    <a:pt x="107" y="172"/>
                  </a:lnTo>
                  <a:close/>
                  <a:moveTo>
                    <a:pt x="107" y="165"/>
                  </a:moveTo>
                  <a:lnTo>
                    <a:pt x="107" y="169"/>
                  </a:lnTo>
                  <a:lnTo>
                    <a:pt x="105" y="172"/>
                  </a:lnTo>
                  <a:lnTo>
                    <a:pt x="103" y="169"/>
                  </a:lnTo>
                  <a:lnTo>
                    <a:pt x="107" y="165"/>
                  </a:lnTo>
                  <a:close/>
                  <a:moveTo>
                    <a:pt x="125" y="137"/>
                  </a:moveTo>
                  <a:lnTo>
                    <a:pt x="127" y="137"/>
                  </a:lnTo>
                  <a:lnTo>
                    <a:pt x="125" y="139"/>
                  </a:lnTo>
                  <a:lnTo>
                    <a:pt x="123" y="137"/>
                  </a:lnTo>
                  <a:lnTo>
                    <a:pt x="125" y="137"/>
                  </a:lnTo>
                  <a:close/>
                  <a:moveTo>
                    <a:pt x="103" y="120"/>
                  </a:moveTo>
                  <a:lnTo>
                    <a:pt x="105" y="122"/>
                  </a:lnTo>
                  <a:lnTo>
                    <a:pt x="105" y="124"/>
                  </a:lnTo>
                  <a:lnTo>
                    <a:pt x="103" y="122"/>
                  </a:lnTo>
                  <a:lnTo>
                    <a:pt x="103" y="120"/>
                  </a:lnTo>
                  <a:close/>
                  <a:moveTo>
                    <a:pt x="108" y="107"/>
                  </a:moveTo>
                  <a:lnTo>
                    <a:pt x="108" y="112"/>
                  </a:lnTo>
                  <a:lnTo>
                    <a:pt x="105" y="116"/>
                  </a:lnTo>
                  <a:lnTo>
                    <a:pt x="105" y="112"/>
                  </a:lnTo>
                  <a:lnTo>
                    <a:pt x="108" y="107"/>
                  </a:lnTo>
                  <a:close/>
                  <a:moveTo>
                    <a:pt x="112" y="105"/>
                  </a:moveTo>
                  <a:lnTo>
                    <a:pt x="114" y="107"/>
                  </a:lnTo>
                  <a:lnTo>
                    <a:pt x="112" y="109"/>
                  </a:lnTo>
                  <a:lnTo>
                    <a:pt x="110" y="107"/>
                  </a:lnTo>
                  <a:lnTo>
                    <a:pt x="112" y="105"/>
                  </a:lnTo>
                  <a:close/>
                  <a:moveTo>
                    <a:pt x="122" y="101"/>
                  </a:moveTo>
                  <a:lnTo>
                    <a:pt x="122" y="105"/>
                  </a:lnTo>
                  <a:lnTo>
                    <a:pt x="116" y="109"/>
                  </a:lnTo>
                  <a:lnTo>
                    <a:pt x="116" y="103"/>
                  </a:lnTo>
                  <a:lnTo>
                    <a:pt x="122" y="101"/>
                  </a:lnTo>
                  <a:close/>
                  <a:moveTo>
                    <a:pt x="131" y="96"/>
                  </a:moveTo>
                  <a:lnTo>
                    <a:pt x="131" y="103"/>
                  </a:lnTo>
                  <a:lnTo>
                    <a:pt x="127" y="101"/>
                  </a:lnTo>
                  <a:lnTo>
                    <a:pt x="123" y="103"/>
                  </a:lnTo>
                  <a:lnTo>
                    <a:pt x="123" y="99"/>
                  </a:lnTo>
                  <a:lnTo>
                    <a:pt x="131" y="96"/>
                  </a:lnTo>
                  <a:close/>
                  <a:moveTo>
                    <a:pt x="129" y="92"/>
                  </a:moveTo>
                  <a:lnTo>
                    <a:pt x="131" y="94"/>
                  </a:lnTo>
                  <a:lnTo>
                    <a:pt x="127" y="94"/>
                  </a:lnTo>
                  <a:lnTo>
                    <a:pt x="129" y="92"/>
                  </a:lnTo>
                  <a:close/>
                  <a:moveTo>
                    <a:pt x="159" y="81"/>
                  </a:moveTo>
                  <a:lnTo>
                    <a:pt x="161" y="82"/>
                  </a:lnTo>
                  <a:lnTo>
                    <a:pt x="157" y="84"/>
                  </a:lnTo>
                  <a:lnTo>
                    <a:pt x="159" y="81"/>
                  </a:lnTo>
                  <a:close/>
                  <a:moveTo>
                    <a:pt x="142" y="79"/>
                  </a:moveTo>
                  <a:lnTo>
                    <a:pt x="140" y="88"/>
                  </a:lnTo>
                  <a:lnTo>
                    <a:pt x="140" y="92"/>
                  </a:lnTo>
                  <a:lnTo>
                    <a:pt x="142" y="86"/>
                  </a:lnTo>
                  <a:lnTo>
                    <a:pt x="148" y="86"/>
                  </a:lnTo>
                  <a:lnTo>
                    <a:pt x="146" y="84"/>
                  </a:lnTo>
                  <a:lnTo>
                    <a:pt x="146" y="81"/>
                  </a:lnTo>
                  <a:lnTo>
                    <a:pt x="148" y="82"/>
                  </a:lnTo>
                  <a:lnTo>
                    <a:pt x="153" y="86"/>
                  </a:lnTo>
                  <a:lnTo>
                    <a:pt x="148" y="94"/>
                  </a:lnTo>
                  <a:lnTo>
                    <a:pt x="144" y="96"/>
                  </a:lnTo>
                  <a:lnTo>
                    <a:pt x="142" y="97"/>
                  </a:lnTo>
                  <a:lnTo>
                    <a:pt x="138" y="97"/>
                  </a:lnTo>
                  <a:lnTo>
                    <a:pt x="140" y="94"/>
                  </a:lnTo>
                  <a:lnTo>
                    <a:pt x="135" y="99"/>
                  </a:lnTo>
                  <a:lnTo>
                    <a:pt x="133" y="99"/>
                  </a:lnTo>
                  <a:lnTo>
                    <a:pt x="135" y="96"/>
                  </a:lnTo>
                  <a:lnTo>
                    <a:pt x="137" y="94"/>
                  </a:lnTo>
                  <a:lnTo>
                    <a:pt x="135" y="92"/>
                  </a:lnTo>
                  <a:lnTo>
                    <a:pt x="138" y="88"/>
                  </a:lnTo>
                  <a:lnTo>
                    <a:pt x="138" y="86"/>
                  </a:lnTo>
                  <a:lnTo>
                    <a:pt x="142" y="79"/>
                  </a:lnTo>
                  <a:close/>
                  <a:moveTo>
                    <a:pt x="133" y="79"/>
                  </a:moveTo>
                  <a:lnTo>
                    <a:pt x="135" y="84"/>
                  </a:lnTo>
                  <a:lnTo>
                    <a:pt x="135" y="90"/>
                  </a:lnTo>
                  <a:lnTo>
                    <a:pt x="131" y="90"/>
                  </a:lnTo>
                  <a:lnTo>
                    <a:pt x="129" y="88"/>
                  </a:lnTo>
                  <a:lnTo>
                    <a:pt x="133" y="86"/>
                  </a:lnTo>
                  <a:lnTo>
                    <a:pt x="131" y="86"/>
                  </a:lnTo>
                  <a:lnTo>
                    <a:pt x="125" y="90"/>
                  </a:lnTo>
                  <a:lnTo>
                    <a:pt x="125" y="86"/>
                  </a:lnTo>
                  <a:lnTo>
                    <a:pt x="125" y="84"/>
                  </a:lnTo>
                  <a:lnTo>
                    <a:pt x="129" y="84"/>
                  </a:lnTo>
                  <a:lnTo>
                    <a:pt x="133" y="81"/>
                  </a:lnTo>
                  <a:lnTo>
                    <a:pt x="131" y="79"/>
                  </a:lnTo>
                  <a:lnTo>
                    <a:pt x="133" y="79"/>
                  </a:lnTo>
                  <a:close/>
                  <a:moveTo>
                    <a:pt x="150" y="77"/>
                  </a:moveTo>
                  <a:lnTo>
                    <a:pt x="153" y="79"/>
                  </a:lnTo>
                  <a:lnTo>
                    <a:pt x="153" y="81"/>
                  </a:lnTo>
                  <a:lnTo>
                    <a:pt x="148" y="79"/>
                  </a:lnTo>
                  <a:lnTo>
                    <a:pt x="148" y="79"/>
                  </a:lnTo>
                  <a:lnTo>
                    <a:pt x="150" y="77"/>
                  </a:lnTo>
                  <a:close/>
                  <a:moveTo>
                    <a:pt x="144" y="66"/>
                  </a:moveTo>
                  <a:lnTo>
                    <a:pt x="146" y="69"/>
                  </a:lnTo>
                  <a:lnTo>
                    <a:pt x="142" y="73"/>
                  </a:lnTo>
                  <a:lnTo>
                    <a:pt x="142" y="75"/>
                  </a:lnTo>
                  <a:lnTo>
                    <a:pt x="137" y="81"/>
                  </a:lnTo>
                  <a:lnTo>
                    <a:pt x="135" y="81"/>
                  </a:lnTo>
                  <a:lnTo>
                    <a:pt x="137" y="75"/>
                  </a:lnTo>
                  <a:lnTo>
                    <a:pt x="140" y="71"/>
                  </a:lnTo>
                  <a:lnTo>
                    <a:pt x="140" y="68"/>
                  </a:lnTo>
                  <a:lnTo>
                    <a:pt x="144" y="66"/>
                  </a:lnTo>
                  <a:close/>
                  <a:moveTo>
                    <a:pt x="159" y="58"/>
                  </a:moveTo>
                  <a:lnTo>
                    <a:pt x="165" y="58"/>
                  </a:lnTo>
                  <a:lnTo>
                    <a:pt x="165" y="62"/>
                  </a:lnTo>
                  <a:lnTo>
                    <a:pt x="168" y="62"/>
                  </a:lnTo>
                  <a:lnTo>
                    <a:pt x="168" y="66"/>
                  </a:lnTo>
                  <a:lnTo>
                    <a:pt x="168" y="68"/>
                  </a:lnTo>
                  <a:lnTo>
                    <a:pt x="168" y="71"/>
                  </a:lnTo>
                  <a:lnTo>
                    <a:pt x="165" y="71"/>
                  </a:lnTo>
                  <a:lnTo>
                    <a:pt x="165" y="73"/>
                  </a:lnTo>
                  <a:lnTo>
                    <a:pt x="161" y="73"/>
                  </a:lnTo>
                  <a:lnTo>
                    <a:pt x="159" y="77"/>
                  </a:lnTo>
                  <a:lnTo>
                    <a:pt x="157" y="77"/>
                  </a:lnTo>
                  <a:lnTo>
                    <a:pt x="157" y="75"/>
                  </a:lnTo>
                  <a:lnTo>
                    <a:pt x="155" y="73"/>
                  </a:lnTo>
                  <a:lnTo>
                    <a:pt x="157" y="69"/>
                  </a:lnTo>
                  <a:lnTo>
                    <a:pt x="153" y="69"/>
                  </a:lnTo>
                  <a:lnTo>
                    <a:pt x="155" y="66"/>
                  </a:lnTo>
                  <a:lnTo>
                    <a:pt x="159" y="66"/>
                  </a:lnTo>
                  <a:lnTo>
                    <a:pt x="155" y="64"/>
                  </a:lnTo>
                  <a:lnTo>
                    <a:pt x="157" y="60"/>
                  </a:lnTo>
                  <a:lnTo>
                    <a:pt x="161" y="62"/>
                  </a:lnTo>
                  <a:lnTo>
                    <a:pt x="159" y="58"/>
                  </a:lnTo>
                  <a:close/>
                  <a:moveTo>
                    <a:pt x="180" y="51"/>
                  </a:moveTo>
                  <a:lnTo>
                    <a:pt x="181" y="54"/>
                  </a:lnTo>
                  <a:lnTo>
                    <a:pt x="180" y="56"/>
                  </a:lnTo>
                  <a:lnTo>
                    <a:pt x="180" y="60"/>
                  </a:lnTo>
                  <a:lnTo>
                    <a:pt x="176" y="60"/>
                  </a:lnTo>
                  <a:lnTo>
                    <a:pt x="172" y="60"/>
                  </a:lnTo>
                  <a:lnTo>
                    <a:pt x="168" y="56"/>
                  </a:lnTo>
                  <a:lnTo>
                    <a:pt x="174" y="56"/>
                  </a:lnTo>
                  <a:lnTo>
                    <a:pt x="174" y="53"/>
                  </a:lnTo>
                  <a:lnTo>
                    <a:pt x="178" y="53"/>
                  </a:lnTo>
                  <a:lnTo>
                    <a:pt x="180" y="51"/>
                  </a:lnTo>
                  <a:close/>
                  <a:moveTo>
                    <a:pt x="189" y="45"/>
                  </a:moveTo>
                  <a:lnTo>
                    <a:pt x="191" y="49"/>
                  </a:lnTo>
                  <a:lnTo>
                    <a:pt x="187" y="51"/>
                  </a:lnTo>
                  <a:lnTo>
                    <a:pt x="189" y="45"/>
                  </a:lnTo>
                  <a:close/>
                  <a:moveTo>
                    <a:pt x="183" y="41"/>
                  </a:moveTo>
                  <a:lnTo>
                    <a:pt x="185" y="43"/>
                  </a:lnTo>
                  <a:lnTo>
                    <a:pt x="187" y="43"/>
                  </a:lnTo>
                  <a:lnTo>
                    <a:pt x="189" y="45"/>
                  </a:lnTo>
                  <a:lnTo>
                    <a:pt x="185" y="47"/>
                  </a:lnTo>
                  <a:lnTo>
                    <a:pt x="185" y="49"/>
                  </a:lnTo>
                  <a:lnTo>
                    <a:pt x="185" y="51"/>
                  </a:lnTo>
                  <a:lnTo>
                    <a:pt x="183" y="51"/>
                  </a:lnTo>
                  <a:lnTo>
                    <a:pt x="178" y="47"/>
                  </a:lnTo>
                  <a:lnTo>
                    <a:pt x="183" y="41"/>
                  </a:lnTo>
                  <a:close/>
                  <a:moveTo>
                    <a:pt x="181" y="39"/>
                  </a:moveTo>
                  <a:lnTo>
                    <a:pt x="181" y="41"/>
                  </a:lnTo>
                  <a:lnTo>
                    <a:pt x="180" y="41"/>
                  </a:lnTo>
                  <a:lnTo>
                    <a:pt x="178" y="43"/>
                  </a:lnTo>
                  <a:lnTo>
                    <a:pt x="178" y="43"/>
                  </a:lnTo>
                  <a:lnTo>
                    <a:pt x="176" y="43"/>
                  </a:lnTo>
                  <a:lnTo>
                    <a:pt x="176" y="39"/>
                  </a:lnTo>
                  <a:lnTo>
                    <a:pt x="181" y="39"/>
                  </a:lnTo>
                  <a:close/>
                  <a:moveTo>
                    <a:pt x="202" y="34"/>
                  </a:moveTo>
                  <a:lnTo>
                    <a:pt x="206" y="38"/>
                  </a:lnTo>
                  <a:lnTo>
                    <a:pt x="204" y="41"/>
                  </a:lnTo>
                  <a:lnTo>
                    <a:pt x="206" y="43"/>
                  </a:lnTo>
                  <a:lnTo>
                    <a:pt x="204" y="47"/>
                  </a:lnTo>
                  <a:lnTo>
                    <a:pt x="202" y="43"/>
                  </a:lnTo>
                  <a:lnTo>
                    <a:pt x="200" y="43"/>
                  </a:lnTo>
                  <a:lnTo>
                    <a:pt x="200" y="38"/>
                  </a:lnTo>
                  <a:lnTo>
                    <a:pt x="202" y="34"/>
                  </a:lnTo>
                  <a:close/>
                  <a:moveTo>
                    <a:pt x="185" y="34"/>
                  </a:moveTo>
                  <a:lnTo>
                    <a:pt x="183" y="38"/>
                  </a:lnTo>
                  <a:lnTo>
                    <a:pt x="181" y="36"/>
                  </a:lnTo>
                  <a:lnTo>
                    <a:pt x="185" y="34"/>
                  </a:lnTo>
                  <a:close/>
                  <a:moveTo>
                    <a:pt x="191" y="32"/>
                  </a:moveTo>
                  <a:lnTo>
                    <a:pt x="191" y="36"/>
                  </a:lnTo>
                  <a:lnTo>
                    <a:pt x="194" y="39"/>
                  </a:lnTo>
                  <a:lnTo>
                    <a:pt x="194" y="41"/>
                  </a:lnTo>
                  <a:lnTo>
                    <a:pt x="193" y="43"/>
                  </a:lnTo>
                  <a:lnTo>
                    <a:pt x="189" y="41"/>
                  </a:lnTo>
                  <a:lnTo>
                    <a:pt x="189" y="38"/>
                  </a:lnTo>
                  <a:lnTo>
                    <a:pt x="189" y="34"/>
                  </a:lnTo>
                  <a:lnTo>
                    <a:pt x="191" y="32"/>
                  </a:lnTo>
                  <a:close/>
                  <a:moveTo>
                    <a:pt x="224" y="28"/>
                  </a:moveTo>
                  <a:lnTo>
                    <a:pt x="228" y="28"/>
                  </a:lnTo>
                  <a:lnTo>
                    <a:pt x="230" y="30"/>
                  </a:lnTo>
                  <a:lnTo>
                    <a:pt x="230" y="34"/>
                  </a:lnTo>
                  <a:lnTo>
                    <a:pt x="226" y="32"/>
                  </a:lnTo>
                  <a:lnTo>
                    <a:pt x="223" y="30"/>
                  </a:lnTo>
                  <a:lnTo>
                    <a:pt x="224" y="28"/>
                  </a:lnTo>
                  <a:close/>
                  <a:moveTo>
                    <a:pt x="236" y="21"/>
                  </a:moveTo>
                  <a:lnTo>
                    <a:pt x="237" y="25"/>
                  </a:lnTo>
                  <a:lnTo>
                    <a:pt x="234" y="28"/>
                  </a:lnTo>
                  <a:lnTo>
                    <a:pt x="234" y="30"/>
                  </a:lnTo>
                  <a:lnTo>
                    <a:pt x="230" y="26"/>
                  </a:lnTo>
                  <a:lnTo>
                    <a:pt x="236" y="21"/>
                  </a:lnTo>
                  <a:close/>
                  <a:moveTo>
                    <a:pt x="241" y="15"/>
                  </a:moveTo>
                  <a:lnTo>
                    <a:pt x="245" y="19"/>
                  </a:lnTo>
                  <a:lnTo>
                    <a:pt x="245" y="21"/>
                  </a:lnTo>
                  <a:lnTo>
                    <a:pt x="239" y="23"/>
                  </a:lnTo>
                  <a:lnTo>
                    <a:pt x="239" y="19"/>
                  </a:lnTo>
                  <a:lnTo>
                    <a:pt x="237" y="17"/>
                  </a:lnTo>
                  <a:lnTo>
                    <a:pt x="237" y="17"/>
                  </a:lnTo>
                  <a:lnTo>
                    <a:pt x="239" y="17"/>
                  </a:lnTo>
                  <a:lnTo>
                    <a:pt x="241" y="15"/>
                  </a:lnTo>
                  <a:lnTo>
                    <a:pt x="241" y="15"/>
                  </a:lnTo>
                  <a:close/>
                  <a:moveTo>
                    <a:pt x="234" y="13"/>
                  </a:moveTo>
                  <a:lnTo>
                    <a:pt x="236" y="15"/>
                  </a:lnTo>
                  <a:lnTo>
                    <a:pt x="226" y="25"/>
                  </a:lnTo>
                  <a:lnTo>
                    <a:pt x="224" y="25"/>
                  </a:lnTo>
                  <a:lnTo>
                    <a:pt x="219" y="23"/>
                  </a:lnTo>
                  <a:lnTo>
                    <a:pt x="217" y="19"/>
                  </a:lnTo>
                  <a:lnTo>
                    <a:pt x="221" y="21"/>
                  </a:lnTo>
                  <a:lnTo>
                    <a:pt x="224" y="19"/>
                  </a:lnTo>
                  <a:lnTo>
                    <a:pt x="226" y="21"/>
                  </a:lnTo>
                  <a:lnTo>
                    <a:pt x="226" y="17"/>
                  </a:lnTo>
                  <a:lnTo>
                    <a:pt x="230" y="19"/>
                  </a:lnTo>
                  <a:lnTo>
                    <a:pt x="234" y="13"/>
                  </a:lnTo>
                  <a:close/>
                  <a:moveTo>
                    <a:pt x="245" y="8"/>
                  </a:moveTo>
                  <a:lnTo>
                    <a:pt x="247" y="10"/>
                  </a:lnTo>
                  <a:lnTo>
                    <a:pt x="245" y="11"/>
                  </a:lnTo>
                  <a:lnTo>
                    <a:pt x="243" y="11"/>
                  </a:lnTo>
                  <a:lnTo>
                    <a:pt x="241" y="8"/>
                  </a:lnTo>
                  <a:lnTo>
                    <a:pt x="245" y="8"/>
                  </a:lnTo>
                  <a:close/>
                  <a:moveTo>
                    <a:pt x="254" y="2"/>
                  </a:moveTo>
                  <a:lnTo>
                    <a:pt x="254" y="4"/>
                  </a:lnTo>
                  <a:lnTo>
                    <a:pt x="251" y="4"/>
                  </a:lnTo>
                  <a:lnTo>
                    <a:pt x="252" y="2"/>
                  </a:lnTo>
                  <a:lnTo>
                    <a:pt x="254" y="2"/>
                  </a:lnTo>
                  <a:close/>
                  <a:moveTo>
                    <a:pt x="264" y="0"/>
                  </a:moveTo>
                  <a:lnTo>
                    <a:pt x="266" y="0"/>
                  </a:lnTo>
                  <a:lnTo>
                    <a:pt x="269" y="2"/>
                  </a:lnTo>
                  <a:lnTo>
                    <a:pt x="266" y="4"/>
                  </a:lnTo>
                  <a:lnTo>
                    <a:pt x="271" y="4"/>
                  </a:lnTo>
                  <a:lnTo>
                    <a:pt x="269" y="8"/>
                  </a:lnTo>
                  <a:lnTo>
                    <a:pt x="266" y="10"/>
                  </a:lnTo>
                  <a:lnTo>
                    <a:pt x="262" y="6"/>
                  </a:lnTo>
                  <a:lnTo>
                    <a:pt x="258" y="6"/>
                  </a:lnTo>
                  <a:lnTo>
                    <a:pt x="258" y="4"/>
                  </a:lnTo>
                  <a:lnTo>
                    <a:pt x="260" y="2"/>
                  </a:lnTo>
                  <a:lnTo>
                    <a:pt x="262" y="4"/>
                  </a:lnTo>
                  <a:lnTo>
                    <a:pt x="264" y="2"/>
                  </a:lnTo>
                  <a:lnTo>
                    <a:pt x="264" y="0"/>
                  </a:lnTo>
                  <a:close/>
                  <a:moveTo>
                    <a:pt x="297" y="0"/>
                  </a:moveTo>
                  <a:lnTo>
                    <a:pt x="297" y="2"/>
                  </a:lnTo>
                  <a:lnTo>
                    <a:pt x="297" y="4"/>
                  </a:lnTo>
                  <a:lnTo>
                    <a:pt x="299" y="6"/>
                  </a:lnTo>
                  <a:lnTo>
                    <a:pt x="303" y="4"/>
                  </a:lnTo>
                  <a:lnTo>
                    <a:pt x="303" y="6"/>
                  </a:lnTo>
                  <a:lnTo>
                    <a:pt x="301" y="11"/>
                  </a:lnTo>
                  <a:lnTo>
                    <a:pt x="297" y="11"/>
                  </a:lnTo>
                  <a:lnTo>
                    <a:pt x="295" y="11"/>
                  </a:lnTo>
                  <a:lnTo>
                    <a:pt x="294" y="11"/>
                  </a:lnTo>
                  <a:lnTo>
                    <a:pt x="294" y="13"/>
                  </a:lnTo>
                  <a:lnTo>
                    <a:pt x="297" y="13"/>
                  </a:lnTo>
                  <a:lnTo>
                    <a:pt x="297" y="15"/>
                  </a:lnTo>
                  <a:lnTo>
                    <a:pt x="295" y="17"/>
                  </a:lnTo>
                  <a:lnTo>
                    <a:pt x="294" y="19"/>
                  </a:lnTo>
                  <a:lnTo>
                    <a:pt x="295" y="19"/>
                  </a:lnTo>
                  <a:lnTo>
                    <a:pt x="299" y="17"/>
                  </a:lnTo>
                  <a:lnTo>
                    <a:pt x="301" y="15"/>
                  </a:lnTo>
                  <a:lnTo>
                    <a:pt x="301" y="17"/>
                  </a:lnTo>
                  <a:lnTo>
                    <a:pt x="299" y="21"/>
                  </a:lnTo>
                  <a:lnTo>
                    <a:pt x="297" y="21"/>
                  </a:lnTo>
                  <a:lnTo>
                    <a:pt x="294" y="26"/>
                  </a:lnTo>
                  <a:lnTo>
                    <a:pt x="297" y="25"/>
                  </a:lnTo>
                  <a:lnTo>
                    <a:pt x="301" y="25"/>
                  </a:lnTo>
                  <a:lnTo>
                    <a:pt x="301" y="23"/>
                  </a:lnTo>
                  <a:lnTo>
                    <a:pt x="303" y="25"/>
                  </a:lnTo>
                  <a:lnTo>
                    <a:pt x="305" y="26"/>
                  </a:lnTo>
                  <a:lnTo>
                    <a:pt x="307" y="25"/>
                  </a:lnTo>
                  <a:lnTo>
                    <a:pt x="307" y="23"/>
                  </a:lnTo>
                  <a:lnTo>
                    <a:pt x="305" y="19"/>
                  </a:lnTo>
                  <a:lnTo>
                    <a:pt x="305" y="17"/>
                  </a:lnTo>
                  <a:lnTo>
                    <a:pt x="307" y="15"/>
                  </a:lnTo>
                  <a:lnTo>
                    <a:pt x="309" y="11"/>
                  </a:lnTo>
                  <a:lnTo>
                    <a:pt x="310" y="10"/>
                  </a:lnTo>
                  <a:lnTo>
                    <a:pt x="312" y="10"/>
                  </a:lnTo>
                  <a:lnTo>
                    <a:pt x="316" y="11"/>
                  </a:lnTo>
                  <a:lnTo>
                    <a:pt x="316" y="13"/>
                  </a:lnTo>
                  <a:lnTo>
                    <a:pt x="314" y="15"/>
                  </a:lnTo>
                  <a:lnTo>
                    <a:pt x="314" y="17"/>
                  </a:lnTo>
                  <a:lnTo>
                    <a:pt x="316" y="17"/>
                  </a:lnTo>
                  <a:lnTo>
                    <a:pt x="318" y="15"/>
                  </a:lnTo>
                  <a:lnTo>
                    <a:pt x="320" y="15"/>
                  </a:lnTo>
                  <a:lnTo>
                    <a:pt x="318" y="17"/>
                  </a:lnTo>
                  <a:lnTo>
                    <a:pt x="320" y="17"/>
                  </a:lnTo>
                  <a:lnTo>
                    <a:pt x="322" y="13"/>
                  </a:lnTo>
                  <a:lnTo>
                    <a:pt x="324" y="13"/>
                  </a:lnTo>
                  <a:lnTo>
                    <a:pt x="325" y="15"/>
                  </a:lnTo>
                  <a:lnTo>
                    <a:pt x="329" y="15"/>
                  </a:lnTo>
                  <a:lnTo>
                    <a:pt x="327" y="19"/>
                  </a:lnTo>
                  <a:lnTo>
                    <a:pt x="325" y="19"/>
                  </a:lnTo>
                  <a:lnTo>
                    <a:pt x="325" y="21"/>
                  </a:lnTo>
                  <a:lnTo>
                    <a:pt x="327" y="21"/>
                  </a:lnTo>
                  <a:lnTo>
                    <a:pt x="331" y="17"/>
                  </a:lnTo>
                  <a:lnTo>
                    <a:pt x="333" y="17"/>
                  </a:lnTo>
                  <a:lnTo>
                    <a:pt x="337" y="21"/>
                  </a:lnTo>
                  <a:lnTo>
                    <a:pt x="338" y="21"/>
                  </a:lnTo>
                  <a:lnTo>
                    <a:pt x="342" y="21"/>
                  </a:lnTo>
                  <a:lnTo>
                    <a:pt x="342" y="23"/>
                  </a:lnTo>
                  <a:lnTo>
                    <a:pt x="344" y="25"/>
                  </a:lnTo>
                  <a:lnTo>
                    <a:pt x="344" y="25"/>
                  </a:lnTo>
                  <a:lnTo>
                    <a:pt x="342" y="26"/>
                  </a:lnTo>
                  <a:lnTo>
                    <a:pt x="335" y="28"/>
                  </a:lnTo>
                  <a:lnTo>
                    <a:pt x="333" y="34"/>
                  </a:lnTo>
                  <a:lnTo>
                    <a:pt x="327" y="36"/>
                  </a:lnTo>
                  <a:lnTo>
                    <a:pt x="322" y="36"/>
                  </a:lnTo>
                  <a:lnTo>
                    <a:pt x="318" y="34"/>
                  </a:lnTo>
                  <a:lnTo>
                    <a:pt x="314" y="36"/>
                  </a:lnTo>
                  <a:lnTo>
                    <a:pt x="309" y="34"/>
                  </a:lnTo>
                  <a:lnTo>
                    <a:pt x="309" y="34"/>
                  </a:lnTo>
                  <a:lnTo>
                    <a:pt x="310" y="38"/>
                  </a:lnTo>
                  <a:lnTo>
                    <a:pt x="314" y="38"/>
                  </a:lnTo>
                  <a:lnTo>
                    <a:pt x="316" y="39"/>
                  </a:lnTo>
                  <a:lnTo>
                    <a:pt x="320" y="38"/>
                  </a:lnTo>
                  <a:lnTo>
                    <a:pt x="320" y="39"/>
                  </a:lnTo>
                  <a:lnTo>
                    <a:pt x="322" y="43"/>
                  </a:lnTo>
                  <a:lnTo>
                    <a:pt x="324" y="43"/>
                  </a:lnTo>
                  <a:lnTo>
                    <a:pt x="324" y="47"/>
                  </a:lnTo>
                  <a:lnTo>
                    <a:pt x="325" y="49"/>
                  </a:lnTo>
                  <a:lnTo>
                    <a:pt x="325" y="47"/>
                  </a:lnTo>
                  <a:lnTo>
                    <a:pt x="327" y="45"/>
                  </a:lnTo>
                  <a:lnTo>
                    <a:pt x="329" y="49"/>
                  </a:lnTo>
                  <a:lnTo>
                    <a:pt x="331" y="49"/>
                  </a:lnTo>
                  <a:lnTo>
                    <a:pt x="331" y="45"/>
                  </a:lnTo>
                  <a:lnTo>
                    <a:pt x="331" y="43"/>
                  </a:lnTo>
                  <a:lnTo>
                    <a:pt x="333" y="43"/>
                  </a:lnTo>
                  <a:lnTo>
                    <a:pt x="333" y="45"/>
                  </a:lnTo>
                  <a:lnTo>
                    <a:pt x="335" y="47"/>
                  </a:lnTo>
                  <a:lnTo>
                    <a:pt x="335" y="45"/>
                  </a:lnTo>
                  <a:lnTo>
                    <a:pt x="337" y="43"/>
                  </a:lnTo>
                  <a:lnTo>
                    <a:pt x="337" y="43"/>
                  </a:lnTo>
                  <a:lnTo>
                    <a:pt x="340" y="45"/>
                  </a:lnTo>
                  <a:lnTo>
                    <a:pt x="340" y="47"/>
                  </a:lnTo>
                  <a:lnTo>
                    <a:pt x="340" y="49"/>
                  </a:lnTo>
                  <a:lnTo>
                    <a:pt x="338" y="53"/>
                  </a:lnTo>
                  <a:lnTo>
                    <a:pt x="335" y="51"/>
                  </a:lnTo>
                  <a:lnTo>
                    <a:pt x="333" y="51"/>
                  </a:lnTo>
                  <a:lnTo>
                    <a:pt x="333" y="56"/>
                  </a:lnTo>
                  <a:lnTo>
                    <a:pt x="331" y="60"/>
                  </a:lnTo>
                  <a:lnTo>
                    <a:pt x="325" y="60"/>
                  </a:lnTo>
                  <a:lnTo>
                    <a:pt x="322" y="64"/>
                  </a:lnTo>
                  <a:lnTo>
                    <a:pt x="322" y="69"/>
                  </a:lnTo>
                  <a:lnTo>
                    <a:pt x="320" y="71"/>
                  </a:lnTo>
                  <a:lnTo>
                    <a:pt x="320" y="64"/>
                  </a:lnTo>
                  <a:lnTo>
                    <a:pt x="322" y="58"/>
                  </a:lnTo>
                  <a:lnTo>
                    <a:pt x="322" y="56"/>
                  </a:lnTo>
                  <a:lnTo>
                    <a:pt x="320" y="53"/>
                  </a:lnTo>
                  <a:lnTo>
                    <a:pt x="318" y="49"/>
                  </a:lnTo>
                  <a:lnTo>
                    <a:pt x="312" y="49"/>
                  </a:lnTo>
                  <a:lnTo>
                    <a:pt x="309" y="47"/>
                  </a:lnTo>
                  <a:lnTo>
                    <a:pt x="307" y="45"/>
                  </a:lnTo>
                  <a:lnTo>
                    <a:pt x="303" y="39"/>
                  </a:lnTo>
                  <a:lnTo>
                    <a:pt x="299" y="38"/>
                  </a:lnTo>
                  <a:lnTo>
                    <a:pt x="292" y="38"/>
                  </a:lnTo>
                  <a:lnTo>
                    <a:pt x="290" y="41"/>
                  </a:lnTo>
                  <a:lnTo>
                    <a:pt x="290" y="41"/>
                  </a:lnTo>
                  <a:lnTo>
                    <a:pt x="286" y="43"/>
                  </a:lnTo>
                  <a:lnTo>
                    <a:pt x="282" y="41"/>
                  </a:lnTo>
                  <a:lnTo>
                    <a:pt x="279" y="43"/>
                  </a:lnTo>
                  <a:lnTo>
                    <a:pt x="279" y="45"/>
                  </a:lnTo>
                  <a:lnTo>
                    <a:pt x="277" y="49"/>
                  </a:lnTo>
                  <a:lnTo>
                    <a:pt x="275" y="51"/>
                  </a:lnTo>
                  <a:lnTo>
                    <a:pt x="277" y="53"/>
                  </a:lnTo>
                  <a:lnTo>
                    <a:pt x="275" y="56"/>
                  </a:lnTo>
                  <a:lnTo>
                    <a:pt x="275" y="64"/>
                  </a:lnTo>
                  <a:lnTo>
                    <a:pt x="275" y="69"/>
                  </a:lnTo>
                  <a:lnTo>
                    <a:pt x="277" y="71"/>
                  </a:lnTo>
                  <a:lnTo>
                    <a:pt x="275" y="75"/>
                  </a:lnTo>
                  <a:lnTo>
                    <a:pt x="273" y="77"/>
                  </a:lnTo>
                  <a:lnTo>
                    <a:pt x="269" y="77"/>
                  </a:lnTo>
                  <a:lnTo>
                    <a:pt x="267" y="79"/>
                  </a:lnTo>
                  <a:lnTo>
                    <a:pt x="266" y="81"/>
                  </a:lnTo>
                  <a:lnTo>
                    <a:pt x="264" y="84"/>
                  </a:lnTo>
                  <a:lnTo>
                    <a:pt x="260" y="82"/>
                  </a:lnTo>
                  <a:lnTo>
                    <a:pt x="254" y="79"/>
                  </a:lnTo>
                  <a:lnTo>
                    <a:pt x="251" y="79"/>
                  </a:lnTo>
                  <a:lnTo>
                    <a:pt x="247" y="81"/>
                  </a:lnTo>
                  <a:lnTo>
                    <a:pt x="243" y="86"/>
                  </a:lnTo>
                  <a:lnTo>
                    <a:pt x="236" y="84"/>
                  </a:lnTo>
                  <a:lnTo>
                    <a:pt x="230" y="82"/>
                  </a:lnTo>
                  <a:lnTo>
                    <a:pt x="228" y="79"/>
                  </a:lnTo>
                  <a:lnTo>
                    <a:pt x="226" y="75"/>
                  </a:lnTo>
                  <a:lnTo>
                    <a:pt x="219" y="69"/>
                  </a:lnTo>
                  <a:lnTo>
                    <a:pt x="217" y="66"/>
                  </a:lnTo>
                  <a:lnTo>
                    <a:pt x="213" y="66"/>
                  </a:lnTo>
                  <a:lnTo>
                    <a:pt x="211" y="68"/>
                  </a:lnTo>
                  <a:lnTo>
                    <a:pt x="211" y="71"/>
                  </a:lnTo>
                  <a:lnTo>
                    <a:pt x="211" y="73"/>
                  </a:lnTo>
                  <a:lnTo>
                    <a:pt x="211" y="73"/>
                  </a:lnTo>
                  <a:lnTo>
                    <a:pt x="209" y="73"/>
                  </a:lnTo>
                  <a:lnTo>
                    <a:pt x="209" y="75"/>
                  </a:lnTo>
                  <a:lnTo>
                    <a:pt x="209" y="75"/>
                  </a:lnTo>
                  <a:lnTo>
                    <a:pt x="208" y="75"/>
                  </a:lnTo>
                  <a:lnTo>
                    <a:pt x="204" y="75"/>
                  </a:lnTo>
                  <a:lnTo>
                    <a:pt x="200" y="75"/>
                  </a:lnTo>
                  <a:lnTo>
                    <a:pt x="200" y="79"/>
                  </a:lnTo>
                  <a:lnTo>
                    <a:pt x="202" y="79"/>
                  </a:lnTo>
                  <a:lnTo>
                    <a:pt x="204" y="82"/>
                  </a:lnTo>
                  <a:lnTo>
                    <a:pt x="200" y="84"/>
                  </a:lnTo>
                  <a:lnTo>
                    <a:pt x="200" y="90"/>
                  </a:lnTo>
                  <a:lnTo>
                    <a:pt x="202" y="92"/>
                  </a:lnTo>
                  <a:lnTo>
                    <a:pt x="202" y="96"/>
                  </a:lnTo>
                  <a:lnTo>
                    <a:pt x="200" y="96"/>
                  </a:lnTo>
                  <a:lnTo>
                    <a:pt x="198" y="96"/>
                  </a:lnTo>
                  <a:lnTo>
                    <a:pt x="196" y="94"/>
                  </a:lnTo>
                  <a:lnTo>
                    <a:pt x="193" y="94"/>
                  </a:lnTo>
                  <a:lnTo>
                    <a:pt x="189" y="92"/>
                  </a:lnTo>
                  <a:lnTo>
                    <a:pt x="183" y="90"/>
                  </a:lnTo>
                  <a:lnTo>
                    <a:pt x="180" y="92"/>
                  </a:lnTo>
                  <a:lnTo>
                    <a:pt x="176" y="92"/>
                  </a:lnTo>
                  <a:lnTo>
                    <a:pt x="174" y="94"/>
                  </a:lnTo>
                  <a:lnTo>
                    <a:pt x="176" y="97"/>
                  </a:lnTo>
                  <a:lnTo>
                    <a:pt x="176" y="99"/>
                  </a:lnTo>
                  <a:lnTo>
                    <a:pt x="176" y="101"/>
                  </a:lnTo>
                  <a:lnTo>
                    <a:pt x="174" y="103"/>
                  </a:lnTo>
                  <a:lnTo>
                    <a:pt x="176" y="107"/>
                  </a:lnTo>
                  <a:lnTo>
                    <a:pt x="174" y="109"/>
                  </a:lnTo>
                  <a:lnTo>
                    <a:pt x="170" y="109"/>
                  </a:lnTo>
                  <a:lnTo>
                    <a:pt x="168" y="107"/>
                  </a:lnTo>
                  <a:lnTo>
                    <a:pt x="165" y="105"/>
                  </a:lnTo>
                  <a:lnTo>
                    <a:pt x="163" y="109"/>
                  </a:lnTo>
                  <a:lnTo>
                    <a:pt x="159" y="114"/>
                  </a:lnTo>
                  <a:lnTo>
                    <a:pt x="157" y="114"/>
                  </a:lnTo>
                  <a:lnTo>
                    <a:pt x="155" y="120"/>
                  </a:lnTo>
                  <a:lnTo>
                    <a:pt x="153" y="122"/>
                  </a:lnTo>
                  <a:lnTo>
                    <a:pt x="151" y="124"/>
                  </a:lnTo>
                  <a:lnTo>
                    <a:pt x="151" y="131"/>
                  </a:lnTo>
                  <a:lnTo>
                    <a:pt x="153" y="133"/>
                  </a:lnTo>
                  <a:lnTo>
                    <a:pt x="155" y="139"/>
                  </a:lnTo>
                  <a:lnTo>
                    <a:pt x="153" y="142"/>
                  </a:lnTo>
                  <a:lnTo>
                    <a:pt x="150" y="148"/>
                  </a:lnTo>
                  <a:lnTo>
                    <a:pt x="144" y="157"/>
                  </a:lnTo>
                  <a:lnTo>
                    <a:pt x="144" y="161"/>
                  </a:lnTo>
                  <a:lnTo>
                    <a:pt x="142" y="163"/>
                  </a:lnTo>
                  <a:lnTo>
                    <a:pt x="137" y="163"/>
                  </a:lnTo>
                  <a:lnTo>
                    <a:pt x="131" y="167"/>
                  </a:lnTo>
                  <a:lnTo>
                    <a:pt x="131" y="170"/>
                  </a:lnTo>
                  <a:lnTo>
                    <a:pt x="133" y="172"/>
                  </a:lnTo>
                  <a:lnTo>
                    <a:pt x="133" y="178"/>
                  </a:lnTo>
                  <a:lnTo>
                    <a:pt x="131" y="182"/>
                  </a:lnTo>
                  <a:lnTo>
                    <a:pt x="129" y="189"/>
                  </a:lnTo>
                  <a:lnTo>
                    <a:pt x="129" y="198"/>
                  </a:lnTo>
                  <a:lnTo>
                    <a:pt x="123" y="212"/>
                  </a:lnTo>
                  <a:lnTo>
                    <a:pt x="123" y="215"/>
                  </a:lnTo>
                  <a:lnTo>
                    <a:pt x="125" y="219"/>
                  </a:lnTo>
                  <a:lnTo>
                    <a:pt x="125" y="225"/>
                  </a:lnTo>
                  <a:lnTo>
                    <a:pt x="123" y="228"/>
                  </a:lnTo>
                  <a:lnTo>
                    <a:pt x="118" y="228"/>
                  </a:lnTo>
                  <a:lnTo>
                    <a:pt x="112" y="226"/>
                  </a:lnTo>
                  <a:lnTo>
                    <a:pt x="108" y="230"/>
                  </a:lnTo>
                  <a:lnTo>
                    <a:pt x="105" y="236"/>
                  </a:lnTo>
                  <a:lnTo>
                    <a:pt x="103" y="243"/>
                  </a:lnTo>
                  <a:lnTo>
                    <a:pt x="105" y="253"/>
                  </a:lnTo>
                  <a:lnTo>
                    <a:pt x="107" y="262"/>
                  </a:lnTo>
                  <a:lnTo>
                    <a:pt x="105" y="266"/>
                  </a:lnTo>
                  <a:lnTo>
                    <a:pt x="107" y="271"/>
                  </a:lnTo>
                  <a:lnTo>
                    <a:pt x="107" y="279"/>
                  </a:lnTo>
                  <a:lnTo>
                    <a:pt x="107" y="284"/>
                  </a:lnTo>
                  <a:lnTo>
                    <a:pt x="107" y="290"/>
                  </a:lnTo>
                  <a:lnTo>
                    <a:pt x="112" y="294"/>
                  </a:lnTo>
                  <a:lnTo>
                    <a:pt x="118" y="299"/>
                  </a:lnTo>
                  <a:lnTo>
                    <a:pt x="116" y="303"/>
                  </a:lnTo>
                  <a:lnTo>
                    <a:pt x="116" y="309"/>
                  </a:lnTo>
                  <a:lnTo>
                    <a:pt x="108" y="311"/>
                  </a:lnTo>
                  <a:lnTo>
                    <a:pt x="108" y="314"/>
                  </a:lnTo>
                  <a:lnTo>
                    <a:pt x="110" y="320"/>
                  </a:lnTo>
                  <a:lnTo>
                    <a:pt x="112" y="327"/>
                  </a:lnTo>
                  <a:lnTo>
                    <a:pt x="114" y="331"/>
                  </a:lnTo>
                  <a:lnTo>
                    <a:pt x="112" y="337"/>
                  </a:lnTo>
                  <a:lnTo>
                    <a:pt x="112" y="341"/>
                  </a:lnTo>
                  <a:lnTo>
                    <a:pt x="110" y="342"/>
                  </a:lnTo>
                  <a:lnTo>
                    <a:pt x="107" y="342"/>
                  </a:lnTo>
                  <a:lnTo>
                    <a:pt x="105" y="346"/>
                  </a:lnTo>
                  <a:lnTo>
                    <a:pt x="107" y="348"/>
                  </a:lnTo>
                  <a:lnTo>
                    <a:pt x="105" y="350"/>
                  </a:lnTo>
                  <a:lnTo>
                    <a:pt x="103" y="354"/>
                  </a:lnTo>
                  <a:lnTo>
                    <a:pt x="105" y="357"/>
                  </a:lnTo>
                  <a:lnTo>
                    <a:pt x="107" y="369"/>
                  </a:lnTo>
                  <a:lnTo>
                    <a:pt x="105" y="370"/>
                  </a:lnTo>
                  <a:lnTo>
                    <a:pt x="103" y="369"/>
                  </a:lnTo>
                  <a:lnTo>
                    <a:pt x="99" y="367"/>
                  </a:lnTo>
                  <a:lnTo>
                    <a:pt x="101" y="365"/>
                  </a:lnTo>
                  <a:lnTo>
                    <a:pt x="99" y="363"/>
                  </a:lnTo>
                  <a:lnTo>
                    <a:pt x="95" y="365"/>
                  </a:lnTo>
                  <a:lnTo>
                    <a:pt x="92" y="361"/>
                  </a:lnTo>
                  <a:lnTo>
                    <a:pt x="92" y="357"/>
                  </a:lnTo>
                  <a:lnTo>
                    <a:pt x="90" y="356"/>
                  </a:lnTo>
                  <a:lnTo>
                    <a:pt x="90" y="352"/>
                  </a:lnTo>
                  <a:lnTo>
                    <a:pt x="90" y="348"/>
                  </a:lnTo>
                  <a:lnTo>
                    <a:pt x="92" y="346"/>
                  </a:lnTo>
                  <a:lnTo>
                    <a:pt x="90" y="342"/>
                  </a:lnTo>
                  <a:lnTo>
                    <a:pt x="86" y="344"/>
                  </a:lnTo>
                  <a:lnTo>
                    <a:pt x="86" y="348"/>
                  </a:lnTo>
                  <a:lnTo>
                    <a:pt x="88" y="350"/>
                  </a:lnTo>
                  <a:lnTo>
                    <a:pt x="86" y="352"/>
                  </a:lnTo>
                  <a:lnTo>
                    <a:pt x="86" y="352"/>
                  </a:lnTo>
                  <a:lnTo>
                    <a:pt x="84" y="354"/>
                  </a:lnTo>
                  <a:lnTo>
                    <a:pt x="84" y="354"/>
                  </a:lnTo>
                  <a:lnTo>
                    <a:pt x="84" y="356"/>
                  </a:lnTo>
                  <a:lnTo>
                    <a:pt x="86" y="357"/>
                  </a:lnTo>
                  <a:lnTo>
                    <a:pt x="88" y="361"/>
                  </a:lnTo>
                  <a:lnTo>
                    <a:pt x="86" y="363"/>
                  </a:lnTo>
                  <a:lnTo>
                    <a:pt x="82" y="369"/>
                  </a:lnTo>
                  <a:lnTo>
                    <a:pt x="82" y="367"/>
                  </a:lnTo>
                  <a:lnTo>
                    <a:pt x="80" y="365"/>
                  </a:lnTo>
                  <a:lnTo>
                    <a:pt x="79" y="367"/>
                  </a:lnTo>
                  <a:lnTo>
                    <a:pt x="80" y="367"/>
                  </a:lnTo>
                  <a:lnTo>
                    <a:pt x="80" y="369"/>
                  </a:lnTo>
                  <a:lnTo>
                    <a:pt x="77" y="370"/>
                  </a:lnTo>
                  <a:lnTo>
                    <a:pt x="77" y="369"/>
                  </a:lnTo>
                  <a:lnTo>
                    <a:pt x="77" y="367"/>
                  </a:lnTo>
                  <a:lnTo>
                    <a:pt x="75" y="367"/>
                  </a:lnTo>
                  <a:lnTo>
                    <a:pt x="73" y="365"/>
                  </a:lnTo>
                  <a:lnTo>
                    <a:pt x="71" y="361"/>
                  </a:lnTo>
                  <a:lnTo>
                    <a:pt x="69" y="357"/>
                  </a:lnTo>
                  <a:lnTo>
                    <a:pt x="67" y="356"/>
                  </a:lnTo>
                  <a:lnTo>
                    <a:pt x="67" y="359"/>
                  </a:lnTo>
                  <a:lnTo>
                    <a:pt x="69" y="361"/>
                  </a:lnTo>
                  <a:lnTo>
                    <a:pt x="73" y="365"/>
                  </a:lnTo>
                  <a:lnTo>
                    <a:pt x="71" y="367"/>
                  </a:lnTo>
                  <a:lnTo>
                    <a:pt x="75" y="370"/>
                  </a:lnTo>
                  <a:lnTo>
                    <a:pt x="73" y="372"/>
                  </a:lnTo>
                  <a:lnTo>
                    <a:pt x="71" y="372"/>
                  </a:lnTo>
                  <a:lnTo>
                    <a:pt x="67" y="374"/>
                  </a:lnTo>
                  <a:lnTo>
                    <a:pt x="67" y="376"/>
                  </a:lnTo>
                  <a:lnTo>
                    <a:pt x="65" y="378"/>
                  </a:lnTo>
                  <a:lnTo>
                    <a:pt x="67" y="380"/>
                  </a:lnTo>
                  <a:lnTo>
                    <a:pt x="64" y="382"/>
                  </a:lnTo>
                  <a:lnTo>
                    <a:pt x="60" y="380"/>
                  </a:lnTo>
                  <a:lnTo>
                    <a:pt x="62" y="384"/>
                  </a:lnTo>
                  <a:lnTo>
                    <a:pt x="62" y="385"/>
                  </a:lnTo>
                  <a:lnTo>
                    <a:pt x="56" y="391"/>
                  </a:lnTo>
                  <a:lnTo>
                    <a:pt x="54" y="391"/>
                  </a:lnTo>
                  <a:lnTo>
                    <a:pt x="52" y="389"/>
                  </a:lnTo>
                  <a:lnTo>
                    <a:pt x="52" y="387"/>
                  </a:lnTo>
                  <a:lnTo>
                    <a:pt x="51" y="389"/>
                  </a:lnTo>
                  <a:lnTo>
                    <a:pt x="49" y="389"/>
                  </a:lnTo>
                  <a:lnTo>
                    <a:pt x="47" y="393"/>
                  </a:lnTo>
                  <a:lnTo>
                    <a:pt x="43" y="395"/>
                  </a:lnTo>
                  <a:lnTo>
                    <a:pt x="41" y="395"/>
                  </a:lnTo>
                  <a:lnTo>
                    <a:pt x="39" y="397"/>
                  </a:lnTo>
                  <a:lnTo>
                    <a:pt x="37" y="391"/>
                  </a:lnTo>
                  <a:lnTo>
                    <a:pt x="37" y="391"/>
                  </a:lnTo>
                  <a:lnTo>
                    <a:pt x="36" y="389"/>
                  </a:lnTo>
                  <a:lnTo>
                    <a:pt x="34" y="389"/>
                  </a:lnTo>
                  <a:lnTo>
                    <a:pt x="34" y="393"/>
                  </a:lnTo>
                  <a:lnTo>
                    <a:pt x="32" y="393"/>
                  </a:lnTo>
                  <a:lnTo>
                    <a:pt x="30" y="391"/>
                  </a:lnTo>
                  <a:lnTo>
                    <a:pt x="32" y="391"/>
                  </a:lnTo>
                  <a:lnTo>
                    <a:pt x="30" y="389"/>
                  </a:lnTo>
                  <a:lnTo>
                    <a:pt x="24" y="385"/>
                  </a:lnTo>
                  <a:lnTo>
                    <a:pt x="19" y="382"/>
                  </a:lnTo>
                  <a:lnTo>
                    <a:pt x="15" y="382"/>
                  </a:lnTo>
                  <a:lnTo>
                    <a:pt x="11" y="374"/>
                  </a:lnTo>
                  <a:lnTo>
                    <a:pt x="13" y="372"/>
                  </a:lnTo>
                  <a:lnTo>
                    <a:pt x="13" y="370"/>
                  </a:lnTo>
                  <a:lnTo>
                    <a:pt x="15" y="369"/>
                  </a:lnTo>
                  <a:lnTo>
                    <a:pt x="17" y="370"/>
                  </a:lnTo>
                  <a:lnTo>
                    <a:pt x="21" y="370"/>
                  </a:lnTo>
                  <a:lnTo>
                    <a:pt x="26" y="374"/>
                  </a:lnTo>
                  <a:lnTo>
                    <a:pt x="26" y="374"/>
                  </a:lnTo>
                  <a:lnTo>
                    <a:pt x="24" y="370"/>
                  </a:lnTo>
                  <a:lnTo>
                    <a:pt x="26" y="369"/>
                  </a:lnTo>
                  <a:lnTo>
                    <a:pt x="30" y="369"/>
                  </a:lnTo>
                  <a:lnTo>
                    <a:pt x="28" y="367"/>
                  </a:lnTo>
                  <a:lnTo>
                    <a:pt x="24" y="369"/>
                  </a:lnTo>
                  <a:lnTo>
                    <a:pt x="22" y="370"/>
                  </a:lnTo>
                  <a:lnTo>
                    <a:pt x="21" y="365"/>
                  </a:lnTo>
                  <a:lnTo>
                    <a:pt x="22" y="363"/>
                  </a:lnTo>
                  <a:lnTo>
                    <a:pt x="22" y="361"/>
                  </a:lnTo>
                  <a:lnTo>
                    <a:pt x="21" y="359"/>
                  </a:lnTo>
                  <a:lnTo>
                    <a:pt x="22" y="357"/>
                  </a:lnTo>
                  <a:lnTo>
                    <a:pt x="19" y="356"/>
                  </a:lnTo>
                  <a:lnTo>
                    <a:pt x="19" y="357"/>
                  </a:lnTo>
                  <a:lnTo>
                    <a:pt x="19" y="359"/>
                  </a:lnTo>
                  <a:lnTo>
                    <a:pt x="17" y="361"/>
                  </a:lnTo>
                  <a:lnTo>
                    <a:pt x="13" y="359"/>
                  </a:lnTo>
                  <a:lnTo>
                    <a:pt x="13" y="363"/>
                  </a:lnTo>
                  <a:lnTo>
                    <a:pt x="9" y="357"/>
                  </a:lnTo>
                  <a:lnTo>
                    <a:pt x="8" y="354"/>
                  </a:lnTo>
                  <a:lnTo>
                    <a:pt x="11" y="350"/>
                  </a:lnTo>
                  <a:lnTo>
                    <a:pt x="13" y="350"/>
                  </a:lnTo>
                  <a:lnTo>
                    <a:pt x="13" y="352"/>
                  </a:lnTo>
                  <a:lnTo>
                    <a:pt x="13" y="350"/>
                  </a:lnTo>
                  <a:lnTo>
                    <a:pt x="17" y="348"/>
                  </a:lnTo>
                  <a:lnTo>
                    <a:pt x="21" y="352"/>
                  </a:lnTo>
                  <a:lnTo>
                    <a:pt x="21" y="348"/>
                  </a:lnTo>
                  <a:lnTo>
                    <a:pt x="22" y="346"/>
                  </a:lnTo>
                  <a:lnTo>
                    <a:pt x="24" y="346"/>
                  </a:lnTo>
                  <a:lnTo>
                    <a:pt x="24" y="344"/>
                  </a:lnTo>
                  <a:lnTo>
                    <a:pt x="19" y="344"/>
                  </a:lnTo>
                  <a:lnTo>
                    <a:pt x="17" y="344"/>
                  </a:lnTo>
                  <a:lnTo>
                    <a:pt x="19" y="342"/>
                  </a:lnTo>
                  <a:lnTo>
                    <a:pt x="21" y="342"/>
                  </a:lnTo>
                  <a:lnTo>
                    <a:pt x="22" y="339"/>
                  </a:lnTo>
                  <a:lnTo>
                    <a:pt x="21" y="337"/>
                  </a:lnTo>
                  <a:lnTo>
                    <a:pt x="22" y="337"/>
                  </a:lnTo>
                  <a:lnTo>
                    <a:pt x="24" y="333"/>
                  </a:lnTo>
                  <a:lnTo>
                    <a:pt x="26" y="333"/>
                  </a:lnTo>
                  <a:lnTo>
                    <a:pt x="26" y="337"/>
                  </a:lnTo>
                  <a:lnTo>
                    <a:pt x="28" y="339"/>
                  </a:lnTo>
                  <a:lnTo>
                    <a:pt x="28" y="335"/>
                  </a:lnTo>
                  <a:lnTo>
                    <a:pt x="28" y="331"/>
                  </a:lnTo>
                  <a:lnTo>
                    <a:pt x="32" y="329"/>
                  </a:lnTo>
                  <a:lnTo>
                    <a:pt x="34" y="327"/>
                  </a:lnTo>
                  <a:lnTo>
                    <a:pt x="30" y="329"/>
                  </a:lnTo>
                  <a:lnTo>
                    <a:pt x="28" y="329"/>
                  </a:lnTo>
                  <a:lnTo>
                    <a:pt x="21" y="331"/>
                  </a:lnTo>
                  <a:lnTo>
                    <a:pt x="21" y="335"/>
                  </a:lnTo>
                  <a:lnTo>
                    <a:pt x="19" y="335"/>
                  </a:lnTo>
                  <a:lnTo>
                    <a:pt x="15" y="341"/>
                  </a:lnTo>
                  <a:lnTo>
                    <a:pt x="13" y="341"/>
                  </a:lnTo>
                  <a:lnTo>
                    <a:pt x="15" y="337"/>
                  </a:lnTo>
                  <a:lnTo>
                    <a:pt x="13" y="333"/>
                  </a:lnTo>
                  <a:lnTo>
                    <a:pt x="15" y="331"/>
                  </a:lnTo>
                  <a:lnTo>
                    <a:pt x="13" y="331"/>
                  </a:lnTo>
                  <a:lnTo>
                    <a:pt x="13" y="329"/>
                  </a:lnTo>
                  <a:lnTo>
                    <a:pt x="17" y="327"/>
                  </a:lnTo>
                  <a:lnTo>
                    <a:pt x="15" y="326"/>
                  </a:lnTo>
                  <a:lnTo>
                    <a:pt x="17" y="324"/>
                  </a:lnTo>
                  <a:lnTo>
                    <a:pt x="13" y="322"/>
                  </a:lnTo>
                  <a:lnTo>
                    <a:pt x="9" y="327"/>
                  </a:lnTo>
                  <a:lnTo>
                    <a:pt x="8" y="326"/>
                  </a:lnTo>
                  <a:lnTo>
                    <a:pt x="6" y="322"/>
                  </a:lnTo>
                  <a:lnTo>
                    <a:pt x="9" y="324"/>
                  </a:lnTo>
                  <a:lnTo>
                    <a:pt x="9" y="322"/>
                  </a:lnTo>
                  <a:lnTo>
                    <a:pt x="9" y="320"/>
                  </a:lnTo>
                  <a:lnTo>
                    <a:pt x="11" y="318"/>
                  </a:lnTo>
                  <a:lnTo>
                    <a:pt x="9" y="318"/>
                  </a:lnTo>
                  <a:lnTo>
                    <a:pt x="9" y="318"/>
                  </a:lnTo>
                  <a:lnTo>
                    <a:pt x="6" y="320"/>
                  </a:lnTo>
                  <a:lnTo>
                    <a:pt x="4" y="318"/>
                  </a:lnTo>
                  <a:lnTo>
                    <a:pt x="6" y="316"/>
                  </a:lnTo>
                  <a:lnTo>
                    <a:pt x="4" y="314"/>
                  </a:lnTo>
                  <a:lnTo>
                    <a:pt x="6" y="313"/>
                  </a:lnTo>
                  <a:lnTo>
                    <a:pt x="8" y="314"/>
                  </a:lnTo>
                  <a:lnTo>
                    <a:pt x="9" y="314"/>
                  </a:lnTo>
                  <a:lnTo>
                    <a:pt x="13" y="313"/>
                  </a:lnTo>
                  <a:lnTo>
                    <a:pt x="15" y="313"/>
                  </a:lnTo>
                  <a:lnTo>
                    <a:pt x="19" y="313"/>
                  </a:lnTo>
                  <a:lnTo>
                    <a:pt x="22" y="313"/>
                  </a:lnTo>
                  <a:lnTo>
                    <a:pt x="24" y="316"/>
                  </a:lnTo>
                  <a:lnTo>
                    <a:pt x="24" y="314"/>
                  </a:lnTo>
                  <a:lnTo>
                    <a:pt x="28" y="311"/>
                  </a:lnTo>
                  <a:lnTo>
                    <a:pt x="32" y="313"/>
                  </a:lnTo>
                  <a:lnTo>
                    <a:pt x="32" y="314"/>
                  </a:lnTo>
                  <a:lnTo>
                    <a:pt x="30" y="316"/>
                  </a:lnTo>
                  <a:lnTo>
                    <a:pt x="30" y="318"/>
                  </a:lnTo>
                  <a:lnTo>
                    <a:pt x="34" y="318"/>
                  </a:lnTo>
                  <a:lnTo>
                    <a:pt x="36" y="314"/>
                  </a:lnTo>
                  <a:lnTo>
                    <a:pt x="34" y="314"/>
                  </a:lnTo>
                  <a:lnTo>
                    <a:pt x="37" y="313"/>
                  </a:lnTo>
                  <a:lnTo>
                    <a:pt x="41" y="311"/>
                  </a:lnTo>
                  <a:lnTo>
                    <a:pt x="43" y="309"/>
                  </a:lnTo>
                  <a:lnTo>
                    <a:pt x="41" y="305"/>
                  </a:lnTo>
                  <a:lnTo>
                    <a:pt x="41" y="303"/>
                  </a:lnTo>
                  <a:lnTo>
                    <a:pt x="39" y="307"/>
                  </a:lnTo>
                  <a:lnTo>
                    <a:pt x="39" y="309"/>
                  </a:lnTo>
                  <a:lnTo>
                    <a:pt x="37" y="311"/>
                  </a:lnTo>
                  <a:lnTo>
                    <a:pt x="34" y="309"/>
                  </a:lnTo>
                  <a:lnTo>
                    <a:pt x="36" y="307"/>
                  </a:lnTo>
                  <a:lnTo>
                    <a:pt x="37" y="307"/>
                  </a:lnTo>
                  <a:lnTo>
                    <a:pt x="36" y="305"/>
                  </a:lnTo>
                  <a:lnTo>
                    <a:pt x="32" y="309"/>
                  </a:lnTo>
                  <a:lnTo>
                    <a:pt x="30" y="309"/>
                  </a:lnTo>
                  <a:lnTo>
                    <a:pt x="28" y="307"/>
                  </a:lnTo>
                  <a:lnTo>
                    <a:pt x="26" y="307"/>
                  </a:lnTo>
                  <a:lnTo>
                    <a:pt x="26" y="309"/>
                  </a:lnTo>
                  <a:lnTo>
                    <a:pt x="24" y="311"/>
                  </a:lnTo>
                  <a:lnTo>
                    <a:pt x="22" y="311"/>
                  </a:lnTo>
                  <a:lnTo>
                    <a:pt x="19" y="309"/>
                  </a:lnTo>
                  <a:lnTo>
                    <a:pt x="13" y="311"/>
                  </a:lnTo>
                  <a:lnTo>
                    <a:pt x="11" y="311"/>
                  </a:lnTo>
                  <a:lnTo>
                    <a:pt x="8" y="313"/>
                  </a:lnTo>
                  <a:lnTo>
                    <a:pt x="8" y="311"/>
                  </a:lnTo>
                  <a:lnTo>
                    <a:pt x="6" y="309"/>
                  </a:lnTo>
                  <a:lnTo>
                    <a:pt x="6" y="307"/>
                  </a:lnTo>
                  <a:lnTo>
                    <a:pt x="6" y="307"/>
                  </a:lnTo>
                  <a:lnTo>
                    <a:pt x="9" y="305"/>
                  </a:lnTo>
                  <a:lnTo>
                    <a:pt x="8" y="305"/>
                  </a:lnTo>
                  <a:lnTo>
                    <a:pt x="6" y="303"/>
                  </a:lnTo>
                  <a:lnTo>
                    <a:pt x="6" y="303"/>
                  </a:lnTo>
                  <a:lnTo>
                    <a:pt x="6" y="303"/>
                  </a:lnTo>
                  <a:lnTo>
                    <a:pt x="8" y="303"/>
                  </a:lnTo>
                  <a:lnTo>
                    <a:pt x="13" y="303"/>
                  </a:lnTo>
                  <a:lnTo>
                    <a:pt x="15" y="301"/>
                  </a:lnTo>
                  <a:lnTo>
                    <a:pt x="11" y="301"/>
                  </a:lnTo>
                  <a:lnTo>
                    <a:pt x="9" y="301"/>
                  </a:lnTo>
                  <a:lnTo>
                    <a:pt x="8" y="301"/>
                  </a:lnTo>
                  <a:lnTo>
                    <a:pt x="9" y="299"/>
                  </a:lnTo>
                  <a:lnTo>
                    <a:pt x="4" y="296"/>
                  </a:lnTo>
                  <a:lnTo>
                    <a:pt x="4" y="296"/>
                  </a:lnTo>
                  <a:lnTo>
                    <a:pt x="8" y="294"/>
                  </a:lnTo>
                  <a:lnTo>
                    <a:pt x="9" y="292"/>
                  </a:lnTo>
                  <a:lnTo>
                    <a:pt x="11" y="294"/>
                  </a:lnTo>
                  <a:lnTo>
                    <a:pt x="13" y="292"/>
                  </a:lnTo>
                  <a:lnTo>
                    <a:pt x="21" y="294"/>
                  </a:lnTo>
                  <a:lnTo>
                    <a:pt x="22" y="294"/>
                  </a:lnTo>
                  <a:lnTo>
                    <a:pt x="26" y="294"/>
                  </a:lnTo>
                  <a:lnTo>
                    <a:pt x="30" y="292"/>
                  </a:lnTo>
                  <a:lnTo>
                    <a:pt x="26" y="292"/>
                  </a:lnTo>
                  <a:lnTo>
                    <a:pt x="24" y="292"/>
                  </a:lnTo>
                  <a:lnTo>
                    <a:pt x="21" y="292"/>
                  </a:lnTo>
                  <a:lnTo>
                    <a:pt x="17" y="290"/>
                  </a:lnTo>
                  <a:lnTo>
                    <a:pt x="13" y="290"/>
                  </a:lnTo>
                  <a:lnTo>
                    <a:pt x="9" y="290"/>
                  </a:lnTo>
                  <a:lnTo>
                    <a:pt x="8" y="288"/>
                  </a:lnTo>
                  <a:lnTo>
                    <a:pt x="9" y="286"/>
                  </a:lnTo>
                  <a:lnTo>
                    <a:pt x="6" y="284"/>
                  </a:lnTo>
                  <a:lnTo>
                    <a:pt x="6" y="283"/>
                  </a:lnTo>
                  <a:lnTo>
                    <a:pt x="6" y="283"/>
                  </a:lnTo>
                  <a:lnTo>
                    <a:pt x="9" y="284"/>
                  </a:lnTo>
                  <a:lnTo>
                    <a:pt x="9" y="288"/>
                  </a:lnTo>
                  <a:lnTo>
                    <a:pt x="13" y="286"/>
                  </a:lnTo>
                  <a:lnTo>
                    <a:pt x="11" y="283"/>
                  </a:lnTo>
                  <a:lnTo>
                    <a:pt x="15" y="283"/>
                  </a:lnTo>
                  <a:lnTo>
                    <a:pt x="17" y="286"/>
                  </a:lnTo>
                  <a:lnTo>
                    <a:pt x="19" y="286"/>
                  </a:lnTo>
                  <a:lnTo>
                    <a:pt x="21" y="284"/>
                  </a:lnTo>
                  <a:lnTo>
                    <a:pt x="17" y="283"/>
                  </a:lnTo>
                  <a:lnTo>
                    <a:pt x="21" y="279"/>
                  </a:lnTo>
                  <a:lnTo>
                    <a:pt x="24" y="283"/>
                  </a:lnTo>
                  <a:lnTo>
                    <a:pt x="24" y="281"/>
                  </a:lnTo>
                  <a:lnTo>
                    <a:pt x="24" y="279"/>
                  </a:lnTo>
                  <a:lnTo>
                    <a:pt x="26" y="277"/>
                  </a:lnTo>
                  <a:lnTo>
                    <a:pt x="30" y="279"/>
                  </a:lnTo>
                  <a:lnTo>
                    <a:pt x="30" y="283"/>
                  </a:lnTo>
                  <a:lnTo>
                    <a:pt x="32" y="284"/>
                  </a:lnTo>
                  <a:lnTo>
                    <a:pt x="34" y="283"/>
                  </a:lnTo>
                  <a:lnTo>
                    <a:pt x="32" y="281"/>
                  </a:lnTo>
                  <a:lnTo>
                    <a:pt x="34" y="279"/>
                  </a:lnTo>
                  <a:lnTo>
                    <a:pt x="28" y="275"/>
                  </a:lnTo>
                  <a:lnTo>
                    <a:pt x="26" y="273"/>
                  </a:lnTo>
                  <a:lnTo>
                    <a:pt x="21" y="273"/>
                  </a:lnTo>
                  <a:lnTo>
                    <a:pt x="19" y="271"/>
                  </a:lnTo>
                  <a:lnTo>
                    <a:pt x="22" y="270"/>
                  </a:lnTo>
                  <a:lnTo>
                    <a:pt x="24" y="271"/>
                  </a:lnTo>
                  <a:lnTo>
                    <a:pt x="26" y="270"/>
                  </a:lnTo>
                  <a:lnTo>
                    <a:pt x="28" y="271"/>
                  </a:lnTo>
                  <a:lnTo>
                    <a:pt x="30" y="271"/>
                  </a:lnTo>
                  <a:lnTo>
                    <a:pt x="32" y="271"/>
                  </a:lnTo>
                  <a:lnTo>
                    <a:pt x="34" y="275"/>
                  </a:lnTo>
                  <a:lnTo>
                    <a:pt x="37" y="275"/>
                  </a:lnTo>
                  <a:lnTo>
                    <a:pt x="39" y="273"/>
                  </a:lnTo>
                  <a:lnTo>
                    <a:pt x="45" y="270"/>
                  </a:lnTo>
                  <a:lnTo>
                    <a:pt x="45" y="270"/>
                  </a:lnTo>
                  <a:lnTo>
                    <a:pt x="43" y="270"/>
                  </a:lnTo>
                  <a:lnTo>
                    <a:pt x="39" y="271"/>
                  </a:lnTo>
                  <a:lnTo>
                    <a:pt x="37" y="270"/>
                  </a:lnTo>
                  <a:lnTo>
                    <a:pt x="39" y="268"/>
                  </a:lnTo>
                  <a:lnTo>
                    <a:pt x="39" y="268"/>
                  </a:lnTo>
                  <a:lnTo>
                    <a:pt x="34" y="270"/>
                  </a:lnTo>
                  <a:lnTo>
                    <a:pt x="32" y="266"/>
                  </a:lnTo>
                  <a:lnTo>
                    <a:pt x="34" y="264"/>
                  </a:lnTo>
                  <a:lnTo>
                    <a:pt x="32" y="262"/>
                  </a:lnTo>
                  <a:lnTo>
                    <a:pt x="34" y="260"/>
                  </a:lnTo>
                  <a:lnTo>
                    <a:pt x="36" y="262"/>
                  </a:lnTo>
                  <a:lnTo>
                    <a:pt x="39" y="262"/>
                  </a:lnTo>
                  <a:lnTo>
                    <a:pt x="41" y="264"/>
                  </a:lnTo>
                  <a:lnTo>
                    <a:pt x="43" y="262"/>
                  </a:lnTo>
                  <a:lnTo>
                    <a:pt x="49" y="268"/>
                  </a:lnTo>
                  <a:lnTo>
                    <a:pt x="52" y="270"/>
                  </a:lnTo>
                  <a:lnTo>
                    <a:pt x="56" y="270"/>
                  </a:lnTo>
                  <a:lnTo>
                    <a:pt x="54" y="268"/>
                  </a:lnTo>
                  <a:lnTo>
                    <a:pt x="51" y="268"/>
                  </a:lnTo>
                  <a:lnTo>
                    <a:pt x="49" y="264"/>
                  </a:lnTo>
                  <a:lnTo>
                    <a:pt x="45" y="260"/>
                  </a:lnTo>
                  <a:lnTo>
                    <a:pt x="45" y="258"/>
                  </a:lnTo>
                  <a:lnTo>
                    <a:pt x="47" y="258"/>
                  </a:lnTo>
                  <a:lnTo>
                    <a:pt x="47" y="260"/>
                  </a:lnTo>
                  <a:lnTo>
                    <a:pt x="51" y="262"/>
                  </a:lnTo>
                  <a:lnTo>
                    <a:pt x="52" y="262"/>
                  </a:lnTo>
                  <a:lnTo>
                    <a:pt x="54" y="266"/>
                  </a:lnTo>
                  <a:lnTo>
                    <a:pt x="58" y="266"/>
                  </a:lnTo>
                  <a:lnTo>
                    <a:pt x="58" y="264"/>
                  </a:lnTo>
                  <a:lnTo>
                    <a:pt x="56" y="264"/>
                  </a:lnTo>
                  <a:lnTo>
                    <a:pt x="56" y="260"/>
                  </a:lnTo>
                  <a:lnTo>
                    <a:pt x="52" y="260"/>
                  </a:lnTo>
                  <a:lnTo>
                    <a:pt x="49" y="258"/>
                  </a:lnTo>
                  <a:lnTo>
                    <a:pt x="49" y="258"/>
                  </a:lnTo>
                  <a:lnTo>
                    <a:pt x="52" y="258"/>
                  </a:lnTo>
                  <a:lnTo>
                    <a:pt x="52" y="258"/>
                  </a:lnTo>
                  <a:lnTo>
                    <a:pt x="54" y="256"/>
                  </a:lnTo>
                  <a:lnTo>
                    <a:pt x="58" y="255"/>
                  </a:lnTo>
                  <a:lnTo>
                    <a:pt x="58" y="255"/>
                  </a:lnTo>
                  <a:lnTo>
                    <a:pt x="56" y="255"/>
                  </a:lnTo>
                  <a:lnTo>
                    <a:pt x="54" y="255"/>
                  </a:lnTo>
                  <a:lnTo>
                    <a:pt x="56" y="251"/>
                  </a:lnTo>
                  <a:lnTo>
                    <a:pt x="60" y="251"/>
                  </a:lnTo>
                  <a:lnTo>
                    <a:pt x="62" y="253"/>
                  </a:lnTo>
                  <a:lnTo>
                    <a:pt x="65" y="249"/>
                  </a:lnTo>
                  <a:lnTo>
                    <a:pt x="62" y="249"/>
                  </a:lnTo>
                  <a:lnTo>
                    <a:pt x="62" y="247"/>
                  </a:lnTo>
                  <a:lnTo>
                    <a:pt x="65" y="247"/>
                  </a:lnTo>
                  <a:lnTo>
                    <a:pt x="67" y="243"/>
                  </a:lnTo>
                  <a:lnTo>
                    <a:pt x="69" y="243"/>
                  </a:lnTo>
                  <a:lnTo>
                    <a:pt x="71" y="247"/>
                  </a:lnTo>
                  <a:lnTo>
                    <a:pt x="71" y="251"/>
                  </a:lnTo>
                  <a:lnTo>
                    <a:pt x="73" y="253"/>
                  </a:lnTo>
                  <a:lnTo>
                    <a:pt x="71" y="255"/>
                  </a:lnTo>
                  <a:lnTo>
                    <a:pt x="69" y="256"/>
                  </a:lnTo>
                  <a:lnTo>
                    <a:pt x="73" y="255"/>
                  </a:lnTo>
                  <a:lnTo>
                    <a:pt x="75" y="253"/>
                  </a:lnTo>
                  <a:lnTo>
                    <a:pt x="75" y="251"/>
                  </a:lnTo>
                  <a:lnTo>
                    <a:pt x="77" y="249"/>
                  </a:lnTo>
                  <a:lnTo>
                    <a:pt x="80" y="249"/>
                  </a:lnTo>
                  <a:lnTo>
                    <a:pt x="84" y="251"/>
                  </a:lnTo>
                  <a:lnTo>
                    <a:pt x="86" y="251"/>
                  </a:lnTo>
                  <a:lnTo>
                    <a:pt x="86" y="249"/>
                  </a:lnTo>
                  <a:lnTo>
                    <a:pt x="88" y="247"/>
                  </a:lnTo>
                  <a:lnTo>
                    <a:pt x="84" y="245"/>
                  </a:lnTo>
                  <a:lnTo>
                    <a:pt x="90" y="240"/>
                  </a:lnTo>
                  <a:lnTo>
                    <a:pt x="92" y="240"/>
                  </a:lnTo>
                  <a:lnTo>
                    <a:pt x="94" y="238"/>
                  </a:lnTo>
                  <a:lnTo>
                    <a:pt x="90" y="236"/>
                  </a:lnTo>
                  <a:lnTo>
                    <a:pt x="90" y="234"/>
                  </a:lnTo>
                  <a:lnTo>
                    <a:pt x="94" y="230"/>
                  </a:lnTo>
                  <a:lnTo>
                    <a:pt x="92" y="230"/>
                  </a:lnTo>
                  <a:lnTo>
                    <a:pt x="90" y="230"/>
                  </a:lnTo>
                  <a:lnTo>
                    <a:pt x="88" y="232"/>
                  </a:lnTo>
                  <a:lnTo>
                    <a:pt x="86" y="232"/>
                  </a:lnTo>
                  <a:lnTo>
                    <a:pt x="86" y="236"/>
                  </a:lnTo>
                  <a:lnTo>
                    <a:pt x="84" y="240"/>
                  </a:lnTo>
                  <a:lnTo>
                    <a:pt x="86" y="238"/>
                  </a:lnTo>
                  <a:lnTo>
                    <a:pt x="86" y="240"/>
                  </a:lnTo>
                  <a:lnTo>
                    <a:pt x="80" y="245"/>
                  </a:lnTo>
                  <a:lnTo>
                    <a:pt x="77" y="245"/>
                  </a:lnTo>
                  <a:lnTo>
                    <a:pt x="73" y="247"/>
                  </a:lnTo>
                  <a:lnTo>
                    <a:pt x="71" y="245"/>
                  </a:lnTo>
                  <a:lnTo>
                    <a:pt x="71" y="241"/>
                  </a:lnTo>
                  <a:lnTo>
                    <a:pt x="75" y="241"/>
                  </a:lnTo>
                  <a:lnTo>
                    <a:pt x="75" y="240"/>
                  </a:lnTo>
                  <a:lnTo>
                    <a:pt x="73" y="240"/>
                  </a:lnTo>
                  <a:lnTo>
                    <a:pt x="69" y="241"/>
                  </a:lnTo>
                  <a:lnTo>
                    <a:pt x="69" y="240"/>
                  </a:lnTo>
                  <a:lnTo>
                    <a:pt x="71" y="238"/>
                  </a:lnTo>
                  <a:lnTo>
                    <a:pt x="73" y="236"/>
                  </a:lnTo>
                  <a:lnTo>
                    <a:pt x="75" y="232"/>
                  </a:lnTo>
                  <a:lnTo>
                    <a:pt x="73" y="230"/>
                  </a:lnTo>
                  <a:lnTo>
                    <a:pt x="77" y="228"/>
                  </a:lnTo>
                  <a:lnTo>
                    <a:pt x="77" y="225"/>
                  </a:lnTo>
                  <a:lnTo>
                    <a:pt x="79" y="225"/>
                  </a:lnTo>
                  <a:lnTo>
                    <a:pt x="82" y="225"/>
                  </a:lnTo>
                  <a:lnTo>
                    <a:pt x="80" y="223"/>
                  </a:lnTo>
                  <a:lnTo>
                    <a:pt x="80" y="221"/>
                  </a:lnTo>
                  <a:lnTo>
                    <a:pt x="82" y="219"/>
                  </a:lnTo>
                  <a:lnTo>
                    <a:pt x="82" y="217"/>
                  </a:lnTo>
                  <a:lnTo>
                    <a:pt x="84" y="217"/>
                  </a:lnTo>
                  <a:lnTo>
                    <a:pt x="86" y="215"/>
                  </a:lnTo>
                  <a:lnTo>
                    <a:pt x="86" y="217"/>
                  </a:lnTo>
                  <a:lnTo>
                    <a:pt x="88" y="219"/>
                  </a:lnTo>
                  <a:lnTo>
                    <a:pt x="90" y="219"/>
                  </a:lnTo>
                  <a:lnTo>
                    <a:pt x="92" y="217"/>
                  </a:lnTo>
                  <a:lnTo>
                    <a:pt x="94" y="215"/>
                  </a:lnTo>
                  <a:lnTo>
                    <a:pt x="90" y="213"/>
                  </a:lnTo>
                  <a:lnTo>
                    <a:pt x="90" y="213"/>
                  </a:lnTo>
                  <a:lnTo>
                    <a:pt x="92" y="210"/>
                  </a:lnTo>
                  <a:lnTo>
                    <a:pt x="97" y="210"/>
                  </a:lnTo>
                  <a:lnTo>
                    <a:pt x="97" y="208"/>
                  </a:lnTo>
                  <a:lnTo>
                    <a:pt x="95" y="208"/>
                  </a:lnTo>
                  <a:lnTo>
                    <a:pt x="97" y="206"/>
                  </a:lnTo>
                  <a:lnTo>
                    <a:pt x="99" y="204"/>
                  </a:lnTo>
                  <a:lnTo>
                    <a:pt x="99" y="202"/>
                  </a:lnTo>
                  <a:lnTo>
                    <a:pt x="103" y="202"/>
                  </a:lnTo>
                  <a:lnTo>
                    <a:pt x="105" y="202"/>
                  </a:lnTo>
                  <a:lnTo>
                    <a:pt x="107" y="198"/>
                  </a:lnTo>
                  <a:lnTo>
                    <a:pt x="108" y="198"/>
                  </a:lnTo>
                  <a:lnTo>
                    <a:pt x="110" y="195"/>
                  </a:lnTo>
                  <a:lnTo>
                    <a:pt x="108" y="195"/>
                  </a:lnTo>
                  <a:lnTo>
                    <a:pt x="108" y="197"/>
                  </a:lnTo>
                  <a:lnTo>
                    <a:pt x="107" y="197"/>
                  </a:lnTo>
                  <a:lnTo>
                    <a:pt x="105" y="195"/>
                  </a:lnTo>
                  <a:lnTo>
                    <a:pt x="105" y="191"/>
                  </a:lnTo>
                  <a:lnTo>
                    <a:pt x="103" y="191"/>
                  </a:lnTo>
                  <a:lnTo>
                    <a:pt x="103" y="189"/>
                  </a:lnTo>
                  <a:lnTo>
                    <a:pt x="105" y="187"/>
                  </a:lnTo>
                  <a:lnTo>
                    <a:pt x="108" y="191"/>
                  </a:lnTo>
                  <a:lnTo>
                    <a:pt x="108" y="189"/>
                  </a:lnTo>
                  <a:lnTo>
                    <a:pt x="108" y="187"/>
                  </a:lnTo>
                  <a:lnTo>
                    <a:pt x="107" y="185"/>
                  </a:lnTo>
                  <a:lnTo>
                    <a:pt x="107" y="183"/>
                  </a:lnTo>
                  <a:lnTo>
                    <a:pt x="107" y="183"/>
                  </a:lnTo>
                  <a:lnTo>
                    <a:pt x="108" y="183"/>
                  </a:lnTo>
                  <a:lnTo>
                    <a:pt x="110" y="183"/>
                  </a:lnTo>
                  <a:lnTo>
                    <a:pt x="110" y="182"/>
                  </a:lnTo>
                  <a:lnTo>
                    <a:pt x="108" y="180"/>
                  </a:lnTo>
                  <a:lnTo>
                    <a:pt x="108" y="180"/>
                  </a:lnTo>
                  <a:lnTo>
                    <a:pt x="108" y="178"/>
                  </a:lnTo>
                  <a:lnTo>
                    <a:pt x="110" y="176"/>
                  </a:lnTo>
                  <a:lnTo>
                    <a:pt x="112" y="176"/>
                  </a:lnTo>
                  <a:lnTo>
                    <a:pt x="114" y="178"/>
                  </a:lnTo>
                  <a:lnTo>
                    <a:pt x="114" y="176"/>
                  </a:lnTo>
                  <a:lnTo>
                    <a:pt x="112" y="174"/>
                  </a:lnTo>
                  <a:lnTo>
                    <a:pt x="112" y="172"/>
                  </a:lnTo>
                  <a:lnTo>
                    <a:pt x="108" y="170"/>
                  </a:lnTo>
                  <a:lnTo>
                    <a:pt x="108" y="170"/>
                  </a:lnTo>
                  <a:lnTo>
                    <a:pt x="110" y="167"/>
                  </a:lnTo>
                  <a:lnTo>
                    <a:pt x="116" y="167"/>
                  </a:lnTo>
                  <a:lnTo>
                    <a:pt x="118" y="169"/>
                  </a:lnTo>
                  <a:lnTo>
                    <a:pt x="120" y="169"/>
                  </a:lnTo>
                  <a:lnTo>
                    <a:pt x="120" y="167"/>
                  </a:lnTo>
                  <a:lnTo>
                    <a:pt x="122" y="165"/>
                  </a:lnTo>
                  <a:lnTo>
                    <a:pt x="120" y="167"/>
                  </a:lnTo>
                  <a:lnTo>
                    <a:pt x="118" y="165"/>
                  </a:lnTo>
                  <a:lnTo>
                    <a:pt x="116" y="163"/>
                  </a:lnTo>
                  <a:lnTo>
                    <a:pt x="112" y="163"/>
                  </a:lnTo>
                  <a:lnTo>
                    <a:pt x="110" y="161"/>
                  </a:lnTo>
                  <a:lnTo>
                    <a:pt x="112" y="159"/>
                  </a:lnTo>
                  <a:lnTo>
                    <a:pt x="112" y="157"/>
                  </a:lnTo>
                  <a:lnTo>
                    <a:pt x="112" y="159"/>
                  </a:lnTo>
                  <a:lnTo>
                    <a:pt x="114" y="159"/>
                  </a:lnTo>
                  <a:lnTo>
                    <a:pt x="116" y="157"/>
                  </a:lnTo>
                  <a:lnTo>
                    <a:pt x="114" y="157"/>
                  </a:lnTo>
                  <a:lnTo>
                    <a:pt x="114" y="155"/>
                  </a:lnTo>
                  <a:lnTo>
                    <a:pt x="116" y="154"/>
                  </a:lnTo>
                  <a:lnTo>
                    <a:pt x="114" y="152"/>
                  </a:lnTo>
                  <a:lnTo>
                    <a:pt x="114" y="152"/>
                  </a:lnTo>
                  <a:lnTo>
                    <a:pt x="114" y="152"/>
                  </a:lnTo>
                  <a:lnTo>
                    <a:pt x="118" y="154"/>
                  </a:lnTo>
                  <a:lnTo>
                    <a:pt x="120" y="152"/>
                  </a:lnTo>
                  <a:lnTo>
                    <a:pt x="116" y="150"/>
                  </a:lnTo>
                  <a:lnTo>
                    <a:pt x="118" y="148"/>
                  </a:lnTo>
                  <a:lnTo>
                    <a:pt x="120" y="150"/>
                  </a:lnTo>
                  <a:lnTo>
                    <a:pt x="122" y="148"/>
                  </a:lnTo>
                  <a:lnTo>
                    <a:pt x="120" y="146"/>
                  </a:lnTo>
                  <a:lnTo>
                    <a:pt x="116" y="144"/>
                  </a:lnTo>
                  <a:lnTo>
                    <a:pt x="118" y="144"/>
                  </a:lnTo>
                  <a:lnTo>
                    <a:pt x="120" y="144"/>
                  </a:lnTo>
                  <a:lnTo>
                    <a:pt x="123" y="140"/>
                  </a:lnTo>
                  <a:lnTo>
                    <a:pt x="125" y="142"/>
                  </a:lnTo>
                  <a:lnTo>
                    <a:pt x="127" y="140"/>
                  </a:lnTo>
                  <a:lnTo>
                    <a:pt x="127" y="139"/>
                  </a:lnTo>
                  <a:lnTo>
                    <a:pt x="133" y="137"/>
                  </a:lnTo>
                  <a:lnTo>
                    <a:pt x="135" y="137"/>
                  </a:lnTo>
                  <a:lnTo>
                    <a:pt x="137" y="137"/>
                  </a:lnTo>
                  <a:lnTo>
                    <a:pt x="142" y="139"/>
                  </a:lnTo>
                  <a:lnTo>
                    <a:pt x="142" y="137"/>
                  </a:lnTo>
                  <a:lnTo>
                    <a:pt x="140" y="137"/>
                  </a:lnTo>
                  <a:lnTo>
                    <a:pt x="138" y="133"/>
                  </a:lnTo>
                  <a:lnTo>
                    <a:pt x="137" y="135"/>
                  </a:lnTo>
                  <a:lnTo>
                    <a:pt x="135" y="133"/>
                  </a:lnTo>
                  <a:lnTo>
                    <a:pt x="131" y="135"/>
                  </a:lnTo>
                  <a:lnTo>
                    <a:pt x="129" y="133"/>
                  </a:lnTo>
                  <a:lnTo>
                    <a:pt x="129" y="131"/>
                  </a:lnTo>
                  <a:lnTo>
                    <a:pt x="131" y="129"/>
                  </a:lnTo>
                  <a:lnTo>
                    <a:pt x="135" y="129"/>
                  </a:lnTo>
                  <a:lnTo>
                    <a:pt x="133" y="127"/>
                  </a:lnTo>
                  <a:lnTo>
                    <a:pt x="135" y="124"/>
                  </a:lnTo>
                  <a:lnTo>
                    <a:pt x="135" y="124"/>
                  </a:lnTo>
                  <a:lnTo>
                    <a:pt x="138" y="127"/>
                  </a:lnTo>
                  <a:lnTo>
                    <a:pt x="140" y="127"/>
                  </a:lnTo>
                  <a:lnTo>
                    <a:pt x="142" y="129"/>
                  </a:lnTo>
                  <a:lnTo>
                    <a:pt x="142" y="127"/>
                  </a:lnTo>
                  <a:lnTo>
                    <a:pt x="138" y="124"/>
                  </a:lnTo>
                  <a:lnTo>
                    <a:pt x="137" y="122"/>
                  </a:lnTo>
                  <a:lnTo>
                    <a:pt x="138" y="118"/>
                  </a:lnTo>
                  <a:lnTo>
                    <a:pt x="142" y="118"/>
                  </a:lnTo>
                  <a:lnTo>
                    <a:pt x="140" y="116"/>
                  </a:lnTo>
                  <a:lnTo>
                    <a:pt x="138" y="116"/>
                  </a:lnTo>
                  <a:lnTo>
                    <a:pt x="135" y="120"/>
                  </a:lnTo>
                  <a:lnTo>
                    <a:pt x="133" y="120"/>
                  </a:lnTo>
                  <a:lnTo>
                    <a:pt x="135" y="118"/>
                  </a:lnTo>
                  <a:lnTo>
                    <a:pt x="133" y="116"/>
                  </a:lnTo>
                  <a:lnTo>
                    <a:pt x="135" y="112"/>
                  </a:lnTo>
                  <a:lnTo>
                    <a:pt x="137" y="112"/>
                  </a:lnTo>
                  <a:lnTo>
                    <a:pt x="138" y="112"/>
                  </a:lnTo>
                  <a:lnTo>
                    <a:pt x="144" y="112"/>
                  </a:lnTo>
                  <a:lnTo>
                    <a:pt x="146" y="111"/>
                  </a:lnTo>
                  <a:lnTo>
                    <a:pt x="142" y="109"/>
                  </a:lnTo>
                  <a:lnTo>
                    <a:pt x="138" y="109"/>
                  </a:lnTo>
                  <a:lnTo>
                    <a:pt x="137" y="105"/>
                  </a:lnTo>
                  <a:lnTo>
                    <a:pt x="140" y="103"/>
                  </a:lnTo>
                  <a:lnTo>
                    <a:pt x="142" y="103"/>
                  </a:lnTo>
                  <a:lnTo>
                    <a:pt x="140" y="105"/>
                  </a:lnTo>
                  <a:lnTo>
                    <a:pt x="142" y="107"/>
                  </a:lnTo>
                  <a:lnTo>
                    <a:pt x="144" y="105"/>
                  </a:lnTo>
                  <a:lnTo>
                    <a:pt x="146" y="103"/>
                  </a:lnTo>
                  <a:lnTo>
                    <a:pt x="148" y="107"/>
                  </a:lnTo>
                  <a:lnTo>
                    <a:pt x="148" y="109"/>
                  </a:lnTo>
                  <a:lnTo>
                    <a:pt x="150" y="112"/>
                  </a:lnTo>
                  <a:lnTo>
                    <a:pt x="151" y="111"/>
                  </a:lnTo>
                  <a:lnTo>
                    <a:pt x="150" y="107"/>
                  </a:lnTo>
                  <a:lnTo>
                    <a:pt x="151" y="105"/>
                  </a:lnTo>
                  <a:lnTo>
                    <a:pt x="153" y="105"/>
                  </a:lnTo>
                  <a:lnTo>
                    <a:pt x="151" y="103"/>
                  </a:lnTo>
                  <a:lnTo>
                    <a:pt x="150" y="101"/>
                  </a:lnTo>
                  <a:lnTo>
                    <a:pt x="151" y="101"/>
                  </a:lnTo>
                  <a:lnTo>
                    <a:pt x="153" y="103"/>
                  </a:lnTo>
                  <a:lnTo>
                    <a:pt x="155" y="101"/>
                  </a:lnTo>
                  <a:lnTo>
                    <a:pt x="153" y="99"/>
                  </a:lnTo>
                  <a:lnTo>
                    <a:pt x="157" y="99"/>
                  </a:lnTo>
                  <a:lnTo>
                    <a:pt x="157" y="101"/>
                  </a:lnTo>
                  <a:lnTo>
                    <a:pt x="161" y="99"/>
                  </a:lnTo>
                  <a:lnTo>
                    <a:pt x="161" y="103"/>
                  </a:lnTo>
                  <a:lnTo>
                    <a:pt x="163" y="103"/>
                  </a:lnTo>
                  <a:lnTo>
                    <a:pt x="163" y="103"/>
                  </a:lnTo>
                  <a:lnTo>
                    <a:pt x="165" y="97"/>
                  </a:lnTo>
                  <a:lnTo>
                    <a:pt x="166" y="96"/>
                  </a:lnTo>
                  <a:lnTo>
                    <a:pt x="166" y="94"/>
                  </a:lnTo>
                  <a:lnTo>
                    <a:pt x="165" y="94"/>
                  </a:lnTo>
                  <a:lnTo>
                    <a:pt x="161" y="96"/>
                  </a:lnTo>
                  <a:lnTo>
                    <a:pt x="159" y="94"/>
                  </a:lnTo>
                  <a:lnTo>
                    <a:pt x="151" y="96"/>
                  </a:lnTo>
                  <a:lnTo>
                    <a:pt x="150" y="96"/>
                  </a:lnTo>
                  <a:lnTo>
                    <a:pt x="151" y="92"/>
                  </a:lnTo>
                  <a:lnTo>
                    <a:pt x="153" y="92"/>
                  </a:lnTo>
                  <a:lnTo>
                    <a:pt x="155" y="92"/>
                  </a:lnTo>
                  <a:lnTo>
                    <a:pt x="155" y="90"/>
                  </a:lnTo>
                  <a:lnTo>
                    <a:pt x="157" y="86"/>
                  </a:lnTo>
                  <a:lnTo>
                    <a:pt x="159" y="86"/>
                  </a:lnTo>
                  <a:lnTo>
                    <a:pt x="161" y="88"/>
                  </a:lnTo>
                  <a:lnTo>
                    <a:pt x="163" y="88"/>
                  </a:lnTo>
                  <a:lnTo>
                    <a:pt x="161" y="86"/>
                  </a:lnTo>
                  <a:lnTo>
                    <a:pt x="161" y="84"/>
                  </a:lnTo>
                  <a:lnTo>
                    <a:pt x="165" y="84"/>
                  </a:lnTo>
                  <a:lnTo>
                    <a:pt x="165" y="82"/>
                  </a:lnTo>
                  <a:lnTo>
                    <a:pt x="163" y="82"/>
                  </a:lnTo>
                  <a:lnTo>
                    <a:pt x="165" y="81"/>
                  </a:lnTo>
                  <a:lnTo>
                    <a:pt x="168" y="81"/>
                  </a:lnTo>
                  <a:lnTo>
                    <a:pt x="166" y="77"/>
                  </a:lnTo>
                  <a:lnTo>
                    <a:pt x="165" y="79"/>
                  </a:lnTo>
                  <a:lnTo>
                    <a:pt x="163" y="77"/>
                  </a:lnTo>
                  <a:lnTo>
                    <a:pt x="166" y="73"/>
                  </a:lnTo>
                  <a:lnTo>
                    <a:pt x="168" y="73"/>
                  </a:lnTo>
                  <a:lnTo>
                    <a:pt x="172" y="75"/>
                  </a:lnTo>
                  <a:lnTo>
                    <a:pt x="172" y="71"/>
                  </a:lnTo>
                  <a:lnTo>
                    <a:pt x="170" y="69"/>
                  </a:lnTo>
                  <a:lnTo>
                    <a:pt x="170" y="64"/>
                  </a:lnTo>
                  <a:lnTo>
                    <a:pt x="172" y="64"/>
                  </a:lnTo>
                  <a:lnTo>
                    <a:pt x="174" y="66"/>
                  </a:lnTo>
                  <a:lnTo>
                    <a:pt x="176" y="66"/>
                  </a:lnTo>
                  <a:lnTo>
                    <a:pt x="176" y="71"/>
                  </a:lnTo>
                  <a:lnTo>
                    <a:pt x="178" y="73"/>
                  </a:lnTo>
                  <a:lnTo>
                    <a:pt x="176" y="69"/>
                  </a:lnTo>
                  <a:lnTo>
                    <a:pt x="180" y="69"/>
                  </a:lnTo>
                  <a:lnTo>
                    <a:pt x="183" y="69"/>
                  </a:lnTo>
                  <a:lnTo>
                    <a:pt x="181" y="68"/>
                  </a:lnTo>
                  <a:lnTo>
                    <a:pt x="180" y="68"/>
                  </a:lnTo>
                  <a:lnTo>
                    <a:pt x="176" y="64"/>
                  </a:lnTo>
                  <a:lnTo>
                    <a:pt x="176" y="62"/>
                  </a:lnTo>
                  <a:lnTo>
                    <a:pt x="180" y="60"/>
                  </a:lnTo>
                  <a:lnTo>
                    <a:pt x="181" y="62"/>
                  </a:lnTo>
                  <a:lnTo>
                    <a:pt x="183" y="68"/>
                  </a:lnTo>
                  <a:lnTo>
                    <a:pt x="187" y="69"/>
                  </a:lnTo>
                  <a:lnTo>
                    <a:pt x="189" y="73"/>
                  </a:lnTo>
                  <a:lnTo>
                    <a:pt x="189" y="69"/>
                  </a:lnTo>
                  <a:lnTo>
                    <a:pt x="189" y="68"/>
                  </a:lnTo>
                  <a:lnTo>
                    <a:pt x="183" y="64"/>
                  </a:lnTo>
                  <a:lnTo>
                    <a:pt x="183" y="62"/>
                  </a:lnTo>
                  <a:lnTo>
                    <a:pt x="183" y="58"/>
                  </a:lnTo>
                  <a:lnTo>
                    <a:pt x="185" y="54"/>
                  </a:lnTo>
                  <a:lnTo>
                    <a:pt x="189" y="51"/>
                  </a:lnTo>
                  <a:lnTo>
                    <a:pt x="191" y="53"/>
                  </a:lnTo>
                  <a:lnTo>
                    <a:pt x="191" y="56"/>
                  </a:lnTo>
                  <a:lnTo>
                    <a:pt x="189" y="60"/>
                  </a:lnTo>
                  <a:lnTo>
                    <a:pt x="189" y="64"/>
                  </a:lnTo>
                  <a:lnTo>
                    <a:pt x="193" y="60"/>
                  </a:lnTo>
                  <a:lnTo>
                    <a:pt x="193" y="58"/>
                  </a:lnTo>
                  <a:lnTo>
                    <a:pt x="193" y="54"/>
                  </a:lnTo>
                  <a:lnTo>
                    <a:pt x="196" y="49"/>
                  </a:lnTo>
                  <a:lnTo>
                    <a:pt x="198" y="47"/>
                  </a:lnTo>
                  <a:lnTo>
                    <a:pt x="200" y="56"/>
                  </a:lnTo>
                  <a:lnTo>
                    <a:pt x="198" y="60"/>
                  </a:lnTo>
                  <a:lnTo>
                    <a:pt x="198" y="64"/>
                  </a:lnTo>
                  <a:lnTo>
                    <a:pt x="196" y="66"/>
                  </a:lnTo>
                  <a:lnTo>
                    <a:pt x="196" y="66"/>
                  </a:lnTo>
                  <a:lnTo>
                    <a:pt x="200" y="64"/>
                  </a:lnTo>
                  <a:lnTo>
                    <a:pt x="200" y="62"/>
                  </a:lnTo>
                  <a:lnTo>
                    <a:pt x="202" y="58"/>
                  </a:lnTo>
                  <a:lnTo>
                    <a:pt x="204" y="58"/>
                  </a:lnTo>
                  <a:lnTo>
                    <a:pt x="208" y="60"/>
                  </a:lnTo>
                  <a:lnTo>
                    <a:pt x="206" y="56"/>
                  </a:lnTo>
                  <a:lnTo>
                    <a:pt x="202" y="54"/>
                  </a:lnTo>
                  <a:lnTo>
                    <a:pt x="202" y="53"/>
                  </a:lnTo>
                  <a:lnTo>
                    <a:pt x="204" y="49"/>
                  </a:lnTo>
                  <a:lnTo>
                    <a:pt x="206" y="47"/>
                  </a:lnTo>
                  <a:lnTo>
                    <a:pt x="208" y="45"/>
                  </a:lnTo>
                  <a:lnTo>
                    <a:pt x="208" y="51"/>
                  </a:lnTo>
                  <a:lnTo>
                    <a:pt x="209" y="47"/>
                  </a:lnTo>
                  <a:lnTo>
                    <a:pt x="211" y="45"/>
                  </a:lnTo>
                  <a:lnTo>
                    <a:pt x="213" y="47"/>
                  </a:lnTo>
                  <a:lnTo>
                    <a:pt x="215" y="49"/>
                  </a:lnTo>
                  <a:lnTo>
                    <a:pt x="219" y="53"/>
                  </a:lnTo>
                  <a:lnTo>
                    <a:pt x="221" y="54"/>
                  </a:lnTo>
                  <a:lnTo>
                    <a:pt x="221" y="51"/>
                  </a:lnTo>
                  <a:lnTo>
                    <a:pt x="219" y="47"/>
                  </a:lnTo>
                  <a:lnTo>
                    <a:pt x="219" y="45"/>
                  </a:lnTo>
                  <a:lnTo>
                    <a:pt x="219" y="41"/>
                  </a:lnTo>
                  <a:lnTo>
                    <a:pt x="215" y="41"/>
                  </a:lnTo>
                  <a:lnTo>
                    <a:pt x="215" y="39"/>
                  </a:lnTo>
                  <a:lnTo>
                    <a:pt x="211" y="39"/>
                  </a:lnTo>
                  <a:lnTo>
                    <a:pt x="208" y="36"/>
                  </a:lnTo>
                  <a:lnTo>
                    <a:pt x="208" y="34"/>
                  </a:lnTo>
                  <a:lnTo>
                    <a:pt x="211" y="34"/>
                  </a:lnTo>
                  <a:lnTo>
                    <a:pt x="213" y="30"/>
                  </a:lnTo>
                  <a:lnTo>
                    <a:pt x="215" y="34"/>
                  </a:lnTo>
                  <a:lnTo>
                    <a:pt x="217" y="32"/>
                  </a:lnTo>
                  <a:lnTo>
                    <a:pt x="219" y="32"/>
                  </a:lnTo>
                  <a:lnTo>
                    <a:pt x="224" y="36"/>
                  </a:lnTo>
                  <a:lnTo>
                    <a:pt x="226" y="36"/>
                  </a:lnTo>
                  <a:lnTo>
                    <a:pt x="230" y="36"/>
                  </a:lnTo>
                  <a:lnTo>
                    <a:pt x="232" y="36"/>
                  </a:lnTo>
                  <a:lnTo>
                    <a:pt x="230" y="39"/>
                  </a:lnTo>
                  <a:lnTo>
                    <a:pt x="234" y="39"/>
                  </a:lnTo>
                  <a:lnTo>
                    <a:pt x="234" y="43"/>
                  </a:lnTo>
                  <a:lnTo>
                    <a:pt x="237" y="43"/>
                  </a:lnTo>
                  <a:lnTo>
                    <a:pt x="239" y="43"/>
                  </a:lnTo>
                  <a:lnTo>
                    <a:pt x="237" y="41"/>
                  </a:lnTo>
                  <a:lnTo>
                    <a:pt x="236" y="39"/>
                  </a:lnTo>
                  <a:lnTo>
                    <a:pt x="237" y="38"/>
                  </a:lnTo>
                  <a:lnTo>
                    <a:pt x="236" y="36"/>
                  </a:lnTo>
                  <a:lnTo>
                    <a:pt x="236" y="34"/>
                  </a:lnTo>
                  <a:lnTo>
                    <a:pt x="239" y="30"/>
                  </a:lnTo>
                  <a:lnTo>
                    <a:pt x="237" y="30"/>
                  </a:lnTo>
                  <a:lnTo>
                    <a:pt x="237" y="28"/>
                  </a:lnTo>
                  <a:lnTo>
                    <a:pt x="239" y="28"/>
                  </a:lnTo>
                  <a:lnTo>
                    <a:pt x="241" y="25"/>
                  </a:lnTo>
                  <a:lnTo>
                    <a:pt x="243" y="25"/>
                  </a:lnTo>
                  <a:lnTo>
                    <a:pt x="247" y="26"/>
                  </a:lnTo>
                  <a:lnTo>
                    <a:pt x="247" y="25"/>
                  </a:lnTo>
                  <a:lnTo>
                    <a:pt x="247" y="25"/>
                  </a:lnTo>
                  <a:lnTo>
                    <a:pt x="247" y="23"/>
                  </a:lnTo>
                  <a:lnTo>
                    <a:pt x="249" y="21"/>
                  </a:lnTo>
                  <a:lnTo>
                    <a:pt x="251" y="23"/>
                  </a:lnTo>
                  <a:lnTo>
                    <a:pt x="251" y="21"/>
                  </a:lnTo>
                  <a:lnTo>
                    <a:pt x="251" y="17"/>
                  </a:lnTo>
                  <a:lnTo>
                    <a:pt x="247" y="15"/>
                  </a:lnTo>
                  <a:lnTo>
                    <a:pt x="245" y="13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51" y="15"/>
                  </a:lnTo>
                  <a:lnTo>
                    <a:pt x="252" y="13"/>
                  </a:lnTo>
                  <a:lnTo>
                    <a:pt x="251" y="10"/>
                  </a:lnTo>
                  <a:lnTo>
                    <a:pt x="252" y="8"/>
                  </a:lnTo>
                  <a:lnTo>
                    <a:pt x="256" y="10"/>
                  </a:lnTo>
                  <a:lnTo>
                    <a:pt x="258" y="11"/>
                  </a:lnTo>
                  <a:lnTo>
                    <a:pt x="258" y="13"/>
                  </a:lnTo>
                  <a:lnTo>
                    <a:pt x="260" y="11"/>
                  </a:lnTo>
                  <a:lnTo>
                    <a:pt x="260" y="10"/>
                  </a:lnTo>
                  <a:lnTo>
                    <a:pt x="262" y="8"/>
                  </a:lnTo>
                  <a:lnTo>
                    <a:pt x="264" y="11"/>
                  </a:lnTo>
                  <a:lnTo>
                    <a:pt x="266" y="11"/>
                  </a:lnTo>
                  <a:lnTo>
                    <a:pt x="267" y="13"/>
                  </a:lnTo>
                  <a:lnTo>
                    <a:pt x="266" y="13"/>
                  </a:lnTo>
                  <a:lnTo>
                    <a:pt x="266" y="17"/>
                  </a:lnTo>
                  <a:lnTo>
                    <a:pt x="260" y="23"/>
                  </a:lnTo>
                  <a:lnTo>
                    <a:pt x="262" y="26"/>
                  </a:lnTo>
                  <a:lnTo>
                    <a:pt x="260" y="28"/>
                  </a:lnTo>
                  <a:lnTo>
                    <a:pt x="262" y="30"/>
                  </a:lnTo>
                  <a:lnTo>
                    <a:pt x="258" y="36"/>
                  </a:lnTo>
                  <a:lnTo>
                    <a:pt x="260" y="38"/>
                  </a:lnTo>
                  <a:lnTo>
                    <a:pt x="260" y="39"/>
                  </a:lnTo>
                  <a:lnTo>
                    <a:pt x="262" y="39"/>
                  </a:lnTo>
                  <a:lnTo>
                    <a:pt x="266" y="34"/>
                  </a:lnTo>
                  <a:lnTo>
                    <a:pt x="266" y="30"/>
                  </a:lnTo>
                  <a:lnTo>
                    <a:pt x="266" y="28"/>
                  </a:lnTo>
                  <a:lnTo>
                    <a:pt x="266" y="25"/>
                  </a:lnTo>
                  <a:lnTo>
                    <a:pt x="271" y="19"/>
                  </a:lnTo>
                  <a:lnTo>
                    <a:pt x="271" y="15"/>
                  </a:lnTo>
                  <a:lnTo>
                    <a:pt x="275" y="8"/>
                  </a:lnTo>
                  <a:lnTo>
                    <a:pt x="277" y="8"/>
                  </a:lnTo>
                  <a:lnTo>
                    <a:pt x="277" y="10"/>
                  </a:lnTo>
                  <a:lnTo>
                    <a:pt x="277" y="15"/>
                  </a:lnTo>
                  <a:lnTo>
                    <a:pt x="275" y="17"/>
                  </a:lnTo>
                  <a:lnTo>
                    <a:pt x="275" y="19"/>
                  </a:lnTo>
                  <a:lnTo>
                    <a:pt x="279" y="19"/>
                  </a:lnTo>
                  <a:lnTo>
                    <a:pt x="275" y="25"/>
                  </a:lnTo>
                  <a:lnTo>
                    <a:pt x="275" y="28"/>
                  </a:lnTo>
                  <a:lnTo>
                    <a:pt x="277" y="26"/>
                  </a:lnTo>
                  <a:lnTo>
                    <a:pt x="279" y="26"/>
                  </a:lnTo>
                  <a:lnTo>
                    <a:pt x="280" y="25"/>
                  </a:lnTo>
                  <a:lnTo>
                    <a:pt x="282" y="26"/>
                  </a:lnTo>
                  <a:lnTo>
                    <a:pt x="282" y="25"/>
                  </a:lnTo>
                  <a:lnTo>
                    <a:pt x="282" y="21"/>
                  </a:lnTo>
                  <a:lnTo>
                    <a:pt x="284" y="21"/>
                  </a:lnTo>
                  <a:lnTo>
                    <a:pt x="284" y="19"/>
                  </a:lnTo>
                  <a:lnTo>
                    <a:pt x="284" y="17"/>
                  </a:lnTo>
                  <a:lnTo>
                    <a:pt x="286" y="15"/>
                  </a:lnTo>
                  <a:lnTo>
                    <a:pt x="286" y="13"/>
                  </a:lnTo>
                  <a:lnTo>
                    <a:pt x="288" y="13"/>
                  </a:lnTo>
                  <a:lnTo>
                    <a:pt x="288" y="11"/>
                  </a:lnTo>
                  <a:lnTo>
                    <a:pt x="286" y="10"/>
                  </a:lnTo>
                  <a:lnTo>
                    <a:pt x="284" y="10"/>
                  </a:lnTo>
                  <a:lnTo>
                    <a:pt x="282" y="10"/>
                  </a:lnTo>
                  <a:lnTo>
                    <a:pt x="284" y="6"/>
                  </a:lnTo>
                  <a:lnTo>
                    <a:pt x="286" y="4"/>
                  </a:lnTo>
                  <a:lnTo>
                    <a:pt x="288" y="8"/>
                  </a:lnTo>
                  <a:lnTo>
                    <a:pt x="290" y="8"/>
                  </a:lnTo>
                  <a:lnTo>
                    <a:pt x="292" y="6"/>
                  </a:lnTo>
                  <a:lnTo>
                    <a:pt x="288" y="4"/>
                  </a:lnTo>
                  <a:lnTo>
                    <a:pt x="288" y="2"/>
                  </a:lnTo>
                  <a:lnTo>
                    <a:pt x="292" y="0"/>
                  </a:lnTo>
                  <a:lnTo>
                    <a:pt x="294" y="0"/>
                  </a:lnTo>
                  <a:lnTo>
                    <a:pt x="295" y="2"/>
                  </a:lnTo>
                  <a:lnTo>
                    <a:pt x="29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72">
              <a:extLst>
                <a:ext uri="{FF2B5EF4-FFF2-40B4-BE49-F238E27FC236}">
                  <a16:creationId xmlns:a16="http://schemas.microsoft.com/office/drawing/2014/main" id="{8B4C00D5-A135-46DE-BE86-68BDE3896C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191768" y="4488777"/>
              <a:ext cx="740876" cy="1674638"/>
            </a:xfrm>
            <a:custGeom>
              <a:avLst/>
              <a:gdLst>
                <a:gd name="T0" fmla="*/ 83 w 169"/>
                <a:gd name="T1" fmla="*/ 363 h 382"/>
                <a:gd name="T2" fmla="*/ 84 w 169"/>
                <a:gd name="T3" fmla="*/ 340 h 382"/>
                <a:gd name="T4" fmla="*/ 118 w 169"/>
                <a:gd name="T5" fmla="*/ 331 h 382"/>
                <a:gd name="T6" fmla="*/ 111 w 169"/>
                <a:gd name="T7" fmla="*/ 346 h 382"/>
                <a:gd name="T8" fmla="*/ 105 w 169"/>
                <a:gd name="T9" fmla="*/ 335 h 382"/>
                <a:gd name="T10" fmla="*/ 124 w 169"/>
                <a:gd name="T11" fmla="*/ 318 h 382"/>
                <a:gd name="T12" fmla="*/ 8 w 169"/>
                <a:gd name="T13" fmla="*/ 314 h 382"/>
                <a:gd name="T14" fmla="*/ 118 w 169"/>
                <a:gd name="T15" fmla="*/ 307 h 382"/>
                <a:gd name="T16" fmla="*/ 107 w 169"/>
                <a:gd name="T17" fmla="*/ 286 h 382"/>
                <a:gd name="T18" fmla="*/ 126 w 169"/>
                <a:gd name="T19" fmla="*/ 11 h 382"/>
                <a:gd name="T20" fmla="*/ 146 w 169"/>
                <a:gd name="T21" fmla="*/ 24 h 382"/>
                <a:gd name="T22" fmla="*/ 154 w 169"/>
                <a:gd name="T23" fmla="*/ 43 h 382"/>
                <a:gd name="T24" fmla="*/ 161 w 169"/>
                <a:gd name="T25" fmla="*/ 67 h 382"/>
                <a:gd name="T26" fmla="*/ 167 w 169"/>
                <a:gd name="T27" fmla="*/ 94 h 382"/>
                <a:gd name="T28" fmla="*/ 157 w 169"/>
                <a:gd name="T29" fmla="*/ 101 h 382"/>
                <a:gd name="T30" fmla="*/ 142 w 169"/>
                <a:gd name="T31" fmla="*/ 99 h 382"/>
                <a:gd name="T32" fmla="*/ 139 w 169"/>
                <a:gd name="T33" fmla="*/ 108 h 382"/>
                <a:gd name="T34" fmla="*/ 133 w 169"/>
                <a:gd name="T35" fmla="*/ 114 h 382"/>
                <a:gd name="T36" fmla="*/ 131 w 169"/>
                <a:gd name="T37" fmla="*/ 127 h 382"/>
                <a:gd name="T38" fmla="*/ 135 w 169"/>
                <a:gd name="T39" fmla="*/ 138 h 382"/>
                <a:gd name="T40" fmla="*/ 124 w 169"/>
                <a:gd name="T41" fmla="*/ 157 h 382"/>
                <a:gd name="T42" fmla="*/ 112 w 169"/>
                <a:gd name="T43" fmla="*/ 170 h 382"/>
                <a:gd name="T44" fmla="*/ 103 w 169"/>
                <a:gd name="T45" fmla="*/ 174 h 382"/>
                <a:gd name="T46" fmla="*/ 97 w 169"/>
                <a:gd name="T47" fmla="*/ 185 h 382"/>
                <a:gd name="T48" fmla="*/ 81 w 169"/>
                <a:gd name="T49" fmla="*/ 196 h 382"/>
                <a:gd name="T50" fmla="*/ 84 w 169"/>
                <a:gd name="T51" fmla="*/ 223 h 382"/>
                <a:gd name="T52" fmla="*/ 83 w 169"/>
                <a:gd name="T53" fmla="*/ 234 h 382"/>
                <a:gd name="T54" fmla="*/ 88 w 169"/>
                <a:gd name="T55" fmla="*/ 247 h 382"/>
                <a:gd name="T56" fmla="*/ 107 w 169"/>
                <a:gd name="T57" fmla="*/ 260 h 382"/>
                <a:gd name="T58" fmla="*/ 96 w 169"/>
                <a:gd name="T59" fmla="*/ 279 h 382"/>
                <a:gd name="T60" fmla="*/ 83 w 169"/>
                <a:gd name="T61" fmla="*/ 275 h 382"/>
                <a:gd name="T62" fmla="*/ 71 w 169"/>
                <a:gd name="T63" fmla="*/ 281 h 382"/>
                <a:gd name="T64" fmla="*/ 90 w 169"/>
                <a:gd name="T65" fmla="*/ 284 h 382"/>
                <a:gd name="T66" fmla="*/ 101 w 169"/>
                <a:gd name="T67" fmla="*/ 290 h 382"/>
                <a:gd name="T68" fmla="*/ 94 w 169"/>
                <a:gd name="T69" fmla="*/ 294 h 382"/>
                <a:gd name="T70" fmla="*/ 83 w 169"/>
                <a:gd name="T71" fmla="*/ 301 h 382"/>
                <a:gd name="T72" fmla="*/ 84 w 169"/>
                <a:gd name="T73" fmla="*/ 310 h 382"/>
                <a:gd name="T74" fmla="*/ 83 w 169"/>
                <a:gd name="T75" fmla="*/ 325 h 382"/>
                <a:gd name="T76" fmla="*/ 81 w 169"/>
                <a:gd name="T77" fmla="*/ 353 h 382"/>
                <a:gd name="T78" fmla="*/ 58 w 169"/>
                <a:gd name="T79" fmla="*/ 365 h 382"/>
                <a:gd name="T80" fmla="*/ 47 w 169"/>
                <a:gd name="T81" fmla="*/ 380 h 382"/>
                <a:gd name="T82" fmla="*/ 26 w 169"/>
                <a:gd name="T83" fmla="*/ 368 h 382"/>
                <a:gd name="T84" fmla="*/ 26 w 169"/>
                <a:gd name="T85" fmla="*/ 353 h 382"/>
                <a:gd name="T86" fmla="*/ 11 w 169"/>
                <a:gd name="T87" fmla="*/ 329 h 382"/>
                <a:gd name="T88" fmla="*/ 11 w 169"/>
                <a:gd name="T89" fmla="*/ 312 h 382"/>
                <a:gd name="T90" fmla="*/ 6 w 169"/>
                <a:gd name="T91" fmla="*/ 314 h 382"/>
                <a:gd name="T92" fmla="*/ 2 w 169"/>
                <a:gd name="T93" fmla="*/ 292 h 382"/>
                <a:gd name="T94" fmla="*/ 8 w 169"/>
                <a:gd name="T95" fmla="*/ 275 h 382"/>
                <a:gd name="T96" fmla="*/ 17 w 169"/>
                <a:gd name="T97" fmla="*/ 256 h 382"/>
                <a:gd name="T98" fmla="*/ 21 w 169"/>
                <a:gd name="T99" fmla="*/ 224 h 382"/>
                <a:gd name="T100" fmla="*/ 10 w 169"/>
                <a:gd name="T101" fmla="*/ 187 h 382"/>
                <a:gd name="T102" fmla="*/ 26 w 169"/>
                <a:gd name="T103" fmla="*/ 153 h 382"/>
                <a:gd name="T104" fmla="*/ 34 w 169"/>
                <a:gd name="T105" fmla="*/ 107 h 382"/>
                <a:gd name="T106" fmla="*/ 47 w 169"/>
                <a:gd name="T107" fmla="*/ 86 h 382"/>
                <a:gd name="T108" fmla="*/ 54 w 169"/>
                <a:gd name="T109" fmla="*/ 49 h 382"/>
                <a:gd name="T110" fmla="*/ 71 w 169"/>
                <a:gd name="T111" fmla="*/ 32 h 382"/>
                <a:gd name="T112" fmla="*/ 79 w 169"/>
                <a:gd name="T113" fmla="*/ 22 h 382"/>
                <a:gd name="T114" fmla="*/ 99 w 169"/>
                <a:gd name="T115" fmla="*/ 19 h 382"/>
                <a:gd name="T116" fmla="*/ 107 w 169"/>
                <a:gd name="T117" fmla="*/ 7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9" h="382">
                  <a:moveTo>
                    <a:pt x="88" y="337"/>
                  </a:moveTo>
                  <a:lnTo>
                    <a:pt x="90" y="339"/>
                  </a:lnTo>
                  <a:lnTo>
                    <a:pt x="88" y="344"/>
                  </a:lnTo>
                  <a:lnTo>
                    <a:pt x="86" y="350"/>
                  </a:lnTo>
                  <a:lnTo>
                    <a:pt x="86" y="355"/>
                  </a:lnTo>
                  <a:lnTo>
                    <a:pt x="84" y="361"/>
                  </a:lnTo>
                  <a:lnTo>
                    <a:pt x="83" y="363"/>
                  </a:lnTo>
                  <a:lnTo>
                    <a:pt x="83" y="363"/>
                  </a:lnTo>
                  <a:lnTo>
                    <a:pt x="83" y="359"/>
                  </a:lnTo>
                  <a:lnTo>
                    <a:pt x="81" y="357"/>
                  </a:lnTo>
                  <a:lnTo>
                    <a:pt x="83" y="348"/>
                  </a:lnTo>
                  <a:lnTo>
                    <a:pt x="84" y="346"/>
                  </a:lnTo>
                  <a:lnTo>
                    <a:pt x="86" y="342"/>
                  </a:lnTo>
                  <a:lnTo>
                    <a:pt x="84" y="340"/>
                  </a:lnTo>
                  <a:lnTo>
                    <a:pt x="88" y="337"/>
                  </a:lnTo>
                  <a:close/>
                  <a:moveTo>
                    <a:pt x="116" y="322"/>
                  </a:moveTo>
                  <a:lnTo>
                    <a:pt x="118" y="324"/>
                  </a:lnTo>
                  <a:lnTo>
                    <a:pt x="116" y="324"/>
                  </a:lnTo>
                  <a:lnTo>
                    <a:pt x="116" y="325"/>
                  </a:lnTo>
                  <a:lnTo>
                    <a:pt x="114" y="329"/>
                  </a:lnTo>
                  <a:lnTo>
                    <a:pt x="118" y="331"/>
                  </a:lnTo>
                  <a:lnTo>
                    <a:pt x="118" y="333"/>
                  </a:lnTo>
                  <a:lnTo>
                    <a:pt x="116" y="335"/>
                  </a:lnTo>
                  <a:lnTo>
                    <a:pt x="114" y="337"/>
                  </a:lnTo>
                  <a:lnTo>
                    <a:pt x="111" y="340"/>
                  </a:lnTo>
                  <a:lnTo>
                    <a:pt x="111" y="342"/>
                  </a:lnTo>
                  <a:lnTo>
                    <a:pt x="112" y="344"/>
                  </a:lnTo>
                  <a:lnTo>
                    <a:pt x="111" y="346"/>
                  </a:lnTo>
                  <a:lnTo>
                    <a:pt x="107" y="346"/>
                  </a:lnTo>
                  <a:lnTo>
                    <a:pt x="107" y="346"/>
                  </a:lnTo>
                  <a:lnTo>
                    <a:pt x="109" y="342"/>
                  </a:lnTo>
                  <a:lnTo>
                    <a:pt x="109" y="340"/>
                  </a:lnTo>
                  <a:lnTo>
                    <a:pt x="109" y="340"/>
                  </a:lnTo>
                  <a:lnTo>
                    <a:pt x="105" y="335"/>
                  </a:lnTo>
                  <a:lnTo>
                    <a:pt x="105" y="335"/>
                  </a:lnTo>
                  <a:lnTo>
                    <a:pt x="105" y="331"/>
                  </a:lnTo>
                  <a:lnTo>
                    <a:pt x="107" y="329"/>
                  </a:lnTo>
                  <a:lnTo>
                    <a:pt x="109" y="325"/>
                  </a:lnTo>
                  <a:lnTo>
                    <a:pt x="111" y="322"/>
                  </a:lnTo>
                  <a:lnTo>
                    <a:pt x="114" y="324"/>
                  </a:lnTo>
                  <a:lnTo>
                    <a:pt x="116" y="322"/>
                  </a:lnTo>
                  <a:close/>
                  <a:moveTo>
                    <a:pt x="124" y="318"/>
                  </a:moveTo>
                  <a:lnTo>
                    <a:pt x="124" y="320"/>
                  </a:lnTo>
                  <a:lnTo>
                    <a:pt x="122" y="320"/>
                  </a:lnTo>
                  <a:lnTo>
                    <a:pt x="120" y="322"/>
                  </a:lnTo>
                  <a:lnTo>
                    <a:pt x="118" y="320"/>
                  </a:lnTo>
                  <a:lnTo>
                    <a:pt x="120" y="318"/>
                  </a:lnTo>
                  <a:lnTo>
                    <a:pt x="124" y="318"/>
                  </a:lnTo>
                  <a:close/>
                  <a:moveTo>
                    <a:pt x="8" y="314"/>
                  </a:moveTo>
                  <a:lnTo>
                    <a:pt x="6" y="318"/>
                  </a:lnTo>
                  <a:lnTo>
                    <a:pt x="4" y="318"/>
                  </a:lnTo>
                  <a:lnTo>
                    <a:pt x="4" y="316"/>
                  </a:lnTo>
                  <a:lnTo>
                    <a:pt x="8" y="314"/>
                  </a:lnTo>
                  <a:close/>
                  <a:moveTo>
                    <a:pt x="118" y="305"/>
                  </a:moveTo>
                  <a:lnTo>
                    <a:pt x="120" y="305"/>
                  </a:lnTo>
                  <a:lnTo>
                    <a:pt x="118" y="307"/>
                  </a:lnTo>
                  <a:lnTo>
                    <a:pt x="118" y="305"/>
                  </a:lnTo>
                  <a:lnTo>
                    <a:pt x="118" y="305"/>
                  </a:lnTo>
                  <a:close/>
                  <a:moveTo>
                    <a:pt x="105" y="277"/>
                  </a:moveTo>
                  <a:lnTo>
                    <a:pt x="109" y="277"/>
                  </a:lnTo>
                  <a:lnTo>
                    <a:pt x="109" y="279"/>
                  </a:lnTo>
                  <a:lnTo>
                    <a:pt x="107" y="282"/>
                  </a:lnTo>
                  <a:lnTo>
                    <a:pt x="107" y="286"/>
                  </a:lnTo>
                  <a:lnTo>
                    <a:pt x="105" y="286"/>
                  </a:lnTo>
                  <a:lnTo>
                    <a:pt x="103" y="281"/>
                  </a:lnTo>
                  <a:lnTo>
                    <a:pt x="105" y="277"/>
                  </a:lnTo>
                  <a:close/>
                  <a:moveTo>
                    <a:pt x="112" y="0"/>
                  </a:moveTo>
                  <a:lnTo>
                    <a:pt x="114" y="2"/>
                  </a:lnTo>
                  <a:lnTo>
                    <a:pt x="118" y="6"/>
                  </a:lnTo>
                  <a:lnTo>
                    <a:pt x="126" y="11"/>
                  </a:lnTo>
                  <a:lnTo>
                    <a:pt x="129" y="15"/>
                  </a:lnTo>
                  <a:lnTo>
                    <a:pt x="137" y="15"/>
                  </a:lnTo>
                  <a:lnTo>
                    <a:pt x="139" y="17"/>
                  </a:lnTo>
                  <a:lnTo>
                    <a:pt x="140" y="17"/>
                  </a:lnTo>
                  <a:lnTo>
                    <a:pt x="144" y="22"/>
                  </a:lnTo>
                  <a:lnTo>
                    <a:pt x="146" y="24"/>
                  </a:lnTo>
                  <a:lnTo>
                    <a:pt x="146" y="24"/>
                  </a:lnTo>
                  <a:lnTo>
                    <a:pt x="148" y="24"/>
                  </a:lnTo>
                  <a:lnTo>
                    <a:pt x="152" y="28"/>
                  </a:lnTo>
                  <a:lnTo>
                    <a:pt x="154" y="28"/>
                  </a:lnTo>
                  <a:lnTo>
                    <a:pt x="155" y="32"/>
                  </a:lnTo>
                  <a:lnTo>
                    <a:pt x="154" y="34"/>
                  </a:lnTo>
                  <a:lnTo>
                    <a:pt x="154" y="39"/>
                  </a:lnTo>
                  <a:lnTo>
                    <a:pt x="154" y="43"/>
                  </a:lnTo>
                  <a:lnTo>
                    <a:pt x="154" y="47"/>
                  </a:lnTo>
                  <a:lnTo>
                    <a:pt x="157" y="47"/>
                  </a:lnTo>
                  <a:lnTo>
                    <a:pt x="159" y="51"/>
                  </a:lnTo>
                  <a:lnTo>
                    <a:pt x="157" y="52"/>
                  </a:lnTo>
                  <a:lnTo>
                    <a:pt x="157" y="58"/>
                  </a:lnTo>
                  <a:lnTo>
                    <a:pt x="159" y="60"/>
                  </a:lnTo>
                  <a:lnTo>
                    <a:pt x="161" y="67"/>
                  </a:lnTo>
                  <a:lnTo>
                    <a:pt x="159" y="69"/>
                  </a:lnTo>
                  <a:lnTo>
                    <a:pt x="161" y="73"/>
                  </a:lnTo>
                  <a:lnTo>
                    <a:pt x="161" y="79"/>
                  </a:lnTo>
                  <a:lnTo>
                    <a:pt x="159" y="80"/>
                  </a:lnTo>
                  <a:lnTo>
                    <a:pt x="161" y="86"/>
                  </a:lnTo>
                  <a:lnTo>
                    <a:pt x="165" y="88"/>
                  </a:lnTo>
                  <a:lnTo>
                    <a:pt x="167" y="94"/>
                  </a:lnTo>
                  <a:lnTo>
                    <a:pt x="169" y="95"/>
                  </a:lnTo>
                  <a:lnTo>
                    <a:pt x="169" y="99"/>
                  </a:lnTo>
                  <a:lnTo>
                    <a:pt x="169" y="99"/>
                  </a:lnTo>
                  <a:lnTo>
                    <a:pt x="167" y="101"/>
                  </a:lnTo>
                  <a:lnTo>
                    <a:pt x="163" y="101"/>
                  </a:lnTo>
                  <a:lnTo>
                    <a:pt x="161" y="97"/>
                  </a:lnTo>
                  <a:lnTo>
                    <a:pt x="157" y="101"/>
                  </a:lnTo>
                  <a:lnTo>
                    <a:pt x="155" y="99"/>
                  </a:lnTo>
                  <a:lnTo>
                    <a:pt x="154" y="101"/>
                  </a:lnTo>
                  <a:lnTo>
                    <a:pt x="150" y="101"/>
                  </a:lnTo>
                  <a:lnTo>
                    <a:pt x="150" y="97"/>
                  </a:lnTo>
                  <a:lnTo>
                    <a:pt x="146" y="101"/>
                  </a:lnTo>
                  <a:lnTo>
                    <a:pt x="144" y="97"/>
                  </a:lnTo>
                  <a:lnTo>
                    <a:pt x="142" y="99"/>
                  </a:lnTo>
                  <a:lnTo>
                    <a:pt x="142" y="103"/>
                  </a:lnTo>
                  <a:lnTo>
                    <a:pt x="142" y="105"/>
                  </a:lnTo>
                  <a:lnTo>
                    <a:pt x="139" y="105"/>
                  </a:lnTo>
                  <a:lnTo>
                    <a:pt x="137" y="103"/>
                  </a:lnTo>
                  <a:lnTo>
                    <a:pt x="135" y="103"/>
                  </a:lnTo>
                  <a:lnTo>
                    <a:pt x="137" y="107"/>
                  </a:lnTo>
                  <a:lnTo>
                    <a:pt x="139" y="108"/>
                  </a:lnTo>
                  <a:lnTo>
                    <a:pt x="137" y="110"/>
                  </a:lnTo>
                  <a:lnTo>
                    <a:pt x="133" y="110"/>
                  </a:lnTo>
                  <a:lnTo>
                    <a:pt x="131" y="112"/>
                  </a:lnTo>
                  <a:lnTo>
                    <a:pt x="135" y="114"/>
                  </a:lnTo>
                  <a:lnTo>
                    <a:pt x="135" y="116"/>
                  </a:lnTo>
                  <a:lnTo>
                    <a:pt x="133" y="116"/>
                  </a:lnTo>
                  <a:lnTo>
                    <a:pt x="133" y="114"/>
                  </a:lnTo>
                  <a:lnTo>
                    <a:pt x="129" y="114"/>
                  </a:lnTo>
                  <a:lnTo>
                    <a:pt x="129" y="114"/>
                  </a:lnTo>
                  <a:lnTo>
                    <a:pt x="131" y="118"/>
                  </a:lnTo>
                  <a:lnTo>
                    <a:pt x="133" y="118"/>
                  </a:lnTo>
                  <a:lnTo>
                    <a:pt x="135" y="120"/>
                  </a:lnTo>
                  <a:lnTo>
                    <a:pt x="133" y="122"/>
                  </a:lnTo>
                  <a:lnTo>
                    <a:pt x="131" y="127"/>
                  </a:lnTo>
                  <a:lnTo>
                    <a:pt x="131" y="129"/>
                  </a:lnTo>
                  <a:lnTo>
                    <a:pt x="127" y="131"/>
                  </a:lnTo>
                  <a:lnTo>
                    <a:pt x="131" y="133"/>
                  </a:lnTo>
                  <a:lnTo>
                    <a:pt x="133" y="133"/>
                  </a:lnTo>
                  <a:lnTo>
                    <a:pt x="135" y="137"/>
                  </a:lnTo>
                  <a:lnTo>
                    <a:pt x="133" y="137"/>
                  </a:lnTo>
                  <a:lnTo>
                    <a:pt x="135" y="138"/>
                  </a:lnTo>
                  <a:lnTo>
                    <a:pt x="137" y="138"/>
                  </a:lnTo>
                  <a:lnTo>
                    <a:pt x="133" y="144"/>
                  </a:lnTo>
                  <a:lnTo>
                    <a:pt x="131" y="144"/>
                  </a:lnTo>
                  <a:lnTo>
                    <a:pt x="129" y="146"/>
                  </a:lnTo>
                  <a:lnTo>
                    <a:pt x="129" y="151"/>
                  </a:lnTo>
                  <a:lnTo>
                    <a:pt x="126" y="157"/>
                  </a:lnTo>
                  <a:lnTo>
                    <a:pt x="124" y="157"/>
                  </a:lnTo>
                  <a:lnTo>
                    <a:pt x="120" y="161"/>
                  </a:lnTo>
                  <a:lnTo>
                    <a:pt x="120" y="159"/>
                  </a:lnTo>
                  <a:lnTo>
                    <a:pt x="118" y="161"/>
                  </a:lnTo>
                  <a:lnTo>
                    <a:pt x="120" y="165"/>
                  </a:lnTo>
                  <a:lnTo>
                    <a:pt x="116" y="166"/>
                  </a:lnTo>
                  <a:lnTo>
                    <a:pt x="114" y="170"/>
                  </a:lnTo>
                  <a:lnTo>
                    <a:pt x="112" y="170"/>
                  </a:lnTo>
                  <a:lnTo>
                    <a:pt x="112" y="168"/>
                  </a:lnTo>
                  <a:lnTo>
                    <a:pt x="109" y="168"/>
                  </a:lnTo>
                  <a:lnTo>
                    <a:pt x="107" y="170"/>
                  </a:lnTo>
                  <a:lnTo>
                    <a:pt x="107" y="176"/>
                  </a:lnTo>
                  <a:lnTo>
                    <a:pt x="105" y="178"/>
                  </a:lnTo>
                  <a:lnTo>
                    <a:pt x="103" y="174"/>
                  </a:lnTo>
                  <a:lnTo>
                    <a:pt x="103" y="174"/>
                  </a:lnTo>
                  <a:lnTo>
                    <a:pt x="101" y="178"/>
                  </a:lnTo>
                  <a:lnTo>
                    <a:pt x="99" y="180"/>
                  </a:lnTo>
                  <a:lnTo>
                    <a:pt x="99" y="178"/>
                  </a:lnTo>
                  <a:lnTo>
                    <a:pt x="96" y="180"/>
                  </a:lnTo>
                  <a:lnTo>
                    <a:pt x="96" y="181"/>
                  </a:lnTo>
                  <a:lnTo>
                    <a:pt x="97" y="183"/>
                  </a:lnTo>
                  <a:lnTo>
                    <a:pt x="97" y="185"/>
                  </a:lnTo>
                  <a:lnTo>
                    <a:pt x="92" y="189"/>
                  </a:lnTo>
                  <a:lnTo>
                    <a:pt x="90" y="187"/>
                  </a:lnTo>
                  <a:lnTo>
                    <a:pt x="88" y="189"/>
                  </a:lnTo>
                  <a:lnTo>
                    <a:pt x="90" y="193"/>
                  </a:lnTo>
                  <a:lnTo>
                    <a:pt x="88" y="196"/>
                  </a:lnTo>
                  <a:lnTo>
                    <a:pt x="83" y="198"/>
                  </a:lnTo>
                  <a:lnTo>
                    <a:pt x="81" y="196"/>
                  </a:lnTo>
                  <a:lnTo>
                    <a:pt x="84" y="202"/>
                  </a:lnTo>
                  <a:lnTo>
                    <a:pt x="84" y="206"/>
                  </a:lnTo>
                  <a:lnTo>
                    <a:pt x="83" y="208"/>
                  </a:lnTo>
                  <a:lnTo>
                    <a:pt x="84" y="211"/>
                  </a:lnTo>
                  <a:lnTo>
                    <a:pt x="83" y="215"/>
                  </a:lnTo>
                  <a:lnTo>
                    <a:pt x="86" y="219"/>
                  </a:lnTo>
                  <a:lnTo>
                    <a:pt x="84" y="223"/>
                  </a:lnTo>
                  <a:lnTo>
                    <a:pt x="83" y="219"/>
                  </a:lnTo>
                  <a:lnTo>
                    <a:pt x="83" y="221"/>
                  </a:lnTo>
                  <a:lnTo>
                    <a:pt x="83" y="226"/>
                  </a:lnTo>
                  <a:lnTo>
                    <a:pt x="81" y="228"/>
                  </a:lnTo>
                  <a:lnTo>
                    <a:pt x="83" y="230"/>
                  </a:lnTo>
                  <a:lnTo>
                    <a:pt x="83" y="232"/>
                  </a:lnTo>
                  <a:lnTo>
                    <a:pt x="83" y="234"/>
                  </a:lnTo>
                  <a:lnTo>
                    <a:pt x="84" y="238"/>
                  </a:lnTo>
                  <a:lnTo>
                    <a:pt x="81" y="239"/>
                  </a:lnTo>
                  <a:lnTo>
                    <a:pt x="83" y="241"/>
                  </a:lnTo>
                  <a:lnTo>
                    <a:pt x="84" y="245"/>
                  </a:lnTo>
                  <a:lnTo>
                    <a:pt x="86" y="245"/>
                  </a:lnTo>
                  <a:lnTo>
                    <a:pt x="86" y="249"/>
                  </a:lnTo>
                  <a:lnTo>
                    <a:pt x="88" y="247"/>
                  </a:lnTo>
                  <a:lnTo>
                    <a:pt x="90" y="251"/>
                  </a:lnTo>
                  <a:lnTo>
                    <a:pt x="94" y="247"/>
                  </a:lnTo>
                  <a:lnTo>
                    <a:pt x="96" y="249"/>
                  </a:lnTo>
                  <a:lnTo>
                    <a:pt x="97" y="251"/>
                  </a:lnTo>
                  <a:lnTo>
                    <a:pt x="103" y="256"/>
                  </a:lnTo>
                  <a:lnTo>
                    <a:pt x="101" y="258"/>
                  </a:lnTo>
                  <a:lnTo>
                    <a:pt x="107" y="260"/>
                  </a:lnTo>
                  <a:lnTo>
                    <a:pt x="107" y="264"/>
                  </a:lnTo>
                  <a:lnTo>
                    <a:pt x="111" y="266"/>
                  </a:lnTo>
                  <a:lnTo>
                    <a:pt x="109" y="271"/>
                  </a:lnTo>
                  <a:lnTo>
                    <a:pt x="103" y="277"/>
                  </a:lnTo>
                  <a:lnTo>
                    <a:pt x="103" y="281"/>
                  </a:lnTo>
                  <a:lnTo>
                    <a:pt x="97" y="281"/>
                  </a:lnTo>
                  <a:lnTo>
                    <a:pt x="96" y="279"/>
                  </a:lnTo>
                  <a:lnTo>
                    <a:pt x="96" y="277"/>
                  </a:lnTo>
                  <a:lnTo>
                    <a:pt x="92" y="275"/>
                  </a:lnTo>
                  <a:lnTo>
                    <a:pt x="90" y="275"/>
                  </a:lnTo>
                  <a:lnTo>
                    <a:pt x="90" y="277"/>
                  </a:lnTo>
                  <a:lnTo>
                    <a:pt x="88" y="277"/>
                  </a:lnTo>
                  <a:lnTo>
                    <a:pt x="86" y="275"/>
                  </a:lnTo>
                  <a:lnTo>
                    <a:pt x="83" y="275"/>
                  </a:lnTo>
                  <a:lnTo>
                    <a:pt x="83" y="277"/>
                  </a:lnTo>
                  <a:lnTo>
                    <a:pt x="79" y="277"/>
                  </a:lnTo>
                  <a:lnTo>
                    <a:pt x="79" y="275"/>
                  </a:lnTo>
                  <a:lnTo>
                    <a:pt x="75" y="279"/>
                  </a:lnTo>
                  <a:lnTo>
                    <a:pt x="73" y="277"/>
                  </a:lnTo>
                  <a:lnTo>
                    <a:pt x="71" y="279"/>
                  </a:lnTo>
                  <a:lnTo>
                    <a:pt x="71" y="281"/>
                  </a:lnTo>
                  <a:lnTo>
                    <a:pt x="75" y="281"/>
                  </a:lnTo>
                  <a:lnTo>
                    <a:pt x="77" y="281"/>
                  </a:lnTo>
                  <a:lnTo>
                    <a:pt x="77" y="279"/>
                  </a:lnTo>
                  <a:lnTo>
                    <a:pt x="83" y="279"/>
                  </a:lnTo>
                  <a:lnTo>
                    <a:pt x="84" y="281"/>
                  </a:lnTo>
                  <a:lnTo>
                    <a:pt x="88" y="282"/>
                  </a:lnTo>
                  <a:lnTo>
                    <a:pt x="90" y="284"/>
                  </a:lnTo>
                  <a:lnTo>
                    <a:pt x="92" y="282"/>
                  </a:lnTo>
                  <a:lnTo>
                    <a:pt x="94" y="284"/>
                  </a:lnTo>
                  <a:lnTo>
                    <a:pt x="97" y="282"/>
                  </a:lnTo>
                  <a:lnTo>
                    <a:pt x="101" y="282"/>
                  </a:lnTo>
                  <a:lnTo>
                    <a:pt x="103" y="284"/>
                  </a:lnTo>
                  <a:lnTo>
                    <a:pt x="103" y="288"/>
                  </a:lnTo>
                  <a:lnTo>
                    <a:pt x="101" y="290"/>
                  </a:lnTo>
                  <a:lnTo>
                    <a:pt x="99" y="290"/>
                  </a:lnTo>
                  <a:lnTo>
                    <a:pt x="96" y="294"/>
                  </a:lnTo>
                  <a:lnTo>
                    <a:pt x="94" y="294"/>
                  </a:lnTo>
                  <a:lnTo>
                    <a:pt x="96" y="292"/>
                  </a:lnTo>
                  <a:lnTo>
                    <a:pt x="94" y="290"/>
                  </a:lnTo>
                  <a:lnTo>
                    <a:pt x="92" y="292"/>
                  </a:lnTo>
                  <a:lnTo>
                    <a:pt x="94" y="294"/>
                  </a:lnTo>
                  <a:lnTo>
                    <a:pt x="90" y="294"/>
                  </a:lnTo>
                  <a:lnTo>
                    <a:pt x="88" y="297"/>
                  </a:lnTo>
                  <a:lnTo>
                    <a:pt x="88" y="299"/>
                  </a:lnTo>
                  <a:lnTo>
                    <a:pt x="84" y="297"/>
                  </a:lnTo>
                  <a:lnTo>
                    <a:pt x="86" y="299"/>
                  </a:lnTo>
                  <a:lnTo>
                    <a:pt x="83" y="301"/>
                  </a:lnTo>
                  <a:lnTo>
                    <a:pt x="83" y="301"/>
                  </a:lnTo>
                  <a:lnTo>
                    <a:pt x="81" y="301"/>
                  </a:lnTo>
                  <a:lnTo>
                    <a:pt x="79" y="303"/>
                  </a:lnTo>
                  <a:lnTo>
                    <a:pt x="83" y="303"/>
                  </a:lnTo>
                  <a:lnTo>
                    <a:pt x="86" y="307"/>
                  </a:lnTo>
                  <a:lnTo>
                    <a:pt x="79" y="307"/>
                  </a:lnTo>
                  <a:lnTo>
                    <a:pt x="84" y="309"/>
                  </a:lnTo>
                  <a:lnTo>
                    <a:pt x="84" y="310"/>
                  </a:lnTo>
                  <a:lnTo>
                    <a:pt x="83" y="316"/>
                  </a:lnTo>
                  <a:lnTo>
                    <a:pt x="86" y="318"/>
                  </a:lnTo>
                  <a:lnTo>
                    <a:pt x="83" y="320"/>
                  </a:lnTo>
                  <a:lnTo>
                    <a:pt x="79" y="318"/>
                  </a:lnTo>
                  <a:lnTo>
                    <a:pt x="81" y="322"/>
                  </a:lnTo>
                  <a:lnTo>
                    <a:pt x="79" y="324"/>
                  </a:lnTo>
                  <a:lnTo>
                    <a:pt x="83" y="325"/>
                  </a:lnTo>
                  <a:lnTo>
                    <a:pt x="79" y="329"/>
                  </a:lnTo>
                  <a:lnTo>
                    <a:pt x="83" y="333"/>
                  </a:lnTo>
                  <a:lnTo>
                    <a:pt x="79" y="335"/>
                  </a:lnTo>
                  <a:lnTo>
                    <a:pt x="79" y="339"/>
                  </a:lnTo>
                  <a:lnTo>
                    <a:pt x="83" y="342"/>
                  </a:lnTo>
                  <a:lnTo>
                    <a:pt x="81" y="344"/>
                  </a:lnTo>
                  <a:lnTo>
                    <a:pt x="81" y="353"/>
                  </a:lnTo>
                  <a:lnTo>
                    <a:pt x="77" y="355"/>
                  </a:lnTo>
                  <a:lnTo>
                    <a:pt x="77" y="363"/>
                  </a:lnTo>
                  <a:lnTo>
                    <a:pt x="73" y="367"/>
                  </a:lnTo>
                  <a:lnTo>
                    <a:pt x="71" y="365"/>
                  </a:lnTo>
                  <a:lnTo>
                    <a:pt x="68" y="363"/>
                  </a:lnTo>
                  <a:lnTo>
                    <a:pt x="64" y="365"/>
                  </a:lnTo>
                  <a:lnTo>
                    <a:pt x="58" y="365"/>
                  </a:lnTo>
                  <a:lnTo>
                    <a:pt x="56" y="361"/>
                  </a:lnTo>
                  <a:lnTo>
                    <a:pt x="56" y="367"/>
                  </a:lnTo>
                  <a:lnTo>
                    <a:pt x="51" y="368"/>
                  </a:lnTo>
                  <a:lnTo>
                    <a:pt x="49" y="372"/>
                  </a:lnTo>
                  <a:lnTo>
                    <a:pt x="51" y="374"/>
                  </a:lnTo>
                  <a:lnTo>
                    <a:pt x="51" y="378"/>
                  </a:lnTo>
                  <a:lnTo>
                    <a:pt x="47" y="380"/>
                  </a:lnTo>
                  <a:lnTo>
                    <a:pt x="43" y="380"/>
                  </a:lnTo>
                  <a:lnTo>
                    <a:pt x="34" y="382"/>
                  </a:lnTo>
                  <a:lnTo>
                    <a:pt x="30" y="382"/>
                  </a:lnTo>
                  <a:lnTo>
                    <a:pt x="28" y="380"/>
                  </a:lnTo>
                  <a:lnTo>
                    <a:pt x="30" y="376"/>
                  </a:lnTo>
                  <a:lnTo>
                    <a:pt x="30" y="368"/>
                  </a:lnTo>
                  <a:lnTo>
                    <a:pt x="26" y="368"/>
                  </a:lnTo>
                  <a:lnTo>
                    <a:pt x="25" y="365"/>
                  </a:lnTo>
                  <a:lnTo>
                    <a:pt x="23" y="363"/>
                  </a:lnTo>
                  <a:lnTo>
                    <a:pt x="25" y="361"/>
                  </a:lnTo>
                  <a:lnTo>
                    <a:pt x="28" y="361"/>
                  </a:lnTo>
                  <a:lnTo>
                    <a:pt x="30" y="355"/>
                  </a:lnTo>
                  <a:lnTo>
                    <a:pt x="30" y="352"/>
                  </a:lnTo>
                  <a:lnTo>
                    <a:pt x="26" y="353"/>
                  </a:lnTo>
                  <a:lnTo>
                    <a:pt x="23" y="352"/>
                  </a:lnTo>
                  <a:lnTo>
                    <a:pt x="21" y="348"/>
                  </a:lnTo>
                  <a:lnTo>
                    <a:pt x="19" y="346"/>
                  </a:lnTo>
                  <a:lnTo>
                    <a:pt x="17" y="342"/>
                  </a:lnTo>
                  <a:lnTo>
                    <a:pt x="15" y="335"/>
                  </a:lnTo>
                  <a:lnTo>
                    <a:pt x="13" y="335"/>
                  </a:lnTo>
                  <a:lnTo>
                    <a:pt x="11" y="329"/>
                  </a:lnTo>
                  <a:lnTo>
                    <a:pt x="8" y="329"/>
                  </a:lnTo>
                  <a:lnTo>
                    <a:pt x="6" y="325"/>
                  </a:lnTo>
                  <a:lnTo>
                    <a:pt x="8" y="325"/>
                  </a:lnTo>
                  <a:lnTo>
                    <a:pt x="10" y="322"/>
                  </a:lnTo>
                  <a:lnTo>
                    <a:pt x="8" y="318"/>
                  </a:lnTo>
                  <a:lnTo>
                    <a:pt x="8" y="316"/>
                  </a:lnTo>
                  <a:lnTo>
                    <a:pt x="11" y="312"/>
                  </a:lnTo>
                  <a:lnTo>
                    <a:pt x="11" y="310"/>
                  </a:lnTo>
                  <a:lnTo>
                    <a:pt x="8" y="309"/>
                  </a:lnTo>
                  <a:lnTo>
                    <a:pt x="10" y="307"/>
                  </a:lnTo>
                  <a:lnTo>
                    <a:pt x="8" y="307"/>
                  </a:lnTo>
                  <a:lnTo>
                    <a:pt x="6" y="310"/>
                  </a:lnTo>
                  <a:lnTo>
                    <a:pt x="10" y="312"/>
                  </a:lnTo>
                  <a:lnTo>
                    <a:pt x="6" y="314"/>
                  </a:lnTo>
                  <a:lnTo>
                    <a:pt x="6" y="310"/>
                  </a:lnTo>
                  <a:lnTo>
                    <a:pt x="4" y="309"/>
                  </a:lnTo>
                  <a:lnTo>
                    <a:pt x="2" y="309"/>
                  </a:lnTo>
                  <a:lnTo>
                    <a:pt x="2" y="303"/>
                  </a:lnTo>
                  <a:lnTo>
                    <a:pt x="0" y="301"/>
                  </a:lnTo>
                  <a:lnTo>
                    <a:pt x="0" y="294"/>
                  </a:lnTo>
                  <a:lnTo>
                    <a:pt x="2" y="292"/>
                  </a:lnTo>
                  <a:lnTo>
                    <a:pt x="2" y="292"/>
                  </a:lnTo>
                  <a:lnTo>
                    <a:pt x="6" y="294"/>
                  </a:lnTo>
                  <a:lnTo>
                    <a:pt x="8" y="295"/>
                  </a:lnTo>
                  <a:lnTo>
                    <a:pt x="10" y="294"/>
                  </a:lnTo>
                  <a:lnTo>
                    <a:pt x="8" y="282"/>
                  </a:lnTo>
                  <a:lnTo>
                    <a:pt x="6" y="279"/>
                  </a:lnTo>
                  <a:lnTo>
                    <a:pt x="8" y="275"/>
                  </a:lnTo>
                  <a:lnTo>
                    <a:pt x="10" y="273"/>
                  </a:lnTo>
                  <a:lnTo>
                    <a:pt x="8" y="271"/>
                  </a:lnTo>
                  <a:lnTo>
                    <a:pt x="10" y="267"/>
                  </a:lnTo>
                  <a:lnTo>
                    <a:pt x="13" y="267"/>
                  </a:lnTo>
                  <a:lnTo>
                    <a:pt x="15" y="266"/>
                  </a:lnTo>
                  <a:lnTo>
                    <a:pt x="15" y="262"/>
                  </a:lnTo>
                  <a:lnTo>
                    <a:pt x="17" y="256"/>
                  </a:lnTo>
                  <a:lnTo>
                    <a:pt x="15" y="252"/>
                  </a:lnTo>
                  <a:lnTo>
                    <a:pt x="13" y="245"/>
                  </a:lnTo>
                  <a:lnTo>
                    <a:pt x="11" y="239"/>
                  </a:lnTo>
                  <a:lnTo>
                    <a:pt x="11" y="236"/>
                  </a:lnTo>
                  <a:lnTo>
                    <a:pt x="19" y="234"/>
                  </a:lnTo>
                  <a:lnTo>
                    <a:pt x="19" y="228"/>
                  </a:lnTo>
                  <a:lnTo>
                    <a:pt x="21" y="224"/>
                  </a:lnTo>
                  <a:lnTo>
                    <a:pt x="15" y="219"/>
                  </a:lnTo>
                  <a:lnTo>
                    <a:pt x="10" y="215"/>
                  </a:lnTo>
                  <a:lnTo>
                    <a:pt x="10" y="209"/>
                  </a:lnTo>
                  <a:lnTo>
                    <a:pt x="10" y="204"/>
                  </a:lnTo>
                  <a:lnTo>
                    <a:pt x="10" y="196"/>
                  </a:lnTo>
                  <a:lnTo>
                    <a:pt x="8" y="191"/>
                  </a:lnTo>
                  <a:lnTo>
                    <a:pt x="10" y="187"/>
                  </a:lnTo>
                  <a:lnTo>
                    <a:pt x="8" y="178"/>
                  </a:lnTo>
                  <a:lnTo>
                    <a:pt x="6" y="168"/>
                  </a:lnTo>
                  <a:lnTo>
                    <a:pt x="8" y="161"/>
                  </a:lnTo>
                  <a:lnTo>
                    <a:pt x="11" y="155"/>
                  </a:lnTo>
                  <a:lnTo>
                    <a:pt x="15" y="151"/>
                  </a:lnTo>
                  <a:lnTo>
                    <a:pt x="21" y="153"/>
                  </a:lnTo>
                  <a:lnTo>
                    <a:pt x="26" y="153"/>
                  </a:lnTo>
                  <a:lnTo>
                    <a:pt x="28" y="150"/>
                  </a:lnTo>
                  <a:lnTo>
                    <a:pt x="28" y="144"/>
                  </a:lnTo>
                  <a:lnTo>
                    <a:pt x="26" y="140"/>
                  </a:lnTo>
                  <a:lnTo>
                    <a:pt x="26" y="137"/>
                  </a:lnTo>
                  <a:lnTo>
                    <a:pt x="32" y="123"/>
                  </a:lnTo>
                  <a:lnTo>
                    <a:pt x="32" y="114"/>
                  </a:lnTo>
                  <a:lnTo>
                    <a:pt x="34" y="107"/>
                  </a:lnTo>
                  <a:lnTo>
                    <a:pt x="36" y="103"/>
                  </a:lnTo>
                  <a:lnTo>
                    <a:pt x="36" y="97"/>
                  </a:lnTo>
                  <a:lnTo>
                    <a:pt x="34" y="95"/>
                  </a:lnTo>
                  <a:lnTo>
                    <a:pt x="34" y="92"/>
                  </a:lnTo>
                  <a:lnTo>
                    <a:pt x="40" y="88"/>
                  </a:lnTo>
                  <a:lnTo>
                    <a:pt x="45" y="88"/>
                  </a:lnTo>
                  <a:lnTo>
                    <a:pt x="47" y="86"/>
                  </a:lnTo>
                  <a:lnTo>
                    <a:pt x="47" y="82"/>
                  </a:lnTo>
                  <a:lnTo>
                    <a:pt x="53" y="73"/>
                  </a:lnTo>
                  <a:lnTo>
                    <a:pt x="56" y="67"/>
                  </a:lnTo>
                  <a:lnTo>
                    <a:pt x="58" y="64"/>
                  </a:lnTo>
                  <a:lnTo>
                    <a:pt x="56" y="58"/>
                  </a:lnTo>
                  <a:lnTo>
                    <a:pt x="54" y="56"/>
                  </a:lnTo>
                  <a:lnTo>
                    <a:pt x="54" y="49"/>
                  </a:lnTo>
                  <a:lnTo>
                    <a:pt x="56" y="47"/>
                  </a:lnTo>
                  <a:lnTo>
                    <a:pt x="58" y="45"/>
                  </a:lnTo>
                  <a:lnTo>
                    <a:pt x="60" y="39"/>
                  </a:lnTo>
                  <a:lnTo>
                    <a:pt x="62" y="39"/>
                  </a:lnTo>
                  <a:lnTo>
                    <a:pt x="66" y="34"/>
                  </a:lnTo>
                  <a:lnTo>
                    <a:pt x="68" y="30"/>
                  </a:lnTo>
                  <a:lnTo>
                    <a:pt x="71" y="32"/>
                  </a:lnTo>
                  <a:lnTo>
                    <a:pt x="73" y="34"/>
                  </a:lnTo>
                  <a:lnTo>
                    <a:pt x="77" y="34"/>
                  </a:lnTo>
                  <a:lnTo>
                    <a:pt x="79" y="32"/>
                  </a:lnTo>
                  <a:lnTo>
                    <a:pt x="77" y="28"/>
                  </a:lnTo>
                  <a:lnTo>
                    <a:pt x="79" y="26"/>
                  </a:lnTo>
                  <a:lnTo>
                    <a:pt x="79" y="24"/>
                  </a:lnTo>
                  <a:lnTo>
                    <a:pt x="79" y="22"/>
                  </a:lnTo>
                  <a:lnTo>
                    <a:pt x="77" y="19"/>
                  </a:lnTo>
                  <a:lnTo>
                    <a:pt x="79" y="17"/>
                  </a:lnTo>
                  <a:lnTo>
                    <a:pt x="83" y="17"/>
                  </a:lnTo>
                  <a:lnTo>
                    <a:pt x="86" y="15"/>
                  </a:lnTo>
                  <a:lnTo>
                    <a:pt x="92" y="17"/>
                  </a:lnTo>
                  <a:lnTo>
                    <a:pt x="96" y="19"/>
                  </a:lnTo>
                  <a:lnTo>
                    <a:pt x="99" y="19"/>
                  </a:lnTo>
                  <a:lnTo>
                    <a:pt x="101" y="21"/>
                  </a:lnTo>
                  <a:lnTo>
                    <a:pt x="103" y="21"/>
                  </a:lnTo>
                  <a:lnTo>
                    <a:pt x="105" y="21"/>
                  </a:lnTo>
                  <a:lnTo>
                    <a:pt x="105" y="17"/>
                  </a:lnTo>
                  <a:lnTo>
                    <a:pt x="103" y="15"/>
                  </a:lnTo>
                  <a:lnTo>
                    <a:pt x="103" y="9"/>
                  </a:lnTo>
                  <a:lnTo>
                    <a:pt x="107" y="7"/>
                  </a:lnTo>
                  <a:lnTo>
                    <a:pt x="105" y="4"/>
                  </a:lnTo>
                  <a:lnTo>
                    <a:pt x="103" y="4"/>
                  </a:lnTo>
                  <a:lnTo>
                    <a:pt x="103" y="0"/>
                  </a:lnTo>
                  <a:lnTo>
                    <a:pt x="107" y="0"/>
                  </a:lnTo>
                  <a:lnTo>
                    <a:pt x="111" y="0"/>
                  </a:lnTo>
                  <a:lnTo>
                    <a:pt x="11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73">
              <a:extLst>
                <a:ext uri="{FF2B5EF4-FFF2-40B4-BE49-F238E27FC236}">
                  <a16:creationId xmlns:a16="http://schemas.microsoft.com/office/drawing/2014/main" id="{902438E4-A9A5-465F-8C9F-2090EE603B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82760" y="4326574"/>
              <a:ext cx="740876" cy="1332696"/>
            </a:xfrm>
            <a:custGeom>
              <a:avLst/>
              <a:gdLst>
                <a:gd name="T0" fmla="*/ 57 w 169"/>
                <a:gd name="T1" fmla="*/ 297 h 304"/>
                <a:gd name="T2" fmla="*/ 53 w 169"/>
                <a:gd name="T3" fmla="*/ 293 h 304"/>
                <a:gd name="T4" fmla="*/ 51 w 169"/>
                <a:gd name="T5" fmla="*/ 289 h 304"/>
                <a:gd name="T6" fmla="*/ 15 w 169"/>
                <a:gd name="T7" fmla="*/ 295 h 304"/>
                <a:gd name="T8" fmla="*/ 10 w 169"/>
                <a:gd name="T9" fmla="*/ 293 h 304"/>
                <a:gd name="T10" fmla="*/ 10 w 169"/>
                <a:gd name="T11" fmla="*/ 286 h 304"/>
                <a:gd name="T12" fmla="*/ 30 w 169"/>
                <a:gd name="T13" fmla="*/ 286 h 304"/>
                <a:gd name="T14" fmla="*/ 38 w 169"/>
                <a:gd name="T15" fmla="*/ 284 h 304"/>
                <a:gd name="T16" fmla="*/ 21 w 169"/>
                <a:gd name="T17" fmla="*/ 211 h 304"/>
                <a:gd name="T18" fmla="*/ 23 w 169"/>
                <a:gd name="T19" fmla="*/ 203 h 304"/>
                <a:gd name="T20" fmla="*/ 70 w 169"/>
                <a:gd name="T21" fmla="*/ 159 h 304"/>
                <a:gd name="T22" fmla="*/ 98 w 169"/>
                <a:gd name="T23" fmla="*/ 7 h 304"/>
                <a:gd name="T24" fmla="*/ 113 w 169"/>
                <a:gd name="T25" fmla="*/ 20 h 304"/>
                <a:gd name="T26" fmla="*/ 105 w 169"/>
                <a:gd name="T27" fmla="*/ 43 h 304"/>
                <a:gd name="T28" fmla="*/ 118 w 169"/>
                <a:gd name="T29" fmla="*/ 65 h 304"/>
                <a:gd name="T30" fmla="*/ 122 w 169"/>
                <a:gd name="T31" fmla="*/ 93 h 304"/>
                <a:gd name="T32" fmla="*/ 139 w 169"/>
                <a:gd name="T33" fmla="*/ 145 h 304"/>
                <a:gd name="T34" fmla="*/ 146 w 169"/>
                <a:gd name="T35" fmla="*/ 160 h 304"/>
                <a:gd name="T36" fmla="*/ 154 w 169"/>
                <a:gd name="T37" fmla="*/ 185 h 304"/>
                <a:gd name="T38" fmla="*/ 169 w 169"/>
                <a:gd name="T39" fmla="*/ 220 h 304"/>
                <a:gd name="T40" fmla="*/ 141 w 169"/>
                <a:gd name="T41" fmla="*/ 269 h 304"/>
                <a:gd name="T42" fmla="*/ 129 w 169"/>
                <a:gd name="T43" fmla="*/ 280 h 304"/>
                <a:gd name="T44" fmla="*/ 118 w 169"/>
                <a:gd name="T45" fmla="*/ 282 h 304"/>
                <a:gd name="T46" fmla="*/ 107 w 169"/>
                <a:gd name="T47" fmla="*/ 286 h 304"/>
                <a:gd name="T48" fmla="*/ 101 w 169"/>
                <a:gd name="T49" fmla="*/ 286 h 304"/>
                <a:gd name="T50" fmla="*/ 94 w 169"/>
                <a:gd name="T51" fmla="*/ 289 h 304"/>
                <a:gd name="T52" fmla="*/ 70 w 169"/>
                <a:gd name="T53" fmla="*/ 299 h 304"/>
                <a:gd name="T54" fmla="*/ 60 w 169"/>
                <a:gd name="T55" fmla="*/ 303 h 304"/>
                <a:gd name="T56" fmla="*/ 55 w 169"/>
                <a:gd name="T57" fmla="*/ 289 h 304"/>
                <a:gd name="T58" fmla="*/ 42 w 169"/>
                <a:gd name="T59" fmla="*/ 286 h 304"/>
                <a:gd name="T60" fmla="*/ 30 w 169"/>
                <a:gd name="T61" fmla="*/ 280 h 304"/>
                <a:gd name="T62" fmla="*/ 34 w 169"/>
                <a:gd name="T63" fmla="*/ 258 h 304"/>
                <a:gd name="T64" fmla="*/ 27 w 169"/>
                <a:gd name="T65" fmla="*/ 241 h 304"/>
                <a:gd name="T66" fmla="*/ 25 w 169"/>
                <a:gd name="T67" fmla="*/ 228 h 304"/>
                <a:gd name="T68" fmla="*/ 25 w 169"/>
                <a:gd name="T69" fmla="*/ 215 h 304"/>
                <a:gd name="T70" fmla="*/ 32 w 169"/>
                <a:gd name="T71" fmla="*/ 213 h 304"/>
                <a:gd name="T72" fmla="*/ 38 w 169"/>
                <a:gd name="T73" fmla="*/ 202 h 304"/>
                <a:gd name="T74" fmla="*/ 49 w 169"/>
                <a:gd name="T75" fmla="*/ 200 h 304"/>
                <a:gd name="T76" fmla="*/ 51 w 169"/>
                <a:gd name="T77" fmla="*/ 185 h 304"/>
                <a:gd name="T78" fmla="*/ 62 w 169"/>
                <a:gd name="T79" fmla="*/ 174 h 304"/>
                <a:gd name="T80" fmla="*/ 79 w 169"/>
                <a:gd name="T81" fmla="*/ 164 h 304"/>
                <a:gd name="T82" fmla="*/ 75 w 169"/>
                <a:gd name="T83" fmla="*/ 153 h 304"/>
                <a:gd name="T84" fmla="*/ 62 w 169"/>
                <a:gd name="T85" fmla="*/ 138 h 304"/>
                <a:gd name="T86" fmla="*/ 49 w 169"/>
                <a:gd name="T87" fmla="*/ 123 h 304"/>
                <a:gd name="T88" fmla="*/ 47 w 169"/>
                <a:gd name="T89" fmla="*/ 97 h 304"/>
                <a:gd name="T90" fmla="*/ 42 w 169"/>
                <a:gd name="T91" fmla="*/ 80 h 304"/>
                <a:gd name="T92" fmla="*/ 36 w 169"/>
                <a:gd name="T93" fmla="*/ 61 h 304"/>
                <a:gd name="T94" fmla="*/ 25 w 169"/>
                <a:gd name="T95" fmla="*/ 52 h 304"/>
                <a:gd name="T96" fmla="*/ 0 w 169"/>
                <a:gd name="T97" fmla="*/ 35 h 304"/>
                <a:gd name="T98" fmla="*/ 8 w 169"/>
                <a:gd name="T99" fmla="*/ 28 h 304"/>
                <a:gd name="T100" fmla="*/ 34 w 169"/>
                <a:gd name="T101" fmla="*/ 48 h 304"/>
                <a:gd name="T102" fmla="*/ 57 w 169"/>
                <a:gd name="T103" fmla="*/ 43 h 304"/>
                <a:gd name="T104" fmla="*/ 66 w 169"/>
                <a:gd name="T105" fmla="*/ 31 h 304"/>
                <a:gd name="T106" fmla="*/ 70 w 169"/>
                <a:gd name="T107" fmla="*/ 7 h 304"/>
                <a:gd name="T108" fmla="*/ 83 w 169"/>
                <a:gd name="T109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9" h="304">
                  <a:moveTo>
                    <a:pt x="57" y="297"/>
                  </a:moveTo>
                  <a:lnTo>
                    <a:pt x="57" y="299"/>
                  </a:lnTo>
                  <a:lnTo>
                    <a:pt x="55" y="301"/>
                  </a:lnTo>
                  <a:lnTo>
                    <a:pt x="55" y="299"/>
                  </a:lnTo>
                  <a:lnTo>
                    <a:pt x="55" y="299"/>
                  </a:lnTo>
                  <a:lnTo>
                    <a:pt x="57" y="297"/>
                  </a:lnTo>
                  <a:close/>
                  <a:moveTo>
                    <a:pt x="53" y="293"/>
                  </a:moveTo>
                  <a:lnTo>
                    <a:pt x="53" y="293"/>
                  </a:lnTo>
                  <a:lnTo>
                    <a:pt x="53" y="295"/>
                  </a:lnTo>
                  <a:lnTo>
                    <a:pt x="53" y="295"/>
                  </a:lnTo>
                  <a:lnTo>
                    <a:pt x="51" y="295"/>
                  </a:lnTo>
                  <a:lnTo>
                    <a:pt x="53" y="293"/>
                  </a:lnTo>
                  <a:close/>
                  <a:moveTo>
                    <a:pt x="51" y="289"/>
                  </a:moveTo>
                  <a:lnTo>
                    <a:pt x="49" y="291"/>
                  </a:lnTo>
                  <a:lnTo>
                    <a:pt x="47" y="293"/>
                  </a:lnTo>
                  <a:lnTo>
                    <a:pt x="45" y="291"/>
                  </a:lnTo>
                  <a:lnTo>
                    <a:pt x="45" y="289"/>
                  </a:lnTo>
                  <a:lnTo>
                    <a:pt x="51" y="289"/>
                  </a:lnTo>
                  <a:close/>
                  <a:moveTo>
                    <a:pt x="12" y="286"/>
                  </a:moveTo>
                  <a:lnTo>
                    <a:pt x="17" y="289"/>
                  </a:lnTo>
                  <a:lnTo>
                    <a:pt x="17" y="291"/>
                  </a:lnTo>
                  <a:lnTo>
                    <a:pt x="15" y="291"/>
                  </a:lnTo>
                  <a:lnTo>
                    <a:pt x="14" y="293"/>
                  </a:lnTo>
                  <a:lnTo>
                    <a:pt x="15" y="295"/>
                  </a:lnTo>
                  <a:lnTo>
                    <a:pt x="19" y="295"/>
                  </a:lnTo>
                  <a:lnTo>
                    <a:pt x="19" y="299"/>
                  </a:lnTo>
                  <a:lnTo>
                    <a:pt x="17" y="299"/>
                  </a:lnTo>
                  <a:lnTo>
                    <a:pt x="14" y="297"/>
                  </a:lnTo>
                  <a:lnTo>
                    <a:pt x="12" y="295"/>
                  </a:lnTo>
                  <a:lnTo>
                    <a:pt x="10" y="293"/>
                  </a:lnTo>
                  <a:lnTo>
                    <a:pt x="6" y="291"/>
                  </a:lnTo>
                  <a:lnTo>
                    <a:pt x="8" y="291"/>
                  </a:lnTo>
                  <a:lnTo>
                    <a:pt x="12" y="291"/>
                  </a:lnTo>
                  <a:lnTo>
                    <a:pt x="14" y="289"/>
                  </a:lnTo>
                  <a:lnTo>
                    <a:pt x="10" y="289"/>
                  </a:lnTo>
                  <a:lnTo>
                    <a:pt x="10" y="286"/>
                  </a:lnTo>
                  <a:lnTo>
                    <a:pt x="12" y="286"/>
                  </a:lnTo>
                  <a:close/>
                  <a:moveTo>
                    <a:pt x="30" y="286"/>
                  </a:moveTo>
                  <a:lnTo>
                    <a:pt x="34" y="286"/>
                  </a:lnTo>
                  <a:lnTo>
                    <a:pt x="32" y="288"/>
                  </a:lnTo>
                  <a:lnTo>
                    <a:pt x="32" y="286"/>
                  </a:lnTo>
                  <a:lnTo>
                    <a:pt x="30" y="286"/>
                  </a:lnTo>
                  <a:lnTo>
                    <a:pt x="30" y="286"/>
                  </a:lnTo>
                  <a:close/>
                  <a:moveTo>
                    <a:pt x="38" y="284"/>
                  </a:moveTo>
                  <a:lnTo>
                    <a:pt x="42" y="288"/>
                  </a:lnTo>
                  <a:lnTo>
                    <a:pt x="40" y="288"/>
                  </a:lnTo>
                  <a:lnTo>
                    <a:pt x="38" y="288"/>
                  </a:lnTo>
                  <a:lnTo>
                    <a:pt x="38" y="284"/>
                  </a:lnTo>
                  <a:close/>
                  <a:moveTo>
                    <a:pt x="21" y="207"/>
                  </a:moveTo>
                  <a:lnTo>
                    <a:pt x="23" y="209"/>
                  </a:lnTo>
                  <a:lnTo>
                    <a:pt x="25" y="209"/>
                  </a:lnTo>
                  <a:lnTo>
                    <a:pt x="25" y="211"/>
                  </a:lnTo>
                  <a:lnTo>
                    <a:pt x="23" y="213"/>
                  </a:lnTo>
                  <a:lnTo>
                    <a:pt x="21" y="211"/>
                  </a:lnTo>
                  <a:lnTo>
                    <a:pt x="21" y="207"/>
                  </a:lnTo>
                  <a:close/>
                  <a:moveTo>
                    <a:pt x="23" y="203"/>
                  </a:moveTo>
                  <a:lnTo>
                    <a:pt x="25" y="205"/>
                  </a:lnTo>
                  <a:lnTo>
                    <a:pt x="25" y="207"/>
                  </a:lnTo>
                  <a:lnTo>
                    <a:pt x="23" y="205"/>
                  </a:lnTo>
                  <a:lnTo>
                    <a:pt x="23" y="203"/>
                  </a:lnTo>
                  <a:close/>
                  <a:moveTo>
                    <a:pt x="68" y="153"/>
                  </a:moveTo>
                  <a:lnTo>
                    <a:pt x="71" y="155"/>
                  </a:lnTo>
                  <a:lnTo>
                    <a:pt x="71" y="155"/>
                  </a:lnTo>
                  <a:lnTo>
                    <a:pt x="70" y="157"/>
                  </a:lnTo>
                  <a:lnTo>
                    <a:pt x="71" y="159"/>
                  </a:lnTo>
                  <a:lnTo>
                    <a:pt x="70" y="159"/>
                  </a:lnTo>
                  <a:lnTo>
                    <a:pt x="66" y="159"/>
                  </a:lnTo>
                  <a:lnTo>
                    <a:pt x="64" y="155"/>
                  </a:lnTo>
                  <a:lnTo>
                    <a:pt x="68" y="153"/>
                  </a:lnTo>
                  <a:close/>
                  <a:moveTo>
                    <a:pt x="90" y="0"/>
                  </a:moveTo>
                  <a:lnTo>
                    <a:pt x="94" y="1"/>
                  </a:lnTo>
                  <a:lnTo>
                    <a:pt x="98" y="7"/>
                  </a:lnTo>
                  <a:lnTo>
                    <a:pt x="100" y="9"/>
                  </a:lnTo>
                  <a:lnTo>
                    <a:pt x="103" y="11"/>
                  </a:lnTo>
                  <a:lnTo>
                    <a:pt x="109" y="11"/>
                  </a:lnTo>
                  <a:lnTo>
                    <a:pt x="111" y="15"/>
                  </a:lnTo>
                  <a:lnTo>
                    <a:pt x="113" y="18"/>
                  </a:lnTo>
                  <a:lnTo>
                    <a:pt x="113" y="20"/>
                  </a:lnTo>
                  <a:lnTo>
                    <a:pt x="111" y="26"/>
                  </a:lnTo>
                  <a:lnTo>
                    <a:pt x="111" y="33"/>
                  </a:lnTo>
                  <a:lnTo>
                    <a:pt x="105" y="35"/>
                  </a:lnTo>
                  <a:lnTo>
                    <a:pt x="103" y="37"/>
                  </a:lnTo>
                  <a:lnTo>
                    <a:pt x="105" y="37"/>
                  </a:lnTo>
                  <a:lnTo>
                    <a:pt x="105" y="43"/>
                  </a:lnTo>
                  <a:lnTo>
                    <a:pt x="103" y="48"/>
                  </a:lnTo>
                  <a:lnTo>
                    <a:pt x="107" y="50"/>
                  </a:lnTo>
                  <a:lnTo>
                    <a:pt x="109" y="58"/>
                  </a:lnTo>
                  <a:lnTo>
                    <a:pt x="111" y="58"/>
                  </a:lnTo>
                  <a:lnTo>
                    <a:pt x="116" y="61"/>
                  </a:lnTo>
                  <a:lnTo>
                    <a:pt x="118" y="65"/>
                  </a:lnTo>
                  <a:lnTo>
                    <a:pt x="120" y="69"/>
                  </a:lnTo>
                  <a:lnTo>
                    <a:pt x="128" y="73"/>
                  </a:lnTo>
                  <a:lnTo>
                    <a:pt x="129" y="74"/>
                  </a:lnTo>
                  <a:lnTo>
                    <a:pt x="128" y="80"/>
                  </a:lnTo>
                  <a:lnTo>
                    <a:pt x="126" y="86"/>
                  </a:lnTo>
                  <a:lnTo>
                    <a:pt x="122" y="93"/>
                  </a:lnTo>
                  <a:lnTo>
                    <a:pt x="126" y="99"/>
                  </a:lnTo>
                  <a:lnTo>
                    <a:pt x="128" y="102"/>
                  </a:lnTo>
                  <a:lnTo>
                    <a:pt x="135" y="116"/>
                  </a:lnTo>
                  <a:lnTo>
                    <a:pt x="143" y="132"/>
                  </a:lnTo>
                  <a:lnTo>
                    <a:pt x="139" y="134"/>
                  </a:lnTo>
                  <a:lnTo>
                    <a:pt x="139" y="145"/>
                  </a:lnTo>
                  <a:lnTo>
                    <a:pt x="139" y="147"/>
                  </a:lnTo>
                  <a:lnTo>
                    <a:pt x="143" y="149"/>
                  </a:lnTo>
                  <a:lnTo>
                    <a:pt x="139" y="151"/>
                  </a:lnTo>
                  <a:lnTo>
                    <a:pt x="139" y="157"/>
                  </a:lnTo>
                  <a:lnTo>
                    <a:pt x="141" y="160"/>
                  </a:lnTo>
                  <a:lnTo>
                    <a:pt x="146" y="160"/>
                  </a:lnTo>
                  <a:lnTo>
                    <a:pt x="146" y="164"/>
                  </a:lnTo>
                  <a:lnTo>
                    <a:pt x="146" y="166"/>
                  </a:lnTo>
                  <a:lnTo>
                    <a:pt x="146" y="172"/>
                  </a:lnTo>
                  <a:lnTo>
                    <a:pt x="148" y="175"/>
                  </a:lnTo>
                  <a:lnTo>
                    <a:pt x="154" y="179"/>
                  </a:lnTo>
                  <a:lnTo>
                    <a:pt x="154" y="185"/>
                  </a:lnTo>
                  <a:lnTo>
                    <a:pt x="150" y="188"/>
                  </a:lnTo>
                  <a:lnTo>
                    <a:pt x="148" y="194"/>
                  </a:lnTo>
                  <a:lnTo>
                    <a:pt x="158" y="205"/>
                  </a:lnTo>
                  <a:lnTo>
                    <a:pt x="161" y="205"/>
                  </a:lnTo>
                  <a:lnTo>
                    <a:pt x="169" y="215"/>
                  </a:lnTo>
                  <a:lnTo>
                    <a:pt x="169" y="220"/>
                  </a:lnTo>
                  <a:lnTo>
                    <a:pt x="165" y="232"/>
                  </a:lnTo>
                  <a:lnTo>
                    <a:pt x="158" y="243"/>
                  </a:lnTo>
                  <a:lnTo>
                    <a:pt x="154" y="252"/>
                  </a:lnTo>
                  <a:lnTo>
                    <a:pt x="150" y="258"/>
                  </a:lnTo>
                  <a:lnTo>
                    <a:pt x="144" y="267"/>
                  </a:lnTo>
                  <a:lnTo>
                    <a:pt x="141" y="269"/>
                  </a:lnTo>
                  <a:lnTo>
                    <a:pt x="133" y="276"/>
                  </a:lnTo>
                  <a:lnTo>
                    <a:pt x="133" y="280"/>
                  </a:lnTo>
                  <a:lnTo>
                    <a:pt x="133" y="282"/>
                  </a:lnTo>
                  <a:lnTo>
                    <a:pt x="133" y="284"/>
                  </a:lnTo>
                  <a:lnTo>
                    <a:pt x="129" y="282"/>
                  </a:lnTo>
                  <a:lnTo>
                    <a:pt x="129" y="280"/>
                  </a:lnTo>
                  <a:lnTo>
                    <a:pt x="126" y="280"/>
                  </a:lnTo>
                  <a:lnTo>
                    <a:pt x="126" y="280"/>
                  </a:lnTo>
                  <a:lnTo>
                    <a:pt x="126" y="282"/>
                  </a:lnTo>
                  <a:lnTo>
                    <a:pt x="126" y="284"/>
                  </a:lnTo>
                  <a:lnTo>
                    <a:pt x="120" y="286"/>
                  </a:lnTo>
                  <a:lnTo>
                    <a:pt x="118" y="282"/>
                  </a:lnTo>
                  <a:lnTo>
                    <a:pt x="115" y="284"/>
                  </a:lnTo>
                  <a:lnTo>
                    <a:pt x="111" y="286"/>
                  </a:lnTo>
                  <a:lnTo>
                    <a:pt x="111" y="284"/>
                  </a:lnTo>
                  <a:lnTo>
                    <a:pt x="109" y="284"/>
                  </a:lnTo>
                  <a:lnTo>
                    <a:pt x="109" y="286"/>
                  </a:lnTo>
                  <a:lnTo>
                    <a:pt x="107" y="286"/>
                  </a:lnTo>
                  <a:lnTo>
                    <a:pt x="105" y="282"/>
                  </a:lnTo>
                  <a:lnTo>
                    <a:pt x="103" y="286"/>
                  </a:lnTo>
                  <a:lnTo>
                    <a:pt x="101" y="284"/>
                  </a:lnTo>
                  <a:lnTo>
                    <a:pt x="101" y="282"/>
                  </a:lnTo>
                  <a:lnTo>
                    <a:pt x="100" y="282"/>
                  </a:lnTo>
                  <a:lnTo>
                    <a:pt x="101" y="286"/>
                  </a:lnTo>
                  <a:lnTo>
                    <a:pt x="100" y="286"/>
                  </a:lnTo>
                  <a:lnTo>
                    <a:pt x="98" y="289"/>
                  </a:lnTo>
                  <a:lnTo>
                    <a:pt x="96" y="289"/>
                  </a:lnTo>
                  <a:lnTo>
                    <a:pt x="98" y="286"/>
                  </a:lnTo>
                  <a:lnTo>
                    <a:pt x="96" y="286"/>
                  </a:lnTo>
                  <a:lnTo>
                    <a:pt x="94" y="289"/>
                  </a:lnTo>
                  <a:lnTo>
                    <a:pt x="90" y="289"/>
                  </a:lnTo>
                  <a:lnTo>
                    <a:pt x="86" y="288"/>
                  </a:lnTo>
                  <a:lnTo>
                    <a:pt x="86" y="289"/>
                  </a:lnTo>
                  <a:lnTo>
                    <a:pt x="79" y="295"/>
                  </a:lnTo>
                  <a:lnTo>
                    <a:pt x="75" y="295"/>
                  </a:lnTo>
                  <a:lnTo>
                    <a:pt x="70" y="299"/>
                  </a:lnTo>
                  <a:lnTo>
                    <a:pt x="68" y="299"/>
                  </a:lnTo>
                  <a:lnTo>
                    <a:pt x="66" y="301"/>
                  </a:lnTo>
                  <a:lnTo>
                    <a:pt x="64" y="297"/>
                  </a:lnTo>
                  <a:lnTo>
                    <a:pt x="62" y="299"/>
                  </a:lnTo>
                  <a:lnTo>
                    <a:pt x="60" y="304"/>
                  </a:lnTo>
                  <a:lnTo>
                    <a:pt x="60" y="303"/>
                  </a:lnTo>
                  <a:lnTo>
                    <a:pt x="60" y="299"/>
                  </a:lnTo>
                  <a:lnTo>
                    <a:pt x="60" y="297"/>
                  </a:lnTo>
                  <a:lnTo>
                    <a:pt x="57" y="291"/>
                  </a:lnTo>
                  <a:lnTo>
                    <a:pt x="58" y="289"/>
                  </a:lnTo>
                  <a:lnTo>
                    <a:pt x="58" y="286"/>
                  </a:lnTo>
                  <a:lnTo>
                    <a:pt x="55" y="289"/>
                  </a:lnTo>
                  <a:lnTo>
                    <a:pt x="53" y="289"/>
                  </a:lnTo>
                  <a:lnTo>
                    <a:pt x="53" y="288"/>
                  </a:lnTo>
                  <a:lnTo>
                    <a:pt x="51" y="286"/>
                  </a:lnTo>
                  <a:lnTo>
                    <a:pt x="47" y="288"/>
                  </a:lnTo>
                  <a:lnTo>
                    <a:pt x="45" y="284"/>
                  </a:lnTo>
                  <a:lnTo>
                    <a:pt x="42" y="286"/>
                  </a:lnTo>
                  <a:lnTo>
                    <a:pt x="38" y="280"/>
                  </a:lnTo>
                  <a:lnTo>
                    <a:pt x="38" y="284"/>
                  </a:lnTo>
                  <a:lnTo>
                    <a:pt x="36" y="282"/>
                  </a:lnTo>
                  <a:lnTo>
                    <a:pt x="32" y="284"/>
                  </a:lnTo>
                  <a:lnTo>
                    <a:pt x="30" y="282"/>
                  </a:lnTo>
                  <a:lnTo>
                    <a:pt x="30" y="280"/>
                  </a:lnTo>
                  <a:lnTo>
                    <a:pt x="32" y="276"/>
                  </a:lnTo>
                  <a:lnTo>
                    <a:pt x="30" y="273"/>
                  </a:lnTo>
                  <a:lnTo>
                    <a:pt x="30" y="267"/>
                  </a:lnTo>
                  <a:lnTo>
                    <a:pt x="32" y="265"/>
                  </a:lnTo>
                  <a:lnTo>
                    <a:pt x="30" y="260"/>
                  </a:lnTo>
                  <a:lnTo>
                    <a:pt x="34" y="258"/>
                  </a:lnTo>
                  <a:lnTo>
                    <a:pt x="30" y="254"/>
                  </a:lnTo>
                  <a:lnTo>
                    <a:pt x="32" y="252"/>
                  </a:lnTo>
                  <a:lnTo>
                    <a:pt x="30" y="250"/>
                  </a:lnTo>
                  <a:lnTo>
                    <a:pt x="27" y="245"/>
                  </a:lnTo>
                  <a:lnTo>
                    <a:pt x="28" y="245"/>
                  </a:lnTo>
                  <a:lnTo>
                    <a:pt x="27" y="241"/>
                  </a:lnTo>
                  <a:lnTo>
                    <a:pt x="27" y="239"/>
                  </a:lnTo>
                  <a:lnTo>
                    <a:pt x="28" y="235"/>
                  </a:lnTo>
                  <a:lnTo>
                    <a:pt x="27" y="233"/>
                  </a:lnTo>
                  <a:lnTo>
                    <a:pt x="25" y="233"/>
                  </a:lnTo>
                  <a:lnTo>
                    <a:pt x="23" y="232"/>
                  </a:lnTo>
                  <a:lnTo>
                    <a:pt x="25" y="228"/>
                  </a:lnTo>
                  <a:lnTo>
                    <a:pt x="23" y="228"/>
                  </a:lnTo>
                  <a:lnTo>
                    <a:pt x="23" y="224"/>
                  </a:lnTo>
                  <a:lnTo>
                    <a:pt x="25" y="222"/>
                  </a:lnTo>
                  <a:lnTo>
                    <a:pt x="25" y="222"/>
                  </a:lnTo>
                  <a:lnTo>
                    <a:pt x="27" y="218"/>
                  </a:lnTo>
                  <a:lnTo>
                    <a:pt x="25" y="215"/>
                  </a:lnTo>
                  <a:lnTo>
                    <a:pt x="27" y="213"/>
                  </a:lnTo>
                  <a:lnTo>
                    <a:pt x="27" y="211"/>
                  </a:lnTo>
                  <a:lnTo>
                    <a:pt x="28" y="209"/>
                  </a:lnTo>
                  <a:lnTo>
                    <a:pt x="30" y="211"/>
                  </a:lnTo>
                  <a:lnTo>
                    <a:pt x="32" y="211"/>
                  </a:lnTo>
                  <a:lnTo>
                    <a:pt x="32" y="213"/>
                  </a:lnTo>
                  <a:lnTo>
                    <a:pt x="36" y="211"/>
                  </a:lnTo>
                  <a:lnTo>
                    <a:pt x="38" y="209"/>
                  </a:lnTo>
                  <a:lnTo>
                    <a:pt x="40" y="207"/>
                  </a:lnTo>
                  <a:lnTo>
                    <a:pt x="40" y="205"/>
                  </a:lnTo>
                  <a:lnTo>
                    <a:pt x="36" y="203"/>
                  </a:lnTo>
                  <a:lnTo>
                    <a:pt x="38" y="202"/>
                  </a:lnTo>
                  <a:lnTo>
                    <a:pt x="40" y="202"/>
                  </a:lnTo>
                  <a:lnTo>
                    <a:pt x="40" y="202"/>
                  </a:lnTo>
                  <a:lnTo>
                    <a:pt x="42" y="198"/>
                  </a:lnTo>
                  <a:lnTo>
                    <a:pt x="43" y="196"/>
                  </a:lnTo>
                  <a:lnTo>
                    <a:pt x="43" y="198"/>
                  </a:lnTo>
                  <a:lnTo>
                    <a:pt x="49" y="200"/>
                  </a:lnTo>
                  <a:lnTo>
                    <a:pt x="45" y="198"/>
                  </a:lnTo>
                  <a:lnTo>
                    <a:pt x="45" y="194"/>
                  </a:lnTo>
                  <a:lnTo>
                    <a:pt x="47" y="190"/>
                  </a:lnTo>
                  <a:lnTo>
                    <a:pt x="51" y="190"/>
                  </a:lnTo>
                  <a:lnTo>
                    <a:pt x="51" y="187"/>
                  </a:lnTo>
                  <a:lnTo>
                    <a:pt x="51" y="185"/>
                  </a:lnTo>
                  <a:lnTo>
                    <a:pt x="51" y="183"/>
                  </a:lnTo>
                  <a:lnTo>
                    <a:pt x="53" y="185"/>
                  </a:lnTo>
                  <a:lnTo>
                    <a:pt x="55" y="185"/>
                  </a:lnTo>
                  <a:lnTo>
                    <a:pt x="55" y="179"/>
                  </a:lnTo>
                  <a:lnTo>
                    <a:pt x="60" y="174"/>
                  </a:lnTo>
                  <a:lnTo>
                    <a:pt x="62" y="174"/>
                  </a:lnTo>
                  <a:lnTo>
                    <a:pt x="62" y="170"/>
                  </a:lnTo>
                  <a:lnTo>
                    <a:pt x="64" y="168"/>
                  </a:lnTo>
                  <a:lnTo>
                    <a:pt x="64" y="164"/>
                  </a:lnTo>
                  <a:lnTo>
                    <a:pt x="70" y="162"/>
                  </a:lnTo>
                  <a:lnTo>
                    <a:pt x="73" y="162"/>
                  </a:lnTo>
                  <a:lnTo>
                    <a:pt x="79" y="164"/>
                  </a:lnTo>
                  <a:lnTo>
                    <a:pt x="77" y="162"/>
                  </a:lnTo>
                  <a:lnTo>
                    <a:pt x="73" y="159"/>
                  </a:lnTo>
                  <a:lnTo>
                    <a:pt x="75" y="159"/>
                  </a:lnTo>
                  <a:lnTo>
                    <a:pt x="79" y="159"/>
                  </a:lnTo>
                  <a:lnTo>
                    <a:pt x="73" y="155"/>
                  </a:lnTo>
                  <a:lnTo>
                    <a:pt x="75" y="153"/>
                  </a:lnTo>
                  <a:lnTo>
                    <a:pt x="75" y="147"/>
                  </a:lnTo>
                  <a:lnTo>
                    <a:pt x="73" y="145"/>
                  </a:lnTo>
                  <a:lnTo>
                    <a:pt x="75" y="145"/>
                  </a:lnTo>
                  <a:lnTo>
                    <a:pt x="71" y="140"/>
                  </a:lnTo>
                  <a:lnTo>
                    <a:pt x="64" y="140"/>
                  </a:lnTo>
                  <a:lnTo>
                    <a:pt x="62" y="138"/>
                  </a:lnTo>
                  <a:lnTo>
                    <a:pt x="58" y="138"/>
                  </a:lnTo>
                  <a:lnTo>
                    <a:pt x="57" y="136"/>
                  </a:lnTo>
                  <a:lnTo>
                    <a:pt x="57" y="132"/>
                  </a:lnTo>
                  <a:lnTo>
                    <a:pt x="55" y="131"/>
                  </a:lnTo>
                  <a:lnTo>
                    <a:pt x="53" y="125"/>
                  </a:lnTo>
                  <a:lnTo>
                    <a:pt x="49" y="123"/>
                  </a:lnTo>
                  <a:lnTo>
                    <a:pt x="47" y="117"/>
                  </a:lnTo>
                  <a:lnTo>
                    <a:pt x="49" y="116"/>
                  </a:lnTo>
                  <a:lnTo>
                    <a:pt x="49" y="110"/>
                  </a:lnTo>
                  <a:lnTo>
                    <a:pt x="47" y="106"/>
                  </a:lnTo>
                  <a:lnTo>
                    <a:pt x="49" y="104"/>
                  </a:lnTo>
                  <a:lnTo>
                    <a:pt x="47" y="97"/>
                  </a:lnTo>
                  <a:lnTo>
                    <a:pt x="45" y="95"/>
                  </a:lnTo>
                  <a:lnTo>
                    <a:pt x="45" y="89"/>
                  </a:lnTo>
                  <a:lnTo>
                    <a:pt x="47" y="88"/>
                  </a:lnTo>
                  <a:lnTo>
                    <a:pt x="45" y="84"/>
                  </a:lnTo>
                  <a:lnTo>
                    <a:pt x="42" y="84"/>
                  </a:lnTo>
                  <a:lnTo>
                    <a:pt x="42" y="80"/>
                  </a:lnTo>
                  <a:lnTo>
                    <a:pt x="42" y="76"/>
                  </a:lnTo>
                  <a:lnTo>
                    <a:pt x="42" y="71"/>
                  </a:lnTo>
                  <a:lnTo>
                    <a:pt x="43" y="69"/>
                  </a:lnTo>
                  <a:lnTo>
                    <a:pt x="42" y="65"/>
                  </a:lnTo>
                  <a:lnTo>
                    <a:pt x="40" y="65"/>
                  </a:lnTo>
                  <a:lnTo>
                    <a:pt x="36" y="61"/>
                  </a:lnTo>
                  <a:lnTo>
                    <a:pt x="34" y="61"/>
                  </a:lnTo>
                  <a:lnTo>
                    <a:pt x="34" y="61"/>
                  </a:lnTo>
                  <a:lnTo>
                    <a:pt x="32" y="59"/>
                  </a:lnTo>
                  <a:lnTo>
                    <a:pt x="28" y="54"/>
                  </a:lnTo>
                  <a:lnTo>
                    <a:pt x="27" y="54"/>
                  </a:lnTo>
                  <a:lnTo>
                    <a:pt x="25" y="52"/>
                  </a:lnTo>
                  <a:lnTo>
                    <a:pt x="17" y="52"/>
                  </a:lnTo>
                  <a:lnTo>
                    <a:pt x="14" y="48"/>
                  </a:lnTo>
                  <a:lnTo>
                    <a:pt x="6" y="43"/>
                  </a:lnTo>
                  <a:lnTo>
                    <a:pt x="2" y="39"/>
                  </a:lnTo>
                  <a:lnTo>
                    <a:pt x="0" y="37"/>
                  </a:lnTo>
                  <a:lnTo>
                    <a:pt x="0" y="35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2" y="33"/>
                  </a:lnTo>
                  <a:lnTo>
                    <a:pt x="2" y="30"/>
                  </a:lnTo>
                  <a:lnTo>
                    <a:pt x="4" y="28"/>
                  </a:lnTo>
                  <a:lnTo>
                    <a:pt x="8" y="28"/>
                  </a:lnTo>
                  <a:lnTo>
                    <a:pt x="10" y="31"/>
                  </a:lnTo>
                  <a:lnTo>
                    <a:pt x="17" y="37"/>
                  </a:lnTo>
                  <a:lnTo>
                    <a:pt x="19" y="41"/>
                  </a:lnTo>
                  <a:lnTo>
                    <a:pt x="21" y="44"/>
                  </a:lnTo>
                  <a:lnTo>
                    <a:pt x="27" y="46"/>
                  </a:lnTo>
                  <a:lnTo>
                    <a:pt x="34" y="48"/>
                  </a:lnTo>
                  <a:lnTo>
                    <a:pt x="38" y="43"/>
                  </a:lnTo>
                  <a:lnTo>
                    <a:pt x="42" y="41"/>
                  </a:lnTo>
                  <a:lnTo>
                    <a:pt x="45" y="41"/>
                  </a:lnTo>
                  <a:lnTo>
                    <a:pt x="51" y="44"/>
                  </a:lnTo>
                  <a:lnTo>
                    <a:pt x="55" y="46"/>
                  </a:lnTo>
                  <a:lnTo>
                    <a:pt x="57" y="43"/>
                  </a:lnTo>
                  <a:lnTo>
                    <a:pt x="58" y="41"/>
                  </a:lnTo>
                  <a:lnTo>
                    <a:pt x="60" y="39"/>
                  </a:lnTo>
                  <a:lnTo>
                    <a:pt x="64" y="39"/>
                  </a:lnTo>
                  <a:lnTo>
                    <a:pt x="66" y="37"/>
                  </a:lnTo>
                  <a:lnTo>
                    <a:pt x="68" y="33"/>
                  </a:lnTo>
                  <a:lnTo>
                    <a:pt x="66" y="31"/>
                  </a:lnTo>
                  <a:lnTo>
                    <a:pt x="66" y="26"/>
                  </a:lnTo>
                  <a:lnTo>
                    <a:pt x="66" y="18"/>
                  </a:lnTo>
                  <a:lnTo>
                    <a:pt x="68" y="15"/>
                  </a:lnTo>
                  <a:lnTo>
                    <a:pt x="66" y="13"/>
                  </a:lnTo>
                  <a:lnTo>
                    <a:pt x="68" y="11"/>
                  </a:lnTo>
                  <a:lnTo>
                    <a:pt x="70" y="7"/>
                  </a:lnTo>
                  <a:lnTo>
                    <a:pt x="70" y="5"/>
                  </a:lnTo>
                  <a:lnTo>
                    <a:pt x="73" y="3"/>
                  </a:lnTo>
                  <a:lnTo>
                    <a:pt x="77" y="5"/>
                  </a:lnTo>
                  <a:lnTo>
                    <a:pt x="81" y="3"/>
                  </a:lnTo>
                  <a:lnTo>
                    <a:pt x="81" y="3"/>
                  </a:lnTo>
                  <a:lnTo>
                    <a:pt x="83" y="0"/>
                  </a:lnTo>
                  <a:lnTo>
                    <a:pt x="9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74">
              <a:extLst>
                <a:ext uri="{FF2B5EF4-FFF2-40B4-BE49-F238E27FC236}">
                  <a16:creationId xmlns:a16="http://schemas.microsoft.com/office/drawing/2014/main" id="{2B6797D2-823E-48E2-9EF0-F6710D4625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10240" y="5685296"/>
              <a:ext cx="403316" cy="263032"/>
            </a:xfrm>
            <a:custGeom>
              <a:avLst/>
              <a:gdLst>
                <a:gd name="T0" fmla="*/ 12 w 92"/>
                <a:gd name="T1" fmla="*/ 30 h 60"/>
                <a:gd name="T2" fmla="*/ 19 w 92"/>
                <a:gd name="T3" fmla="*/ 34 h 60"/>
                <a:gd name="T4" fmla="*/ 21 w 92"/>
                <a:gd name="T5" fmla="*/ 36 h 60"/>
                <a:gd name="T6" fmla="*/ 17 w 92"/>
                <a:gd name="T7" fmla="*/ 36 h 60"/>
                <a:gd name="T8" fmla="*/ 13 w 92"/>
                <a:gd name="T9" fmla="*/ 41 h 60"/>
                <a:gd name="T10" fmla="*/ 8 w 92"/>
                <a:gd name="T11" fmla="*/ 45 h 60"/>
                <a:gd name="T12" fmla="*/ 4 w 92"/>
                <a:gd name="T13" fmla="*/ 51 h 60"/>
                <a:gd name="T14" fmla="*/ 4 w 92"/>
                <a:gd name="T15" fmla="*/ 45 h 60"/>
                <a:gd name="T16" fmla="*/ 6 w 92"/>
                <a:gd name="T17" fmla="*/ 43 h 60"/>
                <a:gd name="T18" fmla="*/ 2 w 92"/>
                <a:gd name="T19" fmla="*/ 40 h 60"/>
                <a:gd name="T20" fmla="*/ 4 w 92"/>
                <a:gd name="T21" fmla="*/ 36 h 60"/>
                <a:gd name="T22" fmla="*/ 0 w 92"/>
                <a:gd name="T23" fmla="*/ 34 h 60"/>
                <a:gd name="T24" fmla="*/ 2 w 92"/>
                <a:gd name="T25" fmla="*/ 32 h 60"/>
                <a:gd name="T26" fmla="*/ 6 w 92"/>
                <a:gd name="T27" fmla="*/ 34 h 60"/>
                <a:gd name="T28" fmla="*/ 8 w 92"/>
                <a:gd name="T29" fmla="*/ 32 h 60"/>
                <a:gd name="T30" fmla="*/ 17 w 92"/>
                <a:gd name="T31" fmla="*/ 28 h 60"/>
                <a:gd name="T32" fmla="*/ 23 w 92"/>
                <a:gd name="T33" fmla="*/ 32 h 60"/>
                <a:gd name="T34" fmla="*/ 17 w 92"/>
                <a:gd name="T35" fmla="*/ 30 h 60"/>
                <a:gd name="T36" fmla="*/ 21 w 92"/>
                <a:gd name="T37" fmla="*/ 19 h 60"/>
                <a:gd name="T38" fmla="*/ 19 w 92"/>
                <a:gd name="T39" fmla="*/ 21 h 60"/>
                <a:gd name="T40" fmla="*/ 21 w 92"/>
                <a:gd name="T41" fmla="*/ 19 h 60"/>
                <a:gd name="T42" fmla="*/ 12 w 92"/>
                <a:gd name="T43" fmla="*/ 19 h 60"/>
                <a:gd name="T44" fmla="*/ 17 w 92"/>
                <a:gd name="T45" fmla="*/ 21 h 60"/>
                <a:gd name="T46" fmla="*/ 15 w 92"/>
                <a:gd name="T47" fmla="*/ 25 h 60"/>
                <a:gd name="T48" fmla="*/ 12 w 92"/>
                <a:gd name="T49" fmla="*/ 28 h 60"/>
                <a:gd name="T50" fmla="*/ 8 w 92"/>
                <a:gd name="T51" fmla="*/ 25 h 60"/>
                <a:gd name="T52" fmla="*/ 2 w 92"/>
                <a:gd name="T53" fmla="*/ 25 h 60"/>
                <a:gd name="T54" fmla="*/ 10 w 92"/>
                <a:gd name="T55" fmla="*/ 21 h 60"/>
                <a:gd name="T56" fmla="*/ 53 w 92"/>
                <a:gd name="T57" fmla="*/ 0 h 60"/>
                <a:gd name="T58" fmla="*/ 60 w 92"/>
                <a:gd name="T59" fmla="*/ 2 h 60"/>
                <a:gd name="T60" fmla="*/ 70 w 92"/>
                <a:gd name="T61" fmla="*/ 4 h 60"/>
                <a:gd name="T62" fmla="*/ 88 w 92"/>
                <a:gd name="T63" fmla="*/ 8 h 60"/>
                <a:gd name="T64" fmla="*/ 90 w 92"/>
                <a:gd name="T65" fmla="*/ 8 h 60"/>
                <a:gd name="T66" fmla="*/ 90 w 92"/>
                <a:gd name="T67" fmla="*/ 10 h 60"/>
                <a:gd name="T68" fmla="*/ 86 w 92"/>
                <a:gd name="T69" fmla="*/ 19 h 60"/>
                <a:gd name="T70" fmla="*/ 83 w 92"/>
                <a:gd name="T71" fmla="*/ 32 h 60"/>
                <a:gd name="T72" fmla="*/ 92 w 92"/>
                <a:gd name="T73" fmla="*/ 51 h 60"/>
                <a:gd name="T74" fmla="*/ 88 w 92"/>
                <a:gd name="T75" fmla="*/ 56 h 60"/>
                <a:gd name="T76" fmla="*/ 81 w 92"/>
                <a:gd name="T77" fmla="*/ 58 h 60"/>
                <a:gd name="T78" fmla="*/ 73 w 92"/>
                <a:gd name="T79" fmla="*/ 58 h 60"/>
                <a:gd name="T80" fmla="*/ 68 w 92"/>
                <a:gd name="T81" fmla="*/ 53 h 60"/>
                <a:gd name="T82" fmla="*/ 60 w 92"/>
                <a:gd name="T83" fmla="*/ 49 h 60"/>
                <a:gd name="T84" fmla="*/ 56 w 92"/>
                <a:gd name="T85" fmla="*/ 43 h 60"/>
                <a:gd name="T86" fmla="*/ 55 w 92"/>
                <a:gd name="T87" fmla="*/ 47 h 60"/>
                <a:gd name="T88" fmla="*/ 45 w 92"/>
                <a:gd name="T89" fmla="*/ 45 h 60"/>
                <a:gd name="T90" fmla="*/ 38 w 92"/>
                <a:gd name="T91" fmla="*/ 49 h 60"/>
                <a:gd name="T92" fmla="*/ 40 w 92"/>
                <a:gd name="T93" fmla="*/ 38 h 60"/>
                <a:gd name="T94" fmla="*/ 36 w 92"/>
                <a:gd name="T95" fmla="*/ 38 h 60"/>
                <a:gd name="T96" fmla="*/ 34 w 92"/>
                <a:gd name="T97" fmla="*/ 41 h 60"/>
                <a:gd name="T98" fmla="*/ 26 w 92"/>
                <a:gd name="T99" fmla="*/ 32 h 60"/>
                <a:gd name="T100" fmla="*/ 28 w 92"/>
                <a:gd name="T101" fmla="*/ 28 h 60"/>
                <a:gd name="T102" fmla="*/ 26 w 92"/>
                <a:gd name="T103" fmla="*/ 26 h 60"/>
                <a:gd name="T104" fmla="*/ 23 w 92"/>
                <a:gd name="T105" fmla="*/ 26 h 60"/>
                <a:gd name="T106" fmla="*/ 25 w 92"/>
                <a:gd name="T107" fmla="*/ 12 h 60"/>
                <a:gd name="T108" fmla="*/ 32 w 92"/>
                <a:gd name="T109" fmla="*/ 10 h 60"/>
                <a:gd name="T110" fmla="*/ 38 w 92"/>
                <a:gd name="T111" fmla="*/ 6 h 60"/>
                <a:gd name="T112" fmla="*/ 41 w 92"/>
                <a:gd name="T113" fmla="*/ 4 h 60"/>
                <a:gd name="T114" fmla="*/ 47 w 92"/>
                <a:gd name="T115" fmla="*/ 6 h 60"/>
                <a:gd name="T116" fmla="*/ 53 w 92"/>
                <a:gd name="T117" fmla="*/ 4 h 60"/>
                <a:gd name="T118" fmla="*/ 51 w 92"/>
                <a:gd name="T119" fmla="*/ 2 h 60"/>
                <a:gd name="T120" fmla="*/ 53 w 92"/>
                <a:gd name="T12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2" h="60">
                  <a:moveTo>
                    <a:pt x="10" y="30"/>
                  </a:moveTo>
                  <a:lnTo>
                    <a:pt x="12" y="30"/>
                  </a:lnTo>
                  <a:lnTo>
                    <a:pt x="15" y="32"/>
                  </a:lnTo>
                  <a:lnTo>
                    <a:pt x="19" y="34"/>
                  </a:lnTo>
                  <a:lnTo>
                    <a:pt x="21" y="34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17" y="36"/>
                  </a:lnTo>
                  <a:lnTo>
                    <a:pt x="15" y="38"/>
                  </a:lnTo>
                  <a:lnTo>
                    <a:pt x="13" y="41"/>
                  </a:lnTo>
                  <a:lnTo>
                    <a:pt x="10" y="41"/>
                  </a:lnTo>
                  <a:lnTo>
                    <a:pt x="8" y="45"/>
                  </a:lnTo>
                  <a:lnTo>
                    <a:pt x="8" y="47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4" y="45"/>
                  </a:lnTo>
                  <a:lnTo>
                    <a:pt x="6" y="45"/>
                  </a:lnTo>
                  <a:lnTo>
                    <a:pt x="6" y="43"/>
                  </a:lnTo>
                  <a:lnTo>
                    <a:pt x="4" y="40"/>
                  </a:lnTo>
                  <a:lnTo>
                    <a:pt x="2" y="40"/>
                  </a:lnTo>
                  <a:lnTo>
                    <a:pt x="2" y="38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0" y="34"/>
                  </a:lnTo>
                  <a:lnTo>
                    <a:pt x="2" y="34"/>
                  </a:lnTo>
                  <a:lnTo>
                    <a:pt x="2" y="32"/>
                  </a:lnTo>
                  <a:lnTo>
                    <a:pt x="4" y="32"/>
                  </a:lnTo>
                  <a:lnTo>
                    <a:pt x="6" y="34"/>
                  </a:lnTo>
                  <a:lnTo>
                    <a:pt x="6" y="32"/>
                  </a:lnTo>
                  <a:lnTo>
                    <a:pt x="8" y="32"/>
                  </a:lnTo>
                  <a:lnTo>
                    <a:pt x="10" y="30"/>
                  </a:lnTo>
                  <a:close/>
                  <a:moveTo>
                    <a:pt x="17" y="28"/>
                  </a:moveTo>
                  <a:lnTo>
                    <a:pt x="23" y="28"/>
                  </a:lnTo>
                  <a:lnTo>
                    <a:pt x="23" y="32"/>
                  </a:lnTo>
                  <a:lnTo>
                    <a:pt x="23" y="34"/>
                  </a:lnTo>
                  <a:lnTo>
                    <a:pt x="17" y="30"/>
                  </a:lnTo>
                  <a:lnTo>
                    <a:pt x="17" y="28"/>
                  </a:lnTo>
                  <a:close/>
                  <a:moveTo>
                    <a:pt x="21" y="19"/>
                  </a:moveTo>
                  <a:lnTo>
                    <a:pt x="21" y="21"/>
                  </a:lnTo>
                  <a:lnTo>
                    <a:pt x="19" y="21"/>
                  </a:lnTo>
                  <a:lnTo>
                    <a:pt x="17" y="19"/>
                  </a:lnTo>
                  <a:lnTo>
                    <a:pt x="21" y="19"/>
                  </a:lnTo>
                  <a:close/>
                  <a:moveTo>
                    <a:pt x="10" y="19"/>
                  </a:moveTo>
                  <a:lnTo>
                    <a:pt x="12" y="19"/>
                  </a:lnTo>
                  <a:lnTo>
                    <a:pt x="13" y="21"/>
                  </a:lnTo>
                  <a:lnTo>
                    <a:pt x="17" y="21"/>
                  </a:lnTo>
                  <a:lnTo>
                    <a:pt x="17" y="25"/>
                  </a:lnTo>
                  <a:lnTo>
                    <a:pt x="15" y="25"/>
                  </a:lnTo>
                  <a:lnTo>
                    <a:pt x="13" y="26"/>
                  </a:lnTo>
                  <a:lnTo>
                    <a:pt x="12" y="28"/>
                  </a:lnTo>
                  <a:lnTo>
                    <a:pt x="10" y="25"/>
                  </a:lnTo>
                  <a:lnTo>
                    <a:pt x="8" y="25"/>
                  </a:lnTo>
                  <a:lnTo>
                    <a:pt x="4" y="26"/>
                  </a:lnTo>
                  <a:lnTo>
                    <a:pt x="2" y="25"/>
                  </a:lnTo>
                  <a:lnTo>
                    <a:pt x="8" y="23"/>
                  </a:lnTo>
                  <a:lnTo>
                    <a:pt x="10" y="21"/>
                  </a:lnTo>
                  <a:lnTo>
                    <a:pt x="10" y="19"/>
                  </a:lnTo>
                  <a:close/>
                  <a:moveTo>
                    <a:pt x="53" y="0"/>
                  </a:moveTo>
                  <a:lnTo>
                    <a:pt x="56" y="2"/>
                  </a:lnTo>
                  <a:lnTo>
                    <a:pt x="60" y="2"/>
                  </a:lnTo>
                  <a:lnTo>
                    <a:pt x="62" y="4"/>
                  </a:lnTo>
                  <a:lnTo>
                    <a:pt x="70" y="4"/>
                  </a:lnTo>
                  <a:lnTo>
                    <a:pt x="75" y="8"/>
                  </a:lnTo>
                  <a:lnTo>
                    <a:pt x="88" y="8"/>
                  </a:lnTo>
                  <a:lnTo>
                    <a:pt x="88" y="6"/>
                  </a:lnTo>
                  <a:lnTo>
                    <a:pt x="90" y="8"/>
                  </a:lnTo>
                  <a:lnTo>
                    <a:pt x="90" y="10"/>
                  </a:lnTo>
                  <a:lnTo>
                    <a:pt x="90" y="10"/>
                  </a:lnTo>
                  <a:lnTo>
                    <a:pt x="88" y="13"/>
                  </a:lnTo>
                  <a:lnTo>
                    <a:pt x="86" y="19"/>
                  </a:lnTo>
                  <a:lnTo>
                    <a:pt x="84" y="19"/>
                  </a:lnTo>
                  <a:lnTo>
                    <a:pt x="83" y="32"/>
                  </a:lnTo>
                  <a:lnTo>
                    <a:pt x="92" y="47"/>
                  </a:lnTo>
                  <a:lnTo>
                    <a:pt x="92" y="51"/>
                  </a:lnTo>
                  <a:lnTo>
                    <a:pt x="88" y="53"/>
                  </a:lnTo>
                  <a:lnTo>
                    <a:pt x="88" y="56"/>
                  </a:lnTo>
                  <a:lnTo>
                    <a:pt x="86" y="60"/>
                  </a:lnTo>
                  <a:lnTo>
                    <a:pt x="81" y="58"/>
                  </a:lnTo>
                  <a:lnTo>
                    <a:pt x="75" y="60"/>
                  </a:lnTo>
                  <a:lnTo>
                    <a:pt x="73" y="58"/>
                  </a:lnTo>
                  <a:lnTo>
                    <a:pt x="70" y="56"/>
                  </a:lnTo>
                  <a:lnTo>
                    <a:pt x="68" y="53"/>
                  </a:lnTo>
                  <a:lnTo>
                    <a:pt x="62" y="49"/>
                  </a:lnTo>
                  <a:lnTo>
                    <a:pt x="60" y="49"/>
                  </a:lnTo>
                  <a:lnTo>
                    <a:pt x="60" y="45"/>
                  </a:lnTo>
                  <a:lnTo>
                    <a:pt x="56" y="43"/>
                  </a:lnTo>
                  <a:lnTo>
                    <a:pt x="56" y="47"/>
                  </a:lnTo>
                  <a:lnTo>
                    <a:pt x="55" y="47"/>
                  </a:lnTo>
                  <a:lnTo>
                    <a:pt x="49" y="43"/>
                  </a:lnTo>
                  <a:lnTo>
                    <a:pt x="45" y="45"/>
                  </a:lnTo>
                  <a:lnTo>
                    <a:pt x="40" y="49"/>
                  </a:lnTo>
                  <a:lnTo>
                    <a:pt x="38" y="49"/>
                  </a:lnTo>
                  <a:lnTo>
                    <a:pt x="38" y="47"/>
                  </a:lnTo>
                  <a:lnTo>
                    <a:pt x="40" y="38"/>
                  </a:lnTo>
                  <a:lnTo>
                    <a:pt x="40" y="36"/>
                  </a:lnTo>
                  <a:lnTo>
                    <a:pt x="36" y="38"/>
                  </a:lnTo>
                  <a:lnTo>
                    <a:pt x="36" y="41"/>
                  </a:lnTo>
                  <a:lnTo>
                    <a:pt x="34" y="41"/>
                  </a:lnTo>
                  <a:lnTo>
                    <a:pt x="28" y="38"/>
                  </a:lnTo>
                  <a:lnTo>
                    <a:pt x="26" y="32"/>
                  </a:lnTo>
                  <a:lnTo>
                    <a:pt x="26" y="28"/>
                  </a:lnTo>
                  <a:lnTo>
                    <a:pt x="28" y="28"/>
                  </a:lnTo>
                  <a:lnTo>
                    <a:pt x="30" y="26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3" y="26"/>
                  </a:lnTo>
                  <a:lnTo>
                    <a:pt x="23" y="15"/>
                  </a:lnTo>
                  <a:lnTo>
                    <a:pt x="25" y="12"/>
                  </a:lnTo>
                  <a:lnTo>
                    <a:pt x="30" y="10"/>
                  </a:lnTo>
                  <a:lnTo>
                    <a:pt x="32" y="10"/>
                  </a:lnTo>
                  <a:lnTo>
                    <a:pt x="34" y="8"/>
                  </a:lnTo>
                  <a:lnTo>
                    <a:pt x="38" y="6"/>
                  </a:lnTo>
                  <a:lnTo>
                    <a:pt x="40" y="8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7" y="6"/>
                  </a:lnTo>
                  <a:lnTo>
                    <a:pt x="49" y="6"/>
                  </a:lnTo>
                  <a:lnTo>
                    <a:pt x="53" y="4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3" y="2"/>
                  </a:lnTo>
                  <a:lnTo>
                    <a:pt x="5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 75">
              <a:extLst>
                <a:ext uri="{FF2B5EF4-FFF2-40B4-BE49-F238E27FC236}">
                  <a16:creationId xmlns:a16="http://schemas.microsoft.com/office/drawing/2014/main" id="{20E79426-EB8B-4098-B9D5-ECDFE2F28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70789" y="5873802"/>
              <a:ext cx="473458" cy="263032"/>
            </a:xfrm>
            <a:custGeom>
              <a:avLst/>
              <a:gdLst>
                <a:gd name="T0" fmla="*/ 64 w 108"/>
                <a:gd name="T1" fmla="*/ 4 h 60"/>
                <a:gd name="T2" fmla="*/ 65 w 108"/>
                <a:gd name="T3" fmla="*/ 0 h 60"/>
                <a:gd name="T4" fmla="*/ 69 w 108"/>
                <a:gd name="T5" fmla="*/ 6 h 60"/>
                <a:gd name="T6" fmla="*/ 77 w 108"/>
                <a:gd name="T7" fmla="*/ 10 h 60"/>
                <a:gd name="T8" fmla="*/ 82 w 108"/>
                <a:gd name="T9" fmla="*/ 15 h 60"/>
                <a:gd name="T10" fmla="*/ 90 w 108"/>
                <a:gd name="T11" fmla="*/ 15 h 60"/>
                <a:gd name="T12" fmla="*/ 99 w 108"/>
                <a:gd name="T13" fmla="*/ 19 h 60"/>
                <a:gd name="T14" fmla="*/ 99 w 108"/>
                <a:gd name="T15" fmla="*/ 23 h 60"/>
                <a:gd name="T16" fmla="*/ 101 w 108"/>
                <a:gd name="T17" fmla="*/ 28 h 60"/>
                <a:gd name="T18" fmla="*/ 105 w 108"/>
                <a:gd name="T19" fmla="*/ 34 h 60"/>
                <a:gd name="T20" fmla="*/ 108 w 108"/>
                <a:gd name="T21" fmla="*/ 41 h 60"/>
                <a:gd name="T22" fmla="*/ 107 w 108"/>
                <a:gd name="T23" fmla="*/ 47 h 60"/>
                <a:gd name="T24" fmla="*/ 101 w 108"/>
                <a:gd name="T25" fmla="*/ 53 h 60"/>
                <a:gd name="T26" fmla="*/ 93 w 108"/>
                <a:gd name="T27" fmla="*/ 56 h 60"/>
                <a:gd name="T28" fmla="*/ 88 w 108"/>
                <a:gd name="T29" fmla="*/ 60 h 60"/>
                <a:gd name="T30" fmla="*/ 82 w 108"/>
                <a:gd name="T31" fmla="*/ 58 h 60"/>
                <a:gd name="T32" fmla="*/ 75 w 108"/>
                <a:gd name="T33" fmla="*/ 53 h 60"/>
                <a:gd name="T34" fmla="*/ 65 w 108"/>
                <a:gd name="T35" fmla="*/ 47 h 60"/>
                <a:gd name="T36" fmla="*/ 52 w 108"/>
                <a:gd name="T37" fmla="*/ 47 h 60"/>
                <a:gd name="T38" fmla="*/ 47 w 108"/>
                <a:gd name="T39" fmla="*/ 47 h 60"/>
                <a:gd name="T40" fmla="*/ 41 w 108"/>
                <a:gd name="T41" fmla="*/ 43 h 60"/>
                <a:gd name="T42" fmla="*/ 37 w 108"/>
                <a:gd name="T43" fmla="*/ 41 h 60"/>
                <a:gd name="T44" fmla="*/ 32 w 108"/>
                <a:gd name="T45" fmla="*/ 41 h 60"/>
                <a:gd name="T46" fmla="*/ 21 w 108"/>
                <a:gd name="T47" fmla="*/ 41 h 60"/>
                <a:gd name="T48" fmla="*/ 9 w 108"/>
                <a:gd name="T49" fmla="*/ 49 h 60"/>
                <a:gd name="T50" fmla="*/ 4 w 108"/>
                <a:gd name="T51" fmla="*/ 53 h 60"/>
                <a:gd name="T52" fmla="*/ 2 w 108"/>
                <a:gd name="T53" fmla="*/ 49 h 60"/>
                <a:gd name="T54" fmla="*/ 4 w 108"/>
                <a:gd name="T55" fmla="*/ 40 h 60"/>
                <a:gd name="T56" fmla="*/ 4 w 108"/>
                <a:gd name="T57" fmla="*/ 32 h 60"/>
                <a:gd name="T58" fmla="*/ 7 w 108"/>
                <a:gd name="T59" fmla="*/ 23 h 60"/>
                <a:gd name="T60" fmla="*/ 9 w 108"/>
                <a:gd name="T61" fmla="*/ 19 h 60"/>
                <a:gd name="T62" fmla="*/ 15 w 108"/>
                <a:gd name="T63" fmla="*/ 15 h 60"/>
                <a:gd name="T64" fmla="*/ 21 w 108"/>
                <a:gd name="T65" fmla="*/ 12 h 60"/>
                <a:gd name="T66" fmla="*/ 24 w 108"/>
                <a:gd name="T67" fmla="*/ 10 h 60"/>
                <a:gd name="T68" fmla="*/ 34 w 108"/>
                <a:gd name="T69" fmla="*/ 23 h 60"/>
                <a:gd name="T70" fmla="*/ 37 w 108"/>
                <a:gd name="T71" fmla="*/ 28 h 60"/>
                <a:gd name="T72" fmla="*/ 47 w 108"/>
                <a:gd name="T73" fmla="*/ 23 h 60"/>
                <a:gd name="T74" fmla="*/ 47 w 108"/>
                <a:gd name="T75" fmla="*/ 10 h 60"/>
                <a:gd name="T76" fmla="*/ 49 w 108"/>
                <a:gd name="T77" fmla="*/ 6 h 60"/>
                <a:gd name="T78" fmla="*/ 58 w 108"/>
                <a:gd name="T7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8" h="60">
                  <a:moveTo>
                    <a:pt x="58" y="0"/>
                  </a:moveTo>
                  <a:lnTo>
                    <a:pt x="64" y="4"/>
                  </a:lnTo>
                  <a:lnTo>
                    <a:pt x="65" y="4"/>
                  </a:lnTo>
                  <a:lnTo>
                    <a:pt x="65" y="0"/>
                  </a:lnTo>
                  <a:lnTo>
                    <a:pt x="69" y="2"/>
                  </a:lnTo>
                  <a:lnTo>
                    <a:pt x="69" y="6"/>
                  </a:lnTo>
                  <a:lnTo>
                    <a:pt x="71" y="6"/>
                  </a:lnTo>
                  <a:lnTo>
                    <a:pt x="77" y="10"/>
                  </a:lnTo>
                  <a:lnTo>
                    <a:pt x="79" y="13"/>
                  </a:lnTo>
                  <a:lnTo>
                    <a:pt x="82" y="15"/>
                  </a:lnTo>
                  <a:lnTo>
                    <a:pt x="84" y="17"/>
                  </a:lnTo>
                  <a:lnTo>
                    <a:pt x="90" y="15"/>
                  </a:lnTo>
                  <a:lnTo>
                    <a:pt x="99" y="17"/>
                  </a:lnTo>
                  <a:lnTo>
                    <a:pt x="99" y="19"/>
                  </a:lnTo>
                  <a:lnTo>
                    <a:pt x="99" y="21"/>
                  </a:lnTo>
                  <a:lnTo>
                    <a:pt x="99" y="23"/>
                  </a:lnTo>
                  <a:lnTo>
                    <a:pt x="101" y="25"/>
                  </a:lnTo>
                  <a:lnTo>
                    <a:pt x="101" y="28"/>
                  </a:lnTo>
                  <a:lnTo>
                    <a:pt x="103" y="32"/>
                  </a:lnTo>
                  <a:lnTo>
                    <a:pt x="105" y="34"/>
                  </a:lnTo>
                  <a:lnTo>
                    <a:pt x="105" y="38"/>
                  </a:lnTo>
                  <a:lnTo>
                    <a:pt x="108" y="41"/>
                  </a:lnTo>
                  <a:lnTo>
                    <a:pt x="108" y="47"/>
                  </a:lnTo>
                  <a:lnTo>
                    <a:pt x="107" y="47"/>
                  </a:lnTo>
                  <a:lnTo>
                    <a:pt x="105" y="51"/>
                  </a:lnTo>
                  <a:lnTo>
                    <a:pt x="101" y="53"/>
                  </a:lnTo>
                  <a:lnTo>
                    <a:pt x="101" y="56"/>
                  </a:lnTo>
                  <a:lnTo>
                    <a:pt x="93" y="56"/>
                  </a:lnTo>
                  <a:lnTo>
                    <a:pt x="88" y="60"/>
                  </a:lnTo>
                  <a:lnTo>
                    <a:pt x="88" y="60"/>
                  </a:lnTo>
                  <a:lnTo>
                    <a:pt x="86" y="58"/>
                  </a:lnTo>
                  <a:lnTo>
                    <a:pt x="82" y="58"/>
                  </a:lnTo>
                  <a:lnTo>
                    <a:pt x="79" y="53"/>
                  </a:lnTo>
                  <a:lnTo>
                    <a:pt x="75" y="53"/>
                  </a:lnTo>
                  <a:lnTo>
                    <a:pt x="69" y="47"/>
                  </a:lnTo>
                  <a:lnTo>
                    <a:pt x="65" y="47"/>
                  </a:lnTo>
                  <a:lnTo>
                    <a:pt x="58" y="43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47" y="47"/>
                  </a:lnTo>
                  <a:lnTo>
                    <a:pt x="43" y="43"/>
                  </a:lnTo>
                  <a:lnTo>
                    <a:pt x="41" y="43"/>
                  </a:lnTo>
                  <a:lnTo>
                    <a:pt x="39" y="41"/>
                  </a:lnTo>
                  <a:lnTo>
                    <a:pt x="37" y="41"/>
                  </a:lnTo>
                  <a:lnTo>
                    <a:pt x="34" y="43"/>
                  </a:lnTo>
                  <a:lnTo>
                    <a:pt x="32" y="41"/>
                  </a:lnTo>
                  <a:lnTo>
                    <a:pt x="26" y="43"/>
                  </a:lnTo>
                  <a:lnTo>
                    <a:pt x="21" y="41"/>
                  </a:lnTo>
                  <a:lnTo>
                    <a:pt x="13" y="43"/>
                  </a:lnTo>
                  <a:lnTo>
                    <a:pt x="9" y="49"/>
                  </a:lnTo>
                  <a:lnTo>
                    <a:pt x="7" y="51"/>
                  </a:lnTo>
                  <a:lnTo>
                    <a:pt x="4" y="53"/>
                  </a:lnTo>
                  <a:lnTo>
                    <a:pt x="4" y="53"/>
                  </a:lnTo>
                  <a:lnTo>
                    <a:pt x="2" y="49"/>
                  </a:lnTo>
                  <a:lnTo>
                    <a:pt x="0" y="41"/>
                  </a:lnTo>
                  <a:lnTo>
                    <a:pt x="4" y="40"/>
                  </a:lnTo>
                  <a:lnTo>
                    <a:pt x="2" y="36"/>
                  </a:lnTo>
                  <a:lnTo>
                    <a:pt x="4" y="32"/>
                  </a:lnTo>
                  <a:lnTo>
                    <a:pt x="7" y="28"/>
                  </a:lnTo>
                  <a:lnTo>
                    <a:pt x="7" y="23"/>
                  </a:lnTo>
                  <a:lnTo>
                    <a:pt x="9" y="23"/>
                  </a:lnTo>
                  <a:lnTo>
                    <a:pt x="9" y="19"/>
                  </a:lnTo>
                  <a:lnTo>
                    <a:pt x="11" y="15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21" y="12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6" y="13"/>
                  </a:lnTo>
                  <a:lnTo>
                    <a:pt x="34" y="23"/>
                  </a:lnTo>
                  <a:lnTo>
                    <a:pt x="34" y="25"/>
                  </a:lnTo>
                  <a:lnTo>
                    <a:pt x="37" y="28"/>
                  </a:lnTo>
                  <a:lnTo>
                    <a:pt x="41" y="28"/>
                  </a:lnTo>
                  <a:lnTo>
                    <a:pt x="47" y="23"/>
                  </a:lnTo>
                  <a:lnTo>
                    <a:pt x="49" y="17"/>
                  </a:lnTo>
                  <a:lnTo>
                    <a:pt x="47" y="10"/>
                  </a:lnTo>
                  <a:lnTo>
                    <a:pt x="47" y="6"/>
                  </a:lnTo>
                  <a:lnTo>
                    <a:pt x="49" y="6"/>
                  </a:lnTo>
                  <a:lnTo>
                    <a:pt x="54" y="2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 76">
              <a:extLst>
                <a:ext uri="{FF2B5EF4-FFF2-40B4-BE49-F238E27FC236}">
                  <a16:creationId xmlns:a16="http://schemas.microsoft.com/office/drawing/2014/main" id="{BF155C7A-8601-4D11-97E9-A4356F283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88324" y="6053545"/>
              <a:ext cx="368244" cy="271798"/>
            </a:xfrm>
            <a:custGeom>
              <a:avLst/>
              <a:gdLst>
                <a:gd name="T0" fmla="*/ 35 w 84"/>
                <a:gd name="T1" fmla="*/ 0 h 62"/>
                <a:gd name="T2" fmla="*/ 37 w 84"/>
                <a:gd name="T3" fmla="*/ 2 h 62"/>
                <a:gd name="T4" fmla="*/ 39 w 84"/>
                <a:gd name="T5" fmla="*/ 2 h 62"/>
                <a:gd name="T6" fmla="*/ 43 w 84"/>
                <a:gd name="T7" fmla="*/ 6 h 62"/>
                <a:gd name="T8" fmla="*/ 48 w 84"/>
                <a:gd name="T9" fmla="*/ 6 h 62"/>
                <a:gd name="T10" fmla="*/ 48 w 84"/>
                <a:gd name="T11" fmla="*/ 6 h 62"/>
                <a:gd name="T12" fmla="*/ 54 w 84"/>
                <a:gd name="T13" fmla="*/ 2 h 62"/>
                <a:gd name="T14" fmla="*/ 61 w 84"/>
                <a:gd name="T15" fmla="*/ 6 h 62"/>
                <a:gd name="T16" fmla="*/ 65 w 84"/>
                <a:gd name="T17" fmla="*/ 6 h 62"/>
                <a:gd name="T18" fmla="*/ 71 w 84"/>
                <a:gd name="T19" fmla="*/ 12 h 62"/>
                <a:gd name="T20" fmla="*/ 75 w 84"/>
                <a:gd name="T21" fmla="*/ 12 h 62"/>
                <a:gd name="T22" fmla="*/ 78 w 84"/>
                <a:gd name="T23" fmla="*/ 17 h 62"/>
                <a:gd name="T24" fmla="*/ 82 w 84"/>
                <a:gd name="T25" fmla="*/ 17 h 62"/>
                <a:gd name="T26" fmla="*/ 84 w 84"/>
                <a:gd name="T27" fmla="*/ 19 h 62"/>
                <a:gd name="T28" fmla="*/ 80 w 84"/>
                <a:gd name="T29" fmla="*/ 23 h 62"/>
                <a:gd name="T30" fmla="*/ 84 w 84"/>
                <a:gd name="T31" fmla="*/ 25 h 62"/>
                <a:gd name="T32" fmla="*/ 84 w 84"/>
                <a:gd name="T33" fmla="*/ 29 h 62"/>
                <a:gd name="T34" fmla="*/ 76 w 84"/>
                <a:gd name="T35" fmla="*/ 30 h 62"/>
                <a:gd name="T36" fmla="*/ 75 w 84"/>
                <a:gd name="T37" fmla="*/ 36 h 62"/>
                <a:gd name="T38" fmla="*/ 71 w 84"/>
                <a:gd name="T39" fmla="*/ 38 h 62"/>
                <a:gd name="T40" fmla="*/ 71 w 84"/>
                <a:gd name="T41" fmla="*/ 42 h 62"/>
                <a:gd name="T42" fmla="*/ 75 w 84"/>
                <a:gd name="T43" fmla="*/ 45 h 62"/>
                <a:gd name="T44" fmla="*/ 75 w 84"/>
                <a:gd name="T45" fmla="*/ 49 h 62"/>
                <a:gd name="T46" fmla="*/ 71 w 84"/>
                <a:gd name="T47" fmla="*/ 49 h 62"/>
                <a:gd name="T48" fmla="*/ 71 w 84"/>
                <a:gd name="T49" fmla="*/ 45 h 62"/>
                <a:gd name="T50" fmla="*/ 67 w 84"/>
                <a:gd name="T51" fmla="*/ 47 h 62"/>
                <a:gd name="T52" fmla="*/ 65 w 84"/>
                <a:gd name="T53" fmla="*/ 51 h 62"/>
                <a:gd name="T54" fmla="*/ 61 w 84"/>
                <a:gd name="T55" fmla="*/ 51 h 62"/>
                <a:gd name="T56" fmla="*/ 63 w 84"/>
                <a:gd name="T57" fmla="*/ 57 h 62"/>
                <a:gd name="T58" fmla="*/ 60 w 84"/>
                <a:gd name="T59" fmla="*/ 57 h 62"/>
                <a:gd name="T60" fmla="*/ 56 w 84"/>
                <a:gd name="T61" fmla="*/ 58 h 62"/>
                <a:gd name="T62" fmla="*/ 50 w 84"/>
                <a:gd name="T63" fmla="*/ 57 h 62"/>
                <a:gd name="T64" fmla="*/ 45 w 84"/>
                <a:gd name="T65" fmla="*/ 58 h 62"/>
                <a:gd name="T66" fmla="*/ 41 w 84"/>
                <a:gd name="T67" fmla="*/ 62 h 62"/>
                <a:gd name="T68" fmla="*/ 39 w 84"/>
                <a:gd name="T69" fmla="*/ 58 h 62"/>
                <a:gd name="T70" fmla="*/ 39 w 84"/>
                <a:gd name="T71" fmla="*/ 55 h 62"/>
                <a:gd name="T72" fmla="*/ 37 w 84"/>
                <a:gd name="T73" fmla="*/ 47 h 62"/>
                <a:gd name="T74" fmla="*/ 35 w 84"/>
                <a:gd name="T75" fmla="*/ 47 h 62"/>
                <a:gd name="T76" fmla="*/ 31 w 84"/>
                <a:gd name="T77" fmla="*/ 45 h 62"/>
                <a:gd name="T78" fmla="*/ 28 w 84"/>
                <a:gd name="T79" fmla="*/ 45 h 62"/>
                <a:gd name="T80" fmla="*/ 28 w 84"/>
                <a:gd name="T81" fmla="*/ 40 h 62"/>
                <a:gd name="T82" fmla="*/ 30 w 84"/>
                <a:gd name="T83" fmla="*/ 36 h 62"/>
                <a:gd name="T84" fmla="*/ 28 w 84"/>
                <a:gd name="T85" fmla="*/ 34 h 62"/>
                <a:gd name="T86" fmla="*/ 26 w 84"/>
                <a:gd name="T87" fmla="*/ 34 h 62"/>
                <a:gd name="T88" fmla="*/ 24 w 84"/>
                <a:gd name="T89" fmla="*/ 30 h 62"/>
                <a:gd name="T90" fmla="*/ 22 w 84"/>
                <a:gd name="T91" fmla="*/ 29 h 62"/>
                <a:gd name="T92" fmla="*/ 17 w 84"/>
                <a:gd name="T93" fmla="*/ 30 h 62"/>
                <a:gd name="T94" fmla="*/ 11 w 84"/>
                <a:gd name="T95" fmla="*/ 29 h 62"/>
                <a:gd name="T96" fmla="*/ 7 w 84"/>
                <a:gd name="T97" fmla="*/ 23 h 62"/>
                <a:gd name="T98" fmla="*/ 2 w 84"/>
                <a:gd name="T99" fmla="*/ 23 h 62"/>
                <a:gd name="T100" fmla="*/ 0 w 84"/>
                <a:gd name="T101" fmla="*/ 23 h 62"/>
                <a:gd name="T102" fmla="*/ 2 w 84"/>
                <a:gd name="T103" fmla="*/ 21 h 62"/>
                <a:gd name="T104" fmla="*/ 2 w 84"/>
                <a:gd name="T105" fmla="*/ 17 h 62"/>
                <a:gd name="T106" fmla="*/ 0 w 84"/>
                <a:gd name="T107" fmla="*/ 12 h 62"/>
                <a:gd name="T108" fmla="*/ 3 w 84"/>
                <a:gd name="T109" fmla="*/ 10 h 62"/>
                <a:gd name="T110" fmla="*/ 5 w 84"/>
                <a:gd name="T111" fmla="*/ 8 h 62"/>
                <a:gd name="T112" fmla="*/ 9 w 84"/>
                <a:gd name="T113" fmla="*/ 2 h 62"/>
                <a:gd name="T114" fmla="*/ 17 w 84"/>
                <a:gd name="T115" fmla="*/ 0 h 62"/>
                <a:gd name="T116" fmla="*/ 22 w 84"/>
                <a:gd name="T117" fmla="*/ 2 h 62"/>
                <a:gd name="T118" fmla="*/ 28 w 84"/>
                <a:gd name="T119" fmla="*/ 0 h 62"/>
                <a:gd name="T120" fmla="*/ 30 w 84"/>
                <a:gd name="T121" fmla="*/ 2 h 62"/>
                <a:gd name="T122" fmla="*/ 33 w 84"/>
                <a:gd name="T123" fmla="*/ 0 h 62"/>
                <a:gd name="T124" fmla="*/ 35 w 84"/>
                <a:gd name="T12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4" h="62">
                  <a:moveTo>
                    <a:pt x="35" y="0"/>
                  </a:moveTo>
                  <a:lnTo>
                    <a:pt x="37" y="2"/>
                  </a:lnTo>
                  <a:lnTo>
                    <a:pt x="39" y="2"/>
                  </a:lnTo>
                  <a:lnTo>
                    <a:pt x="43" y="6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54" y="2"/>
                  </a:lnTo>
                  <a:lnTo>
                    <a:pt x="61" y="6"/>
                  </a:lnTo>
                  <a:lnTo>
                    <a:pt x="65" y="6"/>
                  </a:lnTo>
                  <a:lnTo>
                    <a:pt x="71" y="12"/>
                  </a:lnTo>
                  <a:lnTo>
                    <a:pt x="75" y="12"/>
                  </a:lnTo>
                  <a:lnTo>
                    <a:pt x="78" y="17"/>
                  </a:lnTo>
                  <a:lnTo>
                    <a:pt x="82" y="17"/>
                  </a:lnTo>
                  <a:lnTo>
                    <a:pt x="84" y="19"/>
                  </a:lnTo>
                  <a:lnTo>
                    <a:pt x="80" y="23"/>
                  </a:lnTo>
                  <a:lnTo>
                    <a:pt x="84" y="25"/>
                  </a:lnTo>
                  <a:lnTo>
                    <a:pt x="84" y="29"/>
                  </a:lnTo>
                  <a:lnTo>
                    <a:pt x="76" y="30"/>
                  </a:lnTo>
                  <a:lnTo>
                    <a:pt x="75" y="36"/>
                  </a:lnTo>
                  <a:lnTo>
                    <a:pt x="71" y="38"/>
                  </a:lnTo>
                  <a:lnTo>
                    <a:pt x="71" y="42"/>
                  </a:lnTo>
                  <a:lnTo>
                    <a:pt x="75" y="45"/>
                  </a:lnTo>
                  <a:lnTo>
                    <a:pt x="75" y="49"/>
                  </a:lnTo>
                  <a:lnTo>
                    <a:pt x="71" y="49"/>
                  </a:lnTo>
                  <a:lnTo>
                    <a:pt x="71" y="45"/>
                  </a:lnTo>
                  <a:lnTo>
                    <a:pt x="67" y="47"/>
                  </a:lnTo>
                  <a:lnTo>
                    <a:pt x="65" y="51"/>
                  </a:lnTo>
                  <a:lnTo>
                    <a:pt x="61" y="51"/>
                  </a:lnTo>
                  <a:lnTo>
                    <a:pt x="63" y="57"/>
                  </a:lnTo>
                  <a:lnTo>
                    <a:pt x="60" y="57"/>
                  </a:lnTo>
                  <a:lnTo>
                    <a:pt x="56" y="58"/>
                  </a:lnTo>
                  <a:lnTo>
                    <a:pt x="50" y="57"/>
                  </a:lnTo>
                  <a:lnTo>
                    <a:pt x="45" y="58"/>
                  </a:lnTo>
                  <a:lnTo>
                    <a:pt x="41" y="62"/>
                  </a:lnTo>
                  <a:lnTo>
                    <a:pt x="39" y="58"/>
                  </a:lnTo>
                  <a:lnTo>
                    <a:pt x="39" y="55"/>
                  </a:lnTo>
                  <a:lnTo>
                    <a:pt x="37" y="47"/>
                  </a:lnTo>
                  <a:lnTo>
                    <a:pt x="35" y="47"/>
                  </a:lnTo>
                  <a:lnTo>
                    <a:pt x="31" y="45"/>
                  </a:lnTo>
                  <a:lnTo>
                    <a:pt x="28" y="45"/>
                  </a:lnTo>
                  <a:lnTo>
                    <a:pt x="28" y="40"/>
                  </a:lnTo>
                  <a:lnTo>
                    <a:pt x="30" y="36"/>
                  </a:lnTo>
                  <a:lnTo>
                    <a:pt x="28" y="34"/>
                  </a:lnTo>
                  <a:lnTo>
                    <a:pt x="26" y="34"/>
                  </a:lnTo>
                  <a:lnTo>
                    <a:pt x="24" y="30"/>
                  </a:lnTo>
                  <a:lnTo>
                    <a:pt x="22" y="29"/>
                  </a:lnTo>
                  <a:lnTo>
                    <a:pt x="17" y="30"/>
                  </a:lnTo>
                  <a:lnTo>
                    <a:pt x="11" y="29"/>
                  </a:lnTo>
                  <a:lnTo>
                    <a:pt x="7" y="23"/>
                  </a:lnTo>
                  <a:lnTo>
                    <a:pt x="2" y="23"/>
                  </a:lnTo>
                  <a:lnTo>
                    <a:pt x="0" y="23"/>
                  </a:lnTo>
                  <a:lnTo>
                    <a:pt x="2" y="21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3" y="10"/>
                  </a:lnTo>
                  <a:lnTo>
                    <a:pt x="5" y="8"/>
                  </a:lnTo>
                  <a:lnTo>
                    <a:pt x="9" y="2"/>
                  </a:lnTo>
                  <a:lnTo>
                    <a:pt x="17" y="0"/>
                  </a:lnTo>
                  <a:lnTo>
                    <a:pt x="22" y="2"/>
                  </a:lnTo>
                  <a:lnTo>
                    <a:pt x="28" y="0"/>
                  </a:lnTo>
                  <a:lnTo>
                    <a:pt x="30" y="2"/>
                  </a:lnTo>
                  <a:lnTo>
                    <a:pt x="33" y="0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98" name="Picture 2" descr="File:Flag of Belgium.svg - Wiki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655" y="2188016"/>
            <a:ext cx="1732512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Freeform 98">
            <a:extLst>
              <a:ext uri="{FF2B5EF4-FFF2-40B4-BE49-F238E27FC236}">
                <a16:creationId xmlns:a16="http://schemas.microsoft.com/office/drawing/2014/main" id="{7D7A7864-79B6-48B9-8D55-4D4C54255E57}"/>
              </a:ext>
            </a:extLst>
          </p:cNvPr>
          <p:cNvSpPr>
            <a:spLocks noChangeAspect="1"/>
          </p:cNvSpPr>
          <p:nvPr/>
        </p:nvSpPr>
        <p:spPr bwMode="auto">
          <a:xfrm>
            <a:off x="4374491" y="1847096"/>
            <a:ext cx="3201680" cy="2511417"/>
          </a:xfrm>
          <a:custGeom>
            <a:avLst/>
            <a:gdLst>
              <a:gd name="T0" fmla="*/ 23 w 49"/>
              <a:gd name="T1" fmla="*/ 0 h 41"/>
              <a:gd name="T2" fmla="*/ 29 w 49"/>
              <a:gd name="T3" fmla="*/ 0 h 41"/>
              <a:gd name="T4" fmla="*/ 30 w 49"/>
              <a:gd name="T5" fmla="*/ 2 h 41"/>
              <a:gd name="T6" fmla="*/ 34 w 49"/>
              <a:gd name="T7" fmla="*/ 2 h 41"/>
              <a:gd name="T8" fmla="*/ 34 w 49"/>
              <a:gd name="T9" fmla="*/ 4 h 41"/>
              <a:gd name="T10" fmla="*/ 40 w 49"/>
              <a:gd name="T11" fmla="*/ 4 h 41"/>
              <a:gd name="T12" fmla="*/ 42 w 49"/>
              <a:gd name="T13" fmla="*/ 6 h 41"/>
              <a:gd name="T14" fmla="*/ 42 w 49"/>
              <a:gd name="T15" fmla="*/ 9 h 41"/>
              <a:gd name="T16" fmla="*/ 45 w 49"/>
              <a:gd name="T17" fmla="*/ 9 h 41"/>
              <a:gd name="T18" fmla="*/ 43 w 49"/>
              <a:gd name="T19" fmla="*/ 11 h 41"/>
              <a:gd name="T20" fmla="*/ 47 w 49"/>
              <a:gd name="T21" fmla="*/ 17 h 41"/>
              <a:gd name="T22" fmla="*/ 45 w 49"/>
              <a:gd name="T23" fmla="*/ 19 h 41"/>
              <a:gd name="T24" fmla="*/ 49 w 49"/>
              <a:gd name="T25" fmla="*/ 22 h 41"/>
              <a:gd name="T26" fmla="*/ 47 w 49"/>
              <a:gd name="T27" fmla="*/ 28 h 41"/>
              <a:gd name="T28" fmla="*/ 45 w 49"/>
              <a:gd name="T29" fmla="*/ 28 h 41"/>
              <a:gd name="T30" fmla="*/ 43 w 49"/>
              <a:gd name="T31" fmla="*/ 30 h 41"/>
              <a:gd name="T32" fmla="*/ 42 w 49"/>
              <a:gd name="T33" fmla="*/ 32 h 41"/>
              <a:gd name="T34" fmla="*/ 43 w 49"/>
              <a:gd name="T35" fmla="*/ 34 h 41"/>
              <a:gd name="T36" fmla="*/ 43 w 49"/>
              <a:gd name="T37" fmla="*/ 36 h 41"/>
              <a:gd name="T38" fmla="*/ 45 w 49"/>
              <a:gd name="T39" fmla="*/ 37 h 41"/>
              <a:gd name="T40" fmla="*/ 45 w 49"/>
              <a:gd name="T41" fmla="*/ 39 h 41"/>
              <a:gd name="T42" fmla="*/ 42 w 49"/>
              <a:gd name="T43" fmla="*/ 39 h 41"/>
              <a:gd name="T44" fmla="*/ 42 w 49"/>
              <a:gd name="T45" fmla="*/ 41 h 41"/>
              <a:gd name="T46" fmla="*/ 38 w 49"/>
              <a:gd name="T47" fmla="*/ 37 h 41"/>
              <a:gd name="T48" fmla="*/ 34 w 49"/>
              <a:gd name="T49" fmla="*/ 37 h 41"/>
              <a:gd name="T50" fmla="*/ 30 w 49"/>
              <a:gd name="T51" fmla="*/ 34 h 41"/>
              <a:gd name="T52" fmla="*/ 29 w 49"/>
              <a:gd name="T53" fmla="*/ 32 h 41"/>
              <a:gd name="T54" fmla="*/ 27 w 49"/>
              <a:gd name="T55" fmla="*/ 30 h 41"/>
              <a:gd name="T56" fmla="*/ 25 w 49"/>
              <a:gd name="T57" fmla="*/ 30 h 41"/>
              <a:gd name="T58" fmla="*/ 23 w 49"/>
              <a:gd name="T59" fmla="*/ 32 h 41"/>
              <a:gd name="T60" fmla="*/ 19 w 49"/>
              <a:gd name="T61" fmla="*/ 30 h 41"/>
              <a:gd name="T62" fmla="*/ 19 w 49"/>
              <a:gd name="T63" fmla="*/ 26 h 41"/>
              <a:gd name="T64" fmla="*/ 17 w 49"/>
              <a:gd name="T65" fmla="*/ 24 h 41"/>
              <a:gd name="T66" fmla="*/ 15 w 49"/>
              <a:gd name="T67" fmla="*/ 22 h 41"/>
              <a:gd name="T68" fmla="*/ 14 w 49"/>
              <a:gd name="T69" fmla="*/ 22 h 41"/>
              <a:gd name="T70" fmla="*/ 8 w 49"/>
              <a:gd name="T71" fmla="*/ 19 h 41"/>
              <a:gd name="T72" fmla="*/ 8 w 49"/>
              <a:gd name="T73" fmla="*/ 17 h 41"/>
              <a:gd name="T74" fmla="*/ 4 w 49"/>
              <a:gd name="T75" fmla="*/ 15 h 41"/>
              <a:gd name="T76" fmla="*/ 2 w 49"/>
              <a:gd name="T77" fmla="*/ 9 h 41"/>
              <a:gd name="T78" fmla="*/ 0 w 49"/>
              <a:gd name="T79" fmla="*/ 8 h 41"/>
              <a:gd name="T80" fmla="*/ 2 w 49"/>
              <a:gd name="T81" fmla="*/ 4 h 41"/>
              <a:gd name="T82" fmla="*/ 6 w 49"/>
              <a:gd name="T83" fmla="*/ 0 h 41"/>
              <a:gd name="T84" fmla="*/ 8 w 49"/>
              <a:gd name="T85" fmla="*/ 2 h 41"/>
              <a:gd name="T86" fmla="*/ 10 w 49"/>
              <a:gd name="T87" fmla="*/ 4 h 41"/>
              <a:gd name="T88" fmla="*/ 14 w 49"/>
              <a:gd name="T89" fmla="*/ 4 h 41"/>
              <a:gd name="T90" fmla="*/ 14 w 49"/>
              <a:gd name="T91" fmla="*/ 6 h 41"/>
              <a:gd name="T92" fmla="*/ 15 w 49"/>
              <a:gd name="T93" fmla="*/ 4 h 41"/>
              <a:gd name="T94" fmla="*/ 19 w 49"/>
              <a:gd name="T95" fmla="*/ 4 h 41"/>
              <a:gd name="T96" fmla="*/ 19 w 49"/>
              <a:gd name="T97" fmla="*/ 2 h 41"/>
              <a:gd name="T98" fmla="*/ 23 w 49"/>
              <a:gd name="T99" fmla="*/ 2 h 41"/>
              <a:gd name="T100" fmla="*/ 23 w 49"/>
              <a:gd name="T101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9" h="41">
                <a:moveTo>
                  <a:pt x="23" y="0"/>
                </a:moveTo>
                <a:lnTo>
                  <a:pt x="29" y="0"/>
                </a:lnTo>
                <a:lnTo>
                  <a:pt x="30" y="2"/>
                </a:lnTo>
                <a:lnTo>
                  <a:pt x="34" y="2"/>
                </a:lnTo>
                <a:lnTo>
                  <a:pt x="34" y="4"/>
                </a:lnTo>
                <a:lnTo>
                  <a:pt x="40" y="4"/>
                </a:lnTo>
                <a:lnTo>
                  <a:pt x="42" y="6"/>
                </a:lnTo>
                <a:lnTo>
                  <a:pt x="42" y="9"/>
                </a:lnTo>
                <a:lnTo>
                  <a:pt x="45" y="9"/>
                </a:lnTo>
                <a:lnTo>
                  <a:pt x="43" y="11"/>
                </a:lnTo>
                <a:lnTo>
                  <a:pt x="47" y="17"/>
                </a:lnTo>
                <a:lnTo>
                  <a:pt x="45" y="19"/>
                </a:lnTo>
                <a:lnTo>
                  <a:pt x="49" y="22"/>
                </a:lnTo>
                <a:lnTo>
                  <a:pt x="47" y="28"/>
                </a:lnTo>
                <a:lnTo>
                  <a:pt x="45" y="28"/>
                </a:lnTo>
                <a:lnTo>
                  <a:pt x="43" y="30"/>
                </a:lnTo>
                <a:lnTo>
                  <a:pt x="42" y="32"/>
                </a:lnTo>
                <a:lnTo>
                  <a:pt x="43" y="34"/>
                </a:lnTo>
                <a:lnTo>
                  <a:pt x="43" y="36"/>
                </a:lnTo>
                <a:lnTo>
                  <a:pt x="45" y="37"/>
                </a:lnTo>
                <a:lnTo>
                  <a:pt x="45" y="39"/>
                </a:lnTo>
                <a:lnTo>
                  <a:pt x="42" y="39"/>
                </a:lnTo>
                <a:lnTo>
                  <a:pt x="42" y="41"/>
                </a:lnTo>
                <a:lnTo>
                  <a:pt x="38" y="37"/>
                </a:lnTo>
                <a:lnTo>
                  <a:pt x="34" y="37"/>
                </a:lnTo>
                <a:lnTo>
                  <a:pt x="30" y="34"/>
                </a:lnTo>
                <a:lnTo>
                  <a:pt x="29" y="32"/>
                </a:lnTo>
                <a:lnTo>
                  <a:pt x="27" y="30"/>
                </a:lnTo>
                <a:lnTo>
                  <a:pt x="25" y="30"/>
                </a:lnTo>
                <a:lnTo>
                  <a:pt x="23" y="32"/>
                </a:lnTo>
                <a:lnTo>
                  <a:pt x="19" y="30"/>
                </a:lnTo>
                <a:lnTo>
                  <a:pt x="19" y="26"/>
                </a:lnTo>
                <a:lnTo>
                  <a:pt x="17" y="24"/>
                </a:lnTo>
                <a:lnTo>
                  <a:pt x="15" y="22"/>
                </a:lnTo>
                <a:lnTo>
                  <a:pt x="14" y="22"/>
                </a:lnTo>
                <a:lnTo>
                  <a:pt x="8" y="19"/>
                </a:lnTo>
                <a:lnTo>
                  <a:pt x="8" y="17"/>
                </a:lnTo>
                <a:lnTo>
                  <a:pt x="4" y="15"/>
                </a:lnTo>
                <a:lnTo>
                  <a:pt x="2" y="9"/>
                </a:lnTo>
                <a:lnTo>
                  <a:pt x="0" y="8"/>
                </a:lnTo>
                <a:lnTo>
                  <a:pt x="2" y="4"/>
                </a:lnTo>
                <a:lnTo>
                  <a:pt x="6" y="0"/>
                </a:lnTo>
                <a:lnTo>
                  <a:pt x="8" y="2"/>
                </a:lnTo>
                <a:lnTo>
                  <a:pt x="10" y="4"/>
                </a:lnTo>
                <a:lnTo>
                  <a:pt x="14" y="4"/>
                </a:lnTo>
                <a:lnTo>
                  <a:pt x="14" y="6"/>
                </a:lnTo>
                <a:lnTo>
                  <a:pt x="15" y="4"/>
                </a:lnTo>
                <a:lnTo>
                  <a:pt x="19" y="4"/>
                </a:lnTo>
                <a:lnTo>
                  <a:pt x="19" y="2"/>
                </a:lnTo>
                <a:lnTo>
                  <a:pt x="23" y="2"/>
                </a:lnTo>
                <a:lnTo>
                  <a:pt x="2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0">
            <a:solidFill>
              <a:schemeClr val="bg1">
                <a:lumMod val="6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182598" tIns="91298" rIns="182598" bIns="91298" numCol="1" anchor="t" anchorCtr="0" compatLnSpc="1">
            <a:prstTxWarp prst="textNoShape">
              <a:avLst/>
            </a:prstTxWarp>
          </a:bodyPr>
          <a:lstStyle/>
          <a:p>
            <a:endParaRPr lang="en-US" sz="3196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Segnaposto testo 13">
            <a:extLst>
              <a:ext uri="{FF2B5EF4-FFF2-40B4-BE49-F238E27FC236}">
                <a16:creationId xmlns:a16="http://schemas.microsoft.com/office/drawing/2014/main" id="{F278402B-CA7D-4F5B-B3FA-ED74AB3CFB6C}"/>
              </a:ext>
            </a:extLst>
          </p:cNvPr>
          <p:cNvSpPr txBox="1">
            <a:spLocks/>
          </p:cNvSpPr>
          <p:nvPr/>
        </p:nvSpPr>
        <p:spPr>
          <a:xfrm>
            <a:off x="2902516" y="90536"/>
            <a:ext cx="6992922" cy="79529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lIns="180000" tIns="180000" rIns="252000" bIns="18000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96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63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EUROPESE Conferentie: Turijn-Valdocco FAMILIE DIE: LUISTERT, SAMENWERKT OP HET NETWERK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9312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immagine 11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20" name="Rettangolo 19" descr="Blocco in evidenza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4722" y="1869795"/>
            <a:ext cx="6175277" cy="1124345"/>
          </a:xfrm>
        </p:spPr>
        <p:txBody>
          <a:bodyPr rtlCol="0"/>
          <a:lstStyle/>
          <a:p>
            <a:pPr>
              <a:lnSpc>
                <a:spcPct val="90000"/>
              </a:lnSpc>
            </a:pPr>
            <a:r>
              <a:rPr lang="it-IT" sz="5500" dirty="0"/>
              <a:t>Germania 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584722" y="2994141"/>
            <a:ext cx="6175238" cy="590155"/>
          </a:xfrm>
        </p:spPr>
        <p:txBody>
          <a:bodyPr rtlCol="0"/>
          <a:lstStyle/>
          <a:p>
            <a:r>
              <a:rPr lang="it-IT" dirty="0" err="1"/>
              <a:t>Deutschland</a:t>
            </a:r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rtlCol="0"/>
          <a:lstStyle/>
          <a:p>
            <a:pPr marL="0" indent="0">
              <a:buNone/>
            </a:pPr>
            <a:r>
              <a:rPr lang="it-IT" sz="2800" dirty="0"/>
              <a:t>Con una </a:t>
            </a:r>
            <a:r>
              <a:rPr lang="it-IT" sz="2800" dirty="0" err="1"/>
              <a:t>Federaziona</a:t>
            </a:r>
            <a:r>
              <a:rPr lang="it-IT" sz="2800" dirty="0"/>
              <a:t> attiva:</a:t>
            </a:r>
          </a:p>
          <a:p>
            <a:r>
              <a:rPr lang="it-IT" dirty="0"/>
              <a:t>Federazione Germania - S.M.D. Mazzarello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14</a:t>
            </a:fld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756000"/>
            <a:ext cx="4401436" cy="5601828"/>
          </a:xfrm>
          <a:prstGeom prst="rect">
            <a:avLst/>
          </a:prstGeom>
        </p:spPr>
      </p:pic>
      <p:grpSp>
        <p:nvGrpSpPr>
          <p:cNvPr id="9" name="Group 52">
            <a:extLst>
              <a:ext uri="{FF2B5EF4-FFF2-40B4-BE49-F238E27FC236}">
                <a16:creationId xmlns:a16="http://schemas.microsoft.com/office/drawing/2014/main" id="{8EE340F2-0D89-4434-AA8A-C1614EAF9F66}"/>
              </a:ext>
            </a:extLst>
          </p:cNvPr>
          <p:cNvGrpSpPr/>
          <p:nvPr/>
        </p:nvGrpSpPr>
        <p:grpSpPr>
          <a:xfrm>
            <a:off x="1208407" y="1141623"/>
            <a:ext cx="3599674" cy="2940075"/>
            <a:chOff x="12504231" y="4159986"/>
            <a:chExt cx="8969825" cy="7463466"/>
          </a:xfrm>
          <a:noFill/>
        </p:grpSpPr>
        <p:sp>
          <p:nvSpPr>
            <p:cNvPr id="11" name="Freeform 70">
              <a:extLst>
                <a:ext uri="{FF2B5EF4-FFF2-40B4-BE49-F238E27FC236}">
                  <a16:creationId xmlns:a16="http://schemas.microsoft.com/office/drawing/2014/main" id="{05131A1A-08FA-490F-A456-3F86665622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05979" y="5262781"/>
              <a:ext cx="1356538" cy="1064942"/>
            </a:xfrm>
            <a:custGeom>
              <a:avLst/>
              <a:gdLst>
                <a:gd name="T0" fmla="*/ 84 w 107"/>
                <a:gd name="T1" fmla="*/ 74 h 84"/>
                <a:gd name="T2" fmla="*/ 83 w 107"/>
                <a:gd name="T3" fmla="*/ 82 h 84"/>
                <a:gd name="T4" fmla="*/ 77 w 107"/>
                <a:gd name="T5" fmla="*/ 80 h 84"/>
                <a:gd name="T6" fmla="*/ 77 w 107"/>
                <a:gd name="T7" fmla="*/ 74 h 84"/>
                <a:gd name="T8" fmla="*/ 38 w 107"/>
                <a:gd name="T9" fmla="*/ 71 h 84"/>
                <a:gd name="T10" fmla="*/ 54 w 107"/>
                <a:gd name="T11" fmla="*/ 71 h 84"/>
                <a:gd name="T12" fmla="*/ 60 w 107"/>
                <a:gd name="T13" fmla="*/ 69 h 84"/>
                <a:gd name="T14" fmla="*/ 58 w 107"/>
                <a:gd name="T15" fmla="*/ 76 h 84"/>
                <a:gd name="T16" fmla="*/ 45 w 107"/>
                <a:gd name="T17" fmla="*/ 74 h 84"/>
                <a:gd name="T18" fmla="*/ 47 w 107"/>
                <a:gd name="T19" fmla="*/ 69 h 84"/>
                <a:gd name="T20" fmla="*/ 64 w 107"/>
                <a:gd name="T21" fmla="*/ 67 h 84"/>
                <a:gd name="T22" fmla="*/ 66 w 107"/>
                <a:gd name="T23" fmla="*/ 65 h 84"/>
                <a:gd name="T24" fmla="*/ 45 w 107"/>
                <a:gd name="T25" fmla="*/ 65 h 84"/>
                <a:gd name="T26" fmla="*/ 41 w 107"/>
                <a:gd name="T27" fmla="*/ 69 h 84"/>
                <a:gd name="T28" fmla="*/ 107 w 107"/>
                <a:gd name="T29" fmla="*/ 65 h 84"/>
                <a:gd name="T30" fmla="*/ 101 w 107"/>
                <a:gd name="T31" fmla="*/ 58 h 84"/>
                <a:gd name="T32" fmla="*/ 40 w 107"/>
                <a:gd name="T33" fmla="*/ 59 h 84"/>
                <a:gd name="T34" fmla="*/ 34 w 107"/>
                <a:gd name="T35" fmla="*/ 67 h 84"/>
                <a:gd name="T36" fmla="*/ 26 w 107"/>
                <a:gd name="T37" fmla="*/ 56 h 84"/>
                <a:gd name="T38" fmla="*/ 66 w 107"/>
                <a:gd name="T39" fmla="*/ 54 h 84"/>
                <a:gd name="T40" fmla="*/ 40 w 107"/>
                <a:gd name="T41" fmla="*/ 50 h 84"/>
                <a:gd name="T42" fmla="*/ 66 w 107"/>
                <a:gd name="T43" fmla="*/ 43 h 84"/>
                <a:gd name="T44" fmla="*/ 62 w 107"/>
                <a:gd name="T45" fmla="*/ 54 h 84"/>
                <a:gd name="T46" fmla="*/ 64 w 107"/>
                <a:gd name="T47" fmla="*/ 61 h 84"/>
                <a:gd name="T48" fmla="*/ 56 w 107"/>
                <a:gd name="T49" fmla="*/ 67 h 84"/>
                <a:gd name="T50" fmla="*/ 53 w 107"/>
                <a:gd name="T51" fmla="*/ 61 h 84"/>
                <a:gd name="T52" fmla="*/ 47 w 107"/>
                <a:gd name="T53" fmla="*/ 54 h 84"/>
                <a:gd name="T54" fmla="*/ 51 w 107"/>
                <a:gd name="T55" fmla="*/ 46 h 84"/>
                <a:gd name="T56" fmla="*/ 56 w 107"/>
                <a:gd name="T57" fmla="*/ 52 h 84"/>
                <a:gd name="T58" fmla="*/ 54 w 107"/>
                <a:gd name="T59" fmla="*/ 46 h 84"/>
                <a:gd name="T60" fmla="*/ 15 w 107"/>
                <a:gd name="T61" fmla="*/ 22 h 84"/>
                <a:gd name="T62" fmla="*/ 10 w 107"/>
                <a:gd name="T63" fmla="*/ 26 h 84"/>
                <a:gd name="T64" fmla="*/ 32 w 107"/>
                <a:gd name="T65" fmla="*/ 24 h 84"/>
                <a:gd name="T66" fmla="*/ 34 w 107"/>
                <a:gd name="T67" fmla="*/ 31 h 84"/>
                <a:gd name="T68" fmla="*/ 43 w 107"/>
                <a:gd name="T69" fmla="*/ 35 h 84"/>
                <a:gd name="T70" fmla="*/ 40 w 107"/>
                <a:gd name="T71" fmla="*/ 41 h 84"/>
                <a:gd name="T72" fmla="*/ 34 w 107"/>
                <a:gd name="T73" fmla="*/ 44 h 84"/>
                <a:gd name="T74" fmla="*/ 26 w 107"/>
                <a:gd name="T75" fmla="*/ 52 h 84"/>
                <a:gd name="T76" fmla="*/ 23 w 107"/>
                <a:gd name="T77" fmla="*/ 59 h 84"/>
                <a:gd name="T78" fmla="*/ 23 w 107"/>
                <a:gd name="T79" fmla="*/ 65 h 84"/>
                <a:gd name="T80" fmla="*/ 21 w 107"/>
                <a:gd name="T81" fmla="*/ 71 h 84"/>
                <a:gd name="T82" fmla="*/ 8 w 107"/>
                <a:gd name="T83" fmla="*/ 65 h 84"/>
                <a:gd name="T84" fmla="*/ 2 w 107"/>
                <a:gd name="T85" fmla="*/ 58 h 84"/>
                <a:gd name="T86" fmla="*/ 4 w 107"/>
                <a:gd name="T87" fmla="*/ 46 h 84"/>
                <a:gd name="T88" fmla="*/ 2 w 107"/>
                <a:gd name="T89" fmla="*/ 37 h 84"/>
                <a:gd name="T90" fmla="*/ 4 w 107"/>
                <a:gd name="T91" fmla="*/ 31 h 84"/>
                <a:gd name="T92" fmla="*/ 13 w 107"/>
                <a:gd name="T93" fmla="*/ 31 h 84"/>
                <a:gd name="T94" fmla="*/ 17 w 107"/>
                <a:gd name="T95" fmla="*/ 29 h 84"/>
                <a:gd name="T96" fmla="*/ 21 w 107"/>
                <a:gd name="T97" fmla="*/ 33 h 84"/>
                <a:gd name="T98" fmla="*/ 17 w 107"/>
                <a:gd name="T99" fmla="*/ 24 h 84"/>
                <a:gd name="T100" fmla="*/ 28 w 107"/>
                <a:gd name="T101" fmla="*/ 22 h 84"/>
                <a:gd name="T102" fmla="*/ 40 w 107"/>
                <a:gd name="T103" fmla="*/ 13 h 84"/>
                <a:gd name="T104" fmla="*/ 34 w 107"/>
                <a:gd name="T105" fmla="*/ 5 h 84"/>
                <a:gd name="T106" fmla="*/ 32 w 107"/>
                <a:gd name="T107" fmla="*/ 20 h 84"/>
                <a:gd name="T108" fmla="*/ 23 w 107"/>
                <a:gd name="T109" fmla="*/ 20 h 84"/>
                <a:gd name="T110" fmla="*/ 10 w 107"/>
                <a:gd name="T111" fmla="*/ 24 h 84"/>
                <a:gd name="T112" fmla="*/ 4 w 107"/>
                <a:gd name="T113" fmla="*/ 28 h 84"/>
                <a:gd name="T114" fmla="*/ 8 w 107"/>
                <a:gd name="T115" fmla="*/ 20 h 84"/>
                <a:gd name="T116" fmla="*/ 21 w 107"/>
                <a:gd name="T117" fmla="*/ 15 h 84"/>
                <a:gd name="T118" fmla="*/ 32 w 107"/>
                <a:gd name="T119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7" h="84">
                  <a:moveTo>
                    <a:pt x="79" y="74"/>
                  </a:moveTo>
                  <a:lnTo>
                    <a:pt x="81" y="74"/>
                  </a:lnTo>
                  <a:lnTo>
                    <a:pt x="83" y="74"/>
                  </a:lnTo>
                  <a:lnTo>
                    <a:pt x="84" y="74"/>
                  </a:lnTo>
                  <a:lnTo>
                    <a:pt x="84" y="78"/>
                  </a:lnTo>
                  <a:lnTo>
                    <a:pt x="84" y="80"/>
                  </a:lnTo>
                  <a:lnTo>
                    <a:pt x="84" y="82"/>
                  </a:lnTo>
                  <a:lnTo>
                    <a:pt x="83" y="82"/>
                  </a:lnTo>
                  <a:lnTo>
                    <a:pt x="81" y="84"/>
                  </a:lnTo>
                  <a:lnTo>
                    <a:pt x="77" y="84"/>
                  </a:lnTo>
                  <a:lnTo>
                    <a:pt x="77" y="82"/>
                  </a:lnTo>
                  <a:lnTo>
                    <a:pt x="77" y="80"/>
                  </a:lnTo>
                  <a:lnTo>
                    <a:pt x="79" y="78"/>
                  </a:lnTo>
                  <a:lnTo>
                    <a:pt x="81" y="76"/>
                  </a:lnTo>
                  <a:lnTo>
                    <a:pt x="77" y="76"/>
                  </a:lnTo>
                  <a:lnTo>
                    <a:pt x="77" y="74"/>
                  </a:lnTo>
                  <a:lnTo>
                    <a:pt x="79" y="74"/>
                  </a:lnTo>
                  <a:close/>
                  <a:moveTo>
                    <a:pt x="34" y="69"/>
                  </a:moveTo>
                  <a:lnTo>
                    <a:pt x="38" y="71"/>
                  </a:lnTo>
                  <a:lnTo>
                    <a:pt x="38" y="71"/>
                  </a:lnTo>
                  <a:lnTo>
                    <a:pt x="34" y="69"/>
                  </a:lnTo>
                  <a:close/>
                  <a:moveTo>
                    <a:pt x="49" y="67"/>
                  </a:moveTo>
                  <a:lnTo>
                    <a:pt x="51" y="72"/>
                  </a:lnTo>
                  <a:lnTo>
                    <a:pt x="54" y="71"/>
                  </a:lnTo>
                  <a:lnTo>
                    <a:pt x="54" y="71"/>
                  </a:lnTo>
                  <a:lnTo>
                    <a:pt x="56" y="69"/>
                  </a:lnTo>
                  <a:lnTo>
                    <a:pt x="58" y="69"/>
                  </a:lnTo>
                  <a:lnTo>
                    <a:pt x="60" y="69"/>
                  </a:lnTo>
                  <a:lnTo>
                    <a:pt x="60" y="71"/>
                  </a:lnTo>
                  <a:lnTo>
                    <a:pt x="58" y="74"/>
                  </a:lnTo>
                  <a:lnTo>
                    <a:pt x="58" y="76"/>
                  </a:lnTo>
                  <a:lnTo>
                    <a:pt x="58" y="76"/>
                  </a:lnTo>
                  <a:lnTo>
                    <a:pt x="56" y="74"/>
                  </a:lnTo>
                  <a:lnTo>
                    <a:pt x="56" y="76"/>
                  </a:lnTo>
                  <a:lnTo>
                    <a:pt x="51" y="76"/>
                  </a:lnTo>
                  <a:lnTo>
                    <a:pt x="45" y="74"/>
                  </a:lnTo>
                  <a:lnTo>
                    <a:pt x="45" y="72"/>
                  </a:lnTo>
                  <a:lnTo>
                    <a:pt x="47" y="72"/>
                  </a:lnTo>
                  <a:lnTo>
                    <a:pt x="45" y="71"/>
                  </a:lnTo>
                  <a:lnTo>
                    <a:pt x="47" y="69"/>
                  </a:lnTo>
                  <a:lnTo>
                    <a:pt x="49" y="67"/>
                  </a:lnTo>
                  <a:close/>
                  <a:moveTo>
                    <a:pt x="66" y="65"/>
                  </a:moveTo>
                  <a:lnTo>
                    <a:pt x="66" y="67"/>
                  </a:lnTo>
                  <a:lnTo>
                    <a:pt x="64" y="67"/>
                  </a:lnTo>
                  <a:lnTo>
                    <a:pt x="62" y="69"/>
                  </a:lnTo>
                  <a:lnTo>
                    <a:pt x="60" y="69"/>
                  </a:lnTo>
                  <a:lnTo>
                    <a:pt x="62" y="67"/>
                  </a:lnTo>
                  <a:lnTo>
                    <a:pt x="66" y="65"/>
                  </a:lnTo>
                  <a:close/>
                  <a:moveTo>
                    <a:pt x="41" y="63"/>
                  </a:moveTo>
                  <a:lnTo>
                    <a:pt x="43" y="65"/>
                  </a:lnTo>
                  <a:lnTo>
                    <a:pt x="43" y="65"/>
                  </a:lnTo>
                  <a:lnTo>
                    <a:pt x="45" y="65"/>
                  </a:lnTo>
                  <a:lnTo>
                    <a:pt x="43" y="71"/>
                  </a:lnTo>
                  <a:lnTo>
                    <a:pt x="41" y="72"/>
                  </a:lnTo>
                  <a:lnTo>
                    <a:pt x="40" y="71"/>
                  </a:lnTo>
                  <a:lnTo>
                    <a:pt x="41" y="69"/>
                  </a:lnTo>
                  <a:lnTo>
                    <a:pt x="41" y="63"/>
                  </a:lnTo>
                  <a:close/>
                  <a:moveTo>
                    <a:pt x="101" y="58"/>
                  </a:moveTo>
                  <a:lnTo>
                    <a:pt x="103" y="59"/>
                  </a:lnTo>
                  <a:lnTo>
                    <a:pt x="107" y="65"/>
                  </a:lnTo>
                  <a:lnTo>
                    <a:pt x="105" y="67"/>
                  </a:lnTo>
                  <a:lnTo>
                    <a:pt x="101" y="65"/>
                  </a:lnTo>
                  <a:lnTo>
                    <a:pt x="99" y="63"/>
                  </a:lnTo>
                  <a:lnTo>
                    <a:pt x="101" y="58"/>
                  </a:lnTo>
                  <a:close/>
                  <a:moveTo>
                    <a:pt x="32" y="54"/>
                  </a:moveTo>
                  <a:lnTo>
                    <a:pt x="36" y="56"/>
                  </a:lnTo>
                  <a:lnTo>
                    <a:pt x="38" y="56"/>
                  </a:lnTo>
                  <a:lnTo>
                    <a:pt x="40" y="59"/>
                  </a:lnTo>
                  <a:lnTo>
                    <a:pt x="41" y="63"/>
                  </a:lnTo>
                  <a:lnTo>
                    <a:pt x="40" y="67"/>
                  </a:lnTo>
                  <a:lnTo>
                    <a:pt x="36" y="67"/>
                  </a:lnTo>
                  <a:lnTo>
                    <a:pt x="34" y="67"/>
                  </a:lnTo>
                  <a:lnTo>
                    <a:pt x="30" y="65"/>
                  </a:lnTo>
                  <a:lnTo>
                    <a:pt x="28" y="63"/>
                  </a:lnTo>
                  <a:lnTo>
                    <a:pt x="26" y="59"/>
                  </a:lnTo>
                  <a:lnTo>
                    <a:pt x="26" y="56"/>
                  </a:lnTo>
                  <a:lnTo>
                    <a:pt x="32" y="54"/>
                  </a:lnTo>
                  <a:close/>
                  <a:moveTo>
                    <a:pt x="68" y="50"/>
                  </a:moveTo>
                  <a:lnTo>
                    <a:pt x="68" y="56"/>
                  </a:lnTo>
                  <a:lnTo>
                    <a:pt x="66" y="54"/>
                  </a:lnTo>
                  <a:lnTo>
                    <a:pt x="68" y="50"/>
                  </a:lnTo>
                  <a:close/>
                  <a:moveTo>
                    <a:pt x="38" y="44"/>
                  </a:moveTo>
                  <a:lnTo>
                    <a:pt x="40" y="48"/>
                  </a:lnTo>
                  <a:lnTo>
                    <a:pt x="40" y="50"/>
                  </a:lnTo>
                  <a:lnTo>
                    <a:pt x="36" y="50"/>
                  </a:lnTo>
                  <a:lnTo>
                    <a:pt x="38" y="48"/>
                  </a:lnTo>
                  <a:lnTo>
                    <a:pt x="38" y="44"/>
                  </a:lnTo>
                  <a:close/>
                  <a:moveTo>
                    <a:pt x="66" y="43"/>
                  </a:moveTo>
                  <a:lnTo>
                    <a:pt x="66" y="44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62" y="54"/>
                  </a:lnTo>
                  <a:lnTo>
                    <a:pt x="62" y="56"/>
                  </a:lnTo>
                  <a:lnTo>
                    <a:pt x="66" y="58"/>
                  </a:lnTo>
                  <a:lnTo>
                    <a:pt x="66" y="59"/>
                  </a:lnTo>
                  <a:lnTo>
                    <a:pt x="64" y="61"/>
                  </a:lnTo>
                  <a:lnTo>
                    <a:pt x="60" y="63"/>
                  </a:lnTo>
                  <a:lnTo>
                    <a:pt x="60" y="65"/>
                  </a:lnTo>
                  <a:lnTo>
                    <a:pt x="58" y="67"/>
                  </a:lnTo>
                  <a:lnTo>
                    <a:pt x="56" y="67"/>
                  </a:lnTo>
                  <a:lnTo>
                    <a:pt x="54" y="65"/>
                  </a:lnTo>
                  <a:lnTo>
                    <a:pt x="56" y="63"/>
                  </a:lnTo>
                  <a:lnTo>
                    <a:pt x="56" y="63"/>
                  </a:lnTo>
                  <a:lnTo>
                    <a:pt x="53" y="61"/>
                  </a:lnTo>
                  <a:lnTo>
                    <a:pt x="51" y="61"/>
                  </a:lnTo>
                  <a:lnTo>
                    <a:pt x="49" y="59"/>
                  </a:lnTo>
                  <a:lnTo>
                    <a:pt x="49" y="56"/>
                  </a:lnTo>
                  <a:lnTo>
                    <a:pt x="47" y="54"/>
                  </a:lnTo>
                  <a:lnTo>
                    <a:pt x="47" y="50"/>
                  </a:lnTo>
                  <a:lnTo>
                    <a:pt x="49" y="50"/>
                  </a:lnTo>
                  <a:lnTo>
                    <a:pt x="49" y="48"/>
                  </a:lnTo>
                  <a:lnTo>
                    <a:pt x="51" y="46"/>
                  </a:lnTo>
                  <a:lnTo>
                    <a:pt x="53" y="48"/>
                  </a:lnTo>
                  <a:lnTo>
                    <a:pt x="53" y="50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8" y="52"/>
                  </a:lnTo>
                  <a:lnTo>
                    <a:pt x="58" y="50"/>
                  </a:lnTo>
                  <a:lnTo>
                    <a:pt x="56" y="48"/>
                  </a:lnTo>
                  <a:lnTo>
                    <a:pt x="54" y="46"/>
                  </a:lnTo>
                  <a:lnTo>
                    <a:pt x="56" y="44"/>
                  </a:lnTo>
                  <a:lnTo>
                    <a:pt x="62" y="43"/>
                  </a:lnTo>
                  <a:lnTo>
                    <a:pt x="66" y="43"/>
                  </a:lnTo>
                  <a:close/>
                  <a:moveTo>
                    <a:pt x="15" y="22"/>
                  </a:moveTo>
                  <a:lnTo>
                    <a:pt x="15" y="24"/>
                  </a:lnTo>
                  <a:lnTo>
                    <a:pt x="11" y="28"/>
                  </a:lnTo>
                  <a:lnTo>
                    <a:pt x="10" y="28"/>
                  </a:lnTo>
                  <a:lnTo>
                    <a:pt x="10" y="26"/>
                  </a:lnTo>
                  <a:lnTo>
                    <a:pt x="11" y="22"/>
                  </a:lnTo>
                  <a:lnTo>
                    <a:pt x="15" y="22"/>
                  </a:lnTo>
                  <a:close/>
                  <a:moveTo>
                    <a:pt x="28" y="22"/>
                  </a:moveTo>
                  <a:lnTo>
                    <a:pt x="32" y="24"/>
                  </a:lnTo>
                  <a:lnTo>
                    <a:pt x="32" y="28"/>
                  </a:lnTo>
                  <a:lnTo>
                    <a:pt x="30" y="29"/>
                  </a:lnTo>
                  <a:lnTo>
                    <a:pt x="32" y="29"/>
                  </a:lnTo>
                  <a:lnTo>
                    <a:pt x="34" y="31"/>
                  </a:lnTo>
                  <a:lnTo>
                    <a:pt x="36" y="33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3" y="35"/>
                  </a:lnTo>
                  <a:lnTo>
                    <a:pt x="43" y="39"/>
                  </a:lnTo>
                  <a:lnTo>
                    <a:pt x="41" y="41"/>
                  </a:lnTo>
                  <a:lnTo>
                    <a:pt x="41" y="39"/>
                  </a:lnTo>
                  <a:lnTo>
                    <a:pt x="40" y="41"/>
                  </a:lnTo>
                  <a:lnTo>
                    <a:pt x="38" y="39"/>
                  </a:lnTo>
                  <a:lnTo>
                    <a:pt x="34" y="39"/>
                  </a:lnTo>
                  <a:lnTo>
                    <a:pt x="32" y="41"/>
                  </a:lnTo>
                  <a:lnTo>
                    <a:pt x="34" y="44"/>
                  </a:lnTo>
                  <a:lnTo>
                    <a:pt x="34" y="48"/>
                  </a:lnTo>
                  <a:lnTo>
                    <a:pt x="30" y="50"/>
                  </a:lnTo>
                  <a:lnTo>
                    <a:pt x="28" y="48"/>
                  </a:lnTo>
                  <a:lnTo>
                    <a:pt x="26" y="52"/>
                  </a:lnTo>
                  <a:lnTo>
                    <a:pt x="28" y="52"/>
                  </a:lnTo>
                  <a:lnTo>
                    <a:pt x="21" y="56"/>
                  </a:lnTo>
                  <a:lnTo>
                    <a:pt x="21" y="58"/>
                  </a:lnTo>
                  <a:lnTo>
                    <a:pt x="23" y="59"/>
                  </a:lnTo>
                  <a:lnTo>
                    <a:pt x="23" y="61"/>
                  </a:lnTo>
                  <a:lnTo>
                    <a:pt x="21" y="63"/>
                  </a:lnTo>
                  <a:lnTo>
                    <a:pt x="21" y="65"/>
                  </a:lnTo>
                  <a:lnTo>
                    <a:pt x="23" y="65"/>
                  </a:lnTo>
                  <a:lnTo>
                    <a:pt x="25" y="69"/>
                  </a:lnTo>
                  <a:lnTo>
                    <a:pt x="23" y="71"/>
                  </a:lnTo>
                  <a:lnTo>
                    <a:pt x="25" y="71"/>
                  </a:lnTo>
                  <a:lnTo>
                    <a:pt x="21" y="71"/>
                  </a:lnTo>
                  <a:lnTo>
                    <a:pt x="19" y="71"/>
                  </a:lnTo>
                  <a:lnTo>
                    <a:pt x="13" y="69"/>
                  </a:lnTo>
                  <a:lnTo>
                    <a:pt x="8" y="69"/>
                  </a:lnTo>
                  <a:lnTo>
                    <a:pt x="8" y="65"/>
                  </a:lnTo>
                  <a:lnTo>
                    <a:pt x="10" y="65"/>
                  </a:lnTo>
                  <a:lnTo>
                    <a:pt x="8" y="59"/>
                  </a:lnTo>
                  <a:lnTo>
                    <a:pt x="4" y="56"/>
                  </a:lnTo>
                  <a:lnTo>
                    <a:pt x="2" y="58"/>
                  </a:lnTo>
                  <a:lnTo>
                    <a:pt x="0" y="56"/>
                  </a:lnTo>
                  <a:lnTo>
                    <a:pt x="2" y="52"/>
                  </a:lnTo>
                  <a:lnTo>
                    <a:pt x="6" y="50"/>
                  </a:lnTo>
                  <a:lnTo>
                    <a:pt x="4" y="46"/>
                  </a:lnTo>
                  <a:lnTo>
                    <a:pt x="4" y="43"/>
                  </a:lnTo>
                  <a:lnTo>
                    <a:pt x="2" y="43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4" y="39"/>
                  </a:lnTo>
                  <a:lnTo>
                    <a:pt x="4" y="35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10" y="33"/>
                  </a:lnTo>
                  <a:lnTo>
                    <a:pt x="13" y="31"/>
                  </a:lnTo>
                  <a:lnTo>
                    <a:pt x="11" y="29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7" y="29"/>
                  </a:lnTo>
                  <a:lnTo>
                    <a:pt x="15" y="31"/>
                  </a:lnTo>
                  <a:lnTo>
                    <a:pt x="15" y="33"/>
                  </a:lnTo>
                  <a:lnTo>
                    <a:pt x="19" y="31"/>
                  </a:lnTo>
                  <a:lnTo>
                    <a:pt x="21" y="33"/>
                  </a:lnTo>
                  <a:lnTo>
                    <a:pt x="21" y="31"/>
                  </a:lnTo>
                  <a:lnTo>
                    <a:pt x="19" y="29"/>
                  </a:lnTo>
                  <a:lnTo>
                    <a:pt x="19" y="28"/>
                  </a:lnTo>
                  <a:lnTo>
                    <a:pt x="17" y="24"/>
                  </a:lnTo>
                  <a:lnTo>
                    <a:pt x="19" y="22"/>
                  </a:lnTo>
                  <a:lnTo>
                    <a:pt x="21" y="22"/>
                  </a:lnTo>
                  <a:lnTo>
                    <a:pt x="23" y="22"/>
                  </a:lnTo>
                  <a:lnTo>
                    <a:pt x="28" y="22"/>
                  </a:lnTo>
                  <a:close/>
                  <a:moveTo>
                    <a:pt x="41" y="11"/>
                  </a:moveTo>
                  <a:lnTo>
                    <a:pt x="45" y="11"/>
                  </a:lnTo>
                  <a:lnTo>
                    <a:pt x="43" y="13"/>
                  </a:lnTo>
                  <a:lnTo>
                    <a:pt x="40" y="13"/>
                  </a:lnTo>
                  <a:lnTo>
                    <a:pt x="41" y="11"/>
                  </a:lnTo>
                  <a:close/>
                  <a:moveTo>
                    <a:pt x="36" y="0"/>
                  </a:moveTo>
                  <a:lnTo>
                    <a:pt x="38" y="1"/>
                  </a:lnTo>
                  <a:lnTo>
                    <a:pt x="34" y="5"/>
                  </a:lnTo>
                  <a:lnTo>
                    <a:pt x="36" y="9"/>
                  </a:lnTo>
                  <a:lnTo>
                    <a:pt x="34" y="11"/>
                  </a:lnTo>
                  <a:lnTo>
                    <a:pt x="36" y="15"/>
                  </a:lnTo>
                  <a:lnTo>
                    <a:pt x="32" y="20"/>
                  </a:lnTo>
                  <a:lnTo>
                    <a:pt x="30" y="20"/>
                  </a:lnTo>
                  <a:lnTo>
                    <a:pt x="28" y="20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19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0" y="24"/>
                  </a:lnTo>
                  <a:lnTo>
                    <a:pt x="8" y="26"/>
                  </a:lnTo>
                  <a:lnTo>
                    <a:pt x="10" y="29"/>
                  </a:lnTo>
                  <a:lnTo>
                    <a:pt x="6" y="26"/>
                  </a:lnTo>
                  <a:lnTo>
                    <a:pt x="4" y="28"/>
                  </a:lnTo>
                  <a:lnTo>
                    <a:pt x="2" y="26"/>
                  </a:lnTo>
                  <a:lnTo>
                    <a:pt x="6" y="24"/>
                  </a:lnTo>
                  <a:lnTo>
                    <a:pt x="6" y="20"/>
                  </a:lnTo>
                  <a:lnTo>
                    <a:pt x="8" y="20"/>
                  </a:lnTo>
                  <a:lnTo>
                    <a:pt x="10" y="20"/>
                  </a:lnTo>
                  <a:lnTo>
                    <a:pt x="13" y="16"/>
                  </a:lnTo>
                  <a:lnTo>
                    <a:pt x="17" y="16"/>
                  </a:lnTo>
                  <a:lnTo>
                    <a:pt x="21" y="15"/>
                  </a:lnTo>
                  <a:lnTo>
                    <a:pt x="23" y="11"/>
                  </a:lnTo>
                  <a:lnTo>
                    <a:pt x="25" y="7"/>
                  </a:lnTo>
                  <a:lnTo>
                    <a:pt x="28" y="7"/>
                  </a:lnTo>
                  <a:lnTo>
                    <a:pt x="32" y="5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94">
              <a:extLst>
                <a:ext uri="{FF2B5EF4-FFF2-40B4-BE49-F238E27FC236}">
                  <a16:creationId xmlns:a16="http://schemas.microsoft.com/office/drawing/2014/main" id="{456E0D9E-E25D-408F-8550-982E3EAF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76548" y="6089187"/>
              <a:ext cx="1812936" cy="2129884"/>
            </a:xfrm>
            <a:custGeom>
              <a:avLst/>
              <a:gdLst>
                <a:gd name="T0" fmla="*/ 57 w 143"/>
                <a:gd name="T1" fmla="*/ 2 h 168"/>
                <a:gd name="T2" fmla="*/ 58 w 143"/>
                <a:gd name="T3" fmla="*/ 11 h 168"/>
                <a:gd name="T4" fmla="*/ 66 w 143"/>
                <a:gd name="T5" fmla="*/ 15 h 168"/>
                <a:gd name="T6" fmla="*/ 73 w 143"/>
                <a:gd name="T7" fmla="*/ 17 h 168"/>
                <a:gd name="T8" fmla="*/ 79 w 143"/>
                <a:gd name="T9" fmla="*/ 17 h 168"/>
                <a:gd name="T10" fmla="*/ 75 w 143"/>
                <a:gd name="T11" fmla="*/ 22 h 168"/>
                <a:gd name="T12" fmla="*/ 85 w 143"/>
                <a:gd name="T13" fmla="*/ 24 h 168"/>
                <a:gd name="T14" fmla="*/ 94 w 143"/>
                <a:gd name="T15" fmla="*/ 15 h 168"/>
                <a:gd name="T16" fmla="*/ 103 w 143"/>
                <a:gd name="T17" fmla="*/ 11 h 168"/>
                <a:gd name="T18" fmla="*/ 98 w 143"/>
                <a:gd name="T19" fmla="*/ 15 h 168"/>
                <a:gd name="T20" fmla="*/ 107 w 143"/>
                <a:gd name="T21" fmla="*/ 13 h 168"/>
                <a:gd name="T22" fmla="*/ 118 w 143"/>
                <a:gd name="T23" fmla="*/ 18 h 168"/>
                <a:gd name="T24" fmla="*/ 126 w 143"/>
                <a:gd name="T25" fmla="*/ 28 h 168"/>
                <a:gd name="T26" fmla="*/ 133 w 143"/>
                <a:gd name="T27" fmla="*/ 43 h 168"/>
                <a:gd name="T28" fmla="*/ 133 w 143"/>
                <a:gd name="T29" fmla="*/ 56 h 168"/>
                <a:gd name="T30" fmla="*/ 135 w 143"/>
                <a:gd name="T31" fmla="*/ 69 h 168"/>
                <a:gd name="T32" fmla="*/ 143 w 143"/>
                <a:gd name="T33" fmla="*/ 88 h 168"/>
                <a:gd name="T34" fmla="*/ 131 w 143"/>
                <a:gd name="T35" fmla="*/ 90 h 168"/>
                <a:gd name="T36" fmla="*/ 120 w 143"/>
                <a:gd name="T37" fmla="*/ 93 h 168"/>
                <a:gd name="T38" fmla="*/ 109 w 143"/>
                <a:gd name="T39" fmla="*/ 101 h 168"/>
                <a:gd name="T40" fmla="*/ 96 w 143"/>
                <a:gd name="T41" fmla="*/ 104 h 168"/>
                <a:gd name="T42" fmla="*/ 105 w 143"/>
                <a:gd name="T43" fmla="*/ 119 h 168"/>
                <a:gd name="T44" fmla="*/ 118 w 143"/>
                <a:gd name="T45" fmla="*/ 131 h 168"/>
                <a:gd name="T46" fmla="*/ 122 w 143"/>
                <a:gd name="T47" fmla="*/ 144 h 168"/>
                <a:gd name="T48" fmla="*/ 111 w 143"/>
                <a:gd name="T49" fmla="*/ 157 h 168"/>
                <a:gd name="T50" fmla="*/ 111 w 143"/>
                <a:gd name="T51" fmla="*/ 162 h 168"/>
                <a:gd name="T52" fmla="*/ 94 w 143"/>
                <a:gd name="T53" fmla="*/ 166 h 168"/>
                <a:gd name="T54" fmla="*/ 83 w 143"/>
                <a:gd name="T55" fmla="*/ 164 h 168"/>
                <a:gd name="T56" fmla="*/ 73 w 143"/>
                <a:gd name="T57" fmla="*/ 168 h 168"/>
                <a:gd name="T58" fmla="*/ 62 w 143"/>
                <a:gd name="T59" fmla="*/ 166 h 168"/>
                <a:gd name="T60" fmla="*/ 53 w 143"/>
                <a:gd name="T61" fmla="*/ 162 h 168"/>
                <a:gd name="T62" fmla="*/ 43 w 143"/>
                <a:gd name="T63" fmla="*/ 161 h 168"/>
                <a:gd name="T64" fmla="*/ 36 w 143"/>
                <a:gd name="T65" fmla="*/ 164 h 168"/>
                <a:gd name="T66" fmla="*/ 29 w 143"/>
                <a:gd name="T67" fmla="*/ 159 h 168"/>
                <a:gd name="T68" fmla="*/ 32 w 143"/>
                <a:gd name="T69" fmla="*/ 144 h 168"/>
                <a:gd name="T70" fmla="*/ 32 w 143"/>
                <a:gd name="T71" fmla="*/ 133 h 168"/>
                <a:gd name="T72" fmla="*/ 19 w 143"/>
                <a:gd name="T73" fmla="*/ 131 h 168"/>
                <a:gd name="T74" fmla="*/ 10 w 143"/>
                <a:gd name="T75" fmla="*/ 125 h 168"/>
                <a:gd name="T76" fmla="*/ 8 w 143"/>
                <a:gd name="T77" fmla="*/ 114 h 168"/>
                <a:gd name="T78" fmla="*/ 2 w 143"/>
                <a:gd name="T79" fmla="*/ 101 h 168"/>
                <a:gd name="T80" fmla="*/ 0 w 143"/>
                <a:gd name="T81" fmla="*/ 91 h 168"/>
                <a:gd name="T82" fmla="*/ 4 w 143"/>
                <a:gd name="T83" fmla="*/ 75 h 168"/>
                <a:gd name="T84" fmla="*/ 19 w 143"/>
                <a:gd name="T85" fmla="*/ 69 h 168"/>
                <a:gd name="T86" fmla="*/ 21 w 143"/>
                <a:gd name="T87" fmla="*/ 60 h 168"/>
                <a:gd name="T88" fmla="*/ 15 w 143"/>
                <a:gd name="T89" fmla="*/ 52 h 168"/>
                <a:gd name="T90" fmla="*/ 23 w 143"/>
                <a:gd name="T91" fmla="*/ 46 h 168"/>
                <a:gd name="T92" fmla="*/ 25 w 143"/>
                <a:gd name="T93" fmla="*/ 43 h 168"/>
                <a:gd name="T94" fmla="*/ 19 w 143"/>
                <a:gd name="T95" fmla="*/ 32 h 168"/>
                <a:gd name="T96" fmla="*/ 32 w 143"/>
                <a:gd name="T97" fmla="*/ 35 h 168"/>
                <a:gd name="T98" fmla="*/ 36 w 143"/>
                <a:gd name="T99" fmla="*/ 32 h 168"/>
                <a:gd name="T100" fmla="*/ 43 w 143"/>
                <a:gd name="T101" fmla="*/ 41 h 168"/>
                <a:gd name="T102" fmla="*/ 42 w 143"/>
                <a:gd name="T103" fmla="*/ 28 h 168"/>
                <a:gd name="T104" fmla="*/ 57 w 143"/>
                <a:gd name="T105" fmla="*/ 32 h 168"/>
                <a:gd name="T106" fmla="*/ 47 w 143"/>
                <a:gd name="T107" fmla="*/ 24 h 168"/>
                <a:gd name="T108" fmla="*/ 45 w 143"/>
                <a:gd name="T109" fmla="*/ 17 h 168"/>
                <a:gd name="T110" fmla="*/ 45 w 143"/>
                <a:gd name="T111" fmla="*/ 11 h 168"/>
                <a:gd name="T112" fmla="*/ 42 w 143"/>
                <a:gd name="T113" fmla="*/ 3 h 168"/>
                <a:gd name="T114" fmla="*/ 45 w 143"/>
                <a:gd name="T115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3" h="168">
                  <a:moveTo>
                    <a:pt x="45" y="0"/>
                  </a:moveTo>
                  <a:lnTo>
                    <a:pt x="51" y="2"/>
                  </a:lnTo>
                  <a:lnTo>
                    <a:pt x="53" y="2"/>
                  </a:lnTo>
                  <a:lnTo>
                    <a:pt x="57" y="2"/>
                  </a:lnTo>
                  <a:lnTo>
                    <a:pt x="58" y="5"/>
                  </a:lnTo>
                  <a:lnTo>
                    <a:pt x="62" y="5"/>
                  </a:lnTo>
                  <a:lnTo>
                    <a:pt x="60" y="9"/>
                  </a:lnTo>
                  <a:lnTo>
                    <a:pt x="58" y="11"/>
                  </a:lnTo>
                  <a:lnTo>
                    <a:pt x="60" y="13"/>
                  </a:lnTo>
                  <a:lnTo>
                    <a:pt x="62" y="13"/>
                  </a:lnTo>
                  <a:lnTo>
                    <a:pt x="64" y="17"/>
                  </a:lnTo>
                  <a:lnTo>
                    <a:pt x="66" y="15"/>
                  </a:lnTo>
                  <a:lnTo>
                    <a:pt x="68" y="13"/>
                  </a:lnTo>
                  <a:lnTo>
                    <a:pt x="68" y="11"/>
                  </a:lnTo>
                  <a:lnTo>
                    <a:pt x="70" y="13"/>
                  </a:lnTo>
                  <a:lnTo>
                    <a:pt x="73" y="17"/>
                  </a:lnTo>
                  <a:lnTo>
                    <a:pt x="75" y="15"/>
                  </a:lnTo>
                  <a:lnTo>
                    <a:pt x="77" y="13"/>
                  </a:lnTo>
                  <a:lnTo>
                    <a:pt x="79" y="13"/>
                  </a:lnTo>
                  <a:lnTo>
                    <a:pt x="79" y="17"/>
                  </a:lnTo>
                  <a:lnTo>
                    <a:pt x="77" y="18"/>
                  </a:lnTo>
                  <a:lnTo>
                    <a:pt x="75" y="18"/>
                  </a:lnTo>
                  <a:lnTo>
                    <a:pt x="72" y="20"/>
                  </a:lnTo>
                  <a:lnTo>
                    <a:pt x="75" y="22"/>
                  </a:lnTo>
                  <a:lnTo>
                    <a:pt x="77" y="22"/>
                  </a:lnTo>
                  <a:lnTo>
                    <a:pt x="81" y="22"/>
                  </a:lnTo>
                  <a:lnTo>
                    <a:pt x="81" y="24"/>
                  </a:lnTo>
                  <a:lnTo>
                    <a:pt x="85" y="24"/>
                  </a:lnTo>
                  <a:lnTo>
                    <a:pt x="86" y="20"/>
                  </a:lnTo>
                  <a:lnTo>
                    <a:pt x="88" y="18"/>
                  </a:lnTo>
                  <a:lnTo>
                    <a:pt x="94" y="17"/>
                  </a:lnTo>
                  <a:lnTo>
                    <a:pt x="94" y="15"/>
                  </a:lnTo>
                  <a:lnTo>
                    <a:pt x="98" y="13"/>
                  </a:lnTo>
                  <a:lnTo>
                    <a:pt x="98" y="11"/>
                  </a:lnTo>
                  <a:lnTo>
                    <a:pt x="100" y="11"/>
                  </a:lnTo>
                  <a:lnTo>
                    <a:pt x="103" y="11"/>
                  </a:lnTo>
                  <a:lnTo>
                    <a:pt x="101" y="13"/>
                  </a:lnTo>
                  <a:lnTo>
                    <a:pt x="100" y="15"/>
                  </a:lnTo>
                  <a:lnTo>
                    <a:pt x="100" y="13"/>
                  </a:lnTo>
                  <a:lnTo>
                    <a:pt x="98" y="15"/>
                  </a:lnTo>
                  <a:lnTo>
                    <a:pt x="98" y="17"/>
                  </a:lnTo>
                  <a:lnTo>
                    <a:pt x="101" y="15"/>
                  </a:lnTo>
                  <a:lnTo>
                    <a:pt x="105" y="15"/>
                  </a:lnTo>
                  <a:lnTo>
                    <a:pt x="107" y="13"/>
                  </a:lnTo>
                  <a:lnTo>
                    <a:pt x="109" y="15"/>
                  </a:lnTo>
                  <a:lnTo>
                    <a:pt x="111" y="15"/>
                  </a:lnTo>
                  <a:lnTo>
                    <a:pt x="115" y="20"/>
                  </a:lnTo>
                  <a:lnTo>
                    <a:pt x="118" y="18"/>
                  </a:lnTo>
                  <a:lnTo>
                    <a:pt x="120" y="22"/>
                  </a:lnTo>
                  <a:lnTo>
                    <a:pt x="120" y="26"/>
                  </a:lnTo>
                  <a:lnTo>
                    <a:pt x="124" y="28"/>
                  </a:lnTo>
                  <a:lnTo>
                    <a:pt x="126" y="28"/>
                  </a:lnTo>
                  <a:lnTo>
                    <a:pt x="128" y="30"/>
                  </a:lnTo>
                  <a:lnTo>
                    <a:pt x="131" y="30"/>
                  </a:lnTo>
                  <a:lnTo>
                    <a:pt x="133" y="37"/>
                  </a:lnTo>
                  <a:lnTo>
                    <a:pt x="133" y="43"/>
                  </a:lnTo>
                  <a:lnTo>
                    <a:pt x="128" y="45"/>
                  </a:lnTo>
                  <a:lnTo>
                    <a:pt x="128" y="46"/>
                  </a:lnTo>
                  <a:lnTo>
                    <a:pt x="133" y="52"/>
                  </a:lnTo>
                  <a:lnTo>
                    <a:pt x="133" y="56"/>
                  </a:lnTo>
                  <a:lnTo>
                    <a:pt x="135" y="60"/>
                  </a:lnTo>
                  <a:lnTo>
                    <a:pt x="135" y="61"/>
                  </a:lnTo>
                  <a:lnTo>
                    <a:pt x="137" y="65"/>
                  </a:lnTo>
                  <a:lnTo>
                    <a:pt x="135" y="69"/>
                  </a:lnTo>
                  <a:lnTo>
                    <a:pt x="139" y="75"/>
                  </a:lnTo>
                  <a:lnTo>
                    <a:pt x="141" y="76"/>
                  </a:lnTo>
                  <a:lnTo>
                    <a:pt x="143" y="78"/>
                  </a:lnTo>
                  <a:lnTo>
                    <a:pt x="143" y="88"/>
                  </a:lnTo>
                  <a:lnTo>
                    <a:pt x="141" y="90"/>
                  </a:lnTo>
                  <a:lnTo>
                    <a:pt x="139" y="90"/>
                  </a:lnTo>
                  <a:lnTo>
                    <a:pt x="137" y="91"/>
                  </a:lnTo>
                  <a:lnTo>
                    <a:pt x="131" y="90"/>
                  </a:lnTo>
                  <a:lnTo>
                    <a:pt x="131" y="93"/>
                  </a:lnTo>
                  <a:lnTo>
                    <a:pt x="128" y="95"/>
                  </a:lnTo>
                  <a:lnTo>
                    <a:pt x="126" y="93"/>
                  </a:lnTo>
                  <a:lnTo>
                    <a:pt x="120" y="93"/>
                  </a:lnTo>
                  <a:lnTo>
                    <a:pt x="118" y="97"/>
                  </a:lnTo>
                  <a:lnTo>
                    <a:pt x="115" y="97"/>
                  </a:lnTo>
                  <a:lnTo>
                    <a:pt x="111" y="101"/>
                  </a:lnTo>
                  <a:lnTo>
                    <a:pt x="109" y="101"/>
                  </a:lnTo>
                  <a:lnTo>
                    <a:pt x="103" y="106"/>
                  </a:lnTo>
                  <a:lnTo>
                    <a:pt x="100" y="104"/>
                  </a:lnTo>
                  <a:lnTo>
                    <a:pt x="98" y="103"/>
                  </a:lnTo>
                  <a:lnTo>
                    <a:pt x="96" y="104"/>
                  </a:lnTo>
                  <a:lnTo>
                    <a:pt x="96" y="106"/>
                  </a:lnTo>
                  <a:lnTo>
                    <a:pt x="101" y="110"/>
                  </a:lnTo>
                  <a:lnTo>
                    <a:pt x="105" y="116"/>
                  </a:lnTo>
                  <a:lnTo>
                    <a:pt x="105" y="119"/>
                  </a:lnTo>
                  <a:lnTo>
                    <a:pt x="105" y="121"/>
                  </a:lnTo>
                  <a:lnTo>
                    <a:pt x="109" y="123"/>
                  </a:lnTo>
                  <a:lnTo>
                    <a:pt x="115" y="127"/>
                  </a:lnTo>
                  <a:lnTo>
                    <a:pt x="118" y="131"/>
                  </a:lnTo>
                  <a:lnTo>
                    <a:pt x="124" y="138"/>
                  </a:lnTo>
                  <a:lnTo>
                    <a:pt x="124" y="142"/>
                  </a:lnTo>
                  <a:lnTo>
                    <a:pt x="124" y="144"/>
                  </a:lnTo>
                  <a:lnTo>
                    <a:pt x="122" y="144"/>
                  </a:lnTo>
                  <a:lnTo>
                    <a:pt x="120" y="147"/>
                  </a:lnTo>
                  <a:lnTo>
                    <a:pt x="116" y="149"/>
                  </a:lnTo>
                  <a:lnTo>
                    <a:pt x="111" y="155"/>
                  </a:lnTo>
                  <a:lnTo>
                    <a:pt x="111" y="157"/>
                  </a:lnTo>
                  <a:lnTo>
                    <a:pt x="115" y="159"/>
                  </a:lnTo>
                  <a:lnTo>
                    <a:pt x="116" y="162"/>
                  </a:lnTo>
                  <a:lnTo>
                    <a:pt x="115" y="164"/>
                  </a:lnTo>
                  <a:lnTo>
                    <a:pt x="111" y="162"/>
                  </a:lnTo>
                  <a:lnTo>
                    <a:pt x="107" y="162"/>
                  </a:lnTo>
                  <a:lnTo>
                    <a:pt x="103" y="162"/>
                  </a:lnTo>
                  <a:lnTo>
                    <a:pt x="100" y="162"/>
                  </a:lnTo>
                  <a:lnTo>
                    <a:pt x="94" y="166"/>
                  </a:lnTo>
                  <a:lnTo>
                    <a:pt x="92" y="166"/>
                  </a:lnTo>
                  <a:lnTo>
                    <a:pt x="88" y="166"/>
                  </a:lnTo>
                  <a:lnTo>
                    <a:pt x="86" y="166"/>
                  </a:lnTo>
                  <a:lnTo>
                    <a:pt x="83" y="164"/>
                  </a:lnTo>
                  <a:lnTo>
                    <a:pt x="79" y="164"/>
                  </a:lnTo>
                  <a:lnTo>
                    <a:pt x="75" y="164"/>
                  </a:lnTo>
                  <a:lnTo>
                    <a:pt x="75" y="166"/>
                  </a:lnTo>
                  <a:lnTo>
                    <a:pt x="73" y="168"/>
                  </a:lnTo>
                  <a:lnTo>
                    <a:pt x="70" y="166"/>
                  </a:lnTo>
                  <a:lnTo>
                    <a:pt x="68" y="164"/>
                  </a:lnTo>
                  <a:lnTo>
                    <a:pt x="64" y="166"/>
                  </a:lnTo>
                  <a:lnTo>
                    <a:pt x="62" y="166"/>
                  </a:lnTo>
                  <a:lnTo>
                    <a:pt x="60" y="166"/>
                  </a:lnTo>
                  <a:lnTo>
                    <a:pt x="60" y="166"/>
                  </a:lnTo>
                  <a:lnTo>
                    <a:pt x="55" y="162"/>
                  </a:lnTo>
                  <a:lnTo>
                    <a:pt x="53" y="162"/>
                  </a:lnTo>
                  <a:lnTo>
                    <a:pt x="51" y="164"/>
                  </a:lnTo>
                  <a:lnTo>
                    <a:pt x="49" y="162"/>
                  </a:lnTo>
                  <a:lnTo>
                    <a:pt x="47" y="159"/>
                  </a:lnTo>
                  <a:lnTo>
                    <a:pt x="43" y="161"/>
                  </a:lnTo>
                  <a:lnTo>
                    <a:pt x="45" y="162"/>
                  </a:lnTo>
                  <a:lnTo>
                    <a:pt x="43" y="164"/>
                  </a:lnTo>
                  <a:lnTo>
                    <a:pt x="40" y="164"/>
                  </a:lnTo>
                  <a:lnTo>
                    <a:pt x="36" y="164"/>
                  </a:lnTo>
                  <a:lnTo>
                    <a:pt x="34" y="164"/>
                  </a:lnTo>
                  <a:lnTo>
                    <a:pt x="34" y="164"/>
                  </a:lnTo>
                  <a:lnTo>
                    <a:pt x="32" y="161"/>
                  </a:lnTo>
                  <a:lnTo>
                    <a:pt x="29" y="159"/>
                  </a:lnTo>
                  <a:lnTo>
                    <a:pt x="29" y="155"/>
                  </a:lnTo>
                  <a:lnTo>
                    <a:pt x="30" y="149"/>
                  </a:lnTo>
                  <a:lnTo>
                    <a:pt x="32" y="146"/>
                  </a:lnTo>
                  <a:lnTo>
                    <a:pt x="32" y="144"/>
                  </a:lnTo>
                  <a:lnTo>
                    <a:pt x="34" y="138"/>
                  </a:lnTo>
                  <a:lnTo>
                    <a:pt x="38" y="134"/>
                  </a:lnTo>
                  <a:lnTo>
                    <a:pt x="34" y="133"/>
                  </a:lnTo>
                  <a:lnTo>
                    <a:pt x="32" y="133"/>
                  </a:lnTo>
                  <a:lnTo>
                    <a:pt x="29" y="131"/>
                  </a:lnTo>
                  <a:lnTo>
                    <a:pt x="25" y="133"/>
                  </a:lnTo>
                  <a:lnTo>
                    <a:pt x="23" y="131"/>
                  </a:lnTo>
                  <a:lnTo>
                    <a:pt x="19" y="131"/>
                  </a:lnTo>
                  <a:lnTo>
                    <a:pt x="17" y="133"/>
                  </a:lnTo>
                  <a:lnTo>
                    <a:pt x="14" y="129"/>
                  </a:lnTo>
                  <a:lnTo>
                    <a:pt x="14" y="127"/>
                  </a:lnTo>
                  <a:lnTo>
                    <a:pt x="10" y="125"/>
                  </a:lnTo>
                  <a:lnTo>
                    <a:pt x="10" y="125"/>
                  </a:lnTo>
                  <a:lnTo>
                    <a:pt x="12" y="119"/>
                  </a:lnTo>
                  <a:lnTo>
                    <a:pt x="10" y="118"/>
                  </a:lnTo>
                  <a:lnTo>
                    <a:pt x="8" y="114"/>
                  </a:lnTo>
                  <a:lnTo>
                    <a:pt x="4" y="110"/>
                  </a:lnTo>
                  <a:lnTo>
                    <a:pt x="4" y="110"/>
                  </a:lnTo>
                  <a:lnTo>
                    <a:pt x="6" y="104"/>
                  </a:lnTo>
                  <a:lnTo>
                    <a:pt x="2" y="101"/>
                  </a:lnTo>
                  <a:lnTo>
                    <a:pt x="4" y="99"/>
                  </a:lnTo>
                  <a:lnTo>
                    <a:pt x="0" y="93"/>
                  </a:lnTo>
                  <a:lnTo>
                    <a:pt x="2" y="91"/>
                  </a:lnTo>
                  <a:lnTo>
                    <a:pt x="0" y="91"/>
                  </a:lnTo>
                  <a:lnTo>
                    <a:pt x="2" y="88"/>
                  </a:lnTo>
                  <a:lnTo>
                    <a:pt x="4" y="82"/>
                  </a:lnTo>
                  <a:lnTo>
                    <a:pt x="2" y="76"/>
                  </a:lnTo>
                  <a:lnTo>
                    <a:pt x="4" y="75"/>
                  </a:lnTo>
                  <a:lnTo>
                    <a:pt x="8" y="71"/>
                  </a:lnTo>
                  <a:lnTo>
                    <a:pt x="12" y="71"/>
                  </a:lnTo>
                  <a:lnTo>
                    <a:pt x="15" y="71"/>
                  </a:lnTo>
                  <a:lnTo>
                    <a:pt x="19" y="69"/>
                  </a:lnTo>
                  <a:lnTo>
                    <a:pt x="17" y="67"/>
                  </a:lnTo>
                  <a:lnTo>
                    <a:pt x="19" y="65"/>
                  </a:lnTo>
                  <a:lnTo>
                    <a:pt x="19" y="61"/>
                  </a:lnTo>
                  <a:lnTo>
                    <a:pt x="21" y="60"/>
                  </a:lnTo>
                  <a:lnTo>
                    <a:pt x="19" y="58"/>
                  </a:lnTo>
                  <a:lnTo>
                    <a:pt x="14" y="58"/>
                  </a:lnTo>
                  <a:lnTo>
                    <a:pt x="14" y="56"/>
                  </a:lnTo>
                  <a:lnTo>
                    <a:pt x="15" y="52"/>
                  </a:lnTo>
                  <a:lnTo>
                    <a:pt x="19" y="54"/>
                  </a:lnTo>
                  <a:lnTo>
                    <a:pt x="21" y="52"/>
                  </a:lnTo>
                  <a:lnTo>
                    <a:pt x="21" y="48"/>
                  </a:lnTo>
                  <a:lnTo>
                    <a:pt x="23" y="46"/>
                  </a:lnTo>
                  <a:lnTo>
                    <a:pt x="23" y="45"/>
                  </a:lnTo>
                  <a:lnTo>
                    <a:pt x="23" y="43"/>
                  </a:lnTo>
                  <a:lnTo>
                    <a:pt x="23" y="43"/>
                  </a:lnTo>
                  <a:lnTo>
                    <a:pt x="25" y="43"/>
                  </a:lnTo>
                  <a:lnTo>
                    <a:pt x="23" y="39"/>
                  </a:lnTo>
                  <a:lnTo>
                    <a:pt x="19" y="39"/>
                  </a:lnTo>
                  <a:lnTo>
                    <a:pt x="17" y="35"/>
                  </a:lnTo>
                  <a:lnTo>
                    <a:pt x="19" y="32"/>
                  </a:lnTo>
                  <a:lnTo>
                    <a:pt x="27" y="30"/>
                  </a:lnTo>
                  <a:lnTo>
                    <a:pt x="29" y="30"/>
                  </a:lnTo>
                  <a:lnTo>
                    <a:pt x="32" y="32"/>
                  </a:lnTo>
                  <a:lnTo>
                    <a:pt x="32" y="35"/>
                  </a:lnTo>
                  <a:lnTo>
                    <a:pt x="34" y="39"/>
                  </a:lnTo>
                  <a:lnTo>
                    <a:pt x="36" y="37"/>
                  </a:lnTo>
                  <a:lnTo>
                    <a:pt x="36" y="33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40" y="33"/>
                  </a:lnTo>
                  <a:lnTo>
                    <a:pt x="40" y="37"/>
                  </a:lnTo>
                  <a:lnTo>
                    <a:pt x="43" y="41"/>
                  </a:lnTo>
                  <a:lnTo>
                    <a:pt x="42" y="37"/>
                  </a:lnTo>
                  <a:lnTo>
                    <a:pt x="42" y="33"/>
                  </a:lnTo>
                  <a:lnTo>
                    <a:pt x="40" y="30"/>
                  </a:lnTo>
                  <a:lnTo>
                    <a:pt x="42" y="28"/>
                  </a:lnTo>
                  <a:lnTo>
                    <a:pt x="45" y="26"/>
                  </a:lnTo>
                  <a:lnTo>
                    <a:pt x="47" y="28"/>
                  </a:lnTo>
                  <a:lnTo>
                    <a:pt x="51" y="26"/>
                  </a:lnTo>
                  <a:lnTo>
                    <a:pt x="57" y="32"/>
                  </a:lnTo>
                  <a:lnTo>
                    <a:pt x="64" y="33"/>
                  </a:lnTo>
                  <a:lnTo>
                    <a:pt x="57" y="32"/>
                  </a:lnTo>
                  <a:lnTo>
                    <a:pt x="51" y="26"/>
                  </a:lnTo>
                  <a:lnTo>
                    <a:pt x="47" y="24"/>
                  </a:lnTo>
                  <a:lnTo>
                    <a:pt x="45" y="24"/>
                  </a:lnTo>
                  <a:lnTo>
                    <a:pt x="45" y="20"/>
                  </a:lnTo>
                  <a:lnTo>
                    <a:pt x="47" y="18"/>
                  </a:lnTo>
                  <a:lnTo>
                    <a:pt x="45" y="17"/>
                  </a:lnTo>
                  <a:lnTo>
                    <a:pt x="45" y="13"/>
                  </a:lnTo>
                  <a:lnTo>
                    <a:pt x="42" y="15"/>
                  </a:lnTo>
                  <a:lnTo>
                    <a:pt x="42" y="11"/>
                  </a:lnTo>
                  <a:lnTo>
                    <a:pt x="45" y="11"/>
                  </a:lnTo>
                  <a:lnTo>
                    <a:pt x="47" y="11"/>
                  </a:lnTo>
                  <a:lnTo>
                    <a:pt x="43" y="7"/>
                  </a:lnTo>
                  <a:lnTo>
                    <a:pt x="43" y="5"/>
                  </a:lnTo>
                  <a:lnTo>
                    <a:pt x="42" y="3"/>
                  </a:lnTo>
                  <a:lnTo>
                    <a:pt x="40" y="3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70C0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97">
              <a:extLst>
                <a:ext uri="{FF2B5EF4-FFF2-40B4-BE49-F238E27FC236}">
                  <a16:creationId xmlns:a16="http://schemas.microsoft.com/office/drawing/2014/main" id="{153AAA49-F5CE-468E-B217-7AEADD85E3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31210" y="6581278"/>
              <a:ext cx="760672" cy="709960"/>
            </a:xfrm>
            <a:custGeom>
              <a:avLst/>
              <a:gdLst>
                <a:gd name="T0" fmla="*/ 9 w 60"/>
                <a:gd name="T1" fmla="*/ 43 h 56"/>
                <a:gd name="T2" fmla="*/ 8 w 60"/>
                <a:gd name="T3" fmla="*/ 41 h 56"/>
                <a:gd name="T4" fmla="*/ 9 w 60"/>
                <a:gd name="T5" fmla="*/ 41 h 56"/>
                <a:gd name="T6" fmla="*/ 9 w 60"/>
                <a:gd name="T7" fmla="*/ 38 h 56"/>
                <a:gd name="T8" fmla="*/ 13 w 60"/>
                <a:gd name="T9" fmla="*/ 41 h 56"/>
                <a:gd name="T10" fmla="*/ 9 w 60"/>
                <a:gd name="T11" fmla="*/ 40 h 56"/>
                <a:gd name="T12" fmla="*/ 8 w 60"/>
                <a:gd name="T13" fmla="*/ 38 h 56"/>
                <a:gd name="T14" fmla="*/ 54 w 60"/>
                <a:gd name="T15" fmla="*/ 4 h 56"/>
                <a:gd name="T16" fmla="*/ 60 w 60"/>
                <a:gd name="T17" fmla="*/ 8 h 56"/>
                <a:gd name="T18" fmla="*/ 60 w 60"/>
                <a:gd name="T19" fmla="*/ 10 h 56"/>
                <a:gd name="T20" fmla="*/ 58 w 60"/>
                <a:gd name="T21" fmla="*/ 13 h 56"/>
                <a:gd name="T22" fmla="*/ 56 w 60"/>
                <a:gd name="T23" fmla="*/ 19 h 56"/>
                <a:gd name="T24" fmla="*/ 51 w 60"/>
                <a:gd name="T25" fmla="*/ 21 h 56"/>
                <a:gd name="T26" fmla="*/ 56 w 60"/>
                <a:gd name="T27" fmla="*/ 23 h 56"/>
                <a:gd name="T28" fmla="*/ 56 w 60"/>
                <a:gd name="T29" fmla="*/ 26 h 56"/>
                <a:gd name="T30" fmla="*/ 54 w 60"/>
                <a:gd name="T31" fmla="*/ 32 h 56"/>
                <a:gd name="T32" fmla="*/ 52 w 60"/>
                <a:gd name="T33" fmla="*/ 36 h 56"/>
                <a:gd name="T34" fmla="*/ 45 w 60"/>
                <a:gd name="T35" fmla="*/ 36 h 56"/>
                <a:gd name="T36" fmla="*/ 39 w 60"/>
                <a:gd name="T37" fmla="*/ 41 h 56"/>
                <a:gd name="T38" fmla="*/ 39 w 60"/>
                <a:gd name="T39" fmla="*/ 53 h 56"/>
                <a:gd name="T40" fmla="*/ 36 w 60"/>
                <a:gd name="T41" fmla="*/ 56 h 56"/>
                <a:gd name="T42" fmla="*/ 34 w 60"/>
                <a:gd name="T43" fmla="*/ 51 h 56"/>
                <a:gd name="T44" fmla="*/ 28 w 60"/>
                <a:gd name="T45" fmla="*/ 49 h 56"/>
                <a:gd name="T46" fmla="*/ 23 w 60"/>
                <a:gd name="T47" fmla="*/ 47 h 56"/>
                <a:gd name="T48" fmla="*/ 17 w 60"/>
                <a:gd name="T49" fmla="*/ 49 h 56"/>
                <a:gd name="T50" fmla="*/ 13 w 60"/>
                <a:gd name="T51" fmla="*/ 51 h 56"/>
                <a:gd name="T52" fmla="*/ 8 w 60"/>
                <a:gd name="T53" fmla="*/ 53 h 56"/>
                <a:gd name="T54" fmla="*/ 4 w 60"/>
                <a:gd name="T55" fmla="*/ 51 h 56"/>
                <a:gd name="T56" fmla="*/ 0 w 60"/>
                <a:gd name="T57" fmla="*/ 47 h 56"/>
                <a:gd name="T58" fmla="*/ 4 w 60"/>
                <a:gd name="T59" fmla="*/ 47 h 56"/>
                <a:gd name="T60" fmla="*/ 9 w 60"/>
                <a:gd name="T61" fmla="*/ 49 h 56"/>
                <a:gd name="T62" fmla="*/ 9 w 60"/>
                <a:gd name="T63" fmla="*/ 47 h 56"/>
                <a:gd name="T64" fmla="*/ 8 w 60"/>
                <a:gd name="T65" fmla="*/ 45 h 56"/>
                <a:gd name="T66" fmla="*/ 4 w 60"/>
                <a:gd name="T67" fmla="*/ 43 h 56"/>
                <a:gd name="T68" fmla="*/ 9 w 60"/>
                <a:gd name="T69" fmla="*/ 45 h 56"/>
                <a:gd name="T70" fmla="*/ 15 w 60"/>
                <a:gd name="T71" fmla="*/ 47 h 56"/>
                <a:gd name="T72" fmla="*/ 13 w 60"/>
                <a:gd name="T73" fmla="*/ 45 h 56"/>
                <a:gd name="T74" fmla="*/ 11 w 60"/>
                <a:gd name="T75" fmla="*/ 41 h 56"/>
                <a:gd name="T76" fmla="*/ 19 w 60"/>
                <a:gd name="T77" fmla="*/ 41 h 56"/>
                <a:gd name="T78" fmla="*/ 11 w 60"/>
                <a:gd name="T79" fmla="*/ 36 h 56"/>
                <a:gd name="T80" fmla="*/ 13 w 60"/>
                <a:gd name="T81" fmla="*/ 32 h 56"/>
                <a:gd name="T82" fmla="*/ 15 w 60"/>
                <a:gd name="T83" fmla="*/ 26 h 56"/>
                <a:gd name="T84" fmla="*/ 15 w 60"/>
                <a:gd name="T85" fmla="*/ 19 h 56"/>
                <a:gd name="T86" fmla="*/ 19 w 60"/>
                <a:gd name="T87" fmla="*/ 13 h 56"/>
                <a:gd name="T88" fmla="*/ 24 w 60"/>
                <a:gd name="T89" fmla="*/ 11 h 56"/>
                <a:gd name="T90" fmla="*/ 34 w 60"/>
                <a:gd name="T91" fmla="*/ 4 h 56"/>
                <a:gd name="T92" fmla="*/ 39 w 60"/>
                <a:gd name="T93" fmla="*/ 4 h 56"/>
                <a:gd name="T94" fmla="*/ 45 w 60"/>
                <a:gd name="T95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0" h="56">
                  <a:moveTo>
                    <a:pt x="9" y="41"/>
                  </a:moveTo>
                  <a:lnTo>
                    <a:pt x="9" y="43"/>
                  </a:lnTo>
                  <a:lnTo>
                    <a:pt x="9" y="43"/>
                  </a:lnTo>
                  <a:lnTo>
                    <a:pt x="8" y="41"/>
                  </a:lnTo>
                  <a:lnTo>
                    <a:pt x="6" y="41"/>
                  </a:lnTo>
                  <a:lnTo>
                    <a:pt x="9" y="41"/>
                  </a:lnTo>
                  <a:close/>
                  <a:moveTo>
                    <a:pt x="8" y="38"/>
                  </a:moveTo>
                  <a:lnTo>
                    <a:pt x="9" y="38"/>
                  </a:lnTo>
                  <a:lnTo>
                    <a:pt x="13" y="40"/>
                  </a:lnTo>
                  <a:lnTo>
                    <a:pt x="13" y="41"/>
                  </a:lnTo>
                  <a:lnTo>
                    <a:pt x="11" y="40"/>
                  </a:lnTo>
                  <a:lnTo>
                    <a:pt x="9" y="40"/>
                  </a:lnTo>
                  <a:lnTo>
                    <a:pt x="8" y="40"/>
                  </a:lnTo>
                  <a:lnTo>
                    <a:pt x="8" y="38"/>
                  </a:lnTo>
                  <a:close/>
                  <a:moveTo>
                    <a:pt x="51" y="0"/>
                  </a:moveTo>
                  <a:lnTo>
                    <a:pt x="54" y="4"/>
                  </a:lnTo>
                  <a:lnTo>
                    <a:pt x="58" y="6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10"/>
                  </a:lnTo>
                  <a:lnTo>
                    <a:pt x="60" y="11"/>
                  </a:lnTo>
                  <a:lnTo>
                    <a:pt x="58" y="13"/>
                  </a:lnTo>
                  <a:lnTo>
                    <a:pt x="58" y="17"/>
                  </a:lnTo>
                  <a:lnTo>
                    <a:pt x="56" y="19"/>
                  </a:lnTo>
                  <a:lnTo>
                    <a:pt x="52" y="17"/>
                  </a:lnTo>
                  <a:lnTo>
                    <a:pt x="51" y="21"/>
                  </a:lnTo>
                  <a:lnTo>
                    <a:pt x="51" y="23"/>
                  </a:lnTo>
                  <a:lnTo>
                    <a:pt x="56" y="23"/>
                  </a:lnTo>
                  <a:lnTo>
                    <a:pt x="58" y="25"/>
                  </a:lnTo>
                  <a:lnTo>
                    <a:pt x="56" y="26"/>
                  </a:lnTo>
                  <a:lnTo>
                    <a:pt x="56" y="30"/>
                  </a:lnTo>
                  <a:lnTo>
                    <a:pt x="54" y="32"/>
                  </a:lnTo>
                  <a:lnTo>
                    <a:pt x="56" y="34"/>
                  </a:lnTo>
                  <a:lnTo>
                    <a:pt x="52" y="36"/>
                  </a:lnTo>
                  <a:lnTo>
                    <a:pt x="49" y="36"/>
                  </a:lnTo>
                  <a:lnTo>
                    <a:pt x="45" y="36"/>
                  </a:lnTo>
                  <a:lnTo>
                    <a:pt x="41" y="40"/>
                  </a:lnTo>
                  <a:lnTo>
                    <a:pt x="39" y="41"/>
                  </a:lnTo>
                  <a:lnTo>
                    <a:pt x="41" y="47"/>
                  </a:lnTo>
                  <a:lnTo>
                    <a:pt x="39" y="53"/>
                  </a:lnTo>
                  <a:lnTo>
                    <a:pt x="37" y="56"/>
                  </a:lnTo>
                  <a:lnTo>
                    <a:pt x="36" y="56"/>
                  </a:lnTo>
                  <a:lnTo>
                    <a:pt x="36" y="53"/>
                  </a:lnTo>
                  <a:lnTo>
                    <a:pt x="34" y="51"/>
                  </a:lnTo>
                  <a:lnTo>
                    <a:pt x="28" y="51"/>
                  </a:lnTo>
                  <a:lnTo>
                    <a:pt x="28" y="49"/>
                  </a:lnTo>
                  <a:lnTo>
                    <a:pt x="24" y="49"/>
                  </a:lnTo>
                  <a:lnTo>
                    <a:pt x="23" y="47"/>
                  </a:lnTo>
                  <a:lnTo>
                    <a:pt x="17" y="47"/>
                  </a:lnTo>
                  <a:lnTo>
                    <a:pt x="17" y="49"/>
                  </a:lnTo>
                  <a:lnTo>
                    <a:pt x="13" y="49"/>
                  </a:lnTo>
                  <a:lnTo>
                    <a:pt x="13" y="51"/>
                  </a:lnTo>
                  <a:lnTo>
                    <a:pt x="9" y="51"/>
                  </a:lnTo>
                  <a:lnTo>
                    <a:pt x="8" y="53"/>
                  </a:lnTo>
                  <a:lnTo>
                    <a:pt x="8" y="51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4" y="47"/>
                  </a:lnTo>
                  <a:lnTo>
                    <a:pt x="8" y="49"/>
                  </a:lnTo>
                  <a:lnTo>
                    <a:pt x="9" y="49"/>
                  </a:lnTo>
                  <a:lnTo>
                    <a:pt x="13" y="51"/>
                  </a:lnTo>
                  <a:lnTo>
                    <a:pt x="9" y="47"/>
                  </a:lnTo>
                  <a:lnTo>
                    <a:pt x="9" y="49"/>
                  </a:lnTo>
                  <a:lnTo>
                    <a:pt x="8" y="45"/>
                  </a:lnTo>
                  <a:lnTo>
                    <a:pt x="4" y="45"/>
                  </a:lnTo>
                  <a:lnTo>
                    <a:pt x="4" y="43"/>
                  </a:lnTo>
                  <a:lnTo>
                    <a:pt x="6" y="43"/>
                  </a:lnTo>
                  <a:lnTo>
                    <a:pt x="9" y="45"/>
                  </a:lnTo>
                  <a:lnTo>
                    <a:pt x="11" y="47"/>
                  </a:lnTo>
                  <a:lnTo>
                    <a:pt x="15" y="47"/>
                  </a:lnTo>
                  <a:lnTo>
                    <a:pt x="15" y="45"/>
                  </a:lnTo>
                  <a:lnTo>
                    <a:pt x="13" y="45"/>
                  </a:lnTo>
                  <a:lnTo>
                    <a:pt x="11" y="43"/>
                  </a:lnTo>
                  <a:lnTo>
                    <a:pt x="11" y="41"/>
                  </a:lnTo>
                  <a:lnTo>
                    <a:pt x="13" y="41"/>
                  </a:lnTo>
                  <a:lnTo>
                    <a:pt x="19" y="41"/>
                  </a:lnTo>
                  <a:lnTo>
                    <a:pt x="15" y="40"/>
                  </a:lnTo>
                  <a:lnTo>
                    <a:pt x="11" y="36"/>
                  </a:lnTo>
                  <a:lnTo>
                    <a:pt x="11" y="34"/>
                  </a:lnTo>
                  <a:lnTo>
                    <a:pt x="13" y="32"/>
                  </a:lnTo>
                  <a:lnTo>
                    <a:pt x="15" y="30"/>
                  </a:lnTo>
                  <a:lnTo>
                    <a:pt x="15" y="26"/>
                  </a:lnTo>
                  <a:lnTo>
                    <a:pt x="17" y="23"/>
                  </a:lnTo>
                  <a:lnTo>
                    <a:pt x="15" y="19"/>
                  </a:lnTo>
                  <a:lnTo>
                    <a:pt x="19" y="17"/>
                  </a:lnTo>
                  <a:lnTo>
                    <a:pt x="19" y="13"/>
                  </a:lnTo>
                  <a:lnTo>
                    <a:pt x="23" y="11"/>
                  </a:lnTo>
                  <a:lnTo>
                    <a:pt x="24" y="11"/>
                  </a:lnTo>
                  <a:lnTo>
                    <a:pt x="28" y="10"/>
                  </a:lnTo>
                  <a:lnTo>
                    <a:pt x="34" y="4"/>
                  </a:lnTo>
                  <a:lnTo>
                    <a:pt x="37" y="4"/>
                  </a:lnTo>
                  <a:lnTo>
                    <a:pt x="39" y="4"/>
                  </a:lnTo>
                  <a:lnTo>
                    <a:pt x="43" y="4"/>
                  </a:lnTo>
                  <a:lnTo>
                    <a:pt x="45" y="2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98">
              <a:extLst>
                <a:ext uri="{FF2B5EF4-FFF2-40B4-BE49-F238E27FC236}">
                  <a16:creationId xmlns:a16="http://schemas.microsoft.com/office/drawing/2014/main" id="{7D7A7864-79B6-48B9-8D55-4D4C54255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5142" y="7177135"/>
              <a:ext cx="621220" cy="519798"/>
            </a:xfrm>
            <a:custGeom>
              <a:avLst/>
              <a:gdLst>
                <a:gd name="T0" fmla="*/ 23 w 49"/>
                <a:gd name="T1" fmla="*/ 0 h 41"/>
                <a:gd name="T2" fmla="*/ 29 w 49"/>
                <a:gd name="T3" fmla="*/ 0 h 41"/>
                <a:gd name="T4" fmla="*/ 30 w 49"/>
                <a:gd name="T5" fmla="*/ 2 h 41"/>
                <a:gd name="T6" fmla="*/ 34 w 49"/>
                <a:gd name="T7" fmla="*/ 2 h 41"/>
                <a:gd name="T8" fmla="*/ 34 w 49"/>
                <a:gd name="T9" fmla="*/ 4 h 41"/>
                <a:gd name="T10" fmla="*/ 40 w 49"/>
                <a:gd name="T11" fmla="*/ 4 h 41"/>
                <a:gd name="T12" fmla="*/ 42 w 49"/>
                <a:gd name="T13" fmla="*/ 6 h 41"/>
                <a:gd name="T14" fmla="*/ 42 w 49"/>
                <a:gd name="T15" fmla="*/ 9 h 41"/>
                <a:gd name="T16" fmla="*/ 45 w 49"/>
                <a:gd name="T17" fmla="*/ 9 h 41"/>
                <a:gd name="T18" fmla="*/ 43 w 49"/>
                <a:gd name="T19" fmla="*/ 11 h 41"/>
                <a:gd name="T20" fmla="*/ 47 w 49"/>
                <a:gd name="T21" fmla="*/ 17 h 41"/>
                <a:gd name="T22" fmla="*/ 45 w 49"/>
                <a:gd name="T23" fmla="*/ 19 h 41"/>
                <a:gd name="T24" fmla="*/ 49 w 49"/>
                <a:gd name="T25" fmla="*/ 22 h 41"/>
                <a:gd name="T26" fmla="*/ 47 w 49"/>
                <a:gd name="T27" fmla="*/ 28 h 41"/>
                <a:gd name="T28" fmla="*/ 45 w 49"/>
                <a:gd name="T29" fmla="*/ 28 h 41"/>
                <a:gd name="T30" fmla="*/ 43 w 49"/>
                <a:gd name="T31" fmla="*/ 30 h 41"/>
                <a:gd name="T32" fmla="*/ 42 w 49"/>
                <a:gd name="T33" fmla="*/ 32 h 41"/>
                <a:gd name="T34" fmla="*/ 43 w 49"/>
                <a:gd name="T35" fmla="*/ 34 h 41"/>
                <a:gd name="T36" fmla="*/ 43 w 49"/>
                <a:gd name="T37" fmla="*/ 36 h 41"/>
                <a:gd name="T38" fmla="*/ 45 w 49"/>
                <a:gd name="T39" fmla="*/ 37 h 41"/>
                <a:gd name="T40" fmla="*/ 45 w 49"/>
                <a:gd name="T41" fmla="*/ 39 h 41"/>
                <a:gd name="T42" fmla="*/ 42 w 49"/>
                <a:gd name="T43" fmla="*/ 39 h 41"/>
                <a:gd name="T44" fmla="*/ 42 w 49"/>
                <a:gd name="T45" fmla="*/ 41 h 41"/>
                <a:gd name="T46" fmla="*/ 38 w 49"/>
                <a:gd name="T47" fmla="*/ 37 h 41"/>
                <a:gd name="T48" fmla="*/ 34 w 49"/>
                <a:gd name="T49" fmla="*/ 37 h 41"/>
                <a:gd name="T50" fmla="*/ 30 w 49"/>
                <a:gd name="T51" fmla="*/ 34 h 41"/>
                <a:gd name="T52" fmla="*/ 29 w 49"/>
                <a:gd name="T53" fmla="*/ 32 h 41"/>
                <a:gd name="T54" fmla="*/ 27 w 49"/>
                <a:gd name="T55" fmla="*/ 30 h 41"/>
                <a:gd name="T56" fmla="*/ 25 w 49"/>
                <a:gd name="T57" fmla="*/ 30 h 41"/>
                <a:gd name="T58" fmla="*/ 23 w 49"/>
                <a:gd name="T59" fmla="*/ 32 h 41"/>
                <a:gd name="T60" fmla="*/ 19 w 49"/>
                <a:gd name="T61" fmla="*/ 30 h 41"/>
                <a:gd name="T62" fmla="*/ 19 w 49"/>
                <a:gd name="T63" fmla="*/ 26 h 41"/>
                <a:gd name="T64" fmla="*/ 17 w 49"/>
                <a:gd name="T65" fmla="*/ 24 h 41"/>
                <a:gd name="T66" fmla="*/ 15 w 49"/>
                <a:gd name="T67" fmla="*/ 22 h 41"/>
                <a:gd name="T68" fmla="*/ 14 w 49"/>
                <a:gd name="T69" fmla="*/ 22 h 41"/>
                <a:gd name="T70" fmla="*/ 8 w 49"/>
                <a:gd name="T71" fmla="*/ 19 h 41"/>
                <a:gd name="T72" fmla="*/ 8 w 49"/>
                <a:gd name="T73" fmla="*/ 17 h 41"/>
                <a:gd name="T74" fmla="*/ 4 w 49"/>
                <a:gd name="T75" fmla="*/ 15 h 41"/>
                <a:gd name="T76" fmla="*/ 2 w 49"/>
                <a:gd name="T77" fmla="*/ 9 h 41"/>
                <a:gd name="T78" fmla="*/ 0 w 49"/>
                <a:gd name="T79" fmla="*/ 8 h 41"/>
                <a:gd name="T80" fmla="*/ 2 w 49"/>
                <a:gd name="T81" fmla="*/ 4 h 41"/>
                <a:gd name="T82" fmla="*/ 6 w 49"/>
                <a:gd name="T83" fmla="*/ 0 h 41"/>
                <a:gd name="T84" fmla="*/ 8 w 49"/>
                <a:gd name="T85" fmla="*/ 2 h 41"/>
                <a:gd name="T86" fmla="*/ 10 w 49"/>
                <a:gd name="T87" fmla="*/ 4 h 41"/>
                <a:gd name="T88" fmla="*/ 14 w 49"/>
                <a:gd name="T89" fmla="*/ 4 h 41"/>
                <a:gd name="T90" fmla="*/ 14 w 49"/>
                <a:gd name="T91" fmla="*/ 6 h 41"/>
                <a:gd name="T92" fmla="*/ 15 w 49"/>
                <a:gd name="T93" fmla="*/ 4 h 41"/>
                <a:gd name="T94" fmla="*/ 19 w 49"/>
                <a:gd name="T95" fmla="*/ 4 h 41"/>
                <a:gd name="T96" fmla="*/ 19 w 49"/>
                <a:gd name="T97" fmla="*/ 2 h 41"/>
                <a:gd name="T98" fmla="*/ 23 w 49"/>
                <a:gd name="T99" fmla="*/ 2 h 41"/>
                <a:gd name="T100" fmla="*/ 23 w 49"/>
                <a:gd name="T10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9" h="41">
                  <a:moveTo>
                    <a:pt x="23" y="0"/>
                  </a:moveTo>
                  <a:lnTo>
                    <a:pt x="29" y="0"/>
                  </a:lnTo>
                  <a:lnTo>
                    <a:pt x="30" y="2"/>
                  </a:lnTo>
                  <a:lnTo>
                    <a:pt x="34" y="2"/>
                  </a:lnTo>
                  <a:lnTo>
                    <a:pt x="34" y="4"/>
                  </a:lnTo>
                  <a:lnTo>
                    <a:pt x="40" y="4"/>
                  </a:lnTo>
                  <a:lnTo>
                    <a:pt x="42" y="6"/>
                  </a:lnTo>
                  <a:lnTo>
                    <a:pt x="42" y="9"/>
                  </a:lnTo>
                  <a:lnTo>
                    <a:pt x="45" y="9"/>
                  </a:lnTo>
                  <a:lnTo>
                    <a:pt x="43" y="11"/>
                  </a:lnTo>
                  <a:lnTo>
                    <a:pt x="47" y="17"/>
                  </a:lnTo>
                  <a:lnTo>
                    <a:pt x="45" y="19"/>
                  </a:lnTo>
                  <a:lnTo>
                    <a:pt x="49" y="22"/>
                  </a:lnTo>
                  <a:lnTo>
                    <a:pt x="47" y="28"/>
                  </a:lnTo>
                  <a:lnTo>
                    <a:pt x="45" y="28"/>
                  </a:lnTo>
                  <a:lnTo>
                    <a:pt x="43" y="30"/>
                  </a:lnTo>
                  <a:lnTo>
                    <a:pt x="42" y="32"/>
                  </a:lnTo>
                  <a:lnTo>
                    <a:pt x="43" y="34"/>
                  </a:lnTo>
                  <a:lnTo>
                    <a:pt x="43" y="36"/>
                  </a:lnTo>
                  <a:lnTo>
                    <a:pt x="45" y="37"/>
                  </a:lnTo>
                  <a:lnTo>
                    <a:pt x="45" y="39"/>
                  </a:lnTo>
                  <a:lnTo>
                    <a:pt x="42" y="39"/>
                  </a:lnTo>
                  <a:lnTo>
                    <a:pt x="42" y="41"/>
                  </a:lnTo>
                  <a:lnTo>
                    <a:pt x="38" y="37"/>
                  </a:lnTo>
                  <a:lnTo>
                    <a:pt x="34" y="37"/>
                  </a:lnTo>
                  <a:lnTo>
                    <a:pt x="30" y="34"/>
                  </a:lnTo>
                  <a:lnTo>
                    <a:pt x="29" y="32"/>
                  </a:lnTo>
                  <a:lnTo>
                    <a:pt x="27" y="30"/>
                  </a:lnTo>
                  <a:lnTo>
                    <a:pt x="25" y="30"/>
                  </a:lnTo>
                  <a:lnTo>
                    <a:pt x="23" y="32"/>
                  </a:lnTo>
                  <a:lnTo>
                    <a:pt x="19" y="30"/>
                  </a:lnTo>
                  <a:lnTo>
                    <a:pt x="19" y="26"/>
                  </a:lnTo>
                  <a:lnTo>
                    <a:pt x="17" y="24"/>
                  </a:lnTo>
                  <a:lnTo>
                    <a:pt x="15" y="22"/>
                  </a:lnTo>
                  <a:lnTo>
                    <a:pt x="14" y="22"/>
                  </a:lnTo>
                  <a:lnTo>
                    <a:pt x="8" y="19"/>
                  </a:lnTo>
                  <a:lnTo>
                    <a:pt x="8" y="17"/>
                  </a:lnTo>
                  <a:lnTo>
                    <a:pt x="4" y="15"/>
                  </a:lnTo>
                  <a:lnTo>
                    <a:pt x="2" y="9"/>
                  </a:lnTo>
                  <a:lnTo>
                    <a:pt x="0" y="8"/>
                  </a:lnTo>
                  <a:lnTo>
                    <a:pt x="2" y="4"/>
                  </a:lnTo>
                  <a:lnTo>
                    <a:pt x="6" y="0"/>
                  </a:lnTo>
                  <a:lnTo>
                    <a:pt x="8" y="2"/>
                  </a:lnTo>
                  <a:lnTo>
                    <a:pt x="10" y="4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5" y="4"/>
                  </a:lnTo>
                  <a:lnTo>
                    <a:pt x="19" y="4"/>
                  </a:lnTo>
                  <a:lnTo>
                    <a:pt x="19" y="2"/>
                  </a:lnTo>
                  <a:lnTo>
                    <a:pt x="23" y="2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99">
              <a:extLst>
                <a:ext uri="{FF2B5EF4-FFF2-40B4-BE49-F238E27FC236}">
                  <a16:creationId xmlns:a16="http://schemas.microsoft.com/office/drawing/2014/main" id="{74FBE8EE-3536-4F6F-B560-91CA431FB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87612" y="7532116"/>
              <a:ext cx="164816" cy="190172"/>
            </a:xfrm>
            <a:custGeom>
              <a:avLst/>
              <a:gdLst>
                <a:gd name="T0" fmla="*/ 3 w 13"/>
                <a:gd name="T1" fmla="*/ 0 h 15"/>
                <a:gd name="T2" fmla="*/ 5 w 13"/>
                <a:gd name="T3" fmla="*/ 0 h 15"/>
                <a:gd name="T4" fmla="*/ 9 w 13"/>
                <a:gd name="T5" fmla="*/ 4 h 15"/>
                <a:gd name="T6" fmla="*/ 11 w 13"/>
                <a:gd name="T7" fmla="*/ 8 h 15"/>
                <a:gd name="T8" fmla="*/ 13 w 13"/>
                <a:gd name="T9" fmla="*/ 9 h 15"/>
                <a:gd name="T10" fmla="*/ 11 w 13"/>
                <a:gd name="T11" fmla="*/ 15 h 15"/>
                <a:gd name="T12" fmla="*/ 9 w 13"/>
                <a:gd name="T13" fmla="*/ 15 h 15"/>
                <a:gd name="T14" fmla="*/ 5 w 13"/>
                <a:gd name="T15" fmla="*/ 15 h 15"/>
                <a:gd name="T16" fmla="*/ 3 w 13"/>
                <a:gd name="T17" fmla="*/ 11 h 15"/>
                <a:gd name="T18" fmla="*/ 3 w 13"/>
                <a:gd name="T19" fmla="*/ 11 h 15"/>
                <a:gd name="T20" fmla="*/ 3 w 13"/>
                <a:gd name="T21" fmla="*/ 9 h 15"/>
                <a:gd name="T22" fmla="*/ 1 w 13"/>
                <a:gd name="T23" fmla="*/ 8 h 15"/>
                <a:gd name="T24" fmla="*/ 1 w 13"/>
                <a:gd name="T25" fmla="*/ 6 h 15"/>
                <a:gd name="T26" fmla="*/ 0 w 13"/>
                <a:gd name="T27" fmla="*/ 4 h 15"/>
                <a:gd name="T28" fmla="*/ 1 w 13"/>
                <a:gd name="T29" fmla="*/ 2 h 15"/>
                <a:gd name="T30" fmla="*/ 3 w 13"/>
                <a:gd name="T3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5">
                  <a:moveTo>
                    <a:pt x="3" y="0"/>
                  </a:moveTo>
                  <a:lnTo>
                    <a:pt x="5" y="0"/>
                  </a:lnTo>
                  <a:lnTo>
                    <a:pt x="9" y="4"/>
                  </a:lnTo>
                  <a:lnTo>
                    <a:pt x="11" y="8"/>
                  </a:lnTo>
                  <a:lnTo>
                    <a:pt x="13" y="9"/>
                  </a:lnTo>
                  <a:lnTo>
                    <a:pt x="11" y="15"/>
                  </a:lnTo>
                  <a:lnTo>
                    <a:pt x="9" y="15"/>
                  </a:lnTo>
                  <a:lnTo>
                    <a:pt x="5" y="15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9"/>
                  </a:lnTo>
                  <a:lnTo>
                    <a:pt x="1" y="8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112">
              <a:extLst>
                <a:ext uri="{FF2B5EF4-FFF2-40B4-BE49-F238E27FC236}">
                  <a16:creationId xmlns:a16="http://schemas.microsoft.com/office/drawing/2014/main" id="{6589038C-82E7-460C-AA35-6C61C375D5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30500" y="9592040"/>
              <a:ext cx="2843556" cy="1131992"/>
            </a:xfrm>
            <a:custGeom>
              <a:avLst/>
              <a:gdLst>
                <a:gd name="T0" fmla="*/ 37 w 314"/>
                <a:gd name="T1" fmla="*/ 115 h 125"/>
                <a:gd name="T2" fmla="*/ 2 w 314"/>
                <a:gd name="T3" fmla="*/ 41 h 125"/>
                <a:gd name="T4" fmla="*/ 18 w 314"/>
                <a:gd name="T5" fmla="*/ 0 h 125"/>
                <a:gd name="T6" fmla="*/ 35 w 314"/>
                <a:gd name="T7" fmla="*/ 9 h 125"/>
                <a:gd name="T8" fmla="*/ 50 w 314"/>
                <a:gd name="T9" fmla="*/ 22 h 125"/>
                <a:gd name="T10" fmla="*/ 35 w 314"/>
                <a:gd name="T11" fmla="*/ 24 h 125"/>
                <a:gd name="T12" fmla="*/ 9 w 314"/>
                <a:gd name="T13" fmla="*/ 41 h 125"/>
                <a:gd name="T14" fmla="*/ 13 w 314"/>
                <a:gd name="T15" fmla="*/ 31 h 125"/>
                <a:gd name="T16" fmla="*/ 5 w 314"/>
                <a:gd name="T17" fmla="*/ 28 h 125"/>
                <a:gd name="T18" fmla="*/ 15 w 314"/>
                <a:gd name="T19" fmla="*/ 11 h 125"/>
                <a:gd name="T20" fmla="*/ 18 w 314"/>
                <a:gd name="T21" fmla="*/ 0 h 125"/>
                <a:gd name="T22" fmla="*/ 155 w 314"/>
                <a:gd name="T23" fmla="*/ 7 h 125"/>
                <a:gd name="T24" fmla="*/ 166 w 314"/>
                <a:gd name="T25" fmla="*/ 11 h 125"/>
                <a:gd name="T26" fmla="*/ 181 w 314"/>
                <a:gd name="T27" fmla="*/ 16 h 125"/>
                <a:gd name="T28" fmla="*/ 202 w 314"/>
                <a:gd name="T29" fmla="*/ 22 h 125"/>
                <a:gd name="T30" fmla="*/ 222 w 314"/>
                <a:gd name="T31" fmla="*/ 18 h 125"/>
                <a:gd name="T32" fmla="*/ 239 w 314"/>
                <a:gd name="T33" fmla="*/ 16 h 125"/>
                <a:gd name="T34" fmla="*/ 254 w 314"/>
                <a:gd name="T35" fmla="*/ 7 h 125"/>
                <a:gd name="T36" fmla="*/ 265 w 314"/>
                <a:gd name="T37" fmla="*/ 9 h 125"/>
                <a:gd name="T38" fmla="*/ 284 w 314"/>
                <a:gd name="T39" fmla="*/ 18 h 125"/>
                <a:gd name="T40" fmla="*/ 288 w 314"/>
                <a:gd name="T41" fmla="*/ 37 h 125"/>
                <a:gd name="T42" fmla="*/ 306 w 314"/>
                <a:gd name="T43" fmla="*/ 44 h 125"/>
                <a:gd name="T44" fmla="*/ 301 w 314"/>
                <a:gd name="T45" fmla="*/ 57 h 125"/>
                <a:gd name="T46" fmla="*/ 306 w 314"/>
                <a:gd name="T47" fmla="*/ 74 h 125"/>
                <a:gd name="T48" fmla="*/ 312 w 314"/>
                <a:gd name="T49" fmla="*/ 93 h 125"/>
                <a:gd name="T50" fmla="*/ 306 w 314"/>
                <a:gd name="T51" fmla="*/ 97 h 125"/>
                <a:gd name="T52" fmla="*/ 286 w 314"/>
                <a:gd name="T53" fmla="*/ 97 h 125"/>
                <a:gd name="T54" fmla="*/ 263 w 314"/>
                <a:gd name="T55" fmla="*/ 102 h 125"/>
                <a:gd name="T56" fmla="*/ 239 w 314"/>
                <a:gd name="T57" fmla="*/ 106 h 125"/>
                <a:gd name="T58" fmla="*/ 218 w 314"/>
                <a:gd name="T59" fmla="*/ 106 h 125"/>
                <a:gd name="T60" fmla="*/ 194 w 314"/>
                <a:gd name="T61" fmla="*/ 112 h 125"/>
                <a:gd name="T62" fmla="*/ 183 w 314"/>
                <a:gd name="T63" fmla="*/ 119 h 125"/>
                <a:gd name="T64" fmla="*/ 174 w 314"/>
                <a:gd name="T65" fmla="*/ 123 h 125"/>
                <a:gd name="T66" fmla="*/ 177 w 314"/>
                <a:gd name="T67" fmla="*/ 108 h 125"/>
                <a:gd name="T68" fmla="*/ 160 w 314"/>
                <a:gd name="T69" fmla="*/ 110 h 125"/>
                <a:gd name="T70" fmla="*/ 142 w 314"/>
                <a:gd name="T71" fmla="*/ 121 h 125"/>
                <a:gd name="T72" fmla="*/ 114 w 314"/>
                <a:gd name="T73" fmla="*/ 121 h 125"/>
                <a:gd name="T74" fmla="*/ 84 w 314"/>
                <a:gd name="T75" fmla="*/ 110 h 125"/>
                <a:gd name="T76" fmla="*/ 80 w 314"/>
                <a:gd name="T77" fmla="*/ 119 h 125"/>
                <a:gd name="T78" fmla="*/ 65 w 314"/>
                <a:gd name="T79" fmla="*/ 121 h 125"/>
                <a:gd name="T80" fmla="*/ 60 w 314"/>
                <a:gd name="T81" fmla="*/ 114 h 125"/>
                <a:gd name="T82" fmla="*/ 50 w 314"/>
                <a:gd name="T83" fmla="*/ 112 h 125"/>
                <a:gd name="T84" fmla="*/ 41 w 314"/>
                <a:gd name="T85" fmla="*/ 114 h 125"/>
                <a:gd name="T86" fmla="*/ 30 w 314"/>
                <a:gd name="T87" fmla="*/ 114 h 125"/>
                <a:gd name="T88" fmla="*/ 43 w 314"/>
                <a:gd name="T89" fmla="*/ 106 h 125"/>
                <a:gd name="T90" fmla="*/ 31 w 314"/>
                <a:gd name="T91" fmla="*/ 106 h 125"/>
                <a:gd name="T92" fmla="*/ 24 w 314"/>
                <a:gd name="T93" fmla="*/ 95 h 125"/>
                <a:gd name="T94" fmla="*/ 17 w 314"/>
                <a:gd name="T95" fmla="*/ 84 h 125"/>
                <a:gd name="T96" fmla="*/ 13 w 314"/>
                <a:gd name="T97" fmla="*/ 76 h 125"/>
                <a:gd name="T98" fmla="*/ 20 w 314"/>
                <a:gd name="T99" fmla="*/ 76 h 125"/>
                <a:gd name="T100" fmla="*/ 24 w 314"/>
                <a:gd name="T101" fmla="*/ 69 h 125"/>
                <a:gd name="T102" fmla="*/ 20 w 314"/>
                <a:gd name="T103" fmla="*/ 63 h 125"/>
                <a:gd name="T104" fmla="*/ 15 w 314"/>
                <a:gd name="T105" fmla="*/ 56 h 125"/>
                <a:gd name="T106" fmla="*/ 9 w 314"/>
                <a:gd name="T107" fmla="*/ 50 h 125"/>
                <a:gd name="T108" fmla="*/ 22 w 314"/>
                <a:gd name="T109" fmla="*/ 35 h 125"/>
                <a:gd name="T110" fmla="*/ 37 w 314"/>
                <a:gd name="T111" fmla="*/ 39 h 125"/>
                <a:gd name="T112" fmla="*/ 52 w 314"/>
                <a:gd name="T113" fmla="*/ 35 h 125"/>
                <a:gd name="T114" fmla="*/ 63 w 314"/>
                <a:gd name="T115" fmla="*/ 29 h 125"/>
                <a:gd name="T116" fmla="*/ 52 w 314"/>
                <a:gd name="T117" fmla="*/ 20 h 125"/>
                <a:gd name="T118" fmla="*/ 71 w 314"/>
                <a:gd name="T119" fmla="*/ 18 h 125"/>
                <a:gd name="T120" fmla="*/ 89 w 314"/>
                <a:gd name="T121" fmla="*/ 18 h 125"/>
                <a:gd name="T122" fmla="*/ 101 w 314"/>
                <a:gd name="T123" fmla="*/ 7 h 125"/>
                <a:gd name="T124" fmla="*/ 131 w 314"/>
                <a:gd name="T125" fmla="*/ 1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4" h="125">
                  <a:moveTo>
                    <a:pt x="37" y="115"/>
                  </a:moveTo>
                  <a:lnTo>
                    <a:pt x="39" y="115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37" y="115"/>
                  </a:lnTo>
                  <a:lnTo>
                    <a:pt x="37" y="115"/>
                  </a:lnTo>
                  <a:close/>
                  <a:moveTo>
                    <a:pt x="3" y="37"/>
                  </a:moveTo>
                  <a:lnTo>
                    <a:pt x="5" y="39"/>
                  </a:lnTo>
                  <a:lnTo>
                    <a:pt x="5" y="41"/>
                  </a:lnTo>
                  <a:lnTo>
                    <a:pt x="2" y="41"/>
                  </a:lnTo>
                  <a:lnTo>
                    <a:pt x="0" y="41"/>
                  </a:lnTo>
                  <a:lnTo>
                    <a:pt x="0" y="39"/>
                  </a:lnTo>
                  <a:lnTo>
                    <a:pt x="3" y="39"/>
                  </a:lnTo>
                  <a:lnTo>
                    <a:pt x="3" y="37"/>
                  </a:lnTo>
                  <a:close/>
                  <a:moveTo>
                    <a:pt x="18" y="0"/>
                  </a:moveTo>
                  <a:lnTo>
                    <a:pt x="24" y="0"/>
                  </a:lnTo>
                  <a:lnTo>
                    <a:pt x="28" y="3"/>
                  </a:lnTo>
                  <a:lnTo>
                    <a:pt x="30" y="1"/>
                  </a:lnTo>
                  <a:lnTo>
                    <a:pt x="35" y="3"/>
                  </a:lnTo>
                  <a:lnTo>
                    <a:pt x="35" y="9"/>
                  </a:lnTo>
                  <a:lnTo>
                    <a:pt x="41" y="13"/>
                  </a:lnTo>
                  <a:lnTo>
                    <a:pt x="43" y="14"/>
                  </a:lnTo>
                  <a:lnTo>
                    <a:pt x="48" y="18"/>
                  </a:lnTo>
                  <a:lnTo>
                    <a:pt x="50" y="20"/>
                  </a:lnTo>
                  <a:lnTo>
                    <a:pt x="50" y="22"/>
                  </a:lnTo>
                  <a:lnTo>
                    <a:pt x="48" y="24"/>
                  </a:lnTo>
                  <a:lnTo>
                    <a:pt x="45" y="24"/>
                  </a:lnTo>
                  <a:lnTo>
                    <a:pt x="41" y="24"/>
                  </a:lnTo>
                  <a:lnTo>
                    <a:pt x="37" y="24"/>
                  </a:lnTo>
                  <a:lnTo>
                    <a:pt x="35" y="24"/>
                  </a:lnTo>
                  <a:lnTo>
                    <a:pt x="30" y="24"/>
                  </a:lnTo>
                  <a:lnTo>
                    <a:pt x="28" y="26"/>
                  </a:lnTo>
                  <a:lnTo>
                    <a:pt x="26" y="29"/>
                  </a:lnTo>
                  <a:lnTo>
                    <a:pt x="17" y="35"/>
                  </a:lnTo>
                  <a:lnTo>
                    <a:pt x="9" y="41"/>
                  </a:lnTo>
                  <a:lnTo>
                    <a:pt x="9" y="39"/>
                  </a:lnTo>
                  <a:lnTo>
                    <a:pt x="11" y="33"/>
                  </a:lnTo>
                  <a:lnTo>
                    <a:pt x="13" y="33"/>
                  </a:lnTo>
                  <a:lnTo>
                    <a:pt x="17" y="31"/>
                  </a:lnTo>
                  <a:lnTo>
                    <a:pt x="13" y="31"/>
                  </a:lnTo>
                  <a:lnTo>
                    <a:pt x="11" y="31"/>
                  </a:lnTo>
                  <a:lnTo>
                    <a:pt x="9" y="31"/>
                  </a:lnTo>
                  <a:lnTo>
                    <a:pt x="5" y="29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7" y="26"/>
                  </a:lnTo>
                  <a:lnTo>
                    <a:pt x="11" y="22"/>
                  </a:lnTo>
                  <a:lnTo>
                    <a:pt x="9" y="18"/>
                  </a:lnTo>
                  <a:lnTo>
                    <a:pt x="13" y="16"/>
                  </a:lnTo>
                  <a:lnTo>
                    <a:pt x="15" y="11"/>
                  </a:lnTo>
                  <a:lnTo>
                    <a:pt x="11" y="11"/>
                  </a:lnTo>
                  <a:lnTo>
                    <a:pt x="11" y="5"/>
                  </a:lnTo>
                  <a:lnTo>
                    <a:pt x="15" y="3"/>
                  </a:lnTo>
                  <a:lnTo>
                    <a:pt x="17" y="1"/>
                  </a:lnTo>
                  <a:lnTo>
                    <a:pt x="18" y="0"/>
                  </a:lnTo>
                  <a:close/>
                  <a:moveTo>
                    <a:pt x="146" y="0"/>
                  </a:moveTo>
                  <a:lnTo>
                    <a:pt x="147" y="0"/>
                  </a:lnTo>
                  <a:lnTo>
                    <a:pt x="147" y="3"/>
                  </a:lnTo>
                  <a:lnTo>
                    <a:pt x="153" y="9"/>
                  </a:lnTo>
                  <a:lnTo>
                    <a:pt x="155" y="7"/>
                  </a:lnTo>
                  <a:lnTo>
                    <a:pt x="157" y="9"/>
                  </a:lnTo>
                  <a:lnTo>
                    <a:pt x="160" y="3"/>
                  </a:lnTo>
                  <a:lnTo>
                    <a:pt x="162" y="3"/>
                  </a:lnTo>
                  <a:lnTo>
                    <a:pt x="166" y="5"/>
                  </a:lnTo>
                  <a:lnTo>
                    <a:pt x="166" y="11"/>
                  </a:lnTo>
                  <a:lnTo>
                    <a:pt x="170" y="14"/>
                  </a:lnTo>
                  <a:lnTo>
                    <a:pt x="172" y="14"/>
                  </a:lnTo>
                  <a:lnTo>
                    <a:pt x="174" y="13"/>
                  </a:lnTo>
                  <a:lnTo>
                    <a:pt x="175" y="13"/>
                  </a:lnTo>
                  <a:lnTo>
                    <a:pt x="181" y="16"/>
                  </a:lnTo>
                  <a:lnTo>
                    <a:pt x="185" y="16"/>
                  </a:lnTo>
                  <a:lnTo>
                    <a:pt x="190" y="20"/>
                  </a:lnTo>
                  <a:lnTo>
                    <a:pt x="192" y="18"/>
                  </a:lnTo>
                  <a:lnTo>
                    <a:pt x="196" y="22"/>
                  </a:lnTo>
                  <a:lnTo>
                    <a:pt x="202" y="22"/>
                  </a:lnTo>
                  <a:lnTo>
                    <a:pt x="209" y="20"/>
                  </a:lnTo>
                  <a:lnTo>
                    <a:pt x="217" y="20"/>
                  </a:lnTo>
                  <a:lnTo>
                    <a:pt x="218" y="18"/>
                  </a:lnTo>
                  <a:lnTo>
                    <a:pt x="220" y="18"/>
                  </a:lnTo>
                  <a:lnTo>
                    <a:pt x="222" y="18"/>
                  </a:lnTo>
                  <a:lnTo>
                    <a:pt x="224" y="20"/>
                  </a:lnTo>
                  <a:lnTo>
                    <a:pt x="232" y="22"/>
                  </a:lnTo>
                  <a:lnTo>
                    <a:pt x="233" y="20"/>
                  </a:lnTo>
                  <a:lnTo>
                    <a:pt x="239" y="20"/>
                  </a:lnTo>
                  <a:lnTo>
                    <a:pt x="239" y="16"/>
                  </a:lnTo>
                  <a:lnTo>
                    <a:pt x="245" y="14"/>
                  </a:lnTo>
                  <a:lnTo>
                    <a:pt x="250" y="11"/>
                  </a:lnTo>
                  <a:lnTo>
                    <a:pt x="252" y="7"/>
                  </a:lnTo>
                  <a:lnTo>
                    <a:pt x="252" y="7"/>
                  </a:lnTo>
                  <a:lnTo>
                    <a:pt x="254" y="7"/>
                  </a:lnTo>
                  <a:lnTo>
                    <a:pt x="256" y="9"/>
                  </a:lnTo>
                  <a:lnTo>
                    <a:pt x="258" y="11"/>
                  </a:lnTo>
                  <a:lnTo>
                    <a:pt x="260" y="9"/>
                  </a:lnTo>
                  <a:lnTo>
                    <a:pt x="263" y="9"/>
                  </a:lnTo>
                  <a:lnTo>
                    <a:pt x="265" y="9"/>
                  </a:lnTo>
                  <a:lnTo>
                    <a:pt x="267" y="7"/>
                  </a:lnTo>
                  <a:lnTo>
                    <a:pt x="271" y="9"/>
                  </a:lnTo>
                  <a:lnTo>
                    <a:pt x="278" y="14"/>
                  </a:lnTo>
                  <a:lnTo>
                    <a:pt x="280" y="14"/>
                  </a:lnTo>
                  <a:lnTo>
                    <a:pt x="284" y="18"/>
                  </a:lnTo>
                  <a:lnTo>
                    <a:pt x="284" y="20"/>
                  </a:lnTo>
                  <a:lnTo>
                    <a:pt x="288" y="20"/>
                  </a:lnTo>
                  <a:lnTo>
                    <a:pt x="289" y="24"/>
                  </a:lnTo>
                  <a:lnTo>
                    <a:pt x="288" y="29"/>
                  </a:lnTo>
                  <a:lnTo>
                    <a:pt x="288" y="37"/>
                  </a:lnTo>
                  <a:lnTo>
                    <a:pt x="293" y="39"/>
                  </a:lnTo>
                  <a:lnTo>
                    <a:pt x="299" y="39"/>
                  </a:lnTo>
                  <a:lnTo>
                    <a:pt x="301" y="39"/>
                  </a:lnTo>
                  <a:lnTo>
                    <a:pt x="304" y="43"/>
                  </a:lnTo>
                  <a:lnTo>
                    <a:pt x="306" y="44"/>
                  </a:lnTo>
                  <a:lnTo>
                    <a:pt x="304" y="46"/>
                  </a:lnTo>
                  <a:lnTo>
                    <a:pt x="303" y="52"/>
                  </a:lnTo>
                  <a:lnTo>
                    <a:pt x="299" y="52"/>
                  </a:lnTo>
                  <a:lnTo>
                    <a:pt x="299" y="54"/>
                  </a:lnTo>
                  <a:lnTo>
                    <a:pt x="301" y="57"/>
                  </a:lnTo>
                  <a:lnTo>
                    <a:pt x="301" y="63"/>
                  </a:lnTo>
                  <a:lnTo>
                    <a:pt x="301" y="67"/>
                  </a:lnTo>
                  <a:lnTo>
                    <a:pt x="301" y="71"/>
                  </a:lnTo>
                  <a:lnTo>
                    <a:pt x="304" y="71"/>
                  </a:lnTo>
                  <a:lnTo>
                    <a:pt x="306" y="74"/>
                  </a:lnTo>
                  <a:lnTo>
                    <a:pt x="304" y="78"/>
                  </a:lnTo>
                  <a:lnTo>
                    <a:pt x="304" y="84"/>
                  </a:lnTo>
                  <a:lnTo>
                    <a:pt x="304" y="86"/>
                  </a:lnTo>
                  <a:lnTo>
                    <a:pt x="308" y="87"/>
                  </a:lnTo>
                  <a:lnTo>
                    <a:pt x="312" y="93"/>
                  </a:lnTo>
                  <a:lnTo>
                    <a:pt x="314" y="97"/>
                  </a:lnTo>
                  <a:lnTo>
                    <a:pt x="312" y="101"/>
                  </a:lnTo>
                  <a:lnTo>
                    <a:pt x="308" y="102"/>
                  </a:lnTo>
                  <a:lnTo>
                    <a:pt x="306" y="101"/>
                  </a:lnTo>
                  <a:lnTo>
                    <a:pt x="306" y="97"/>
                  </a:lnTo>
                  <a:lnTo>
                    <a:pt x="304" y="95"/>
                  </a:lnTo>
                  <a:lnTo>
                    <a:pt x="299" y="97"/>
                  </a:lnTo>
                  <a:lnTo>
                    <a:pt x="293" y="95"/>
                  </a:lnTo>
                  <a:lnTo>
                    <a:pt x="288" y="95"/>
                  </a:lnTo>
                  <a:lnTo>
                    <a:pt x="286" y="97"/>
                  </a:lnTo>
                  <a:lnTo>
                    <a:pt x="280" y="97"/>
                  </a:lnTo>
                  <a:lnTo>
                    <a:pt x="276" y="101"/>
                  </a:lnTo>
                  <a:lnTo>
                    <a:pt x="275" y="99"/>
                  </a:lnTo>
                  <a:lnTo>
                    <a:pt x="271" y="99"/>
                  </a:lnTo>
                  <a:lnTo>
                    <a:pt x="263" y="102"/>
                  </a:lnTo>
                  <a:lnTo>
                    <a:pt x="256" y="101"/>
                  </a:lnTo>
                  <a:lnTo>
                    <a:pt x="252" y="102"/>
                  </a:lnTo>
                  <a:lnTo>
                    <a:pt x="248" y="102"/>
                  </a:lnTo>
                  <a:lnTo>
                    <a:pt x="241" y="104"/>
                  </a:lnTo>
                  <a:lnTo>
                    <a:pt x="239" y="106"/>
                  </a:lnTo>
                  <a:lnTo>
                    <a:pt x="235" y="108"/>
                  </a:lnTo>
                  <a:lnTo>
                    <a:pt x="233" y="110"/>
                  </a:lnTo>
                  <a:lnTo>
                    <a:pt x="226" y="110"/>
                  </a:lnTo>
                  <a:lnTo>
                    <a:pt x="220" y="108"/>
                  </a:lnTo>
                  <a:lnTo>
                    <a:pt x="218" y="106"/>
                  </a:lnTo>
                  <a:lnTo>
                    <a:pt x="217" y="106"/>
                  </a:lnTo>
                  <a:lnTo>
                    <a:pt x="207" y="106"/>
                  </a:lnTo>
                  <a:lnTo>
                    <a:pt x="205" y="108"/>
                  </a:lnTo>
                  <a:lnTo>
                    <a:pt x="203" y="108"/>
                  </a:lnTo>
                  <a:lnTo>
                    <a:pt x="194" y="112"/>
                  </a:lnTo>
                  <a:lnTo>
                    <a:pt x="192" y="110"/>
                  </a:lnTo>
                  <a:lnTo>
                    <a:pt x="187" y="110"/>
                  </a:lnTo>
                  <a:lnTo>
                    <a:pt x="185" y="112"/>
                  </a:lnTo>
                  <a:lnTo>
                    <a:pt x="185" y="119"/>
                  </a:lnTo>
                  <a:lnTo>
                    <a:pt x="183" y="119"/>
                  </a:lnTo>
                  <a:lnTo>
                    <a:pt x="183" y="123"/>
                  </a:lnTo>
                  <a:lnTo>
                    <a:pt x="181" y="125"/>
                  </a:lnTo>
                  <a:lnTo>
                    <a:pt x="177" y="125"/>
                  </a:lnTo>
                  <a:lnTo>
                    <a:pt x="174" y="125"/>
                  </a:lnTo>
                  <a:lnTo>
                    <a:pt x="174" y="123"/>
                  </a:lnTo>
                  <a:lnTo>
                    <a:pt x="172" y="119"/>
                  </a:lnTo>
                  <a:lnTo>
                    <a:pt x="172" y="117"/>
                  </a:lnTo>
                  <a:lnTo>
                    <a:pt x="174" y="114"/>
                  </a:lnTo>
                  <a:lnTo>
                    <a:pt x="177" y="110"/>
                  </a:lnTo>
                  <a:lnTo>
                    <a:pt x="177" y="108"/>
                  </a:lnTo>
                  <a:lnTo>
                    <a:pt x="174" y="106"/>
                  </a:lnTo>
                  <a:lnTo>
                    <a:pt x="170" y="110"/>
                  </a:lnTo>
                  <a:lnTo>
                    <a:pt x="170" y="112"/>
                  </a:lnTo>
                  <a:lnTo>
                    <a:pt x="164" y="112"/>
                  </a:lnTo>
                  <a:lnTo>
                    <a:pt x="160" y="110"/>
                  </a:lnTo>
                  <a:lnTo>
                    <a:pt x="153" y="108"/>
                  </a:lnTo>
                  <a:lnTo>
                    <a:pt x="151" y="108"/>
                  </a:lnTo>
                  <a:lnTo>
                    <a:pt x="144" y="117"/>
                  </a:lnTo>
                  <a:lnTo>
                    <a:pt x="144" y="119"/>
                  </a:lnTo>
                  <a:lnTo>
                    <a:pt x="142" y="121"/>
                  </a:lnTo>
                  <a:lnTo>
                    <a:pt x="140" y="119"/>
                  </a:lnTo>
                  <a:lnTo>
                    <a:pt x="138" y="119"/>
                  </a:lnTo>
                  <a:lnTo>
                    <a:pt x="134" y="123"/>
                  </a:lnTo>
                  <a:lnTo>
                    <a:pt x="119" y="125"/>
                  </a:lnTo>
                  <a:lnTo>
                    <a:pt x="114" y="121"/>
                  </a:lnTo>
                  <a:lnTo>
                    <a:pt x="108" y="114"/>
                  </a:lnTo>
                  <a:lnTo>
                    <a:pt x="106" y="114"/>
                  </a:lnTo>
                  <a:lnTo>
                    <a:pt x="97" y="110"/>
                  </a:lnTo>
                  <a:lnTo>
                    <a:pt x="91" y="110"/>
                  </a:lnTo>
                  <a:lnTo>
                    <a:pt x="84" y="110"/>
                  </a:lnTo>
                  <a:lnTo>
                    <a:pt x="86" y="114"/>
                  </a:lnTo>
                  <a:lnTo>
                    <a:pt x="84" y="115"/>
                  </a:lnTo>
                  <a:lnTo>
                    <a:pt x="86" y="119"/>
                  </a:lnTo>
                  <a:lnTo>
                    <a:pt x="82" y="121"/>
                  </a:lnTo>
                  <a:lnTo>
                    <a:pt x="80" y="119"/>
                  </a:lnTo>
                  <a:lnTo>
                    <a:pt x="78" y="121"/>
                  </a:lnTo>
                  <a:lnTo>
                    <a:pt x="74" y="121"/>
                  </a:lnTo>
                  <a:lnTo>
                    <a:pt x="73" y="123"/>
                  </a:lnTo>
                  <a:lnTo>
                    <a:pt x="69" y="123"/>
                  </a:lnTo>
                  <a:lnTo>
                    <a:pt x="65" y="121"/>
                  </a:lnTo>
                  <a:lnTo>
                    <a:pt x="63" y="123"/>
                  </a:lnTo>
                  <a:lnTo>
                    <a:pt x="60" y="119"/>
                  </a:lnTo>
                  <a:lnTo>
                    <a:pt x="60" y="117"/>
                  </a:lnTo>
                  <a:lnTo>
                    <a:pt x="58" y="114"/>
                  </a:lnTo>
                  <a:lnTo>
                    <a:pt x="60" y="114"/>
                  </a:lnTo>
                  <a:lnTo>
                    <a:pt x="60" y="112"/>
                  </a:lnTo>
                  <a:lnTo>
                    <a:pt x="58" y="112"/>
                  </a:lnTo>
                  <a:lnTo>
                    <a:pt x="56" y="114"/>
                  </a:lnTo>
                  <a:lnTo>
                    <a:pt x="52" y="112"/>
                  </a:lnTo>
                  <a:lnTo>
                    <a:pt x="50" y="112"/>
                  </a:lnTo>
                  <a:lnTo>
                    <a:pt x="48" y="110"/>
                  </a:lnTo>
                  <a:lnTo>
                    <a:pt x="46" y="110"/>
                  </a:lnTo>
                  <a:lnTo>
                    <a:pt x="45" y="114"/>
                  </a:lnTo>
                  <a:lnTo>
                    <a:pt x="43" y="115"/>
                  </a:lnTo>
                  <a:lnTo>
                    <a:pt x="41" y="114"/>
                  </a:lnTo>
                  <a:lnTo>
                    <a:pt x="41" y="112"/>
                  </a:lnTo>
                  <a:lnTo>
                    <a:pt x="39" y="114"/>
                  </a:lnTo>
                  <a:lnTo>
                    <a:pt x="35" y="114"/>
                  </a:lnTo>
                  <a:lnTo>
                    <a:pt x="31" y="114"/>
                  </a:lnTo>
                  <a:lnTo>
                    <a:pt x="30" y="114"/>
                  </a:lnTo>
                  <a:lnTo>
                    <a:pt x="31" y="112"/>
                  </a:lnTo>
                  <a:lnTo>
                    <a:pt x="37" y="112"/>
                  </a:lnTo>
                  <a:lnTo>
                    <a:pt x="41" y="110"/>
                  </a:lnTo>
                  <a:lnTo>
                    <a:pt x="43" y="108"/>
                  </a:lnTo>
                  <a:lnTo>
                    <a:pt x="43" y="106"/>
                  </a:lnTo>
                  <a:lnTo>
                    <a:pt x="35" y="106"/>
                  </a:lnTo>
                  <a:lnTo>
                    <a:pt x="31" y="108"/>
                  </a:lnTo>
                  <a:lnTo>
                    <a:pt x="28" y="108"/>
                  </a:lnTo>
                  <a:lnTo>
                    <a:pt x="30" y="106"/>
                  </a:lnTo>
                  <a:lnTo>
                    <a:pt x="31" y="106"/>
                  </a:lnTo>
                  <a:lnTo>
                    <a:pt x="33" y="104"/>
                  </a:lnTo>
                  <a:lnTo>
                    <a:pt x="30" y="99"/>
                  </a:lnTo>
                  <a:lnTo>
                    <a:pt x="28" y="99"/>
                  </a:lnTo>
                  <a:lnTo>
                    <a:pt x="28" y="97"/>
                  </a:lnTo>
                  <a:lnTo>
                    <a:pt x="24" y="95"/>
                  </a:lnTo>
                  <a:lnTo>
                    <a:pt x="28" y="93"/>
                  </a:lnTo>
                  <a:lnTo>
                    <a:pt x="26" y="87"/>
                  </a:lnTo>
                  <a:lnTo>
                    <a:pt x="22" y="86"/>
                  </a:lnTo>
                  <a:lnTo>
                    <a:pt x="20" y="87"/>
                  </a:lnTo>
                  <a:lnTo>
                    <a:pt x="17" y="84"/>
                  </a:lnTo>
                  <a:lnTo>
                    <a:pt x="17" y="86"/>
                  </a:lnTo>
                  <a:lnTo>
                    <a:pt x="13" y="84"/>
                  </a:lnTo>
                  <a:lnTo>
                    <a:pt x="13" y="82"/>
                  </a:lnTo>
                  <a:lnTo>
                    <a:pt x="15" y="80"/>
                  </a:lnTo>
                  <a:lnTo>
                    <a:pt x="13" y="76"/>
                  </a:lnTo>
                  <a:lnTo>
                    <a:pt x="13" y="72"/>
                  </a:lnTo>
                  <a:lnTo>
                    <a:pt x="15" y="74"/>
                  </a:lnTo>
                  <a:lnTo>
                    <a:pt x="17" y="78"/>
                  </a:lnTo>
                  <a:lnTo>
                    <a:pt x="18" y="78"/>
                  </a:lnTo>
                  <a:lnTo>
                    <a:pt x="20" y="76"/>
                  </a:lnTo>
                  <a:lnTo>
                    <a:pt x="22" y="74"/>
                  </a:lnTo>
                  <a:lnTo>
                    <a:pt x="20" y="74"/>
                  </a:lnTo>
                  <a:lnTo>
                    <a:pt x="18" y="72"/>
                  </a:lnTo>
                  <a:lnTo>
                    <a:pt x="22" y="71"/>
                  </a:lnTo>
                  <a:lnTo>
                    <a:pt x="24" y="69"/>
                  </a:lnTo>
                  <a:lnTo>
                    <a:pt x="24" y="67"/>
                  </a:lnTo>
                  <a:lnTo>
                    <a:pt x="22" y="69"/>
                  </a:lnTo>
                  <a:lnTo>
                    <a:pt x="20" y="67"/>
                  </a:lnTo>
                  <a:lnTo>
                    <a:pt x="20" y="67"/>
                  </a:lnTo>
                  <a:lnTo>
                    <a:pt x="20" y="63"/>
                  </a:lnTo>
                  <a:lnTo>
                    <a:pt x="18" y="61"/>
                  </a:lnTo>
                  <a:lnTo>
                    <a:pt x="18" y="59"/>
                  </a:lnTo>
                  <a:lnTo>
                    <a:pt x="22" y="56"/>
                  </a:lnTo>
                  <a:lnTo>
                    <a:pt x="18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9" y="57"/>
                  </a:lnTo>
                  <a:lnTo>
                    <a:pt x="9" y="54"/>
                  </a:lnTo>
                  <a:lnTo>
                    <a:pt x="9" y="54"/>
                  </a:lnTo>
                  <a:lnTo>
                    <a:pt x="9" y="50"/>
                  </a:lnTo>
                  <a:lnTo>
                    <a:pt x="9" y="48"/>
                  </a:lnTo>
                  <a:lnTo>
                    <a:pt x="9" y="44"/>
                  </a:lnTo>
                  <a:lnTo>
                    <a:pt x="11" y="41"/>
                  </a:lnTo>
                  <a:lnTo>
                    <a:pt x="18" y="35"/>
                  </a:lnTo>
                  <a:lnTo>
                    <a:pt x="22" y="35"/>
                  </a:lnTo>
                  <a:lnTo>
                    <a:pt x="26" y="39"/>
                  </a:lnTo>
                  <a:lnTo>
                    <a:pt x="30" y="39"/>
                  </a:lnTo>
                  <a:lnTo>
                    <a:pt x="31" y="35"/>
                  </a:lnTo>
                  <a:lnTo>
                    <a:pt x="33" y="35"/>
                  </a:lnTo>
                  <a:lnTo>
                    <a:pt x="37" y="39"/>
                  </a:lnTo>
                  <a:lnTo>
                    <a:pt x="41" y="37"/>
                  </a:lnTo>
                  <a:lnTo>
                    <a:pt x="43" y="39"/>
                  </a:lnTo>
                  <a:lnTo>
                    <a:pt x="52" y="39"/>
                  </a:lnTo>
                  <a:lnTo>
                    <a:pt x="54" y="37"/>
                  </a:lnTo>
                  <a:lnTo>
                    <a:pt x="52" y="35"/>
                  </a:lnTo>
                  <a:lnTo>
                    <a:pt x="50" y="37"/>
                  </a:lnTo>
                  <a:lnTo>
                    <a:pt x="48" y="35"/>
                  </a:lnTo>
                  <a:lnTo>
                    <a:pt x="50" y="31"/>
                  </a:lnTo>
                  <a:lnTo>
                    <a:pt x="56" y="29"/>
                  </a:lnTo>
                  <a:lnTo>
                    <a:pt x="63" y="29"/>
                  </a:lnTo>
                  <a:lnTo>
                    <a:pt x="63" y="28"/>
                  </a:lnTo>
                  <a:lnTo>
                    <a:pt x="60" y="28"/>
                  </a:lnTo>
                  <a:lnTo>
                    <a:pt x="56" y="28"/>
                  </a:lnTo>
                  <a:lnTo>
                    <a:pt x="52" y="22"/>
                  </a:lnTo>
                  <a:lnTo>
                    <a:pt x="52" y="20"/>
                  </a:lnTo>
                  <a:lnTo>
                    <a:pt x="58" y="18"/>
                  </a:lnTo>
                  <a:lnTo>
                    <a:pt x="60" y="20"/>
                  </a:lnTo>
                  <a:lnTo>
                    <a:pt x="65" y="18"/>
                  </a:lnTo>
                  <a:lnTo>
                    <a:pt x="69" y="20"/>
                  </a:lnTo>
                  <a:lnTo>
                    <a:pt x="71" y="18"/>
                  </a:lnTo>
                  <a:lnTo>
                    <a:pt x="73" y="18"/>
                  </a:lnTo>
                  <a:lnTo>
                    <a:pt x="82" y="20"/>
                  </a:lnTo>
                  <a:lnTo>
                    <a:pt x="88" y="20"/>
                  </a:lnTo>
                  <a:lnTo>
                    <a:pt x="88" y="18"/>
                  </a:lnTo>
                  <a:lnTo>
                    <a:pt x="89" y="18"/>
                  </a:lnTo>
                  <a:lnTo>
                    <a:pt x="91" y="14"/>
                  </a:lnTo>
                  <a:lnTo>
                    <a:pt x="93" y="13"/>
                  </a:lnTo>
                  <a:lnTo>
                    <a:pt x="95" y="11"/>
                  </a:lnTo>
                  <a:lnTo>
                    <a:pt x="99" y="9"/>
                  </a:lnTo>
                  <a:lnTo>
                    <a:pt x="101" y="7"/>
                  </a:lnTo>
                  <a:lnTo>
                    <a:pt x="106" y="5"/>
                  </a:lnTo>
                  <a:lnTo>
                    <a:pt x="110" y="5"/>
                  </a:lnTo>
                  <a:lnTo>
                    <a:pt x="117" y="1"/>
                  </a:lnTo>
                  <a:lnTo>
                    <a:pt x="123" y="1"/>
                  </a:lnTo>
                  <a:lnTo>
                    <a:pt x="131" y="1"/>
                  </a:lnTo>
                  <a:lnTo>
                    <a:pt x="134" y="0"/>
                  </a:lnTo>
                  <a:lnTo>
                    <a:pt x="136" y="1"/>
                  </a:lnTo>
                  <a:lnTo>
                    <a:pt x="142" y="1"/>
                  </a:lnTo>
                  <a:lnTo>
                    <a:pt x="14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1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115">
              <a:extLst>
                <a:ext uri="{FF2B5EF4-FFF2-40B4-BE49-F238E27FC236}">
                  <a16:creationId xmlns:a16="http://schemas.microsoft.com/office/drawing/2014/main" id="{99916356-7CF5-4902-9BF2-7B33FAA9B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80986" y="10679271"/>
              <a:ext cx="335072" cy="208290"/>
            </a:xfrm>
            <a:custGeom>
              <a:avLst/>
              <a:gdLst>
                <a:gd name="T0" fmla="*/ 37 w 37"/>
                <a:gd name="T1" fmla="*/ 0 h 23"/>
                <a:gd name="T2" fmla="*/ 37 w 37"/>
                <a:gd name="T3" fmla="*/ 2 h 23"/>
                <a:gd name="T4" fmla="*/ 35 w 37"/>
                <a:gd name="T5" fmla="*/ 4 h 23"/>
                <a:gd name="T6" fmla="*/ 31 w 37"/>
                <a:gd name="T7" fmla="*/ 6 h 23"/>
                <a:gd name="T8" fmla="*/ 28 w 37"/>
                <a:gd name="T9" fmla="*/ 10 h 23"/>
                <a:gd name="T10" fmla="*/ 30 w 37"/>
                <a:gd name="T11" fmla="*/ 14 h 23"/>
                <a:gd name="T12" fmla="*/ 30 w 37"/>
                <a:gd name="T13" fmla="*/ 17 h 23"/>
                <a:gd name="T14" fmla="*/ 24 w 37"/>
                <a:gd name="T15" fmla="*/ 15 h 23"/>
                <a:gd name="T16" fmla="*/ 22 w 37"/>
                <a:gd name="T17" fmla="*/ 17 h 23"/>
                <a:gd name="T18" fmla="*/ 18 w 37"/>
                <a:gd name="T19" fmla="*/ 21 h 23"/>
                <a:gd name="T20" fmla="*/ 15 w 37"/>
                <a:gd name="T21" fmla="*/ 21 h 23"/>
                <a:gd name="T22" fmla="*/ 13 w 37"/>
                <a:gd name="T23" fmla="*/ 23 h 23"/>
                <a:gd name="T24" fmla="*/ 11 w 37"/>
                <a:gd name="T25" fmla="*/ 21 h 23"/>
                <a:gd name="T26" fmla="*/ 5 w 37"/>
                <a:gd name="T27" fmla="*/ 23 h 23"/>
                <a:gd name="T28" fmla="*/ 1 w 37"/>
                <a:gd name="T29" fmla="*/ 19 h 23"/>
                <a:gd name="T30" fmla="*/ 0 w 37"/>
                <a:gd name="T31" fmla="*/ 17 h 23"/>
                <a:gd name="T32" fmla="*/ 0 w 37"/>
                <a:gd name="T33" fmla="*/ 14 h 23"/>
                <a:gd name="T34" fmla="*/ 1 w 37"/>
                <a:gd name="T35" fmla="*/ 12 h 23"/>
                <a:gd name="T36" fmla="*/ 3 w 37"/>
                <a:gd name="T37" fmla="*/ 10 h 23"/>
                <a:gd name="T38" fmla="*/ 7 w 37"/>
                <a:gd name="T39" fmla="*/ 12 h 23"/>
                <a:gd name="T40" fmla="*/ 9 w 37"/>
                <a:gd name="T41" fmla="*/ 10 h 23"/>
                <a:gd name="T42" fmla="*/ 11 w 37"/>
                <a:gd name="T43" fmla="*/ 8 h 23"/>
                <a:gd name="T44" fmla="*/ 11 w 37"/>
                <a:gd name="T45" fmla="*/ 6 h 23"/>
                <a:gd name="T46" fmla="*/ 13 w 37"/>
                <a:gd name="T47" fmla="*/ 6 h 23"/>
                <a:gd name="T48" fmla="*/ 16 w 37"/>
                <a:gd name="T49" fmla="*/ 8 h 23"/>
                <a:gd name="T50" fmla="*/ 22 w 37"/>
                <a:gd name="T51" fmla="*/ 8 h 23"/>
                <a:gd name="T52" fmla="*/ 30 w 37"/>
                <a:gd name="T53" fmla="*/ 4 h 23"/>
                <a:gd name="T54" fmla="*/ 33 w 37"/>
                <a:gd name="T55" fmla="*/ 2 h 23"/>
                <a:gd name="T56" fmla="*/ 37 w 37"/>
                <a:gd name="T5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7" h="23">
                  <a:moveTo>
                    <a:pt x="37" y="0"/>
                  </a:moveTo>
                  <a:lnTo>
                    <a:pt x="37" y="2"/>
                  </a:lnTo>
                  <a:lnTo>
                    <a:pt x="35" y="4"/>
                  </a:lnTo>
                  <a:lnTo>
                    <a:pt x="31" y="6"/>
                  </a:lnTo>
                  <a:lnTo>
                    <a:pt x="28" y="10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24" y="15"/>
                  </a:lnTo>
                  <a:lnTo>
                    <a:pt x="22" y="17"/>
                  </a:lnTo>
                  <a:lnTo>
                    <a:pt x="18" y="21"/>
                  </a:lnTo>
                  <a:lnTo>
                    <a:pt x="15" y="21"/>
                  </a:lnTo>
                  <a:lnTo>
                    <a:pt x="13" y="23"/>
                  </a:lnTo>
                  <a:lnTo>
                    <a:pt x="11" y="21"/>
                  </a:lnTo>
                  <a:lnTo>
                    <a:pt x="5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1" y="12"/>
                  </a:lnTo>
                  <a:lnTo>
                    <a:pt x="3" y="10"/>
                  </a:lnTo>
                  <a:lnTo>
                    <a:pt x="7" y="12"/>
                  </a:lnTo>
                  <a:lnTo>
                    <a:pt x="9" y="10"/>
                  </a:lnTo>
                  <a:lnTo>
                    <a:pt x="11" y="8"/>
                  </a:lnTo>
                  <a:lnTo>
                    <a:pt x="11" y="6"/>
                  </a:lnTo>
                  <a:lnTo>
                    <a:pt x="13" y="6"/>
                  </a:lnTo>
                  <a:lnTo>
                    <a:pt x="16" y="8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3" y="2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84">
              <a:extLst>
                <a:ext uri="{FF2B5EF4-FFF2-40B4-BE49-F238E27FC236}">
                  <a16:creationId xmlns:a16="http://schemas.microsoft.com/office/drawing/2014/main" id="{2FC4EDE4-8DE9-4DCC-B6F0-9F2673698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72975" y="9607664"/>
              <a:ext cx="581742" cy="446456"/>
            </a:xfrm>
            <a:custGeom>
              <a:avLst/>
              <a:gdLst>
                <a:gd name="T0" fmla="*/ 28 w 43"/>
                <a:gd name="T1" fmla="*/ 0 h 33"/>
                <a:gd name="T2" fmla="*/ 29 w 43"/>
                <a:gd name="T3" fmla="*/ 0 h 33"/>
                <a:gd name="T4" fmla="*/ 37 w 43"/>
                <a:gd name="T5" fmla="*/ 5 h 33"/>
                <a:gd name="T6" fmla="*/ 41 w 43"/>
                <a:gd name="T7" fmla="*/ 13 h 33"/>
                <a:gd name="T8" fmla="*/ 41 w 43"/>
                <a:gd name="T9" fmla="*/ 16 h 33"/>
                <a:gd name="T10" fmla="*/ 43 w 43"/>
                <a:gd name="T11" fmla="*/ 20 h 33"/>
                <a:gd name="T12" fmla="*/ 41 w 43"/>
                <a:gd name="T13" fmla="*/ 22 h 33"/>
                <a:gd name="T14" fmla="*/ 37 w 43"/>
                <a:gd name="T15" fmla="*/ 22 h 33"/>
                <a:gd name="T16" fmla="*/ 33 w 43"/>
                <a:gd name="T17" fmla="*/ 24 h 33"/>
                <a:gd name="T18" fmla="*/ 24 w 43"/>
                <a:gd name="T19" fmla="*/ 24 h 33"/>
                <a:gd name="T20" fmla="*/ 22 w 43"/>
                <a:gd name="T21" fmla="*/ 26 h 33"/>
                <a:gd name="T22" fmla="*/ 20 w 43"/>
                <a:gd name="T23" fmla="*/ 28 h 33"/>
                <a:gd name="T24" fmla="*/ 16 w 43"/>
                <a:gd name="T25" fmla="*/ 30 h 33"/>
                <a:gd name="T26" fmla="*/ 9 w 43"/>
                <a:gd name="T27" fmla="*/ 33 h 33"/>
                <a:gd name="T28" fmla="*/ 9 w 43"/>
                <a:gd name="T29" fmla="*/ 33 h 33"/>
                <a:gd name="T30" fmla="*/ 5 w 43"/>
                <a:gd name="T31" fmla="*/ 31 h 33"/>
                <a:gd name="T32" fmla="*/ 3 w 43"/>
                <a:gd name="T33" fmla="*/ 28 h 33"/>
                <a:gd name="T34" fmla="*/ 1 w 43"/>
                <a:gd name="T35" fmla="*/ 22 h 33"/>
                <a:gd name="T36" fmla="*/ 0 w 43"/>
                <a:gd name="T37" fmla="*/ 16 h 33"/>
                <a:gd name="T38" fmla="*/ 1 w 43"/>
                <a:gd name="T39" fmla="*/ 11 h 33"/>
                <a:gd name="T40" fmla="*/ 1 w 43"/>
                <a:gd name="T41" fmla="*/ 11 h 33"/>
                <a:gd name="T42" fmla="*/ 3 w 43"/>
                <a:gd name="T43" fmla="*/ 9 h 33"/>
                <a:gd name="T44" fmla="*/ 3 w 43"/>
                <a:gd name="T45" fmla="*/ 7 h 33"/>
                <a:gd name="T46" fmla="*/ 7 w 43"/>
                <a:gd name="T47" fmla="*/ 5 h 33"/>
                <a:gd name="T48" fmla="*/ 11 w 43"/>
                <a:gd name="T49" fmla="*/ 3 h 33"/>
                <a:gd name="T50" fmla="*/ 13 w 43"/>
                <a:gd name="T51" fmla="*/ 2 h 33"/>
                <a:gd name="T52" fmla="*/ 20 w 43"/>
                <a:gd name="T53" fmla="*/ 0 h 33"/>
                <a:gd name="T54" fmla="*/ 22 w 43"/>
                <a:gd name="T55" fmla="*/ 0 h 33"/>
                <a:gd name="T56" fmla="*/ 28 w 43"/>
                <a:gd name="T5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33">
                  <a:moveTo>
                    <a:pt x="28" y="0"/>
                  </a:moveTo>
                  <a:lnTo>
                    <a:pt x="29" y="0"/>
                  </a:lnTo>
                  <a:lnTo>
                    <a:pt x="37" y="5"/>
                  </a:lnTo>
                  <a:lnTo>
                    <a:pt x="41" y="13"/>
                  </a:lnTo>
                  <a:lnTo>
                    <a:pt x="41" y="16"/>
                  </a:lnTo>
                  <a:lnTo>
                    <a:pt x="43" y="20"/>
                  </a:lnTo>
                  <a:lnTo>
                    <a:pt x="41" y="22"/>
                  </a:lnTo>
                  <a:lnTo>
                    <a:pt x="37" y="22"/>
                  </a:lnTo>
                  <a:lnTo>
                    <a:pt x="33" y="24"/>
                  </a:lnTo>
                  <a:lnTo>
                    <a:pt x="24" y="24"/>
                  </a:lnTo>
                  <a:lnTo>
                    <a:pt x="22" y="26"/>
                  </a:lnTo>
                  <a:lnTo>
                    <a:pt x="20" y="28"/>
                  </a:lnTo>
                  <a:lnTo>
                    <a:pt x="16" y="30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5" y="31"/>
                  </a:lnTo>
                  <a:lnTo>
                    <a:pt x="3" y="28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3" y="9"/>
                  </a:lnTo>
                  <a:lnTo>
                    <a:pt x="3" y="7"/>
                  </a:lnTo>
                  <a:lnTo>
                    <a:pt x="7" y="5"/>
                  </a:lnTo>
                  <a:lnTo>
                    <a:pt x="11" y="3"/>
                  </a:lnTo>
                  <a:lnTo>
                    <a:pt x="13" y="2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80">
              <a:extLst>
                <a:ext uri="{FF2B5EF4-FFF2-40B4-BE49-F238E27FC236}">
                  <a16:creationId xmlns:a16="http://schemas.microsoft.com/office/drawing/2014/main" id="{4FE60639-E208-4F99-831C-6C26FB6DD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7686" y="7903036"/>
              <a:ext cx="2002264" cy="1298766"/>
            </a:xfrm>
            <a:custGeom>
              <a:avLst/>
              <a:gdLst>
                <a:gd name="T0" fmla="*/ 101 w 148"/>
                <a:gd name="T1" fmla="*/ 8 h 96"/>
                <a:gd name="T2" fmla="*/ 109 w 148"/>
                <a:gd name="T3" fmla="*/ 17 h 96"/>
                <a:gd name="T4" fmla="*/ 120 w 148"/>
                <a:gd name="T5" fmla="*/ 28 h 96"/>
                <a:gd name="T6" fmla="*/ 122 w 148"/>
                <a:gd name="T7" fmla="*/ 49 h 96"/>
                <a:gd name="T8" fmla="*/ 127 w 148"/>
                <a:gd name="T9" fmla="*/ 60 h 96"/>
                <a:gd name="T10" fmla="*/ 139 w 148"/>
                <a:gd name="T11" fmla="*/ 60 h 96"/>
                <a:gd name="T12" fmla="*/ 146 w 148"/>
                <a:gd name="T13" fmla="*/ 58 h 96"/>
                <a:gd name="T14" fmla="*/ 146 w 148"/>
                <a:gd name="T15" fmla="*/ 62 h 96"/>
                <a:gd name="T16" fmla="*/ 148 w 148"/>
                <a:gd name="T17" fmla="*/ 66 h 96"/>
                <a:gd name="T18" fmla="*/ 142 w 148"/>
                <a:gd name="T19" fmla="*/ 71 h 96"/>
                <a:gd name="T20" fmla="*/ 137 w 148"/>
                <a:gd name="T21" fmla="*/ 75 h 96"/>
                <a:gd name="T22" fmla="*/ 135 w 148"/>
                <a:gd name="T23" fmla="*/ 81 h 96"/>
                <a:gd name="T24" fmla="*/ 133 w 148"/>
                <a:gd name="T25" fmla="*/ 88 h 96"/>
                <a:gd name="T26" fmla="*/ 131 w 148"/>
                <a:gd name="T27" fmla="*/ 92 h 96"/>
                <a:gd name="T28" fmla="*/ 125 w 148"/>
                <a:gd name="T29" fmla="*/ 88 h 96"/>
                <a:gd name="T30" fmla="*/ 120 w 148"/>
                <a:gd name="T31" fmla="*/ 86 h 96"/>
                <a:gd name="T32" fmla="*/ 109 w 148"/>
                <a:gd name="T33" fmla="*/ 85 h 96"/>
                <a:gd name="T34" fmla="*/ 96 w 148"/>
                <a:gd name="T35" fmla="*/ 90 h 96"/>
                <a:gd name="T36" fmla="*/ 90 w 148"/>
                <a:gd name="T37" fmla="*/ 94 h 96"/>
                <a:gd name="T38" fmla="*/ 81 w 148"/>
                <a:gd name="T39" fmla="*/ 94 h 96"/>
                <a:gd name="T40" fmla="*/ 75 w 148"/>
                <a:gd name="T41" fmla="*/ 94 h 96"/>
                <a:gd name="T42" fmla="*/ 68 w 148"/>
                <a:gd name="T43" fmla="*/ 94 h 96"/>
                <a:gd name="T44" fmla="*/ 58 w 148"/>
                <a:gd name="T45" fmla="*/ 94 h 96"/>
                <a:gd name="T46" fmla="*/ 54 w 148"/>
                <a:gd name="T47" fmla="*/ 92 h 96"/>
                <a:gd name="T48" fmla="*/ 45 w 148"/>
                <a:gd name="T49" fmla="*/ 94 h 96"/>
                <a:gd name="T50" fmla="*/ 45 w 148"/>
                <a:gd name="T51" fmla="*/ 90 h 96"/>
                <a:gd name="T52" fmla="*/ 43 w 148"/>
                <a:gd name="T53" fmla="*/ 85 h 96"/>
                <a:gd name="T54" fmla="*/ 38 w 148"/>
                <a:gd name="T55" fmla="*/ 81 h 96"/>
                <a:gd name="T56" fmla="*/ 39 w 148"/>
                <a:gd name="T57" fmla="*/ 75 h 96"/>
                <a:gd name="T58" fmla="*/ 30 w 148"/>
                <a:gd name="T59" fmla="*/ 79 h 96"/>
                <a:gd name="T60" fmla="*/ 24 w 148"/>
                <a:gd name="T61" fmla="*/ 77 h 96"/>
                <a:gd name="T62" fmla="*/ 17 w 148"/>
                <a:gd name="T63" fmla="*/ 73 h 96"/>
                <a:gd name="T64" fmla="*/ 19 w 148"/>
                <a:gd name="T65" fmla="*/ 66 h 96"/>
                <a:gd name="T66" fmla="*/ 10 w 148"/>
                <a:gd name="T67" fmla="*/ 60 h 96"/>
                <a:gd name="T68" fmla="*/ 4 w 148"/>
                <a:gd name="T69" fmla="*/ 51 h 96"/>
                <a:gd name="T70" fmla="*/ 0 w 148"/>
                <a:gd name="T71" fmla="*/ 49 h 96"/>
                <a:gd name="T72" fmla="*/ 6 w 148"/>
                <a:gd name="T73" fmla="*/ 43 h 96"/>
                <a:gd name="T74" fmla="*/ 11 w 148"/>
                <a:gd name="T75" fmla="*/ 41 h 96"/>
                <a:gd name="T76" fmla="*/ 15 w 148"/>
                <a:gd name="T77" fmla="*/ 36 h 96"/>
                <a:gd name="T78" fmla="*/ 24 w 148"/>
                <a:gd name="T79" fmla="*/ 15 h 96"/>
                <a:gd name="T80" fmla="*/ 32 w 148"/>
                <a:gd name="T81" fmla="*/ 8 h 96"/>
                <a:gd name="T82" fmla="*/ 34 w 148"/>
                <a:gd name="T83" fmla="*/ 4 h 96"/>
                <a:gd name="T84" fmla="*/ 38 w 148"/>
                <a:gd name="T85" fmla="*/ 2 h 96"/>
                <a:gd name="T86" fmla="*/ 49 w 148"/>
                <a:gd name="T87" fmla="*/ 4 h 96"/>
                <a:gd name="T88" fmla="*/ 56 w 148"/>
                <a:gd name="T89" fmla="*/ 8 h 96"/>
                <a:gd name="T90" fmla="*/ 62 w 148"/>
                <a:gd name="T91" fmla="*/ 12 h 96"/>
                <a:gd name="T92" fmla="*/ 71 w 148"/>
                <a:gd name="T93" fmla="*/ 10 h 96"/>
                <a:gd name="T94" fmla="*/ 86 w 148"/>
                <a:gd name="T95" fmla="*/ 4 h 96"/>
                <a:gd name="T96" fmla="*/ 99 w 148"/>
                <a:gd name="T9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8" h="96">
                  <a:moveTo>
                    <a:pt x="99" y="0"/>
                  </a:moveTo>
                  <a:lnTo>
                    <a:pt x="101" y="8"/>
                  </a:lnTo>
                  <a:lnTo>
                    <a:pt x="109" y="13"/>
                  </a:lnTo>
                  <a:lnTo>
                    <a:pt x="109" y="17"/>
                  </a:lnTo>
                  <a:lnTo>
                    <a:pt x="118" y="25"/>
                  </a:lnTo>
                  <a:lnTo>
                    <a:pt x="120" y="28"/>
                  </a:lnTo>
                  <a:lnTo>
                    <a:pt x="122" y="34"/>
                  </a:lnTo>
                  <a:lnTo>
                    <a:pt x="122" y="49"/>
                  </a:lnTo>
                  <a:lnTo>
                    <a:pt x="124" y="55"/>
                  </a:lnTo>
                  <a:lnTo>
                    <a:pt x="127" y="60"/>
                  </a:lnTo>
                  <a:lnTo>
                    <a:pt x="131" y="60"/>
                  </a:lnTo>
                  <a:lnTo>
                    <a:pt x="139" y="60"/>
                  </a:lnTo>
                  <a:lnTo>
                    <a:pt x="140" y="58"/>
                  </a:lnTo>
                  <a:lnTo>
                    <a:pt x="146" y="58"/>
                  </a:lnTo>
                  <a:lnTo>
                    <a:pt x="148" y="60"/>
                  </a:lnTo>
                  <a:lnTo>
                    <a:pt x="146" y="62"/>
                  </a:lnTo>
                  <a:lnTo>
                    <a:pt x="148" y="64"/>
                  </a:lnTo>
                  <a:lnTo>
                    <a:pt x="148" y="66"/>
                  </a:lnTo>
                  <a:lnTo>
                    <a:pt x="146" y="70"/>
                  </a:lnTo>
                  <a:lnTo>
                    <a:pt x="142" y="71"/>
                  </a:lnTo>
                  <a:lnTo>
                    <a:pt x="137" y="71"/>
                  </a:lnTo>
                  <a:lnTo>
                    <a:pt x="137" y="75"/>
                  </a:lnTo>
                  <a:lnTo>
                    <a:pt x="133" y="77"/>
                  </a:lnTo>
                  <a:lnTo>
                    <a:pt x="135" y="81"/>
                  </a:lnTo>
                  <a:lnTo>
                    <a:pt x="135" y="85"/>
                  </a:lnTo>
                  <a:lnTo>
                    <a:pt x="133" y="88"/>
                  </a:lnTo>
                  <a:lnTo>
                    <a:pt x="135" y="92"/>
                  </a:lnTo>
                  <a:lnTo>
                    <a:pt x="131" y="92"/>
                  </a:lnTo>
                  <a:lnTo>
                    <a:pt x="129" y="90"/>
                  </a:lnTo>
                  <a:lnTo>
                    <a:pt x="125" y="88"/>
                  </a:lnTo>
                  <a:lnTo>
                    <a:pt x="122" y="90"/>
                  </a:lnTo>
                  <a:lnTo>
                    <a:pt x="120" y="86"/>
                  </a:lnTo>
                  <a:lnTo>
                    <a:pt x="114" y="85"/>
                  </a:lnTo>
                  <a:lnTo>
                    <a:pt x="109" y="85"/>
                  </a:lnTo>
                  <a:lnTo>
                    <a:pt x="105" y="85"/>
                  </a:lnTo>
                  <a:lnTo>
                    <a:pt x="96" y="90"/>
                  </a:lnTo>
                  <a:lnTo>
                    <a:pt x="94" y="92"/>
                  </a:lnTo>
                  <a:lnTo>
                    <a:pt x="90" y="94"/>
                  </a:lnTo>
                  <a:lnTo>
                    <a:pt x="88" y="96"/>
                  </a:lnTo>
                  <a:lnTo>
                    <a:pt x="81" y="94"/>
                  </a:lnTo>
                  <a:lnTo>
                    <a:pt x="79" y="94"/>
                  </a:lnTo>
                  <a:lnTo>
                    <a:pt x="75" y="94"/>
                  </a:lnTo>
                  <a:lnTo>
                    <a:pt x="71" y="94"/>
                  </a:lnTo>
                  <a:lnTo>
                    <a:pt x="68" y="94"/>
                  </a:lnTo>
                  <a:lnTo>
                    <a:pt x="64" y="96"/>
                  </a:lnTo>
                  <a:lnTo>
                    <a:pt x="58" y="94"/>
                  </a:lnTo>
                  <a:lnTo>
                    <a:pt x="56" y="94"/>
                  </a:lnTo>
                  <a:lnTo>
                    <a:pt x="54" y="92"/>
                  </a:lnTo>
                  <a:lnTo>
                    <a:pt x="49" y="92"/>
                  </a:lnTo>
                  <a:lnTo>
                    <a:pt x="45" y="94"/>
                  </a:lnTo>
                  <a:lnTo>
                    <a:pt x="43" y="92"/>
                  </a:lnTo>
                  <a:lnTo>
                    <a:pt x="45" y="90"/>
                  </a:lnTo>
                  <a:lnTo>
                    <a:pt x="45" y="86"/>
                  </a:lnTo>
                  <a:lnTo>
                    <a:pt x="43" y="85"/>
                  </a:lnTo>
                  <a:lnTo>
                    <a:pt x="38" y="85"/>
                  </a:lnTo>
                  <a:lnTo>
                    <a:pt x="38" y="81"/>
                  </a:lnTo>
                  <a:lnTo>
                    <a:pt x="38" y="79"/>
                  </a:lnTo>
                  <a:lnTo>
                    <a:pt x="39" y="75"/>
                  </a:lnTo>
                  <a:lnTo>
                    <a:pt x="34" y="75"/>
                  </a:lnTo>
                  <a:lnTo>
                    <a:pt x="30" y="79"/>
                  </a:lnTo>
                  <a:lnTo>
                    <a:pt x="28" y="75"/>
                  </a:lnTo>
                  <a:lnTo>
                    <a:pt x="24" y="77"/>
                  </a:lnTo>
                  <a:lnTo>
                    <a:pt x="23" y="75"/>
                  </a:lnTo>
                  <a:lnTo>
                    <a:pt x="17" y="73"/>
                  </a:lnTo>
                  <a:lnTo>
                    <a:pt x="17" y="71"/>
                  </a:lnTo>
                  <a:lnTo>
                    <a:pt x="19" y="66"/>
                  </a:lnTo>
                  <a:lnTo>
                    <a:pt x="15" y="64"/>
                  </a:lnTo>
                  <a:lnTo>
                    <a:pt x="10" y="60"/>
                  </a:lnTo>
                  <a:lnTo>
                    <a:pt x="10" y="58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0" y="49"/>
                  </a:lnTo>
                  <a:lnTo>
                    <a:pt x="2" y="45"/>
                  </a:lnTo>
                  <a:lnTo>
                    <a:pt x="6" y="43"/>
                  </a:lnTo>
                  <a:lnTo>
                    <a:pt x="8" y="41"/>
                  </a:lnTo>
                  <a:lnTo>
                    <a:pt x="11" y="41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21" y="27"/>
                  </a:lnTo>
                  <a:lnTo>
                    <a:pt x="24" y="15"/>
                  </a:lnTo>
                  <a:lnTo>
                    <a:pt x="28" y="10"/>
                  </a:lnTo>
                  <a:lnTo>
                    <a:pt x="32" y="8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38" y="2"/>
                  </a:lnTo>
                  <a:lnTo>
                    <a:pt x="41" y="2"/>
                  </a:lnTo>
                  <a:lnTo>
                    <a:pt x="49" y="4"/>
                  </a:lnTo>
                  <a:lnTo>
                    <a:pt x="53" y="4"/>
                  </a:lnTo>
                  <a:lnTo>
                    <a:pt x="56" y="8"/>
                  </a:lnTo>
                  <a:lnTo>
                    <a:pt x="58" y="10"/>
                  </a:lnTo>
                  <a:lnTo>
                    <a:pt x="62" y="12"/>
                  </a:lnTo>
                  <a:lnTo>
                    <a:pt x="68" y="10"/>
                  </a:lnTo>
                  <a:lnTo>
                    <a:pt x="71" y="10"/>
                  </a:lnTo>
                  <a:lnTo>
                    <a:pt x="73" y="6"/>
                  </a:lnTo>
                  <a:lnTo>
                    <a:pt x="86" y="4"/>
                  </a:lnTo>
                  <a:lnTo>
                    <a:pt x="90" y="2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81">
              <a:extLst>
                <a:ext uri="{FF2B5EF4-FFF2-40B4-BE49-F238E27FC236}">
                  <a16:creationId xmlns:a16="http://schemas.microsoft.com/office/drawing/2014/main" id="{68C54F3D-12C1-47B6-813C-C2B7575B4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85375" y="7835387"/>
              <a:ext cx="1312298" cy="825262"/>
            </a:xfrm>
            <a:custGeom>
              <a:avLst/>
              <a:gdLst>
                <a:gd name="T0" fmla="*/ 86 w 97"/>
                <a:gd name="T1" fmla="*/ 0 h 61"/>
                <a:gd name="T2" fmla="*/ 91 w 97"/>
                <a:gd name="T3" fmla="*/ 3 h 61"/>
                <a:gd name="T4" fmla="*/ 95 w 97"/>
                <a:gd name="T5" fmla="*/ 5 h 61"/>
                <a:gd name="T6" fmla="*/ 97 w 97"/>
                <a:gd name="T7" fmla="*/ 9 h 61"/>
                <a:gd name="T8" fmla="*/ 95 w 97"/>
                <a:gd name="T9" fmla="*/ 13 h 61"/>
                <a:gd name="T10" fmla="*/ 91 w 97"/>
                <a:gd name="T11" fmla="*/ 15 h 61"/>
                <a:gd name="T12" fmla="*/ 87 w 97"/>
                <a:gd name="T13" fmla="*/ 20 h 61"/>
                <a:gd name="T14" fmla="*/ 84 w 97"/>
                <a:gd name="T15" fmla="*/ 32 h 61"/>
                <a:gd name="T16" fmla="*/ 78 w 97"/>
                <a:gd name="T17" fmla="*/ 41 h 61"/>
                <a:gd name="T18" fmla="*/ 78 w 97"/>
                <a:gd name="T19" fmla="*/ 43 h 61"/>
                <a:gd name="T20" fmla="*/ 74 w 97"/>
                <a:gd name="T21" fmla="*/ 46 h 61"/>
                <a:gd name="T22" fmla="*/ 71 w 97"/>
                <a:gd name="T23" fmla="*/ 46 h 61"/>
                <a:gd name="T24" fmla="*/ 69 w 97"/>
                <a:gd name="T25" fmla="*/ 48 h 61"/>
                <a:gd name="T26" fmla="*/ 65 w 97"/>
                <a:gd name="T27" fmla="*/ 50 h 61"/>
                <a:gd name="T28" fmla="*/ 63 w 97"/>
                <a:gd name="T29" fmla="*/ 54 h 61"/>
                <a:gd name="T30" fmla="*/ 59 w 97"/>
                <a:gd name="T31" fmla="*/ 52 h 61"/>
                <a:gd name="T32" fmla="*/ 56 w 97"/>
                <a:gd name="T33" fmla="*/ 52 h 61"/>
                <a:gd name="T34" fmla="*/ 54 w 97"/>
                <a:gd name="T35" fmla="*/ 50 h 61"/>
                <a:gd name="T36" fmla="*/ 50 w 97"/>
                <a:gd name="T37" fmla="*/ 54 h 61"/>
                <a:gd name="T38" fmla="*/ 48 w 97"/>
                <a:gd name="T39" fmla="*/ 56 h 61"/>
                <a:gd name="T40" fmla="*/ 46 w 97"/>
                <a:gd name="T41" fmla="*/ 56 h 61"/>
                <a:gd name="T42" fmla="*/ 43 w 97"/>
                <a:gd name="T43" fmla="*/ 58 h 61"/>
                <a:gd name="T44" fmla="*/ 39 w 97"/>
                <a:gd name="T45" fmla="*/ 60 h 61"/>
                <a:gd name="T46" fmla="*/ 37 w 97"/>
                <a:gd name="T47" fmla="*/ 60 h 61"/>
                <a:gd name="T48" fmla="*/ 35 w 97"/>
                <a:gd name="T49" fmla="*/ 61 h 61"/>
                <a:gd name="T50" fmla="*/ 30 w 97"/>
                <a:gd name="T51" fmla="*/ 60 h 61"/>
                <a:gd name="T52" fmla="*/ 20 w 97"/>
                <a:gd name="T53" fmla="*/ 58 h 61"/>
                <a:gd name="T54" fmla="*/ 18 w 97"/>
                <a:gd name="T55" fmla="*/ 56 h 61"/>
                <a:gd name="T56" fmla="*/ 15 w 97"/>
                <a:gd name="T57" fmla="*/ 56 h 61"/>
                <a:gd name="T58" fmla="*/ 7 w 97"/>
                <a:gd name="T59" fmla="*/ 48 h 61"/>
                <a:gd name="T60" fmla="*/ 3 w 97"/>
                <a:gd name="T61" fmla="*/ 48 h 61"/>
                <a:gd name="T62" fmla="*/ 3 w 97"/>
                <a:gd name="T63" fmla="*/ 43 h 61"/>
                <a:gd name="T64" fmla="*/ 0 w 97"/>
                <a:gd name="T65" fmla="*/ 37 h 61"/>
                <a:gd name="T66" fmla="*/ 0 w 97"/>
                <a:gd name="T67" fmla="*/ 37 h 61"/>
                <a:gd name="T68" fmla="*/ 3 w 97"/>
                <a:gd name="T69" fmla="*/ 33 h 61"/>
                <a:gd name="T70" fmla="*/ 1 w 97"/>
                <a:gd name="T71" fmla="*/ 32 h 61"/>
                <a:gd name="T72" fmla="*/ 1 w 97"/>
                <a:gd name="T73" fmla="*/ 28 h 61"/>
                <a:gd name="T74" fmla="*/ 3 w 97"/>
                <a:gd name="T75" fmla="*/ 24 h 61"/>
                <a:gd name="T76" fmla="*/ 0 w 97"/>
                <a:gd name="T77" fmla="*/ 20 h 61"/>
                <a:gd name="T78" fmla="*/ 0 w 97"/>
                <a:gd name="T79" fmla="*/ 18 h 61"/>
                <a:gd name="T80" fmla="*/ 7 w 97"/>
                <a:gd name="T81" fmla="*/ 18 h 61"/>
                <a:gd name="T82" fmla="*/ 9 w 97"/>
                <a:gd name="T83" fmla="*/ 15 h 61"/>
                <a:gd name="T84" fmla="*/ 7 w 97"/>
                <a:gd name="T85" fmla="*/ 13 h 61"/>
                <a:gd name="T86" fmla="*/ 7 w 97"/>
                <a:gd name="T87" fmla="*/ 9 h 61"/>
                <a:gd name="T88" fmla="*/ 18 w 97"/>
                <a:gd name="T89" fmla="*/ 17 h 61"/>
                <a:gd name="T90" fmla="*/ 24 w 97"/>
                <a:gd name="T91" fmla="*/ 17 h 61"/>
                <a:gd name="T92" fmla="*/ 30 w 97"/>
                <a:gd name="T93" fmla="*/ 15 h 61"/>
                <a:gd name="T94" fmla="*/ 39 w 97"/>
                <a:gd name="T95" fmla="*/ 15 h 61"/>
                <a:gd name="T96" fmla="*/ 39 w 97"/>
                <a:gd name="T97" fmla="*/ 11 h 61"/>
                <a:gd name="T98" fmla="*/ 44 w 97"/>
                <a:gd name="T99" fmla="*/ 9 h 61"/>
                <a:gd name="T100" fmla="*/ 50 w 97"/>
                <a:gd name="T101" fmla="*/ 5 h 61"/>
                <a:gd name="T102" fmla="*/ 54 w 97"/>
                <a:gd name="T103" fmla="*/ 11 h 61"/>
                <a:gd name="T104" fmla="*/ 56 w 97"/>
                <a:gd name="T105" fmla="*/ 7 h 61"/>
                <a:gd name="T106" fmla="*/ 58 w 97"/>
                <a:gd name="T107" fmla="*/ 5 h 61"/>
                <a:gd name="T108" fmla="*/ 61 w 97"/>
                <a:gd name="T109" fmla="*/ 0 h 61"/>
                <a:gd name="T110" fmla="*/ 67 w 97"/>
                <a:gd name="T111" fmla="*/ 0 h 61"/>
                <a:gd name="T112" fmla="*/ 71 w 97"/>
                <a:gd name="T113" fmla="*/ 0 h 61"/>
                <a:gd name="T114" fmla="*/ 78 w 97"/>
                <a:gd name="T115" fmla="*/ 0 h 61"/>
                <a:gd name="T116" fmla="*/ 82 w 97"/>
                <a:gd name="T117" fmla="*/ 2 h 61"/>
                <a:gd name="T118" fmla="*/ 86 w 97"/>
                <a:gd name="T1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7" h="61">
                  <a:moveTo>
                    <a:pt x="86" y="0"/>
                  </a:moveTo>
                  <a:lnTo>
                    <a:pt x="91" y="3"/>
                  </a:lnTo>
                  <a:lnTo>
                    <a:pt x="95" y="5"/>
                  </a:lnTo>
                  <a:lnTo>
                    <a:pt x="97" y="9"/>
                  </a:lnTo>
                  <a:lnTo>
                    <a:pt x="95" y="13"/>
                  </a:lnTo>
                  <a:lnTo>
                    <a:pt x="91" y="15"/>
                  </a:lnTo>
                  <a:lnTo>
                    <a:pt x="87" y="20"/>
                  </a:lnTo>
                  <a:lnTo>
                    <a:pt x="84" y="32"/>
                  </a:lnTo>
                  <a:lnTo>
                    <a:pt x="78" y="41"/>
                  </a:lnTo>
                  <a:lnTo>
                    <a:pt x="78" y="43"/>
                  </a:lnTo>
                  <a:lnTo>
                    <a:pt x="74" y="46"/>
                  </a:lnTo>
                  <a:lnTo>
                    <a:pt x="71" y="46"/>
                  </a:lnTo>
                  <a:lnTo>
                    <a:pt x="69" y="48"/>
                  </a:lnTo>
                  <a:lnTo>
                    <a:pt x="65" y="50"/>
                  </a:lnTo>
                  <a:lnTo>
                    <a:pt x="63" y="54"/>
                  </a:lnTo>
                  <a:lnTo>
                    <a:pt x="59" y="52"/>
                  </a:lnTo>
                  <a:lnTo>
                    <a:pt x="56" y="52"/>
                  </a:lnTo>
                  <a:lnTo>
                    <a:pt x="54" y="50"/>
                  </a:lnTo>
                  <a:lnTo>
                    <a:pt x="50" y="54"/>
                  </a:lnTo>
                  <a:lnTo>
                    <a:pt x="48" y="56"/>
                  </a:lnTo>
                  <a:lnTo>
                    <a:pt x="46" y="56"/>
                  </a:lnTo>
                  <a:lnTo>
                    <a:pt x="43" y="58"/>
                  </a:lnTo>
                  <a:lnTo>
                    <a:pt x="39" y="60"/>
                  </a:lnTo>
                  <a:lnTo>
                    <a:pt x="37" y="60"/>
                  </a:lnTo>
                  <a:lnTo>
                    <a:pt x="35" y="61"/>
                  </a:lnTo>
                  <a:lnTo>
                    <a:pt x="30" y="60"/>
                  </a:lnTo>
                  <a:lnTo>
                    <a:pt x="20" y="58"/>
                  </a:lnTo>
                  <a:lnTo>
                    <a:pt x="18" y="56"/>
                  </a:lnTo>
                  <a:lnTo>
                    <a:pt x="15" y="56"/>
                  </a:lnTo>
                  <a:lnTo>
                    <a:pt x="7" y="48"/>
                  </a:lnTo>
                  <a:lnTo>
                    <a:pt x="3" y="48"/>
                  </a:lnTo>
                  <a:lnTo>
                    <a:pt x="3" y="43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3" y="33"/>
                  </a:lnTo>
                  <a:lnTo>
                    <a:pt x="1" y="32"/>
                  </a:lnTo>
                  <a:lnTo>
                    <a:pt x="1" y="28"/>
                  </a:lnTo>
                  <a:lnTo>
                    <a:pt x="3" y="24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9" y="15"/>
                  </a:lnTo>
                  <a:lnTo>
                    <a:pt x="7" y="13"/>
                  </a:lnTo>
                  <a:lnTo>
                    <a:pt x="7" y="9"/>
                  </a:lnTo>
                  <a:lnTo>
                    <a:pt x="18" y="17"/>
                  </a:lnTo>
                  <a:lnTo>
                    <a:pt x="24" y="17"/>
                  </a:lnTo>
                  <a:lnTo>
                    <a:pt x="30" y="15"/>
                  </a:lnTo>
                  <a:lnTo>
                    <a:pt x="39" y="15"/>
                  </a:lnTo>
                  <a:lnTo>
                    <a:pt x="39" y="11"/>
                  </a:lnTo>
                  <a:lnTo>
                    <a:pt x="44" y="9"/>
                  </a:lnTo>
                  <a:lnTo>
                    <a:pt x="50" y="5"/>
                  </a:lnTo>
                  <a:lnTo>
                    <a:pt x="54" y="11"/>
                  </a:lnTo>
                  <a:lnTo>
                    <a:pt x="56" y="7"/>
                  </a:lnTo>
                  <a:lnTo>
                    <a:pt x="58" y="5"/>
                  </a:lnTo>
                  <a:lnTo>
                    <a:pt x="61" y="0"/>
                  </a:lnTo>
                  <a:lnTo>
                    <a:pt x="67" y="0"/>
                  </a:lnTo>
                  <a:lnTo>
                    <a:pt x="71" y="0"/>
                  </a:lnTo>
                  <a:lnTo>
                    <a:pt x="78" y="0"/>
                  </a:lnTo>
                  <a:lnTo>
                    <a:pt x="82" y="2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83">
              <a:extLst>
                <a:ext uri="{FF2B5EF4-FFF2-40B4-BE49-F238E27FC236}">
                  <a16:creationId xmlns:a16="http://schemas.microsoft.com/office/drawing/2014/main" id="{93CB2D57-2EB8-47C8-896D-8EFBCABC87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24722" y="9052981"/>
              <a:ext cx="1339356" cy="825262"/>
            </a:xfrm>
            <a:custGeom>
              <a:avLst/>
              <a:gdLst>
                <a:gd name="T0" fmla="*/ 78 w 99"/>
                <a:gd name="T1" fmla="*/ 0 h 61"/>
                <a:gd name="T2" fmla="*/ 86 w 99"/>
                <a:gd name="T3" fmla="*/ 5 h 61"/>
                <a:gd name="T4" fmla="*/ 93 w 99"/>
                <a:gd name="T5" fmla="*/ 5 h 61"/>
                <a:gd name="T6" fmla="*/ 99 w 99"/>
                <a:gd name="T7" fmla="*/ 7 h 61"/>
                <a:gd name="T8" fmla="*/ 99 w 99"/>
                <a:gd name="T9" fmla="*/ 14 h 61"/>
                <a:gd name="T10" fmla="*/ 93 w 99"/>
                <a:gd name="T11" fmla="*/ 16 h 61"/>
                <a:gd name="T12" fmla="*/ 89 w 99"/>
                <a:gd name="T13" fmla="*/ 28 h 61"/>
                <a:gd name="T14" fmla="*/ 82 w 99"/>
                <a:gd name="T15" fmla="*/ 35 h 61"/>
                <a:gd name="T16" fmla="*/ 86 w 99"/>
                <a:gd name="T17" fmla="*/ 37 h 61"/>
                <a:gd name="T18" fmla="*/ 91 w 99"/>
                <a:gd name="T19" fmla="*/ 46 h 61"/>
                <a:gd name="T20" fmla="*/ 88 w 99"/>
                <a:gd name="T21" fmla="*/ 44 h 61"/>
                <a:gd name="T22" fmla="*/ 82 w 99"/>
                <a:gd name="T23" fmla="*/ 43 h 61"/>
                <a:gd name="T24" fmla="*/ 75 w 99"/>
                <a:gd name="T25" fmla="*/ 44 h 61"/>
                <a:gd name="T26" fmla="*/ 69 w 99"/>
                <a:gd name="T27" fmla="*/ 48 h 61"/>
                <a:gd name="T28" fmla="*/ 67 w 99"/>
                <a:gd name="T29" fmla="*/ 48 h 61"/>
                <a:gd name="T30" fmla="*/ 63 w 99"/>
                <a:gd name="T31" fmla="*/ 56 h 61"/>
                <a:gd name="T32" fmla="*/ 61 w 99"/>
                <a:gd name="T33" fmla="*/ 59 h 61"/>
                <a:gd name="T34" fmla="*/ 52 w 99"/>
                <a:gd name="T35" fmla="*/ 61 h 61"/>
                <a:gd name="T36" fmla="*/ 45 w 99"/>
                <a:gd name="T37" fmla="*/ 59 h 61"/>
                <a:gd name="T38" fmla="*/ 39 w 99"/>
                <a:gd name="T39" fmla="*/ 61 h 61"/>
                <a:gd name="T40" fmla="*/ 35 w 99"/>
                <a:gd name="T41" fmla="*/ 59 h 61"/>
                <a:gd name="T42" fmla="*/ 28 w 99"/>
                <a:gd name="T43" fmla="*/ 61 h 61"/>
                <a:gd name="T44" fmla="*/ 18 w 99"/>
                <a:gd name="T45" fmla="*/ 61 h 61"/>
                <a:gd name="T46" fmla="*/ 17 w 99"/>
                <a:gd name="T47" fmla="*/ 61 h 61"/>
                <a:gd name="T48" fmla="*/ 15 w 99"/>
                <a:gd name="T49" fmla="*/ 54 h 61"/>
                <a:gd name="T50" fmla="*/ 3 w 99"/>
                <a:gd name="T51" fmla="*/ 41 h 61"/>
                <a:gd name="T52" fmla="*/ 5 w 99"/>
                <a:gd name="T53" fmla="*/ 37 h 61"/>
                <a:gd name="T54" fmla="*/ 2 w 99"/>
                <a:gd name="T55" fmla="*/ 31 h 61"/>
                <a:gd name="T56" fmla="*/ 9 w 99"/>
                <a:gd name="T57" fmla="*/ 22 h 61"/>
                <a:gd name="T58" fmla="*/ 2 w 99"/>
                <a:gd name="T59" fmla="*/ 13 h 61"/>
                <a:gd name="T60" fmla="*/ 3 w 99"/>
                <a:gd name="T61" fmla="*/ 3 h 61"/>
                <a:gd name="T62" fmla="*/ 7 w 99"/>
                <a:gd name="T63" fmla="*/ 0 h 61"/>
                <a:gd name="T64" fmla="*/ 9 w 99"/>
                <a:gd name="T65" fmla="*/ 5 h 61"/>
                <a:gd name="T66" fmla="*/ 9 w 99"/>
                <a:gd name="T67" fmla="*/ 9 h 61"/>
                <a:gd name="T68" fmla="*/ 18 w 99"/>
                <a:gd name="T69" fmla="*/ 7 h 61"/>
                <a:gd name="T70" fmla="*/ 22 w 99"/>
                <a:gd name="T71" fmla="*/ 9 h 61"/>
                <a:gd name="T72" fmla="*/ 32 w 99"/>
                <a:gd name="T73" fmla="*/ 9 h 61"/>
                <a:gd name="T74" fmla="*/ 39 w 99"/>
                <a:gd name="T75" fmla="*/ 9 h 61"/>
                <a:gd name="T76" fmla="*/ 45 w 99"/>
                <a:gd name="T77" fmla="*/ 9 h 61"/>
                <a:gd name="T78" fmla="*/ 54 w 99"/>
                <a:gd name="T79" fmla="*/ 9 h 61"/>
                <a:gd name="T80" fmla="*/ 60 w 99"/>
                <a:gd name="T81" fmla="*/ 5 h 61"/>
                <a:gd name="T82" fmla="*/ 73 w 99"/>
                <a:gd name="T8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9" h="61">
                  <a:moveTo>
                    <a:pt x="73" y="0"/>
                  </a:moveTo>
                  <a:lnTo>
                    <a:pt x="78" y="0"/>
                  </a:lnTo>
                  <a:lnTo>
                    <a:pt x="84" y="1"/>
                  </a:lnTo>
                  <a:lnTo>
                    <a:pt x="86" y="5"/>
                  </a:lnTo>
                  <a:lnTo>
                    <a:pt x="89" y="3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9" y="7"/>
                  </a:lnTo>
                  <a:lnTo>
                    <a:pt x="99" y="7"/>
                  </a:lnTo>
                  <a:lnTo>
                    <a:pt x="99" y="14"/>
                  </a:lnTo>
                  <a:lnTo>
                    <a:pt x="95" y="16"/>
                  </a:lnTo>
                  <a:lnTo>
                    <a:pt x="93" y="16"/>
                  </a:lnTo>
                  <a:lnTo>
                    <a:pt x="88" y="20"/>
                  </a:lnTo>
                  <a:lnTo>
                    <a:pt x="89" y="28"/>
                  </a:lnTo>
                  <a:lnTo>
                    <a:pt x="88" y="31"/>
                  </a:lnTo>
                  <a:lnTo>
                    <a:pt x="82" y="35"/>
                  </a:lnTo>
                  <a:lnTo>
                    <a:pt x="84" y="37"/>
                  </a:lnTo>
                  <a:lnTo>
                    <a:pt x="86" y="37"/>
                  </a:lnTo>
                  <a:lnTo>
                    <a:pt x="89" y="41"/>
                  </a:lnTo>
                  <a:lnTo>
                    <a:pt x="91" y="46"/>
                  </a:lnTo>
                  <a:lnTo>
                    <a:pt x="93" y="46"/>
                  </a:lnTo>
                  <a:lnTo>
                    <a:pt x="88" y="44"/>
                  </a:lnTo>
                  <a:lnTo>
                    <a:pt x="86" y="46"/>
                  </a:lnTo>
                  <a:lnTo>
                    <a:pt x="82" y="43"/>
                  </a:lnTo>
                  <a:lnTo>
                    <a:pt x="76" y="43"/>
                  </a:lnTo>
                  <a:lnTo>
                    <a:pt x="75" y="44"/>
                  </a:lnTo>
                  <a:lnTo>
                    <a:pt x="73" y="46"/>
                  </a:lnTo>
                  <a:lnTo>
                    <a:pt x="69" y="48"/>
                  </a:lnTo>
                  <a:lnTo>
                    <a:pt x="69" y="48"/>
                  </a:lnTo>
                  <a:lnTo>
                    <a:pt x="67" y="48"/>
                  </a:lnTo>
                  <a:lnTo>
                    <a:pt x="63" y="52"/>
                  </a:lnTo>
                  <a:lnTo>
                    <a:pt x="63" y="56"/>
                  </a:lnTo>
                  <a:lnTo>
                    <a:pt x="63" y="59"/>
                  </a:lnTo>
                  <a:lnTo>
                    <a:pt x="61" y="59"/>
                  </a:lnTo>
                  <a:lnTo>
                    <a:pt x="54" y="59"/>
                  </a:lnTo>
                  <a:lnTo>
                    <a:pt x="52" y="61"/>
                  </a:lnTo>
                  <a:lnTo>
                    <a:pt x="48" y="59"/>
                  </a:lnTo>
                  <a:lnTo>
                    <a:pt x="45" y="59"/>
                  </a:lnTo>
                  <a:lnTo>
                    <a:pt x="43" y="61"/>
                  </a:lnTo>
                  <a:lnTo>
                    <a:pt x="39" y="61"/>
                  </a:lnTo>
                  <a:lnTo>
                    <a:pt x="39" y="59"/>
                  </a:lnTo>
                  <a:lnTo>
                    <a:pt x="35" y="59"/>
                  </a:lnTo>
                  <a:lnTo>
                    <a:pt x="32" y="57"/>
                  </a:lnTo>
                  <a:lnTo>
                    <a:pt x="28" y="61"/>
                  </a:lnTo>
                  <a:lnTo>
                    <a:pt x="24" y="61"/>
                  </a:lnTo>
                  <a:lnTo>
                    <a:pt x="18" y="61"/>
                  </a:lnTo>
                  <a:lnTo>
                    <a:pt x="17" y="61"/>
                  </a:lnTo>
                  <a:lnTo>
                    <a:pt x="17" y="61"/>
                  </a:lnTo>
                  <a:lnTo>
                    <a:pt x="15" y="57"/>
                  </a:lnTo>
                  <a:lnTo>
                    <a:pt x="15" y="54"/>
                  </a:lnTo>
                  <a:lnTo>
                    <a:pt x="11" y="46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5" y="37"/>
                  </a:lnTo>
                  <a:lnTo>
                    <a:pt x="3" y="33"/>
                  </a:lnTo>
                  <a:lnTo>
                    <a:pt x="2" y="31"/>
                  </a:lnTo>
                  <a:lnTo>
                    <a:pt x="9" y="26"/>
                  </a:lnTo>
                  <a:lnTo>
                    <a:pt x="9" y="22"/>
                  </a:lnTo>
                  <a:lnTo>
                    <a:pt x="7" y="18"/>
                  </a:lnTo>
                  <a:lnTo>
                    <a:pt x="2" y="13"/>
                  </a:lnTo>
                  <a:lnTo>
                    <a:pt x="0" y="5"/>
                  </a:lnTo>
                  <a:lnTo>
                    <a:pt x="3" y="3"/>
                  </a:lnTo>
                  <a:lnTo>
                    <a:pt x="2" y="0"/>
                  </a:lnTo>
                  <a:lnTo>
                    <a:pt x="7" y="0"/>
                  </a:lnTo>
                  <a:lnTo>
                    <a:pt x="9" y="1"/>
                  </a:lnTo>
                  <a:lnTo>
                    <a:pt x="9" y="5"/>
                  </a:lnTo>
                  <a:lnTo>
                    <a:pt x="7" y="7"/>
                  </a:lnTo>
                  <a:lnTo>
                    <a:pt x="9" y="9"/>
                  </a:lnTo>
                  <a:lnTo>
                    <a:pt x="13" y="7"/>
                  </a:lnTo>
                  <a:lnTo>
                    <a:pt x="18" y="7"/>
                  </a:lnTo>
                  <a:lnTo>
                    <a:pt x="20" y="9"/>
                  </a:lnTo>
                  <a:lnTo>
                    <a:pt x="22" y="9"/>
                  </a:lnTo>
                  <a:lnTo>
                    <a:pt x="28" y="11"/>
                  </a:lnTo>
                  <a:lnTo>
                    <a:pt x="32" y="9"/>
                  </a:lnTo>
                  <a:lnTo>
                    <a:pt x="35" y="9"/>
                  </a:lnTo>
                  <a:lnTo>
                    <a:pt x="39" y="9"/>
                  </a:lnTo>
                  <a:lnTo>
                    <a:pt x="43" y="9"/>
                  </a:lnTo>
                  <a:lnTo>
                    <a:pt x="45" y="9"/>
                  </a:lnTo>
                  <a:lnTo>
                    <a:pt x="52" y="11"/>
                  </a:lnTo>
                  <a:lnTo>
                    <a:pt x="54" y="9"/>
                  </a:lnTo>
                  <a:lnTo>
                    <a:pt x="58" y="7"/>
                  </a:lnTo>
                  <a:lnTo>
                    <a:pt x="60" y="5"/>
                  </a:lnTo>
                  <a:lnTo>
                    <a:pt x="69" y="0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85">
              <a:extLst>
                <a:ext uri="{FF2B5EF4-FFF2-40B4-BE49-F238E27FC236}">
                  <a16:creationId xmlns:a16="http://schemas.microsoft.com/office/drawing/2014/main" id="{7C8EB3BF-D073-4892-85A2-31B8569D0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88872" y="9526491"/>
              <a:ext cx="405864" cy="838786"/>
            </a:xfrm>
            <a:custGeom>
              <a:avLst/>
              <a:gdLst>
                <a:gd name="T0" fmla="*/ 11 w 30"/>
                <a:gd name="T1" fmla="*/ 0 h 62"/>
                <a:gd name="T2" fmla="*/ 13 w 30"/>
                <a:gd name="T3" fmla="*/ 0 h 62"/>
                <a:gd name="T4" fmla="*/ 15 w 30"/>
                <a:gd name="T5" fmla="*/ 4 h 62"/>
                <a:gd name="T6" fmla="*/ 17 w 30"/>
                <a:gd name="T7" fmla="*/ 4 h 62"/>
                <a:gd name="T8" fmla="*/ 21 w 30"/>
                <a:gd name="T9" fmla="*/ 8 h 62"/>
                <a:gd name="T10" fmla="*/ 21 w 30"/>
                <a:gd name="T11" fmla="*/ 9 h 62"/>
                <a:gd name="T12" fmla="*/ 21 w 30"/>
                <a:gd name="T13" fmla="*/ 15 h 62"/>
                <a:gd name="T14" fmla="*/ 22 w 30"/>
                <a:gd name="T15" fmla="*/ 17 h 62"/>
                <a:gd name="T16" fmla="*/ 21 w 30"/>
                <a:gd name="T17" fmla="*/ 22 h 62"/>
                <a:gd name="T18" fmla="*/ 22 w 30"/>
                <a:gd name="T19" fmla="*/ 28 h 62"/>
                <a:gd name="T20" fmla="*/ 24 w 30"/>
                <a:gd name="T21" fmla="*/ 34 h 62"/>
                <a:gd name="T22" fmla="*/ 26 w 30"/>
                <a:gd name="T23" fmla="*/ 37 h 62"/>
                <a:gd name="T24" fmla="*/ 30 w 30"/>
                <a:gd name="T25" fmla="*/ 39 h 62"/>
                <a:gd name="T26" fmla="*/ 30 w 30"/>
                <a:gd name="T27" fmla="*/ 43 h 62"/>
                <a:gd name="T28" fmla="*/ 26 w 30"/>
                <a:gd name="T29" fmla="*/ 49 h 62"/>
                <a:gd name="T30" fmla="*/ 21 w 30"/>
                <a:gd name="T31" fmla="*/ 51 h 62"/>
                <a:gd name="T32" fmla="*/ 21 w 30"/>
                <a:gd name="T33" fmla="*/ 54 h 62"/>
                <a:gd name="T34" fmla="*/ 19 w 30"/>
                <a:gd name="T35" fmla="*/ 60 h 62"/>
                <a:gd name="T36" fmla="*/ 15 w 30"/>
                <a:gd name="T37" fmla="*/ 62 h 62"/>
                <a:gd name="T38" fmla="*/ 13 w 30"/>
                <a:gd name="T39" fmla="*/ 60 h 62"/>
                <a:gd name="T40" fmla="*/ 9 w 30"/>
                <a:gd name="T41" fmla="*/ 51 h 62"/>
                <a:gd name="T42" fmla="*/ 4 w 30"/>
                <a:gd name="T43" fmla="*/ 51 h 62"/>
                <a:gd name="T44" fmla="*/ 2 w 30"/>
                <a:gd name="T45" fmla="*/ 49 h 62"/>
                <a:gd name="T46" fmla="*/ 4 w 30"/>
                <a:gd name="T47" fmla="*/ 45 h 62"/>
                <a:gd name="T48" fmla="*/ 2 w 30"/>
                <a:gd name="T49" fmla="*/ 41 h 62"/>
                <a:gd name="T50" fmla="*/ 2 w 30"/>
                <a:gd name="T51" fmla="*/ 37 h 62"/>
                <a:gd name="T52" fmla="*/ 2 w 30"/>
                <a:gd name="T53" fmla="*/ 34 h 62"/>
                <a:gd name="T54" fmla="*/ 0 w 30"/>
                <a:gd name="T55" fmla="*/ 28 h 62"/>
                <a:gd name="T56" fmla="*/ 2 w 30"/>
                <a:gd name="T57" fmla="*/ 21 h 62"/>
                <a:gd name="T58" fmla="*/ 4 w 30"/>
                <a:gd name="T59" fmla="*/ 21 h 62"/>
                <a:gd name="T60" fmla="*/ 4 w 30"/>
                <a:gd name="T61" fmla="*/ 19 h 62"/>
                <a:gd name="T62" fmla="*/ 0 w 30"/>
                <a:gd name="T63" fmla="*/ 15 h 62"/>
                <a:gd name="T64" fmla="*/ 0 w 30"/>
                <a:gd name="T65" fmla="*/ 9 h 62"/>
                <a:gd name="T66" fmla="*/ 2 w 30"/>
                <a:gd name="T67" fmla="*/ 4 h 62"/>
                <a:gd name="T68" fmla="*/ 6 w 30"/>
                <a:gd name="T69" fmla="*/ 0 h 62"/>
                <a:gd name="T70" fmla="*/ 7 w 30"/>
                <a:gd name="T71" fmla="*/ 0 h 62"/>
                <a:gd name="T72" fmla="*/ 9 w 30"/>
                <a:gd name="T73" fmla="*/ 4 h 62"/>
                <a:gd name="T74" fmla="*/ 11 w 30"/>
                <a:gd name="T75" fmla="*/ 0 h 62"/>
                <a:gd name="T76" fmla="*/ 11 w 30"/>
                <a:gd name="T7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" h="62">
                  <a:moveTo>
                    <a:pt x="11" y="0"/>
                  </a:moveTo>
                  <a:lnTo>
                    <a:pt x="13" y="0"/>
                  </a:lnTo>
                  <a:lnTo>
                    <a:pt x="15" y="4"/>
                  </a:lnTo>
                  <a:lnTo>
                    <a:pt x="17" y="4"/>
                  </a:lnTo>
                  <a:lnTo>
                    <a:pt x="21" y="8"/>
                  </a:lnTo>
                  <a:lnTo>
                    <a:pt x="21" y="9"/>
                  </a:lnTo>
                  <a:lnTo>
                    <a:pt x="21" y="15"/>
                  </a:lnTo>
                  <a:lnTo>
                    <a:pt x="22" y="17"/>
                  </a:lnTo>
                  <a:lnTo>
                    <a:pt x="21" y="22"/>
                  </a:lnTo>
                  <a:lnTo>
                    <a:pt x="22" y="28"/>
                  </a:lnTo>
                  <a:lnTo>
                    <a:pt x="24" y="34"/>
                  </a:lnTo>
                  <a:lnTo>
                    <a:pt x="26" y="37"/>
                  </a:lnTo>
                  <a:lnTo>
                    <a:pt x="30" y="39"/>
                  </a:lnTo>
                  <a:lnTo>
                    <a:pt x="30" y="43"/>
                  </a:lnTo>
                  <a:lnTo>
                    <a:pt x="26" y="49"/>
                  </a:lnTo>
                  <a:lnTo>
                    <a:pt x="21" y="51"/>
                  </a:lnTo>
                  <a:lnTo>
                    <a:pt x="21" y="54"/>
                  </a:lnTo>
                  <a:lnTo>
                    <a:pt x="19" y="60"/>
                  </a:lnTo>
                  <a:lnTo>
                    <a:pt x="15" y="62"/>
                  </a:lnTo>
                  <a:lnTo>
                    <a:pt x="13" y="60"/>
                  </a:lnTo>
                  <a:lnTo>
                    <a:pt x="9" y="51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4" y="45"/>
                  </a:lnTo>
                  <a:lnTo>
                    <a:pt x="2" y="41"/>
                  </a:lnTo>
                  <a:lnTo>
                    <a:pt x="2" y="37"/>
                  </a:lnTo>
                  <a:lnTo>
                    <a:pt x="2" y="34"/>
                  </a:lnTo>
                  <a:lnTo>
                    <a:pt x="0" y="28"/>
                  </a:lnTo>
                  <a:lnTo>
                    <a:pt x="2" y="21"/>
                  </a:lnTo>
                  <a:lnTo>
                    <a:pt x="4" y="21"/>
                  </a:lnTo>
                  <a:lnTo>
                    <a:pt x="4" y="19"/>
                  </a:lnTo>
                  <a:lnTo>
                    <a:pt x="0" y="15"/>
                  </a:lnTo>
                  <a:lnTo>
                    <a:pt x="0" y="9"/>
                  </a:lnTo>
                  <a:lnTo>
                    <a:pt x="2" y="4"/>
                  </a:lnTo>
                  <a:lnTo>
                    <a:pt x="6" y="0"/>
                  </a:lnTo>
                  <a:lnTo>
                    <a:pt x="7" y="0"/>
                  </a:lnTo>
                  <a:lnTo>
                    <a:pt x="9" y="4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86">
              <a:extLst>
                <a:ext uri="{FF2B5EF4-FFF2-40B4-BE49-F238E27FC236}">
                  <a16:creationId xmlns:a16="http://schemas.microsoft.com/office/drawing/2014/main" id="{032475FD-E24F-4D40-B17A-AEF1AFF6B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12992" y="8511829"/>
              <a:ext cx="933492" cy="1244650"/>
            </a:xfrm>
            <a:custGeom>
              <a:avLst/>
              <a:gdLst>
                <a:gd name="T0" fmla="*/ 17 w 69"/>
                <a:gd name="T1" fmla="*/ 2 h 92"/>
                <a:gd name="T2" fmla="*/ 26 w 69"/>
                <a:gd name="T3" fmla="*/ 4 h 92"/>
                <a:gd name="T4" fmla="*/ 34 w 69"/>
                <a:gd name="T5" fmla="*/ 13 h 92"/>
                <a:gd name="T6" fmla="*/ 39 w 69"/>
                <a:gd name="T7" fmla="*/ 19 h 92"/>
                <a:gd name="T8" fmla="*/ 41 w 69"/>
                <a:gd name="T9" fmla="*/ 26 h 92"/>
                <a:gd name="T10" fmla="*/ 47 w 69"/>
                <a:gd name="T11" fmla="*/ 30 h 92"/>
                <a:gd name="T12" fmla="*/ 52 w 69"/>
                <a:gd name="T13" fmla="*/ 30 h 92"/>
                <a:gd name="T14" fmla="*/ 58 w 69"/>
                <a:gd name="T15" fmla="*/ 30 h 92"/>
                <a:gd name="T16" fmla="*/ 62 w 69"/>
                <a:gd name="T17" fmla="*/ 34 h 92"/>
                <a:gd name="T18" fmla="*/ 63 w 69"/>
                <a:gd name="T19" fmla="*/ 43 h 92"/>
                <a:gd name="T20" fmla="*/ 62 w 69"/>
                <a:gd name="T21" fmla="*/ 53 h 92"/>
                <a:gd name="T22" fmla="*/ 69 w 69"/>
                <a:gd name="T23" fmla="*/ 62 h 92"/>
                <a:gd name="T24" fmla="*/ 62 w 69"/>
                <a:gd name="T25" fmla="*/ 71 h 92"/>
                <a:gd name="T26" fmla="*/ 65 w 69"/>
                <a:gd name="T27" fmla="*/ 77 h 92"/>
                <a:gd name="T28" fmla="*/ 62 w 69"/>
                <a:gd name="T29" fmla="*/ 81 h 92"/>
                <a:gd name="T30" fmla="*/ 54 w 69"/>
                <a:gd name="T31" fmla="*/ 81 h 92"/>
                <a:gd name="T32" fmla="*/ 45 w 69"/>
                <a:gd name="T33" fmla="*/ 84 h 92"/>
                <a:gd name="T34" fmla="*/ 37 w 69"/>
                <a:gd name="T35" fmla="*/ 88 h 92"/>
                <a:gd name="T36" fmla="*/ 35 w 69"/>
                <a:gd name="T37" fmla="*/ 92 h 92"/>
                <a:gd name="T38" fmla="*/ 34 w 69"/>
                <a:gd name="T39" fmla="*/ 84 h 92"/>
                <a:gd name="T40" fmla="*/ 30 w 69"/>
                <a:gd name="T41" fmla="*/ 79 h 92"/>
                <a:gd name="T42" fmla="*/ 26 w 69"/>
                <a:gd name="T43" fmla="*/ 75 h 92"/>
                <a:gd name="T44" fmla="*/ 24 w 69"/>
                <a:gd name="T45" fmla="*/ 73 h 92"/>
                <a:gd name="T46" fmla="*/ 28 w 69"/>
                <a:gd name="T47" fmla="*/ 68 h 92"/>
                <a:gd name="T48" fmla="*/ 20 w 69"/>
                <a:gd name="T49" fmla="*/ 64 h 92"/>
                <a:gd name="T50" fmla="*/ 15 w 69"/>
                <a:gd name="T51" fmla="*/ 62 h 92"/>
                <a:gd name="T52" fmla="*/ 11 w 69"/>
                <a:gd name="T53" fmla="*/ 56 h 92"/>
                <a:gd name="T54" fmla="*/ 9 w 69"/>
                <a:gd name="T55" fmla="*/ 51 h 92"/>
                <a:gd name="T56" fmla="*/ 11 w 69"/>
                <a:gd name="T57" fmla="*/ 45 h 92"/>
                <a:gd name="T58" fmla="*/ 15 w 69"/>
                <a:gd name="T59" fmla="*/ 45 h 92"/>
                <a:gd name="T60" fmla="*/ 9 w 69"/>
                <a:gd name="T61" fmla="*/ 43 h 92"/>
                <a:gd name="T62" fmla="*/ 5 w 69"/>
                <a:gd name="T63" fmla="*/ 36 h 92"/>
                <a:gd name="T64" fmla="*/ 9 w 69"/>
                <a:gd name="T65" fmla="*/ 26 h 92"/>
                <a:gd name="T66" fmla="*/ 5 w 69"/>
                <a:gd name="T67" fmla="*/ 28 h 92"/>
                <a:gd name="T68" fmla="*/ 4 w 69"/>
                <a:gd name="T69" fmla="*/ 25 h 92"/>
                <a:gd name="T70" fmla="*/ 9 w 69"/>
                <a:gd name="T71" fmla="*/ 23 h 92"/>
                <a:gd name="T72" fmla="*/ 5 w 69"/>
                <a:gd name="T73" fmla="*/ 21 h 92"/>
                <a:gd name="T74" fmla="*/ 4 w 69"/>
                <a:gd name="T75" fmla="*/ 15 h 92"/>
                <a:gd name="T76" fmla="*/ 0 w 69"/>
                <a:gd name="T77" fmla="*/ 10 h 92"/>
                <a:gd name="T78" fmla="*/ 7 w 69"/>
                <a:gd name="T79" fmla="*/ 6 h 92"/>
                <a:gd name="T80" fmla="*/ 11 w 69"/>
                <a:gd name="T81" fmla="*/ 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9" h="92">
                  <a:moveTo>
                    <a:pt x="15" y="0"/>
                  </a:moveTo>
                  <a:lnTo>
                    <a:pt x="17" y="2"/>
                  </a:lnTo>
                  <a:lnTo>
                    <a:pt x="20" y="2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34" y="13"/>
                  </a:lnTo>
                  <a:lnTo>
                    <a:pt x="34" y="15"/>
                  </a:lnTo>
                  <a:lnTo>
                    <a:pt x="39" y="19"/>
                  </a:lnTo>
                  <a:lnTo>
                    <a:pt x="43" y="21"/>
                  </a:lnTo>
                  <a:lnTo>
                    <a:pt x="41" y="26"/>
                  </a:lnTo>
                  <a:lnTo>
                    <a:pt x="41" y="28"/>
                  </a:lnTo>
                  <a:lnTo>
                    <a:pt x="47" y="30"/>
                  </a:lnTo>
                  <a:lnTo>
                    <a:pt x="48" y="32"/>
                  </a:lnTo>
                  <a:lnTo>
                    <a:pt x="52" y="30"/>
                  </a:lnTo>
                  <a:lnTo>
                    <a:pt x="54" y="34"/>
                  </a:lnTo>
                  <a:lnTo>
                    <a:pt x="58" y="30"/>
                  </a:lnTo>
                  <a:lnTo>
                    <a:pt x="63" y="30"/>
                  </a:lnTo>
                  <a:lnTo>
                    <a:pt x="62" y="34"/>
                  </a:lnTo>
                  <a:lnTo>
                    <a:pt x="62" y="36"/>
                  </a:lnTo>
                  <a:lnTo>
                    <a:pt x="63" y="43"/>
                  </a:lnTo>
                  <a:lnTo>
                    <a:pt x="60" y="45"/>
                  </a:lnTo>
                  <a:lnTo>
                    <a:pt x="62" y="53"/>
                  </a:lnTo>
                  <a:lnTo>
                    <a:pt x="67" y="58"/>
                  </a:lnTo>
                  <a:lnTo>
                    <a:pt x="69" y="62"/>
                  </a:lnTo>
                  <a:lnTo>
                    <a:pt x="69" y="66"/>
                  </a:lnTo>
                  <a:lnTo>
                    <a:pt x="62" y="71"/>
                  </a:lnTo>
                  <a:lnTo>
                    <a:pt x="63" y="73"/>
                  </a:lnTo>
                  <a:lnTo>
                    <a:pt x="65" y="77"/>
                  </a:lnTo>
                  <a:lnTo>
                    <a:pt x="63" y="81"/>
                  </a:lnTo>
                  <a:lnTo>
                    <a:pt x="62" y="81"/>
                  </a:lnTo>
                  <a:lnTo>
                    <a:pt x="56" y="81"/>
                  </a:lnTo>
                  <a:lnTo>
                    <a:pt x="54" y="81"/>
                  </a:lnTo>
                  <a:lnTo>
                    <a:pt x="47" y="83"/>
                  </a:lnTo>
                  <a:lnTo>
                    <a:pt x="45" y="84"/>
                  </a:lnTo>
                  <a:lnTo>
                    <a:pt x="41" y="86"/>
                  </a:lnTo>
                  <a:lnTo>
                    <a:pt x="37" y="88"/>
                  </a:lnTo>
                  <a:lnTo>
                    <a:pt x="37" y="90"/>
                  </a:lnTo>
                  <a:lnTo>
                    <a:pt x="35" y="92"/>
                  </a:lnTo>
                  <a:lnTo>
                    <a:pt x="34" y="90"/>
                  </a:lnTo>
                  <a:lnTo>
                    <a:pt x="34" y="84"/>
                  </a:lnTo>
                  <a:lnTo>
                    <a:pt x="34" y="83"/>
                  </a:lnTo>
                  <a:lnTo>
                    <a:pt x="30" y="79"/>
                  </a:lnTo>
                  <a:lnTo>
                    <a:pt x="28" y="79"/>
                  </a:lnTo>
                  <a:lnTo>
                    <a:pt x="26" y="75"/>
                  </a:lnTo>
                  <a:lnTo>
                    <a:pt x="24" y="75"/>
                  </a:lnTo>
                  <a:lnTo>
                    <a:pt x="24" y="73"/>
                  </a:lnTo>
                  <a:lnTo>
                    <a:pt x="28" y="71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20" y="64"/>
                  </a:lnTo>
                  <a:lnTo>
                    <a:pt x="17" y="64"/>
                  </a:lnTo>
                  <a:lnTo>
                    <a:pt x="15" y="62"/>
                  </a:lnTo>
                  <a:lnTo>
                    <a:pt x="15" y="60"/>
                  </a:lnTo>
                  <a:lnTo>
                    <a:pt x="11" y="56"/>
                  </a:lnTo>
                  <a:lnTo>
                    <a:pt x="13" y="54"/>
                  </a:lnTo>
                  <a:lnTo>
                    <a:pt x="9" y="51"/>
                  </a:lnTo>
                  <a:lnTo>
                    <a:pt x="9" y="47"/>
                  </a:lnTo>
                  <a:lnTo>
                    <a:pt x="11" y="45"/>
                  </a:lnTo>
                  <a:lnTo>
                    <a:pt x="13" y="47"/>
                  </a:lnTo>
                  <a:lnTo>
                    <a:pt x="15" y="45"/>
                  </a:lnTo>
                  <a:lnTo>
                    <a:pt x="13" y="43"/>
                  </a:lnTo>
                  <a:lnTo>
                    <a:pt x="9" y="43"/>
                  </a:lnTo>
                  <a:lnTo>
                    <a:pt x="5" y="40"/>
                  </a:lnTo>
                  <a:lnTo>
                    <a:pt x="5" y="36"/>
                  </a:lnTo>
                  <a:lnTo>
                    <a:pt x="9" y="32"/>
                  </a:lnTo>
                  <a:lnTo>
                    <a:pt x="9" y="26"/>
                  </a:lnTo>
                  <a:lnTo>
                    <a:pt x="7" y="26"/>
                  </a:lnTo>
                  <a:lnTo>
                    <a:pt x="5" y="28"/>
                  </a:lnTo>
                  <a:lnTo>
                    <a:pt x="4" y="26"/>
                  </a:lnTo>
                  <a:lnTo>
                    <a:pt x="4" y="25"/>
                  </a:lnTo>
                  <a:lnTo>
                    <a:pt x="7" y="23"/>
                  </a:lnTo>
                  <a:lnTo>
                    <a:pt x="9" y="23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4" y="19"/>
                  </a:lnTo>
                  <a:lnTo>
                    <a:pt x="4" y="15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4" y="8"/>
                  </a:lnTo>
                  <a:lnTo>
                    <a:pt x="7" y="6"/>
                  </a:lnTo>
                  <a:lnTo>
                    <a:pt x="9" y="6"/>
                  </a:lnTo>
                  <a:lnTo>
                    <a:pt x="11" y="4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87">
              <a:extLst>
                <a:ext uri="{FF2B5EF4-FFF2-40B4-BE49-F238E27FC236}">
                  <a16:creationId xmlns:a16="http://schemas.microsoft.com/office/drawing/2014/main" id="{3973C4C0-CBD0-4BEC-BBCD-8E9F41BD9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85936" y="9228860"/>
              <a:ext cx="405864" cy="500568"/>
            </a:xfrm>
            <a:custGeom>
              <a:avLst/>
              <a:gdLst>
                <a:gd name="T0" fmla="*/ 7 w 30"/>
                <a:gd name="T1" fmla="*/ 0 h 37"/>
                <a:gd name="T2" fmla="*/ 11 w 30"/>
                <a:gd name="T3" fmla="*/ 1 h 37"/>
                <a:gd name="T4" fmla="*/ 13 w 30"/>
                <a:gd name="T5" fmla="*/ 3 h 37"/>
                <a:gd name="T6" fmla="*/ 13 w 30"/>
                <a:gd name="T7" fmla="*/ 3 h 37"/>
                <a:gd name="T8" fmla="*/ 17 w 30"/>
                <a:gd name="T9" fmla="*/ 7 h 37"/>
                <a:gd name="T10" fmla="*/ 17 w 30"/>
                <a:gd name="T11" fmla="*/ 9 h 37"/>
                <a:gd name="T12" fmla="*/ 19 w 30"/>
                <a:gd name="T13" fmla="*/ 11 h 37"/>
                <a:gd name="T14" fmla="*/ 22 w 30"/>
                <a:gd name="T15" fmla="*/ 11 h 37"/>
                <a:gd name="T16" fmla="*/ 24 w 30"/>
                <a:gd name="T17" fmla="*/ 13 h 37"/>
                <a:gd name="T18" fmla="*/ 30 w 30"/>
                <a:gd name="T19" fmla="*/ 15 h 37"/>
                <a:gd name="T20" fmla="*/ 30 w 30"/>
                <a:gd name="T21" fmla="*/ 18 h 37"/>
                <a:gd name="T22" fmla="*/ 26 w 30"/>
                <a:gd name="T23" fmla="*/ 20 h 37"/>
                <a:gd name="T24" fmla="*/ 26 w 30"/>
                <a:gd name="T25" fmla="*/ 22 h 37"/>
                <a:gd name="T26" fmla="*/ 24 w 30"/>
                <a:gd name="T27" fmla="*/ 26 h 37"/>
                <a:gd name="T28" fmla="*/ 22 w 30"/>
                <a:gd name="T29" fmla="*/ 22 h 37"/>
                <a:gd name="T30" fmla="*/ 21 w 30"/>
                <a:gd name="T31" fmla="*/ 22 h 37"/>
                <a:gd name="T32" fmla="*/ 17 w 30"/>
                <a:gd name="T33" fmla="*/ 26 h 37"/>
                <a:gd name="T34" fmla="*/ 15 w 30"/>
                <a:gd name="T35" fmla="*/ 31 h 37"/>
                <a:gd name="T36" fmla="*/ 15 w 30"/>
                <a:gd name="T37" fmla="*/ 37 h 37"/>
                <a:gd name="T38" fmla="*/ 11 w 30"/>
                <a:gd name="T39" fmla="*/ 35 h 37"/>
                <a:gd name="T40" fmla="*/ 9 w 30"/>
                <a:gd name="T41" fmla="*/ 33 h 37"/>
                <a:gd name="T42" fmla="*/ 4 w 30"/>
                <a:gd name="T43" fmla="*/ 26 h 37"/>
                <a:gd name="T44" fmla="*/ 0 w 30"/>
                <a:gd name="T45" fmla="*/ 24 h 37"/>
                <a:gd name="T46" fmla="*/ 0 w 30"/>
                <a:gd name="T47" fmla="*/ 22 h 37"/>
                <a:gd name="T48" fmla="*/ 0 w 30"/>
                <a:gd name="T49" fmla="*/ 22 h 37"/>
                <a:gd name="T50" fmla="*/ 2 w 30"/>
                <a:gd name="T51" fmla="*/ 18 h 37"/>
                <a:gd name="T52" fmla="*/ 2 w 30"/>
                <a:gd name="T53" fmla="*/ 13 h 37"/>
                <a:gd name="T54" fmla="*/ 4 w 30"/>
                <a:gd name="T55" fmla="*/ 9 h 37"/>
                <a:gd name="T56" fmla="*/ 6 w 30"/>
                <a:gd name="T57" fmla="*/ 9 h 37"/>
                <a:gd name="T58" fmla="*/ 9 w 30"/>
                <a:gd name="T59" fmla="*/ 9 h 37"/>
                <a:gd name="T60" fmla="*/ 7 w 30"/>
                <a:gd name="T61" fmla="*/ 5 h 37"/>
                <a:gd name="T62" fmla="*/ 6 w 30"/>
                <a:gd name="T63" fmla="*/ 3 h 37"/>
                <a:gd name="T64" fmla="*/ 6 w 30"/>
                <a:gd name="T65" fmla="*/ 1 h 37"/>
                <a:gd name="T66" fmla="*/ 7 w 30"/>
                <a:gd name="T6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" h="37">
                  <a:moveTo>
                    <a:pt x="7" y="0"/>
                  </a:moveTo>
                  <a:lnTo>
                    <a:pt x="11" y="1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9" y="11"/>
                  </a:lnTo>
                  <a:lnTo>
                    <a:pt x="22" y="11"/>
                  </a:lnTo>
                  <a:lnTo>
                    <a:pt x="24" y="13"/>
                  </a:lnTo>
                  <a:lnTo>
                    <a:pt x="30" y="15"/>
                  </a:lnTo>
                  <a:lnTo>
                    <a:pt x="30" y="18"/>
                  </a:lnTo>
                  <a:lnTo>
                    <a:pt x="26" y="20"/>
                  </a:lnTo>
                  <a:lnTo>
                    <a:pt x="26" y="22"/>
                  </a:lnTo>
                  <a:lnTo>
                    <a:pt x="24" y="26"/>
                  </a:lnTo>
                  <a:lnTo>
                    <a:pt x="22" y="22"/>
                  </a:lnTo>
                  <a:lnTo>
                    <a:pt x="21" y="22"/>
                  </a:lnTo>
                  <a:lnTo>
                    <a:pt x="17" y="26"/>
                  </a:lnTo>
                  <a:lnTo>
                    <a:pt x="15" y="31"/>
                  </a:lnTo>
                  <a:lnTo>
                    <a:pt x="15" y="37"/>
                  </a:lnTo>
                  <a:lnTo>
                    <a:pt x="11" y="35"/>
                  </a:lnTo>
                  <a:lnTo>
                    <a:pt x="9" y="33"/>
                  </a:lnTo>
                  <a:lnTo>
                    <a:pt x="4" y="26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18"/>
                  </a:lnTo>
                  <a:lnTo>
                    <a:pt x="2" y="13"/>
                  </a:lnTo>
                  <a:lnTo>
                    <a:pt x="4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7" y="5"/>
                  </a:lnTo>
                  <a:lnTo>
                    <a:pt x="6" y="3"/>
                  </a:lnTo>
                  <a:lnTo>
                    <a:pt x="6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88">
              <a:extLst>
                <a:ext uri="{FF2B5EF4-FFF2-40B4-BE49-F238E27FC236}">
                  <a16:creationId xmlns:a16="http://schemas.microsoft.com/office/drawing/2014/main" id="{ACC4AA23-6468-4546-B3EA-1DA3CA3383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03633" y="8484772"/>
              <a:ext cx="1231126" cy="960548"/>
            </a:xfrm>
            <a:custGeom>
              <a:avLst/>
              <a:gdLst>
                <a:gd name="T0" fmla="*/ 54 w 91"/>
                <a:gd name="T1" fmla="*/ 71 h 71"/>
                <a:gd name="T2" fmla="*/ 54 w 91"/>
                <a:gd name="T3" fmla="*/ 70 h 71"/>
                <a:gd name="T4" fmla="*/ 48 w 91"/>
                <a:gd name="T5" fmla="*/ 66 h 71"/>
                <a:gd name="T6" fmla="*/ 48 w 91"/>
                <a:gd name="T7" fmla="*/ 66 h 71"/>
                <a:gd name="T8" fmla="*/ 56 w 91"/>
                <a:gd name="T9" fmla="*/ 62 h 71"/>
                <a:gd name="T10" fmla="*/ 48 w 91"/>
                <a:gd name="T11" fmla="*/ 62 h 71"/>
                <a:gd name="T12" fmla="*/ 26 w 91"/>
                <a:gd name="T13" fmla="*/ 51 h 71"/>
                <a:gd name="T14" fmla="*/ 20 w 91"/>
                <a:gd name="T15" fmla="*/ 42 h 71"/>
                <a:gd name="T16" fmla="*/ 24 w 91"/>
                <a:gd name="T17" fmla="*/ 40 h 71"/>
                <a:gd name="T18" fmla="*/ 26 w 91"/>
                <a:gd name="T19" fmla="*/ 43 h 71"/>
                <a:gd name="T20" fmla="*/ 24 w 91"/>
                <a:gd name="T21" fmla="*/ 38 h 71"/>
                <a:gd name="T22" fmla="*/ 11 w 91"/>
                <a:gd name="T23" fmla="*/ 30 h 71"/>
                <a:gd name="T24" fmla="*/ 16 w 91"/>
                <a:gd name="T25" fmla="*/ 38 h 71"/>
                <a:gd name="T26" fmla="*/ 11 w 91"/>
                <a:gd name="T27" fmla="*/ 30 h 71"/>
                <a:gd name="T28" fmla="*/ 16 w 91"/>
                <a:gd name="T29" fmla="*/ 32 h 71"/>
                <a:gd name="T30" fmla="*/ 13 w 91"/>
                <a:gd name="T31" fmla="*/ 25 h 71"/>
                <a:gd name="T32" fmla="*/ 15 w 91"/>
                <a:gd name="T33" fmla="*/ 25 h 71"/>
                <a:gd name="T34" fmla="*/ 58 w 91"/>
                <a:gd name="T35" fmla="*/ 8 h 71"/>
                <a:gd name="T36" fmla="*/ 73 w 91"/>
                <a:gd name="T37" fmla="*/ 12 h 71"/>
                <a:gd name="T38" fmla="*/ 84 w 91"/>
                <a:gd name="T39" fmla="*/ 12 h 71"/>
                <a:gd name="T40" fmla="*/ 87 w 91"/>
                <a:gd name="T41" fmla="*/ 23 h 71"/>
                <a:gd name="T42" fmla="*/ 89 w 91"/>
                <a:gd name="T43" fmla="*/ 25 h 71"/>
                <a:gd name="T44" fmla="*/ 86 w 91"/>
                <a:gd name="T45" fmla="*/ 28 h 71"/>
                <a:gd name="T46" fmla="*/ 76 w 91"/>
                <a:gd name="T47" fmla="*/ 27 h 71"/>
                <a:gd name="T48" fmla="*/ 67 w 91"/>
                <a:gd name="T49" fmla="*/ 25 h 71"/>
                <a:gd name="T50" fmla="*/ 58 w 91"/>
                <a:gd name="T51" fmla="*/ 25 h 71"/>
                <a:gd name="T52" fmla="*/ 52 w 91"/>
                <a:gd name="T53" fmla="*/ 23 h 71"/>
                <a:gd name="T54" fmla="*/ 46 w 91"/>
                <a:gd name="T55" fmla="*/ 23 h 71"/>
                <a:gd name="T56" fmla="*/ 41 w 91"/>
                <a:gd name="T57" fmla="*/ 27 h 71"/>
                <a:gd name="T58" fmla="*/ 35 w 91"/>
                <a:gd name="T59" fmla="*/ 23 h 71"/>
                <a:gd name="T60" fmla="*/ 33 w 91"/>
                <a:gd name="T61" fmla="*/ 30 h 71"/>
                <a:gd name="T62" fmla="*/ 39 w 91"/>
                <a:gd name="T63" fmla="*/ 38 h 71"/>
                <a:gd name="T64" fmla="*/ 41 w 91"/>
                <a:gd name="T65" fmla="*/ 43 h 71"/>
                <a:gd name="T66" fmla="*/ 65 w 91"/>
                <a:gd name="T67" fmla="*/ 71 h 71"/>
                <a:gd name="T68" fmla="*/ 59 w 91"/>
                <a:gd name="T69" fmla="*/ 68 h 71"/>
                <a:gd name="T70" fmla="*/ 58 w 91"/>
                <a:gd name="T71" fmla="*/ 62 h 71"/>
                <a:gd name="T72" fmla="*/ 43 w 91"/>
                <a:gd name="T73" fmla="*/ 60 h 71"/>
                <a:gd name="T74" fmla="*/ 35 w 91"/>
                <a:gd name="T75" fmla="*/ 53 h 71"/>
                <a:gd name="T76" fmla="*/ 26 w 91"/>
                <a:gd name="T77" fmla="*/ 47 h 71"/>
                <a:gd name="T78" fmla="*/ 33 w 91"/>
                <a:gd name="T79" fmla="*/ 45 h 71"/>
                <a:gd name="T80" fmla="*/ 24 w 91"/>
                <a:gd name="T81" fmla="*/ 36 h 71"/>
                <a:gd name="T82" fmla="*/ 16 w 91"/>
                <a:gd name="T83" fmla="*/ 25 h 71"/>
                <a:gd name="T84" fmla="*/ 9 w 91"/>
                <a:gd name="T85" fmla="*/ 25 h 71"/>
                <a:gd name="T86" fmla="*/ 3 w 91"/>
                <a:gd name="T87" fmla="*/ 32 h 71"/>
                <a:gd name="T88" fmla="*/ 0 w 91"/>
                <a:gd name="T89" fmla="*/ 21 h 71"/>
                <a:gd name="T90" fmla="*/ 9 w 91"/>
                <a:gd name="T91" fmla="*/ 17 h 71"/>
                <a:gd name="T92" fmla="*/ 22 w 91"/>
                <a:gd name="T93" fmla="*/ 19 h 71"/>
                <a:gd name="T94" fmla="*/ 30 w 91"/>
                <a:gd name="T95" fmla="*/ 6 h 71"/>
                <a:gd name="T96" fmla="*/ 46 w 91"/>
                <a:gd name="T9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1" h="71">
                  <a:moveTo>
                    <a:pt x="58" y="70"/>
                  </a:moveTo>
                  <a:lnTo>
                    <a:pt x="59" y="71"/>
                  </a:lnTo>
                  <a:lnTo>
                    <a:pt x="54" y="71"/>
                  </a:lnTo>
                  <a:lnTo>
                    <a:pt x="52" y="70"/>
                  </a:lnTo>
                  <a:lnTo>
                    <a:pt x="52" y="70"/>
                  </a:lnTo>
                  <a:lnTo>
                    <a:pt x="54" y="70"/>
                  </a:lnTo>
                  <a:lnTo>
                    <a:pt x="56" y="70"/>
                  </a:lnTo>
                  <a:lnTo>
                    <a:pt x="58" y="70"/>
                  </a:lnTo>
                  <a:close/>
                  <a:moveTo>
                    <a:pt x="48" y="66"/>
                  </a:moveTo>
                  <a:lnTo>
                    <a:pt x="56" y="66"/>
                  </a:lnTo>
                  <a:lnTo>
                    <a:pt x="52" y="68"/>
                  </a:lnTo>
                  <a:lnTo>
                    <a:pt x="48" y="66"/>
                  </a:lnTo>
                  <a:close/>
                  <a:moveTo>
                    <a:pt x="48" y="62"/>
                  </a:moveTo>
                  <a:lnTo>
                    <a:pt x="54" y="62"/>
                  </a:lnTo>
                  <a:lnTo>
                    <a:pt x="56" y="62"/>
                  </a:lnTo>
                  <a:lnTo>
                    <a:pt x="52" y="64"/>
                  </a:lnTo>
                  <a:lnTo>
                    <a:pt x="48" y="64"/>
                  </a:lnTo>
                  <a:lnTo>
                    <a:pt x="48" y="62"/>
                  </a:lnTo>
                  <a:close/>
                  <a:moveTo>
                    <a:pt x="22" y="45"/>
                  </a:moveTo>
                  <a:lnTo>
                    <a:pt x="24" y="49"/>
                  </a:lnTo>
                  <a:lnTo>
                    <a:pt x="26" y="51"/>
                  </a:lnTo>
                  <a:lnTo>
                    <a:pt x="22" y="45"/>
                  </a:lnTo>
                  <a:close/>
                  <a:moveTo>
                    <a:pt x="16" y="40"/>
                  </a:moveTo>
                  <a:lnTo>
                    <a:pt x="20" y="42"/>
                  </a:lnTo>
                  <a:lnTo>
                    <a:pt x="20" y="43"/>
                  </a:lnTo>
                  <a:lnTo>
                    <a:pt x="16" y="40"/>
                  </a:lnTo>
                  <a:close/>
                  <a:moveTo>
                    <a:pt x="24" y="40"/>
                  </a:moveTo>
                  <a:lnTo>
                    <a:pt x="26" y="40"/>
                  </a:lnTo>
                  <a:lnTo>
                    <a:pt x="28" y="43"/>
                  </a:lnTo>
                  <a:lnTo>
                    <a:pt x="26" y="43"/>
                  </a:lnTo>
                  <a:lnTo>
                    <a:pt x="24" y="40"/>
                  </a:lnTo>
                  <a:close/>
                  <a:moveTo>
                    <a:pt x="20" y="36"/>
                  </a:moveTo>
                  <a:lnTo>
                    <a:pt x="24" y="38"/>
                  </a:lnTo>
                  <a:lnTo>
                    <a:pt x="20" y="38"/>
                  </a:lnTo>
                  <a:lnTo>
                    <a:pt x="20" y="36"/>
                  </a:lnTo>
                  <a:close/>
                  <a:moveTo>
                    <a:pt x="11" y="30"/>
                  </a:moveTo>
                  <a:lnTo>
                    <a:pt x="15" y="34"/>
                  </a:lnTo>
                  <a:lnTo>
                    <a:pt x="16" y="38"/>
                  </a:lnTo>
                  <a:lnTo>
                    <a:pt x="16" y="38"/>
                  </a:lnTo>
                  <a:lnTo>
                    <a:pt x="13" y="36"/>
                  </a:lnTo>
                  <a:lnTo>
                    <a:pt x="13" y="34"/>
                  </a:lnTo>
                  <a:lnTo>
                    <a:pt x="11" y="30"/>
                  </a:lnTo>
                  <a:close/>
                  <a:moveTo>
                    <a:pt x="15" y="25"/>
                  </a:moveTo>
                  <a:lnTo>
                    <a:pt x="18" y="32"/>
                  </a:lnTo>
                  <a:lnTo>
                    <a:pt x="16" y="32"/>
                  </a:lnTo>
                  <a:lnTo>
                    <a:pt x="15" y="30"/>
                  </a:lnTo>
                  <a:lnTo>
                    <a:pt x="13" y="30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5" y="25"/>
                  </a:lnTo>
                  <a:close/>
                  <a:moveTo>
                    <a:pt x="46" y="0"/>
                  </a:moveTo>
                  <a:lnTo>
                    <a:pt x="50" y="0"/>
                  </a:lnTo>
                  <a:lnTo>
                    <a:pt x="58" y="8"/>
                  </a:lnTo>
                  <a:lnTo>
                    <a:pt x="61" y="8"/>
                  </a:lnTo>
                  <a:lnTo>
                    <a:pt x="63" y="10"/>
                  </a:lnTo>
                  <a:lnTo>
                    <a:pt x="73" y="12"/>
                  </a:lnTo>
                  <a:lnTo>
                    <a:pt x="78" y="13"/>
                  </a:lnTo>
                  <a:lnTo>
                    <a:pt x="80" y="12"/>
                  </a:lnTo>
                  <a:lnTo>
                    <a:pt x="84" y="12"/>
                  </a:lnTo>
                  <a:lnTo>
                    <a:pt x="86" y="17"/>
                  </a:lnTo>
                  <a:lnTo>
                    <a:pt x="86" y="21"/>
                  </a:lnTo>
                  <a:lnTo>
                    <a:pt x="87" y="23"/>
                  </a:lnTo>
                  <a:lnTo>
                    <a:pt x="91" y="23"/>
                  </a:lnTo>
                  <a:lnTo>
                    <a:pt x="91" y="25"/>
                  </a:lnTo>
                  <a:lnTo>
                    <a:pt x="89" y="25"/>
                  </a:lnTo>
                  <a:lnTo>
                    <a:pt x="86" y="27"/>
                  </a:lnTo>
                  <a:lnTo>
                    <a:pt x="86" y="28"/>
                  </a:lnTo>
                  <a:lnTo>
                    <a:pt x="86" y="28"/>
                  </a:lnTo>
                  <a:lnTo>
                    <a:pt x="82" y="28"/>
                  </a:lnTo>
                  <a:lnTo>
                    <a:pt x="78" y="25"/>
                  </a:lnTo>
                  <a:lnTo>
                    <a:pt x="76" y="27"/>
                  </a:lnTo>
                  <a:lnTo>
                    <a:pt x="73" y="25"/>
                  </a:lnTo>
                  <a:lnTo>
                    <a:pt x="69" y="25"/>
                  </a:lnTo>
                  <a:lnTo>
                    <a:pt x="67" y="25"/>
                  </a:lnTo>
                  <a:lnTo>
                    <a:pt x="65" y="25"/>
                  </a:lnTo>
                  <a:lnTo>
                    <a:pt x="61" y="23"/>
                  </a:lnTo>
                  <a:lnTo>
                    <a:pt x="58" y="25"/>
                  </a:lnTo>
                  <a:lnTo>
                    <a:pt x="58" y="23"/>
                  </a:lnTo>
                  <a:lnTo>
                    <a:pt x="54" y="21"/>
                  </a:lnTo>
                  <a:lnTo>
                    <a:pt x="52" y="23"/>
                  </a:lnTo>
                  <a:lnTo>
                    <a:pt x="50" y="21"/>
                  </a:lnTo>
                  <a:lnTo>
                    <a:pt x="48" y="23"/>
                  </a:lnTo>
                  <a:lnTo>
                    <a:pt x="46" y="23"/>
                  </a:lnTo>
                  <a:lnTo>
                    <a:pt x="43" y="23"/>
                  </a:lnTo>
                  <a:lnTo>
                    <a:pt x="43" y="27"/>
                  </a:lnTo>
                  <a:lnTo>
                    <a:pt x="41" y="27"/>
                  </a:lnTo>
                  <a:lnTo>
                    <a:pt x="39" y="25"/>
                  </a:lnTo>
                  <a:lnTo>
                    <a:pt x="35" y="21"/>
                  </a:lnTo>
                  <a:lnTo>
                    <a:pt x="35" y="23"/>
                  </a:lnTo>
                  <a:lnTo>
                    <a:pt x="35" y="27"/>
                  </a:lnTo>
                  <a:lnTo>
                    <a:pt x="33" y="28"/>
                  </a:lnTo>
                  <a:lnTo>
                    <a:pt x="33" y="30"/>
                  </a:lnTo>
                  <a:lnTo>
                    <a:pt x="35" y="30"/>
                  </a:lnTo>
                  <a:lnTo>
                    <a:pt x="39" y="34"/>
                  </a:lnTo>
                  <a:lnTo>
                    <a:pt x="39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54" y="55"/>
                  </a:lnTo>
                  <a:lnTo>
                    <a:pt x="67" y="70"/>
                  </a:lnTo>
                  <a:lnTo>
                    <a:pt x="65" y="71"/>
                  </a:lnTo>
                  <a:lnTo>
                    <a:pt x="65" y="71"/>
                  </a:lnTo>
                  <a:lnTo>
                    <a:pt x="61" y="71"/>
                  </a:lnTo>
                  <a:lnTo>
                    <a:pt x="59" y="68"/>
                  </a:lnTo>
                  <a:lnTo>
                    <a:pt x="63" y="70"/>
                  </a:lnTo>
                  <a:lnTo>
                    <a:pt x="65" y="70"/>
                  </a:lnTo>
                  <a:lnTo>
                    <a:pt x="58" y="62"/>
                  </a:lnTo>
                  <a:lnTo>
                    <a:pt x="54" y="60"/>
                  </a:lnTo>
                  <a:lnTo>
                    <a:pt x="46" y="58"/>
                  </a:lnTo>
                  <a:lnTo>
                    <a:pt x="43" y="60"/>
                  </a:lnTo>
                  <a:lnTo>
                    <a:pt x="41" y="58"/>
                  </a:lnTo>
                  <a:lnTo>
                    <a:pt x="39" y="55"/>
                  </a:lnTo>
                  <a:lnTo>
                    <a:pt x="35" y="53"/>
                  </a:lnTo>
                  <a:lnTo>
                    <a:pt x="31" y="49"/>
                  </a:lnTo>
                  <a:lnTo>
                    <a:pt x="28" y="49"/>
                  </a:lnTo>
                  <a:lnTo>
                    <a:pt x="26" y="47"/>
                  </a:lnTo>
                  <a:lnTo>
                    <a:pt x="28" y="43"/>
                  </a:lnTo>
                  <a:lnTo>
                    <a:pt x="31" y="43"/>
                  </a:lnTo>
                  <a:lnTo>
                    <a:pt x="33" y="45"/>
                  </a:lnTo>
                  <a:lnTo>
                    <a:pt x="30" y="42"/>
                  </a:lnTo>
                  <a:lnTo>
                    <a:pt x="30" y="42"/>
                  </a:lnTo>
                  <a:lnTo>
                    <a:pt x="24" y="36"/>
                  </a:lnTo>
                  <a:lnTo>
                    <a:pt x="22" y="32"/>
                  </a:lnTo>
                  <a:lnTo>
                    <a:pt x="20" y="27"/>
                  </a:lnTo>
                  <a:lnTo>
                    <a:pt x="16" y="25"/>
                  </a:lnTo>
                  <a:lnTo>
                    <a:pt x="16" y="21"/>
                  </a:lnTo>
                  <a:lnTo>
                    <a:pt x="13" y="21"/>
                  </a:lnTo>
                  <a:lnTo>
                    <a:pt x="9" y="25"/>
                  </a:lnTo>
                  <a:lnTo>
                    <a:pt x="9" y="27"/>
                  </a:lnTo>
                  <a:lnTo>
                    <a:pt x="5" y="34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5" y="21"/>
                  </a:lnTo>
                  <a:lnTo>
                    <a:pt x="9" y="17"/>
                  </a:lnTo>
                  <a:lnTo>
                    <a:pt x="13" y="17"/>
                  </a:lnTo>
                  <a:lnTo>
                    <a:pt x="18" y="19"/>
                  </a:lnTo>
                  <a:lnTo>
                    <a:pt x="22" y="19"/>
                  </a:lnTo>
                  <a:lnTo>
                    <a:pt x="24" y="13"/>
                  </a:lnTo>
                  <a:lnTo>
                    <a:pt x="30" y="10"/>
                  </a:lnTo>
                  <a:lnTo>
                    <a:pt x="30" y="6"/>
                  </a:lnTo>
                  <a:lnTo>
                    <a:pt x="39" y="0"/>
                  </a:lnTo>
                  <a:lnTo>
                    <a:pt x="46" y="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89">
              <a:extLst>
                <a:ext uri="{FF2B5EF4-FFF2-40B4-BE49-F238E27FC236}">
                  <a16:creationId xmlns:a16="http://schemas.microsoft.com/office/drawing/2014/main" id="{82AB3AC1-41B3-499D-AB0D-C5419BCEA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0086" y="8768878"/>
              <a:ext cx="865844" cy="757616"/>
            </a:xfrm>
            <a:custGeom>
              <a:avLst/>
              <a:gdLst>
                <a:gd name="T0" fmla="*/ 6 w 64"/>
                <a:gd name="T1" fmla="*/ 4 h 56"/>
                <a:gd name="T2" fmla="*/ 10 w 64"/>
                <a:gd name="T3" fmla="*/ 6 h 56"/>
                <a:gd name="T4" fmla="*/ 13 w 64"/>
                <a:gd name="T5" fmla="*/ 2 h 56"/>
                <a:gd name="T6" fmla="*/ 17 w 64"/>
                <a:gd name="T7" fmla="*/ 0 h 56"/>
                <a:gd name="T8" fmla="*/ 21 w 64"/>
                <a:gd name="T9" fmla="*/ 0 h 56"/>
                <a:gd name="T10" fmla="*/ 25 w 64"/>
                <a:gd name="T11" fmla="*/ 4 h 56"/>
                <a:gd name="T12" fmla="*/ 32 w 64"/>
                <a:gd name="T13" fmla="*/ 4 h 56"/>
                <a:gd name="T14" fmla="*/ 36 w 64"/>
                <a:gd name="T15" fmla="*/ 4 h 56"/>
                <a:gd name="T16" fmla="*/ 43 w 64"/>
                <a:gd name="T17" fmla="*/ 6 h 56"/>
                <a:gd name="T18" fmla="*/ 49 w 64"/>
                <a:gd name="T19" fmla="*/ 7 h 56"/>
                <a:gd name="T20" fmla="*/ 54 w 64"/>
                <a:gd name="T21" fmla="*/ 9 h 56"/>
                <a:gd name="T22" fmla="*/ 58 w 64"/>
                <a:gd name="T23" fmla="*/ 7 h 56"/>
                <a:gd name="T24" fmla="*/ 54 w 64"/>
                <a:gd name="T25" fmla="*/ 17 h 56"/>
                <a:gd name="T26" fmla="*/ 58 w 64"/>
                <a:gd name="T27" fmla="*/ 24 h 56"/>
                <a:gd name="T28" fmla="*/ 64 w 64"/>
                <a:gd name="T29" fmla="*/ 26 h 56"/>
                <a:gd name="T30" fmla="*/ 60 w 64"/>
                <a:gd name="T31" fmla="*/ 26 h 56"/>
                <a:gd name="T32" fmla="*/ 58 w 64"/>
                <a:gd name="T33" fmla="*/ 32 h 56"/>
                <a:gd name="T34" fmla="*/ 60 w 64"/>
                <a:gd name="T35" fmla="*/ 37 h 56"/>
                <a:gd name="T36" fmla="*/ 54 w 64"/>
                <a:gd name="T37" fmla="*/ 34 h 56"/>
                <a:gd name="T38" fmla="*/ 53 w 64"/>
                <a:gd name="T39" fmla="*/ 37 h 56"/>
                <a:gd name="T40" fmla="*/ 56 w 64"/>
                <a:gd name="T41" fmla="*/ 43 h 56"/>
                <a:gd name="T42" fmla="*/ 51 w 64"/>
                <a:gd name="T43" fmla="*/ 43 h 56"/>
                <a:gd name="T44" fmla="*/ 49 w 64"/>
                <a:gd name="T45" fmla="*/ 52 h 56"/>
                <a:gd name="T46" fmla="*/ 47 w 64"/>
                <a:gd name="T47" fmla="*/ 56 h 56"/>
                <a:gd name="T48" fmla="*/ 41 w 64"/>
                <a:gd name="T49" fmla="*/ 52 h 56"/>
                <a:gd name="T50" fmla="*/ 32 w 64"/>
                <a:gd name="T51" fmla="*/ 50 h 56"/>
                <a:gd name="T52" fmla="*/ 34 w 64"/>
                <a:gd name="T53" fmla="*/ 49 h 56"/>
                <a:gd name="T54" fmla="*/ 8 w 64"/>
                <a:gd name="T55" fmla="*/ 22 h 56"/>
                <a:gd name="T56" fmla="*/ 8 w 64"/>
                <a:gd name="T57" fmla="*/ 19 h 56"/>
                <a:gd name="T58" fmla="*/ 6 w 64"/>
                <a:gd name="T59" fmla="*/ 13 h 56"/>
                <a:gd name="T60" fmla="*/ 0 w 64"/>
                <a:gd name="T61" fmla="*/ 9 h 56"/>
                <a:gd name="T62" fmla="*/ 2 w 64"/>
                <a:gd name="T63" fmla="*/ 6 h 56"/>
                <a:gd name="T64" fmla="*/ 2 w 64"/>
                <a:gd name="T6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56">
                  <a:moveTo>
                    <a:pt x="2" y="0"/>
                  </a:moveTo>
                  <a:lnTo>
                    <a:pt x="6" y="4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0" y="2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1" y="0"/>
                  </a:lnTo>
                  <a:lnTo>
                    <a:pt x="25" y="2"/>
                  </a:lnTo>
                  <a:lnTo>
                    <a:pt x="25" y="4"/>
                  </a:lnTo>
                  <a:lnTo>
                    <a:pt x="28" y="2"/>
                  </a:lnTo>
                  <a:lnTo>
                    <a:pt x="32" y="4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49" y="7"/>
                  </a:lnTo>
                  <a:lnTo>
                    <a:pt x="53" y="7"/>
                  </a:lnTo>
                  <a:lnTo>
                    <a:pt x="54" y="9"/>
                  </a:lnTo>
                  <a:lnTo>
                    <a:pt x="56" y="7"/>
                  </a:lnTo>
                  <a:lnTo>
                    <a:pt x="58" y="7"/>
                  </a:lnTo>
                  <a:lnTo>
                    <a:pt x="58" y="13"/>
                  </a:lnTo>
                  <a:lnTo>
                    <a:pt x="54" y="17"/>
                  </a:lnTo>
                  <a:lnTo>
                    <a:pt x="54" y="21"/>
                  </a:lnTo>
                  <a:lnTo>
                    <a:pt x="58" y="24"/>
                  </a:lnTo>
                  <a:lnTo>
                    <a:pt x="62" y="24"/>
                  </a:lnTo>
                  <a:lnTo>
                    <a:pt x="64" y="26"/>
                  </a:lnTo>
                  <a:lnTo>
                    <a:pt x="62" y="28"/>
                  </a:lnTo>
                  <a:lnTo>
                    <a:pt x="60" y="26"/>
                  </a:lnTo>
                  <a:lnTo>
                    <a:pt x="58" y="28"/>
                  </a:lnTo>
                  <a:lnTo>
                    <a:pt x="58" y="32"/>
                  </a:lnTo>
                  <a:lnTo>
                    <a:pt x="62" y="35"/>
                  </a:lnTo>
                  <a:lnTo>
                    <a:pt x="60" y="37"/>
                  </a:lnTo>
                  <a:lnTo>
                    <a:pt x="58" y="35"/>
                  </a:lnTo>
                  <a:lnTo>
                    <a:pt x="54" y="34"/>
                  </a:lnTo>
                  <a:lnTo>
                    <a:pt x="53" y="35"/>
                  </a:lnTo>
                  <a:lnTo>
                    <a:pt x="53" y="37"/>
                  </a:lnTo>
                  <a:lnTo>
                    <a:pt x="54" y="39"/>
                  </a:lnTo>
                  <a:lnTo>
                    <a:pt x="56" y="43"/>
                  </a:lnTo>
                  <a:lnTo>
                    <a:pt x="53" y="43"/>
                  </a:lnTo>
                  <a:lnTo>
                    <a:pt x="51" y="43"/>
                  </a:lnTo>
                  <a:lnTo>
                    <a:pt x="49" y="47"/>
                  </a:lnTo>
                  <a:lnTo>
                    <a:pt x="49" y="52"/>
                  </a:lnTo>
                  <a:lnTo>
                    <a:pt x="47" y="56"/>
                  </a:lnTo>
                  <a:lnTo>
                    <a:pt x="47" y="56"/>
                  </a:lnTo>
                  <a:lnTo>
                    <a:pt x="43" y="50"/>
                  </a:lnTo>
                  <a:lnTo>
                    <a:pt x="41" y="52"/>
                  </a:lnTo>
                  <a:lnTo>
                    <a:pt x="34" y="50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34" y="49"/>
                  </a:lnTo>
                  <a:lnTo>
                    <a:pt x="21" y="34"/>
                  </a:lnTo>
                  <a:lnTo>
                    <a:pt x="8" y="22"/>
                  </a:lnTo>
                  <a:lnTo>
                    <a:pt x="8" y="21"/>
                  </a:lnTo>
                  <a:lnTo>
                    <a:pt x="8" y="19"/>
                  </a:lnTo>
                  <a:lnTo>
                    <a:pt x="6" y="17"/>
                  </a:lnTo>
                  <a:lnTo>
                    <a:pt x="6" y="13"/>
                  </a:lnTo>
                  <a:lnTo>
                    <a:pt x="2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6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90">
              <a:extLst>
                <a:ext uri="{FF2B5EF4-FFF2-40B4-BE49-F238E27FC236}">
                  <a16:creationId xmlns:a16="http://schemas.microsoft.com/office/drawing/2014/main" id="{54E52881-ACBE-407B-8A82-DC0A9A62C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76575" y="8335959"/>
              <a:ext cx="649382" cy="432922"/>
            </a:xfrm>
            <a:custGeom>
              <a:avLst/>
              <a:gdLst>
                <a:gd name="T0" fmla="*/ 45 w 48"/>
                <a:gd name="T1" fmla="*/ 0 h 32"/>
                <a:gd name="T2" fmla="*/ 48 w 48"/>
                <a:gd name="T3" fmla="*/ 6 h 32"/>
                <a:gd name="T4" fmla="*/ 48 w 48"/>
                <a:gd name="T5" fmla="*/ 11 h 32"/>
                <a:gd name="T6" fmla="*/ 41 w 48"/>
                <a:gd name="T7" fmla="*/ 11 h 32"/>
                <a:gd name="T8" fmla="*/ 32 w 48"/>
                <a:gd name="T9" fmla="*/ 17 h 32"/>
                <a:gd name="T10" fmla="*/ 32 w 48"/>
                <a:gd name="T11" fmla="*/ 21 h 32"/>
                <a:gd name="T12" fmla="*/ 26 w 48"/>
                <a:gd name="T13" fmla="*/ 24 h 32"/>
                <a:gd name="T14" fmla="*/ 24 w 48"/>
                <a:gd name="T15" fmla="*/ 30 h 32"/>
                <a:gd name="T16" fmla="*/ 20 w 48"/>
                <a:gd name="T17" fmla="*/ 30 h 32"/>
                <a:gd name="T18" fmla="*/ 15 w 48"/>
                <a:gd name="T19" fmla="*/ 28 h 32"/>
                <a:gd name="T20" fmla="*/ 11 w 48"/>
                <a:gd name="T21" fmla="*/ 28 h 32"/>
                <a:gd name="T22" fmla="*/ 7 w 48"/>
                <a:gd name="T23" fmla="*/ 32 h 32"/>
                <a:gd name="T24" fmla="*/ 2 w 48"/>
                <a:gd name="T25" fmla="*/ 32 h 32"/>
                <a:gd name="T26" fmla="*/ 2 w 48"/>
                <a:gd name="T27" fmla="*/ 28 h 32"/>
                <a:gd name="T28" fmla="*/ 3 w 48"/>
                <a:gd name="T29" fmla="*/ 28 h 32"/>
                <a:gd name="T30" fmla="*/ 3 w 48"/>
                <a:gd name="T31" fmla="*/ 26 h 32"/>
                <a:gd name="T32" fmla="*/ 0 w 48"/>
                <a:gd name="T33" fmla="*/ 24 h 32"/>
                <a:gd name="T34" fmla="*/ 0 w 48"/>
                <a:gd name="T35" fmla="*/ 24 h 32"/>
                <a:gd name="T36" fmla="*/ 0 w 48"/>
                <a:gd name="T37" fmla="*/ 19 h 32"/>
                <a:gd name="T38" fmla="*/ 2 w 48"/>
                <a:gd name="T39" fmla="*/ 15 h 32"/>
                <a:gd name="T40" fmla="*/ 0 w 48"/>
                <a:gd name="T41" fmla="*/ 11 h 32"/>
                <a:gd name="T42" fmla="*/ 3 w 48"/>
                <a:gd name="T43" fmla="*/ 6 h 32"/>
                <a:gd name="T44" fmla="*/ 7 w 48"/>
                <a:gd name="T45" fmla="*/ 8 h 32"/>
                <a:gd name="T46" fmla="*/ 15 w 48"/>
                <a:gd name="T47" fmla="*/ 8 h 32"/>
                <a:gd name="T48" fmla="*/ 17 w 48"/>
                <a:gd name="T49" fmla="*/ 9 h 32"/>
                <a:gd name="T50" fmla="*/ 20 w 48"/>
                <a:gd name="T51" fmla="*/ 8 h 32"/>
                <a:gd name="T52" fmla="*/ 24 w 48"/>
                <a:gd name="T53" fmla="*/ 8 h 32"/>
                <a:gd name="T54" fmla="*/ 28 w 48"/>
                <a:gd name="T55" fmla="*/ 6 h 32"/>
                <a:gd name="T56" fmla="*/ 32 w 48"/>
                <a:gd name="T57" fmla="*/ 6 h 32"/>
                <a:gd name="T58" fmla="*/ 33 w 48"/>
                <a:gd name="T59" fmla="*/ 6 h 32"/>
                <a:gd name="T60" fmla="*/ 39 w 48"/>
                <a:gd name="T61" fmla="*/ 2 h 32"/>
                <a:gd name="T62" fmla="*/ 45 w 48"/>
                <a:gd name="T6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32">
                  <a:moveTo>
                    <a:pt x="45" y="0"/>
                  </a:moveTo>
                  <a:lnTo>
                    <a:pt x="48" y="6"/>
                  </a:lnTo>
                  <a:lnTo>
                    <a:pt x="48" y="11"/>
                  </a:lnTo>
                  <a:lnTo>
                    <a:pt x="41" y="11"/>
                  </a:lnTo>
                  <a:lnTo>
                    <a:pt x="32" y="17"/>
                  </a:lnTo>
                  <a:lnTo>
                    <a:pt x="32" y="21"/>
                  </a:lnTo>
                  <a:lnTo>
                    <a:pt x="26" y="24"/>
                  </a:lnTo>
                  <a:lnTo>
                    <a:pt x="24" y="30"/>
                  </a:lnTo>
                  <a:lnTo>
                    <a:pt x="20" y="30"/>
                  </a:lnTo>
                  <a:lnTo>
                    <a:pt x="15" y="28"/>
                  </a:lnTo>
                  <a:lnTo>
                    <a:pt x="11" y="28"/>
                  </a:lnTo>
                  <a:lnTo>
                    <a:pt x="7" y="32"/>
                  </a:lnTo>
                  <a:lnTo>
                    <a:pt x="2" y="32"/>
                  </a:lnTo>
                  <a:lnTo>
                    <a:pt x="2" y="28"/>
                  </a:lnTo>
                  <a:lnTo>
                    <a:pt x="3" y="28"/>
                  </a:lnTo>
                  <a:lnTo>
                    <a:pt x="3" y="26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2" y="15"/>
                  </a:lnTo>
                  <a:lnTo>
                    <a:pt x="0" y="11"/>
                  </a:lnTo>
                  <a:lnTo>
                    <a:pt x="3" y="6"/>
                  </a:lnTo>
                  <a:lnTo>
                    <a:pt x="7" y="8"/>
                  </a:lnTo>
                  <a:lnTo>
                    <a:pt x="15" y="8"/>
                  </a:lnTo>
                  <a:lnTo>
                    <a:pt x="17" y="9"/>
                  </a:lnTo>
                  <a:lnTo>
                    <a:pt x="20" y="8"/>
                  </a:lnTo>
                  <a:lnTo>
                    <a:pt x="24" y="8"/>
                  </a:lnTo>
                  <a:lnTo>
                    <a:pt x="28" y="6"/>
                  </a:lnTo>
                  <a:lnTo>
                    <a:pt x="32" y="6"/>
                  </a:lnTo>
                  <a:lnTo>
                    <a:pt x="33" y="6"/>
                  </a:lnTo>
                  <a:lnTo>
                    <a:pt x="39" y="2"/>
                  </a:lnTo>
                  <a:lnTo>
                    <a:pt x="4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91">
              <a:extLst>
                <a:ext uri="{FF2B5EF4-FFF2-40B4-BE49-F238E27FC236}">
                  <a16:creationId xmlns:a16="http://schemas.microsoft.com/office/drawing/2014/main" id="{61E09D80-F521-47FF-9571-35922C90D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83674" y="7700100"/>
              <a:ext cx="1623456" cy="757616"/>
            </a:xfrm>
            <a:custGeom>
              <a:avLst/>
              <a:gdLst>
                <a:gd name="T0" fmla="*/ 88 w 120"/>
                <a:gd name="T1" fmla="*/ 0 h 56"/>
                <a:gd name="T2" fmla="*/ 99 w 120"/>
                <a:gd name="T3" fmla="*/ 4 h 56"/>
                <a:gd name="T4" fmla="*/ 109 w 120"/>
                <a:gd name="T5" fmla="*/ 4 h 56"/>
                <a:gd name="T6" fmla="*/ 118 w 120"/>
                <a:gd name="T7" fmla="*/ 8 h 56"/>
                <a:gd name="T8" fmla="*/ 118 w 120"/>
                <a:gd name="T9" fmla="*/ 23 h 56"/>
                <a:gd name="T10" fmla="*/ 118 w 120"/>
                <a:gd name="T11" fmla="*/ 28 h 56"/>
                <a:gd name="T12" fmla="*/ 111 w 120"/>
                <a:gd name="T13" fmla="*/ 30 h 56"/>
                <a:gd name="T14" fmla="*/ 112 w 120"/>
                <a:gd name="T15" fmla="*/ 38 h 56"/>
                <a:gd name="T16" fmla="*/ 114 w 120"/>
                <a:gd name="T17" fmla="*/ 43 h 56"/>
                <a:gd name="T18" fmla="*/ 105 w 120"/>
                <a:gd name="T19" fmla="*/ 49 h 56"/>
                <a:gd name="T20" fmla="*/ 98 w 120"/>
                <a:gd name="T21" fmla="*/ 53 h 56"/>
                <a:gd name="T22" fmla="*/ 90 w 120"/>
                <a:gd name="T23" fmla="*/ 55 h 56"/>
                <a:gd name="T24" fmla="*/ 83 w 120"/>
                <a:gd name="T25" fmla="*/ 56 h 56"/>
                <a:gd name="T26" fmla="*/ 73 w 120"/>
                <a:gd name="T27" fmla="*/ 55 h 56"/>
                <a:gd name="T28" fmla="*/ 69 w 120"/>
                <a:gd name="T29" fmla="*/ 53 h 56"/>
                <a:gd name="T30" fmla="*/ 62 w 120"/>
                <a:gd name="T31" fmla="*/ 53 h 56"/>
                <a:gd name="T32" fmla="*/ 43 w 120"/>
                <a:gd name="T33" fmla="*/ 45 h 56"/>
                <a:gd name="T34" fmla="*/ 38 w 120"/>
                <a:gd name="T35" fmla="*/ 42 h 56"/>
                <a:gd name="T36" fmla="*/ 26 w 120"/>
                <a:gd name="T37" fmla="*/ 47 h 56"/>
                <a:gd name="T38" fmla="*/ 21 w 120"/>
                <a:gd name="T39" fmla="*/ 43 h 56"/>
                <a:gd name="T40" fmla="*/ 15 w 120"/>
                <a:gd name="T41" fmla="*/ 42 h 56"/>
                <a:gd name="T42" fmla="*/ 10 w 120"/>
                <a:gd name="T43" fmla="*/ 40 h 56"/>
                <a:gd name="T44" fmla="*/ 4 w 120"/>
                <a:gd name="T45" fmla="*/ 42 h 56"/>
                <a:gd name="T46" fmla="*/ 2 w 120"/>
                <a:gd name="T47" fmla="*/ 36 h 56"/>
                <a:gd name="T48" fmla="*/ 0 w 120"/>
                <a:gd name="T49" fmla="*/ 32 h 56"/>
                <a:gd name="T50" fmla="*/ 4 w 120"/>
                <a:gd name="T51" fmla="*/ 32 h 56"/>
                <a:gd name="T52" fmla="*/ 10 w 120"/>
                <a:gd name="T53" fmla="*/ 32 h 56"/>
                <a:gd name="T54" fmla="*/ 15 w 120"/>
                <a:gd name="T55" fmla="*/ 32 h 56"/>
                <a:gd name="T56" fmla="*/ 19 w 120"/>
                <a:gd name="T57" fmla="*/ 30 h 56"/>
                <a:gd name="T58" fmla="*/ 26 w 120"/>
                <a:gd name="T59" fmla="*/ 32 h 56"/>
                <a:gd name="T60" fmla="*/ 32 w 120"/>
                <a:gd name="T61" fmla="*/ 32 h 56"/>
                <a:gd name="T62" fmla="*/ 40 w 120"/>
                <a:gd name="T63" fmla="*/ 28 h 56"/>
                <a:gd name="T64" fmla="*/ 47 w 120"/>
                <a:gd name="T65" fmla="*/ 28 h 56"/>
                <a:gd name="T66" fmla="*/ 55 w 120"/>
                <a:gd name="T67" fmla="*/ 30 h 56"/>
                <a:gd name="T68" fmla="*/ 55 w 120"/>
                <a:gd name="T69" fmla="*/ 25 h 56"/>
                <a:gd name="T70" fmla="*/ 51 w 120"/>
                <a:gd name="T71" fmla="*/ 21 h 56"/>
                <a:gd name="T72" fmla="*/ 60 w 120"/>
                <a:gd name="T73" fmla="*/ 13 h 56"/>
                <a:gd name="T74" fmla="*/ 64 w 120"/>
                <a:gd name="T75" fmla="*/ 10 h 56"/>
                <a:gd name="T76" fmla="*/ 64 w 120"/>
                <a:gd name="T77" fmla="*/ 4 h 56"/>
                <a:gd name="T78" fmla="*/ 75 w 120"/>
                <a:gd name="T79" fmla="*/ 10 h 56"/>
                <a:gd name="T80" fmla="*/ 83 w 120"/>
                <a:gd name="T81" fmla="*/ 6 h 56"/>
                <a:gd name="T82" fmla="*/ 84 w 120"/>
                <a:gd name="T83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0" h="56">
                  <a:moveTo>
                    <a:pt x="84" y="0"/>
                  </a:moveTo>
                  <a:lnTo>
                    <a:pt x="88" y="0"/>
                  </a:lnTo>
                  <a:lnTo>
                    <a:pt x="94" y="0"/>
                  </a:lnTo>
                  <a:lnTo>
                    <a:pt x="99" y="4"/>
                  </a:lnTo>
                  <a:lnTo>
                    <a:pt x="103" y="4"/>
                  </a:lnTo>
                  <a:lnTo>
                    <a:pt x="109" y="4"/>
                  </a:lnTo>
                  <a:lnTo>
                    <a:pt x="111" y="6"/>
                  </a:lnTo>
                  <a:lnTo>
                    <a:pt x="118" y="8"/>
                  </a:lnTo>
                  <a:lnTo>
                    <a:pt x="118" y="12"/>
                  </a:lnTo>
                  <a:lnTo>
                    <a:pt x="118" y="23"/>
                  </a:lnTo>
                  <a:lnTo>
                    <a:pt x="120" y="25"/>
                  </a:lnTo>
                  <a:lnTo>
                    <a:pt x="118" y="28"/>
                  </a:lnTo>
                  <a:lnTo>
                    <a:pt x="111" y="28"/>
                  </a:lnTo>
                  <a:lnTo>
                    <a:pt x="111" y="30"/>
                  </a:lnTo>
                  <a:lnTo>
                    <a:pt x="114" y="34"/>
                  </a:lnTo>
                  <a:lnTo>
                    <a:pt x="112" y="38"/>
                  </a:lnTo>
                  <a:lnTo>
                    <a:pt x="112" y="42"/>
                  </a:lnTo>
                  <a:lnTo>
                    <a:pt x="114" y="43"/>
                  </a:lnTo>
                  <a:lnTo>
                    <a:pt x="111" y="47"/>
                  </a:lnTo>
                  <a:lnTo>
                    <a:pt x="105" y="49"/>
                  </a:lnTo>
                  <a:lnTo>
                    <a:pt x="99" y="53"/>
                  </a:lnTo>
                  <a:lnTo>
                    <a:pt x="98" y="53"/>
                  </a:lnTo>
                  <a:lnTo>
                    <a:pt x="94" y="53"/>
                  </a:lnTo>
                  <a:lnTo>
                    <a:pt x="90" y="55"/>
                  </a:lnTo>
                  <a:lnTo>
                    <a:pt x="86" y="55"/>
                  </a:lnTo>
                  <a:lnTo>
                    <a:pt x="83" y="56"/>
                  </a:lnTo>
                  <a:lnTo>
                    <a:pt x="81" y="55"/>
                  </a:lnTo>
                  <a:lnTo>
                    <a:pt x="73" y="55"/>
                  </a:lnTo>
                  <a:lnTo>
                    <a:pt x="69" y="53"/>
                  </a:lnTo>
                  <a:lnTo>
                    <a:pt x="69" y="53"/>
                  </a:lnTo>
                  <a:lnTo>
                    <a:pt x="68" y="51"/>
                  </a:lnTo>
                  <a:lnTo>
                    <a:pt x="62" y="53"/>
                  </a:lnTo>
                  <a:lnTo>
                    <a:pt x="53" y="49"/>
                  </a:lnTo>
                  <a:lnTo>
                    <a:pt x="43" y="45"/>
                  </a:lnTo>
                  <a:lnTo>
                    <a:pt x="43" y="42"/>
                  </a:lnTo>
                  <a:lnTo>
                    <a:pt x="38" y="42"/>
                  </a:lnTo>
                  <a:lnTo>
                    <a:pt x="34" y="42"/>
                  </a:lnTo>
                  <a:lnTo>
                    <a:pt x="26" y="47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19" y="42"/>
                  </a:lnTo>
                  <a:lnTo>
                    <a:pt x="15" y="42"/>
                  </a:lnTo>
                  <a:lnTo>
                    <a:pt x="13" y="43"/>
                  </a:lnTo>
                  <a:lnTo>
                    <a:pt x="10" y="40"/>
                  </a:lnTo>
                  <a:lnTo>
                    <a:pt x="8" y="42"/>
                  </a:lnTo>
                  <a:lnTo>
                    <a:pt x="4" y="42"/>
                  </a:lnTo>
                  <a:lnTo>
                    <a:pt x="6" y="38"/>
                  </a:lnTo>
                  <a:lnTo>
                    <a:pt x="2" y="36"/>
                  </a:lnTo>
                  <a:lnTo>
                    <a:pt x="4" y="34"/>
                  </a:lnTo>
                  <a:lnTo>
                    <a:pt x="0" y="32"/>
                  </a:lnTo>
                  <a:lnTo>
                    <a:pt x="2" y="32"/>
                  </a:lnTo>
                  <a:lnTo>
                    <a:pt x="4" y="32"/>
                  </a:lnTo>
                  <a:lnTo>
                    <a:pt x="8" y="30"/>
                  </a:lnTo>
                  <a:lnTo>
                    <a:pt x="10" y="32"/>
                  </a:lnTo>
                  <a:lnTo>
                    <a:pt x="13" y="34"/>
                  </a:lnTo>
                  <a:lnTo>
                    <a:pt x="15" y="32"/>
                  </a:lnTo>
                  <a:lnTo>
                    <a:pt x="15" y="30"/>
                  </a:lnTo>
                  <a:lnTo>
                    <a:pt x="19" y="30"/>
                  </a:lnTo>
                  <a:lnTo>
                    <a:pt x="23" y="30"/>
                  </a:lnTo>
                  <a:lnTo>
                    <a:pt x="26" y="32"/>
                  </a:lnTo>
                  <a:lnTo>
                    <a:pt x="28" y="32"/>
                  </a:lnTo>
                  <a:lnTo>
                    <a:pt x="32" y="32"/>
                  </a:lnTo>
                  <a:lnTo>
                    <a:pt x="34" y="32"/>
                  </a:lnTo>
                  <a:lnTo>
                    <a:pt x="40" y="28"/>
                  </a:lnTo>
                  <a:lnTo>
                    <a:pt x="43" y="28"/>
                  </a:lnTo>
                  <a:lnTo>
                    <a:pt x="47" y="28"/>
                  </a:lnTo>
                  <a:lnTo>
                    <a:pt x="51" y="28"/>
                  </a:lnTo>
                  <a:lnTo>
                    <a:pt x="55" y="30"/>
                  </a:lnTo>
                  <a:lnTo>
                    <a:pt x="56" y="28"/>
                  </a:lnTo>
                  <a:lnTo>
                    <a:pt x="55" y="25"/>
                  </a:lnTo>
                  <a:lnTo>
                    <a:pt x="51" y="23"/>
                  </a:lnTo>
                  <a:lnTo>
                    <a:pt x="51" y="21"/>
                  </a:lnTo>
                  <a:lnTo>
                    <a:pt x="56" y="15"/>
                  </a:lnTo>
                  <a:lnTo>
                    <a:pt x="60" y="13"/>
                  </a:lnTo>
                  <a:lnTo>
                    <a:pt x="62" y="10"/>
                  </a:lnTo>
                  <a:lnTo>
                    <a:pt x="64" y="10"/>
                  </a:lnTo>
                  <a:lnTo>
                    <a:pt x="64" y="8"/>
                  </a:lnTo>
                  <a:lnTo>
                    <a:pt x="64" y="4"/>
                  </a:lnTo>
                  <a:lnTo>
                    <a:pt x="68" y="4"/>
                  </a:lnTo>
                  <a:lnTo>
                    <a:pt x="75" y="10"/>
                  </a:lnTo>
                  <a:lnTo>
                    <a:pt x="77" y="8"/>
                  </a:lnTo>
                  <a:lnTo>
                    <a:pt x="83" y="6"/>
                  </a:lnTo>
                  <a:lnTo>
                    <a:pt x="83" y="4"/>
                  </a:lnTo>
                  <a:lnTo>
                    <a:pt x="84" y="2"/>
                  </a:lnTo>
                  <a:lnTo>
                    <a:pt x="84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108">
              <a:extLst>
                <a:ext uri="{FF2B5EF4-FFF2-40B4-BE49-F238E27FC236}">
                  <a16:creationId xmlns:a16="http://schemas.microsoft.com/office/drawing/2014/main" id="{B4DA6619-B6E1-491F-B7BE-871197FDA1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70049" y="9702364"/>
              <a:ext cx="1988738" cy="1921088"/>
            </a:xfrm>
            <a:custGeom>
              <a:avLst/>
              <a:gdLst>
                <a:gd name="T0" fmla="*/ 80 w 147"/>
                <a:gd name="T1" fmla="*/ 131 h 142"/>
                <a:gd name="T2" fmla="*/ 106 w 147"/>
                <a:gd name="T3" fmla="*/ 133 h 142"/>
                <a:gd name="T4" fmla="*/ 116 w 147"/>
                <a:gd name="T5" fmla="*/ 133 h 142"/>
                <a:gd name="T6" fmla="*/ 91 w 147"/>
                <a:gd name="T7" fmla="*/ 142 h 142"/>
                <a:gd name="T8" fmla="*/ 71 w 147"/>
                <a:gd name="T9" fmla="*/ 133 h 142"/>
                <a:gd name="T10" fmla="*/ 130 w 147"/>
                <a:gd name="T11" fmla="*/ 133 h 142"/>
                <a:gd name="T12" fmla="*/ 130 w 147"/>
                <a:gd name="T13" fmla="*/ 124 h 142"/>
                <a:gd name="T14" fmla="*/ 59 w 147"/>
                <a:gd name="T15" fmla="*/ 114 h 142"/>
                <a:gd name="T16" fmla="*/ 140 w 147"/>
                <a:gd name="T17" fmla="*/ 124 h 142"/>
                <a:gd name="T18" fmla="*/ 59 w 147"/>
                <a:gd name="T19" fmla="*/ 112 h 142"/>
                <a:gd name="T20" fmla="*/ 116 w 147"/>
                <a:gd name="T21" fmla="*/ 112 h 142"/>
                <a:gd name="T22" fmla="*/ 82 w 147"/>
                <a:gd name="T23" fmla="*/ 109 h 142"/>
                <a:gd name="T24" fmla="*/ 82 w 147"/>
                <a:gd name="T25" fmla="*/ 101 h 142"/>
                <a:gd name="T26" fmla="*/ 82 w 147"/>
                <a:gd name="T27" fmla="*/ 96 h 142"/>
                <a:gd name="T28" fmla="*/ 99 w 147"/>
                <a:gd name="T29" fmla="*/ 96 h 142"/>
                <a:gd name="T30" fmla="*/ 95 w 147"/>
                <a:gd name="T31" fmla="*/ 94 h 142"/>
                <a:gd name="T32" fmla="*/ 117 w 147"/>
                <a:gd name="T33" fmla="*/ 86 h 142"/>
                <a:gd name="T34" fmla="*/ 117 w 147"/>
                <a:gd name="T35" fmla="*/ 90 h 142"/>
                <a:gd name="T36" fmla="*/ 24 w 147"/>
                <a:gd name="T37" fmla="*/ 90 h 142"/>
                <a:gd name="T38" fmla="*/ 91 w 147"/>
                <a:gd name="T39" fmla="*/ 92 h 142"/>
                <a:gd name="T40" fmla="*/ 20 w 147"/>
                <a:gd name="T41" fmla="*/ 77 h 142"/>
                <a:gd name="T42" fmla="*/ 16 w 147"/>
                <a:gd name="T43" fmla="*/ 81 h 142"/>
                <a:gd name="T44" fmla="*/ 108 w 147"/>
                <a:gd name="T45" fmla="*/ 71 h 142"/>
                <a:gd name="T46" fmla="*/ 104 w 147"/>
                <a:gd name="T47" fmla="*/ 69 h 142"/>
                <a:gd name="T48" fmla="*/ 20 w 147"/>
                <a:gd name="T49" fmla="*/ 66 h 142"/>
                <a:gd name="T50" fmla="*/ 82 w 147"/>
                <a:gd name="T51" fmla="*/ 62 h 142"/>
                <a:gd name="T52" fmla="*/ 78 w 147"/>
                <a:gd name="T53" fmla="*/ 75 h 142"/>
                <a:gd name="T54" fmla="*/ 80 w 147"/>
                <a:gd name="T55" fmla="*/ 84 h 142"/>
                <a:gd name="T56" fmla="*/ 67 w 147"/>
                <a:gd name="T57" fmla="*/ 69 h 142"/>
                <a:gd name="T58" fmla="*/ 61 w 147"/>
                <a:gd name="T59" fmla="*/ 62 h 142"/>
                <a:gd name="T60" fmla="*/ 63 w 147"/>
                <a:gd name="T61" fmla="*/ 60 h 142"/>
                <a:gd name="T62" fmla="*/ 110 w 147"/>
                <a:gd name="T63" fmla="*/ 62 h 142"/>
                <a:gd name="T64" fmla="*/ 104 w 147"/>
                <a:gd name="T65" fmla="*/ 62 h 142"/>
                <a:gd name="T66" fmla="*/ 7 w 147"/>
                <a:gd name="T67" fmla="*/ 52 h 142"/>
                <a:gd name="T68" fmla="*/ 3 w 147"/>
                <a:gd name="T69" fmla="*/ 45 h 142"/>
                <a:gd name="T70" fmla="*/ 89 w 147"/>
                <a:gd name="T71" fmla="*/ 39 h 142"/>
                <a:gd name="T72" fmla="*/ 97 w 147"/>
                <a:gd name="T73" fmla="*/ 28 h 142"/>
                <a:gd name="T74" fmla="*/ 82 w 147"/>
                <a:gd name="T75" fmla="*/ 24 h 142"/>
                <a:gd name="T76" fmla="*/ 104 w 147"/>
                <a:gd name="T77" fmla="*/ 23 h 142"/>
                <a:gd name="T78" fmla="*/ 76 w 147"/>
                <a:gd name="T79" fmla="*/ 21 h 142"/>
                <a:gd name="T80" fmla="*/ 73 w 147"/>
                <a:gd name="T81" fmla="*/ 34 h 142"/>
                <a:gd name="T82" fmla="*/ 61 w 147"/>
                <a:gd name="T83" fmla="*/ 38 h 142"/>
                <a:gd name="T84" fmla="*/ 54 w 147"/>
                <a:gd name="T85" fmla="*/ 26 h 142"/>
                <a:gd name="T86" fmla="*/ 61 w 147"/>
                <a:gd name="T87" fmla="*/ 56 h 142"/>
                <a:gd name="T88" fmla="*/ 56 w 147"/>
                <a:gd name="T89" fmla="*/ 60 h 142"/>
                <a:gd name="T90" fmla="*/ 63 w 147"/>
                <a:gd name="T91" fmla="*/ 71 h 142"/>
                <a:gd name="T92" fmla="*/ 63 w 147"/>
                <a:gd name="T93" fmla="*/ 84 h 142"/>
                <a:gd name="T94" fmla="*/ 67 w 147"/>
                <a:gd name="T95" fmla="*/ 97 h 142"/>
                <a:gd name="T96" fmla="*/ 59 w 147"/>
                <a:gd name="T97" fmla="*/ 103 h 142"/>
                <a:gd name="T98" fmla="*/ 50 w 147"/>
                <a:gd name="T99" fmla="*/ 112 h 142"/>
                <a:gd name="T100" fmla="*/ 37 w 147"/>
                <a:gd name="T101" fmla="*/ 101 h 142"/>
                <a:gd name="T102" fmla="*/ 33 w 147"/>
                <a:gd name="T103" fmla="*/ 79 h 142"/>
                <a:gd name="T104" fmla="*/ 54 w 147"/>
                <a:gd name="T105" fmla="*/ 81 h 142"/>
                <a:gd name="T106" fmla="*/ 31 w 147"/>
                <a:gd name="T107" fmla="*/ 73 h 142"/>
                <a:gd name="T108" fmla="*/ 11 w 147"/>
                <a:gd name="T109" fmla="*/ 49 h 142"/>
                <a:gd name="T110" fmla="*/ 35 w 147"/>
                <a:gd name="T111" fmla="*/ 21 h 142"/>
                <a:gd name="T112" fmla="*/ 69 w 147"/>
                <a:gd name="T113" fmla="*/ 13 h 142"/>
                <a:gd name="T114" fmla="*/ 95 w 147"/>
                <a:gd name="T115" fmla="*/ 1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7" h="142">
                  <a:moveTo>
                    <a:pt x="74" y="129"/>
                  </a:moveTo>
                  <a:lnTo>
                    <a:pt x="74" y="129"/>
                  </a:lnTo>
                  <a:lnTo>
                    <a:pt x="74" y="131"/>
                  </a:lnTo>
                  <a:lnTo>
                    <a:pt x="78" y="131"/>
                  </a:lnTo>
                  <a:lnTo>
                    <a:pt x="78" y="129"/>
                  </a:lnTo>
                  <a:lnTo>
                    <a:pt x="78" y="129"/>
                  </a:lnTo>
                  <a:lnTo>
                    <a:pt x="76" y="129"/>
                  </a:lnTo>
                  <a:lnTo>
                    <a:pt x="80" y="129"/>
                  </a:lnTo>
                  <a:lnTo>
                    <a:pt x="80" y="131"/>
                  </a:lnTo>
                  <a:lnTo>
                    <a:pt x="80" y="131"/>
                  </a:lnTo>
                  <a:lnTo>
                    <a:pt x="82" y="131"/>
                  </a:lnTo>
                  <a:lnTo>
                    <a:pt x="82" y="133"/>
                  </a:lnTo>
                  <a:lnTo>
                    <a:pt x="86" y="135"/>
                  </a:lnTo>
                  <a:lnTo>
                    <a:pt x="87" y="133"/>
                  </a:lnTo>
                  <a:lnTo>
                    <a:pt x="93" y="131"/>
                  </a:lnTo>
                  <a:lnTo>
                    <a:pt x="97" y="131"/>
                  </a:lnTo>
                  <a:lnTo>
                    <a:pt x="101" y="133"/>
                  </a:lnTo>
                  <a:lnTo>
                    <a:pt x="106" y="133"/>
                  </a:lnTo>
                  <a:lnTo>
                    <a:pt x="106" y="133"/>
                  </a:lnTo>
                  <a:lnTo>
                    <a:pt x="108" y="135"/>
                  </a:lnTo>
                  <a:lnTo>
                    <a:pt x="108" y="137"/>
                  </a:lnTo>
                  <a:lnTo>
                    <a:pt x="110" y="137"/>
                  </a:lnTo>
                  <a:lnTo>
                    <a:pt x="112" y="137"/>
                  </a:lnTo>
                  <a:lnTo>
                    <a:pt x="112" y="137"/>
                  </a:lnTo>
                  <a:lnTo>
                    <a:pt x="114" y="135"/>
                  </a:lnTo>
                  <a:lnTo>
                    <a:pt x="116" y="135"/>
                  </a:lnTo>
                  <a:lnTo>
                    <a:pt x="116" y="133"/>
                  </a:lnTo>
                  <a:lnTo>
                    <a:pt x="116" y="135"/>
                  </a:lnTo>
                  <a:lnTo>
                    <a:pt x="116" y="137"/>
                  </a:lnTo>
                  <a:lnTo>
                    <a:pt x="116" y="139"/>
                  </a:lnTo>
                  <a:lnTo>
                    <a:pt x="112" y="140"/>
                  </a:lnTo>
                  <a:lnTo>
                    <a:pt x="108" y="140"/>
                  </a:lnTo>
                  <a:lnTo>
                    <a:pt x="102" y="140"/>
                  </a:lnTo>
                  <a:lnTo>
                    <a:pt x="99" y="140"/>
                  </a:lnTo>
                  <a:lnTo>
                    <a:pt x="95" y="142"/>
                  </a:lnTo>
                  <a:lnTo>
                    <a:pt x="91" y="142"/>
                  </a:lnTo>
                  <a:lnTo>
                    <a:pt x="89" y="140"/>
                  </a:lnTo>
                  <a:lnTo>
                    <a:pt x="86" y="139"/>
                  </a:lnTo>
                  <a:lnTo>
                    <a:pt x="84" y="137"/>
                  </a:lnTo>
                  <a:lnTo>
                    <a:pt x="80" y="139"/>
                  </a:lnTo>
                  <a:lnTo>
                    <a:pt x="78" y="137"/>
                  </a:lnTo>
                  <a:lnTo>
                    <a:pt x="73" y="139"/>
                  </a:lnTo>
                  <a:lnTo>
                    <a:pt x="71" y="137"/>
                  </a:lnTo>
                  <a:lnTo>
                    <a:pt x="71" y="135"/>
                  </a:lnTo>
                  <a:lnTo>
                    <a:pt x="71" y="133"/>
                  </a:lnTo>
                  <a:lnTo>
                    <a:pt x="71" y="129"/>
                  </a:lnTo>
                  <a:lnTo>
                    <a:pt x="73" y="131"/>
                  </a:lnTo>
                  <a:lnTo>
                    <a:pt x="74" y="131"/>
                  </a:lnTo>
                  <a:lnTo>
                    <a:pt x="73" y="129"/>
                  </a:lnTo>
                  <a:lnTo>
                    <a:pt x="74" y="129"/>
                  </a:lnTo>
                  <a:close/>
                  <a:moveTo>
                    <a:pt x="129" y="125"/>
                  </a:moveTo>
                  <a:lnTo>
                    <a:pt x="129" y="127"/>
                  </a:lnTo>
                  <a:lnTo>
                    <a:pt x="130" y="131"/>
                  </a:lnTo>
                  <a:lnTo>
                    <a:pt x="130" y="133"/>
                  </a:lnTo>
                  <a:lnTo>
                    <a:pt x="129" y="133"/>
                  </a:lnTo>
                  <a:lnTo>
                    <a:pt x="129" y="131"/>
                  </a:lnTo>
                  <a:lnTo>
                    <a:pt x="127" y="129"/>
                  </a:lnTo>
                  <a:lnTo>
                    <a:pt x="129" y="125"/>
                  </a:lnTo>
                  <a:close/>
                  <a:moveTo>
                    <a:pt x="130" y="124"/>
                  </a:moveTo>
                  <a:lnTo>
                    <a:pt x="130" y="125"/>
                  </a:lnTo>
                  <a:lnTo>
                    <a:pt x="129" y="125"/>
                  </a:lnTo>
                  <a:lnTo>
                    <a:pt x="129" y="124"/>
                  </a:lnTo>
                  <a:lnTo>
                    <a:pt x="130" y="124"/>
                  </a:lnTo>
                  <a:close/>
                  <a:moveTo>
                    <a:pt x="59" y="114"/>
                  </a:moveTo>
                  <a:lnTo>
                    <a:pt x="59" y="116"/>
                  </a:lnTo>
                  <a:lnTo>
                    <a:pt x="61" y="118"/>
                  </a:lnTo>
                  <a:lnTo>
                    <a:pt x="61" y="122"/>
                  </a:lnTo>
                  <a:lnTo>
                    <a:pt x="59" y="120"/>
                  </a:lnTo>
                  <a:lnTo>
                    <a:pt x="59" y="118"/>
                  </a:lnTo>
                  <a:lnTo>
                    <a:pt x="58" y="116"/>
                  </a:lnTo>
                  <a:lnTo>
                    <a:pt x="59" y="114"/>
                  </a:lnTo>
                  <a:lnTo>
                    <a:pt x="59" y="114"/>
                  </a:lnTo>
                  <a:close/>
                  <a:moveTo>
                    <a:pt x="147" y="112"/>
                  </a:moveTo>
                  <a:lnTo>
                    <a:pt x="147" y="114"/>
                  </a:lnTo>
                  <a:lnTo>
                    <a:pt x="145" y="116"/>
                  </a:lnTo>
                  <a:lnTo>
                    <a:pt x="145" y="118"/>
                  </a:lnTo>
                  <a:lnTo>
                    <a:pt x="144" y="118"/>
                  </a:lnTo>
                  <a:lnTo>
                    <a:pt x="144" y="120"/>
                  </a:lnTo>
                  <a:lnTo>
                    <a:pt x="142" y="120"/>
                  </a:lnTo>
                  <a:lnTo>
                    <a:pt x="140" y="122"/>
                  </a:lnTo>
                  <a:lnTo>
                    <a:pt x="140" y="124"/>
                  </a:lnTo>
                  <a:lnTo>
                    <a:pt x="138" y="124"/>
                  </a:lnTo>
                  <a:lnTo>
                    <a:pt x="136" y="124"/>
                  </a:lnTo>
                  <a:lnTo>
                    <a:pt x="138" y="122"/>
                  </a:lnTo>
                  <a:lnTo>
                    <a:pt x="136" y="120"/>
                  </a:lnTo>
                  <a:lnTo>
                    <a:pt x="138" y="118"/>
                  </a:lnTo>
                  <a:lnTo>
                    <a:pt x="142" y="116"/>
                  </a:lnTo>
                  <a:lnTo>
                    <a:pt x="145" y="114"/>
                  </a:lnTo>
                  <a:lnTo>
                    <a:pt x="147" y="112"/>
                  </a:lnTo>
                  <a:close/>
                  <a:moveTo>
                    <a:pt x="59" y="112"/>
                  </a:moveTo>
                  <a:lnTo>
                    <a:pt x="59" y="112"/>
                  </a:lnTo>
                  <a:lnTo>
                    <a:pt x="59" y="112"/>
                  </a:lnTo>
                  <a:lnTo>
                    <a:pt x="59" y="112"/>
                  </a:lnTo>
                  <a:close/>
                  <a:moveTo>
                    <a:pt x="117" y="109"/>
                  </a:moveTo>
                  <a:lnTo>
                    <a:pt x="117" y="110"/>
                  </a:lnTo>
                  <a:lnTo>
                    <a:pt x="117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4" y="112"/>
                  </a:lnTo>
                  <a:lnTo>
                    <a:pt x="114" y="110"/>
                  </a:lnTo>
                  <a:lnTo>
                    <a:pt x="117" y="109"/>
                  </a:lnTo>
                  <a:close/>
                  <a:moveTo>
                    <a:pt x="82" y="109"/>
                  </a:moveTo>
                  <a:lnTo>
                    <a:pt x="84" y="109"/>
                  </a:lnTo>
                  <a:lnTo>
                    <a:pt x="84" y="110"/>
                  </a:lnTo>
                  <a:lnTo>
                    <a:pt x="82" y="112"/>
                  </a:lnTo>
                  <a:lnTo>
                    <a:pt x="80" y="112"/>
                  </a:lnTo>
                  <a:lnTo>
                    <a:pt x="82" y="109"/>
                  </a:lnTo>
                  <a:close/>
                  <a:moveTo>
                    <a:pt x="95" y="99"/>
                  </a:moveTo>
                  <a:lnTo>
                    <a:pt x="97" y="99"/>
                  </a:lnTo>
                  <a:lnTo>
                    <a:pt x="97" y="101"/>
                  </a:lnTo>
                  <a:lnTo>
                    <a:pt x="95" y="105"/>
                  </a:lnTo>
                  <a:lnTo>
                    <a:pt x="93" y="103"/>
                  </a:lnTo>
                  <a:lnTo>
                    <a:pt x="95" y="99"/>
                  </a:lnTo>
                  <a:close/>
                  <a:moveTo>
                    <a:pt x="84" y="99"/>
                  </a:moveTo>
                  <a:lnTo>
                    <a:pt x="84" y="103"/>
                  </a:lnTo>
                  <a:lnTo>
                    <a:pt x="82" y="101"/>
                  </a:lnTo>
                  <a:lnTo>
                    <a:pt x="84" y="99"/>
                  </a:lnTo>
                  <a:close/>
                  <a:moveTo>
                    <a:pt x="101" y="99"/>
                  </a:moveTo>
                  <a:lnTo>
                    <a:pt x="102" y="99"/>
                  </a:lnTo>
                  <a:lnTo>
                    <a:pt x="102" y="101"/>
                  </a:lnTo>
                  <a:lnTo>
                    <a:pt x="101" y="103"/>
                  </a:lnTo>
                  <a:lnTo>
                    <a:pt x="99" y="103"/>
                  </a:lnTo>
                  <a:lnTo>
                    <a:pt x="99" y="101"/>
                  </a:lnTo>
                  <a:lnTo>
                    <a:pt x="101" y="99"/>
                  </a:lnTo>
                  <a:close/>
                  <a:moveTo>
                    <a:pt x="82" y="96"/>
                  </a:moveTo>
                  <a:lnTo>
                    <a:pt x="84" y="96"/>
                  </a:lnTo>
                  <a:lnTo>
                    <a:pt x="84" y="97"/>
                  </a:lnTo>
                  <a:lnTo>
                    <a:pt x="82" y="97"/>
                  </a:lnTo>
                  <a:lnTo>
                    <a:pt x="82" y="97"/>
                  </a:lnTo>
                  <a:lnTo>
                    <a:pt x="82" y="96"/>
                  </a:lnTo>
                  <a:close/>
                  <a:moveTo>
                    <a:pt x="99" y="96"/>
                  </a:moveTo>
                  <a:lnTo>
                    <a:pt x="101" y="96"/>
                  </a:lnTo>
                  <a:lnTo>
                    <a:pt x="99" y="96"/>
                  </a:lnTo>
                  <a:lnTo>
                    <a:pt x="99" y="96"/>
                  </a:lnTo>
                  <a:close/>
                  <a:moveTo>
                    <a:pt x="80" y="92"/>
                  </a:moveTo>
                  <a:lnTo>
                    <a:pt x="82" y="94"/>
                  </a:lnTo>
                  <a:lnTo>
                    <a:pt x="80" y="94"/>
                  </a:lnTo>
                  <a:lnTo>
                    <a:pt x="80" y="94"/>
                  </a:lnTo>
                  <a:lnTo>
                    <a:pt x="80" y="92"/>
                  </a:lnTo>
                  <a:close/>
                  <a:moveTo>
                    <a:pt x="95" y="92"/>
                  </a:moveTo>
                  <a:lnTo>
                    <a:pt x="97" y="92"/>
                  </a:lnTo>
                  <a:lnTo>
                    <a:pt x="97" y="94"/>
                  </a:lnTo>
                  <a:lnTo>
                    <a:pt x="95" y="94"/>
                  </a:lnTo>
                  <a:lnTo>
                    <a:pt x="93" y="92"/>
                  </a:lnTo>
                  <a:lnTo>
                    <a:pt x="95" y="92"/>
                  </a:lnTo>
                  <a:close/>
                  <a:moveTo>
                    <a:pt x="112" y="90"/>
                  </a:moveTo>
                  <a:lnTo>
                    <a:pt x="112" y="92"/>
                  </a:lnTo>
                  <a:lnTo>
                    <a:pt x="108" y="94"/>
                  </a:lnTo>
                  <a:lnTo>
                    <a:pt x="108" y="94"/>
                  </a:lnTo>
                  <a:lnTo>
                    <a:pt x="108" y="92"/>
                  </a:lnTo>
                  <a:lnTo>
                    <a:pt x="112" y="90"/>
                  </a:lnTo>
                  <a:close/>
                  <a:moveTo>
                    <a:pt x="117" y="86"/>
                  </a:moveTo>
                  <a:lnTo>
                    <a:pt x="119" y="86"/>
                  </a:lnTo>
                  <a:lnTo>
                    <a:pt x="121" y="88"/>
                  </a:lnTo>
                  <a:lnTo>
                    <a:pt x="121" y="88"/>
                  </a:lnTo>
                  <a:lnTo>
                    <a:pt x="123" y="88"/>
                  </a:lnTo>
                  <a:lnTo>
                    <a:pt x="123" y="88"/>
                  </a:lnTo>
                  <a:lnTo>
                    <a:pt x="121" y="90"/>
                  </a:lnTo>
                  <a:lnTo>
                    <a:pt x="121" y="92"/>
                  </a:lnTo>
                  <a:lnTo>
                    <a:pt x="119" y="90"/>
                  </a:lnTo>
                  <a:lnTo>
                    <a:pt x="117" y="90"/>
                  </a:lnTo>
                  <a:lnTo>
                    <a:pt x="116" y="90"/>
                  </a:lnTo>
                  <a:lnTo>
                    <a:pt x="114" y="90"/>
                  </a:lnTo>
                  <a:lnTo>
                    <a:pt x="114" y="88"/>
                  </a:lnTo>
                  <a:lnTo>
                    <a:pt x="117" y="86"/>
                  </a:lnTo>
                  <a:close/>
                  <a:moveTo>
                    <a:pt x="20" y="84"/>
                  </a:moveTo>
                  <a:lnTo>
                    <a:pt x="22" y="86"/>
                  </a:lnTo>
                  <a:lnTo>
                    <a:pt x="24" y="88"/>
                  </a:lnTo>
                  <a:lnTo>
                    <a:pt x="26" y="90"/>
                  </a:lnTo>
                  <a:lnTo>
                    <a:pt x="24" y="90"/>
                  </a:lnTo>
                  <a:lnTo>
                    <a:pt x="24" y="90"/>
                  </a:lnTo>
                  <a:lnTo>
                    <a:pt x="22" y="90"/>
                  </a:lnTo>
                  <a:lnTo>
                    <a:pt x="18" y="88"/>
                  </a:lnTo>
                  <a:lnTo>
                    <a:pt x="20" y="86"/>
                  </a:lnTo>
                  <a:lnTo>
                    <a:pt x="20" y="84"/>
                  </a:lnTo>
                  <a:close/>
                  <a:moveTo>
                    <a:pt x="87" y="84"/>
                  </a:moveTo>
                  <a:lnTo>
                    <a:pt x="89" y="86"/>
                  </a:lnTo>
                  <a:lnTo>
                    <a:pt x="91" y="90"/>
                  </a:lnTo>
                  <a:lnTo>
                    <a:pt x="91" y="92"/>
                  </a:lnTo>
                  <a:lnTo>
                    <a:pt x="89" y="92"/>
                  </a:lnTo>
                  <a:lnTo>
                    <a:pt x="87" y="88"/>
                  </a:lnTo>
                  <a:lnTo>
                    <a:pt x="86" y="86"/>
                  </a:lnTo>
                  <a:lnTo>
                    <a:pt x="86" y="84"/>
                  </a:lnTo>
                  <a:lnTo>
                    <a:pt x="87" y="84"/>
                  </a:lnTo>
                  <a:close/>
                  <a:moveTo>
                    <a:pt x="18" y="71"/>
                  </a:moveTo>
                  <a:lnTo>
                    <a:pt x="20" y="73"/>
                  </a:lnTo>
                  <a:lnTo>
                    <a:pt x="20" y="77"/>
                  </a:lnTo>
                  <a:lnTo>
                    <a:pt x="20" y="77"/>
                  </a:lnTo>
                  <a:lnTo>
                    <a:pt x="22" y="79"/>
                  </a:lnTo>
                  <a:lnTo>
                    <a:pt x="22" y="81"/>
                  </a:lnTo>
                  <a:lnTo>
                    <a:pt x="24" y="81"/>
                  </a:lnTo>
                  <a:lnTo>
                    <a:pt x="22" y="82"/>
                  </a:lnTo>
                  <a:lnTo>
                    <a:pt x="20" y="82"/>
                  </a:lnTo>
                  <a:lnTo>
                    <a:pt x="18" y="82"/>
                  </a:lnTo>
                  <a:lnTo>
                    <a:pt x="18" y="81"/>
                  </a:lnTo>
                  <a:lnTo>
                    <a:pt x="16" y="79"/>
                  </a:lnTo>
                  <a:lnTo>
                    <a:pt x="16" y="81"/>
                  </a:lnTo>
                  <a:lnTo>
                    <a:pt x="16" y="82"/>
                  </a:lnTo>
                  <a:lnTo>
                    <a:pt x="15" y="81"/>
                  </a:lnTo>
                  <a:lnTo>
                    <a:pt x="15" y="77"/>
                  </a:lnTo>
                  <a:lnTo>
                    <a:pt x="16" y="75"/>
                  </a:lnTo>
                  <a:lnTo>
                    <a:pt x="18" y="77"/>
                  </a:lnTo>
                  <a:lnTo>
                    <a:pt x="18" y="71"/>
                  </a:lnTo>
                  <a:close/>
                  <a:moveTo>
                    <a:pt x="106" y="69"/>
                  </a:moveTo>
                  <a:lnTo>
                    <a:pt x="108" y="69"/>
                  </a:lnTo>
                  <a:lnTo>
                    <a:pt x="108" y="71"/>
                  </a:lnTo>
                  <a:lnTo>
                    <a:pt x="110" y="75"/>
                  </a:lnTo>
                  <a:lnTo>
                    <a:pt x="110" y="77"/>
                  </a:lnTo>
                  <a:lnTo>
                    <a:pt x="106" y="79"/>
                  </a:lnTo>
                  <a:lnTo>
                    <a:pt x="104" y="77"/>
                  </a:lnTo>
                  <a:lnTo>
                    <a:pt x="104" y="77"/>
                  </a:lnTo>
                  <a:lnTo>
                    <a:pt x="106" y="75"/>
                  </a:lnTo>
                  <a:lnTo>
                    <a:pt x="106" y="73"/>
                  </a:lnTo>
                  <a:lnTo>
                    <a:pt x="104" y="71"/>
                  </a:lnTo>
                  <a:lnTo>
                    <a:pt x="104" y="69"/>
                  </a:lnTo>
                  <a:lnTo>
                    <a:pt x="106" y="69"/>
                  </a:lnTo>
                  <a:close/>
                  <a:moveTo>
                    <a:pt x="20" y="66"/>
                  </a:moveTo>
                  <a:lnTo>
                    <a:pt x="20" y="69"/>
                  </a:lnTo>
                  <a:lnTo>
                    <a:pt x="20" y="71"/>
                  </a:lnTo>
                  <a:lnTo>
                    <a:pt x="18" y="71"/>
                  </a:lnTo>
                  <a:lnTo>
                    <a:pt x="18" y="71"/>
                  </a:lnTo>
                  <a:lnTo>
                    <a:pt x="18" y="69"/>
                  </a:lnTo>
                  <a:lnTo>
                    <a:pt x="18" y="67"/>
                  </a:lnTo>
                  <a:lnTo>
                    <a:pt x="20" y="66"/>
                  </a:lnTo>
                  <a:close/>
                  <a:moveTo>
                    <a:pt x="82" y="62"/>
                  </a:moveTo>
                  <a:lnTo>
                    <a:pt x="84" y="64"/>
                  </a:lnTo>
                  <a:lnTo>
                    <a:pt x="86" y="64"/>
                  </a:lnTo>
                  <a:lnTo>
                    <a:pt x="86" y="67"/>
                  </a:lnTo>
                  <a:lnTo>
                    <a:pt x="84" y="67"/>
                  </a:lnTo>
                  <a:lnTo>
                    <a:pt x="84" y="66"/>
                  </a:lnTo>
                  <a:lnTo>
                    <a:pt x="84" y="66"/>
                  </a:lnTo>
                  <a:lnTo>
                    <a:pt x="82" y="62"/>
                  </a:lnTo>
                  <a:lnTo>
                    <a:pt x="82" y="62"/>
                  </a:lnTo>
                  <a:close/>
                  <a:moveTo>
                    <a:pt x="61" y="62"/>
                  </a:moveTo>
                  <a:lnTo>
                    <a:pt x="63" y="64"/>
                  </a:lnTo>
                  <a:lnTo>
                    <a:pt x="67" y="66"/>
                  </a:lnTo>
                  <a:lnTo>
                    <a:pt x="69" y="67"/>
                  </a:lnTo>
                  <a:lnTo>
                    <a:pt x="71" y="67"/>
                  </a:lnTo>
                  <a:lnTo>
                    <a:pt x="73" y="67"/>
                  </a:lnTo>
                  <a:lnTo>
                    <a:pt x="73" y="67"/>
                  </a:lnTo>
                  <a:lnTo>
                    <a:pt x="76" y="71"/>
                  </a:lnTo>
                  <a:lnTo>
                    <a:pt x="78" y="75"/>
                  </a:lnTo>
                  <a:lnTo>
                    <a:pt x="78" y="75"/>
                  </a:lnTo>
                  <a:lnTo>
                    <a:pt x="78" y="77"/>
                  </a:lnTo>
                  <a:lnTo>
                    <a:pt x="78" y="81"/>
                  </a:lnTo>
                  <a:lnTo>
                    <a:pt x="80" y="82"/>
                  </a:lnTo>
                  <a:lnTo>
                    <a:pt x="82" y="81"/>
                  </a:lnTo>
                  <a:lnTo>
                    <a:pt x="84" y="81"/>
                  </a:lnTo>
                  <a:lnTo>
                    <a:pt x="84" y="84"/>
                  </a:lnTo>
                  <a:lnTo>
                    <a:pt x="82" y="84"/>
                  </a:lnTo>
                  <a:lnTo>
                    <a:pt x="80" y="84"/>
                  </a:lnTo>
                  <a:lnTo>
                    <a:pt x="78" y="82"/>
                  </a:lnTo>
                  <a:lnTo>
                    <a:pt x="76" y="81"/>
                  </a:lnTo>
                  <a:lnTo>
                    <a:pt x="76" y="79"/>
                  </a:lnTo>
                  <a:lnTo>
                    <a:pt x="76" y="79"/>
                  </a:lnTo>
                  <a:lnTo>
                    <a:pt x="74" y="75"/>
                  </a:lnTo>
                  <a:lnTo>
                    <a:pt x="73" y="73"/>
                  </a:lnTo>
                  <a:lnTo>
                    <a:pt x="71" y="73"/>
                  </a:lnTo>
                  <a:lnTo>
                    <a:pt x="67" y="73"/>
                  </a:lnTo>
                  <a:lnTo>
                    <a:pt x="67" y="69"/>
                  </a:lnTo>
                  <a:lnTo>
                    <a:pt x="63" y="69"/>
                  </a:lnTo>
                  <a:lnTo>
                    <a:pt x="63" y="67"/>
                  </a:lnTo>
                  <a:lnTo>
                    <a:pt x="61" y="67"/>
                  </a:lnTo>
                  <a:lnTo>
                    <a:pt x="61" y="66"/>
                  </a:lnTo>
                  <a:lnTo>
                    <a:pt x="59" y="66"/>
                  </a:lnTo>
                  <a:lnTo>
                    <a:pt x="56" y="66"/>
                  </a:lnTo>
                  <a:lnTo>
                    <a:pt x="54" y="64"/>
                  </a:lnTo>
                  <a:lnTo>
                    <a:pt x="58" y="62"/>
                  </a:lnTo>
                  <a:lnTo>
                    <a:pt x="61" y="62"/>
                  </a:lnTo>
                  <a:close/>
                  <a:moveTo>
                    <a:pt x="67" y="58"/>
                  </a:moveTo>
                  <a:lnTo>
                    <a:pt x="67" y="58"/>
                  </a:lnTo>
                  <a:lnTo>
                    <a:pt x="69" y="60"/>
                  </a:lnTo>
                  <a:lnTo>
                    <a:pt x="67" y="62"/>
                  </a:lnTo>
                  <a:lnTo>
                    <a:pt x="65" y="58"/>
                  </a:lnTo>
                  <a:lnTo>
                    <a:pt x="67" y="58"/>
                  </a:lnTo>
                  <a:close/>
                  <a:moveTo>
                    <a:pt x="63" y="58"/>
                  </a:moveTo>
                  <a:lnTo>
                    <a:pt x="63" y="58"/>
                  </a:lnTo>
                  <a:lnTo>
                    <a:pt x="63" y="60"/>
                  </a:lnTo>
                  <a:lnTo>
                    <a:pt x="61" y="58"/>
                  </a:lnTo>
                  <a:lnTo>
                    <a:pt x="63" y="58"/>
                  </a:lnTo>
                  <a:close/>
                  <a:moveTo>
                    <a:pt x="112" y="52"/>
                  </a:moveTo>
                  <a:lnTo>
                    <a:pt x="114" y="54"/>
                  </a:lnTo>
                  <a:lnTo>
                    <a:pt x="112" y="56"/>
                  </a:lnTo>
                  <a:lnTo>
                    <a:pt x="114" y="56"/>
                  </a:lnTo>
                  <a:lnTo>
                    <a:pt x="114" y="58"/>
                  </a:lnTo>
                  <a:lnTo>
                    <a:pt x="114" y="62"/>
                  </a:lnTo>
                  <a:lnTo>
                    <a:pt x="110" y="62"/>
                  </a:lnTo>
                  <a:lnTo>
                    <a:pt x="108" y="62"/>
                  </a:lnTo>
                  <a:lnTo>
                    <a:pt x="108" y="60"/>
                  </a:lnTo>
                  <a:lnTo>
                    <a:pt x="110" y="58"/>
                  </a:lnTo>
                  <a:lnTo>
                    <a:pt x="110" y="56"/>
                  </a:lnTo>
                  <a:lnTo>
                    <a:pt x="108" y="56"/>
                  </a:lnTo>
                  <a:lnTo>
                    <a:pt x="108" y="58"/>
                  </a:lnTo>
                  <a:lnTo>
                    <a:pt x="106" y="60"/>
                  </a:lnTo>
                  <a:lnTo>
                    <a:pt x="106" y="62"/>
                  </a:lnTo>
                  <a:lnTo>
                    <a:pt x="104" y="62"/>
                  </a:lnTo>
                  <a:lnTo>
                    <a:pt x="102" y="58"/>
                  </a:lnTo>
                  <a:lnTo>
                    <a:pt x="102" y="56"/>
                  </a:lnTo>
                  <a:lnTo>
                    <a:pt x="108" y="54"/>
                  </a:lnTo>
                  <a:lnTo>
                    <a:pt x="108" y="54"/>
                  </a:lnTo>
                  <a:lnTo>
                    <a:pt x="112" y="52"/>
                  </a:lnTo>
                  <a:close/>
                  <a:moveTo>
                    <a:pt x="3" y="45"/>
                  </a:moveTo>
                  <a:lnTo>
                    <a:pt x="5" y="47"/>
                  </a:lnTo>
                  <a:lnTo>
                    <a:pt x="5" y="51"/>
                  </a:lnTo>
                  <a:lnTo>
                    <a:pt x="7" y="52"/>
                  </a:lnTo>
                  <a:lnTo>
                    <a:pt x="9" y="52"/>
                  </a:lnTo>
                  <a:lnTo>
                    <a:pt x="9" y="54"/>
                  </a:lnTo>
                  <a:lnTo>
                    <a:pt x="9" y="54"/>
                  </a:lnTo>
                  <a:lnTo>
                    <a:pt x="5" y="52"/>
                  </a:lnTo>
                  <a:lnTo>
                    <a:pt x="3" y="51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3" y="45"/>
                  </a:lnTo>
                  <a:close/>
                  <a:moveTo>
                    <a:pt x="95" y="38"/>
                  </a:moveTo>
                  <a:lnTo>
                    <a:pt x="95" y="39"/>
                  </a:lnTo>
                  <a:lnTo>
                    <a:pt x="93" y="41"/>
                  </a:lnTo>
                  <a:lnTo>
                    <a:pt x="93" y="45"/>
                  </a:lnTo>
                  <a:lnTo>
                    <a:pt x="91" y="43"/>
                  </a:lnTo>
                  <a:lnTo>
                    <a:pt x="89" y="43"/>
                  </a:lnTo>
                  <a:lnTo>
                    <a:pt x="89" y="43"/>
                  </a:lnTo>
                  <a:lnTo>
                    <a:pt x="87" y="39"/>
                  </a:lnTo>
                  <a:lnTo>
                    <a:pt x="89" y="39"/>
                  </a:lnTo>
                  <a:lnTo>
                    <a:pt x="91" y="39"/>
                  </a:lnTo>
                  <a:lnTo>
                    <a:pt x="93" y="39"/>
                  </a:lnTo>
                  <a:lnTo>
                    <a:pt x="95" y="38"/>
                  </a:lnTo>
                  <a:close/>
                  <a:moveTo>
                    <a:pt x="99" y="28"/>
                  </a:moveTo>
                  <a:lnTo>
                    <a:pt x="101" y="28"/>
                  </a:lnTo>
                  <a:lnTo>
                    <a:pt x="101" y="30"/>
                  </a:lnTo>
                  <a:lnTo>
                    <a:pt x="99" y="32"/>
                  </a:lnTo>
                  <a:lnTo>
                    <a:pt x="95" y="30"/>
                  </a:lnTo>
                  <a:lnTo>
                    <a:pt x="97" y="28"/>
                  </a:lnTo>
                  <a:lnTo>
                    <a:pt x="99" y="28"/>
                  </a:lnTo>
                  <a:close/>
                  <a:moveTo>
                    <a:pt x="82" y="24"/>
                  </a:moveTo>
                  <a:lnTo>
                    <a:pt x="84" y="24"/>
                  </a:lnTo>
                  <a:lnTo>
                    <a:pt x="84" y="26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0" y="28"/>
                  </a:lnTo>
                  <a:lnTo>
                    <a:pt x="80" y="24"/>
                  </a:lnTo>
                  <a:lnTo>
                    <a:pt x="82" y="24"/>
                  </a:lnTo>
                  <a:close/>
                  <a:moveTo>
                    <a:pt x="108" y="0"/>
                  </a:moveTo>
                  <a:lnTo>
                    <a:pt x="110" y="0"/>
                  </a:lnTo>
                  <a:lnTo>
                    <a:pt x="110" y="6"/>
                  </a:lnTo>
                  <a:lnTo>
                    <a:pt x="114" y="6"/>
                  </a:lnTo>
                  <a:lnTo>
                    <a:pt x="112" y="11"/>
                  </a:lnTo>
                  <a:lnTo>
                    <a:pt x="108" y="13"/>
                  </a:lnTo>
                  <a:lnTo>
                    <a:pt x="110" y="17"/>
                  </a:lnTo>
                  <a:lnTo>
                    <a:pt x="106" y="21"/>
                  </a:lnTo>
                  <a:lnTo>
                    <a:pt x="104" y="23"/>
                  </a:lnTo>
                  <a:lnTo>
                    <a:pt x="99" y="21"/>
                  </a:lnTo>
                  <a:lnTo>
                    <a:pt x="91" y="21"/>
                  </a:lnTo>
                  <a:lnTo>
                    <a:pt x="89" y="17"/>
                  </a:lnTo>
                  <a:lnTo>
                    <a:pt x="87" y="17"/>
                  </a:lnTo>
                  <a:lnTo>
                    <a:pt x="87" y="19"/>
                  </a:lnTo>
                  <a:lnTo>
                    <a:pt x="84" y="23"/>
                  </a:lnTo>
                  <a:lnTo>
                    <a:pt x="82" y="23"/>
                  </a:lnTo>
                  <a:lnTo>
                    <a:pt x="78" y="19"/>
                  </a:lnTo>
                  <a:lnTo>
                    <a:pt x="76" y="21"/>
                  </a:lnTo>
                  <a:lnTo>
                    <a:pt x="74" y="24"/>
                  </a:lnTo>
                  <a:lnTo>
                    <a:pt x="71" y="26"/>
                  </a:lnTo>
                  <a:lnTo>
                    <a:pt x="69" y="26"/>
                  </a:lnTo>
                  <a:lnTo>
                    <a:pt x="67" y="28"/>
                  </a:lnTo>
                  <a:lnTo>
                    <a:pt x="69" y="32"/>
                  </a:lnTo>
                  <a:lnTo>
                    <a:pt x="73" y="32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3" y="34"/>
                  </a:lnTo>
                  <a:lnTo>
                    <a:pt x="67" y="34"/>
                  </a:lnTo>
                  <a:lnTo>
                    <a:pt x="67" y="36"/>
                  </a:lnTo>
                  <a:lnTo>
                    <a:pt x="69" y="36"/>
                  </a:lnTo>
                  <a:lnTo>
                    <a:pt x="73" y="38"/>
                  </a:lnTo>
                  <a:lnTo>
                    <a:pt x="71" y="41"/>
                  </a:lnTo>
                  <a:lnTo>
                    <a:pt x="69" y="39"/>
                  </a:lnTo>
                  <a:lnTo>
                    <a:pt x="65" y="36"/>
                  </a:lnTo>
                  <a:lnTo>
                    <a:pt x="61" y="34"/>
                  </a:lnTo>
                  <a:lnTo>
                    <a:pt x="61" y="38"/>
                  </a:lnTo>
                  <a:lnTo>
                    <a:pt x="63" y="39"/>
                  </a:lnTo>
                  <a:lnTo>
                    <a:pt x="65" y="41"/>
                  </a:lnTo>
                  <a:lnTo>
                    <a:pt x="61" y="41"/>
                  </a:lnTo>
                  <a:lnTo>
                    <a:pt x="59" y="39"/>
                  </a:lnTo>
                  <a:lnTo>
                    <a:pt x="58" y="34"/>
                  </a:lnTo>
                  <a:lnTo>
                    <a:pt x="52" y="32"/>
                  </a:lnTo>
                  <a:lnTo>
                    <a:pt x="52" y="30"/>
                  </a:lnTo>
                  <a:lnTo>
                    <a:pt x="54" y="30"/>
                  </a:lnTo>
                  <a:lnTo>
                    <a:pt x="54" y="26"/>
                  </a:lnTo>
                  <a:lnTo>
                    <a:pt x="50" y="28"/>
                  </a:lnTo>
                  <a:lnTo>
                    <a:pt x="48" y="32"/>
                  </a:lnTo>
                  <a:lnTo>
                    <a:pt x="48" y="38"/>
                  </a:lnTo>
                  <a:lnTo>
                    <a:pt x="46" y="39"/>
                  </a:lnTo>
                  <a:lnTo>
                    <a:pt x="50" y="43"/>
                  </a:lnTo>
                  <a:lnTo>
                    <a:pt x="52" y="45"/>
                  </a:lnTo>
                  <a:lnTo>
                    <a:pt x="54" y="47"/>
                  </a:lnTo>
                  <a:lnTo>
                    <a:pt x="59" y="54"/>
                  </a:lnTo>
                  <a:lnTo>
                    <a:pt x="61" y="56"/>
                  </a:lnTo>
                  <a:lnTo>
                    <a:pt x="59" y="60"/>
                  </a:lnTo>
                  <a:lnTo>
                    <a:pt x="58" y="60"/>
                  </a:lnTo>
                  <a:lnTo>
                    <a:pt x="58" y="58"/>
                  </a:lnTo>
                  <a:lnTo>
                    <a:pt x="58" y="56"/>
                  </a:lnTo>
                  <a:lnTo>
                    <a:pt x="56" y="54"/>
                  </a:lnTo>
                  <a:lnTo>
                    <a:pt x="54" y="54"/>
                  </a:lnTo>
                  <a:lnTo>
                    <a:pt x="54" y="56"/>
                  </a:lnTo>
                  <a:lnTo>
                    <a:pt x="52" y="58"/>
                  </a:lnTo>
                  <a:lnTo>
                    <a:pt x="56" y="60"/>
                  </a:lnTo>
                  <a:lnTo>
                    <a:pt x="56" y="62"/>
                  </a:lnTo>
                  <a:lnTo>
                    <a:pt x="54" y="64"/>
                  </a:lnTo>
                  <a:lnTo>
                    <a:pt x="50" y="64"/>
                  </a:lnTo>
                  <a:lnTo>
                    <a:pt x="54" y="67"/>
                  </a:lnTo>
                  <a:lnTo>
                    <a:pt x="56" y="67"/>
                  </a:lnTo>
                  <a:lnTo>
                    <a:pt x="58" y="69"/>
                  </a:lnTo>
                  <a:lnTo>
                    <a:pt x="59" y="69"/>
                  </a:lnTo>
                  <a:lnTo>
                    <a:pt x="61" y="71"/>
                  </a:lnTo>
                  <a:lnTo>
                    <a:pt x="63" y="71"/>
                  </a:lnTo>
                  <a:lnTo>
                    <a:pt x="71" y="77"/>
                  </a:lnTo>
                  <a:lnTo>
                    <a:pt x="73" y="79"/>
                  </a:lnTo>
                  <a:lnTo>
                    <a:pt x="73" y="82"/>
                  </a:lnTo>
                  <a:lnTo>
                    <a:pt x="74" y="86"/>
                  </a:lnTo>
                  <a:lnTo>
                    <a:pt x="74" y="88"/>
                  </a:lnTo>
                  <a:lnTo>
                    <a:pt x="71" y="88"/>
                  </a:lnTo>
                  <a:lnTo>
                    <a:pt x="71" y="86"/>
                  </a:lnTo>
                  <a:lnTo>
                    <a:pt x="65" y="84"/>
                  </a:lnTo>
                  <a:lnTo>
                    <a:pt x="63" y="84"/>
                  </a:lnTo>
                  <a:lnTo>
                    <a:pt x="61" y="84"/>
                  </a:lnTo>
                  <a:lnTo>
                    <a:pt x="58" y="86"/>
                  </a:lnTo>
                  <a:lnTo>
                    <a:pt x="61" y="90"/>
                  </a:lnTo>
                  <a:lnTo>
                    <a:pt x="61" y="90"/>
                  </a:lnTo>
                  <a:lnTo>
                    <a:pt x="63" y="92"/>
                  </a:lnTo>
                  <a:lnTo>
                    <a:pt x="65" y="94"/>
                  </a:lnTo>
                  <a:lnTo>
                    <a:pt x="65" y="94"/>
                  </a:lnTo>
                  <a:lnTo>
                    <a:pt x="67" y="96"/>
                  </a:lnTo>
                  <a:lnTo>
                    <a:pt x="67" y="97"/>
                  </a:lnTo>
                  <a:lnTo>
                    <a:pt x="63" y="96"/>
                  </a:lnTo>
                  <a:lnTo>
                    <a:pt x="61" y="97"/>
                  </a:lnTo>
                  <a:lnTo>
                    <a:pt x="59" y="96"/>
                  </a:lnTo>
                  <a:lnTo>
                    <a:pt x="61" y="96"/>
                  </a:lnTo>
                  <a:lnTo>
                    <a:pt x="58" y="94"/>
                  </a:lnTo>
                  <a:lnTo>
                    <a:pt x="56" y="94"/>
                  </a:lnTo>
                  <a:lnTo>
                    <a:pt x="56" y="94"/>
                  </a:lnTo>
                  <a:lnTo>
                    <a:pt x="58" y="97"/>
                  </a:lnTo>
                  <a:lnTo>
                    <a:pt x="59" y="103"/>
                  </a:lnTo>
                  <a:lnTo>
                    <a:pt x="61" y="107"/>
                  </a:lnTo>
                  <a:lnTo>
                    <a:pt x="61" y="109"/>
                  </a:lnTo>
                  <a:lnTo>
                    <a:pt x="63" y="112"/>
                  </a:lnTo>
                  <a:lnTo>
                    <a:pt x="58" y="109"/>
                  </a:lnTo>
                  <a:lnTo>
                    <a:pt x="56" y="105"/>
                  </a:lnTo>
                  <a:lnTo>
                    <a:pt x="54" y="105"/>
                  </a:lnTo>
                  <a:lnTo>
                    <a:pt x="52" y="110"/>
                  </a:lnTo>
                  <a:lnTo>
                    <a:pt x="52" y="114"/>
                  </a:lnTo>
                  <a:lnTo>
                    <a:pt x="50" y="112"/>
                  </a:lnTo>
                  <a:lnTo>
                    <a:pt x="50" y="109"/>
                  </a:lnTo>
                  <a:lnTo>
                    <a:pt x="50" y="107"/>
                  </a:lnTo>
                  <a:lnTo>
                    <a:pt x="44" y="105"/>
                  </a:lnTo>
                  <a:lnTo>
                    <a:pt x="44" y="101"/>
                  </a:lnTo>
                  <a:lnTo>
                    <a:pt x="43" y="105"/>
                  </a:lnTo>
                  <a:lnTo>
                    <a:pt x="43" y="105"/>
                  </a:lnTo>
                  <a:lnTo>
                    <a:pt x="43" y="109"/>
                  </a:lnTo>
                  <a:lnTo>
                    <a:pt x="41" y="105"/>
                  </a:lnTo>
                  <a:lnTo>
                    <a:pt x="37" y="101"/>
                  </a:lnTo>
                  <a:lnTo>
                    <a:pt x="37" y="99"/>
                  </a:lnTo>
                  <a:lnTo>
                    <a:pt x="39" y="97"/>
                  </a:lnTo>
                  <a:lnTo>
                    <a:pt x="39" y="94"/>
                  </a:lnTo>
                  <a:lnTo>
                    <a:pt x="35" y="92"/>
                  </a:lnTo>
                  <a:lnTo>
                    <a:pt x="31" y="90"/>
                  </a:lnTo>
                  <a:lnTo>
                    <a:pt x="28" y="84"/>
                  </a:lnTo>
                  <a:lnTo>
                    <a:pt x="28" y="82"/>
                  </a:lnTo>
                  <a:lnTo>
                    <a:pt x="29" y="82"/>
                  </a:lnTo>
                  <a:lnTo>
                    <a:pt x="33" y="79"/>
                  </a:lnTo>
                  <a:lnTo>
                    <a:pt x="35" y="81"/>
                  </a:lnTo>
                  <a:lnTo>
                    <a:pt x="39" y="79"/>
                  </a:lnTo>
                  <a:lnTo>
                    <a:pt x="41" y="77"/>
                  </a:lnTo>
                  <a:lnTo>
                    <a:pt x="48" y="82"/>
                  </a:lnTo>
                  <a:lnTo>
                    <a:pt x="52" y="82"/>
                  </a:lnTo>
                  <a:lnTo>
                    <a:pt x="54" y="84"/>
                  </a:lnTo>
                  <a:lnTo>
                    <a:pt x="56" y="82"/>
                  </a:lnTo>
                  <a:lnTo>
                    <a:pt x="58" y="81"/>
                  </a:lnTo>
                  <a:lnTo>
                    <a:pt x="54" y="81"/>
                  </a:lnTo>
                  <a:lnTo>
                    <a:pt x="52" y="79"/>
                  </a:lnTo>
                  <a:lnTo>
                    <a:pt x="50" y="79"/>
                  </a:lnTo>
                  <a:lnTo>
                    <a:pt x="50" y="77"/>
                  </a:lnTo>
                  <a:lnTo>
                    <a:pt x="48" y="77"/>
                  </a:lnTo>
                  <a:lnTo>
                    <a:pt x="43" y="75"/>
                  </a:lnTo>
                  <a:lnTo>
                    <a:pt x="41" y="75"/>
                  </a:lnTo>
                  <a:lnTo>
                    <a:pt x="39" y="77"/>
                  </a:lnTo>
                  <a:lnTo>
                    <a:pt x="35" y="77"/>
                  </a:lnTo>
                  <a:lnTo>
                    <a:pt x="31" y="73"/>
                  </a:lnTo>
                  <a:lnTo>
                    <a:pt x="29" y="77"/>
                  </a:lnTo>
                  <a:lnTo>
                    <a:pt x="28" y="77"/>
                  </a:lnTo>
                  <a:lnTo>
                    <a:pt x="26" y="71"/>
                  </a:lnTo>
                  <a:lnTo>
                    <a:pt x="22" y="66"/>
                  </a:lnTo>
                  <a:lnTo>
                    <a:pt x="22" y="64"/>
                  </a:lnTo>
                  <a:lnTo>
                    <a:pt x="20" y="64"/>
                  </a:lnTo>
                  <a:lnTo>
                    <a:pt x="16" y="58"/>
                  </a:lnTo>
                  <a:lnTo>
                    <a:pt x="11" y="52"/>
                  </a:lnTo>
                  <a:lnTo>
                    <a:pt x="11" y="49"/>
                  </a:lnTo>
                  <a:lnTo>
                    <a:pt x="9" y="49"/>
                  </a:lnTo>
                  <a:lnTo>
                    <a:pt x="13" y="47"/>
                  </a:lnTo>
                  <a:lnTo>
                    <a:pt x="15" y="41"/>
                  </a:lnTo>
                  <a:lnTo>
                    <a:pt x="15" y="38"/>
                  </a:lnTo>
                  <a:lnTo>
                    <a:pt x="20" y="36"/>
                  </a:lnTo>
                  <a:lnTo>
                    <a:pt x="24" y="30"/>
                  </a:lnTo>
                  <a:lnTo>
                    <a:pt x="24" y="26"/>
                  </a:lnTo>
                  <a:lnTo>
                    <a:pt x="31" y="23"/>
                  </a:lnTo>
                  <a:lnTo>
                    <a:pt x="35" y="21"/>
                  </a:lnTo>
                  <a:lnTo>
                    <a:pt x="37" y="19"/>
                  </a:lnTo>
                  <a:lnTo>
                    <a:pt x="39" y="17"/>
                  </a:lnTo>
                  <a:lnTo>
                    <a:pt x="48" y="17"/>
                  </a:lnTo>
                  <a:lnTo>
                    <a:pt x="52" y="15"/>
                  </a:lnTo>
                  <a:lnTo>
                    <a:pt x="56" y="15"/>
                  </a:lnTo>
                  <a:lnTo>
                    <a:pt x="58" y="13"/>
                  </a:lnTo>
                  <a:lnTo>
                    <a:pt x="59" y="13"/>
                  </a:lnTo>
                  <a:lnTo>
                    <a:pt x="65" y="13"/>
                  </a:lnTo>
                  <a:lnTo>
                    <a:pt x="69" y="13"/>
                  </a:lnTo>
                  <a:lnTo>
                    <a:pt x="73" y="9"/>
                  </a:lnTo>
                  <a:lnTo>
                    <a:pt x="76" y="11"/>
                  </a:lnTo>
                  <a:lnTo>
                    <a:pt x="80" y="11"/>
                  </a:lnTo>
                  <a:lnTo>
                    <a:pt x="80" y="13"/>
                  </a:lnTo>
                  <a:lnTo>
                    <a:pt x="84" y="13"/>
                  </a:lnTo>
                  <a:lnTo>
                    <a:pt x="86" y="11"/>
                  </a:lnTo>
                  <a:lnTo>
                    <a:pt x="89" y="11"/>
                  </a:lnTo>
                  <a:lnTo>
                    <a:pt x="93" y="13"/>
                  </a:lnTo>
                  <a:lnTo>
                    <a:pt x="95" y="11"/>
                  </a:lnTo>
                  <a:lnTo>
                    <a:pt x="102" y="11"/>
                  </a:lnTo>
                  <a:lnTo>
                    <a:pt x="104" y="11"/>
                  </a:lnTo>
                  <a:lnTo>
                    <a:pt x="104" y="8"/>
                  </a:lnTo>
                  <a:lnTo>
                    <a:pt x="104" y="4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77">
              <a:extLst>
                <a:ext uri="{FF2B5EF4-FFF2-40B4-BE49-F238E27FC236}">
                  <a16:creationId xmlns:a16="http://schemas.microsoft.com/office/drawing/2014/main" id="{2A7B79E4-C6FA-4BFB-8B36-B56194700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66733" y="5726341"/>
              <a:ext cx="1727538" cy="1350402"/>
            </a:xfrm>
            <a:custGeom>
              <a:avLst/>
              <a:gdLst>
                <a:gd name="T0" fmla="*/ 75 w 142"/>
                <a:gd name="T1" fmla="*/ 6 h 111"/>
                <a:gd name="T2" fmla="*/ 82 w 142"/>
                <a:gd name="T3" fmla="*/ 4 h 111"/>
                <a:gd name="T4" fmla="*/ 90 w 142"/>
                <a:gd name="T5" fmla="*/ 8 h 111"/>
                <a:gd name="T6" fmla="*/ 97 w 142"/>
                <a:gd name="T7" fmla="*/ 8 h 111"/>
                <a:gd name="T8" fmla="*/ 106 w 142"/>
                <a:gd name="T9" fmla="*/ 11 h 111"/>
                <a:gd name="T10" fmla="*/ 106 w 142"/>
                <a:gd name="T11" fmla="*/ 19 h 111"/>
                <a:gd name="T12" fmla="*/ 110 w 142"/>
                <a:gd name="T13" fmla="*/ 28 h 111"/>
                <a:gd name="T14" fmla="*/ 116 w 142"/>
                <a:gd name="T15" fmla="*/ 36 h 111"/>
                <a:gd name="T16" fmla="*/ 123 w 142"/>
                <a:gd name="T17" fmla="*/ 45 h 111"/>
                <a:gd name="T18" fmla="*/ 131 w 142"/>
                <a:gd name="T19" fmla="*/ 53 h 111"/>
                <a:gd name="T20" fmla="*/ 136 w 142"/>
                <a:gd name="T21" fmla="*/ 60 h 111"/>
                <a:gd name="T22" fmla="*/ 140 w 142"/>
                <a:gd name="T23" fmla="*/ 66 h 111"/>
                <a:gd name="T24" fmla="*/ 127 w 142"/>
                <a:gd name="T25" fmla="*/ 71 h 111"/>
                <a:gd name="T26" fmla="*/ 121 w 142"/>
                <a:gd name="T27" fmla="*/ 71 h 111"/>
                <a:gd name="T28" fmla="*/ 125 w 142"/>
                <a:gd name="T29" fmla="*/ 81 h 111"/>
                <a:gd name="T30" fmla="*/ 129 w 142"/>
                <a:gd name="T31" fmla="*/ 90 h 111"/>
                <a:gd name="T32" fmla="*/ 129 w 142"/>
                <a:gd name="T33" fmla="*/ 94 h 111"/>
                <a:gd name="T34" fmla="*/ 118 w 142"/>
                <a:gd name="T35" fmla="*/ 96 h 111"/>
                <a:gd name="T36" fmla="*/ 114 w 142"/>
                <a:gd name="T37" fmla="*/ 109 h 111"/>
                <a:gd name="T38" fmla="*/ 106 w 142"/>
                <a:gd name="T39" fmla="*/ 107 h 111"/>
                <a:gd name="T40" fmla="*/ 99 w 142"/>
                <a:gd name="T41" fmla="*/ 107 h 111"/>
                <a:gd name="T42" fmla="*/ 93 w 142"/>
                <a:gd name="T43" fmla="*/ 111 h 111"/>
                <a:gd name="T44" fmla="*/ 90 w 142"/>
                <a:gd name="T45" fmla="*/ 107 h 111"/>
                <a:gd name="T46" fmla="*/ 80 w 142"/>
                <a:gd name="T47" fmla="*/ 109 h 111"/>
                <a:gd name="T48" fmla="*/ 73 w 142"/>
                <a:gd name="T49" fmla="*/ 107 h 111"/>
                <a:gd name="T50" fmla="*/ 69 w 142"/>
                <a:gd name="T51" fmla="*/ 109 h 111"/>
                <a:gd name="T52" fmla="*/ 60 w 142"/>
                <a:gd name="T53" fmla="*/ 109 h 111"/>
                <a:gd name="T54" fmla="*/ 54 w 142"/>
                <a:gd name="T55" fmla="*/ 105 h 111"/>
                <a:gd name="T56" fmla="*/ 41 w 142"/>
                <a:gd name="T57" fmla="*/ 101 h 111"/>
                <a:gd name="T58" fmla="*/ 35 w 142"/>
                <a:gd name="T59" fmla="*/ 103 h 111"/>
                <a:gd name="T60" fmla="*/ 19 w 142"/>
                <a:gd name="T61" fmla="*/ 105 h 111"/>
                <a:gd name="T62" fmla="*/ 9 w 142"/>
                <a:gd name="T63" fmla="*/ 103 h 111"/>
                <a:gd name="T64" fmla="*/ 7 w 142"/>
                <a:gd name="T65" fmla="*/ 103 h 111"/>
                <a:gd name="T66" fmla="*/ 2 w 142"/>
                <a:gd name="T67" fmla="*/ 92 h 111"/>
                <a:gd name="T68" fmla="*/ 9 w 142"/>
                <a:gd name="T69" fmla="*/ 86 h 111"/>
                <a:gd name="T70" fmla="*/ 5 w 142"/>
                <a:gd name="T71" fmla="*/ 75 h 111"/>
                <a:gd name="T72" fmla="*/ 4 w 142"/>
                <a:gd name="T73" fmla="*/ 68 h 111"/>
                <a:gd name="T74" fmla="*/ 0 w 142"/>
                <a:gd name="T75" fmla="*/ 58 h 111"/>
                <a:gd name="T76" fmla="*/ 9 w 142"/>
                <a:gd name="T77" fmla="*/ 53 h 111"/>
                <a:gd name="T78" fmla="*/ 19 w 142"/>
                <a:gd name="T79" fmla="*/ 53 h 111"/>
                <a:gd name="T80" fmla="*/ 20 w 142"/>
                <a:gd name="T81" fmla="*/ 47 h 111"/>
                <a:gd name="T82" fmla="*/ 26 w 142"/>
                <a:gd name="T83" fmla="*/ 43 h 111"/>
                <a:gd name="T84" fmla="*/ 30 w 142"/>
                <a:gd name="T85" fmla="*/ 45 h 111"/>
                <a:gd name="T86" fmla="*/ 34 w 142"/>
                <a:gd name="T87" fmla="*/ 41 h 111"/>
                <a:gd name="T88" fmla="*/ 30 w 142"/>
                <a:gd name="T89" fmla="*/ 34 h 111"/>
                <a:gd name="T90" fmla="*/ 35 w 142"/>
                <a:gd name="T91" fmla="*/ 26 h 111"/>
                <a:gd name="T92" fmla="*/ 43 w 142"/>
                <a:gd name="T93" fmla="*/ 21 h 111"/>
                <a:gd name="T94" fmla="*/ 43 w 142"/>
                <a:gd name="T95" fmla="*/ 15 h 111"/>
                <a:gd name="T96" fmla="*/ 56 w 142"/>
                <a:gd name="T97" fmla="*/ 11 h 111"/>
                <a:gd name="T98" fmla="*/ 60 w 142"/>
                <a:gd name="T99" fmla="*/ 6 h 111"/>
                <a:gd name="T100" fmla="*/ 65 w 142"/>
                <a:gd name="T101" fmla="*/ 0 h 111"/>
                <a:gd name="T102" fmla="*/ 71 w 142"/>
                <a:gd name="T103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2" h="111">
                  <a:moveTo>
                    <a:pt x="71" y="0"/>
                  </a:moveTo>
                  <a:lnTo>
                    <a:pt x="75" y="6"/>
                  </a:lnTo>
                  <a:lnTo>
                    <a:pt x="78" y="4"/>
                  </a:lnTo>
                  <a:lnTo>
                    <a:pt x="82" y="4"/>
                  </a:lnTo>
                  <a:lnTo>
                    <a:pt x="86" y="10"/>
                  </a:lnTo>
                  <a:lnTo>
                    <a:pt x="90" y="8"/>
                  </a:lnTo>
                  <a:lnTo>
                    <a:pt x="95" y="6"/>
                  </a:lnTo>
                  <a:lnTo>
                    <a:pt x="97" y="8"/>
                  </a:lnTo>
                  <a:lnTo>
                    <a:pt x="99" y="8"/>
                  </a:lnTo>
                  <a:lnTo>
                    <a:pt x="106" y="11"/>
                  </a:lnTo>
                  <a:lnTo>
                    <a:pt x="108" y="15"/>
                  </a:lnTo>
                  <a:lnTo>
                    <a:pt x="106" y="19"/>
                  </a:lnTo>
                  <a:lnTo>
                    <a:pt x="110" y="23"/>
                  </a:lnTo>
                  <a:lnTo>
                    <a:pt x="110" y="28"/>
                  </a:lnTo>
                  <a:lnTo>
                    <a:pt x="114" y="32"/>
                  </a:lnTo>
                  <a:lnTo>
                    <a:pt x="116" y="36"/>
                  </a:lnTo>
                  <a:lnTo>
                    <a:pt x="120" y="41"/>
                  </a:lnTo>
                  <a:lnTo>
                    <a:pt x="123" y="45"/>
                  </a:lnTo>
                  <a:lnTo>
                    <a:pt x="125" y="51"/>
                  </a:lnTo>
                  <a:lnTo>
                    <a:pt x="131" y="53"/>
                  </a:lnTo>
                  <a:lnTo>
                    <a:pt x="136" y="58"/>
                  </a:lnTo>
                  <a:lnTo>
                    <a:pt x="136" y="60"/>
                  </a:lnTo>
                  <a:lnTo>
                    <a:pt x="142" y="64"/>
                  </a:lnTo>
                  <a:lnTo>
                    <a:pt x="140" y="66"/>
                  </a:lnTo>
                  <a:lnTo>
                    <a:pt x="136" y="71"/>
                  </a:lnTo>
                  <a:lnTo>
                    <a:pt x="127" y="71"/>
                  </a:lnTo>
                  <a:lnTo>
                    <a:pt x="123" y="69"/>
                  </a:lnTo>
                  <a:lnTo>
                    <a:pt x="121" y="71"/>
                  </a:lnTo>
                  <a:lnTo>
                    <a:pt x="123" y="75"/>
                  </a:lnTo>
                  <a:lnTo>
                    <a:pt x="125" y="81"/>
                  </a:lnTo>
                  <a:lnTo>
                    <a:pt x="125" y="86"/>
                  </a:lnTo>
                  <a:lnTo>
                    <a:pt x="129" y="90"/>
                  </a:lnTo>
                  <a:lnTo>
                    <a:pt x="129" y="94"/>
                  </a:lnTo>
                  <a:lnTo>
                    <a:pt x="129" y="94"/>
                  </a:lnTo>
                  <a:lnTo>
                    <a:pt x="121" y="96"/>
                  </a:lnTo>
                  <a:lnTo>
                    <a:pt x="118" y="96"/>
                  </a:lnTo>
                  <a:lnTo>
                    <a:pt x="114" y="103"/>
                  </a:lnTo>
                  <a:lnTo>
                    <a:pt x="114" y="109"/>
                  </a:lnTo>
                  <a:lnTo>
                    <a:pt x="110" y="109"/>
                  </a:lnTo>
                  <a:lnTo>
                    <a:pt x="106" y="107"/>
                  </a:lnTo>
                  <a:lnTo>
                    <a:pt x="103" y="109"/>
                  </a:lnTo>
                  <a:lnTo>
                    <a:pt x="99" y="107"/>
                  </a:lnTo>
                  <a:lnTo>
                    <a:pt x="95" y="107"/>
                  </a:lnTo>
                  <a:lnTo>
                    <a:pt x="93" y="111"/>
                  </a:lnTo>
                  <a:lnTo>
                    <a:pt x="90" y="109"/>
                  </a:lnTo>
                  <a:lnTo>
                    <a:pt x="90" y="107"/>
                  </a:lnTo>
                  <a:lnTo>
                    <a:pt x="84" y="105"/>
                  </a:lnTo>
                  <a:lnTo>
                    <a:pt x="80" y="109"/>
                  </a:lnTo>
                  <a:lnTo>
                    <a:pt x="77" y="107"/>
                  </a:lnTo>
                  <a:lnTo>
                    <a:pt x="73" y="107"/>
                  </a:lnTo>
                  <a:lnTo>
                    <a:pt x="71" y="109"/>
                  </a:lnTo>
                  <a:lnTo>
                    <a:pt x="69" y="109"/>
                  </a:lnTo>
                  <a:lnTo>
                    <a:pt x="65" y="105"/>
                  </a:lnTo>
                  <a:lnTo>
                    <a:pt x="60" y="109"/>
                  </a:lnTo>
                  <a:lnTo>
                    <a:pt x="60" y="107"/>
                  </a:lnTo>
                  <a:lnTo>
                    <a:pt x="54" y="105"/>
                  </a:lnTo>
                  <a:lnTo>
                    <a:pt x="45" y="103"/>
                  </a:lnTo>
                  <a:lnTo>
                    <a:pt x="41" y="101"/>
                  </a:lnTo>
                  <a:lnTo>
                    <a:pt x="39" y="99"/>
                  </a:lnTo>
                  <a:lnTo>
                    <a:pt x="35" y="103"/>
                  </a:lnTo>
                  <a:lnTo>
                    <a:pt x="30" y="103"/>
                  </a:lnTo>
                  <a:lnTo>
                    <a:pt x="19" y="105"/>
                  </a:lnTo>
                  <a:lnTo>
                    <a:pt x="15" y="107"/>
                  </a:lnTo>
                  <a:lnTo>
                    <a:pt x="9" y="103"/>
                  </a:lnTo>
                  <a:lnTo>
                    <a:pt x="7" y="105"/>
                  </a:lnTo>
                  <a:lnTo>
                    <a:pt x="7" y="103"/>
                  </a:lnTo>
                  <a:lnTo>
                    <a:pt x="4" y="97"/>
                  </a:lnTo>
                  <a:lnTo>
                    <a:pt x="2" y="92"/>
                  </a:lnTo>
                  <a:lnTo>
                    <a:pt x="5" y="88"/>
                  </a:lnTo>
                  <a:lnTo>
                    <a:pt x="9" y="86"/>
                  </a:lnTo>
                  <a:lnTo>
                    <a:pt x="7" y="77"/>
                  </a:lnTo>
                  <a:lnTo>
                    <a:pt x="5" y="75"/>
                  </a:lnTo>
                  <a:lnTo>
                    <a:pt x="5" y="69"/>
                  </a:lnTo>
                  <a:lnTo>
                    <a:pt x="4" y="6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4" y="54"/>
                  </a:lnTo>
                  <a:lnTo>
                    <a:pt x="9" y="53"/>
                  </a:lnTo>
                  <a:lnTo>
                    <a:pt x="15" y="54"/>
                  </a:lnTo>
                  <a:lnTo>
                    <a:pt x="19" y="53"/>
                  </a:lnTo>
                  <a:lnTo>
                    <a:pt x="22" y="53"/>
                  </a:lnTo>
                  <a:lnTo>
                    <a:pt x="20" y="47"/>
                  </a:lnTo>
                  <a:lnTo>
                    <a:pt x="24" y="47"/>
                  </a:lnTo>
                  <a:lnTo>
                    <a:pt x="26" y="43"/>
                  </a:lnTo>
                  <a:lnTo>
                    <a:pt x="30" y="41"/>
                  </a:lnTo>
                  <a:lnTo>
                    <a:pt x="30" y="45"/>
                  </a:lnTo>
                  <a:lnTo>
                    <a:pt x="34" y="45"/>
                  </a:lnTo>
                  <a:lnTo>
                    <a:pt x="34" y="41"/>
                  </a:lnTo>
                  <a:lnTo>
                    <a:pt x="30" y="38"/>
                  </a:lnTo>
                  <a:lnTo>
                    <a:pt x="30" y="34"/>
                  </a:lnTo>
                  <a:lnTo>
                    <a:pt x="34" y="32"/>
                  </a:lnTo>
                  <a:lnTo>
                    <a:pt x="35" y="26"/>
                  </a:lnTo>
                  <a:lnTo>
                    <a:pt x="43" y="25"/>
                  </a:lnTo>
                  <a:lnTo>
                    <a:pt x="43" y="21"/>
                  </a:lnTo>
                  <a:lnTo>
                    <a:pt x="39" y="19"/>
                  </a:lnTo>
                  <a:lnTo>
                    <a:pt x="43" y="15"/>
                  </a:lnTo>
                  <a:lnTo>
                    <a:pt x="48" y="11"/>
                  </a:lnTo>
                  <a:lnTo>
                    <a:pt x="56" y="11"/>
                  </a:lnTo>
                  <a:lnTo>
                    <a:pt x="56" y="8"/>
                  </a:lnTo>
                  <a:lnTo>
                    <a:pt x="60" y="6"/>
                  </a:lnTo>
                  <a:lnTo>
                    <a:pt x="62" y="2"/>
                  </a:lnTo>
                  <a:lnTo>
                    <a:pt x="65" y="0"/>
                  </a:lnTo>
                  <a:lnTo>
                    <a:pt x="67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78">
              <a:extLst>
                <a:ext uri="{FF2B5EF4-FFF2-40B4-BE49-F238E27FC236}">
                  <a16:creationId xmlns:a16="http://schemas.microsoft.com/office/drawing/2014/main" id="{60DC73BA-337E-44F6-95F1-71E54151E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32910" y="6796928"/>
              <a:ext cx="3406412" cy="2116844"/>
            </a:xfrm>
            <a:custGeom>
              <a:avLst/>
              <a:gdLst>
                <a:gd name="T0" fmla="*/ 174 w 280"/>
                <a:gd name="T1" fmla="*/ 0 h 174"/>
                <a:gd name="T2" fmla="*/ 192 w 280"/>
                <a:gd name="T3" fmla="*/ 21 h 174"/>
                <a:gd name="T4" fmla="*/ 202 w 280"/>
                <a:gd name="T5" fmla="*/ 38 h 174"/>
                <a:gd name="T6" fmla="*/ 224 w 280"/>
                <a:gd name="T7" fmla="*/ 43 h 174"/>
                <a:gd name="T8" fmla="*/ 243 w 280"/>
                <a:gd name="T9" fmla="*/ 54 h 174"/>
                <a:gd name="T10" fmla="*/ 263 w 280"/>
                <a:gd name="T11" fmla="*/ 54 h 174"/>
                <a:gd name="T12" fmla="*/ 280 w 280"/>
                <a:gd name="T13" fmla="*/ 60 h 174"/>
                <a:gd name="T14" fmla="*/ 276 w 280"/>
                <a:gd name="T15" fmla="*/ 81 h 174"/>
                <a:gd name="T16" fmla="*/ 265 w 280"/>
                <a:gd name="T17" fmla="*/ 99 h 174"/>
                <a:gd name="T18" fmla="*/ 254 w 280"/>
                <a:gd name="T19" fmla="*/ 112 h 174"/>
                <a:gd name="T20" fmla="*/ 241 w 280"/>
                <a:gd name="T21" fmla="*/ 118 h 174"/>
                <a:gd name="T22" fmla="*/ 226 w 280"/>
                <a:gd name="T23" fmla="*/ 125 h 174"/>
                <a:gd name="T24" fmla="*/ 211 w 280"/>
                <a:gd name="T25" fmla="*/ 124 h 174"/>
                <a:gd name="T26" fmla="*/ 209 w 280"/>
                <a:gd name="T27" fmla="*/ 137 h 174"/>
                <a:gd name="T28" fmla="*/ 211 w 280"/>
                <a:gd name="T29" fmla="*/ 129 h 174"/>
                <a:gd name="T30" fmla="*/ 200 w 280"/>
                <a:gd name="T31" fmla="*/ 138 h 174"/>
                <a:gd name="T32" fmla="*/ 187 w 280"/>
                <a:gd name="T33" fmla="*/ 138 h 174"/>
                <a:gd name="T34" fmla="*/ 200 w 280"/>
                <a:gd name="T35" fmla="*/ 142 h 174"/>
                <a:gd name="T36" fmla="*/ 203 w 280"/>
                <a:gd name="T37" fmla="*/ 148 h 174"/>
                <a:gd name="T38" fmla="*/ 209 w 280"/>
                <a:gd name="T39" fmla="*/ 155 h 174"/>
                <a:gd name="T40" fmla="*/ 202 w 280"/>
                <a:gd name="T41" fmla="*/ 138 h 174"/>
                <a:gd name="T42" fmla="*/ 217 w 280"/>
                <a:gd name="T43" fmla="*/ 155 h 174"/>
                <a:gd name="T44" fmla="*/ 231 w 280"/>
                <a:gd name="T45" fmla="*/ 150 h 174"/>
                <a:gd name="T46" fmla="*/ 231 w 280"/>
                <a:gd name="T47" fmla="*/ 159 h 174"/>
                <a:gd name="T48" fmla="*/ 207 w 280"/>
                <a:gd name="T49" fmla="*/ 165 h 174"/>
                <a:gd name="T50" fmla="*/ 185 w 280"/>
                <a:gd name="T51" fmla="*/ 170 h 174"/>
                <a:gd name="T52" fmla="*/ 175 w 280"/>
                <a:gd name="T53" fmla="*/ 155 h 174"/>
                <a:gd name="T54" fmla="*/ 185 w 280"/>
                <a:gd name="T55" fmla="*/ 146 h 174"/>
                <a:gd name="T56" fmla="*/ 181 w 280"/>
                <a:gd name="T57" fmla="*/ 140 h 174"/>
                <a:gd name="T58" fmla="*/ 164 w 280"/>
                <a:gd name="T59" fmla="*/ 138 h 174"/>
                <a:gd name="T60" fmla="*/ 157 w 280"/>
                <a:gd name="T61" fmla="*/ 131 h 174"/>
                <a:gd name="T62" fmla="*/ 162 w 280"/>
                <a:gd name="T63" fmla="*/ 129 h 174"/>
                <a:gd name="T64" fmla="*/ 159 w 280"/>
                <a:gd name="T65" fmla="*/ 125 h 174"/>
                <a:gd name="T66" fmla="*/ 151 w 280"/>
                <a:gd name="T67" fmla="*/ 127 h 174"/>
                <a:gd name="T68" fmla="*/ 140 w 280"/>
                <a:gd name="T69" fmla="*/ 135 h 174"/>
                <a:gd name="T70" fmla="*/ 127 w 280"/>
                <a:gd name="T71" fmla="*/ 150 h 174"/>
                <a:gd name="T72" fmla="*/ 125 w 280"/>
                <a:gd name="T73" fmla="*/ 157 h 174"/>
                <a:gd name="T74" fmla="*/ 108 w 280"/>
                <a:gd name="T75" fmla="*/ 157 h 174"/>
                <a:gd name="T76" fmla="*/ 106 w 280"/>
                <a:gd name="T77" fmla="*/ 148 h 174"/>
                <a:gd name="T78" fmla="*/ 116 w 280"/>
                <a:gd name="T79" fmla="*/ 131 h 174"/>
                <a:gd name="T80" fmla="*/ 125 w 280"/>
                <a:gd name="T81" fmla="*/ 127 h 174"/>
                <a:gd name="T82" fmla="*/ 116 w 280"/>
                <a:gd name="T83" fmla="*/ 112 h 174"/>
                <a:gd name="T84" fmla="*/ 102 w 280"/>
                <a:gd name="T85" fmla="*/ 94 h 174"/>
                <a:gd name="T86" fmla="*/ 84 w 280"/>
                <a:gd name="T87" fmla="*/ 90 h 174"/>
                <a:gd name="T88" fmla="*/ 73 w 280"/>
                <a:gd name="T89" fmla="*/ 88 h 174"/>
                <a:gd name="T90" fmla="*/ 71 w 280"/>
                <a:gd name="T91" fmla="*/ 97 h 174"/>
                <a:gd name="T92" fmla="*/ 45 w 280"/>
                <a:gd name="T93" fmla="*/ 107 h 174"/>
                <a:gd name="T94" fmla="*/ 26 w 280"/>
                <a:gd name="T95" fmla="*/ 101 h 174"/>
                <a:gd name="T96" fmla="*/ 9 w 280"/>
                <a:gd name="T97" fmla="*/ 97 h 174"/>
                <a:gd name="T98" fmla="*/ 5 w 280"/>
                <a:gd name="T99" fmla="*/ 77 h 174"/>
                <a:gd name="T100" fmla="*/ 20 w 280"/>
                <a:gd name="T101" fmla="*/ 51 h 174"/>
                <a:gd name="T102" fmla="*/ 24 w 280"/>
                <a:gd name="T103" fmla="*/ 38 h 174"/>
                <a:gd name="T104" fmla="*/ 18 w 280"/>
                <a:gd name="T105" fmla="*/ 19 h 174"/>
                <a:gd name="T106" fmla="*/ 41 w 280"/>
                <a:gd name="T107" fmla="*/ 15 h 174"/>
                <a:gd name="T108" fmla="*/ 65 w 280"/>
                <a:gd name="T109" fmla="*/ 17 h 174"/>
                <a:gd name="T110" fmla="*/ 82 w 280"/>
                <a:gd name="T111" fmla="*/ 21 h 174"/>
                <a:gd name="T112" fmla="*/ 101 w 280"/>
                <a:gd name="T113" fmla="*/ 19 h 174"/>
                <a:gd name="T114" fmla="*/ 114 w 280"/>
                <a:gd name="T115" fmla="*/ 21 h 174"/>
                <a:gd name="T116" fmla="*/ 129 w 280"/>
                <a:gd name="T117" fmla="*/ 8 h 174"/>
                <a:gd name="T118" fmla="*/ 147 w 280"/>
                <a:gd name="T119" fmla="*/ 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80" h="174">
                  <a:moveTo>
                    <a:pt x="149" y="0"/>
                  </a:moveTo>
                  <a:lnTo>
                    <a:pt x="157" y="4"/>
                  </a:lnTo>
                  <a:lnTo>
                    <a:pt x="166" y="4"/>
                  </a:lnTo>
                  <a:lnTo>
                    <a:pt x="170" y="0"/>
                  </a:lnTo>
                  <a:lnTo>
                    <a:pt x="174" y="0"/>
                  </a:lnTo>
                  <a:lnTo>
                    <a:pt x="177" y="9"/>
                  </a:lnTo>
                  <a:lnTo>
                    <a:pt x="181" y="11"/>
                  </a:lnTo>
                  <a:lnTo>
                    <a:pt x="179" y="15"/>
                  </a:lnTo>
                  <a:lnTo>
                    <a:pt x="183" y="21"/>
                  </a:lnTo>
                  <a:lnTo>
                    <a:pt x="192" y="21"/>
                  </a:lnTo>
                  <a:lnTo>
                    <a:pt x="196" y="23"/>
                  </a:lnTo>
                  <a:lnTo>
                    <a:pt x="196" y="26"/>
                  </a:lnTo>
                  <a:lnTo>
                    <a:pt x="200" y="26"/>
                  </a:lnTo>
                  <a:lnTo>
                    <a:pt x="200" y="32"/>
                  </a:lnTo>
                  <a:lnTo>
                    <a:pt x="202" y="38"/>
                  </a:lnTo>
                  <a:lnTo>
                    <a:pt x="209" y="45"/>
                  </a:lnTo>
                  <a:lnTo>
                    <a:pt x="213" y="41"/>
                  </a:lnTo>
                  <a:lnTo>
                    <a:pt x="217" y="43"/>
                  </a:lnTo>
                  <a:lnTo>
                    <a:pt x="220" y="43"/>
                  </a:lnTo>
                  <a:lnTo>
                    <a:pt x="224" y="43"/>
                  </a:lnTo>
                  <a:lnTo>
                    <a:pt x="230" y="39"/>
                  </a:lnTo>
                  <a:lnTo>
                    <a:pt x="233" y="39"/>
                  </a:lnTo>
                  <a:lnTo>
                    <a:pt x="237" y="47"/>
                  </a:lnTo>
                  <a:lnTo>
                    <a:pt x="243" y="51"/>
                  </a:lnTo>
                  <a:lnTo>
                    <a:pt x="243" y="54"/>
                  </a:lnTo>
                  <a:lnTo>
                    <a:pt x="246" y="51"/>
                  </a:lnTo>
                  <a:lnTo>
                    <a:pt x="252" y="52"/>
                  </a:lnTo>
                  <a:lnTo>
                    <a:pt x="256" y="52"/>
                  </a:lnTo>
                  <a:lnTo>
                    <a:pt x="260" y="54"/>
                  </a:lnTo>
                  <a:lnTo>
                    <a:pt x="263" y="54"/>
                  </a:lnTo>
                  <a:lnTo>
                    <a:pt x="267" y="56"/>
                  </a:lnTo>
                  <a:lnTo>
                    <a:pt x="273" y="58"/>
                  </a:lnTo>
                  <a:lnTo>
                    <a:pt x="274" y="54"/>
                  </a:lnTo>
                  <a:lnTo>
                    <a:pt x="276" y="60"/>
                  </a:lnTo>
                  <a:lnTo>
                    <a:pt x="280" y="60"/>
                  </a:lnTo>
                  <a:lnTo>
                    <a:pt x="280" y="66"/>
                  </a:lnTo>
                  <a:lnTo>
                    <a:pt x="276" y="69"/>
                  </a:lnTo>
                  <a:lnTo>
                    <a:pt x="273" y="69"/>
                  </a:lnTo>
                  <a:lnTo>
                    <a:pt x="273" y="77"/>
                  </a:lnTo>
                  <a:lnTo>
                    <a:pt x="276" y="81"/>
                  </a:lnTo>
                  <a:lnTo>
                    <a:pt x="278" y="84"/>
                  </a:lnTo>
                  <a:lnTo>
                    <a:pt x="274" y="92"/>
                  </a:lnTo>
                  <a:lnTo>
                    <a:pt x="276" y="95"/>
                  </a:lnTo>
                  <a:lnTo>
                    <a:pt x="273" y="97"/>
                  </a:lnTo>
                  <a:lnTo>
                    <a:pt x="265" y="99"/>
                  </a:lnTo>
                  <a:lnTo>
                    <a:pt x="261" y="105"/>
                  </a:lnTo>
                  <a:lnTo>
                    <a:pt x="260" y="105"/>
                  </a:lnTo>
                  <a:lnTo>
                    <a:pt x="258" y="112"/>
                  </a:lnTo>
                  <a:lnTo>
                    <a:pt x="254" y="114"/>
                  </a:lnTo>
                  <a:lnTo>
                    <a:pt x="254" y="112"/>
                  </a:lnTo>
                  <a:lnTo>
                    <a:pt x="252" y="112"/>
                  </a:lnTo>
                  <a:lnTo>
                    <a:pt x="248" y="114"/>
                  </a:lnTo>
                  <a:lnTo>
                    <a:pt x="245" y="114"/>
                  </a:lnTo>
                  <a:lnTo>
                    <a:pt x="243" y="116"/>
                  </a:lnTo>
                  <a:lnTo>
                    <a:pt x="241" y="118"/>
                  </a:lnTo>
                  <a:lnTo>
                    <a:pt x="237" y="118"/>
                  </a:lnTo>
                  <a:lnTo>
                    <a:pt x="235" y="122"/>
                  </a:lnTo>
                  <a:lnTo>
                    <a:pt x="231" y="125"/>
                  </a:lnTo>
                  <a:lnTo>
                    <a:pt x="230" y="124"/>
                  </a:lnTo>
                  <a:lnTo>
                    <a:pt x="226" y="125"/>
                  </a:lnTo>
                  <a:lnTo>
                    <a:pt x="224" y="127"/>
                  </a:lnTo>
                  <a:lnTo>
                    <a:pt x="220" y="125"/>
                  </a:lnTo>
                  <a:lnTo>
                    <a:pt x="217" y="127"/>
                  </a:lnTo>
                  <a:lnTo>
                    <a:pt x="215" y="127"/>
                  </a:lnTo>
                  <a:lnTo>
                    <a:pt x="211" y="124"/>
                  </a:lnTo>
                  <a:lnTo>
                    <a:pt x="211" y="124"/>
                  </a:lnTo>
                  <a:lnTo>
                    <a:pt x="211" y="125"/>
                  </a:lnTo>
                  <a:lnTo>
                    <a:pt x="213" y="129"/>
                  </a:lnTo>
                  <a:lnTo>
                    <a:pt x="213" y="131"/>
                  </a:lnTo>
                  <a:lnTo>
                    <a:pt x="209" y="137"/>
                  </a:lnTo>
                  <a:lnTo>
                    <a:pt x="207" y="137"/>
                  </a:lnTo>
                  <a:lnTo>
                    <a:pt x="205" y="135"/>
                  </a:lnTo>
                  <a:lnTo>
                    <a:pt x="207" y="135"/>
                  </a:lnTo>
                  <a:lnTo>
                    <a:pt x="211" y="131"/>
                  </a:lnTo>
                  <a:lnTo>
                    <a:pt x="211" y="129"/>
                  </a:lnTo>
                  <a:lnTo>
                    <a:pt x="209" y="129"/>
                  </a:lnTo>
                  <a:lnTo>
                    <a:pt x="207" y="131"/>
                  </a:lnTo>
                  <a:lnTo>
                    <a:pt x="202" y="135"/>
                  </a:lnTo>
                  <a:lnTo>
                    <a:pt x="200" y="137"/>
                  </a:lnTo>
                  <a:lnTo>
                    <a:pt x="200" y="138"/>
                  </a:lnTo>
                  <a:lnTo>
                    <a:pt x="196" y="138"/>
                  </a:lnTo>
                  <a:lnTo>
                    <a:pt x="192" y="137"/>
                  </a:lnTo>
                  <a:lnTo>
                    <a:pt x="190" y="138"/>
                  </a:lnTo>
                  <a:lnTo>
                    <a:pt x="187" y="138"/>
                  </a:lnTo>
                  <a:lnTo>
                    <a:pt x="187" y="138"/>
                  </a:lnTo>
                  <a:lnTo>
                    <a:pt x="188" y="140"/>
                  </a:lnTo>
                  <a:lnTo>
                    <a:pt x="194" y="140"/>
                  </a:lnTo>
                  <a:lnTo>
                    <a:pt x="196" y="142"/>
                  </a:lnTo>
                  <a:lnTo>
                    <a:pt x="198" y="144"/>
                  </a:lnTo>
                  <a:lnTo>
                    <a:pt x="200" y="142"/>
                  </a:lnTo>
                  <a:lnTo>
                    <a:pt x="202" y="144"/>
                  </a:lnTo>
                  <a:lnTo>
                    <a:pt x="200" y="146"/>
                  </a:lnTo>
                  <a:lnTo>
                    <a:pt x="200" y="148"/>
                  </a:lnTo>
                  <a:lnTo>
                    <a:pt x="202" y="148"/>
                  </a:lnTo>
                  <a:lnTo>
                    <a:pt x="203" y="148"/>
                  </a:lnTo>
                  <a:lnTo>
                    <a:pt x="202" y="150"/>
                  </a:lnTo>
                  <a:lnTo>
                    <a:pt x="203" y="148"/>
                  </a:lnTo>
                  <a:lnTo>
                    <a:pt x="205" y="150"/>
                  </a:lnTo>
                  <a:lnTo>
                    <a:pt x="207" y="153"/>
                  </a:lnTo>
                  <a:lnTo>
                    <a:pt x="209" y="155"/>
                  </a:lnTo>
                  <a:lnTo>
                    <a:pt x="213" y="155"/>
                  </a:lnTo>
                  <a:lnTo>
                    <a:pt x="215" y="155"/>
                  </a:lnTo>
                  <a:lnTo>
                    <a:pt x="209" y="150"/>
                  </a:lnTo>
                  <a:lnTo>
                    <a:pt x="203" y="142"/>
                  </a:lnTo>
                  <a:lnTo>
                    <a:pt x="202" y="138"/>
                  </a:lnTo>
                  <a:lnTo>
                    <a:pt x="203" y="137"/>
                  </a:lnTo>
                  <a:lnTo>
                    <a:pt x="205" y="140"/>
                  </a:lnTo>
                  <a:lnTo>
                    <a:pt x="207" y="146"/>
                  </a:lnTo>
                  <a:lnTo>
                    <a:pt x="215" y="155"/>
                  </a:lnTo>
                  <a:lnTo>
                    <a:pt x="217" y="155"/>
                  </a:lnTo>
                  <a:lnTo>
                    <a:pt x="220" y="152"/>
                  </a:lnTo>
                  <a:lnTo>
                    <a:pt x="222" y="152"/>
                  </a:lnTo>
                  <a:lnTo>
                    <a:pt x="224" y="153"/>
                  </a:lnTo>
                  <a:lnTo>
                    <a:pt x="226" y="152"/>
                  </a:lnTo>
                  <a:lnTo>
                    <a:pt x="231" y="150"/>
                  </a:lnTo>
                  <a:lnTo>
                    <a:pt x="235" y="150"/>
                  </a:lnTo>
                  <a:lnTo>
                    <a:pt x="235" y="153"/>
                  </a:lnTo>
                  <a:lnTo>
                    <a:pt x="233" y="153"/>
                  </a:lnTo>
                  <a:lnTo>
                    <a:pt x="233" y="157"/>
                  </a:lnTo>
                  <a:lnTo>
                    <a:pt x="231" y="159"/>
                  </a:lnTo>
                  <a:lnTo>
                    <a:pt x="226" y="161"/>
                  </a:lnTo>
                  <a:lnTo>
                    <a:pt x="220" y="159"/>
                  </a:lnTo>
                  <a:lnTo>
                    <a:pt x="217" y="161"/>
                  </a:lnTo>
                  <a:lnTo>
                    <a:pt x="213" y="165"/>
                  </a:lnTo>
                  <a:lnTo>
                    <a:pt x="207" y="165"/>
                  </a:lnTo>
                  <a:lnTo>
                    <a:pt x="200" y="170"/>
                  </a:lnTo>
                  <a:lnTo>
                    <a:pt x="194" y="174"/>
                  </a:lnTo>
                  <a:lnTo>
                    <a:pt x="188" y="174"/>
                  </a:lnTo>
                  <a:lnTo>
                    <a:pt x="185" y="170"/>
                  </a:lnTo>
                  <a:lnTo>
                    <a:pt x="185" y="170"/>
                  </a:lnTo>
                  <a:lnTo>
                    <a:pt x="188" y="163"/>
                  </a:lnTo>
                  <a:lnTo>
                    <a:pt x="187" y="161"/>
                  </a:lnTo>
                  <a:lnTo>
                    <a:pt x="183" y="157"/>
                  </a:lnTo>
                  <a:lnTo>
                    <a:pt x="179" y="157"/>
                  </a:lnTo>
                  <a:lnTo>
                    <a:pt x="175" y="155"/>
                  </a:lnTo>
                  <a:lnTo>
                    <a:pt x="174" y="157"/>
                  </a:lnTo>
                  <a:lnTo>
                    <a:pt x="172" y="155"/>
                  </a:lnTo>
                  <a:lnTo>
                    <a:pt x="175" y="152"/>
                  </a:lnTo>
                  <a:lnTo>
                    <a:pt x="181" y="148"/>
                  </a:lnTo>
                  <a:lnTo>
                    <a:pt x="185" y="146"/>
                  </a:lnTo>
                  <a:lnTo>
                    <a:pt x="187" y="146"/>
                  </a:lnTo>
                  <a:lnTo>
                    <a:pt x="185" y="142"/>
                  </a:lnTo>
                  <a:lnTo>
                    <a:pt x="185" y="138"/>
                  </a:lnTo>
                  <a:lnTo>
                    <a:pt x="183" y="138"/>
                  </a:lnTo>
                  <a:lnTo>
                    <a:pt x="181" y="140"/>
                  </a:lnTo>
                  <a:lnTo>
                    <a:pt x="179" y="138"/>
                  </a:lnTo>
                  <a:lnTo>
                    <a:pt x="175" y="137"/>
                  </a:lnTo>
                  <a:lnTo>
                    <a:pt x="172" y="138"/>
                  </a:lnTo>
                  <a:lnTo>
                    <a:pt x="168" y="140"/>
                  </a:lnTo>
                  <a:lnTo>
                    <a:pt x="164" y="138"/>
                  </a:lnTo>
                  <a:lnTo>
                    <a:pt x="162" y="138"/>
                  </a:lnTo>
                  <a:lnTo>
                    <a:pt x="159" y="137"/>
                  </a:lnTo>
                  <a:lnTo>
                    <a:pt x="160" y="135"/>
                  </a:lnTo>
                  <a:lnTo>
                    <a:pt x="162" y="133"/>
                  </a:lnTo>
                  <a:lnTo>
                    <a:pt x="157" y="131"/>
                  </a:lnTo>
                  <a:lnTo>
                    <a:pt x="151" y="131"/>
                  </a:lnTo>
                  <a:lnTo>
                    <a:pt x="149" y="129"/>
                  </a:lnTo>
                  <a:lnTo>
                    <a:pt x="153" y="129"/>
                  </a:lnTo>
                  <a:lnTo>
                    <a:pt x="159" y="129"/>
                  </a:lnTo>
                  <a:lnTo>
                    <a:pt x="162" y="129"/>
                  </a:lnTo>
                  <a:lnTo>
                    <a:pt x="164" y="129"/>
                  </a:lnTo>
                  <a:lnTo>
                    <a:pt x="168" y="127"/>
                  </a:lnTo>
                  <a:lnTo>
                    <a:pt x="162" y="127"/>
                  </a:lnTo>
                  <a:lnTo>
                    <a:pt x="160" y="127"/>
                  </a:lnTo>
                  <a:lnTo>
                    <a:pt x="159" y="125"/>
                  </a:lnTo>
                  <a:lnTo>
                    <a:pt x="157" y="124"/>
                  </a:lnTo>
                  <a:lnTo>
                    <a:pt x="155" y="125"/>
                  </a:lnTo>
                  <a:lnTo>
                    <a:pt x="155" y="127"/>
                  </a:lnTo>
                  <a:lnTo>
                    <a:pt x="151" y="127"/>
                  </a:lnTo>
                  <a:lnTo>
                    <a:pt x="151" y="127"/>
                  </a:lnTo>
                  <a:lnTo>
                    <a:pt x="149" y="125"/>
                  </a:lnTo>
                  <a:lnTo>
                    <a:pt x="145" y="129"/>
                  </a:lnTo>
                  <a:lnTo>
                    <a:pt x="142" y="129"/>
                  </a:lnTo>
                  <a:lnTo>
                    <a:pt x="140" y="131"/>
                  </a:lnTo>
                  <a:lnTo>
                    <a:pt x="140" y="135"/>
                  </a:lnTo>
                  <a:lnTo>
                    <a:pt x="136" y="140"/>
                  </a:lnTo>
                  <a:lnTo>
                    <a:pt x="134" y="140"/>
                  </a:lnTo>
                  <a:lnTo>
                    <a:pt x="136" y="142"/>
                  </a:lnTo>
                  <a:lnTo>
                    <a:pt x="129" y="150"/>
                  </a:lnTo>
                  <a:lnTo>
                    <a:pt x="127" y="150"/>
                  </a:lnTo>
                  <a:lnTo>
                    <a:pt x="125" y="148"/>
                  </a:lnTo>
                  <a:lnTo>
                    <a:pt x="125" y="150"/>
                  </a:lnTo>
                  <a:lnTo>
                    <a:pt x="125" y="152"/>
                  </a:lnTo>
                  <a:lnTo>
                    <a:pt x="127" y="153"/>
                  </a:lnTo>
                  <a:lnTo>
                    <a:pt x="125" y="157"/>
                  </a:lnTo>
                  <a:lnTo>
                    <a:pt x="125" y="157"/>
                  </a:lnTo>
                  <a:lnTo>
                    <a:pt x="123" y="155"/>
                  </a:lnTo>
                  <a:lnTo>
                    <a:pt x="117" y="155"/>
                  </a:lnTo>
                  <a:lnTo>
                    <a:pt x="116" y="157"/>
                  </a:lnTo>
                  <a:lnTo>
                    <a:pt x="108" y="157"/>
                  </a:lnTo>
                  <a:lnTo>
                    <a:pt x="104" y="157"/>
                  </a:lnTo>
                  <a:lnTo>
                    <a:pt x="101" y="152"/>
                  </a:lnTo>
                  <a:lnTo>
                    <a:pt x="104" y="150"/>
                  </a:lnTo>
                  <a:lnTo>
                    <a:pt x="106" y="152"/>
                  </a:lnTo>
                  <a:lnTo>
                    <a:pt x="106" y="148"/>
                  </a:lnTo>
                  <a:lnTo>
                    <a:pt x="110" y="142"/>
                  </a:lnTo>
                  <a:lnTo>
                    <a:pt x="112" y="142"/>
                  </a:lnTo>
                  <a:lnTo>
                    <a:pt x="112" y="138"/>
                  </a:lnTo>
                  <a:lnTo>
                    <a:pt x="112" y="131"/>
                  </a:lnTo>
                  <a:lnTo>
                    <a:pt x="116" y="131"/>
                  </a:lnTo>
                  <a:lnTo>
                    <a:pt x="119" y="131"/>
                  </a:lnTo>
                  <a:lnTo>
                    <a:pt x="123" y="133"/>
                  </a:lnTo>
                  <a:lnTo>
                    <a:pt x="127" y="133"/>
                  </a:lnTo>
                  <a:lnTo>
                    <a:pt x="129" y="131"/>
                  </a:lnTo>
                  <a:lnTo>
                    <a:pt x="125" y="127"/>
                  </a:lnTo>
                  <a:lnTo>
                    <a:pt x="127" y="125"/>
                  </a:lnTo>
                  <a:lnTo>
                    <a:pt x="127" y="122"/>
                  </a:lnTo>
                  <a:lnTo>
                    <a:pt x="121" y="118"/>
                  </a:lnTo>
                  <a:lnTo>
                    <a:pt x="117" y="114"/>
                  </a:lnTo>
                  <a:lnTo>
                    <a:pt x="116" y="112"/>
                  </a:lnTo>
                  <a:lnTo>
                    <a:pt x="112" y="110"/>
                  </a:lnTo>
                  <a:lnTo>
                    <a:pt x="114" y="107"/>
                  </a:lnTo>
                  <a:lnTo>
                    <a:pt x="112" y="101"/>
                  </a:lnTo>
                  <a:lnTo>
                    <a:pt x="108" y="99"/>
                  </a:lnTo>
                  <a:lnTo>
                    <a:pt x="102" y="94"/>
                  </a:lnTo>
                  <a:lnTo>
                    <a:pt x="101" y="94"/>
                  </a:lnTo>
                  <a:lnTo>
                    <a:pt x="101" y="95"/>
                  </a:lnTo>
                  <a:lnTo>
                    <a:pt x="95" y="95"/>
                  </a:lnTo>
                  <a:lnTo>
                    <a:pt x="89" y="90"/>
                  </a:lnTo>
                  <a:lnTo>
                    <a:pt x="84" y="90"/>
                  </a:lnTo>
                  <a:lnTo>
                    <a:pt x="82" y="86"/>
                  </a:lnTo>
                  <a:lnTo>
                    <a:pt x="80" y="88"/>
                  </a:lnTo>
                  <a:lnTo>
                    <a:pt x="76" y="88"/>
                  </a:lnTo>
                  <a:lnTo>
                    <a:pt x="76" y="90"/>
                  </a:lnTo>
                  <a:lnTo>
                    <a:pt x="73" y="88"/>
                  </a:lnTo>
                  <a:lnTo>
                    <a:pt x="73" y="88"/>
                  </a:lnTo>
                  <a:lnTo>
                    <a:pt x="69" y="88"/>
                  </a:lnTo>
                  <a:lnTo>
                    <a:pt x="71" y="92"/>
                  </a:lnTo>
                  <a:lnTo>
                    <a:pt x="69" y="94"/>
                  </a:lnTo>
                  <a:lnTo>
                    <a:pt x="71" y="97"/>
                  </a:lnTo>
                  <a:lnTo>
                    <a:pt x="67" y="99"/>
                  </a:lnTo>
                  <a:lnTo>
                    <a:pt x="63" y="101"/>
                  </a:lnTo>
                  <a:lnTo>
                    <a:pt x="50" y="103"/>
                  </a:lnTo>
                  <a:lnTo>
                    <a:pt x="48" y="107"/>
                  </a:lnTo>
                  <a:lnTo>
                    <a:pt x="45" y="107"/>
                  </a:lnTo>
                  <a:lnTo>
                    <a:pt x="39" y="109"/>
                  </a:lnTo>
                  <a:lnTo>
                    <a:pt x="35" y="107"/>
                  </a:lnTo>
                  <a:lnTo>
                    <a:pt x="33" y="105"/>
                  </a:lnTo>
                  <a:lnTo>
                    <a:pt x="30" y="101"/>
                  </a:lnTo>
                  <a:lnTo>
                    <a:pt x="26" y="101"/>
                  </a:lnTo>
                  <a:lnTo>
                    <a:pt x="18" y="99"/>
                  </a:lnTo>
                  <a:lnTo>
                    <a:pt x="15" y="99"/>
                  </a:lnTo>
                  <a:lnTo>
                    <a:pt x="13" y="101"/>
                  </a:lnTo>
                  <a:lnTo>
                    <a:pt x="11" y="101"/>
                  </a:lnTo>
                  <a:lnTo>
                    <a:pt x="9" y="97"/>
                  </a:lnTo>
                  <a:lnTo>
                    <a:pt x="5" y="95"/>
                  </a:lnTo>
                  <a:lnTo>
                    <a:pt x="0" y="92"/>
                  </a:lnTo>
                  <a:lnTo>
                    <a:pt x="1" y="90"/>
                  </a:lnTo>
                  <a:lnTo>
                    <a:pt x="1" y="84"/>
                  </a:lnTo>
                  <a:lnTo>
                    <a:pt x="5" y="77"/>
                  </a:lnTo>
                  <a:lnTo>
                    <a:pt x="9" y="77"/>
                  </a:lnTo>
                  <a:lnTo>
                    <a:pt x="9" y="73"/>
                  </a:lnTo>
                  <a:lnTo>
                    <a:pt x="9" y="67"/>
                  </a:lnTo>
                  <a:lnTo>
                    <a:pt x="18" y="56"/>
                  </a:lnTo>
                  <a:lnTo>
                    <a:pt x="20" y="51"/>
                  </a:lnTo>
                  <a:lnTo>
                    <a:pt x="22" y="49"/>
                  </a:lnTo>
                  <a:lnTo>
                    <a:pt x="26" y="49"/>
                  </a:lnTo>
                  <a:lnTo>
                    <a:pt x="26" y="43"/>
                  </a:lnTo>
                  <a:lnTo>
                    <a:pt x="26" y="41"/>
                  </a:lnTo>
                  <a:lnTo>
                    <a:pt x="24" y="38"/>
                  </a:lnTo>
                  <a:lnTo>
                    <a:pt x="26" y="36"/>
                  </a:lnTo>
                  <a:lnTo>
                    <a:pt x="22" y="34"/>
                  </a:lnTo>
                  <a:lnTo>
                    <a:pt x="20" y="28"/>
                  </a:lnTo>
                  <a:lnTo>
                    <a:pt x="18" y="26"/>
                  </a:lnTo>
                  <a:lnTo>
                    <a:pt x="18" y="19"/>
                  </a:lnTo>
                  <a:lnTo>
                    <a:pt x="18" y="17"/>
                  </a:lnTo>
                  <a:lnTo>
                    <a:pt x="20" y="15"/>
                  </a:lnTo>
                  <a:lnTo>
                    <a:pt x="26" y="19"/>
                  </a:lnTo>
                  <a:lnTo>
                    <a:pt x="30" y="17"/>
                  </a:lnTo>
                  <a:lnTo>
                    <a:pt x="41" y="15"/>
                  </a:lnTo>
                  <a:lnTo>
                    <a:pt x="46" y="15"/>
                  </a:lnTo>
                  <a:lnTo>
                    <a:pt x="50" y="11"/>
                  </a:lnTo>
                  <a:lnTo>
                    <a:pt x="52" y="13"/>
                  </a:lnTo>
                  <a:lnTo>
                    <a:pt x="56" y="15"/>
                  </a:lnTo>
                  <a:lnTo>
                    <a:pt x="65" y="17"/>
                  </a:lnTo>
                  <a:lnTo>
                    <a:pt x="71" y="19"/>
                  </a:lnTo>
                  <a:lnTo>
                    <a:pt x="71" y="21"/>
                  </a:lnTo>
                  <a:lnTo>
                    <a:pt x="76" y="17"/>
                  </a:lnTo>
                  <a:lnTo>
                    <a:pt x="80" y="21"/>
                  </a:lnTo>
                  <a:lnTo>
                    <a:pt x="82" y="21"/>
                  </a:lnTo>
                  <a:lnTo>
                    <a:pt x="84" y="19"/>
                  </a:lnTo>
                  <a:lnTo>
                    <a:pt x="88" y="19"/>
                  </a:lnTo>
                  <a:lnTo>
                    <a:pt x="91" y="21"/>
                  </a:lnTo>
                  <a:lnTo>
                    <a:pt x="95" y="17"/>
                  </a:lnTo>
                  <a:lnTo>
                    <a:pt x="101" y="19"/>
                  </a:lnTo>
                  <a:lnTo>
                    <a:pt x="101" y="21"/>
                  </a:lnTo>
                  <a:lnTo>
                    <a:pt x="104" y="23"/>
                  </a:lnTo>
                  <a:lnTo>
                    <a:pt x="106" y="19"/>
                  </a:lnTo>
                  <a:lnTo>
                    <a:pt x="110" y="19"/>
                  </a:lnTo>
                  <a:lnTo>
                    <a:pt x="114" y="21"/>
                  </a:lnTo>
                  <a:lnTo>
                    <a:pt x="117" y="19"/>
                  </a:lnTo>
                  <a:lnTo>
                    <a:pt x="121" y="21"/>
                  </a:lnTo>
                  <a:lnTo>
                    <a:pt x="125" y="21"/>
                  </a:lnTo>
                  <a:lnTo>
                    <a:pt x="125" y="15"/>
                  </a:lnTo>
                  <a:lnTo>
                    <a:pt x="129" y="8"/>
                  </a:lnTo>
                  <a:lnTo>
                    <a:pt x="132" y="8"/>
                  </a:lnTo>
                  <a:lnTo>
                    <a:pt x="140" y="6"/>
                  </a:lnTo>
                  <a:lnTo>
                    <a:pt x="144" y="8"/>
                  </a:lnTo>
                  <a:lnTo>
                    <a:pt x="147" y="6"/>
                  </a:lnTo>
                  <a:lnTo>
                    <a:pt x="147" y="2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79">
              <a:extLst>
                <a:ext uri="{FF2B5EF4-FFF2-40B4-BE49-F238E27FC236}">
                  <a16:creationId xmlns:a16="http://schemas.microsoft.com/office/drawing/2014/main" id="{FAB8D1BB-486C-4EF4-927B-406A0E884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2345" y="7843182"/>
              <a:ext cx="729946" cy="802940"/>
            </a:xfrm>
            <a:custGeom>
              <a:avLst/>
              <a:gdLst>
                <a:gd name="T0" fmla="*/ 13 w 60"/>
                <a:gd name="T1" fmla="*/ 0 h 66"/>
                <a:gd name="T2" fmla="*/ 15 w 60"/>
                <a:gd name="T3" fmla="*/ 4 h 66"/>
                <a:gd name="T4" fmla="*/ 20 w 60"/>
                <a:gd name="T5" fmla="*/ 4 h 66"/>
                <a:gd name="T6" fmla="*/ 26 w 60"/>
                <a:gd name="T7" fmla="*/ 9 h 66"/>
                <a:gd name="T8" fmla="*/ 32 w 60"/>
                <a:gd name="T9" fmla="*/ 9 h 66"/>
                <a:gd name="T10" fmla="*/ 32 w 60"/>
                <a:gd name="T11" fmla="*/ 8 h 66"/>
                <a:gd name="T12" fmla="*/ 33 w 60"/>
                <a:gd name="T13" fmla="*/ 8 h 66"/>
                <a:gd name="T14" fmla="*/ 39 w 60"/>
                <a:gd name="T15" fmla="*/ 13 h 66"/>
                <a:gd name="T16" fmla="*/ 43 w 60"/>
                <a:gd name="T17" fmla="*/ 15 h 66"/>
                <a:gd name="T18" fmla="*/ 45 w 60"/>
                <a:gd name="T19" fmla="*/ 21 h 66"/>
                <a:gd name="T20" fmla="*/ 43 w 60"/>
                <a:gd name="T21" fmla="*/ 24 h 66"/>
                <a:gd name="T22" fmla="*/ 47 w 60"/>
                <a:gd name="T23" fmla="*/ 26 h 66"/>
                <a:gd name="T24" fmla="*/ 48 w 60"/>
                <a:gd name="T25" fmla="*/ 28 h 66"/>
                <a:gd name="T26" fmla="*/ 52 w 60"/>
                <a:gd name="T27" fmla="*/ 32 h 66"/>
                <a:gd name="T28" fmla="*/ 58 w 60"/>
                <a:gd name="T29" fmla="*/ 36 h 66"/>
                <a:gd name="T30" fmla="*/ 58 w 60"/>
                <a:gd name="T31" fmla="*/ 39 h 66"/>
                <a:gd name="T32" fmla="*/ 56 w 60"/>
                <a:gd name="T33" fmla="*/ 41 h 66"/>
                <a:gd name="T34" fmla="*/ 60 w 60"/>
                <a:gd name="T35" fmla="*/ 45 h 66"/>
                <a:gd name="T36" fmla="*/ 58 w 60"/>
                <a:gd name="T37" fmla="*/ 47 h 66"/>
                <a:gd name="T38" fmla="*/ 54 w 60"/>
                <a:gd name="T39" fmla="*/ 47 h 66"/>
                <a:gd name="T40" fmla="*/ 50 w 60"/>
                <a:gd name="T41" fmla="*/ 45 h 66"/>
                <a:gd name="T42" fmla="*/ 47 w 60"/>
                <a:gd name="T43" fmla="*/ 45 h 66"/>
                <a:gd name="T44" fmla="*/ 43 w 60"/>
                <a:gd name="T45" fmla="*/ 45 h 66"/>
                <a:gd name="T46" fmla="*/ 43 w 60"/>
                <a:gd name="T47" fmla="*/ 52 h 66"/>
                <a:gd name="T48" fmla="*/ 43 w 60"/>
                <a:gd name="T49" fmla="*/ 56 h 66"/>
                <a:gd name="T50" fmla="*/ 41 w 60"/>
                <a:gd name="T51" fmla="*/ 56 h 66"/>
                <a:gd name="T52" fmla="*/ 37 w 60"/>
                <a:gd name="T53" fmla="*/ 62 h 66"/>
                <a:gd name="T54" fmla="*/ 37 w 60"/>
                <a:gd name="T55" fmla="*/ 66 h 66"/>
                <a:gd name="T56" fmla="*/ 35 w 60"/>
                <a:gd name="T57" fmla="*/ 64 h 66"/>
                <a:gd name="T58" fmla="*/ 32 w 60"/>
                <a:gd name="T59" fmla="*/ 66 h 66"/>
                <a:gd name="T60" fmla="*/ 32 w 60"/>
                <a:gd name="T61" fmla="*/ 66 h 66"/>
                <a:gd name="T62" fmla="*/ 30 w 60"/>
                <a:gd name="T63" fmla="*/ 60 h 66"/>
                <a:gd name="T64" fmla="*/ 30 w 60"/>
                <a:gd name="T65" fmla="*/ 45 h 66"/>
                <a:gd name="T66" fmla="*/ 28 w 60"/>
                <a:gd name="T67" fmla="*/ 39 h 66"/>
                <a:gd name="T68" fmla="*/ 26 w 60"/>
                <a:gd name="T69" fmla="*/ 36 h 66"/>
                <a:gd name="T70" fmla="*/ 17 w 60"/>
                <a:gd name="T71" fmla="*/ 28 h 66"/>
                <a:gd name="T72" fmla="*/ 17 w 60"/>
                <a:gd name="T73" fmla="*/ 24 h 66"/>
                <a:gd name="T74" fmla="*/ 9 w 60"/>
                <a:gd name="T75" fmla="*/ 19 h 66"/>
                <a:gd name="T76" fmla="*/ 7 w 60"/>
                <a:gd name="T77" fmla="*/ 11 h 66"/>
                <a:gd name="T78" fmla="*/ 2 w 60"/>
                <a:gd name="T79" fmla="*/ 11 h 66"/>
                <a:gd name="T80" fmla="*/ 0 w 60"/>
                <a:gd name="T81" fmla="*/ 8 h 66"/>
                <a:gd name="T82" fmla="*/ 2 w 60"/>
                <a:gd name="T83" fmla="*/ 6 h 66"/>
                <a:gd name="T84" fmla="*/ 0 w 60"/>
                <a:gd name="T85" fmla="*/ 2 h 66"/>
                <a:gd name="T86" fmla="*/ 4 w 60"/>
                <a:gd name="T87" fmla="*/ 2 h 66"/>
                <a:gd name="T88" fmla="*/ 4 w 60"/>
                <a:gd name="T89" fmla="*/ 2 h 66"/>
                <a:gd name="T90" fmla="*/ 7 w 60"/>
                <a:gd name="T91" fmla="*/ 4 h 66"/>
                <a:gd name="T92" fmla="*/ 7 w 60"/>
                <a:gd name="T93" fmla="*/ 2 h 66"/>
                <a:gd name="T94" fmla="*/ 11 w 60"/>
                <a:gd name="T95" fmla="*/ 2 h 66"/>
                <a:gd name="T96" fmla="*/ 13 w 60"/>
                <a:gd name="T9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0" h="66">
                  <a:moveTo>
                    <a:pt x="13" y="0"/>
                  </a:moveTo>
                  <a:lnTo>
                    <a:pt x="15" y="4"/>
                  </a:lnTo>
                  <a:lnTo>
                    <a:pt x="20" y="4"/>
                  </a:lnTo>
                  <a:lnTo>
                    <a:pt x="26" y="9"/>
                  </a:lnTo>
                  <a:lnTo>
                    <a:pt x="32" y="9"/>
                  </a:lnTo>
                  <a:lnTo>
                    <a:pt x="32" y="8"/>
                  </a:lnTo>
                  <a:lnTo>
                    <a:pt x="33" y="8"/>
                  </a:lnTo>
                  <a:lnTo>
                    <a:pt x="39" y="13"/>
                  </a:lnTo>
                  <a:lnTo>
                    <a:pt x="43" y="15"/>
                  </a:lnTo>
                  <a:lnTo>
                    <a:pt x="45" y="21"/>
                  </a:lnTo>
                  <a:lnTo>
                    <a:pt x="43" y="24"/>
                  </a:lnTo>
                  <a:lnTo>
                    <a:pt x="47" y="26"/>
                  </a:lnTo>
                  <a:lnTo>
                    <a:pt x="48" y="28"/>
                  </a:lnTo>
                  <a:lnTo>
                    <a:pt x="52" y="32"/>
                  </a:lnTo>
                  <a:lnTo>
                    <a:pt x="58" y="36"/>
                  </a:lnTo>
                  <a:lnTo>
                    <a:pt x="58" y="39"/>
                  </a:lnTo>
                  <a:lnTo>
                    <a:pt x="56" y="41"/>
                  </a:lnTo>
                  <a:lnTo>
                    <a:pt x="60" y="45"/>
                  </a:lnTo>
                  <a:lnTo>
                    <a:pt x="58" y="47"/>
                  </a:lnTo>
                  <a:lnTo>
                    <a:pt x="54" y="47"/>
                  </a:lnTo>
                  <a:lnTo>
                    <a:pt x="50" y="45"/>
                  </a:lnTo>
                  <a:lnTo>
                    <a:pt x="47" y="45"/>
                  </a:lnTo>
                  <a:lnTo>
                    <a:pt x="43" y="45"/>
                  </a:lnTo>
                  <a:lnTo>
                    <a:pt x="43" y="52"/>
                  </a:lnTo>
                  <a:lnTo>
                    <a:pt x="43" y="56"/>
                  </a:lnTo>
                  <a:lnTo>
                    <a:pt x="41" y="56"/>
                  </a:lnTo>
                  <a:lnTo>
                    <a:pt x="37" y="62"/>
                  </a:lnTo>
                  <a:lnTo>
                    <a:pt x="37" y="66"/>
                  </a:lnTo>
                  <a:lnTo>
                    <a:pt x="35" y="64"/>
                  </a:lnTo>
                  <a:lnTo>
                    <a:pt x="32" y="66"/>
                  </a:lnTo>
                  <a:lnTo>
                    <a:pt x="32" y="66"/>
                  </a:lnTo>
                  <a:lnTo>
                    <a:pt x="30" y="60"/>
                  </a:lnTo>
                  <a:lnTo>
                    <a:pt x="30" y="45"/>
                  </a:lnTo>
                  <a:lnTo>
                    <a:pt x="28" y="39"/>
                  </a:lnTo>
                  <a:lnTo>
                    <a:pt x="26" y="36"/>
                  </a:lnTo>
                  <a:lnTo>
                    <a:pt x="17" y="28"/>
                  </a:lnTo>
                  <a:lnTo>
                    <a:pt x="17" y="24"/>
                  </a:lnTo>
                  <a:lnTo>
                    <a:pt x="9" y="19"/>
                  </a:lnTo>
                  <a:lnTo>
                    <a:pt x="7" y="11"/>
                  </a:lnTo>
                  <a:lnTo>
                    <a:pt x="2" y="11"/>
                  </a:lnTo>
                  <a:lnTo>
                    <a:pt x="0" y="8"/>
                  </a:lnTo>
                  <a:lnTo>
                    <a:pt x="2" y="6"/>
                  </a:lnTo>
                  <a:lnTo>
                    <a:pt x="0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7" y="4"/>
                  </a:lnTo>
                  <a:lnTo>
                    <a:pt x="7" y="2"/>
                  </a:lnTo>
                  <a:lnTo>
                    <a:pt x="11" y="2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82">
              <a:extLst>
                <a:ext uri="{FF2B5EF4-FFF2-40B4-BE49-F238E27FC236}">
                  <a16:creationId xmlns:a16="http://schemas.microsoft.com/office/drawing/2014/main" id="{D768DE63-D95D-4752-82CD-5619114CC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71814" y="7685032"/>
              <a:ext cx="1021924" cy="437968"/>
            </a:xfrm>
            <a:custGeom>
              <a:avLst/>
              <a:gdLst>
                <a:gd name="T0" fmla="*/ 66 w 84"/>
                <a:gd name="T1" fmla="*/ 0 h 36"/>
                <a:gd name="T2" fmla="*/ 69 w 84"/>
                <a:gd name="T3" fmla="*/ 0 h 36"/>
                <a:gd name="T4" fmla="*/ 71 w 84"/>
                <a:gd name="T5" fmla="*/ 0 h 36"/>
                <a:gd name="T6" fmla="*/ 77 w 84"/>
                <a:gd name="T7" fmla="*/ 0 h 36"/>
                <a:gd name="T8" fmla="*/ 84 w 84"/>
                <a:gd name="T9" fmla="*/ 4 h 36"/>
                <a:gd name="T10" fmla="*/ 84 w 84"/>
                <a:gd name="T11" fmla="*/ 4 h 36"/>
                <a:gd name="T12" fmla="*/ 80 w 84"/>
                <a:gd name="T13" fmla="*/ 11 h 36"/>
                <a:gd name="T14" fmla="*/ 80 w 84"/>
                <a:gd name="T15" fmla="*/ 17 h 36"/>
                <a:gd name="T16" fmla="*/ 75 w 84"/>
                <a:gd name="T17" fmla="*/ 21 h 36"/>
                <a:gd name="T18" fmla="*/ 71 w 84"/>
                <a:gd name="T19" fmla="*/ 19 h 36"/>
                <a:gd name="T20" fmla="*/ 64 w 84"/>
                <a:gd name="T21" fmla="*/ 19 h 36"/>
                <a:gd name="T22" fmla="*/ 60 w 84"/>
                <a:gd name="T23" fmla="*/ 19 h 36"/>
                <a:gd name="T24" fmla="*/ 54 w 84"/>
                <a:gd name="T25" fmla="*/ 19 h 36"/>
                <a:gd name="T26" fmla="*/ 51 w 84"/>
                <a:gd name="T27" fmla="*/ 24 h 36"/>
                <a:gd name="T28" fmla="*/ 49 w 84"/>
                <a:gd name="T29" fmla="*/ 26 h 36"/>
                <a:gd name="T30" fmla="*/ 47 w 84"/>
                <a:gd name="T31" fmla="*/ 30 h 36"/>
                <a:gd name="T32" fmla="*/ 43 w 84"/>
                <a:gd name="T33" fmla="*/ 24 h 36"/>
                <a:gd name="T34" fmla="*/ 37 w 84"/>
                <a:gd name="T35" fmla="*/ 28 h 36"/>
                <a:gd name="T36" fmla="*/ 32 w 84"/>
                <a:gd name="T37" fmla="*/ 30 h 36"/>
                <a:gd name="T38" fmla="*/ 32 w 84"/>
                <a:gd name="T39" fmla="*/ 34 h 36"/>
                <a:gd name="T40" fmla="*/ 23 w 84"/>
                <a:gd name="T41" fmla="*/ 34 h 36"/>
                <a:gd name="T42" fmla="*/ 17 w 84"/>
                <a:gd name="T43" fmla="*/ 36 h 36"/>
                <a:gd name="T44" fmla="*/ 11 w 84"/>
                <a:gd name="T45" fmla="*/ 36 h 36"/>
                <a:gd name="T46" fmla="*/ 0 w 84"/>
                <a:gd name="T47" fmla="*/ 28 h 36"/>
                <a:gd name="T48" fmla="*/ 0 w 84"/>
                <a:gd name="T49" fmla="*/ 21 h 36"/>
                <a:gd name="T50" fmla="*/ 0 w 84"/>
                <a:gd name="T51" fmla="*/ 17 h 36"/>
                <a:gd name="T52" fmla="*/ 0 w 84"/>
                <a:gd name="T53" fmla="*/ 17 h 36"/>
                <a:gd name="T54" fmla="*/ 4 w 84"/>
                <a:gd name="T55" fmla="*/ 13 h 36"/>
                <a:gd name="T56" fmla="*/ 8 w 84"/>
                <a:gd name="T57" fmla="*/ 13 h 36"/>
                <a:gd name="T58" fmla="*/ 9 w 84"/>
                <a:gd name="T59" fmla="*/ 15 h 36"/>
                <a:gd name="T60" fmla="*/ 17 w 84"/>
                <a:gd name="T61" fmla="*/ 13 h 36"/>
                <a:gd name="T62" fmla="*/ 23 w 84"/>
                <a:gd name="T63" fmla="*/ 11 h 36"/>
                <a:gd name="T64" fmla="*/ 28 w 84"/>
                <a:gd name="T65" fmla="*/ 8 h 36"/>
                <a:gd name="T66" fmla="*/ 32 w 84"/>
                <a:gd name="T67" fmla="*/ 6 h 36"/>
                <a:gd name="T68" fmla="*/ 36 w 84"/>
                <a:gd name="T69" fmla="*/ 4 h 36"/>
                <a:gd name="T70" fmla="*/ 43 w 84"/>
                <a:gd name="T71" fmla="*/ 4 h 36"/>
                <a:gd name="T72" fmla="*/ 43 w 84"/>
                <a:gd name="T73" fmla="*/ 4 h 36"/>
                <a:gd name="T74" fmla="*/ 43 w 84"/>
                <a:gd name="T75" fmla="*/ 4 h 36"/>
                <a:gd name="T76" fmla="*/ 47 w 84"/>
                <a:gd name="T77" fmla="*/ 4 h 36"/>
                <a:gd name="T78" fmla="*/ 49 w 84"/>
                <a:gd name="T79" fmla="*/ 2 h 36"/>
                <a:gd name="T80" fmla="*/ 52 w 84"/>
                <a:gd name="T81" fmla="*/ 0 h 36"/>
                <a:gd name="T82" fmla="*/ 54 w 84"/>
                <a:gd name="T83" fmla="*/ 0 h 36"/>
                <a:gd name="T84" fmla="*/ 58 w 84"/>
                <a:gd name="T85" fmla="*/ 0 h 36"/>
                <a:gd name="T86" fmla="*/ 62 w 84"/>
                <a:gd name="T87" fmla="*/ 2 h 36"/>
                <a:gd name="T88" fmla="*/ 64 w 84"/>
                <a:gd name="T89" fmla="*/ 0 h 36"/>
                <a:gd name="T90" fmla="*/ 66 w 84"/>
                <a:gd name="T9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4" h="36">
                  <a:moveTo>
                    <a:pt x="66" y="0"/>
                  </a:moveTo>
                  <a:lnTo>
                    <a:pt x="69" y="0"/>
                  </a:lnTo>
                  <a:lnTo>
                    <a:pt x="71" y="0"/>
                  </a:lnTo>
                  <a:lnTo>
                    <a:pt x="77" y="0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0" y="11"/>
                  </a:lnTo>
                  <a:lnTo>
                    <a:pt x="80" y="17"/>
                  </a:lnTo>
                  <a:lnTo>
                    <a:pt x="75" y="21"/>
                  </a:lnTo>
                  <a:lnTo>
                    <a:pt x="71" y="19"/>
                  </a:lnTo>
                  <a:lnTo>
                    <a:pt x="64" y="19"/>
                  </a:lnTo>
                  <a:lnTo>
                    <a:pt x="60" y="19"/>
                  </a:lnTo>
                  <a:lnTo>
                    <a:pt x="54" y="19"/>
                  </a:lnTo>
                  <a:lnTo>
                    <a:pt x="51" y="24"/>
                  </a:lnTo>
                  <a:lnTo>
                    <a:pt x="49" y="26"/>
                  </a:lnTo>
                  <a:lnTo>
                    <a:pt x="47" y="30"/>
                  </a:lnTo>
                  <a:lnTo>
                    <a:pt x="43" y="24"/>
                  </a:lnTo>
                  <a:lnTo>
                    <a:pt x="37" y="28"/>
                  </a:lnTo>
                  <a:lnTo>
                    <a:pt x="32" y="30"/>
                  </a:lnTo>
                  <a:lnTo>
                    <a:pt x="32" y="34"/>
                  </a:lnTo>
                  <a:lnTo>
                    <a:pt x="23" y="34"/>
                  </a:lnTo>
                  <a:lnTo>
                    <a:pt x="17" y="36"/>
                  </a:lnTo>
                  <a:lnTo>
                    <a:pt x="11" y="36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4" y="13"/>
                  </a:lnTo>
                  <a:lnTo>
                    <a:pt x="8" y="13"/>
                  </a:lnTo>
                  <a:lnTo>
                    <a:pt x="9" y="15"/>
                  </a:lnTo>
                  <a:lnTo>
                    <a:pt x="17" y="13"/>
                  </a:lnTo>
                  <a:lnTo>
                    <a:pt x="23" y="11"/>
                  </a:lnTo>
                  <a:lnTo>
                    <a:pt x="28" y="8"/>
                  </a:lnTo>
                  <a:lnTo>
                    <a:pt x="32" y="6"/>
                  </a:lnTo>
                  <a:lnTo>
                    <a:pt x="36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7" y="4"/>
                  </a:lnTo>
                  <a:lnTo>
                    <a:pt x="49" y="2"/>
                  </a:lnTo>
                  <a:lnTo>
                    <a:pt x="52" y="0"/>
                  </a:lnTo>
                  <a:lnTo>
                    <a:pt x="54" y="0"/>
                  </a:lnTo>
                  <a:lnTo>
                    <a:pt x="58" y="0"/>
                  </a:lnTo>
                  <a:lnTo>
                    <a:pt x="62" y="2"/>
                  </a:lnTo>
                  <a:lnTo>
                    <a:pt x="64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92">
              <a:extLst>
                <a:ext uri="{FF2B5EF4-FFF2-40B4-BE49-F238E27FC236}">
                  <a16:creationId xmlns:a16="http://schemas.microsoft.com/office/drawing/2014/main" id="{F41D0E25-6E1E-4001-A387-2604D0C4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63525" y="6230017"/>
              <a:ext cx="1885698" cy="1593719"/>
            </a:xfrm>
            <a:custGeom>
              <a:avLst/>
              <a:gdLst>
                <a:gd name="T0" fmla="*/ 63 w 155"/>
                <a:gd name="T1" fmla="*/ 2 h 131"/>
                <a:gd name="T2" fmla="*/ 69 w 155"/>
                <a:gd name="T3" fmla="*/ 5 h 131"/>
                <a:gd name="T4" fmla="*/ 63 w 155"/>
                <a:gd name="T5" fmla="*/ 4 h 131"/>
                <a:gd name="T6" fmla="*/ 63 w 155"/>
                <a:gd name="T7" fmla="*/ 11 h 131"/>
                <a:gd name="T8" fmla="*/ 76 w 155"/>
                <a:gd name="T9" fmla="*/ 9 h 131"/>
                <a:gd name="T10" fmla="*/ 82 w 155"/>
                <a:gd name="T11" fmla="*/ 5 h 131"/>
                <a:gd name="T12" fmla="*/ 73 w 155"/>
                <a:gd name="T13" fmla="*/ 13 h 131"/>
                <a:gd name="T14" fmla="*/ 78 w 155"/>
                <a:gd name="T15" fmla="*/ 13 h 131"/>
                <a:gd name="T16" fmla="*/ 86 w 155"/>
                <a:gd name="T17" fmla="*/ 7 h 131"/>
                <a:gd name="T18" fmla="*/ 130 w 155"/>
                <a:gd name="T19" fmla="*/ 7 h 131"/>
                <a:gd name="T20" fmla="*/ 136 w 155"/>
                <a:gd name="T21" fmla="*/ 9 h 131"/>
                <a:gd name="T22" fmla="*/ 138 w 155"/>
                <a:gd name="T23" fmla="*/ 20 h 131"/>
                <a:gd name="T24" fmla="*/ 144 w 155"/>
                <a:gd name="T25" fmla="*/ 34 h 131"/>
                <a:gd name="T26" fmla="*/ 145 w 155"/>
                <a:gd name="T27" fmla="*/ 41 h 131"/>
                <a:gd name="T28" fmla="*/ 149 w 155"/>
                <a:gd name="T29" fmla="*/ 52 h 131"/>
                <a:gd name="T30" fmla="*/ 142 w 155"/>
                <a:gd name="T31" fmla="*/ 58 h 131"/>
                <a:gd name="T32" fmla="*/ 147 w 155"/>
                <a:gd name="T33" fmla="*/ 69 h 131"/>
                <a:gd name="T34" fmla="*/ 147 w 155"/>
                <a:gd name="T35" fmla="*/ 80 h 131"/>
                <a:gd name="T36" fmla="*/ 151 w 155"/>
                <a:gd name="T37" fmla="*/ 88 h 131"/>
                <a:gd name="T38" fmla="*/ 153 w 155"/>
                <a:gd name="T39" fmla="*/ 92 h 131"/>
                <a:gd name="T40" fmla="*/ 155 w 155"/>
                <a:gd name="T41" fmla="*/ 97 h 131"/>
                <a:gd name="T42" fmla="*/ 151 w 155"/>
                <a:gd name="T43" fmla="*/ 103 h 131"/>
                <a:gd name="T44" fmla="*/ 147 w 155"/>
                <a:gd name="T45" fmla="*/ 110 h 131"/>
                <a:gd name="T46" fmla="*/ 138 w 155"/>
                <a:gd name="T47" fmla="*/ 127 h 131"/>
                <a:gd name="T48" fmla="*/ 134 w 155"/>
                <a:gd name="T49" fmla="*/ 131 h 131"/>
                <a:gd name="T50" fmla="*/ 121 w 155"/>
                <a:gd name="T51" fmla="*/ 127 h 131"/>
                <a:gd name="T52" fmla="*/ 116 w 155"/>
                <a:gd name="T53" fmla="*/ 127 h 131"/>
                <a:gd name="T54" fmla="*/ 112 w 155"/>
                <a:gd name="T55" fmla="*/ 129 h 131"/>
                <a:gd name="T56" fmla="*/ 104 w 155"/>
                <a:gd name="T57" fmla="*/ 127 h 131"/>
                <a:gd name="T58" fmla="*/ 99 w 155"/>
                <a:gd name="T59" fmla="*/ 129 h 131"/>
                <a:gd name="T60" fmla="*/ 93 w 155"/>
                <a:gd name="T61" fmla="*/ 131 h 131"/>
                <a:gd name="T62" fmla="*/ 93 w 155"/>
                <a:gd name="T63" fmla="*/ 127 h 131"/>
                <a:gd name="T64" fmla="*/ 86 w 155"/>
                <a:gd name="T65" fmla="*/ 123 h 131"/>
                <a:gd name="T66" fmla="*/ 80 w 155"/>
                <a:gd name="T67" fmla="*/ 125 h 131"/>
                <a:gd name="T68" fmla="*/ 67 w 155"/>
                <a:gd name="T69" fmla="*/ 112 h 131"/>
                <a:gd name="T70" fmla="*/ 56 w 155"/>
                <a:gd name="T71" fmla="*/ 112 h 131"/>
                <a:gd name="T72" fmla="*/ 54 w 155"/>
                <a:gd name="T73" fmla="*/ 106 h 131"/>
                <a:gd name="T74" fmla="*/ 41 w 155"/>
                <a:gd name="T75" fmla="*/ 103 h 131"/>
                <a:gd name="T76" fmla="*/ 43 w 155"/>
                <a:gd name="T77" fmla="*/ 108 h 131"/>
                <a:gd name="T78" fmla="*/ 39 w 155"/>
                <a:gd name="T79" fmla="*/ 110 h 131"/>
                <a:gd name="T80" fmla="*/ 37 w 155"/>
                <a:gd name="T81" fmla="*/ 106 h 131"/>
                <a:gd name="T82" fmla="*/ 33 w 155"/>
                <a:gd name="T83" fmla="*/ 103 h 131"/>
                <a:gd name="T84" fmla="*/ 33 w 155"/>
                <a:gd name="T85" fmla="*/ 97 h 131"/>
                <a:gd name="T86" fmla="*/ 28 w 155"/>
                <a:gd name="T87" fmla="*/ 95 h 131"/>
                <a:gd name="T88" fmla="*/ 20 w 155"/>
                <a:gd name="T89" fmla="*/ 92 h 131"/>
                <a:gd name="T90" fmla="*/ 16 w 155"/>
                <a:gd name="T91" fmla="*/ 92 h 131"/>
                <a:gd name="T92" fmla="*/ 13 w 155"/>
                <a:gd name="T93" fmla="*/ 92 h 131"/>
                <a:gd name="T94" fmla="*/ 15 w 155"/>
                <a:gd name="T95" fmla="*/ 80 h 131"/>
                <a:gd name="T96" fmla="*/ 11 w 155"/>
                <a:gd name="T97" fmla="*/ 77 h 131"/>
                <a:gd name="T98" fmla="*/ 9 w 155"/>
                <a:gd name="T99" fmla="*/ 67 h 131"/>
                <a:gd name="T100" fmla="*/ 7 w 155"/>
                <a:gd name="T101" fmla="*/ 62 h 131"/>
                <a:gd name="T102" fmla="*/ 5 w 155"/>
                <a:gd name="T103" fmla="*/ 54 h 131"/>
                <a:gd name="T104" fmla="*/ 0 w 155"/>
                <a:gd name="T105" fmla="*/ 47 h 131"/>
                <a:gd name="T106" fmla="*/ 5 w 155"/>
                <a:gd name="T107" fmla="*/ 39 h 131"/>
                <a:gd name="T108" fmla="*/ 5 w 155"/>
                <a:gd name="T109" fmla="*/ 32 h 131"/>
                <a:gd name="T110" fmla="*/ 5 w 155"/>
                <a:gd name="T111" fmla="*/ 28 h 131"/>
                <a:gd name="T112" fmla="*/ 9 w 155"/>
                <a:gd name="T113" fmla="*/ 20 h 131"/>
                <a:gd name="T114" fmla="*/ 22 w 155"/>
                <a:gd name="T115" fmla="*/ 15 h 131"/>
                <a:gd name="T116" fmla="*/ 28 w 155"/>
                <a:gd name="T117" fmla="*/ 13 h 131"/>
                <a:gd name="T118" fmla="*/ 35 w 155"/>
                <a:gd name="T119" fmla="*/ 9 h 131"/>
                <a:gd name="T120" fmla="*/ 43 w 155"/>
                <a:gd name="T121" fmla="*/ 4 h 131"/>
                <a:gd name="T122" fmla="*/ 56 w 155"/>
                <a:gd name="T12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5" h="131">
                  <a:moveTo>
                    <a:pt x="56" y="0"/>
                  </a:moveTo>
                  <a:lnTo>
                    <a:pt x="63" y="2"/>
                  </a:lnTo>
                  <a:lnTo>
                    <a:pt x="69" y="4"/>
                  </a:lnTo>
                  <a:lnTo>
                    <a:pt x="69" y="5"/>
                  </a:lnTo>
                  <a:lnTo>
                    <a:pt x="67" y="4"/>
                  </a:lnTo>
                  <a:lnTo>
                    <a:pt x="63" y="4"/>
                  </a:lnTo>
                  <a:lnTo>
                    <a:pt x="61" y="7"/>
                  </a:lnTo>
                  <a:lnTo>
                    <a:pt x="63" y="11"/>
                  </a:lnTo>
                  <a:lnTo>
                    <a:pt x="71" y="13"/>
                  </a:lnTo>
                  <a:lnTo>
                    <a:pt x="76" y="9"/>
                  </a:lnTo>
                  <a:lnTo>
                    <a:pt x="80" y="5"/>
                  </a:lnTo>
                  <a:lnTo>
                    <a:pt x="82" y="5"/>
                  </a:lnTo>
                  <a:lnTo>
                    <a:pt x="76" y="11"/>
                  </a:lnTo>
                  <a:lnTo>
                    <a:pt x="73" y="13"/>
                  </a:lnTo>
                  <a:lnTo>
                    <a:pt x="74" y="15"/>
                  </a:lnTo>
                  <a:lnTo>
                    <a:pt x="78" y="13"/>
                  </a:lnTo>
                  <a:lnTo>
                    <a:pt x="84" y="7"/>
                  </a:lnTo>
                  <a:lnTo>
                    <a:pt x="86" y="7"/>
                  </a:lnTo>
                  <a:lnTo>
                    <a:pt x="108" y="9"/>
                  </a:lnTo>
                  <a:lnTo>
                    <a:pt x="130" y="7"/>
                  </a:lnTo>
                  <a:lnTo>
                    <a:pt x="134" y="9"/>
                  </a:lnTo>
                  <a:lnTo>
                    <a:pt x="136" y="9"/>
                  </a:lnTo>
                  <a:lnTo>
                    <a:pt x="138" y="17"/>
                  </a:lnTo>
                  <a:lnTo>
                    <a:pt x="138" y="20"/>
                  </a:lnTo>
                  <a:lnTo>
                    <a:pt x="140" y="24"/>
                  </a:lnTo>
                  <a:lnTo>
                    <a:pt x="144" y="34"/>
                  </a:lnTo>
                  <a:lnTo>
                    <a:pt x="145" y="35"/>
                  </a:lnTo>
                  <a:lnTo>
                    <a:pt x="145" y="41"/>
                  </a:lnTo>
                  <a:lnTo>
                    <a:pt x="147" y="43"/>
                  </a:lnTo>
                  <a:lnTo>
                    <a:pt x="149" y="52"/>
                  </a:lnTo>
                  <a:lnTo>
                    <a:pt x="145" y="54"/>
                  </a:lnTo>
                  <a:lnTo>
                    <a:pt x="142" y="58"/>
                  </a:lnTo>
                  <a:lnTo>
                    <a:pt x="144" y="63"/>
                  </a:lnTo>
                  <a:lnTo>
                    <a:pt x="147" y="69"/>
                  </a:lnTo>
                  <a:lnTo>
                    <a:pt x="147" y="73"/>
                  </a:lnTo>
                  <a:lnTo>
                    <a:pt x="147" y="80"/>
                  </a:lnTo>
                  <a:lnTo>
                    <a:pt x="149" y="82"/>
                  </a:lnTo>
                  <a:lnTo>
                    <a:pt x="151" y="88"/>
                  </a:lnTo>
                  <a:lnTo>
                    <a:pt x="155" y="90"/>
                  </a:lnTo>
                  <a:lnTo>
                    <a:pt x="153" y="92"/>
                  </a:lnTo>
                  <a:lnTo>
                    <a:pt x="155" y="95"/>
                  </a:lnTo>
                  <a:lnTo>
                    <a:pt x="155" y="97"/>
                  </a:lnTo>
                  <a:lnTo>
                    <a:pt x="155" y="103"/>
                  </a:lnTo>
                  <a:lnTo>
                    <a:pt x="151" y="103"/>
                  </a:lnTo>
                  <a:lnTo>
                    <a:pt x="149" y="105"/>
                  </a:lnTo>
                  <a:lnTo>
                    <a:pt x="147" y="110"/>
                  </a:lnTo>
                  <a:lnTo>
                    <a:pt x="138" y="121"/>
                  </a:lnTo>
                  <a:lnTo>
                    <a:pt x="138" y="127"/>
                  </a:lnTo>
                  <a:lnTo>
                    <a:pt x="138" y="131"/>
                  </a:lnTo>
                  <a:lnTo>
                    <a:pt x="134" y="131"/>
                  </a:lnTo>
                  <a:lnTo>
                    <a:pt x="127" y="127"/>
                  </a:lnTo>
                  <a:lnTo>
                    <a:pt x="121" y="127"/>
                  </a:lnTo>
                  <a:lnTo>
                    <a:pt x="119" y="127"/>
                  </a:lnTo>
                  <a:lnTo>
                    <a:pt x="116" y="127"/>
                  </a:lnTo>
                  <a:lnTo>
                    <a:pt x="114" y="127"/>
                  </a:lnTo>
                  <a:lnTo>
                    <a:pt x="112" y="129"/>
                  </a:lnTo>
                  <a:lnTo>
                    <a:pt x="108" y="127"/>
                  </a:lnTo>
                  <a:lnTo>
                    <a:pt x="104" y="127"/>
                  </a:lnTo>
                  <a:lnTo>
                    <a:pt x="102" y="127"/>
                  </a:lnTo>
                  <a:lnTo>
                    <a:pt x="99" y="129"/>
                  </a:lnTo>
                  <a:lnTo>
                    <a:pt x="97" y="131"/>
                  </a:lnTo>
                  <a:lnTo>
                    <a:pt x="93" y="131"/>
                  </a:lnTo>
                  <a:lnTo>
                    <a:pt x="93" y="131"/>
                  </a:lnTo>
                  <a:lnTo>
                    <a:pt x="93" y="127"/>
                  </a:lnTo>
                  <a:lnTo>
                    <a:pt x="89" y="123"/>
                  </a:lnTo>
                  <a:lnTo>
                    <a:pt x="86" y="123"/>
                  </a:lnTo>
                  <a:lnTo>
                    <a:pt x="84" y="125"/>
                  </a:lnTo>
                  <a:lnTo>
                    <a:pt x="80" y="125"/>
                  </a:lnTo>
                  <a:lnTo>
                    <a:pt x="78" y="120"/>
                  </a:lnTo>
                  <a:lnTo>
                    <a:pt x="67" y="112"/>
                  </a:lnTo>
                  <a:lnTo>
                    <a:pt x="63" y="110"/>
                  </a:lnTo>
                  <a:lnTo>
                    <a:pt x="56" y="112"/>
                  </a:lnTo>
                  <a:lnTo>
                    <a:pt x="52" y="108"/>
                  </a:lnTo>
                  <a:lnTo>
                    <a:pt x="54" y="106"/>
                  </a:lnTo>
                  <a:lnTo>
                    <a:pt x="48" y="106"/>
                  </a:lnTo>
                  <a:lnTo>
                    <a:pt x="41" y="103"/>
                  </a:lnTo>
                  <a:lnTo>
                    <a:pt x="39" y="103"/>
                  </a:lnTo>
                  <a:lnTo>
                    <a:pt x="43" y="108"/>
                  </a:lnTo>
                  <a:lnTo>
                    <a:pt x="41" y="108"/>
                  </a:lnTo>
                  <a:lnTo>
                    <a:pt x="39" y="110"/>
                  </a:lnTo>
                  <a:lnTo>
                    <a:pt x="37" y="110"/>
                  </a:lnTo>
                  <a:lnTo>
                    <a:pt x="37" y="106"/>
                  </a:lnTo>
                  <a:lnTo>
                    <a:pt x="35" y="106"/>
                  </a:lnTo>
                  <a:lnTo>
                    <a:pt x="33" y="103"/>
                  </a:lnTo>
                  <a:lnTo>
                    <a:pt x="35" y="99"/>
                  </a:lnTo>
                  <a:lnTo>
                    <a:pt x="33" y="97"/>
                  </a:lnTo>
                  <a:lnTo>
                    <a:pt x="30" y="99"/>
                  </a:lnTo>
                  <a:lnTo>
                    <a:pt x="28" y="95"/>
                  </a:lnTo>
                  <a:lnTo>
                    <a:pt x="28" y="93"/>
                  </a:lnTo>
                  <a:lnTo>
                    <a:pt x="20" y="92"/>
                  </a:lnTo>
                  <a:lnTo>
                    <a:pt x="18" y="93"/>
                  </a:lnTo>
                  <a:lnTo>
                    <a:pt x="16" y="92"/>
                  </a:lnTo>
                  <a:lnTo>
                    <a:pt x="15" y="93"/>
                  </a:lnTo>
                  <a:lnTo>
                    <a:pt x="13" y="92"/>
                  </a:lnTo>
                  <a:lnTo>
                    <a:pt x="15" y="90"/>
                  </a:lnTo>
                  <a:lnTo>
                    <a:pt x="15" y="80"/>
                  </a:lnTo>
                  <a:lnTo>
                    <a:pt x="13" y="78"/>
                  </a:lnTo>
                  <a:lnTo>
                    <a:pt x="11" y="77"/>
                  </a:lnTo>
                  <a:lnTo>
                    <a:pt x="7" y="71"/>
                  </a:lnTo>
                  <a:lnTo>
                    <a:pt x="9" y="67"/>
                  </a:lnTo>
                  <a:lnTo>
                    <a:pt x="7" y="63"/>
                  </a:lnTo>
                  <a:lnTo>
                    <a:pt x="7" y="62"/>
                  </a:lnTo>
                  <a:lnTo>
                    <a:pt x="5" y="58"/>
                  </a:lnTo>
                  <a:lnTo>
                    <a:pt x="5" y="54"/>
                  </a:lnTo>
                  <a:lnTo>
                    <a:pt x="0" y="48"/>
                  </a:lnTo>
                  <a:lnTo>
                    <a:pt x="0" y="47"/>
                  </a:lnTo>
                  <a:lnTo>
                    <a:pt x="5" y="45"/>
                  </a:lnTo>
                  <a:lnTo>
                    <a:pt x="5" y="39"/>
                  </a:lnTo>
                  <a:lnTo>
                    <a:pt x="3" y="32"/>
                  </a:lnTo>
                  <a:lnTo>
                    <a:pt x="5" y="32"/>
                  </a:lnTo>
                  <a:lnTo>
                    <a:pt x="5" y="30"/>
                  </a:lnTo>
                  <a:lnTo>
                    <a:pt x="5" y="28"/>
                  </a:lnTo>
                  <a:lnTo>
                    <a:pt x="7" y="24"/>
                  </a:lnTo>
                  <a:lnTo>
                    <a:pt x="9" y="20"/>
                  </a:lnTo>
                  <a:lnTo>
                    <a:pt x="15" y="20"/>
                  </a:lnTo>
                  <a:lnTo>
                    <a:pt x="22" y="15"/>
                  </a:lnTo>
                  <a:lnTo>
                    <a:pt x="28" y="15"/>
                  </a:lnTo>
                  <a:lnTo>
                    <a:pt x="28" y="13"/>
                  </a:lnTo>
                  <a:lnTo>
                    <a:pt x="31" y="9"/>
                  </a:lnTo>
                  <a:lnTo>
                    <a:pt x="35" y="9"/>
                  </a:lnTo>
                  <a:lnTo>
                    <a:pt x="39" y="5"/>
                  </a:lnTo>
                  <a:lnTo>
                    <a:pt x="43" y="4"/>
                  </a:lnTo>
                  <a:lnTo>
                    <a:pt x="48" y="4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93">
              <a:extLst>
                <a:ext uri="{FF2B5EF4-FFF2-40B4-BE49-F238E27FC236}">
                  <a16:creationId xmlns:a16="http://schemas.microsoft.com/office/drawing/2014/main" id="{9A850CA6-443D-445D-BE89-02E7D0244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4219" y="7259225"/>
              <a:ext cx="1520725" cy="656953"/>
            </a:xfrm>
            <a:custGeom>
              <a:avLst/>
              <a:gdLst>
                <a:gd name="T0" fmla="*/ 45 w 125"/>
                <a:gd name="T1" fmla="*/ 0 h 54"/>
                <a:gd name="T2" fmla="*/ 47 w 125"/>
                <a:gd name="T3" fmla="*/ 1 h 54"/>
                <a:gd name="T4" fmla="*/ 50 w 125"/>
                <a:gd name="T5" fmla="*/ 1 h 54"/>
                <a:gd name="T6" fmla="*/ 60 w 125"/>
                <a:gd name="T7" fmla="*/ 1 h 54"/>
                <a:gd name="T8" fmla="*/ 62 w 125"/>
                <a:gd name="T9" fmla="*/ 7 h 54"/>
                <a:gd name="T10" fmla="*/ 67 w 125"/>
                <a:gd name="T11" fmla="*/ 7 h 54"/>
                <a:gd name="T12" fmla="*/ 67 w 125"/>
                <a:gd name="T13" fmla="*/ 14 h 54"/>
                <a:gd name="T14" fmla="*/ 69 w 125"/>
                <a:gd name="T15" fmla="*/ 18 h 54"/>
                <a:gd name="T16" fmla="*/ 73 w 125"/>
                <a:gd name="T17" fmla="*/ 16 h 54"/>
                <a:gd name="T18" fmla="*/ 71 w 125"/>
                <a:gd name="T19" fmla="*/ 11 h 54"/>
                <a:gd name="T20" fmla="*/ 80 w 125"/>
                <a:gd name="T21" fmla="*/ 14 h 54"/>
                <a:gd name="T22" fmla="*/ 84 w 125"/>
                <a:gd name="T23" fmla="*/ 16 h 54"/>
                <a:gd name="T24" fmla="*/ 95 w 125"/>
                <a:gd name="T25" fmla="*/ 18 h 54"/>
                <a:gd name="T26" fmla="*/ 110 w 125"/>
                <a:gd name="T27" fmla="*/ 28 h 54"/>
                <a:gd name="T28" fmla="*/ 116 w 125"/>
                <a:gd name="T29" fmla="*/ 33 h 54"/>
                <a:gd name="T30" fmla="*/ 121 w 125"/>
                <a:gd name="T31" fmla="*/ 31 h 54"/>
                <a:gd name="T32" fmla="*/ 125 w 125"/>
                <a:gd name="T33" fmla="*/ 39 h 54"/>
                <a:gd name="T34" fmla="*/ 114 w 125"/>
                <a:gd name="T35" fmla="*/ 41 h 54"/>
                <a:gd name="T36" fmla="*/ 105 w 125"/>
                <a:gd name="T37" fmla="*/ 46 h 54"/>
                <a:gd name="T38" fmla="*/ 91 w 125"/>
                <a:gd name="T39" fmla="*/ 50 h 54"/>
                <a:gd name="T40" fmla="*/ 86 w 125"/>
                <a:gd name="T41" fmla="*/ 48 h 54"/>
                <a:gd name="T42" fmla="*/ 75 w 125"/>
                <a:gd name="T43" fmla="*/ 50 h 54"/>
                <a:gd name="T44" fmla="*/ 67 w 125"/>
                <a:gd name="T45" fmla="*/ 48 h 54"/>
                <a:gd name="T46" fmla="*/ 58 w 125"/>
                <a:gd name="T47" fmla="*/ 44 h 54"/>
                <a:gd name="T48" fmla="*/ 48 w 125"/>
                <a:gd name="T49" fmla="*/ 44 h 54"/>
                <a:gd name="T50" fmla="*/ 47 w 125"/>
                <a:gd name="T51" fmla="*/ 48 h 54"/>
                <a:gd name="T52" fmla="*/ 41 w 125"/>
                <a:gd name="T53" fmla="*/ 52 h 54"/>
                <a:gd name="T54" fmla="*/ 32 w 125"/>
                <a:gd name="T55" fmla="*/ 48 h 54"/>
                <a:gd name="T56" fmla="*/ 28 w 125"/>
                <a:gd name="T57" fmla="*/ 48 h 54"/>
                <a:gd name="T58" fmla="*/ 19 w 125"/>
                <a:gd name="T59" fmla="*/ 37 h 54"/>
                <a:gd name="T60" fmla="*/ 9 w 125"/>
                <a:gd name="T61" fmla="*/ 31 h 54"/>
                <a:gd name="T62" fmla="*/ 9 w 125"/>
                <a:gd name="T63" fmla="*/ 26 h 54"/>
                <a:gd name="T64" fmla="*/ 0 w 125"/>
                <a:gd name="T65" fmla="*/ 16 h 54"/>
                <a:gd name="T66" fmla="*/ 2 w 125"/>
                <a:gd name="T67" fmla="*/ 13 h 54"/>
                <a:gd name="T68" fmla="*/ 7 w 125"/>
                <a:gd name="T69" fmla="*/ 16 h 54"/>
                <a:gd name="T70" fmla="*/ 15 w 125"/>
                <a:gd name="T71" fmla="*/ 11 h 54"/>
                <a:gd name="T72" fmla="*/ 22 w 125"/>
                <a:gd name="T73" fmla="*/ 7 h 54"/>
                <a:gd name="T74" fmla="*/ 30 w 125"/>
                <a:gd name="T75" fmla="*/ 3 h 54"/>
                <a:gd name="T76" fmla="*/ 35 w 125"/>
                <a:gd name="T77" fmla="*/ 3 h 54"/>
                <a:gd name="T78" fmla="*/ 41 w 125"/>
                <a:gd name="T79" fmla="*/ 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5" h="54">
                  <a:moveTo>
                    <a:pt x="43" y="0"/>
                  </a:moveTo>
                  <a:lnTo>
                    <a:pt x="45" y="0"/>
                  </a:lnTo>
                  <a:lnTo>
                    <a:pt x="45" y="0"/>
                  </a:lnTo>
                  <a:lnTo>
                    <a:pt x="47" y="1"/>
                  </a:lnTo>
                  <a:lnTo>
                    <a:pt x="48" y="0"/>
                  </a:lnTo>
                  <a:lnTo>
                    <a:pt x="50" y="1"/>
                  </a:lnTo>
                  <a:lnTo>
                    <a:pt x="52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2" y="7"/>
                  </a:lnTo>
                  <a:lnTo>
                    <a:pt x="65" y="5"/>
                  </a:lnTo>
                  <a:lnTo>
                    <a:pt x="67" y="7"/>
                  </a:lnTo>
                  <a:lnTo>
                    <a:pt x="65" y="11"/>
                  </a:lnTo>
                  <a:lnTo>
                    <a:pt x="67" y="14"/>
                  </a:lnTo>
                  <a:lnTo>
                    <a:pt x="69" y="14"/>
                  </a:lnTo>
                  <a:lnTo>
                    <a:pt x="69" y="18"/>
                  </a:lnTo>
                  <a:lnTo>
                    <a:pt x="71" y="18"/>
                  </a:lnTo>
                  <a:lnTo>
                    <a:pt x="73" y="16"/>
                  </a:lnTo>
                  <a:lnTo>
                    <a:pt x="75" y="16"/>
                  </a:lnTo>
                  <a:lnTo>
                    <a:pt x="71" y="11"/>
                  </a:lnTo>
                  <a:lnTo>
                    <a:pt x="73" y="11"/>
                  </a:lnTo>
                  <a:lnTo>
                    <a:pt x="80" y="14"/>
                  </a:lnTo>
                  <a:lnTo>
                    <a:pt x="86" y="14"/>
                  </a:lnTo>
                  <a:lnTo>
                    <a:pt x="84" y="16"/>
                  </a:lnTo>
                  <a:lnTo>
                    <a:pt x="88" y="20"/>
                  </a:lnTo>
                  <a:lnTo>
                    <a:pt x="95" y="18"/>
                  </a:lnTo>
                  <a:lnTo>
                    <a:pt x="99" y="20"/>
                  </a:lnTo>
                  <a:lnTo>
                    <a:pt x="110" y="28"/>
                  </a:lnTo>
                  <a:lnTo>
                    <a:pt x="112" y="33"/>
                  </a:lnTo>
                  <a:lnTo>
                    <a:pt x="116" y="33"/>
                  </a:lnTo>
                  <a:lnTo>
                    <a:pt x="118" y="31"/>
                  </a:lnTo>
                  <a:lnTo>
                    <a:pt x="121" y="31"/>
                  </a:lnTo>
                  <a:lnTo>
                    <a:pt x="125" y="35"/>
                  </a:lnTo>
                  <a:lnTo>
                    <a:pt x="125" y="39"/>
                  </a:lnTo>
                  <a:lnTo>
                    <a:pt x="118" y="39"/>
                  </a:lnTo>
                  <a:lnTo>
                    <a:pt x="114" y="41"/>
                  </a:lnTo>
                  <a:lnTo>
                    <a:pt x="110" y="43"/>
                  </a:lnTo>
                  <a:lnTo>
                    <a:pt x="105" y="46"/>
                  </a:lnTo>
                  <a:lnTo>
                    <a:pt x="99" y="48"/>
                  </a:lnTo>
                  <a:lnTo>
                    <a:pt x="91" y="50"/>
                  </a:lnTo>
                  <a:lnTo>
                    <a:pt x="90" y="48"/>
                  </a:lnTo>
                  <a:lnTo>
                    <a:pt x="86" y="48"/>
                  </a:lnTo>
                  <a:lnTo>
                    <a:pt x="82" y="52"/>
                  </a:lnTo>
                  <a:lnTo>
                    <a:pt x="75" y="50"/>
                  </a:lnTo>
                  <a:lnTo>
                    <a:pt x="73" y="48"/>
                  </a:lnTo>
                  <a:lnTo>
                    <a:pt x="67" y="48"/>
                  </a:lnTo>
                  <a:lnTo>
                    <a:pt x="63" y="48"/>
                  </a:lnTo>
                  <a:lnTo>
                    <a:pt x="58" y="44"/>
                  </a:lnTo>
                  <a:lnTo>
                    <a:pt x="52" y="44"/>
                  </a:lnTo>
                  <a:lnTo>
                    <a:pt x="48" y="44"/>
                  </a:lnTo>
                  <a:lnTo>
                    <a:pt x="48" y="46"/>
                  </a:lnTo>
                  <a:lnTo>
                    <a:pt x="47" y="48"/>
                  </a:lnTo>
                  <a:lnTo>
                    <a:pt x="47" y="50"/>
                  </a:lnTo>
                  <a:lnTo>
                    <a:pt x="41" y="52"/>
                  </a:lnTo>
                  <a:lnTo>
                    <a:pt x="39" y="54"/>
                  </a:lnTo>
                  <a:lnTo>
                    <a:pt x="32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2" y="41"/>
                  </a:lnTo>
                  <a:lnTo>
                    <a:pt x="19" y="37"/>
                  </a:lnTo>
                  <a:lnTo>
                    <a:pt x="13" y="33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9" y="26"/>
                  </a:lnTo>
                  <a:lnTo>
                    <a:pt x="5" y="20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7" y="16"/>
                  </a:lnTo>
                  <a:lnTo>
                    <a:pt x="13" y="11"/>
                  </a:lnTo>
                  <a:lnTo>
                    <a:pt x="15" y="11"/>
                  </a:lnTo>
                  <a:lnTo>
                    <a:pt x="19" y="7"/>
                  </a:lnTo>
                  <a:lnTo>
                    <a:pt x="22" y="7"/>
                  </a:lnTo>
                  <a:lnTo>
                    <a:pt x="24" y="3"/>
                  </a:lnTo>
                  <a:lnTo>
                    <a:pt x="30" y="3"/>
                  </a:lnTo>
                  <a:lnTo>
                    <a:pt x="32" y="5"/>
                  </a:lnTo>
                  <a:lnTo>
                    <a:pt x="35" y="3"/>
                  </a:lnTo>
                  <a:lnTo>
                    <a:pt x="35" y="0"/>
                  </a:lnTo>
                  <a:lnTo>
                    <a:pt x="41" y="1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95">
              <a:extLst>
                <a:ext uri="{FF2B5EF4-FFF2-40B4-BE49-F238E27FC236}">
                  <a16:creationId xmlns:a16="http://schemas.microsoft.com/office/drawing/2014/main" id="{8534A260-628D-4C4E-8B6D-046637599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63250" y="8073191"/>
              <a:ext cx="34616" cy="51922"/>
            </a:xfrm>
            <a:custGeom>
              <a:avLst/>
              <a:gdLst>
                <a:gd name="T0" fmla="*/ 0 w 4"/>
                <a:gd name="T1" fmla="*/ 0 h 6"/>
                <a:gd name="T2" fmla="*/ 4 w 4"/>
                <a:gd name="T3" fmla="*/ 2 h 6"/>
                <a:gd name="T4" fmla="*/ 2 w 4"/>
                <a:gd name="T5" fmla="*/ 6 h 6"/>
                <a:gd name="T6" fmla="*/ 2 w 4"/>
                <a:gd name="T7" fmla="*/ 6 h 6"/>
                <a:gd name="T8" fmla="*/ 0 w 4"/>
                <a:gd name="T9" fmla="*/ 4 h 6"/>
                <a:gd name="T10" fmla="*/ 0 w 4"/>
                <a:gd name="T11" fmla="*/ 0 h 6"/>
                <a:gd name="T12" fmla="*/ 0 w 4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4" y="2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96">
              <a:extLst>
                <a:ext uri="{FF2B5EF4-FFF2-40B4-BE49-F238E27FC236}">
                  <a16:creationId xmlns:a16="http://schemas.microsoft.com/office/drawing/2014/main" id="{61ED09F8-E3E0-4B47-ADDF-10D0940CA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61325" y="7977998"/>
              <a:ext cx="666350" cy="389428"/>
            </a:xfrm>
            <a:custGeom>
              <a:avLst/>
              <a:gdLst>
                <a:gd name="T0" fmla="*/ 45 w 77"/>
                <a:gd name="T1" fmla="*/ 3 h 45"/>
                <a:gd name="T2" fmla="*/ 49 w 77"/>
                <a:gd name="T3" fmla="*/ 3 h 45"/>
                <a:gd name="T4" fmla="*/ 56 w 77"/>
                <a:gd name="T5" fmla="*/ 7 h 45"/>
                <a:gd name="T6" fmla="*/ 58 w 77"/>
                <a:gd name="T7" fmla="*/ 11 h 45"/>
                <a:gd name="T8" fmla="*/ 60 w 77"/>
                <a:gd name="T9" fmla="*/ 17 h 45"/>
                <a:gd name="T10" fmla="*/ 66 w 77"/>
                <a:gd name="T11" fmla="*/ 15 h 45"/>
                <a:gd name="T12" fmla="*/ 71 w 77"/>
                <a:gd name="T13" fmla="*/ 17 h 45"/>
                <a:gd name="T14" fmla="*/ 77 w 77"/>
                <a:gd name="T15" fmla="*/ 18 h 45"/>
                <a:gd name="T16" fmla="*/ 75 w 77"/>
                <a:gd name="T17" fmla="*/ 28 h 45"/>
                <a:gd name="T18" fmla="*/ 68 w 77"/>
                <a:gd name="T19" fmla="*/ 35 h 45"/>
                <a:gd name="T20" fmla="*/ 62 w 77"/>
                <a:gd name="T21" fmla="*/ 33 h 45"/>
                <a:gd name="T22" fmla="*/ 54 w 77"/>
                <a:gd name="T23" fmla="*/ 37 h 45"/>
                <a:gd name="T24" fmla="*/ 49 w 77"/>
                <a:gd name="T25" fmla="*/ 39 h 45"/>
                <a:gd name="T26" fmla="*/ 43 w 77"/>
                <a:gd name="T27" fmla="*/ 33 h 45"/>
                <a:gd name="T28" fmla="*/ 34 w 77"/>
                <a:gd name="T29" fmla="*/ 41 h 45"/>
                <a:gd name="T30" fmla="*/ 23 w 77"/>
                <a:gd name="T31" fmla="*/ 45 h 45"/>
                <a:gd name="T32" fmla="*/ 19 w 77"/>
                <a:gd name="T33" fmla="*/ 39 h 45"/>
                <a:gd name="T34" fmla="*/ 15 w 77"/>
                <a:gd name="T35" fmla="*/ 33 h 45"/>
                <a:gd name="T36" fmla="*/ 10 w 77"/>
                <a:gd name="T37" fmla="*/ 30 h 45"/>
                <a:gd name="T38" fmla="*/ 8 w 77"/>
                <a:gd name="T39" fmla="*/ 37 h 45"/>
                <a:gd name="T40" fmla="*/ 0 w 77"/>
                <a:gd name="T41" fmla="*/ 37 h 45"/>
                <a:gd name="T42" fmla="*/ 2 w 77"/>
                <a:gd name="T43" fmla="*/ 33 h 45"/>
                <a:gd name="T44" fmla="*/ 4 w 77"/>
                <a:gd name="T45" fmla="*/ 31 h 45"/>
                <a:gd name="T46" fmla="*/ 10 w 77"/>
                <a:gd name="T47" fmla="*/ 18 h 45"/>
                <a:gd name="T48" fmla="*/ 15 w 77"/>
                <a:gd name="T49" fmla="*/ 15 h 45"/>
                <a:gd name="T50" fmla="*/ 17 w 77"/>
                <a:gd name="T51" fmla="*/ 9 h 45"/>
                <a:gd name="T52" fmla="*/ 15 w 77"/>
                <a:gd name="T53" fmla="*/ 5 h 45"/>
                <a:gd name="T54" fmla="*/ 21 w 77"/>
                <a:gd name="T55" fmla="*/ 7 h 45"/>
                <a:gd name="T56" fmla="*/ 30 w 77"/>
                <a:gd name="T57" fmla="*/ 5 h 45"/>
                <a:gd name="T58" fmla="*/ 36 w 77"/>
                <a:gd name="T59" fmla="*/ 5 h 45"/>
                <a:gd name="T60" fmla="*/ 41 w 77"/>
                <a:gd name="T61" fmla="*/ 3 h 45"/>
                <a:gd name="T62" fmla="*/ 43 w 77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7" h="45">
                  <a:moveTo>
                    <a:pt x="43" y="0"/>
                  </a:moveTo>
                  <a:lnTo>
                    <a:pt x="45" y="3"/>
                  </a:lnTo>
                  <a:lnTo>
                    <a:pt x="47" y="5"/>
                  </a:lnTo>
                  <a:lnTo>
                    <a:pt x="49" y="3"/>
                  </a:lnTo>
                  <a:lnTo>
                    <a:pt x="51" y="3"/>
                  </a:lnTo>
                  <a:lnTo>
                    <a:pt x="56" y="7"/>
                  </a:lnTo>
                  <a:lnTo>
                    <a:pt x="60" y="9"/>
                  </a:lnTo>
                  <a:lnTo>
                    <a:pt x="58" y="11"/>
                  </a:lnTo>
                  <a:lnTo>
                    <a:pt x="58" y="15"/>
                  </a:lnTo>
                  <a:lnTo>
                    <a:pt x="60" y="17"/>
                  </a:lnTo>
                  <a:lnTo>
                    <a:pt x="64" y="17"/>
                  </a:lnTo>
                  <a:lnTo>
                    <a:pt x="66" y="15"/>
                  </a:lnTo>
                  <a:lnTo>
                    <a:pt x="69" y="18"/>
                  </a:lnTo>
                  <a:lnTo>
                    <a:pt x="71" y="17"/>
                  </a:lnTo>
                  <a:lnTo>
                    <a:pt x="75" y="17"/>
                  </a:lnTo>
                  <a:lnTo>
                    <a:pt x="77" y="18"/>
                  </a:lnTo>
                  <a:lnTo>
                    <a:pt x="73" y="22"/>
                  </a:lnTo>
                  <a:lnTo>
                    <a:pt x="75" y="28"/>
                  </a:lnTo>
                  <a:lnTo>
                    <a:pt x="68" y="30"/>
                  </a:lnTo>
                  <a:lnTo>
                    <a:pt x="68" y="35"/>
                  </a:lnTo>
                  <a:lnTo>
                    <a:pt x="64" y="33"/>
                  </a:lnTo>
                  <a:lnTo>
                    <a:pt x="62" y="33"/>
                  </a:lnTo>
                  <a:lnTo>
                    <a:pt x="54" y="31"/>
                  </a:lnTo>
                  <a:lnTo>
                    <a:pt x="54" y="37"/>
                  </a:lnTo>
                  <a:lnTo>
                    <a:pt x="51" y="43"/>
                  </a:lnTo>
                  <a:lnTo>
                    <a:pt x="49" y="39"/>
                  </a:lnTo>
                  <a:lnTo>
                    <a:pt x="43" y="37"/>
                  </a:lnTo>
                  <a:lnTo>
                    <a:pt x="43" y="33"/>
                  </a:lnTo>
                  <a:lnTo>
                    <a:pt x="39" y="30"/>
                  </a:lnTo>
                  <a:lnTo>
                    <a:pt x="34" y="41"/>
                  </a:lnTo>
                  <a:lnTo>
                    <a:pt x="30" y="39"/>
                  </a:lnTo>
                  <a:lnTo>
                    <a:pt x="23" y="45"/>
                  </a:lnTo>
                  <a:lnTo>
                    <a:pt x="19" y="43"/>
                  </a:lnTo>
                  <a:lnTo>
                    <a:pt x="19" y="39"/>
                  </a:lnTo>
                  <a:lnTo>
                    <a:pt x="17" y="37"/>
                  </a:lnTo>
                  <a:lnTo>
                    <a:pt x="15" y="33"/>
                  </a:lnTo>
                  <a:lnTo>
                    <a:pt x="13" y="31"/>
                  </a:lnTo>
                  <a:lnTo>
                    <a:pt x="10" y="30"/>
                  </a:lnTo>
                  <a:lnTo>
                    <a:pt x="6" y="33"/>
                  </a:lnTo>
                  <a:lnTo>
                    <a:pt x="8" y="37"/>
                  </a:lnTo>
                  <a:lnTo>
                    <a:pt x="4" y="39"/>
                  </a:lnTo>
                  <a:lnTo>
                    <a:pt x="0" y="37"/>
                  </a:lnTo>
                  <a:lnTo>
                    <a:pt x="0" y="35"/>
                  </a:lnTo>
                  <a:lnTo>
                    <a:pt x="2" y="33"/>
                  </a:lnTo>
                  <a:lnTo>
                    <a:pt x="4" y="35"/>
                  </a:lnTo>
                  <a:lnTo>
                    <a:pt x="4" y="31"/>
                  </a:lnTo>
                  <a:lnTo>
                    <a:pt x="4" y="26"/>
                  </a:lnTo>
                  <a:lnTo>
                    <a:pt x="10" y="18"/>
                  </a:lnTo>
                  <a:lnTo>
                    <a:pt x="11" y="18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17" y="9"/>
                  </a:lnTo>
                  <a:lnTo>
                    <a:pt x="13" y="7"/>
                  </a:lnTo>
                  <a:lnTo>
                    <a:pt x="15" y="5"/>
                  </a:lnTo>
                  <a:lnTo>
                    <a:pt x="21" y="5"/>
                  </a:lnTo>
                  <a:lnTo>
                    <a:pt x="21" y="7"/>
                  </a:lnTo>
                  <a:lnTo>
                    <a:pt x="25" y="7"/>
                  </a:lnTo>
                  <a:lnTo>
                    <a:pt x="30" y="5"/>
                  </a:lnTo>
                  <a:lnTo>
                    <a:pt x="32" y="5"/>
                  </a:lnTo>
                  <a:lnTo>
                    <a:pt x="36" y="5"/>
                  </a:lnTo>
                  <a:lnTo>
                    <a:pt x="39" y="5"/>
                  </a:lnTo>
                  <a:lnTo>
                    <a:pt x="41" y="3"/>
                  </a:lnTo>
                  <a:lnTo>
                    <a:pt x="39" y="2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103">
              <a:extLst>
                <a:ext uri="{FF2B5EF4-FFF2-40B4-BE49-F238E27FC236}">
                  <a16:creationId xmlns:a16="http://schemas.microsoft.com/office/drawing/2014/main" id="{BFAA278A-1D49-401B-A153-E22C3F685C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185363" y="7380879"/>
              <a:ext cx="1912506" cy="1774046"/>
            </a:xfrm>
            <a:custGeom>
              <a:avLst/>
              <a:gdLst>
                <a:gd name="T0" fmla="*/ 221 w 221"/>
                <a:gd name="T1" fmla="*/ 185 h 205"/>
                <a:gd name="T2" fmla="*/ 208 w 221"/>
                <a:gd name="T3" fmla="*/ 201 h 205"/>
                <a:gd name="T4" fmla="*/ 208 w 221"/>
                <a:gd name="T5" fmla="*/ 198 h 205"/>
                <a:gd name="T6" fmla="*/ 206 w 221"/>
                <a:gd name="T7" fmla="*/ 190 h 205"/>
                <a:gd name="T8" fmla="*/ 204 w 221"/>
                <a:gd name="T9" fmla="*/ 183 h 205"/>
                <a:gd name="T10" fmla="*/ 217 w 221"/>
                <a:gd name="T11" fmla="*/ 177 h 205"/>
                <a:gd name="T12" fmla="*/ 114 w 221"/>
                <a:gd name="T13" fmla="*/ 1 h 205"/>
                <a:gd name="T14" fmla="*/ 127 w 221"/>
                <a:gd name="T15" fmla="*/ 14 h 205"/>
                <a:gd name="T16" fmla="*/ 137 w 221"/>
                <a:gd name="T17" fmla="*/ 22 h 205"/>
                <a:gd name="T18" fmla="*/ 150 w 221"/>
                <a:gd name="T19" fmla="*/ 29 h 205"/>
                <a:gd name="T20" fmla="*/ 163 w 221"/>
                <a:gd name="T21" fmla="*/ 35 h 205"/>
                <a:gd name="T22" fmla="*/ 174 w 221"/>
                <a:gd name="T23" fmla="*/ 41 h 205"/>
                <a:gd name="T24" fmla="*/ 189 w 221"/>
                <a:gd name="T25" fmla="*/ 43 h 205"/>
                <a:gd name="T26" fmla="*/ 185 w 221"/>
                <a:gd name="T27" fmla="*/ 59 h 205"/>
                <a:gd name="T28" fmla="*/ 184 w 221"/>
                <a:gd name="T29" fmla="*/ 76 h 205"/>
                <a:gd name="T30" fmla="*/ 176 w 221"/>
                <a:gd name="T31" fmla="*/ 78 h 205"/>
                <a:gd name="T32" fmla="*/ 163 w 221"/>
                <a:gd name="T33" fmla="*/ 95 h 205"/>
                <a:gd name="T34" fmla="*/ 159 w 221"/>
                <a:gd name="T35" fmla="*/ 106 h 205"/>
                <a:gd name="T36" fmla="*/ 172 w 221"/>
                <a:gd name="T37" fmla="*/ 100 h 205"/>
                <a:gd name="T38" fmla="*/ 178 w 221"/>
                <a:gd name="T39" fmla="*/ 112 h 205"/>
                <a:gd name="T40" fmla="*/ 176 w 221"/>
                <a:gd name="T41" fmla="*/ 127 h 205"/>
                <a:gd name="T42" fmla="*/ 189 w 221"/>
                <a:gd name="T43" fmla="*/ 145 h 205"/>
                <a:gd name="T44" fmla="*/ 172 w 221"/>
                <a:gd name="T45" fmla="*/ 166 h 205"/>
                <a:gd name="T46" fmla="*/ 150 w 221"/>
                <a:gd name="T47" fmla="*/ 162 h 205"/>
                <a:gd name="T48" fmla="*/ 135 w 221"/>
                <a:gd name="T49" fmla="*/ 160 h 205"/>
                <a:gd name="T50" fmla="*/ 120 w 221"/>
                <a:gd name="T51" fmla="*/ 172 h 205"/>
                <a:gd name="T52" fmla="*/ 112 w 221"/>
                <a:gd name="T53" fmla="*/ 181 h 205"/>
                <a:gd name="T54" fmla="*/ 84 w 221"/>
                <a:gd name="T55" fmla="*/ 177 h 205"/>
                <a:gd name="T56" fmla="*/ 68 w 221"/>
                <a:gd name="T57" fmla="*/ 177 h 205"/>
                <a:gd name="T58" fmla="*/ 53 w 221"/>
                <a:gd name="T59" fmla="*/ 166 h 205"/>
                <a:gd name="T60" fmla="*/ 55 w 221"/>
                <a:gd name="T61" fmla="*/ 151 h 205"/>
                <a:gd name="T62" fmla="*/ 56 w 221"/>
                <a:gd name="T63" fmla="*/ 121 h 205"/>
                <a:gd name="T64" fmla="*/ 62 w 221"/>
                <a:gd name="T65" fmla="*/ 119 h 205"/>
                <a:gd name="T66" fmla="*/ 58 w 221"/>
                <a:gd name="T67" fmla="*/ 108 h 205"/>
                <a:gd name="T68" fmla="*/ 43 w 221"/>
                <a:gd name="T69" fmla="*/ 95 h 205"/>
                <a:gd name="T70" fmla="*/ 40 w 221"/>
                <a:gd name="T71" fmla="*/ 86 h 205"/>
                <a:gd name="T72" fmla="*/ 41 w 221"/>
                <a:gd name="T73" fmla="*/ 82 h 205"/>
                <a:gd name="T74" fmla="*/ 34 w 221"/>
                <a:gd name="T75" fmla="*/ 76 h 205"/>
                <a:gd name="T76" fmla="*/ 26 w 221"/>
                <a:gd name="T77" fmla="*/ 76 h 205"/>
                <a:gd name="T78" fmla="*/ 13 w 221"/>
                <a:gd name="T79" fmla="*/ 71 h 205"/>
                <a:gd name="T80" fmla="*/ 2 w 221"/>
                <a:gd name="T81" fmla="*/ 67 h 205"/>
                <a:gd name="T82" fmla="*/ 6 w 221"/>
                <a:gd name="T83" fmla="*/ 59 h 205"/>
                <a:gd name="T84" fmla="*/ 8 w 221"/>
                <a:gd name="T85" fmla="*/ 59 h 205"/>
                <a:gd name="T86" fmla="*/ 8 w 221"/>
                <a:gd name="T87" fmla="*/ 54 h 205"/>
                <a:gd name="T88" fmla="*/ 19 w 221"/>
                <a:gd name="T89" fmla="*/ 52 h 205"/>
                <a:gd name="T90" fmla="*/ 38 w 221"/>
                <a:gd name="T91" fmla="*/ 52 h 205"/>
                <a:gd name="T92" fmla="*/ 53 w 221"/>
                <a:gd name="T93" fmla="*/ 52 h 205"/>
                <a:gd name="T94" fmla="*/ 51 w 221"/>
                <a:gd name="T95" fmla="*/ 41 h 205"/>
                <a:gd name="T96" fmla="*/ 51 w 221"/>
                <a:gd name="T97" fmla="*/ 31 h 205"/>
                <a:gd name="T98" fmla="*/ 58 w 221"/>
                <a:gd name="T99" fmla="*/ 37 h 205"/>
                <a:gd name="T100" fmla="*/ 79 w 221"/>
                <a:gd name="T101" fmla="*/ 35 h 205"/>
                <a:gd name="T102" fmla="*/ 86 w 221"/>
                <a:gd name="T103" fmla="*/ 26 h 205"/>
                <a:gd name="T104" fmla="*/ 99 w 221"/>
                <a:gd name="T105" fmla="*/ 11 h 205"/>
                <a:gd name="T106" fmla="*/ 112 w 221"/>
                <a:gd name="T107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05">
                  <a:moveTo>
                    <a:pt x="217" y="170"/>
                  </a:moveTo>
                  <a:lnTo>
                    <a:pt x="219" y="170"/>
                  </a:lnTo>
                  <a:lnTo>
                    <a:pt x="219" y="173"/>
                  </a:lnTo>
                  <a:lnTo>
                    <a:pt x="219" y="179"/>
                  </a:lnTo>
                  <a:lnTo>
                    <a:pt x="221" y="185"/>
                  </a:lnTo>
                  <a:lnTo>
                    <a:pt x="219" y="194"/>
                  </a:lnTo>
                  <a:lnTo>
                    <a:pt x="219" y="198"/>
                  </a:lnTo>
                  <a:lnTo>
                    <a:pt x="217" y="203"/>
                  </a:lnTo>
                  <a:lnTo>
                    <a:pt x="213" y="205"/>
                  </a:lnTo>
                  <a:lnTo>
                    <a:pt x="208" y="201"/>
                  </a:lnTo>
                  <a:lnTo>
                    <a:pt x="208" y="201"/>
                  </a:lnTo>
                  <a:lnTo>
                    <a:pt x="210" y="200"/>
                  </a:lnTo>
                  <a:lnTo>
                    <a:pt x="210" y="200"/>
                  </a:lnTo>
                  <a:lnTo>
                    <a:pt x="210" y="198"/>
                  </a:lnTo>
                  <a:lnTo>
                    <a:pt x="208" y="198"/>
                  </a:lnTo>
                  <a:lnTo>
                    <a:pt x="208" y="196"/>
                  </a:lnTo>
                  <a:lnTo>
                    <a:pt x="206" y="194"/>
                  </a:lnTo>
                  <a:lnTo>
                    <a:pt x="204" y="192"/>
                  </a:lnTo>
                  <a:lnTo>
                    <a:pt x="206" y="192"/>
                  </a:lnTo>
                  <a:lnTo>
                    <a:pt x="206" y="190"/>
                  </a:lnTo>
                  <a:lnTo>
                    <a:pt x="204" y="188"/>
                  </a:lnTo>
                  <a:lnTo>
                    <a:pt x="202" y="187"/>
                  </a:lnTo>
                  <a:lnTo>
                    <a:pt x="204" y="187"/>
                  </a:lnTo>
                  <a:lnTo>
                    <a:pt x="206" y="185"/>
                  </a:lnTo>
                  <a:lnTo>
                    <a:pt x="204" y="183"/>
                  </a:lnTo>
                  <a:lnTo>
                    <a:pt x="206" y="179"/>
                  </a:lnTo>
                  <a:lnTo>
                    <a:pt x="212" y="177"/>
                  </a:lnTo>
                  <a:lnTo>
                    <a:pt x="213" y="175"/>
                  </a:lnTo>
                  <a:lnTo>
                    <a:pt x="215" y="177"/>
                  </a:lnTo>
                  <a:lnTo>
                    <a:pt x="217" y="177"/>
                  </a:lnTo>
                  <a:lnTo>
                    <a:pt x="217" y="175"/>
                  </a:lnTo>
                  <a:lnTo>
                    <a:pt x="215" y="172"/>
                  </a:lnTo>
                  <a:lnTo>
                    <a:pt x="217" y="170"/>
                  </a:lnTo>
                  <a:close/>
                  <a:moveTo>
                    <a:pt x="112" y="0"/>
                  </a:moveTo>
                  <a:lnTo>
                    <a:pt x="114" y="1"/>
                  </a:lnTo>
                  <a:lnTo>
                    <a:pt x="116" y="7"/>
                  </a:lnTo>
                  <a:lnTo>
                    <a:pt x="120" y="9"/>
                  </a:lnTo>
                  <a:lnTo>
                    <a:pt x="120" y="11"/>
                  </a:lnTo>
                  <a:lnTo>
                    <a:pt x="126" y="14"/>
                  </a:lnTo>
                  <a:lnTo>
                    <a:pt x="127" y="14"/>
                  </a:lnTo>
                  <a:lnTo>
                    <a:pt x="129" y="16"/>
                  </a:lnTo>
                  <a:lnTo>
                    <a:pt x="131" y="18"/>
                  </a:lnTo>
                  <a:lnTo>
                    <a:pt x="131" y="22"/>
                  </a:lnTo>
                  <a:lnTo>
                    <a:pt x="135" y="24"/>
                  </a:lnTo>
                  <a:lnTo>
                    <a:pt x="137" y="22"/>
                  </a:lnTo>
                  <a:lnTo>
                    <a:pt x="139" y="22"/>
                  </a:lnTo>
                  <a:lnTo>
                    <a:pt x="141" y="24"/>
                  </a:lnTo>
                  <a:lnTo>
                    <a:pt x="142" y="26"/>
                  </a:lnTo>
                  <a:lnTo>
                    <a:pt x="146" y="29"/>
                  </a:lnTo>
                  <a:lnTo>
                    <a:pt x="150" y="29"/>
                  </a:lnTo>
                  <a:lnTo>
                    <a:pt x="154" y="33"/>
                  </a:lnTo>
                  <a:lnTo>
                    <a:pt x="154" y="31"/>
                  </a:lnTo>
                  <a:lnTo>
                    <a:pt x="157" y="31"/>
                  </a:lnTo>
                  <a:lnTo>
                    <a:pt x="159" y="35"/>
                  </a:lnTo>
                  <a:lnTo>
                    <a:pt x="163" y="35"/>
                  </a:lnTo>
                  <a:lnTo>
                    <a:pt x="165" y="35"/>
                  </a:lnTo>
                  <a:lnTo>
                    <a:pt x="169" y="37"/>
                  </a:lnTo>
                  <a:lnTo>
                    <a:pt x="169" y="39"/>
                  </a:lnTo>
                  <a:lnTo>
                    <a:pt x="172" y="43"/>
                  </a:lnTo>
                  <a:lnTo>
                    <a:pt x="174" y="41"/>
                  </a:lnTo>
                  <a:lnTo>
                    <a:pt x="178" y="41"/>
                  </a:lnTo>
                  <a:lnTo>
                    <a:pt x="180" y="43"/>
                  </a:lnTo>
                  <a:lnTo>
                    <a:pt x="184" y="41"/>
                  </a:lnTo>
                  <a:lnTo>
                    <a:pt x="187" y="43"/>
                  </a:lnTo>
                  <a:lnTo>
                    <a:pt x="189" y="43"/>
                  </a:lnTo>
                  <a:lnTo>
                    <a:pt x="193" y="44"/>
                  </a:lnTo>
                  <a:lnTo>
                    <a:pt x="189" y="48"/>
                  </a:lnTo>
                  <a:lnTo>
                    <a:pt x="187" y="54"/>
                  </a:lnTo>
                  <a:lnTo>
                    <a:pt x="187" y="56"/>
                  </a:lnTo>
                  <a:lnTo>
                    <a:pt x="185" y="59"/>
                  </a:lnTo>
                  <a:lnTo>
                    <a:pt x="184" y="65"/>
                  </a:lnTo>
                  <a:lnTo>
                    <a:pt x="184" y="69"/>
                  </a:lnTo>
                  <a:lnTo>
                    <a:pt x="187" y="71"/>
                  </a:lnTo>
                  <a:lnTo>
                    <a:pt x="189" y="74"/>
                  </a:lnTo>
                  <a:lnTo>
                    <a:pt x="184" y="76"/>
                  </a:lnTo>
                  <a:lnTo>
                    <a:pt x="180" y="76"/>
                  </a:lnTo>
                  <a:lnTo>
                    <a:pt x="180" y="74"/>
                  </a:lnTo>
                  <a:lnTo>
                    <a:pt x="174" y="74"/>
                  </a:lnTo>
                  <a:lnTo>
                    <a:pt x="172" y="76"/>
                  </a:lnTo>
                  <a:lnTo>
                    <a:pt x="176" y="78"/>
                  </a:lnTo>
                  <a:lnTo>
                    <a:pt x="176" y="82"/>
                  </a:lnTo>
                  <a:lnTo>
                    <a:pt x="174" y="84"/>
                  </a:lnTo>
                  <a:lnTo>
                    <a:pt x="170" y="87"/>
                  </a:lnTo>
                  <a:lnTo>
                    <a:pt x="169" y="87"/>
                  </a:lnTo>
                  <a:lnTo>
                    <a:pt x="163" y="95"/>
                  </a:lnTo>
                  <a:lnTo>
                    <a:pt x="163" y="100"/>
                  </a:lnTo>
                  <a:lnTo>
                    <a:pt x="163" y="104"/>
                  </a:lnTo>
                  <a:lnTo>
                    <a:pt x="161" y="102"/>
                  </a:lnTo>
                  <a:lnTo>
                    <a:pt x="159" y="104"/>
                  </a:lnTo>
                  <a:lnTo>
                    <a:pt x="159" y="106"/>
                  </a:lnTo>
                  <a:lnTo>
                    <a:pt x="163" y="108"/>
                  </a:lnTo>
                  <a:lnTo>
                    <a:pt x="167" y="106"/>
                  </a:lnTo>
                  <a:lnTo>
                    <a:pt x="165" y="102"/>
                  </a:lnTo>
                  <a:lnTo>
                    <a:pt x="169" y="99"/>
                  </a:lnTo>
                  <a:lnTo>
                    <a:pt x="172" y="100"/>
                  </a:lnTo>
                  <a:lnTo>
                    <a:pt x="174" y="102"/>
                  </a:lnTo>
                  <a:lnTo>
                    <a:pt x="176" y="106"/>
                  </a:lnTo>
                  <a:lnTo>
                    <a:pt x="178" y="108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176" y="114"/>
                  </a:lnTo>
                  <a:lnTo>
                    <a:pt x="178" y="117"/>
                  </a:lnTo>
                  <a:lnTo>
                    <a:pt x="180" y="119"/>
                  </a:lnTo>
                  <a:lnTo>
                    <a:pt x="180" y="125"/>
                  </a:lnTo>
                  <a:lnTo>
                    <a:pt x="176" y="127"/>
                  </a:lnTo>
                  <a:lnTo>
                    <a:pt x="172" y="129"/>
                  </a:lnTo>
                  <a:lnTo>
                    <a:pt x="178" y="134"/>
                  </a:lnTo>
                  <a:lnTo>
                    <a:pt x="178" y="142"/>
                  </a:lnTo>
                  <a:lnTo>
                    <a:pt x="184" y="145"/>
                  </a:lnTo>
                  <a:lnTo>
                    <a:pt x="189" y="145"/>
                  </a:lnTo>
                  <a:lnTo>
                    <a:pt x="185" y="151"/>
                  </a:lnTo>
                  <a:lnTo>
                    <a:pt x="187" y="155"/>
                  </a:lnTo>
                  <a:lnTo>
                    <a:pt x="187" y="155"/>
                  </a:lnTo>
                  <a:lnTo>
                    <a:pt x="176" y="162"/>
                  </a:lnTo>
                  <a:lnTo>
                    <a:pt x="172" y="166"/>
                  </a:lnTo>
                  <a:lnTo>
                    <a:pt x="174" y="168"/>
                  </a:lnTo>
                  <a:lnTo>
                    <a:pt x="170" y="170"/>
                  </a:lnTo>
                  <a:lnTo>
                    <a:pt x="163" y="170"/>
                  </a:lnTo>
                  <a:lnTo>
                    <a:pt x="161" y="168"/>
                  </a:lnTo>
                  <a:lnTo>
                    <a:pt x="150" y="162"/>
                  </a:lnTo>
                  <a:lnTo>
                    <a:pt x="146" y="162"/>
                  </a:lnTo>
                  <a:lnTo>
                    <a:pt x="144" y="164"/>
                  </a:lnTo>
                  <a:lnTo>
                    <a:pt x="142" y="164"/>
                  </a:lnTo>
                  <a:lnTo>
                    <a:pt x="139" y="160"/>
                  </a:lnTo>
                  <a:lnTo>
                    <a:pt x="135" y="160"/>
                  </a:lnTo>
                  <a:lnTo>
                    <a:pt x="133" y="158"/>
                  </a:lnTo>
                  <a:lnTo>
                    <a:pt x="131" y="160"/>
                  </a:lnTo>
                  <a:lnTo>
                    <a:pt x="124" y="166"/>
                  </a:lnTo>
                  <a:lnTo>
                    <a:pt x="120" y="170"/>
                  </a:lnTo>
                  <a:lnTo>
                    <a:pt x="120" y="172"/>
                  </a:lnTo>
                  <a:lnTo>
                    <a:pt x="118" y="177"/>
                  </a:lnTo>
                  <a:lnTo>
                    <a:pt x="120" y="183"/>
                  </a:lnTo>
                  <a:lnTo>
                    <a:pt x="120" y="185"/>
                  </a:lnTo>
                  <a:lnTo>
                    <a:pt x="118" y="183"/>
                  </a:lnTo>
                  <a:lnTo>
                    <a:pt x="112" y="181"/>
                  </a:lnTo>
                  <a:lnTo>
                    <a:pt x="105" y="181"/>
                  </a:lnTo>
                  <a:lnTo>
                    <a:pt x="99" y="179"/>
                  </a:lnTo>
                  <a:lnTo>
                    <a:pt x="96" y="179"/>
                  </a:lnTo>
                  <a:lnTo>
                    <a:pt x="92" y="177"/>
                  </a:lnTo>
                  <a:lnTo>
                    <a:pt x="84" y="177"/>
                  </a:lnTo>
                  <a:lnTo>
                    <a:pt x="83" y="181"/>
                  </a:lnTo>
                  <a:lnTo>
                    <a:pt x="79" y="179"/>
                  </a:lnTo>
                  <a:lnTo>
                    <a:pt x="75" y="179"/>
                  </a:lnTo>
                  <a:lnTo>
                    <a:pt x="71" y="175"/>
                  </a:lnTo>
                  <a:lnTo>
                    <a:pt x="68" y="177"/>
                  </a:lnTo>
                  <a:lnTo>
                    <a:pt x="64" y="173"/>
                  </a:lnTo>
                  <a:lnTo>
                    <a:pt x="58" y="172"/>
                  </a:lnTo>
                  <a:lnTo>
                    <a:pt x="53" y="172"/>
                  </a:lnTo>
                  <a:lnTo>
                    <a:pt x="53" y="170"/>
                  </a:lnTo>
                  <a:lnTo>
                    <a:pt x="53" y="166"/>
                  </a:lnTo>
                  <a:lnTo>
                    <a:pt x="51" y="164"/>
                  </a:lnTo>
                  <a:lnTo>
                    <a:pt x="51" y="164"/>
                  </a:lnTo>
                  <a:lnTo>
                    <a:pt x="47" y="162"/>
                  </a:lnTo>
                  <a:lnTo>
                    <a:pt x="51" y="160"/>
                  </a:lnTo>
                  <a:lnTo>
                    <a:pt x="55" y="151"/>
                  </a:lnTo>
                  <a:lnTo>
                    <a:pt x="55" y="138"/>
                  </a:lnTo>
                  <a:lnTo>
                    <a:pt x="56" y="136"/>
                  </a:lnTo>
                  <a:lnTo>
                    <a:pt x="55" y="136"/>
                  </a:lnTo>
                  <a:lnTo>
                    <a:pt x="55" y="129"/>
                  </a:lnTo>
                  <a:lnTo>
                    <a:pt x="56" y="121"/>
                  </a:lnTo>
                  <a:lnTo>
                    <a:pt x="58" y="119"/>
                  </a:lnTo>
                  <a:lnTo>
                    <a:pt x="62" y="121"/>
                  </a:lnTo>
                  <a:lnTo>
                    <a:pt x="62" y="125"/>
                  </a:lnTo>
                  <a:lnTo>
                    <a:pt x="68" y="130"/>
                  </a:lnTo>
                  <a:lnTo>
                    <a:pt x="62" y="119"/>
                  </a:lnTo>
                  <a:lnTo>
                    <a:pt x="58" y="115"/>
                  </a:lnTo>
                  <a:lnTo>
                    <a:pt x="55" y="115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8" y="108"/>
                  </a:lnTo>
                  <a:lnTo>
                    <a:pt x="56" y="106"/>
                  </a:lnTo>
                  <a:lnTo>
                    <a:pt x="56" y="102"/>
                  </a:lnTo>
                  <a:lnTo>
                    <a:pt x="53" y="100"/>
                  </a:lnTo>
                  <a:lnTo>
                    <a:pt x="49" y="100"/>
                  </a:lnTo>
                  <a:lnTo>
                    <a:pt x="43" y="95"/>
                  </a:lnTo>
                  <a:lnTo>
                    <a:pt x="41" y="95"/>
                  </a:lnTo>
                  <a:lnTo>
                    <a:pt x="40" y="93"/>
                  </a:lnTo>
                  <a:lnTo>
                    <a:pt x="41" y="89"/>
                  </a:lnTo>
                  <a:lnTo>
                    <a:pt x="41" y="86"/>
                  </a:lnTo>
                  <a:lnTo>
                    <a:pt x="40" y="86"/>
                  </a:lnTo>
                  <a:lnTo>
                    <a:pt x="41" y="84"/>
                  </a:lnTo>
                  <a:lnTo>
                    <a:pt x="45" y="84"/>
                  </a:lnTo>
                  <a:lnTo>
                    <a:pt x="47" y="84"/>
                  </a:lnTo>
                  <a:lnTo>
                    <a:pt x="45" y="82"/>
                  </a:lnTo>
                  <a:lnTo>
                    <a:pt x="41" y="82"/>
                  </a:lnTo>
                  <a:lnTo>
                    <a:pt x="38" y="84"/>
                  </a:lnTo>
                  <a:lnTo>
                    <a:pt x="36" y="84"/>
                  </a:lnTo>
                  <a:lnTo>
                    <a:pt x="34" y="80"/>
                  </a:lnTo>
                  <a:lnTo>
                    <a:pt x="36" y="76"/>
                  </a:lnTo>
                  <a:lnTo>
                    <a:pt x="34" y="76"/>
                  </a:lnTo>
                  <a:lnTo>
                    <a:pt x="32" y="76"/>
                  </a:lnTo>
                  <a:lnTo>
                    <a:pt x="30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26" y="76"/>
                  </a:lnTo>
                  <a:lnTo>
                    <a:pt x="23" y="74"/>
                  </a:lnTo>
                  <a:lnTo>
                    <a:pt x="21" y="74"/>
                  </a:lnTo>
                  <a:lnTo>
                    <a:pt x="21" y="72"/>
                  </a:lnTo>
                  <a:lnTo>
                    <a:pt x="15" y="69"/>
                  </a:lnTo>
                  <a:lnTo>
                    <a:pt x="13" y="71"/>
                  </a:lnTo>
                  <a:lnTo>
                    <a:pt x="10" y="69"/>
                  </a:lnTo>
                  <a:lnTo>
                    <a:pt x="6" y="72"/>
                  </a:lnTo>
                  <a:lnTo>
                    <a:pt x="8" y="69"/>
                  </a:lnTo>
                  <a:lnTo>
                    <a:pt x="6" y="67"/>
                  </a:lnTo>
                  <a:lnTo>
                    <a:pt x="2" y="67"/>
                  </a:lnTo>
                  <a:lnTo>
                    <a:pt x="2" y="65"/>
                  </a:lnTo>
                  <a:lnTo>
                    <a:pt x="6" y="63"/>
                  </a:lnTo>
                  <a:lnTo>
                    <a:pt x="8" y="63"/>
                  </a:lnTo>
                  <a:lnTo>
                    <a:pt x="8" y="61"/>
                  </a:lnTo>
                  <a:lnTo>
                    <a:pt x="6" y="59"/>
                  </a:lnTo>
                  <a:lnTo>
                    <a:pt x="4" y="63"/>
                  </a:lnTo>
                  <a:lnTo>
                    <a:pt x="2" y="59"/>
                  </a:lnTo>
                  <a:lnTo>
                    <a:pt x="4" y="59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4" y="57"/>
                  </a:lnTo>
                  <a:lnTo>
                    <a:pt x="2" y="59"/>
                  </a:lnTo>
                  <a:lnTo>
                    <a:pt x="0" y="57"/>
                  </a:lnTo>
                  <a:lnTo>
                    <a:pt x="2" y="54"/>
                  </a:lnTo>
                  <a:lnTo>
                    <a:pt x="8" y="54"/>
                  </a:lnTo>
                  <a:lnTo>
                    <a:pt x="10" y="52"/>
                  </a:lnTo>
                  <a:lnTo>
                    <a:pt x="13" y="52"/>
                  </a:lnTo>
                  <a:lnTo>
                    <a:pt x="15" y="52"/>
                  </a:lnTo>
                  <a:lnTo>
                    <a:pt x="17" y="50"/>
                  </a:lnTo>
                  <a:lnTo>
                    <a:pt x="19" y="52"/>
                  </a:lnTo>
                  <a:lnTo>
                    <a:pt x="21" y="48"/>
                  </a:lnTo>
                  <a:lnTo>
                    <a:pt x="26" y="48"/>
                  </a:lnTo>
                  <a:lnTo>
                    <a:pt x="28" y="48"/>
                  </a:lnTo>
                  <a:lnTo>
                    <a:pt x="34" y="54"/>
                  </a:lnTo>
                  <a:lnTo>
                    <a:pt x="38" y="52"/>
                  </a:lnTo>
                  <a:lnTo>
                    <a:pt x="38" y="52"/>
                  </a:lnTo>
                  <a:lnTo>
                    <a:pt x="41" y="52"/>
                  </a:lnTo>
                  <a:lnTo>
                    <a:pt x="43" y="52"/>
                  </a:lnTo>
                  <a:lnTo>
                    <a:pt x="45" y="52"/>
                  </a:lnTo>
                  <a:lnTo>
                    <a:pt x="53" y="52"/>
                  </a:lnTo>
                  <a:lnTo>
                    <a:pt x="51" y="50"/>
                  </a:lnTo>
                  <a:lnTo>
                    <a:pt x="49" y="46"/>
                  </a:lnTo>
                  <a:lnTo>
                    <a:pt x="51" y="44"/>
                  </a:lnTo>
                  <a:lnTo>
                    <a:pt x="49" y="43"/>
                  </a:lnTo>
                  <a:lnTo>
                    <a:pt x="51" y="41"/>
                  </a:lnTo>
                  <a:lnTo>
                    <a:pt x="45" y="35"/>
                  </a:lnTo>
                  <a:lnTo>
                    <a:pt x="45" y="33"/>
                  </a:lnTo>
                  <a:lnTo>
                    <a:pt x="45" y="29"/>
                  </a:lnTo>
                  <a:lnTo>
                    <a:pt x="47" y="31"/>
                  </a:lnTo>
                  <a:lnTo>
                    <a:pt x="51" y="31"/>
                  </a:lnTo>
                  <a:lnTo>
                    <a:pt x="53" y="29"/>
                  </a:lnTo>
                  <a:lnTo>
                    <a:pt x="56" y="31"/>
                  </a:lnTo>
                  <a:lnTo>
                    <a:pt x="55" y="33"/>
                  </a:lnTo>
                  <a:lnTo>
                    <a:pt x="56" y="35"/>
                  </a:lnTo>
                  <a:lnTo>
                    <a:pt x="58" y="37"/>
                  </a:lnTo>
                  <a:lnTo>
                    <a:pt x="60" y="37"/>
                  </a:lnTo>
                  <a:lnTo>
                    <a:pt x="64" y="37"/>
                  </a:lnTo>
                  <a:lnTo>
                    <a:pt x="69" y="39"/>
                  </a:lnTo>
                  <a:lnTo>
                    <a:pt x="75" y="37"/>
                  </a:lnTo>
                  <a:lnTo>
                    <a:pt x="79" y="35"/>
                  </a:lnTo>
                  <a:lnTo>
                    <a:pt x="75" y="33"/>
                  </a:lnTo>
                  <a:lnTo>
                    <a:pt x="75" y="31"/>
                  </a:lnTo>
                  <a:lnTo>
                    <a:pt x="77" y="29"/>
                  </a:lnTo>
                  <a:lnTo>
                    <a:pt x="83" y="26"/>
                  </a:lnTo>
                  <a:lnTo>
                    <a:pt x="86" y="26"/>
                  </a:lnTo>
                  <a:lnTo>
                    <a:pt x="88" y="26"/>
                  </a:lnTo>
                  <a:lnTo>
                    <a:pt x="94" y="24"/>
                  </a:lnTo>
                  <a:lnTo>
                    <a:pt x="94" y="22"/>
                  </a:lnTo>
                  <a:lnTo>
                    <a:pt x="99" y="18"/>
                  </a:lnTo>
                  <a:lnTo>
                    <a:pt x="99" y="11"/>
                  </a:lnTo>
                  <a:lnTo>
                    <a:pt x="99" y="7"/>
                  </a:lnTo>
                  <a:lnTo>
                    <a:pt x="99" y="3"/>
                  </a:lnTo>
                  <a:lnTo>
                    <a:pt x="105" y="1"/>
                  </a:lnTo>
                  <a:lnTo>
                    <a:pt x="107" y="3"/>
                  </a:lnTo>
                  <a:lnTo>
                    <a:pt x="112" y="0"/>
                  </a:lnTo>
                  <a:lnTo>
                    <a:pt x="11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105">
              <a:extLst>
                <a:ext uri="{FF2B5EF4-FFF2-40B4-BE49-F238E27FC236}">
                  <a16:creationId xmlns:a16="http://schemas.microsoft.com/office/drawing/2014/main" id="{503E484E-C036-4507-BE70-F558FF3433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673828" y="8125113"/>
              <a:ext cx="1670201" cy="1869235"/>
            </a:xfrm>
            <a:custGeom>
              <a:avLst/>
              <a:gdLst>
                <a:gd name="T0" fmla="*/ 142 w 193"/>
                <a:gd name="T1" fmla="*/ 202 h 216"/>
                <a:gd name="T2" fmla="*/ 141 w 193"/>
                <a:gd name="T3" fmla="*/ 216 h 216"/>
                <a:gd name="T4" fmla="*/ 120 w 193"/>
                <a:gd name="T5" fmla="*/ 207 h 216"/>
                <a:gd name="T6" fmla="*/ 99 w 193"/>
                <a:gd name="T7" fmla="*/ 194 h 216"/>
                <a:gd name="T8" fmla="*/ 111 w 193"/>
                <a:gd name="T9" fmla="*/ 187 h 216"/>
                <a:gd name="T10" fmla="*/ 137 w 193"/>
                <a:gd name="T11" fmla="*/ 185 h 216"/>
                <a:gd name="T12" fmla="*/ 45 w 193"/>
                <a:gd name="T13" fmla="*/ 125 h 216"/>
                <a:gd name="T14" fmla="*/ 53 w 193"/>
                <a:gd name="T15" fmla="*/ 136 h 216"/>
                <a:gd name="T16" fmla="*/ 51 w 193"/>
                <a:gd name="T17" fmla="*/ 158 h 216"/>
                <a:gd name="T18" fmla="*/ 43 w 193"/>
                <a:gd name="T19" fmla="*/ 164 h 216"/>
                <a:gd name="T20" fmla="*/ 36 w 193"/>
                <a:gd name="T21" fmla="*/ 172 h 216"/>
                <a:gd name="T22" fmla="*/ 34 w 193"/>
                <a:gd name="T23" fmla="*/ 151 h 216"/>
                <a:gd name="T24" fmla="*/ 32 w 193"/>
                <a:gd name="T25" fmla="*/ 142 h 216"/>
                <a:gd name="T26" fmla="*/ 28 w 193"/>
                <a:gd name="T27" fmla="*/ 127 h 216"/>
                <a:gd name="T28" fmla="*/ 28 w 193"/>
                <a:gd name="T29" fmla="*/ 121 h 216"/>
                <a:gd name="T30" fmla="*/ 28 w 193"/>
                <a:gd name="T31" fmla="*/ 123 h 216"/>
                <a:gd name="T32" fmla="*/ 71 w 193"/>
                <a:gd name="T33" fmla="*/ 99 h 216"/>
                <a:gd name="T34" fmla="*/ 62 w 193"/>
                <a:gd name="T35" fmla="*/ 89 h 216"/>
                <a:gd name="T36" fmla="*/ 62 w 193"/>
                <a:gd name="T37" fmla="*/ 86 h 216"/>
                <a:gd name="T38" fmla="*/ 96 w 193"/>
                <a:gd name="T39" fmla="*/ 7 h 216"/>
                <a:gd name="T40" fmla="*/ 111 w 193"/>
                <a:gd name="T41" fmla="*/ 20 h 216"/>
                <a:gd name="T42" fmla="*/ 101 w 193"/>
                <a:gd name="T43" fmla="*/ 31 h 216"/>
                <a:gd name="T44" fmla="*/ 90 w 193"/>
                <a:gd name="T45" fmla="*/ 41 h 216"/>
                <a:gd name="T46" fmla="*/ 92 w 193"/>
                <a:gd name="T47" fmla="*/ 59 h 216"/>
                <a:gd name="T48" fmla="*/ 118 w 193"/>
                <a:gd name="T49" fmla="*/ 82 h 216"/>
                <a:gd name="T50" fmla="*/ 124 w 193"/>
                <a:gd name="T51" fmla="*/ 95 h 216"/>
                <a:gd name="T52" fmla="*/ 141 w 193"/>
                <a:gd name="T53" fmla="*/ 106 h 216"/>
                <a:gd name="T54" fmla="*/ 155 w 193"/>
                <a:gd name="T55" fmla="*/ 112 h 216"/>
                <a:gd name="T56" fmla="*/ 163 w 193"/>
                <a:gd name="T57" fmla="*/ 119 h 216"/>
                <a:gd name="T58" fmla="*/ 193 w 193"/>
                <a:gd name="T59" fmla="*/ 138 h 216"/>
                <a:gd name="T60" fmla="*/ 191 w 193"/>
                <a:gd name="T61" fmla="*/ 149 h 216"/>
                <a:gd name="T62" fmla="*/ 185 w 193"/>
                <a:gd name="T63" fmla="*/ 142 h 216"/>
                <a:gd name="T64" fmla="*/ 170 w 193"/>
                <a:gd name="T65" fmla="*/ 136 h 216"/>
                <a:gd name="T66" fmla="*/ 167 w 193"/>
                <a:gd name="T67" fmla="*/ 149 h 216"/>
                <a:gd name="T68" fmla="*/ 172 w 193"/>
                <a:gd name="T69" fmla="*/ 158 h 216"/>
                <a:gd name="T70" fmla="*/ 169 w 193"/>
                <a:gd name="T71" fmla="*/ 170 h 216"/>
                <a:gd name="T72" fmla="*/ 159 w 193"/>
                <a:gd name="T73" fmla="*/ 192 h 216"/>
                <a:gd name="T74" fmla="*/ 152 w 193"/>
                <a:gd name="T75" fmla="*/ 183 h 216"/>
                <a:gd name="T76" fmla="*/ 157 w 193"/>
                <a:gd name="T77" fmla="*/ 173 h 216"/>
                <a:gd name="T78" fmla="*/ 154 w 193"/>
                <a:gd name="T79" fmla="*/ 158 h 216"/>
                <a:gd name="T80" fmla="*/ 142 w 193"/>
                <a:gd name="T81" fmla="*/ 145 h 216"/>
                <a:gd name="T82" fmla="*/ 137 w 193"/>
                <a:gd name="T83" fmla="*/ 136 h 216"/>
                <a:gd name="T84" fmla="*/ 127 w 193"/>
                <a:gd name="T85" fmla="*/ 130 h 216"/>
                <a:gd name="T86" fmla="*/ 112 w 193"/>
                <a:gd name="T87" fmla="*/ 121 h 216"/>
                <a:gd name="T88" fmla="*/ 99 w 193"/>
                <a:gd name="T89" fmla="*/ 117 h 216"/>
                <a:gd name="T90" fmla="*/ 81 w 193"/>
                <a:gd name="T91" fmla="*/ 97 h 216"/>
                <a:gd name="T92" fmla="*/ 64 w 193"/>
                <a:gd name="T93" fmla="*/ 84 h 216"/>
                <a:gd name="T94" fmla="*/ 56 w 193"/>
                <a:gd name="T95" fmla="*/ 67 h 216"/>
                <a:gd name="T96" fmla="*/ 36 w 193"/>
                <a:gd name="T97" fmla="*/ 56 h 216"/>
                <a:gd name="T98" fmla="*/ 13 w 193"/>
                <a:gd name="T99" fmla="*/ 65 h 216"/>
                <a:gd name="T100" fmla="*/ 0 w 193"/>
                <a:gd name="T101" fmla="*/ 43 h 216"/>
                <a:gd name="T102" fmla="*/ 4 w 193"/>
                <a:gd name="T103" fmla="*/ 28 h 216"/>
                <a:gd name="T104" fmla="*/ 26 w 193"/>
                <a:gd name="T105" fmla="*/ 13 h 216"/>
                <a:gd name="T106" fmla="*/ 41 w 193"/>
                <a:gd name="T107" fmla="*/ 20 h 216"/>
                <a:gd name="T108" fmla="*/ 55 w 193"/>
                <a:gd name="T109" fmla="*/ 13 h 216"/>
                <a:gd name="T110" fmla="*/ 77 w 193"/>
                <a:gd name="T111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3" h="216">
                  <a:moveTo>
                    <a:pt x="146" y="183"/>
                  </a:moveTo>
                  <a:lnTo>
                    <a:pt x="148" y="187"/>
                  </a:lnTo>
                  <a:lnTo>
                    <a:pt x="148" y="190"/>
                  </a:lnTo>
                  <a:lnTo>
                    <a:pt x="144" y="194"/>
                  </a:lnTo>
                  <a:lnTo>
                    <a:pt x="142" y="202"/>
                  </a:lnTo>
                  <a:lnTo>
                    <a:pt x="144" y="205"/>
                  </a:lnTo>
                  <a:lnTo>
                    <a:pt x="144" y="209"/>
                  </a:lnTo>
                  <a:lnTo>
                    <a:pt x="144" y="211"/>
                  </a:lnTo>
                  <a:lnTo>
                    <a:pt x="144" y="216"/>
                  </a:lnTo>
                  <a:lnTo>
                    <a:pt x="141" y="216"/>
                  </a:lnTo>
                  <a:lnTo>
                    <a:pt x="133" y="213"/>
                  </a:lnTo>
                  <a:lnTo>
                    <a:pt x="131" y="211"/>
                  </a:lnTo>
                  <a:lnTo>
                    <a:pt x="129" y="207"/>
                  </a:lnTo>
                  <a:lnTo>
                    <a:pt x="127" y="209"/>
                  </a:lnTo>
                  <a:lnTo>
                    <a:pt x="120" y="207"/>
                  </a:lnTo>
                  <a:lnTo>
                    <a:pt x="116" y="203"/>
                  </a:lnTo>
                  <a:lnTo>
                    <a:pt x="112" y="202"/>
                  </a:lnTo>
                  <a:lnTo>
                    <a:pt x="107" y="198"/>
                  </a:lnTo>
                  <a:lnTo>
                    <a:pt x="103" y="198"/>
                  </a:lnTo>
                  <a:lnTo>
                    <a:pt x="99" y="194"/>
                  </a:lnTo>
                  <a:lnTo>
                    <a:pt x="99" y="188"/>
                  </a:lnTo>
                  <a:lnTo>
                    <a:pt x="103" y="187"/>
                  </a:lnTo>
                  <a:lnTo>
                    <a:pt x="105" y="188"/>
                  </a:lnTo>
                  <a:lnTo>
                    <a:pt x="107" y="187"/>
                  </a:lnTo>
                  <a:lnTo>
                    <a:pt x="111" y="187"/>
                  </a:lnTo>
                  <a:lnTo>
                    <a:pt x="114" y="188"/>
                  </a:lnTo>
                  <a:lnTo>
                    <a:pt x="118" y="190"/>
                  </a:lnTo>
                  <a:lnTo>
                    <a:pt x="126" y="188"/>
                  </a:lnTo>
                  <a:lnTo>
                    <a:pt x="133" y="188"/>
                  </a:lnTo>
                  <a:lnTo>
                    <a:pt x="137" y="185"/>
                  </a:lnTo>
                  <a:lnTo>
                    <a:pt x="141" y="187"/>
                  </a:lnTo>
                  <a:lnTo>
                    <a:pt x="142" y="187"/>
                  </a:lnTo>
                  <a:lnTo>
                    <a:pt x="146" y="183"/>
                  </a:lnTo>
                  <a:close/>
                  <a:moveTo>
                    <a:pt x="43" y="123"/>
                  </a:moveTo>
                  <a:lnTo>
                    <a:pt x="45" y="125"/>
                  </a:lnTo>
                  <a:lnTo>
                    <a:pt x="47" y="123"/>
                  </a:lnTo>
                  <a:lnTo>
                    <a:pt x="49" y="127"/>
                  </a:lnTo>
                  <a:lnTo>
                    <a:pt x="51" y="130"/>
                  </a:lnTo>
                  <a:lnTo>
                    <a:pt x="53" y="134"/>
                  </a:lnTo>
                  <a:lnTo>
                    <a:pt x="53" y="136"/>
                  </a:lnTo>
                  <a:lnTo>
                    <a:pt x="49" y="140"/>
                  </a:lnTo>
                  <a:lnTo>
                    <a:pt x="53" y="144"/>
                  </a:lnTo>
                  <a:lnTo>
                    <a:pt x="51" y="149"/>
                  </a:lnTo>
                  <a:lnTo>
                    <a:pt x="53" y="157"/>
                  </a:lnTo>
                  <a:lnTo>
                    <a:pt x="51" y="158"/>
                  </a:lnTo>
                  <a:lnTo>
                    <a:pt x="51" y="164"/>
                  </a:lnTo>
                  <a:lnTo>
                    <a:pt x="51" y="166"/>
                  </a:lnTo>
                  <a:lnTo>
                    <a:pt x="49" y="166"/>
                  </a:lnTo>
                  <a:lnTo>
                    <a:pt x="47" y="164"/>
                  </a:lnTo>
                  <a:lnTo>
                    <a:pt x="43" y="164"/>
                  </a:lnTo>
                  <a:lnTo>
                    <a:pt x="41" y="166"/>
                  </a:lnTo>
                  <a:lnTo>
                    <a:pt x="41" y="170"/>
                  </a:lnTo>
                  <a:lnTo>
                    <a:pt x="40" y="172"/>
                  </a:lnTo>
                  <a:lnTo>
                    <a:pt x="38" y="170"/>
                  </a:lnTo>
                  <a:lnTo>
                    <a:pt x="36" y="172"/>
                  </a:lnTo>
                  <a:lnTo>
                    <a:pt x="34" y="168"/>
                  </a:lnTo>
                  <a:lnTo>
                    <a:pt x="32" y="162"/>
                  </a:lnTo>
                  <a:lnTo>
                    <a:pt x="30" y="158"/>
                  </a:lnTo>
                  <a:lnTo>
                    <a:pt x="32" y="153"/>
                  </a:lnTo>
                  <a:lnTo>
                    <a:pt x="34" y="151"/>
                  </a:lnTo>
                  <a:lnTo>
                    <a:pt x="34" y="149"/>
                  </a:lnTo>
                  <a:lnTo>
                    <a:pt x="30" y="149"/>
                  </a:lnTo>
                  <a:lnTo>
                    <a:pt x="30" y="147"/>
                  </a:lnTo>
                  <a:lnTo>
                    <a:pt x="32" y="145"/>
                  </a:lnTo>
                  <a:lnTo>
                    <a:pt x="32" y="142"/>
                  </a:lnTo>
                  <a:lnTo>
                    <a:pt x="30" y="140"/>
                  </a:lnTo>
                  <a:lnTo>
                    <a:pt x="30" y="136"/>
                  </a:lnTo>
                  <a:lnTo>
                    <a:pt x="26" y="134"/>
                  </a:lnTo>
                  <a:lnTo>
                    <a:pt x="28" y="130"/>
                  </a:lnTo>
                  <a:lnTo>
                    <a:pt x="28" y="127"/>
                  </a:lnTo>
                  <a:lnTo>
                    <a:pt x="32" y="130"/>
                  </a:lnTo>
                  <a:lnTo>
                    <a:pt x="34" y="130"/>
                  </a:lnTo>
                  <a:lnTo>
                    <a:pt x="40" y="123"/>
                  </a:lnTo>
                  <a:lnTo>
                    <a:pt x="43" y="123"/>
                  </a:lnTo>
                  <a:close/>
                  <a:moveTo>
                    <a:pt x="28" y="121"/>
                  </a:moveTo>
                  <a:lnTo>
                    <a:pt x="30" y="123"/>
                  </a:lnTo>
                  <a:lnTo>
                    <a:pt x="28" y="123"/>
                  </a:lnTo>
                  <a:lnTo>
                    <a:pt x="28" y="125"/>
                  </a:lnTo>
                  <a:lnTo>
                    <a:pt x="28" y="125"/>
                  </a:lnTo>
                  <a:lnTo>
                    <a:pt x="28" y="123"/>
                  </a:lnTo>
                  <a:lnTo>
                    <a:pt x="28" y="123"/>
                  </a:lnTo>
                  <a:lnTo>
                    <a:pt x="28" y="121"/>
                  </a:lnTo>
                  <a:close/>
                  <a:moveTo>
                    <a:pt x="71" y="97"/>
                  </a:moveTo>
                  <a:lnTo>
                    <a:pt x="73" y="99"/>
                  </a:lnTo>
                  <a:lnTo>
                    <a:pt x="71" y="99"/>
                  </a:lnTo>
                  <a:lnTo>
                    <a:pt x="71" y="97"/>
                  </a:lnTo>
                  <a:close/>
                  <a:moveTo>
                    <a:pt x="62" y="86"/>
                  </a:moveTo>
                  <a:lnTo>
                    <a:pt x="64" y="87"/>
                  </a:lnTo>
                  <a:lnTo>
                    <a:pt x="64" y="89"/>
                  </a:lnTo>
                  <a:lnTo>
                    <a:pt x="62" y="89"/>
                  </a:lnTo>
                  <a:lnTo>
                    <a:pt x="58" y="91"/>
                  </a:lnTo>
                  <a:lnTo>
                    <a:pt x="56" y="89"/>
                  </a:lnTo>
                  <a:lnTo>
                    <a:pt x="58" y="87"/>
                  </a:lnTo>
                  <a:lnTo>
                    <a:pt x="60" y="87"/>
                  </a:lnTo>
                  <a:lnTo>
                    <a:pt x="62" y="86"/>
                  </a:lnTo>
                  <a:close/>
                  <a:moveTo>
                    <a:pt x="77" y="0"/>
                  </a:moveTo>
                  <a:lnTo>
                    <a:pt x="81" y="0"/>
                  </a:lnTo>
                  <a:lnTo>
                    <a:pt x="86" y="0"/>
                  </a:lnTo>
                  <a:lnTo>
                    <a:pt x="86" y="3"/>
                  </a:lnTo>
                  <a:lnTo>
                    <a:pt x="96" y="7"/>
                  </a:lnTo>
                  <a:lnTo>
                    <a:pt x="105" y="11"/>
                  </a:lnTo>
                  <a:lnTo>
                    <a:pt x="111" y="9"/>
                  </a:lnTo>
                  <a:lnTo>
                    <a:pt x="112" y="11"/>
                  </a:lnTo>
                  <a:lnTo>
                    <a:pt x="109" y="16"/>
                  </a:lnTo>
                  <a:lnTo>
                    <a:pt x="111" y="20"/>
                  </a:lnTo>
                  <a:lnTo>
                    <a:pt x="109" y="24"/>
                  </a:lnTo>
                  <a:lnTo>
                    <a:pt x="109" y="29"/>
                  </a:lnTo>
                  <a:lnTo>
                    <a:pt x="105" y="28"/>
                  </a:lnTo>
                  <a:lnTo>
                    <a:pt x="103" y="29"/>
                  </a:lnTo>
                  <a:lnTo>
                    <a:pt x="101" y="31"/>
                  </a:lnTo>
                  <a:lnTo>
                    <a:pt x="98" y="31"/>
                  </a:lnTo>
                  <a:lnTo>
                    <a:pt x="94" y="35"/>
                  </a:lnTo>
                  <a:lnTo>
                    <a:pt x="90" y="35"/>
                  </a:lnTo>
                  <a:lnTo>
                    <a:pt x="88" y="37"/>
                  </a:lnTo>
                  <a:lnTo>
                    <a:pt x="90" y="41"/>
                  </a:lnTo>
                  <a:lnTo>
                    <a:pt x="92" y="44"/>
                  </a:lnTo>
                  <a:lnTo>
                    <a:pt x="90" y="48"/>
                  </a:lnTo>
                  <a:lnTo>
                    <a:pt x="88" y="50"/>
                  </a:lnTo>
                  <a:lnTo>
                    <a:pt x="90" y="54"/>
                  </a:lnTo>
                  <a:lnTo>
                    <a:pt x="92" y="59"/>
                  </a:lnTo>
                  <a:lnTo>
                    <a:pt x="92" y="61"/>
                  </a:lnTo>
                  <a:lnTo>
                    <a:pt x="99" y="65"/>
                  </a:lnTo>
                  <a:lnTo>
                    <a:pt x="105" y="67"/>
                  </a:lnTo>
                  <a:lnTo>
                    <a:pt x="107" y="71"/>
                  </a:lnTo>
                  <a:lnTo>
                    <a:pt x="118" y="82"/>
                  </a:lnTo>
                  <a:lnTo>
                    <a:pt x="118" y="84"/>
                  </a:lnTo>
                  <a:lnTo>
                    <a:pt x="118" y="86"/>
                  </a:lnTo>
                  <a:lnTo>
                    <a:pt x="120" y="89"/>
                  </a:lnTo>
                  <a:lnTo>
                    <a:pt x="122" y="91"/>
                  </a:lnTo>
                  <a:lnTo>
                    <a:pt x="124" y="95"/>
                  </a:lnTo>
                  <a:lnTo>
                    <a:pt x="127" y="99"/>
                  </a:lnTo>
                  <a:lnTo>
                    <a:pt x="131" y="102"/>
                  </a:lnTo>
                  <a:lnTo>
                    <a:pt x="135" y="104"/>
                  </a:lnTo>
                  <a:lnTo>
                    <a:pt x="137" y="106"/>
                  </a:lnTo>
                  <a:lnTo>
                    <a:pt x="141" y="106"/>
                  </a:lnTo>
                  <a:lnTo>
                    <a:pt x="146" y="106"/>
                  </a:lnTo>
                  <a:lnTo>
                    <a:pt x="148" y="108"/>
                  </a:lnTo>
                  <a:lnTo>
                    <a:pt x="154" y="106"/>
                  </a:lnTo>
                  <a:lnTo>
                    <a:pt x="155" y="108"/>
                  </a:lnTo>
                  <a:lnTo>
                    <a:pt x="155" y="112"/>
                  </a:lnTo>
                  <a:lnTo>
                    <a:pt x="152" y="114"/>
                  </a:lnTo>
                  <a:lnTo>
                    <a:pt x="150" y="115"/>
                  </a:lnTo>
                  <a:lnTo>
                    <a:pt x="152" y="117"/>
                  </a:lnTo>
                  <a:lnTo>
                    <a:pt x="155" y="117"/>
                  </a:lnTo>
                  <a:lnTo>
                    <a:pt x="163" y="119"/>
                  </a:lnTo>
                  <a:lnTo>
                    <a:pt x="176" y="127"/>
                  </a:lnTo>
                  <a:lnTo>
                    <a:pt x="182" y="130"/>
                  </a:lnTo>
                  <a:lnTo>
                    <a:pt x="184" y="134"/>
                  </a:lnTo>
                  <a:lnTo>
                    <a:pt x="189" y="136"/>
                  </a:lnTo>
                  <a:lnTo>
                    <a:pt x="193" y="138"/>
                  </a:lnTo>
                  <a:lnTo>
                    <a:pt x="193" y="140"/>
                  </a:lnTo>
                  <a:lnTo>
                    <a:pt x="193" y="144"/>
                  </a:lnTo>
                  <a:lnTo>
                    <a:pt x="191" y="145"/>
                  </a:lnTo>
                  <a:lnTo>
                    <a:pt x="193" y="149"/>
                  </a:lnTo>
                  <a:lnTo>
                    <a:pt x="191" y="149"/>
                  </a:lnTo>
                  <a:lnTo>
                    <a:pt x="191" y="151"/>
                  </a:lnTo>
                  <a:lnTo>
                    <a:pt x="187" y="149"/>
                  </a:lnTo>
                  <a:lnTo>
                    <a:pt x="185" y="147"/>
                  </a:lnTo>
                  <a:lnTo>
                    <a:pt x="184" y="144"/>
                  </a:lnTo>
                  <a:lnTo>
                    <a:pt x="185" y="142"/>
                  </a:lnTo>
                  <a:lnTo>
                    <a:pt x="184" y="140"/>
                  </a:lnTo>
                  <a:lnTo>
                    <a:pt x="178" y="140"/>
                  </a:lnTo>
                  <a:lnTo>
                    <a:pt x="176" y="138"/>
                  </a:lnTo>
                  <a:lnTo>
                    <a:pt x="174" y="136"/>
                  </a:lnTo>
                  <a:lnTo>
                    <a:pt x="170" y="136"/>
                  </a:lnTo>
                  <a:lnTo>
                    <a:pt x="169" y="138"/>
                  </a:lnTo>
                  <a:lnTo>
                    <a:pt x="169" y="142"/>
                  </a:lnTo>
                  <a:lnTo>
                    <a:pt x="167" y="144"/>
                  </a:lnTo>
                  <a:lnTo>
                    <a:pt x="167" y="145"/>
                  </a:lnTo>
                  <a:lnTo>
                    <a:pt x="167" y="149"/>
                  </a:lnTo>
                  <a:lnTo>
                    <a:pt x="163" y="151"/>
                  </a:lnTo>
                  <a:lnTo>
                    <a:pt x="163" y="153"/>
                  </a:lnTo>
                  <a:lnTo>
                    <a:pt x="165" y="155"/>
                  </a:lnTo>
                  <a:lnTo>
                    <a:pt x="167" y="155"/>
                  </a:lnTo>
                  <a:lnTo>
                    <a:pt x="172" y="158"/>
                  </a:lnTo>
                  <a:lnTo>
                    <a:pt x="172" y="160"/>
                  </a:lnTo>
                  <a:lnTo>
                    <a:pt x="172" y="166"/>
                  </a:lnTo>
                  <a:lnTo>
                    <a:pt x="174" y="168"/>
                  </a:lnTo>
                  <a:lnTo>
                    <a:pt x="172" y="170"/>
                  </a:lnTo>
                  <a:lnTo>
                    <a:pt x="169" y="170"/>
                  </a:lnTo>
                  <a:lnTo>
                    <a:pt x="167" y="173"/>
                  </a:lnTo>
                  <a:lnTo>
                    <a:pt x="167" y="181"/>
                  </a:lnTo>
                  <a:lnTo>
                    <a:pt x="161" y="185"/>
                  </a:lnTo>
                  <a:lnTo>
                    <a:pt x="161" y="188"/>
                  </a:lnTo>
                  <a:lnTo>
                    <a:pt x="159" y="192"/>
                  </a:lnTo>
                  <a:lnTo>
                    <a:pt x="154" y="192"/>
                  </a:lnTo>
                  <a:lnTo>
                    <a:pt x="150" y="188"/>
                  </a:lnTo>
                  <a:lnTo>
                    <a:pt x="150" y="187"/>
                  </a:lnTo>
                  <a:lnTo>
                    <a:pt x="150" y="185"/>
                  </a:lnTo>
                  <a:lnTo>
                    <a:pt x="152" y="183"/>
                  </a:lnTo>
                  <a:lnTo>
                    <a:pt x="155" y="181"/>
                  </a:lnTo>
                  <a:lnTo>
                    <a:pt x="155" y="177"/>
                  </a:lnTo>
                  <a:lnTo>
                    <a:pt x="155" y="175"/>
                  </a:lnTo>
                  <a:lnTo>
                    <a:pt x="155" y="173"/>
                  </a:lnTo>
                  <a:lnTo>
                    <a:pt x="157" y="173"/>
                  </a:lnTo>
                  <a:lnTo>
                    <a:pt x="159" y="172"/>
                  </a:lnTo>
                  <a:lnTo>
                    <a:pt x="159" y="168"/>
                  </a:lnTo>
                  <a:lnTo>
                    <a:pt x="157" y="166"/>
                  </a:lnTo>
                  <a:lnTo>
                    <a:pt x="155" y="160"/>
                  </a:lnTo>
                  <a:lnTo>
                    <a:pt x="154" y="158"/>
                  </a:lnTo>
                  <a:lnTo>
                    <a:pt x="154" y="153"/>
                  </a:lnTo>
                  <a:lnTo>
                    <a:pt x="152" y="147"/>
                  </a:lnTo>
                  <a:lnTo>
                    <a:pt x="150" y="145"/>
                  </a:lnTo>
                  <a:lnTo>
                    <a:pt x="146" y="147"/>
                  </a:lnTo>
                  <a:lnTo>
                    <a:pt x="142" y="145"/>
                  </a:lnTo>
                  <a:lnTo>
                    <a:pt x="141" y="144"/>
                  </a:lnTo>
                  <a:lnTo>
                    <a:pt x="139" y="142"/>
                  </a:lnTo>
                  <a:lnTo>
                    <a:pt x="137" y="142"/>
                  </a:lnTo>
                  <a:lnTo>
                    <a:pt x="137" y="140"/>
                  </a:lnTo>
                  <a:lnTo>
                    <a:pt x="137" y="136"/>
                  </a:lnTo>
                  <a:lnTo>
                    <a:pt x="135" y="134"/>
                  </a:lnTo>
                  <a:lnTo>
                    <a:pt x="131" y="132"/>
                  </a:lnTo>
                  <a:lnTo>
                    <a:pt x="129" y="134"/>
                  </a:lnTo>
                  <a:lnTo>
                    <a:pt x="129" y="130"/>
                  </a:lnTo>
                  <a:lnTo>
                    <a:pt x="127" y="130"/>
                  </a:lnTo>
                  <a:lnTo>
                    <a:pt x="126" y="130"/>
                  </a:lnTo>
                  <a:lnTo>
                    <a:pt x="122" y="129"/>
                  </a:lnTo>
                  <a:lnTo>
                    <a:pt x="118" y="123"/>
                  </a:lnTo>
                  <a:lnTo>
                    <a:pt x="116" y="123"/>
                  </a:lnTo>
                  <a:lnTo>
                    <a:pt x="112" y="121"/>
                  </a:lnTo>
                  <a:lnTo>
                    <a:pt x="111" y="123"/>
                  </a:lnTo>
                  <a:lnTo>
                    <a:pt x="107" y="123"/>
                  </a:lnTo>
                  <a:lnTo>
                    <a:pt x="107" y="121"/>
                  </a:lnTo>
                  <a:lnTo>
                    <a:pt x="103" y="117"/>
                  </a:lnTo>
                  <a:lnTo>
                    <a:pt x="99" y="117"/>
                  </a:lnTo>
                  <a:lnTo>
                    <a:pt x="94" y="114"/>
                  </a:lnTo>
                  <a:lnTo>
                    <a:pt x="86" y="104"/>
                  </a:lnTo>
                  <a:lnTo>
                    <a:pt x="84" y="102"/>
                  </a:lnTo>
                  <a:lnTo>
                    <a:pt x="84" y="101"/>
                  </a:lnTo>
                  <a:lnTo>
                    <a:pt x="81" y="97"/>
                  </a:lnTo>
                  <a:lnTo>
                    <a:pt x="75" y="97"/>
                  </a:lnTo>
                  <a:lnTo>
                    <a:pt x="75" y="93"/>
                  </a:lnTo>
                  <a:lnTo>
                    <a:pt x="71" y="89"/>
                  </a:lnTo>
                  <a:lnTo>
                    <a:pt x="68" y="86"/>
                  </a:lnTo>
                  <a:lnTo>
                    <a:pt x="64" y="84"/>
                  </a:lnTo>
                  <a:lnTo>
                    <a:pt x="64" y="78"/>
                  </a:lnTo>
                  <a:lnTo>
                    <a:pt x="62" y="78"/>
                  </a:lnTo>
                  <a:lnTo>
                    <a:pt x="62" y="74"/>
                  </a:lnTo>
                  <a:lnTo>
                    <a:pt x="58" y="69"/>
                  </a:lnTo>
                  <a:lnTo>
                    <a:pt x="56" y="67"/>
                  </a:lnTo>
                  <a:lnTo>
                    <a:pt x="56" y="65"/>
                  </a:lnTo>
                  <a:lnTo>
                    <a:pt x="55" y="63"/>
                  </a:lnTo>
                  <a:lnTo>
                    <a:pt x="49" y="61"/>
                  </a:lnTo>
                  <a:lnTo>
                    <a:pt x="47" y="59"/>
                  </a:lnTo>
                  <a:lnTo>
                    <a:pt x="36" y="56"/>
                  </a:lnTo>
                  <a:lnTo>
                    <a:pt x="26" y="61"/>
                  </a:lnTo>
                  <a:lnTo>
                    <a:pt x="26" y="63"/>
                  </a:lnTo>
                  <a:lnTo>
                    <a:pt x="23" y="67"/>
                  </a:lnTo>
                  <a:lnTo>
                    <a:pt x="15" y="69"/>
                  </a:lnTo>
                  <a:lnTo>
                    <a:pt x="13" y="65"/>
                  </a:lnTo>
                  <a:lnTo>
                    <a:pt x="17" y="59"/>
                  </a:lnTo>
                  <a:lnTo>
                    <a:pt x="12" y="59"/>
                  </a:lnTo>
                  <a:lnTo>
                    <a:pt x="6" y="56"/>
                  </a:lnTo>
                  <a:lnTo>
                    <a:pt x="6" y="48"/>
                  </a:lnTo>
                  <a:lnTo>
                    <a:pt x="0" y="43"/>
                  </a:lnTo>
                  <a:lnTo>
                    <a:pt x="4" y="41"/>
                  </a:lnTo>
                  <a:lnTo>
                    <a:pt x="8" y="39"/>
                  </a:lnTo>
                  <a:lnTo>
                    <a:pt x="8" y="33"/>
                  </a:lnTo>
                  <a:lnTo>
                    <a:pt x="6" y="31"/>
                  </a:lnTo>
                  <a:lnTo>
                    <a:pt x="4" y="28"/>
                  </a:lnTo>
                  <a:lnTo>
                    <a:pt x="6" y="26"/>
                  </a:lnTo>
                  <a:lnTo>
                    <a:pt x="10" y="28"/>
                  </a:lnTo>
                  <a:lnTo>
                    <a:pt x="17" y="22"/>
                  </a:lnTo>
                  <a:lnTo>
                    <a:pt x="21" y="24"/>
                  </a:lnTo>
                  <a:lnTo>
                    <a:pt x="26" y="13"/>
                  </a:lnTo>
                  <a:lnTo>
                    <a:pt x="30" y="16"/>
                  </a:lnTo>
                  <a:lnTo>
                    <a:pt x="30" y="20"/>
                  </a:lnTo>
                  <a:lnTo>
                    <a:pt x="36" y="22"/>
                  </a:lnTo>
                  <a:lnTo>
                    <a:pt x="38" y="26"/>
                  </a:lnTo>
                  <a:lnTo>
                    <a:pt x="41" y="20"/>
                  </a:lnTo>
                  <a:lnTo>
                    <a:pt x="41" y="14"/>
                  </a:lnTo>
                  <a:lnTo>
                    <a:pt x="49" y="16"/>
                  </a:lnTo>
                  <a:lnTo>
                    <a:pt x="51" y="16"/>
                  </a:lnTo>
                  <a:lnTo>
                    <a:pt x="55" y="18"/>
                  </a:lnTo>
                  <a:lnTo>
                    <a:pt x="55" y="13"/>
                  </a:lnTo>
                  <a:lnTo>
                    <a:pt x="62" y="11"/>
                  </a:lnTo>
                  <a:lnTo>
                    <a:pt x="60" y="5"/>
                  </a:lnTo>
                  <a:lnTo>
                    <a:pt x="64" y="1"/>
                  </a:lnTo>
                  <a:lnTo>
                    <a:pt x="69" y="5"/>
                  </a:lnTo>
                  <a:lnTo>
                    <a:pt x="77" y="0"/>
                  </a:lnTo>
                  <a:close/>
                </a:path>
              </a:pathLst>
            </a:custGeom>
            <a:no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106">
              <a:extLst>
                <a:ext uri="{FF2B5EF4-FFF2-40B4-BE49-F238E27FC236}">
                  <a16:creationId xmlns:a16="http://schemas.microsoft.com/office/drawing/2014/main" id="{DA3218E7-C3AD-4C8A-85CA-CD24F78486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570936" y="8722232"/>
              <a:ext cx="1817312" cy="1358659"/>
            </a:xfrm>
            <a:custGeom>
              <a:avLst/>
              <a:gdLst>
                <a:gd name="T0" fmla="*/ 172 w 210"/>
                <a:gd name="T1" fmla="*/ 101 h 157"/>
                <a:gd name="T2" fmla="*/ 167 w 210"/>
                <a:gd name="T3" fmla="*/ 99 h 157"/>
                <a:gd name="T4" fmla="*/ 193 w 210"/>
                <a:gd name="T5" fmla="*/ 86 h 157"/>
                <a:gd name="T6" fmla="*/ 191 w 210"/>
                <a:gd name="T7" fmla="*/ 93 h 157"/>
                <a:gd name="T8" fmla="*/ 185 w 210"/>
                <a:gd name="T9" fmla="*/ 86 h 157"/>
                <a:gd name="T10" fmla="*/ 210 w 210"/>
                <a:gd name="T11" fmla="*/ 82 h 157"/>
                <a:gd name="T12" fmla="*/ 200 w 210"/>
                <a:gd name="T13" fmla="*/ 82 h 157"/>
                <a:gd name="T14" fmla="*/ 25 w 210"/>
                <a:gd name="T15" fmla="*/ 0 h 157"/>
                <a:gd name="T16" fmla="*/ 36 w 210"/>
                <a:gd name="T17" fmla="*/ 2 h 157"/>
                <a:gd name="T18" fmla="*/ 47 w 210"/>
                <a:gd name="T19" fmla="*/ 2 h 157"/>
                <a:gd name="T20" fmla="*/ 58 w 210"/>
                <a:gd name="T21" fmla="*/ 5 h 157"/>
                <a:gd name="T22" fmla="*/ 84 w 210"/>
                <a:gd name="T23" fmla="*/ 5 h 157"/>
                <a:gd name="T24" fmla="*/ 97 w 210"/>
                <a:gd name="T25" fmla="*/ 9 h 157"/>
                <a:gd name="T26" fmla="*/ 112 w 210"/>
                <a:gd name="T27" fmla="*/ 11 h 157"/>
                <a:gd name="T28" fmla="*/ 118 w 210"/>
                <a:gd name="T29" fmla="*/ 7 h 157"/>
                <a:gd name="T30" fmla="*/ 124 w 210"/>
                <a:gd name="T31" fmla="*/ 11 h 157"/>
                <a:gd name="T32" fmla="*/ 129 w 210"/>
                <a:gd name="T33" fmla="*/ 17 h 157"/>
                <a:gd name="T34" fmla="*/ 142 w 210"/>
                <a:gd name="T35" fmla="*/ 20 h 157"/>
                <a:gd name="T36" fmla="*/ 154 w 210"/>
                <a:gd name="T37" fmla="*/ 26 h 157"/>
                <a:gd name="T38" fmla="*/ 167 w 210"/>
                <a:gd name="T39" fmla="*/ 24 h 157"/>
                <a:gd name="T40" fmla="*/ 183 w 210"/>
                <a:gd name="T41" fmla="*/ 26 h 157"/>
                <a:gd name="T42" fmla="*/ 191 w 210"/>
                <a:gd name="T43" fmla="*/ 32 h 157"/>
                <a:gd name="T44" fmla="*/ 189 w 210"/>
                <a:gd name="T45" fmla="*/ 43 h 157"/>
                <a:gd name="T46" fmla="*/ 182 w 210"/>
                <a:gd name="T47" fmla="*/ 50 h 157"/>
                <a:gd name="T48" fmla="*/ 178 w 210"/>
                <a:gd name="T49" fmla="*/ 54 h 157"/>
                <a:gd name="T50" fmla="*/ 174 w 210"/>
                <a:gd name="T51" fmla="*/ 56 h 157"/>
                <a:gd name="T52" fmla="*/ 163 w 210"/>
                <a:gd name="T53" fmla="*/ 58 h 157"/>
                <a:gd name="T54" fmla="*/ 159 w 210"/>
                <a:gd name="T55" fmla="*/ 65 h 157"/>
                <a:gd name="T56" fmla="*/ 157 w 210"/>
                <a:gd name="T57" fmla="*/ 65 h 157"/>
                <a:gd name="T58" fmla="*/ 148 w 210"/>
                <a:gd name="T59" fmla="*/ 75 h 157"/>
                <a:gd name="T60" fmla="*/ 142 w 210"/>
                <a:gd name="T61" fmla="*/ 93 h 157"/>
                <a:gd name="T62" fmla="*/ 150 w 210"/>
                <a:gd name="T63" fmla="*/ 104 h 157"/>
                <a:gd name="T64" fmla="*/ 140 w 210"/>
                <a:gd name="T65" fmla="*/ 114 h 157"/>
                <a:gd name="T66" fmla="*/ 135 w 210"/>
                <a:gd name="T67" fmla="*/ 127 h 157"/>
                <a:gd name="T68" fmla="*/ 118 w 210"/>
                <a:gd name="T69" fmla="*/ 134 h 157"/>
                <a:gd name="T70" fmla="*/ 111 w 210"/>
                <a:gd name="T71" fmla="*/ 142 h 157"/>
                <a:gd name="T72" fmla="*/ 103 w 210"/>
                <a:gd name="T73" fmla="*/ 146 h 157"/>
                <a:gd name="T74" fmla="*/ 96 w 210"/>
                <a:gd name="T75" fmla="*/ 144 h 157"/>
                <a:gd name="T76" fmla="*/ 81 w 210"/>
                <a:gd name="T77" fmla="*/ 144 h 157"/>
                <a:gd name="T78" fmla="*/ 64 w 210"/>
                <a:gd name="T79" fmla="*/ 149 h 157"/>
                <a:gd name="T80" fmla="*/ 56 w 210"/>
                <a:gd name="T81" fmla="*/ 157 h 157"/>
                <a:gd name="T82" fmla="*/ 41 w 210"/>
                <a:gd name="T83" fmla="*/ 144 h 157"/>
                <a:gd name="T84" fmla="*/ 30 w 210"/>
                <a:gd name="T85" fmla="*/ 134 h 157"/>
                <a:gd name="T86" fmla="*/ 26 w 210"/>
                <a:gd name="T87" fmla="*/ 127 h 157"/>
                <a:gd name="T88" fmla="*/ 34 w 210"/>
                <a:gd name="T89" fmla="*/ 112 h 157"/>
                <a:gd name="T90" fmla="*/ 34 w 210"/>
                <a:gd name="T91" fmla="*/ 103 h 157"/>
                <a:gd name="T92" fmla="*/ 25 w 210"/>
                <a:gd name="T93" fmla="*/ 84 h 157"/>
                <a:gd name="T94" fmla="*/ 36 w 210"/>
                <a:gd name="T95" fmla="*/ 78 h 157"/>
                <a:gd name="T96" fmla="*/ 38 w 210"/>
                <a:gd name="T97" fmla="*/ 60 h 157"/>
                <a:gd name="T98" fmla="*/ 45 w 210"/>
                <a:gd name="T99" fmla="*/ 50 h 157"/>
                <a:gd name="T100" fmla="*/ 43 w 210"/>
                <a:gd name="T101" fmla="*/ 37 h 157"/>
                <a:gd name="T102" fmla="*/ 23 w 210"/>
                <a:gd name="T103" fmla="*/ 37 h 157"/>
                <a:gd name="T104" fmla="*/ 15 w 210"/>
                <a:gd name="T105" fmla="*/ 35 h 157"/>
                <a:gd name="T106" fmla="*/ 6 w 210"/>
                <a:gd name="T107" fmla="*/ 33 h 157"/>
                <a:gd name="T108" fmla="*/ 8 w 210"/>
                <a:gd name="T109" fmla="*/ 28 h 157"/>
                <a:gd name="T110" fmla="*/ 6 w 210"/>
                <a:gd name="T111" fmla="*/ 26 h 157"/>
                <a:gd name="T112" fmla="*/ 4 w 210"/>
                <a:gd name="T113" fmla="*/ 20 h 157"/>
                <a:gd name="T114" fmla="*/ 0 w 210"/>
                <a:gd name="T115" fmla="*/ 15 h 157"/>
                <a:gd name="T116" fmla="*/ 10 w 210"/>
                <a:gd name="T117" fmla="*/ 9 h 157"/>
                <a:gd name="T118" fmla="*/ 15 w 210"/>
                <a:gd name="T119" fmla="*/ 5 h 157"/>
                <a:gd name="T120" fmla="*/ 23 w 210"/>
                <a:gd name="T121" fmla="*/ 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0" h="157">
                  <a:moveTo>
                    <a:pt x="172" y="97"/>
                  </a:moveTo>
                  <a:lnTo>
                    <a:pt x="174" y="99"/>
                  </a:lnTo>
                  <a:lnTo>
                    <a:pt x="172" y="101"/>
                  </a:lnTo>
                  <a:lnTo>
                    <a:pt x="170" y="104"/>
                  </a:lnTo>
                  <a:lnTo>
                    <a:pt x="167" y="103"/>
                  </a:lnTo>
                  <a:lnTo>
                    <a:pt x="167" y="99"/>
                  </a:lnTo>
                  <a:lnTo>
                    <a:pt x="172" y="97"/>
                  </a:lnTo>
                  <a:close/>
                  <a:moveTo>
                    <a:pt x="187" y="84"/>
                  </a:moveTo>
                  <a:lnTo>
                    <a:pt x="193" y="86"/>
                  </a:lnTo>
                  <a:lnTo>
                    <a:pt x="195" y="86"/>
                  </a:lnTo>
                  <a:lnTo>
                    <a:pt x="191" y="88"/>
                  </a:lnTo>
                  <a:lnTo>
                    <a:pt x="191" y="93"/>
                  </a:lnTo>
                  <a:lnTo>
                    <a:pt x="187" y="91"/>
                  </a:lnTo>
                  <a:lnTo>
                    <a:pt x="183" y="89"/>
                  </a:lnTo>
                  <a:lnTo>
                    <a:pt x="185" y="86"/>
                  </a:lnTo>
                  <a:lnTo>
                    <a:pt x="187" y="84"/>
                  </a:lnTo>
                  <a:close/>
                  <a:moveTo>
                    <a:pt x="206" y="78"/>
                  </a:moveTo>
                  <a:lnTo>
                    <a:pt x="210" y="82"/>
                  </a:lnTo>
                  <a:lnTo>
                    <a:pt x="208" y="84"/>
                  </a:lnTo>
                  <a:lnTo>
                    <a:pt x="206" y="82"/>
                  </a:lnTo>
                  <a:lnTo>
                    <a:pt x="200" y="82"/>
                  </a:lnTo>
                  <a:lnTo>
                    <a:pt x="200" y="80"/>
                  </a:lnTo>
                  <a:lnTo>
                    <a:pt x="206" y="78"/>
                  </a:lnTo>
                  <a:close/>
                  <a:moveTo>
                    <a:pt x="25" y="0"/>
                  </a:moveTo>
                  <a:lnTo>
                    <a:pt x="30" y="0"/>
                  </a:lnTo>
                  <a:lnTo>
                    <a:pt x="32" y="5"/>
                  </a:lnTo>
                  <a:lnTo>
                    <a:pt x="36" y="2"/>
                  </a:lnTo>
                  <a:lnTo>
                    <a:pt x="40" y="2"/>
                  </a:lnTo>
                  <a:lnTo>
                    <a:pt x="43" y="3"/>
                  </a:lnTo>
                  <a:lnTo>
                    <a:pt x="47" y="2"/>
                  </a:lnTo>
                  <a:lnTo>
                    <a:pt x="53" y="2"/>
                  </a:lnTo>
                  <a:lnTo>
                    <a:pt x="54" y="2"/>
                  </a:lnTo>
                  <a:lnTo>
                    <a:pt x="58" y="5"/>
                  </a:lnTo>
                  <a:lnTo>
                    <a:pt x="71" y="7"/>
                  </a:lnTo>
                  <a:lnTo>
                    <a:pt x="77" y="7"/>
                  </a:lnTo>
                  <a:lnTo>
                    <a:pt x="84" y="5"/>
                  </a:lnTo>
                  <a:lnTo>
                    <a:pt x="90" y="5"/>
                  </a:lnTo>
                  <a:lnTo>
                    <a:pt x="92" y="7"/>
                  </a:lnTo>
                  <a:lnTo>
                    <a:pt x="97" y="9"/>
                  </a:lnTo>
                  <a:lnTo>
                    <a:pt x="101" y="5"/>
                  </a:lnTo>
                  <a:lnTo>
                    <a:pt x="103" y="5"/>
                  </a:lnTo>
                  <a:lnTo>
                    <a:pt x="112" y="11"/>
                  </a:lnTo>
                  <a:lnTo>
                    <a:pt x="114" y="9"/>
                  </a:lnTo>
                  <a:lnTo>
                    <a:pt x="116" y="9"/>
                  </a:lnTo>
                  <a:lnTo>
                    <a:pt x="118" y="7"/>
                  </a:lnTo>
                  <a:lnTo>
                    <a:pt x="122" y="9"/>
                  </a:lnTo>
                  <a:lnTo>
                    <a:pt x="122" y="9"/>
                  </a:lnTo>
                  <a:lnTo>
                    <a:pt x="124" y="11"/>
                  </a:lnTo>
                  <a:lnTo>
                    <a:pt x="124" y="15"/>
                  </a:lnTo>
                  <a:lnTo>
                    <a:pt x="124" y="17"/>
                  </a:lnTo>
                  <a:lnTo>
                    <a:pt x="129" y="17"/>
                  </a:lnTo>
                  <a:lnTo>
                    <a:pt x="135" y="18"/>
                  </a:lnTo>
                  <a:lnTo>
                    <a:pt x="139" y="22"/>
                  </a:lnTo>
                  <a:lnTo>
                    <a:pt x="142" y="20"/>
                  </a:lnTo>
                  <a:lnTo>
                    <a:pt x="146" y="24"/>
                  </a:lnTo>
                  <a:lnTo>
                    <a:pt x="150" y="24"/>
                  </a:lnTo>
                  <a:lnTo>
                    <a:pt x="154" y="26"/>
                  </a:lnTo>
                  <a:lnTo>
                    <a:pt x="155" y="22"/>
                  </a:lnTo>
                  <a:lnTo>
                    <a:pt x="163" y="22"/>
                  </a:lnTo>
                  <a:lnTo>
                    <a:pt x="167" y="24"/>
                  </a:lnTo>
                  <a:lnTo>
                    <a:pt x="170" y="24"/>
                  </a:lnTo>
                  <a:lnTo>
                    <a:pt x="176" y="26"/>
                  </a:lnTo>
                  <a:lnTo>
                    <a:pt x="183" y="26"/>
                  </a:lnTo>
                  <a:lnTo>
                    <a:pt x="189" y="28"/>
                  </a:lnTo>
                  <a:lnTo>
                    <a:pt x="191" y="30"/>
                  </a:lnTo>
                  <a:lnTo>
                    <a:pt x="191" y="32"/>
                  </a:lnTo>
                  <a:lnTo>
                    <a:pt x="189" y="33"/>
                  </a:lnTo>
                  <a:lnTo>
                    <a:pt x="189" y="39"/>
                  </a:lnTo>
                  <a:lnTo>
                    <a:pt x="189" y="43"/>
                  </a:lnTo>
                  <a:lnTo>
                    <a:pt x="187" y="46"/>
                  </a:lnTo>
                  <a:lnTo>
                    <a:pt x="182" y="50"/>
                  </a:lnTo>
                  <a:lnTo>
                    <a:pt x="182" y="50"/>
                  </a:lnTo>
                  <a:lnTo>
                    <a:pt x="180" y="52"/>
                  </a:lnTo>
                  <a:lnTo>
                    <a:pt x="180" y="52"/>
                  </a:lnTo>
                  <a:lnTo>
                    <a:pt x="178" y="54"/>
                  </a:lnTo>
                  <a:lnTo>
                    <a:pt x="178" y="54"/>
                  </a:lnTo>
                  <a:lnTo>
                    <a:pt x="176" y="54"/>
                  </a:lnTo>
                  <a:lnTo>
                    <a:pt x="174" y="56"/>
                  </a:lnTo>
                  <a:lnTo>
                    <a:pt x="172" y="56"/>
                  </a:lnTo>
                  <a:lnTo>
                    <a:pt x="167" y="56"/>
                  </a:lnTo>
                  <a:lnTo>
                    <a:pt x="163" y="58"/>
                  </a:lnTo>
                  <a:lnTo>
                    <a:pt x="159" y="60"/>
                  </a:lnTo>
                  <a:lnTo>
                    <a:pt x="161" y="61"/>
                  </a:lnTo>
                  <a:lnTo>
                    <a:pt x="159" y="65"/>
                  </a:lnTo>
                  <a:lnTo>
                    <a:pt x="157" y="67"/>
                  </a:lnTo>
                  <a:lnTo>
                    <a:pt x="157" y="67"/>
                  </a:lnTo>
                  <a:lnTo>
                    <a:pt x="157" y="65"/>
                  </a:lnTo>
                  <a:lnTo>
                    <a:pt x="155" y="65"/>
                  </a:lnTo>
                  <a:lnTo>
                    <a:pt x="150" y="75"/>
                  </a:lnTo>
                  <a:lnTo>
                    <a:pt x="148" y="75"/>
                  </a:lnTo>
                  <a:lnTo>
                    <a:pt x="140" y="86"/>
                  </a:lnTo>
                  <a:lnTo>
                    <a:pt x="139" y="89"/>
                  </a:lnTo>
                  <a:lnTo>
                    <a:pt x="142" y="93"/>
                  </a:lnTo>
                  <a:lnTo>
                    <a:pt x="142" y="97"/>
                  </a:lnTo>
                  <a:lnTo>
                    <a:pt x="144" y="99"/>
                  </a:lnTo>
                  <a:lnTo>
                    <a:pt x="150" y="104"/>
                  </a:lnTo>
                  <a:lnTo>
                    <a:pt x="146" y="108"/>
                  </a:lnTo>
                  <a:lnTo>
                    <a:pt x="140" y="108"/>
                  </a:lnTo>
                  <a:lnTo>
                    <a:pt x="140" y="114"/>
                  </a:lnTo>
                  <a:lnTo>
                    <a:pt x="135" y="121"/>
                  </a:lnTo>
                  <a:lnTo>
                    <a:pt x="133" y="125"/>
                  </a:lnTo>
                  <a:lnTo>
                    <a:pt x="135" y="127"/>
                  </a:lnTo>
                  <a:lnTo>
                    <a:pt x="133" y="129"/>
                  </a:lnTo>
                  <a:lnTo>
                    <a:pt x="127" y="129"/>
                  </a:lnTo>
                  <a:lnTo>
                    <a:pt x="118" y="134"/>
                  </a:lnTo>
                  <a:lnTo>
                    <a:pt x="118" y="138"/>
                  </a:lnTo>
                  <a:lnTo>
                    <a:pt x="114" y="144"/>
                  </a:lnTo>
                  <a:lnTo>
                    <a:pt x="111" y="142"/>
                  </a:lnTo>
                  <a:lnTo>
                    <a:pt x="107" y="140"/>
                  </a:lnTo>
                  <a:lnTo>
                    <a:pt x="105" y="142"/>
                  </a:lnTo>
                  <a:lnTo>
                    <a:pt x="103" y="146"/>
                  </a:lnTo>
                  <a:lnTo>
                    <a:pt x="99" y="142"/>
                  </a:lnTo>
                  <a:lnTo>
                    <a:pt x="97" y="142"/>
                  </a:lnTo>
                  <a:lnTo>
                    <a:pt x="96" y="144"/>
                  </a:lnTo>
                  <a:lnTo>
                    <a:pt x="92" y="144"/>
                  </a:lnTo>
                  <a:lnTo>
                    <a:pt x="84" y="142"/>
                  </a:lnTo>
                  <a:lnTo>
                    <a:pt x="81" y="144"/>
                  </a:lnTo>
                  <a:lnTo>
                    <a:pt x="75" y="144"/>
                  </a:lnTo>
                  <a:lnTo>
                    <a:pt x="69" y="149"/>
                  </a:lnTo>
                  <a:lnTo>
                    <a:pt x="64" y="149"/>
                  </a:lnTo>
                  <a:lnTo>
                    <a:pt x="62" y="151"/>
                  </a:lnTo>
                  <a:lnTo>
                    <a:pt x="62" y="155"/>
                  </a:lnTo>
                  <a:lnTo>
                    <a:pt x="56" y="157"/>
                  </a:lnTo>
                  <a:lnTo>
                    <a:pt x="51" y="157"/>
                  </a:lnTo>
                  <a:lnTo>
                    <a:pt x="45" y="151"/>
                  </a:lnTo>
                  <a:lnTo>
                    <a:pt x="41" y="144"/>
                  </a:lnTo>
                  <a:lnTo>
                    <a:pt x="43" y="142"/>
                  </a:lnTo>
                  <a:lnTo>
                    <a:pt x="36" y="136"/>
                  </a:lnTo>
                  <a:lnTo>
                    <a:pt x="30" y="134"/>
                  </a:lnTo>
                  <a:lnTo>
                    <a:pt x="28" y="134"/>
                  </a:lnTo>
                  <a:lnTo>
                    <a:pt x="28" y="131"/>
                  </a:lnTo>
                  <a:lnTo>
                    <a:pt x="26" y="127"/>
                  </a:lnTo>
                  <a:lnTo>
                    <a:pt x="30" y="119"/>
                  </a:lnTo>
                  <a:lnTo>
                    <a:pt x="34" y="116"/>
                  </a:lnTo>
                  <a:lnTo>
                    <a:pt x="34" y="112"/>
                  </a:lnTo>
                  <a:lnTo>
                    <a:pt x="30" y="112"/>
                  </a:lnTo>
                  <a:lnTo>
                    <a:pt x="28" y="106"/>
                  </a:lnTo>
                  <a:lnTo>
                    <a:pt x="34" y="103"/>
                  </a:lnTo>
                  <a:lnTo>
                    <a:pt x="34" y="95"/>
                  </a:lnTo>
                  <a:lnTo>
                    <a:pt x="28" y="93"/>
                  </a:lnTo>
                  <a:lnTo>
                    <a:pt x="25" y="84"/>
                  </a:lnTo>
                  <a:lnTo>
                    <a:pt x="28" y="84"/>
                  </a:lnTo>
                  <a:lnTo>
                    <a:pt x="32" y="84"/>
                  </a:lnTo>
                  <a:lnTo>
                    <a:pt x="36" y="78"/>
                  </a:lnTo>
                  <a:lnTo>
                    <a:pt x="34" y="75"/>
                  </a:lnTo>
                  <a:lnTo>
                    <a:pt x="38" y="71"/>
                  </a:lnTo>
                  <a:lnTo>
                    <a:pt x="38" y="60"/>
                  </a:lnTo>
                  <a:lnTo>
                    <a:pt x="38" y="56"/>
                  </a:lnTo>
                  <a:lnTo>
                    <a:pt x="43" y="50"/>
                  </a:lnTo>
                  <a:lnTo>
                    <a:pt x="45" y="50"/>
                  </a:lnTo>
                  <a:lnTo>
                    <a:pt x="47" y="46"/>
                  </a:lnTo>
                  <a:lnTo>
                    <a:pt x="43" y="41"/>
                  </a:lnTo>
                  <a:lnTo>
                    <a:pt x="43" y="37"/>
                  </a:lnTo>
                  <a:lnTo>
                    <a:pt x="34" y="37"/>
                  </a:lnTo>
                  <a:lnTo>
                    <a:pt x="32" y="39"/>
                  </a:lnTo>
                  <a:lnTo>
                    <a:pt x="23" y="37"/>
                  </a:lnTo>
                  <a:lnTo>
                    <a:pt x="17" y="41"/>
                  </a:lnTo>
                  <a:lnTo>
                    <a:pt x="15" y="39"/>
                  </a:lnTo>
                  <a:lnTo>
                    <a:pt x="15" y="35"/>
                  </a:lnTo>
                  <a:lnTo>
                    <a:pt x="13" y="33"/>
                  </a:lnTo>
                  <a:lnTo>
                    <a:pt x="6" y="35"/>
                  </a:lnTo>
                  <a:lnTo>
                    <a:pt x="6" y="33"/>
                  </a:lnTo>
                  <a:lnTo>
                    <a:pt x="10" y="30"/>
                  </a:lnTo>
                  <a:lnTo>
                    <a:pt x="6" y="30"/>
                  </a:lnTo>
                  <a:lnTo>
                    <a:pt x="8" y="28"/>
                  </a:lnTo>
                  <a:lnTo>
                    <a:pt x="8" y="26"/>
                  </a:lnTo>
                  <a:lnTo>
                    <a:pt x="8" y="22"/>
                  </a:lnTo>
                  <a:lnTo>
                    <a:pt x="6" y="26"/>
                  </a:lnTo>
                  <a:lnTo>
                    <a:pt x="4" y="26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2" y="11"/>
                  </a:lnTo>
                  <a:lnTo>
                    <a:pt x="8" y="9"/>
                  </a:lnTo>
                  <a:lnTo>
                    <a:pt x="10" y="9"/>
                  </a:lnTo>
                  <a:lnTo>
                    <a:pt x="15" y="9"/>
                  </a:lnTo>
                  <a:lnTo>
                    <a:pt x="17" y="7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21" y="0"/>
                  </a:lnTo>
                  <a:lnTo>
                    <a:pt x="23" y="2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107">
              <a:extLst>
                <a:ext uri="{FF2B5EF4-FFF2-40B4-BE49-F238E27FC236}">
                  <a16:creationId xmlns:a16="http://schemas.microsoft.com/office/drawing/2014/main" id="{8EA720EE-0CF6-456C-92D5-6FE04CB84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27670" y="9007809"/>
              <a:ext cx="449998" cy="908659"/>
            </a:xfrm>
            <a:custGeom>
              <a:avLst/>
              <a:gdLst>
                <a:gd name="T0" fmla="*/ 20 w 52"/>
                <a:gd name="T1" fmla="*/ 2 h 105"/>
                <a:gd name="T2" fmla="*/ 22 w 52"/>
                <a:gd name="T3" fmla="*/ 8 h 105"/>
                <a:gd name="T4" fmla="*/ 37 w 52"/>
                <a:gd name="T5" fmla="*/ 6 h 105"/>
                <a:gd name="T6" fmla="*/ 48 w 52"/>
                <a:gd name="T7" fmla="*/ 4 h 105"/>
                <a:gd name="T8" fmla="*/ 52 w 52"/>
                <a:gd name="T9" fmla="*/ 13 h 105"/>
                <a:gd name="T10" fmla="*/ 48 w 52"/>
                <a:gd name="T11" fmla="*/ 17 h 105"/>
                <a:gd name="T12" fmla="*/ 43 w 52"/>
                <a:gd name="T13" fmla="*/ 27 h 105"/>
                <a:gd name="T14" fmla="*/ 39 w 52"/>
                <a:gd name="T15" fmla="*/ 42 h 105"/>
                <a:gd name="T16" fmla="*/ 37 w 52"/>
                <a:gd name="T17" fmla="*/ 51 h 105"/>
                <a:gd name="T18" fmla="*/ 30 w 52"/>
                <a:gd name="T19" fmla="*/ 51 h 105"/>
                <a:gd name="T20" fmla="*/ 39 w 52"/>
                <a:gd name="T21" fmla="*/ 62 h 105"/>
                <a:gd name="T22" fmla="*/ 33 w 52"/>
                <a:gd name="T23" fmla="*/ 73 h 105"/>
                <a:gd name="T24" fmla="*/ 39 w 52"/>
                <a:gd name="T25" fmla="*/ 79 h 105"/>
                <a:gd name="T26" fmla="*/ 35 w 52"/>
                <a:gd name="T27" fmla="*/ 86 h 105"/>
                <a:gd name="T28" fmla="*/ 33 w 52"/>
                <a:gd name="T29" fmla="*/ 98 h 105"/>
                <a:gd name="T30" fmla="*/ 33 w 52"/>
                <a:gd name="T31" fmla="*/ 101 h 105"/>
                <a:gd name="T32" fmla="*/ 28 w 52"/>
                <a:gd name="T33" fmla="*/ 103 h 105"/>
                <a:gd name="T34" fmla="*/ 20 w 52"/>
                <a:gd name="T35" fmla="*/ 103 h 105"/>
                <a:gd name="T36" fmla="*/ 7 w 52"/>
                <a:gd name="T37" fmla="*/ 105 h 105"/>
                <a:gd name="T38" fmla="*/ 7 w 52"/>
                <a:gd name="T39" fmla="*/ 101 h 105"/>
                <a:gd name="T40" fmla="*/ 9 w 52"/>
                <a:gd name="T41" fmla="*/ 86 h 105"/>
                <a:gd name="T42" fmla="*/ 9 w 52"/>
                <a:gd name="T43" fmla="*/ 77 h 105"/>
                <a:gd name="T44" fmla="*/ 7 w 52"/>
                <a:gd name="T45" fmla="*/ 75 h 105"/>
                <a:gd name="T46" fmla="*/ 3 w 52"/>
                <a:gd name="T47" fmla="*/ 75 h 105"/>
                <a:gd name="T48" fmla="*/ 9 w 52"/>
                <a:gd name="T49" fmla="*/ 70 h 105"/>
                <a:gd name="T50" fmla="*/ 7 w 52"/>
                <a:gd name="T51" fmla="*/ 66 h 105"/>
                <a:gd name="T52" fmla="*/ 3 w 52"/>
                <a:gd name="T53" fmla="*/ 71 h 105"/>
                <a:gd name="T54" fmla="*/ 0 w 52"/>
                <a:gd name="T55" fmla="*/ 68 h 105"/>
                <a:gd name="T56" fmla="*/ 5 w 52"/>
                <a:gd name="T57" fmla="*/ 53 h 105"/>
                <a:gd name="T58" fmla="*/ 9 w 52"/>
                <a:gd name="T59" fmla="*/ 43 h 105"/>
                <a:gd name="T60" fmla="*/ 13 w 52"/>
                <a:gd name="T61" fmla="*/ 34 h 105"/>
                <a:gd name="T62" fmla="*/ 11 w 52"/>
                <a:gd name="T63" fmla="*/ 28 h 105"/>
                <a:gd name="T64" fmla="*/ 13 w 52"/>
                <a:gd name="T65" fmla="*/ 21 h 105"/>
                <a:gd name="T66" fmla="*/ 11 w 52"/>
                <a:gd name="T67" fmla="*/ 6 h 105"/>
                <a:gd name="T68" fmla="*/ 18 w 52"/>
                <a:gd name="T69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" h="105">
                  <a:moveTo>
                    <a:pt x="18" y="0"/>
                  </a:moveTo>
                  <a:lnTo>
                    <a:pt x="20" y="2"/>
                  </a:lnTo>
                  <a:lnTo>
                    <a:pt x="20" y="6"/>
                  </a:lnTo>
                  <a:lnTo>
                    <a:pt x="22" y="8"/>
                  </a:lnTo>
                  <a:lnTo>
                    <a:pt x="28" y="4"/>
                  </a:lnTo>
                  <a:lnTo>
                    <a:pt x="37" y="6"/>
                  </a:lnTo>
                  <a:lnTo>
                    <a:pt x="39" y="4"/>
                  </a:lnTo>
                  <a:lnTo>
                    <a:pt x="48" y="4"/>
                  </a:lnTo>
                  <a:lnTo>
                    <a:pt x="48" y="8"/>
                  </a:lnTo>
                  <a:lnTo>
                    <a:pt x="52" y="13"/>
                  </a:lnTo>
                  <a:lnTo>
                    <a:pt x="50" y="17"/>
                  </a:lnTo>
                  <a:lnTo>
                    <a:pt x="48" y="17"/>
                  </a:lnTo>
                  <a:lnTo>
                    <a:pt x="43" y="23"/>
                  </a:lnTo>
                  <a:lnTo>
                    <a:pt x="43" y="27"/>
                  </a:lnTo>
                  <a:lnTo>
                    <a:pt x="43" y="38"/>
                  </a:lnTo>
                  <a:lnTo>
                    <a:pt x="39" y="42"/>
                  </a:lnTo>
                  <a:lnTo>
                    <a:pt x="41" y="45"/>
                  </a:lnTo>
                  <a:lnTo>
                    <a:pt x="37" y="51"/>
                  </a:lnTo>
                  <a:lnTo>
                    <a:pt x="33" y="51"/>
                  </a:lnTo>
                  <a:lnTo>
                    <a:pt x="30" y="51"/>
                  </a:lnTo>
                  <a:lnTo>
                    <a:pt x="33" y="60"/>
                  </a:lnTo>
                  <a:lnTo>
                    <a:pt x="39" y="62"/>
                  </a:lnTo>
                  <a:lnTo>
                    <a:pt x="39" y="70"/>
                  </a:lnTo>
                  <a:lnTo>
                    <a:pt x="33" y="73"/>
                  </a:lnTo>
                  <a:lnTo>
                    <a:pt x="35" y="79"/>
                  </a:lnTo>
                  <a:lnTo>
                    <a:pt x="39" y="79"/>
                  </a:lnTo>
                  <a:lnTo>
                    <a:pt x="39" y="83"/>
                  </a:lnTo>
                  <a:lnTo>
                    <a:pt x="35" y="86"/>
                  </a:lnTo>
                  <a:lnTo>
                    <a:pt x="31" y="94"/>
                  </a:lnTo>
                  <a:lnTo>
                    <a:pt x="33" y="98"/>
                  </a:lnTo>
                  <a:lnTo>
                    <a:pt x="33" y="101"/>
                  </a:lnTo>
                  <a:lnTo>
                    <a:pt x="33" y="101"/>
                  </a:lnTo>
                  <a:lnTo>
                    <a:pt x="31" y="103"/>
                  </a:lnTo>
                  <a:lnTo>
                    <a:pt x="28" y="103"/>
                  </a:lnTo>
                  <a:lnTo>
                    <a:pt x="22" y="105"/>
                  </a:lnTo>
                  <a:lnTo>
                    <a:pt x="20" y="103"/>
                  </a:lnTo>
                  <a:lnTo>
                    <a:pt x="13" y="101"/>
                  </a:lnTo>
                  <a:lnTo>
                    <a:pt x="7" y="105"/>
                  </a:lnTo>
                  <a:lnTo>
                    <a:pt x="7" y="103"/>
                  </a:lnTo>
                  <a:lnTo>
                    <a:pt x="7" y="101"/>
                  </a:lnTo>
                  <a:lnTo>
                    <a:pt x="9" y="96"/>
                  </a:lnTo>
                  <a:lnTo>
                    <a:pt x="9" y="86"/>
                  </a:lnTo>
                  <a:lnTo>
                    <a:pt x="11" y="83"/>
                  </a:lnTo>
                  <a:lnTo>
                    <a:pt x="9" y="77"/>
                  </a:lnTo>
                  <a:lnTo>
                    <a:pt x="11" y="75"/>
                  </a:lnTo>
                  <a:lnTo>
                    <a:pt x="7" y="75"/>
                  </a:lnTo>
                  <a:lnTo>
                    <a:pt x="5" y="77"/>
                  </a:lnTo>
                  <a:lnTo>
                    <a:pt x="3" y="75"/>
                  </a:lnTo>
                  <a:lnTo>
                    <a:pt x="3" y="73"/>
                  </a:lnTo>
                  <a:lnTo>
                    <a:pt x="9" y="70"/>
                  </a:lnTo>
                  <a:lnTo>
                    <a:pt x="7" y="68"/>
                  </a:lnTo>
                  <a:lnTo>
                    <a:pt x="7" y="66"/>
                  </a:lnTo>
                  <a:lnTo>
                    <a:pt x="3" y="68"/>
                  </a:lnTo>
                  <a:lnTo>
                    <a:pt x="3" y="71"/>
                  </a:lnTo>
                  <a:lnTo>
                    <a:pt x="0" y="71"/>
                  </a:lnTo>
                  <a:lnTo>
                    <a:pt x="0" y="68"/>
                  </a:lnTo>
                  <a:lnTo>
                    <a:pt x="2" y="58"/>
                  </a:lnTo>
                  <a:lnTo>
                    <a:pt x="5" y="53"/>
                  </a:lnTo>
                  <a:lnTo>
                    <a:pt x="5" y="49"/>
                  </a:lnTo>
                  <a:lnTo>
                    <a:pt x="9" y="43"/>
                  </a:lnTo>
                  <a:lnTo>
                    <a:pt x="9" y="38"/>
                  </a:lnTo>
                  <a:lnTo>
                    <a:pt x="13" y="34"/>
                  </a:lnTo>
                  <a:lnTo>
                    <a:pt x="15" y="30"/>
                  </a:lnTo>
                  <a:lnTo>
                    <a:pt x="11" y="28"/>
                  </a:lnTo>
                  <a:lnTo>
                    <a:pt x="13" y="23"/>
                  </a:lnTo>
                  <a:lnTo>
                    <a:pt x="13" y="21"/>
                  </a:lnTo>
                  <a:lnTo>
                    <a:pt x="13" y="12"/>
                  </a:lnTo>
                  <a:lnTo>
                    <a:pt x="11" y="6"/>
                  </a:lnTo>
                  <a:lnTo>
                    <a:pt x="11" y="2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101">
              <a:extLst>
                <a:ext uri="{FF2B5EF4-FFF2-40B4-BE49-F238E27FC236}">
                  <a16:creationId xmlns:a16="http://schemas.microsoft.com/office/drawing/2014/main" id="{D19B1DED-DBD9-4C16-B4BB-FB8A540D6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04231" y="6863153"/>
              <a:ext cx="397674" cy="505618"/>
            </a:xfrm>
            <a:custGeom>
              <a:avLst/>
              <a:gdLst>
                <a:gd name="T0" fmla="*/ 57 w 70"/>
                <a:gd name="T1" fmla="*/ 3 h 89"/>
                <a:gd name="T2" fmla="*/ 53 w 70"/>
                <a:gd name="T3" fmla="*/ 7 h 89"/>
                <a:gd name="T4" fmla="*/ 47 w 70"/>
                <a:gd name="T5" fmla="*/ 13 h 89"/>
                <a:gd name="T6" fmla="*/ 47 w 70"/>
                <a:gd name="T7" fmla="*/ 28 h 89"/>
                <a:gd name="T8" fmla="*/ 53 w 70"/>
                <a:gd name="T9" fmla="*/ 22 h 89"/>
                <a:gd name="T10" fmla="*/ 64 w 70"/>
                <a:gd name="T11" fmla="*/ 31 h 89"/>
                <a:gd name="T12" fmla="*/ 64 w 70"/>
                <a:gd name="T13" fmla="*/ 35 h 89"/>
                <a:gd name="T14" fmla="*/ 68 w 70"/>
                <a:gd name="T15" fmla="*/ 43 h 89"/>
                <a:gd name="T16" fmla="*/ 68 w 70"/>
                <a:gd name="T17" fmla="*/ 50 h 89"/>
                <a:gd name="T18" fmla="*/ 66 w 70"/>
                <a:gd name="T19" fmla="*/ 63 h 89"/>
                <a:gd name="T20" fmla="*/ 60 w 70"/>
                <a:gd name="T21" fmla="*/ 71 h 89"/>
                <a:gd name="T22" fmla="*/ 57 w 70"/>
                <a:gd name="T23" fmla="*/ 74 h 89"/>
                <a:gd name="T24" fmla="*/ 53 w 70"/>
                <a:gd name="T25" fmla="*/ 76 h 89"/>
                <a:gd name="T26" fmla="*/ 40 w 70"/>
                <a:gd name="T27" fmla="*/ 80 h 89"/>
                <a:gd name="T28" fmla="*/ 36 w 70"/>
                <a:gd name="T29" fmla="*/ 80 h 89"/>
                <a:gd name="T30" fmla="*/ 28 w 70"/>
                <a:gd name="T31" fmla="*/ 87 h 89"/>
                <a:gd name="T32" fmla="*/ 15 w 70"/>
                <a:gd name="T33" fmla="*/ 87 h 89"/>
                <a:gd name="T34" fmla="*/ 10 w 70"/>
                <a:gd name="T35" fmla="*/ 87 h 89"/>
                <a:gd name="T36" fmla="*/ 10 w 70"/>
                <a:gd name="T37" fmla="*/ 86 h 89"/>
                <a:gd name="T38" fmla="*/ 14 w 70"/>
                <a:gd name="T39" fmla="*/ 80 h 89"/>
                <a:gd name="T40" fmla="*/ 2 w 70"/>
                <a:gd name="T41" fmla="*/ 80 h 89"/>
                <a:gd name="T42" fmla="*/ 12 w 70"/>
                <a:gd name="T43" fmla="*/ 72 h 89"/>
                <a:gd name="T44" fmla="*/ 6 w 70"/>
                <a:gd name="T45" fmla="*/ 71 h 89"/>
                <a:gd name="T46" fmla="*/ 10 w 70"/>
                <a:gd name="T47" fmla="*/ 71 h 89"/>
                <a:gd name="T48" fmla="*/ 12 w 70"/>
                <a:gd name="T49" fmla="*/ 69 h 89"/>
                <a:gd name="T50" fmla="*/ 15 w 70"/>
                <a:gd name="T51" fmla="*/ 63 h 89"/>
                <a:gd name="T52" fmla="*/ 25 w 70"/>
                <a:gd name="T53" fmla="*/ 61 h 89"/>
                <a:gd name="T54" fmla="*/ 17 w 70"/>
                <a:gd name="T55" fmla="*/ 63 h 89"/>
                <a:gd name="T56" fmla="*/ 10 w 70"/>
                <a:gd name="T57" fmla="*/ 63 h 89"/>
                <a:gd name="T58" fmla="*/ 17 w 70"/>
                <a:gd name="T59" fmla="*/ 56 h 89"/>
                <a:gd name="T60" fmla="*/ 27 w 70"/>
                <a:gd name="T61" fmla="*/ 48 h 89"/>
                <a:gd name="T62" fmla="*/ 12 w 70"/>
                <a:gd name="T63" fmla="*/ 44 h 89"/>
                <a:gd name="T64" fmla="*/ 8 w 70"/>
                <a:gd name="T65" fmla="*/ 43 h 89"/>
                <a:gd name="T66" fmla="*/ 14 w 70"/>
                <a:gd name="T67" fmla="*/ 39 h 89"/>
                <a:gd name="T68" fmla="*/ 17 w 70"/>
                <a:gd name="T69" fmla="*/ 35 h 89"/>
                <a:gd name="T70" fmla="*/ 8 w 70"/>
                <a:gd name="T71" fmla="*/ 29 h 89"/>
                <a:gd name="T72" fmla="*/ 15 w 70"/>
                <a:gd name="T73" fmla="*/ 31 h 89"/>
                <a:gd name="T74" fmla="*/ 12 w 70"/>
                <a:gd name="T75" fmla="*/ 24 h 89"/>
                <a:gd name="T76" fmla="*/ 15 w 70"/>
                <a:gd name="T77" fmla="*/ 24 h 89"/>
                <a:gd name="T78" fmla="*/ 23 w 70"/>
                <a:gd name="T79" fmla="*/ 26 h 89"/>
                <a:gd name="T80" fmla="*/ 32 w 70"/>
                <a:gd name="T81" fmla="*/ 24 h 89"/>
                <a:gd name="T82" fmla="*/ 40 w 70"/>
                <a:gd name="T83" fmla="*/ 16 h 89"/>
                <a:gd name="T84" fmla="*/ 36 w 70"/>
                <a:gd name="T85" fmla="*/ 16 h 89"/>
                <a:gd name="T86" fmla="*/ 34 w 70"/>
                <a:gd name="T87" fmla="*/ 13 h 89"/>
                <a:gd name="T88" fmla="*/ 38 w 70"/>
                <a:gd name="T89" fmla="*/ 11 h 89"/>
                <a:gd name="T90" fmla="*/ 38 w 70"/>
                <a:gd name="T91" fmla="*/ 7 h 89"/>
                <a:gd name="T92" fmla="*/ 43 w 70"/>
                <a:gd name="T93" fmla="*/ 5 h 89"/>
                <a:gd name="T94" fmla="*/ 47 w 70"/>
                <a:gd name="T95" fmla="*/ 1 h 89"/>
                <a:gd name="T96" fmla="*/ 47 w 70"/>
                <a:gd name="T97" fmla="*/ 9 h 89"/>
                <a:gd name="T98" fmla="*/ 53 w 70"/>
                <a:gd name="T99" fmla="*/ 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0" h="89">
                  <a:moveTo>
                    <a:pt x="51" y="0"/>
                  </a:moveTo>
                  <a:lnTo>
                    <a:pt x="55" y="1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1" y="7"/>
                  </a:lnTo>
                  <a:lnTo>
                    <a:pt x="53" y="7"/>
                  </a:lnTo>
                  <a:lnTo>
                    <a:pt x="51" y="9"/>
                  </a:lnTo>
                  <a:lnTo>
                    <a:pt x="49" y="11"/>
                  </a:lnTo>
                  <a:lnTo>
                    <a:pt x="47" y="13"/>
                  </a:lnTo>
                  <a:lnTo>
                    <a:pt x="43" y="14"/>
                  </a:lnTo>
                  <a:lnTo>
                    <a:pt x="40" y="22"/>
                  </a:lnTo>
                  <a:lnTo>
                    <a:pt x="47" y="28"/>
                  </a:lnTo>
                  <a:lnTo>
                    <a:pt x="51" y="28"/>
                  </a:lnTo>
                  <a:lnTo>
                    <a:pt x="51" y="22"/>
                  </a:lnTo>
                  <a:lnTo>
                    <a:pt x="53" y="22"/>
                  </a:lnTo>
                  <a:lnTo>
                    <a:pt x="58" y="24"/>
                  </a:lnTo>
                  <a:lnTo>
                    <a:pt x="60" y="29"/>
                  </a:lnTo>
                  <a:lnTo>
                    <a:pt x="64" y="31"/>
                  </a:lnTo>
                  <a:lnTo>
                    <a:pt x="68" y="33"/>
                  </a:lnTo>
                  <a:lnTo>
                    <a:pt x="66" y="33"/>
                  </a:lnTo>
                  <a:lnTo>
                    <a:pt x="64" y="35"/>
                  </a:lnTo>
                  <a:lnTo>
                    <a:pt x="66" y="37"/>
                  </a:lnTo>
                  <a:lnTo>
                    <a:pt x="66" y="41"/>
                  </a:lnTo>
                  <a:lnTo>
                    <a:pt x="68" y="43"/>
                  </a:lnTo>
                  <a:lnTo>
                    <a:pt x="68" y="46"/>
                  </a:lnTo>
                  <a:lnTo>
                    <a:pt x="66" y="48"/>
                  </a:lnTo>
                  <a:lnTo>
                    <a:pt x="68" y="50"/>
                  </a:lnTo>
                  <a:lnTo>
                    <a:pt x="70" y="57"/>
                  </a:lnTo>
                  <a:lnTo>
                    <a:pt x="68" y="61"/>
                  </a:lnTo>
                  <a:lnTo>
                    <a:pt x="66" y="63"/>
                  </a:lnTo>
                  <a:lnTo>
                    <a:pt x="66" y="67"/>
                  </a:lnTo>
                  <a:lnTo>
                    <a:pt x="64" y="69"/>
                  </a:lnTo>
                  <a:lnTo>
                    <a:pt x="60" y="71"/>
                  </a:lnTo>
                  <a:lnTo>
                    <a:pt x="64" y="74"/>
                  </a:lnTo>
                  <a:lnTo>
                    <a:pt x="58" y="74"/>
                  </a:lnTo>
                  <a:lnTo>
                    <a:pt x="57" y="74"/>
                  </a:lnTo>
                  <a:lnTo>
                    <a:pt x="55" y="76"/>
                  </a:lnTo>
                  <a:lnTo>
                    <a:pt x="55" y="72"/>
                  </a:lnTo>
                  <a:lnTo>
                    <a:pt x="53" y="76"/>
                  </a:lnTo>
                  <a:lnTo>
                    <a:pt x="43" y="76"/>
                  </a:lnTo>
                  <a:lnTo>
                    <a:pt x="43" y="80"/>
                  </a:lnTo>
                  <a:lnTo>
                    <a:pt x="40" y="80"/>
                  </a:lnTo>
                  <a:lnTo>
                    <a:pt x="38" y="84"/>
                  </a:lnTo>
                  <a:lnTo>
                    <a:pt x="34" y="84"/>
                  </a:lnTo>
                  <a:lnTo>
                    <a:pt x="36" y="80"/>
                  </a:lnTo>
                  <a:lnTo>
                    <a:pt x="32" y="80"/>
                  </a:lnTo>
                  <a:lnTo>
                    <a:pt x="34" y="84"/>
                  </a:lnTo>
                  <a:lnTo>
                    <a:pt x="28" y="87"/>
                  </a:lnTo>
                  <a:lnTo>
                    <a:pt x="23" y="87"/>
                  </a:lnTo>
                  <a:lnTo>
                    <a:pt x="17" y="89"/>
                  </a:lnTo>
                  <a:lnTo>
                    <a:pt x="15" y="87"/>
                  </a:lnTo>
                  <a:lnTo>
                    <a:pt x="12" y="89"/>
                  </a:lnTo>
                  <a:lnTo>
                    <a:pt x="12" y="87"/>
                  </a:lnTo>
                  <a:lnTo>
                    <a:pt x="10" y="87"/>
                  </a:lnTo>
                  <a:lnTo>
                    <a:pt x="15" y="86"/>
                  </a:lnTo>
                  <a:lnTo>
                    <a:pt x="15" y="82"/>
                  </a:lnTo>
                  <a:lnTo>
                    <a:pt x="10" y="86"/>
                  </a:lnTo>
                  <a:lnTo>
                    <a:pt x="4" y="86"/>
                  </a:lnTo>
                  <a:lnTo>
                    <a:pt x="8" y="84"/>
                  </a:lnTo>
                  <a:lnTo>
                    <a:pt x="14" y="80"/>
                  </a:lnTo>
                  <a:lnTo>
                    <a:pt x="6" y="82"/>
                  </a:lnTo>
                  <a:lnTo>
                    <a:pt x="4" y="80"/>
                  </a:lnTo>
                  <a:lnTo>
                    <a:pt x="2" y="80"/>
                  </a:lnTo>
                  <a:lnTo>
                    <a:pt x="4" y="76"/>
                  </a:lnTo>
                  <a:lnTo>
                    <a:pt x="8" y="76"/>
                  </a:lnTo>
                  <a:lnTo>
                    <a:pt x="12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6" y="71"/>
                  </a:lnTo>
                  <a:lnTo>
                    <a:pt x="6" y="71"/>
                  </a:lnTo>
                  <a:lnTo>
                    <a:pt x="6" y="69"/>
                  </a:lnTo>
                  <a:lnTo>
                    <a:pt x="10" y="71"/>
                  </a:lnTo>
                  <a:lnTo>
                    <a:pt x="12" y="71"/>
                  </a:lnTo>
                  <a:lnTo>
                    <a:pt x="10" y="71"/>
                  </a:lnTo>
                  <a:lnTo>
                    <a:pt x="12" y="69"/>
                  </a:lnTo>
                  <a:lnTo>
                    <a:pt x="10" y="67"/>
                  </a:lnTo>
                  <a:lnTo>
                    <a:pt x="14" y="65"/>
                  </a:lnTo>
                  <a:lnTo>
                    <a:pt x="15" y="63"/>
                  </a:lnTo>
                  <a:lnTo>
                    <a:pt x="21" y="63"/>
                  </a:lnTo>
                  <a:lnTo>
                    <a:pt x="28" y="61"/>
                  </a:lnTo>
                  <a:lnTo>
                    <a:pt x="25" y="61"/>
                  </a:lnTo>
                  <a:lnTo>
                    <a:pt x="25" y="59"/>
                  </a:lnTo>
                  <a:lnTo>
                    <a:pt x="21" y="63"/>
                  </a:lnTo>
                  <a:lnTo>
                    <a:pt x="17" y="63"/>
                  </a:lnTo>
                  <a:lnTo>
                    <a:pt x="15" y="61"/>
                  </a:lnTo>
                  <a:lnTo>
                    <a:pt x="12" y="63"/>
                  </a:lnTo>
                  <a:lnTo>
                    <a:pt x="10" y="63"/>
                  </a:lnTo>
                  <a:lnTo>
                    <a:pt x="15" y="59"/>
                  </a:lnTo>
                  <a:lnTo>
                    <a:pt x="19" y="56"/>
                  </a:lnTo>
                  <a:lnTo>
                    <a:pt x="17" y="56"/>
                  </a:lnTo>
                  <a:lnTo>
                    <a:pt x="21" y="50"/>
                  </a:lnTo>
                  <a:lnTo>
                    <a:pt x="23" y="52"/>
                  </a:lnTo>
                  <a:lnTo>
                    <a:pt x="27" y="48"/>
                  </a:lnTo>
                  <a:lnTo>
                    <a:pt x="17" y="48"/>
                  </a:lnTo>
                  <a:lnTo>
                    <a:pt x="15" y="44"/>
                  </a:lnTo>
                  <a:lnTo>
                    <a:pt x="12" y="44"/>
                  </a:lnTo>
                  <a:lnTo>
                    <a:pt x="14" y="43"/>
                  </a:lnTo>
                  <a:lnTo>
                    <a:pt x="12" y="44"/>
                  </a:lnTo>
                  <a:lnTo>
                    <a:pt x="8" y="43"/>
                  </a:lnTo>
                  <a:lnTo>
                    <a:pt x="10" y="43"/>
                  </a:lnTo>
                  <a:lnTo>
                    <a:pt x="10" y="39"/>
                  </a:lnTo>
                  <a:lnTo>
                    <a:pt x="14" y="39"/>
                  </a:lnTo>
                  <a:lnTo>
                    <a:pt x="12" y="37"/>
                  </a:lnTo>
                  <a:lnTo>
                    <a:pt x="14" y="35"/>
                  </a:lnTo>
                  <a:lnTo>
                    <a:pt x="17" y="35"/>
                  </a:lnTo>
                  <a:lnTo>
                    <a:pt x="15" y="31"/>
                  </a:lnTo>
                  <a:lnTo>
                    <a:pt x="14" y="33"/>
                  </a:lnTo>
                  <a:lnTo>
                    <a:pt x="8" y="29"/>
                  </a:lnTo>
                  <a:lnTo>
                    <a:pt x="12" y="29"/>
                  </a:lnTo>
                  <a:lnTo>
                    <a:pt x="14" y="31"/>
                  </a:lnTo>
                  <a:lnTo>
                    <a:pt x="15" y="31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10" y="26"/>
                  </a:lnTo>
                  <a:lnTo>
                    <a:pt x="12" y="22"/>
                  </a:lnTo>
                  <a:lnTo>
                    <a:pt x="15" y="24"/>
                  </a:lnTo>
                  <a:lnTo>
                    <a:pt x="15" y="22"/>
                  </a:lnTo>
                  <a:lnTo>
                    <a:pt x="23" y="22"/>
                  </a:lnTo>
                  <a:lnTo>
                    <a:pt x="23" y="26"/>
                  </a:lnTo>
                  <a:lnTo>
                    <a:pt x="27" y="24"/>
                  </a:lnTo>
                  <a:lnTo>
                    <a:pt x="28" y="24"/>
                  </a:lnTo>
                  <a:lnTo>
                    <a:pt x="32" y="24"/>
                  </a:lnTo>
                  <a:lnTo>
                    <a:pt x="32" y="22"/>
                  </a:lnTo>
                  <a:lnTo>
                    <a:pt x="36" y="20"/>
                  </a:lnTo>
                  <a:lnTo>
                    <a:pt x="40" y="16"/>
                  </a:lnTo>
                  <a:lnTo>
                    <a:pt x="38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2" y="16"/>
                  </a:lnTo>
                  <a:lnTo>
                    <a:pt x="30" y="14"/>
                  </a:lnTo>
                  <a:lnTo>
                    <a:pt x="34" y="13"/>
                  </a:lnTo>
                  <a:lnTo>
                    <a:pt x="34" y="11"/>
                  </a:lnTo>
                  <a:lnTo>
                    <a:pt x="36" y="11"/>
                  </a:lnTo>
                  <a:lnTo>
                    <a:pt x="38" y="11"/>
                  </a:lnTo>
                  <a:lnTo>
                    <a:pt x="34" y="9"/>
                  </a:lnTo>
                  <a:lnTo>
                    <a:pt x="36" y="7"/>
                  </a:lnTo>
                  <a:lnTo>
                    <a:pt x="38" y="7"/>
                  </a:lnTo>
                  <a:lnTo>
                    <a:pt x="38" y="3"/>
                  </a:lnTo>
                  <a:lnTo>
                    <a:pt x="42" y="3"/>
                  </a:lnTo>
                  <a:lnTo>
                    <a:pt x="43" y="5"/>
                  </a:lnTo>
                  <a:lnTo>
                    <a:pt x="47" y="3"/>
                  </a:lnTo>
                  <a:lnTo>
                    <a:pt x="45" y="1"/>
                  </a:lnTo>
                  <a:lnTo>
                    <a:pt x="47" y="1"/>
                  </a:lnTo>
                  <a:lnTo>
                    <a:pt x="49" y="5"/>
                  </a:lnTo>
                  <a:lnTo>
                    <a:pt x="47" y="7"/>
                  </a:lnTo>
                  <a:lnTo>
                    <a:pt x="47" y="9"/>
                  </a:lnTo>
                  <a:lnTo>
                    <a:pt x="49" y="5"/>
                  </a:lnTo>
                  <a:lnTo>
                    <a:pt x="49" y="1"/>
                  </a:lnTo>
                  <a:lnTo>
                    <a:pt x="53" y="1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1798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102">
              <a:extLst>
                <a:ext uri="{FF2B5EF4-FFF2-40B4-BE49-F238E27FC236}">
                  <a16:creationId xmlns:a16="http://schemas.microsoft.com/office/drawing/2014/main" id="{5F42F0D9-1C84-4866-B019-196F575476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13869" y="6073482"/>
              <a:ext cx="835118" cy="1522528"/>
            </a:xfrm>
            <a:custGeom>
              <a:avLst/>
              <a:gdLst>
                <a:gd name="T0" fmla="*/ 134 w 147"/>
                <a:gd name="T1" fmla="*/ 230 h 268"/>
                <a:gd name="T2" fmla="*/ 50 w 147"/>
                <a:gd name="T3" fmla="*/ 187 h 268"/>
                <a:gd name="T4" fmla="*/ 28 w 147"/>
                <a:gd name="T5" fmla="*/ 142 h 268"/>
                <a:gd name="T6" fmla="*/ 37 w 147"/>
                <a:gd name="T7" fmla="*/ 163 h 268"/>
                <a:gd name="T8" fmla="*/ 13 w 147"/>
                <a:gd name="T9" fmla="*/ 161 h 268"/>
                <a:gd name="T10" fmla="*/ 17 w 147"/>
                <a:gd name="T11" fmla="*/ 144 h 268"/>
                <a:gd name="T12" fmla="*/ 45 w 147"/>
                <a:gd name="T13" fmla="*/ 131 h 268"/>
                <a:gd name="T14" fmla="*/ 28 w 147"/>
                <a:gd name="T15" fmla="*/ 124 h 268"/>
                <a:gd name="T16" fmla="*/ 18 w 147"/>
                <a:gd name="T17" fmla="*/ 112 h 268"/>
                <a:gd name="T18" fmla="*/ 26 w 147"/>
                <a:gd name="T19" fmla="*/ 110 h 268"/>
                <a:gd name="T20" fmla="*/ 28 w 147"/>
                <a:gd name="T21" fmla="*/ 101 h 268"/>
                <a:gd name="T22" fmla="*/ 15 w 147"/>
                <a:gd name="T23" fmla="*/ 94 h 268"/>
                <a:gd name="T24" fmla="*/ 17 w 147"/>
                <a:gd name="T25" fmla="*/ 88 h 268"/>
                <a:gd name="T26" fmla="*/ 35 w 147"/>
                <a:gd name="T27" fmla="*/ 94 h 268"/>
                <a:gd name="T28" fmla="*/ 20 w 147"/>
                <a:gd name="T29" fmla="*/ 90 h 268"/>
                <a:gd name="T30" fmla="*/ 18 w 147"/>
                <a:gd name="T31" fmla="*/ 81 h 268"/>
                <a:gd name="T32" fmla="*/ 18 w 147"/>
                <a:gd name="T33" fmla="*/ 77 h 268"/>
                <a:gd name="T34" fmla="*/ 69 w 147"/>
                <a:gd name="T35" fmla="*/ 69 h 268"/>
                <a:gd name="T36" fmla="*/ 58 w 147"/>
                <a:gd name="T37" fmla="*/ 88 h 268"/>
                <a:gd name="T38" fmla="*/ 84 w 147"/>
                <a:gd name="T39" fmla="*/ 84 h 268"/>
                <a:gd name="T40" fmla="*/ 78 w 147"/>
                <a:gd name="T41" fmla="*/ 110 h 268"/>
                <a:gd name="T42" fmla="*/ 71 w 147"/>
                <a:gd name="T43" fmla="*/ 122 h 268"/>
                <a:gd name="T44" fmla="*/ 82 w 147"/>
                <a:gd name="T45" fmla="*/ 125 h 268"/>
                <a:gd name="T46" fmla="*/ 108 w 147"/>
                <a:gd name="T47" fmla="*/ 161 h 268"/>
                <a:gd name="T48" fmla="*/ 116 w 147"/>
                <a:gd name="T49" fmla="*/ 178 h 268"/>
                <a:gd name="T50" fmla="*/ 119 w 147"/>
                <a:gd name="T51" fmla="*/ 182 h 268"/>
                <a:gd name="T52" fmla="*/ 146 w 147"/>
                <a:gd name="T53" fmla="*/ 204 h 268"/>
                <a:gd name="T54" fmla="*/ 140 w 147"/>
                <a:gd name="T55" fmla="*/ 219 h 268"/>
                <a:gd name="T56" fmla="*/ 131 w 147"/>
                <a:gd name="T57" fmla="*/ 228 h 268"/>
                <a:gd name="T58" fmla="*/ 144 w 147"/>
                <a:gd name="T59" fmla="*/ 236 h 268"/>
                <a:gd name="T60" fmla="*/ 121 w 147"/>
                <a:gd name="T61" fmla="*/ 245 h 268"/>
                <a:gd name="T62" fmla="*/ 93 w 147"/>
                <a:gd name="T63" fmla="*/ 251 h 268"/>
                <a:gd name="T64" fmla="*/ 67 w 147"/>
                <a:gd name="T65" fmla="*/ 256 h 268"/>
                <a:gd name="T66" fmla="*/ 48 w 147"/>
                <a:gd name="T67" fmla="*/ 258 h 268"/>
                <a:gd name="T68" fmla="*/ 31 w 147"/>
                <a:gd name="T69" fmla="*/ 266 h 268"/>
                <a:gd name="T70" fmla="*/ 52 w 147"/>
                <a:gd name="T71" fmla="*/ 243 h 268"/>
                <a:gd name="T72" fmla="*/ 84 w 147"/>
                <a:gd name="T73" fmla="*/ 226 h 268"/>
                <a:gd name="T74" fmla="*/ 56 w 147"/>
                <a:gd name="T75" fmla="*/ 230 h 268"/>
                <a:gd name="T76" fmla="*/ 43 w 147"/>
                <a:gd name="T77" fmla="*/ 225 h 268"/>
                <a:gd name="T78" fmla="*/ 58 w 147"/>
                <a:gd name="T79" fmla="*/ 204 h 268"/>
                <a:gd name="T80" fmla="*/ 61 w 147"/>
                <a:gd name="T81" fmla="*/ 189 h 268"/>
                <a:gd name="T82" fmla="*/ 76 w 147"/>
                <a:gd name="T83" fmla="*/ 187 h 268"/>
                <a:gd name="T84" fmla="*/ 69 w 147"/>
                <a:gd name="T85" fmla="*/ 167 h 268"/>
                <a:gd name="T86" fmla="*/ 54 w 147"/>
                <a:gd name="T87" fmla="*/ 152 h 268"/>
                <a:gd name="T88" fmla="*/ 48 w 147"/>
                <a:gd name="T89" fmla="*/ 133 h 268"/>
                <a:gd name="T90" fmla="*/ 43 w 147"/>
                <a:gd name="T91" fmla="*/ 125 h 268"/>
                <a:gd name="T92" fmla="*/ 37 w 147"/>
                <a:gd name="T93" fmla="*/ 140 h 268"/>
                <a:gd name="T94" fmla="*/ 37 w 147"/>
                <a:gd name="T95" fmla="*/ 118 h 268"/>
                <a:gd name="T96" fmla="*/ 33 w 147"/>
                <a:gd name="T97" fmla="*/ 109 h 268"/>
                <a:gd name="T98" fmla="*/ 37 w 147"/>
                <a:gd name="T99" fmla="*/ 101 h 268"/>
                <a:gd name="T100" fmla="*/ 37 w 147"/>
                <a:gd name="T101" fmla="*/ 94 h 268"/>
                <a:gd name="T102" fmla="*/ 35 w 147"/>
                <a:gd name="T103" fmla="*/ 84 h 268"/>
                <a:gd name="T104" fmla="*/ 39 w 147"/>
                <a:gd name="T105" fmla="*/ 77 h 268"/>
                <a:gd name="T106" fmla="*/ 48 w 147"/>
                <a:gd name="T107" fmla="*/ 66 h 268"/>
                <a:gd name="T108" fmla="*/ 71 w 147"/>
                <a:gd name="T109" fmla="*/ 62 h 268"/>
                <a:gd name="T110" fmla="*/ 71 w 147"/>
                <a:gd name="T111" fmla="*/ 54 h 268"/>
                <a:gd name="T112" fmla="*/ 99 w 147"/>
                <a:gd name="T113" fmla="*/ 21 h 268"/>
                <a:gd name="T114" fmla="*/ 99 w 147"/>
                <a:gd name="T115" fmla="*/ 19 h 268"/>
                <a:gd name="T116" fmla="*/ 97 w 147"/>
                <a:gd name="T117" fmla="*/ 11 h 268"/>
                <a:gd name="T118" fmla="*/ 101 w 147"/>
                <a:gd name="T119" fmla="*/ 2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7" h="268">
                  <a:moveTo>
                    <a:pt x="103" y="249"/>
                  </a:moveTo>
                  <a:lnTo>
                    <a:pt x="104" y="249"/>
                  </a:lnTo>
                  <a:lnTo>
                    <a:pt x="106" y="249"/>
                  </a:lnTo>
                  <a:lnTo>
                    <a:pt x="104" y="251"/>
                  </a:lnTo>
                  <a:lnTo>
                    <a:pt x="104" y="253"/>
                  </a:lnTo>
                  <a:lnTo>
                    <a:pt x="103" y="253"/>
                  </a:lnTo>
                  <a:lnTo>
                    <a:pt x="101" y="251"/>
                  </a:lnTo>
                  <a:lnTo>
                    <a:pt x="97" y="251"/>
                  </a:lnTo>
                  <a:lnTo>
                    <a:pt x="103" y="249"/>
                  </a:lnTo>
                  <a:close/>
                  <a:moveTo>
                    <a:pt x="134" y="230"/>
                  </a:moveTo>
                  <a:lnTo>
                    <a:pt x="134" y="230"/>
                  </a:lnTo>
                  <a:lnTo>
                    <a:pt x="136" y="232"/>
                  </a:lnTo>
                  <a:lnTo>
                    <a:pt x="134" y="232"/>
                  </a:lnTo>
                  <a:lnTo>
                    <a:pt x="132" y="232"/>
                  </a:lnTo>
                  <a:lnTo>
                    <a:pt x="134" y="230"/>
                  </a:lnTo>
                  <a:close/>
                  <a:moveTo>
                    <a:pt x="54" y="185"/>
                  </a:moveTo>
                  <a:lnTo>
                    <a:pt x="56" y="189"/>
                  </a:lnTo>
                  <a:lnTo>
                    <a:pt x="60" y="187"/>
                  </a:lnTo>
                  <a:lnTo>
                    <a:pt x="54" y="191"/>
                  </a:lnTo>
                  <a:lnTo>
                    <a:pt x="50" y="189"/>
                  </a:lnTo>
                  <a:lnTo>
                    <a:pt x="50" y="187"/>
                  </a:lnTo>
                  <a:lnTo>
                    <a:pt x="50" y="187"/>
                  </a:lnTo>
                  <a:lnTo>
                    <a:pt x="50" y="185"/>
                  </a:lnTo>
                  <a:lnTo>
                    <a:pt x="54" y="185"/>
                  </a:lnTo>
                  <a:close/>
                  <a:moveTo>
                    <a:pt x="54" y="161"/>
                  </a:moveTo>
                  <a:lnTo>
                    <a:pt x="54" y="165"/>
                  </a:lnTo>
                  <a:lnTo>
                    <a:pt x="54" y="167"/>
                  </a:lnTo>
                  <a:lnTo>
                    <a:pt x="50" y="170"/>
                  </a:lnTo>
                  <a:lnTo>
                    <a:pt x="46" y="170"/>
                  </a:lnTo>
                  <a:lnTo>
                    <a:pt x="48" y="167"/>
                  </a:lnTo>
                  <a:lnTo>
                    <a:pt x="54" y="161"/>
                  </a:lnTo>
                  <a:close/>
                  <a:moveTo>
                    <a:pt x="22" y="142"/>
                  </a:moveTo>
                  <a:lnTo>
                    <a:pt x="28" y="142"/>
                  </a:lnTo>
                  <a:lnTo>
                    <a:pt x="30" y="144"/>
                  </a:lnTo>
                  <a:lnTo>
                    <a:pt x="30" y="148"/>
                  </a:lnTo>
                  <a:lnTo>
                    <a:pt x="35" y="153"/>
                  </a:lnTo>
                  <a:lnTo>
                    <a:pt x="31" y="155"/>
                  </a:lnTo>
                  <a:lnTo>
                    <a:pt x="37" y="155"/>
                  </a:lnTo>
                  <a:lnTo>
                    <a:pt x="37" y="163"/>
                  </a:lnTo>
                  <a:lnTo>
                    <a:pt x="35" y="157"/>
                  </a:lnTo>
                  <a:lnTo>
                    <a:pt x="33" y="157"/>
                  </a:lnTo>
                  <a:lnTo>
                    <a:pt x="35" y="161"/>
                  </a:lnTo>
                  <a:lnTo>
                    <a:pt x="33" y="163"/>
                  </a:lnTo>
                  <a:lnTo>
                    <a:pt x="37" y="163"/>
                  </a:lnTo>
                  <a:lnTo>
                    <a:pt x="35" y="167"/>
                  </a:lnTo>
                  <a:lnTo>
                    <a:pt x="31" y="165"/>
                  </a:lnTo>
                  <a:lnTo>
                    <a:pt x="31" y="168"/>
                  </a:lnTo>
                  <a:lnTo>
                    <a:pt x="30" y="170"/>
                  </a:lnTo>
                  <a:lnTo>
                    <a:pt x="28" y="170"/>
                  </a:lnTo>
                  <a:lnTo>
                    <a:pt x="28" y="172"/>
                  </a:lnTo>
                  <a:lnTo>
                    <a:pt x="28" y="172"/>
                  </a:lnTo>
                  <a:lnTo>
                    <a:pt x="24" y="170"/>
                  </a:lnTo>
                  <a:lnTo>
                    <a:pt x="20" y="168"/>
                  </a:lnTo>
                  <a:lnTo>
                    <a:pt x="18" y="163"/>
                  </a:lnTo>
                  <a:lnTo>
                    <a:pt x="13" y="161"/>
                  </a:lnTo>
                  <a:lnTo>
                    <a:pt x="11" y="161"/>
                  </a:lnTo>
                  <a:lnTo>
                    <a:pt x="11" y="167"/>
                  </a:lnTo>
                  <a:lnTo>
                    <a:pt x="7" y="167"/>
                  </a:lnTo>
                  <a:lnTo>
                    <a:pt x="0" y="161"/>
                  </a:lnTo>
                  <a:lnTo>
                    <a:pt x="3" y="153"/>
                  </a:lnTo>
                  <a:lnTo>
                    <a:pt x="7" y="152"/>
                  </a:lnTo>
                  <a:lnTo>
                    <a:pt x="9" y="150"/>
                  </a:lnTo>
                  <a:lnTo>
                    <a:pt x="11" y="148"/>
                  </a:lnTo>
                  <a:lnTo>
                    <a:pt x="13" y="146"/>
                  </a:lnTo>
                  <a:lnTo>
                    <a:pt x="17" y="146"/>
                  </a:lnTo>
                  <a:lnTo>
                    <a:pt x="17" y="144"/>
                  </a:lnTo>
                  <a:lnTo>
                    <a:pt x="18" y="144"/>
                  </a:lnTo>
                  <a:lnTo>
                    <a:pt x="22" y="142"/>
                  </a:lnTo>
                  <a:close/>
                  <a:moveTo>
                    <a:pt x="41" y="131"/>
                  </a:moveTo>
                  <a:lnTo>
                    <a:pt x="45" y="137"/>
                  </a:lnTo>
                  <a:lnTo>
                    <a:pt x="43" y="139"/>
                  </a:lnTo>
                  <a:lnTo>
                    <a:pt x="39" y="139"/>
                  </a:lnTo>
                  <a:lnTo>
                    <a:pt x="39" y="133"/>
                  </a:lnTo>
                  <a:lnTo>
                    <a:pt x="41" y="131"/>
                  </a:lnTo>
                  <a:close/>
                  <a:moveTo>
                    <a:pt x="43" y="127"/>
                  </a:moveTo>
                  <a:lnTo>
                    <a:pt x="45" y="129"/>
                  </a:lnTo>
                  <a:lnTo>
                    <a:pt x="45" y="131"/>
                  </a:lnTo>
                  <a:lnTo>
                    <a:pt x="43" y="129"/>
                  </a:lnTo>
                  <a:lnTo>
                    <a:pt x="43" y="127"/>
                  </a:lnTo>
                  <a:close/>
                  <a:moveTo>
                    <a:pt x="28" y="125"/>
                  </a:moveTo>
                  <a:lnTo>
                    <a:pt x="30" y="131"/>
                  </a:lnTo>
                  <a:lnTo>
                    <a:pt x="26" y="133"/>
                  </a:lnTo>
                  <a:lnTo>
                    <a:pt x="28" y="131"/>
                  </a:lnTo>
                  <a:lnTo>
                    <a:pt x="24" y="133"/>
                  </a:lnTo>
                  <a:lnTo>
                    <a:pt x="24" y="127"/>
                  </a:lnTo>
                  <a:lnTo>
                    <a:pt x="28" y="125"/>
                  </a:lnTo>
                  <a:close/>
                  <a:moveTo>
                    <a:pt x="28" y="122"/>
                  </a:moveTo>
                  <a:lnTo>
                    <a:pt x="28" y="124"/>
                  </a:lnTo>
                  <a:lnTo>
                    <a:pt x="28" y="124"/>
                  </a:lnTo>
                  <a:lnTo>
                    <a:pt x="28" y="122"/>
                  </a:lnTo>
                  <a:close/>
                  <a:moveTo>
                    <a:pt x="35" y="122"/>
                  </a:moveTo>
                  <a:lnTo>
                    <a:pt x="33" y="127"/>
                  </a:lnTo>
                  <a:lnTo>
                    <a:pt x="31" y="129"/>
                  </a:lnTo>
                  <a:lnTo>
                    <a:pt x="30" y="127"/>
                  </a:lnTo>
                  <a:lnTo>
                    <a:pt x="35" y="122"/>
                  </a:lnTo>
                  <a:close/>
                  <a:moveTo>
                    <a:pt x="18" y="112"/>
                  </a:moveTo>
                  <a:lnTo>
                    <a:pt x="20" y="112"/>
                  </a:lnTo>
                  <a:lnTo>
                    <a:pt x="18" y="114"/>
                  </a:lnTo>
                  <a:lnTo>
                    <a:pt x="18" y="112"/>
                  </a:lnTo>
                  <a:close/>
                  <a:moveTo>
                    <a:pt x="30" y="109"/>
                  </a:moveTo>
                  <a:lnTo>
                    <a:pt x="31" y="112"/>
                  </a:lnTo>
                  <a:lnTo>
                    <a:pt x="35" y="112"/>
                  </a:lnTo>
                  <a:lnTo>
                    <a:pt x="35" y="114"/>
                  </a:lnTo>
                  <a:lnTo>
                    <a:pt x="33" y="118"/>
                  </a:lnTo>
                  <a:lnTo>
                    <a:pt x="31" y="116"/>
                  </a:lnTo>
                  <a:lnTo>
                    <a:pt x="26" y="118"/>
                  </a:lnTo>
                  <a:lnTo>
                    <a:pt x="30" y="116"/>
                  </a:lnTo>
                  <a:lnTo>
                    <a:pt x="28" y="114"/>
                  </a:lnTo>
                  <a:lnTo>
                    <a:pt x="31" y="114"/>
                  </a:lnTo>
                  <a:lnTo>
                    <a:pt x="26" y="110"/>
                  </a:lnTo>
                  <a:lnTo>
                    <a:pt x="30" y="109"/>
                  </a:lnTo>
                  <a:close/>
                  <a:moveTo>
                    <a:pt x="24" y="107"/>
                  </a:moveTo>
                  <a:lnTo>
                    <a:pt x="24" y="110"/>
                  </a:lnTo>
                  <a:lnTo>
                    <a:pt x="22" y="110"/>
                  </a:lnTo>
                  <a:lnTo>
                    <a:pt x="24" y="107"/>
                  </a:lnTo>
                  <a:close/>
                  <a:moveTo>
                    <a:pt x="30" y="103"/>
                  </a:moveTo>
                  <a:lnTo>
                    <a:pt x="30" y="103"/>
                  </a:lnTo>
                  <a:lnTo>
                    <a:pt x="28" y="103"/>
                  </a:lnTo>
                  <a:lnTo>
                    <a:pt x="30" y="103"/>
                  </a:lnTo>
                  <a:close/>
                  <a:moveTo>
                    <a:pt x="28" y="99"/>
                  </a:moveTo>
                  <a:lnTo>
                    <a:pt x="28" y="101"/>
                  </a:lnTo>
                  <a:lnTo>
                    <a:pt x="28" y="103"/>
                  </a:lnTo>
                  <a:lnTo>
                    <a:pt x="26" y="99"/>
                  </a:lnTo>
                  <a:lnTo>
                    <a:pt x="28" y="99"/>
                  </a:lnTo>
                  <a:close/>
                  <a:moveTo>
                    <a:pt x="11" y="99"/>
                  </a:moveTo>
                  <a:lnTo>
                    <a:pt x="13" y="101"/>
                  </a:lnTo>
                  <a:lnTo>
                    <a:pt x="11" y="103"/>
                  </a:lnTo>
                  <a:lnTo>
                    <a:pt x="11" y="101"/>
                  </a:lnTo>
                  <a:lnTo>
                    <a:pt x="11" y="99"/>
                  </a:lnTo>
                  <a:close/>
                  <a:moveTo>
                    <a:pt x="13" y="92"/>
                  </a:moveTo>
                  <a:lnTo>
                    <a:pt x="15" y="92"/>
                  </a:lnTo>
                  <a:lnTo>
                    <a:pt x="15" y="94"/>
                  </a:lnTo>
                  <a:lnTo>
                    <a:pt x="15" y="96"/>
                  </a:lnTo>
                  <a:lnTo>
                    <a:pt x="15" y="97"/>
                  </a:lnTo>
                  <a:lnTo>
                    <a:pt x="13" y="97"/>
                  </a:lnTo>
                  <a:lnTo>
                    <a:pt x="13" y="96"/>
                  </a:lnTo>
                  <a:lnTo>
                    <a:pt x="13" y="94"/>
                  </a:lnTo>
                  <a:lnTo>
                    <a:pt x="13" y="92"/>
                  </a:lnTo>
                  <a:close/>
                  <a:moveTo>
                    <a:pt x="17" y="88"/>
                  </a:moveTo>
                  <a:lnTo>
                    <a:pt x="15" y="90"/>
                  </a:lnTo>
                  <a:lnTo>
                    <a:pt x="13" y="90"/>
                  </a:lnTo>
                  <a:lnTo>
                    <a:pt x="13" y="88"/>
                  </a:lnTo>
                  <a:lnTo>
                    <a:pt x="17" y="88"/>
                  </a:lnTo>
                  <a:close/>
                  <a:moveTo>
                    <a:pt x="13" y="84"/>
                  </a:moveTo>
                  <a:lnTo>
                    <a:pt x="17" y="84"/>
                  </a:lnTo>
                  <a:lnTo>
                    <a:pt x="17" y="86"/>
                  </a:lnTo>
                  <a:lnTo>
                    <a:pt x="13" y="88"/>
                  </a:lnTo>
                  <a:lnTo>
                    <a:pt x="11" y="84"/>
                  </a:lnTo>
                  <a:lnTo>
                    <a:pt x="13" y="84"/>
                  </a:lnTo>
                  <a:close/>
                  <a:moveTo>
                    <a:pt x="28" y="84"/>
                  </a:moveTo>
                  <a:lnTo>
                    <a:pt x="30" y="88"/>
                  </a:lnTo>
                  <a:lnTo>
                    <a:pt x="30" y="94"/>
                  </a:lnTo>
                  <a:lnTo>
                    <a:pt x="33" y="96"/>
                  </a:lnTo>
                  <a:lnTo>
                    <a:pt x="35" y="94"/>
                  </a:lnTo>
                  <a:lnTo>
                    <a:pt x="35" y="96"/>
                  </a:lnTo>
                  <a:lnTo>
                    <a:pt x="33" y="96"/>
                  </a:lnTo>
                  <a:lnTo>
                    <a:pt x="33" y="99"/>
                  </a:lnTo>
                  <a:lnTo>
                    <a:pt x="31" y="99"/>
                  </a:lnTo>
                  <a:lnTo>
                    <a:pt x="31" y="96"/>
                  </a:lnTo>
                  <a:lnTo>
                    <a:pt x="28" y="97"/>
                  </a:lnTo>
                  <a:lnTo>
                    <a:pt x="26" y="92"/>
                  </a:lnTo>
                  <a:lnTo>
                    <a:pt x="26" y="92"/>
                  </a:lnTo>
                  <a:lnTo>
                    <a:pt x="24" y="90"/>
                  </a:lnTo>
                  <a:lnTo>
                    <a:pt x="24" y="92"/>
                  </a:lnTo>
                  <a:lnTo>
                    <a:pt x="20" y="90"/>
                  </a:lnTo>
                  <a:lnTo>
                    <a:pt x="22" y="88"/>
                  </a:lnTo>
                  <a:lnTo>
                    <a:pt x="24" y="90"/>
                  </a:lnTo>
                  <a:lnTo>
                    <a:pt x="24" y="86"/>
                  </a:lnTo>
                  <a:lnTo>
                    <a:pt x="28" y="88"/>
                  </a:lnTo>
                  <a:lnTo>
                    <a:pt x="26" y="84"/>
                  </a:lnTo>
                  <a:lnTo>
                    <a:pt x="28" y="84"/>
                  </a:lnTo>
                  <a:close/>
                  <a:moveTo>
                    <a:pt x="20" y="79"/>
                  </a:moveTo>
                  <a:lnTo>
                    <a:pt x="24" y="81"/>
                  </a:lnTo>
                  <a:lnTo>
                    <a:pt x="20" y="82"/>
                  </a:lnTo>
                  <a:lnTo>
                    <a:pt x="17" y="81"/>
                  </a:lnTo>
                  <a:lnTo>
                    <a:pt x="18" y="81"/>
                  </a:lnTo>
                  <a:lnTo>
                    <a:pt x="18" y="79"/>
                  </a:lnTo>
                  <a:lnTo>
                    <a:pt x="20" y="79"/>
                  </a:lnTo>
                  <a:close/>
                  <a:moveTo>
                    <a:pt x="30" y="66"/>
                  </a:moveTo>
                  <a:lnTo>
                    <a:pt x="30" y="69"/>
                  </a:lnTo>
                  <a:lnTo>
                    <a:pt x="28" y="71"/>
                  </a:lnTo>
                  <a:lnTo>
                    <a:pt x="26" y="75"/>
                  </a:lnTo>
                  <a:lnTo>
                    <a:pt x="28" y="75"/>
                  </a:lnTo>
                  <a:lnTo>
                    <a:pt x="24" y="79"/>
                  </a:lnTo>
                  <a:lnTo>
                    <a:pt x="22" y="77"/>
                  </a:lnTo>
                  <a:lnTo>
                    <a:pt x="18" y="79"/>
                  </a:lnTo>
                  <a:lnTo>
                    <a:pt x="18" y="77"/>
                  </a:lnTo>
                  <a:lnTo>
                    <a:pt x="18" y="75"/>
                  </a:lnTo>
                  <a:lnTo>
                    <a:pt x="17" y="73"/>
                  </a:lnTo>
                  <a:lnTo>
                    <a:pt x="18" y="71"/>
                  </a:lnTo>
                  <a:lnTo>
                    <a:pt x="22" y="73"/>
                  </a:lnTo>
                  <a:lnTo>
                    <a:pt x="22" y="69"/>
                  </a:lnTo>
                  <a:lnTo>
                    <a:pt x="30" y="66"/>
                  </a:lnTo>
                  <a:close/>
                  <a:moveTo>
                    <a:pt x="71" y="62"/>
                  </a:moveTo>
                  <a:lnTo>
                    <a:pt x="71" y="64"/>
                  </a:lnTo>
                  <a:lnTo>
                    <a:pt x="69" y="66"/>
                  </a:lnTo>
                  <a:lnTo>
                    <a:pt x="71" y="66"/>
                  </a:lnTo>
                  <a:lnTo>
                    <a:pt x="69" y="69"/>
                  </a:lnTo>
                  <a:lnTo>
                    <a:pt x="67" y="69"/>
                  </a:lnTo>
                  <a:lnTo>
                    <a:pt x="65" y="73"/>
                  </a:lnTo>
                  <a:lnTo>
                    <a:pt x="60" y="79"/>
                  </a:lnTo>
                  <a:lnTo>
                    <a:pt x="58" y="81"/>
                  </a:lnTo>
                  <a:lnTo>
                    <a:pt x="58" y="81"/>
                  </a:lnTo>
                  <a:lnTo>
                    <a:pt x="60" y="82"/>
                  </a:lnTo>
                  <a:lnTo>
                    <a:pt x="61" y="81"/>
                  </a:lnTo>
                  <a:lnTo>
                    <a:pt x="58" y="86"/>
                  </a:lnTo>
                  <a:lnTo>
                    <a:pt x="56" y="88"/>
                  </a:lnTo>
                  <a:lnTo>
                    <a:pt x="56" y="88"/>
                  </a:lnTo>
                  <a:lnTo>
                    <a:pt x="58" y="88"/>
                  </a:lnTo>
                  <a:lnTo>
                    <a:pt x="60" y="88"/>
                  </a:lnTo>
                  <a:lnTo>
                    <a:pt x="61" y="86"/>
                  </a:lnTo>
                  <a:lnTo>
                    <a:pt x="65" y="84"/>
                  </a:lnTo>
                  <a:lnTo>
                    <a:pt x="65" y="84"/>
                  </a:lnTo>
                  <a:lnTo>
                    <a:pt x="67" y="84"/>
                  </a:lnTo>
                  <a:lnTo>
                    <a:pt x="69" y="84"/>
                  </a:lnTo>
                  <a:lnTo>
                    <a:pt x="71" y="84"/>
                  </a:lnTo>
                  <a:lnTo>
                    <a:pt x="73" y="84"/>
                  </a:lnTo>
                  <a:lnTo>
                    <a:pt x="76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8" y="88"/>
                  </a:lnTo>
                  <a:lnTo>
                    <a:pt x="88" y="90"/>
                  </a:lnTo>
                  <a:lnTo>
                    <a:pt x="86" y="92"/>
                  </a:lnTo>
                  <a:lnTo>
                    <a:pt x="84" y="97"/>
                  </a:lnTo>
                  <a:lnTo>
                    <a:pt x="86" y="97"/>
                  </a:lnTo>
                  <a:lnTo>
                    <a:pt x="84" y="101"/>
                  </a:lnTo>
                  <a:lnTo>
                    <a:pt x="84" y="101"/>
                  </a:lnTo>
                  <a:lnTo>
                    <a:pt x="82" y="105"/>
                  </a:lnTo>
                  <a:lnTo>
                    <a:pt x="80" y="109"/>
                  </a:lnTo>
                  <a:lnTo>
                    <a:pt x="78" y="109"/>
                  </a:lnTo>
                  <a:lnTo>
                    <a:pt x="78" y="110"/>
                  </a:lnTo>
                  <a:lnTo>
                    <a:pt x="76" y="112"/>
                  </a:lnTo>
                  <a:lnTo>
                    <a:pt x="73" y="112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73" y="114"/>
                  </a:lnTo>
                  <a:lnTo>
                    <a:pt x="74" y="114"/>
                  </a:lnTo>
                  <a:lnTo>
                    <a:pt x="74" y="116"/>
                  </a:lnTo>
                  <a:lnTo>
                    <a:pt x="78" y="118"/>
                  </a:lnTo>
                  <a:lnTo>
                    <a:pt x="74" y="120"/>
                  </a:lnTo>
                  <a:lnTo>
                    <a:pt x="73" y="120"/>
                  </a:lnTo>
                  <a:lnTo>
                    <a:pt x="71" y="122"/>
                  </a:lnTo>
                  <a:lnTo>
                    <a:pt x="67" y="124"/>
                  </a:lnTo>
                  <a:lnTo>
                    <a:pt x="63" y="124"/>
                  </a:lnTo>
                  <a:lnTo>
                    <a:pt x="61" y="122"/>
                  </a:lnTo>
                  <a:lnTo>
                    <a:pt x="63" y="124"/>
                  </a:lnTo>
                  <a:lnTo>
                    <a:pt x="65" y="125"/>
                  </a:lnTo>
                  <a:lnTo>
                    <a:pt x="67" y="125"/>
                  </a:lnTo>
                  <a:lnTo>
                    <a:pt x="73" y="125"/>
                  </a:lnTo>
                  <a:lnTo>
                    <a:pt x="74" y="124"/>
                  </a:lnTo>
                  <a:lnTo>
                    <a:pt x="76" y="124"/>
                  </a:lnTo>
                  <a:lnTo>
                    <a:pt x="80" y="124"/>
                  </a:lnTo>
                  <a:lnTo>
                    <a:pt x="82" y="125"/>
                  </a:lnTo>
                  <a:lnTo>
                    <a:pt x="84" y="127"/>
                  </a:lnTo>
                  <a:lnTo>
                    <a:pt x="89" y="135"/>
                  </a:lnTo>
                  <a:lnTo>
                    <a:pt x="91" y="135"/>
                  </a:lnTo>
                  <a:lnTo>
                    <a:pt x="93" y="137"/>
                  </a:lnTo>
                  <a:lnTo>
                    <a:pt x="93" y="144"/>
                  </a:lnTo>
                  <a:lnTo>
                    <a:pt x="97" y="148"/>
                  </a:lnTo>
                  <a:lnTo>
                    <a:pt x="99" y="153"/>
                  </a:lnTo>
                  <a:lnTo>
                    <a:pt x="99" y="155"/>
                  </a:lnTo>
                  <a:lnTo>
                    <a:pt x="99" y="157"/>
                  </a:lnTo>
                  <a:lnTo>
                    <a:pt x="104" y="157"/>
                  </a:lnTo>
                  <a:lnTo>
                    <a:pt x="108" y="161"/>
                  </a:lnTo>
                  <a:lnTo>
                    <a:pt x="112" y="165"/>
                  </a:lnTo>
                  <a:lnTo>
                    <a:pt x="112" y="165"/>
                  </a:lnTo>
                  <a:lnTo>
                    <a:pt x="114" y="167"/>
                  </a:lnTo>
                  <a:lnTo>
                    <a:pt x="116" y="168"/>
                  </a:lnTo>
                  <a:lnTo>
                    <a:pt x="114" y="168"/>
                  </a:lnTo>
                  <a:lnTo>
                    <a:pt x="114" y="170"/>
                  </a:lnTo>
                  <a:lnTo>
                    <a:pt x="116" y="174"/>
                  </a:lnTo>
                  <a:lnTo>
                    <a:pt x="119" y="180"/>
                  </a:lnTo>
                  <a:lnTo>
                    <a:pt x="117" y="178"/>
                  </a:lnTo>
                  <a:lnTo>
                    <a:pt x="117" y="180"/>
                  </a:lnTo>
                  <a:lnTo>
                    <a:pt x="116" y="178"/>
                  </a:lnTo>
                  <a:lnTo>
                    <a:pt x="114" y="178"/>
                  </a:lnTo>
                  <a:lnTo>
                    <a:pt x="112" y="178"/>
                  </a:lnTo>
                  <a:lnTo>
                    <a:pt x="110" y="178"/>
                  </a:lnTo>
                  <a:lnTo>
                    <a:pt x="108" y="178"/>
                  </a:lnTo>
                  <a:lnTo>
                    <a:pt x="108" y="178"/>
                  </a:lnTo>
                  <a:lnTo>
                    <a:pt x="110" y="178"/>
                  </a:lnTo>
                  <a:lnTo>
                    <a:pt x="112" y="178"/>
                  </a:lnTo>
                  <a:lnTo>
                    <a:pt x="114" y="178"/>
                  </a:lnTo>
                  <a:lnTo>
                    <a:pt x="116" y="180"/>
                  </a:lnTo>
                  <a:lnTo>
                    <a:pt x="119" y="182"/>
                  </a:lnTo>
                  <a:lnTo>
                    <a:pt x="119" y="182"/>
                  </a:lnTo>
                  <a:lnTo>
                    <a:pt x="123" y="189"/>
                  </a:lnTo>
                  <a:lnTo>
                    <a:pt x="123" y="191"/>
                  </a:lnTo>
                  <a:lnTo>
                    <a:pt x="119" y="196"/>
                  </a:lnTo>
                  <a:lnTo>
                    <a:pt x="121" y="196"/>
                  </a:lnTo>
                  <a:lnTo>
                    <a:pt x="125" y="200"/>
                  </a:lnTo>
                  <a:lnTo>
                    <a:pt x="125" y="198"/>
                  </a:lnTo>
                  <a:lnTo>
                    <a:pt x="127" y="195"/>
                  </a:lnTo>
                  <a:lnTo>
                    <a:pt x="131" y="195"/>
                  </a:lnTo>
                  <a:lnTo>
                    <a:pt x="140" y="195"/>
                  </a:lnTo>
                  <a:lnTo>
                    <a:pt x="146" y="198"/>
                  </a:lnTo>
                  <a:lnTo>
                    <a:pt x="146" y="204"/>
                  </a:lnTo>
                  <a:lnTo>
                    <a:pt x="147" y="204"/>
                  </a:lnTo>
                  <a:lnTo>
                    <a:pt x="146" y="210"/>
                  </a:lnTo>
                  <a:lnTo>
                    <a:pt x="146" y="215"/>
                  </a:lnTo>
                  <a:lnTo>
                    <a:pt x="144" y="215"/>
                  </a:lnTo>
                  <a:lnTo>
                    <a:pt x="140" y="217"/>
                  </a:lnTo>
                  <a:lnTo>
                    <a:pt x="140" y="217"/>
                  </a:lnTo>
                  <a:lnTo>
                    <a:pt x="138" y="215"/>
                  </a:lnTo>
                  <a:lnTo>
                    <a:pt x="138" y="217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21"/>
                  </a:lnTo>
                  <a:lnTo>
                    <a:pt x="138" y="223"/>
                  </a:lnTo>
                  <a:lnTo>
                    <a:pt x="136" y="221"/>
                  </a:lnTo>
                  <a:lnTo>
                    <a:pt x="134" y="223"/>
                  </a:lnTo>
                  <a:lnTo>
                    <a:pt x="132" y="225"/>
                  </a:lnTo>
                  <a:lnTo>
                    <a:pt x="134" y="225"/>
                  </a:lnTo>
                  <a:lnTo>
                    <a:pt x="136" y="226"/>
                  </a:lnTo>
                  <a:lnTo>
                    <a:pt x="132" y="228"/>
                  </a:lnTo>
                  <a:lnTo>
                    <a:pt x="131" y="228"/>
                  </a:lnTo>
                  <a:lnTo>
                    <a:pt x="129" y="230"/>
                  </a:lnTo>
                  <a:lnTo>
                    <a:pt x="131" y="228"/>
                  </a:lnTo>
                  <a:lnTo>
                    <a:pt x="132" y="230"/>
                  </a:lnTo>
                  <a:lnTo>
                    <a:pt x="132" y="230"/>
                  </a:lnTo>
                  <a:lnTo>
                    <a:pt x="132" y="230"/>
                  </a:lnTo>
                  <a:lnTo>
                    <a:pt x="131" y="232"/>
                  </a:lnTo>
                  <a:lnTo>
                    <a:pt x="132" y="232"/>
                  </a:lnTo>
                  <a:lnTo>
                    <a:pt x="134" y="232"/>
                  </a:lnTo>
                  <a:lnTo>
                    <a:pt x="136" y="232"/>
                  </a:lnTo>
                  <a:lnTo>
                    <a:pt x="140" y="232"/>
                  </a:lnTo>
                  <a:lnTo>
                    <a:pt x="144" y="232"/>
                  </a:lnTo>
                  <a:lnTo>
                    <a:pt x="144" y="234"/>
                  </a:lnTo>
                  <a:lnTo>
                    <a:pt x="144" y="236"/>
                  </a:lnTo>
                  <a:lnTo>
                    <a:pt x="144" y="238"/>
                  </a:lnTo>
                  <a:lnTo>
                    <a:pt x="142" y="238"/>
                  </a:lnTo>
                  <a:lnTo>
                    <a:pt x="138" y="241"/>
                  </a:lnTo>
                  <a:lnTo>
                    <a:pt x="138" y="243"/>
                  </a:lnTo>
                  <a:lnTo>
                    <a:pt x="136" y="241"/>
                  </a:lnTo>
                  <a:lnTo>
                    <a:pt x="134" y="241"/>
                  </a:lnTo>
                  <a:lnTo>
                    <a:pt x="132" y="245"/>
                  </a:lnTo>
                  <a:lnTo>
                    <a:pt x="129" y="245"/>
                  </a:lnTo>
                  <a:lnTo>
                    <a:pt x="127" y="247"/>
                  </a:lnTo>
                  <a:lnTo>
                    <a:pt x="125" y="247"/>
                  </a:lnTo>
                  <a:lnTo>
                    <a:pt x="121" y="245"/>
                  </a:lnTo>
                  <a:lnTo>
                    <a:pt x="117" y="247"/>
                  </a:lnTo>
                  <a:lnTo>
                    <a:pt x="112" y="247"/>
                  </a:lnTo>
                  <a:lnTo>
                    <a:pt x="110" y="249"/>
                  </a:lnTo>
                  <a:lnTo>
                    <a:pt x="108" y="247"/>
                  </a:lnTo>
                  <a:lnTo>
                    <a:pt x="108" y="245"/>
                  </a:lnTo>
                  <a:lnTo>
                    <a:pt x="106" y="247"/>
                  </a:lnTo>
                  <a:lnTo>
                    <a:pt x="104" y="247"/>
                  </a:lnTo>
                  <a:lnTo>
                    <a:pt x="103" y="247"/>
                  </a:lnTo>
                  <a:lnTo>
                    <a:pt x="99" y="249"/>
                  </a:lnTo>
                  <a:lnTo>
                    <a:pt x="97" y="249"/>
                  </a:lnTo>
                  <a:lnTo>
                    <a:pt x="93" y="251"/>
                  </a:lnTo>
                  <a:lnTo>
                    <a:pt x="91" y="253"/>
                  </a:lnTo>
                  <a:lnTo>
                    <a:pt x="89" y="253"/>
                  </a:lnTo>
                  <a:lnTo>
                    <a:pt x="86" y="253"/>
                  </a:lnTo>
                  <a:lnTo>
                    <a:pt x="84" y="253"/>
                  </a:lnTo>
                  <a:lnTo>
                    <a:pt x="80" y="249"/>
                  </a:lnTo>
                  <a:lnTo>
                    <a:pt x="76" y="249"/>
                  </a:lnTo>
                  <a:lnTo>
                    <a:pt x="71" y="251"/>
                  </a:lnTo>
                  <a:lnTo>
                    <a:pt x="71" y="253"/>
                  </a:lnTo>
                  <a:lnTo>
                    <a:pt x="69" y="253"/>
                  </a:lnTo>
                  <a:lnTo>
                    <a:pt x="67" y="254"/>
                  </a:lnTo>
                  <a:lnTo>
                    <a:pt x="67" y="256"/>
                  </a:lnTo>
                  <a:lnTo>
                    <a:pt x="67" y="258"/>
                  </a:lnTo>
                  <a:lnTo>
                    <a:pt x="65" y="260"/>
                  </a:lnTo>
                  <a:lnTo>
                    <a:pt x="65" y="262"/>
                  </a:lnTo>
                  <a:lnTo>
                    <a:pt x="63" y="262"/>
                  </a:lnTo>
                  <a:lnTo>
                    <a:pt x="61" y="260"/>
                  </a:lnTo>
                  <a:lnTo>
                    <a:pt x="60" y="260"/>
                  </a:lnTo>
                  <a:lnTo>
                    <a:pt x="58" y="258"/>
                  </a:lnTo>
                  <a:lnTo>
                    <a:pt x="56" y="258"/>
                  </a:lnTo>
                  <a:lnTo>
                    <a:pt x="54" y="258"/>
                  </a:lnTo>
                  <a:lnTo>
                    <a:pt x="52" y="260"/>
                  </a:lnTo>
                  <a:lnTo>
                    <a:pt x="48" y="258"/>
                  </a:lnTo>
                  <a:lnTo>
                    <a:pt x="48" y="260"/>
                  </a:lnTo>
                  <a:lnTo>
                    <a:pt x="46" y="262"/>
                  </a:lnTo>
                  <a:lnTo>
                    <a:pt x="45" y="264"/>
                  </a:lnTo>
                  <a:lnTo>
                    <a:pt x="43" y="262"/>
                  </a:lnTo>
                  <a:lnTo>
                    <a:pt x="41" y="264"/>
                  </a:lnTo>
                  <a:lnTo>
                    <a:pt x="43" y="266"/>
                  </a:lnTo>
                  <a:lnTo>
                    <a:pt x="41" y="268"/>
                  </a:lnTo>
                  <a:lnTo>
                    <a:pt x="39" y="264"/>
                  </a:lnTo>
                  <a:lnTo>
                    <a:pt x="35" y="264"/>
                  </a:lnTo>
                  <a:lnTo>
                    <a:pt x="35" y="266"/>
                  </a:lnTo>
                  <a:lnTo>
                    <a:pt x="31" y="266"/>
                  </a:lnTo>
                  <a:lnTo>
                    <a:pt x="31" y="264"/>
                  </a:lnTo>
                  <a:lnTo>
                    <a:pt x="35" y="262"/>
                  </a:lnTo>
                  <a:lnTo>
                    <a:pt x="37" y="262"/>
                  </a:lnTo>
                  <a:lnTo>
                    <a:pt x="41" y="258"/>
                  </a:lnTo>
                  <a:lnTo>
                    <a:pt x="41" y="256"/>
                  </a:lnTo>
                  <a:lnTo>
                    <a:pt x="43" y="256"/>
                  </a:lnTo>
                  <a:lnTo>
                    <a:pt x="45" y="254"/>
                  </a:lnTo>
                  <a:lnTo>
                    <a:pt x="46" y="253"/>
                  </a:lnTo>
                  <a:lnTo>
                    <a:pt x="48" y="253"/>
                  </a:lnTo>
                  <a:lnTo>
                    <a:pt x="50" y="249"/>
                  </a:lnTo>
                  <a:lnTo>
                    <a:pt x="52" y="243"/>
                  </a:lnTo>
                  <a:lnTo>
                    <a:pt x="54" y="243"/>
                  </a:lnTo>
                  <a:lnTo>
                    <a:pt x="56" y="241"/>
                  </a:lnTo>
                  <a:lnTo>
                    <a:pt x="56" y="240"/>
                  </a:lnTo>
                  <a:lnTo>
                    <a:pt x="61" y="238"/>
                  </a:lnTo>
                  <a:lnTo>
                    <a:pt x="69" y="238"/>
                  </a:lnTo>
                  <a:lnTo>
                    <a:pt x="71" y="240"/>
                  </a:lnTo>
                  <a:lnTo>
                    <a:pt x="73" y="240"/>
                  </a:lnTo>
                  <a:lnTo>
                    <a:pt x="76" y="240"/>
                  </a:lnTo>
                  <a:lnTo>
                    <a:pt x="76" y="234"/>
                  </a:lnTo>
                  <a:lnTo>
                    <a:pt x="80" y="230"/>
                  </a:lnTo>
                  <a:lnTo>
                    <a:pt x="84" y="226"/>
                  </a:lnTo>
                  <a:lnTo>
                    <a:pt x="80" y="226"/>
                  </a:lnTo>
                  <a:lnTo>
                    <a:pt x="80" y="228"/>
                  </a:lnTo>
                  <a:lnTo>
                    <a:pt x="76" y="230"/>
                  </a:lnTo>
                  <a:lnTo>
                    <a:pt x="73" y="232"/>
                  </a:lnTo>
                  <a:lnTo>
                    <a:pt x="73" y="234"/>
                  </a:lnTo>
                  <a:lnTo>
                    <a:pt x="67" y="234"/>
                  </a:lnTo>
                  <a:lnTo>
                    <a:pt x="65" y="230"/>
                  </a:lnTo>
                  <a:lnTo>
                    <a:pt x="61" y="228"/>
                  </a:lnTo>
                  <a:lnTo>
                    <a:pt x="60" y="228"/>
                  </a:lnTo>
                  <a:lnTo>
                    <a:pt x="60" y="230"/>
                  </a:lnTo>
                  <a:lnTo>
                    <a:pt x="56" y="230"/>
                  </a:lnTo>
                  <a:lnTo>
                    <a:pt x="56" y="228"/>
                  </a:lnTo>
                  <a:lnTo>
                    <a:pt x="58" y="226"/>
                  </a:lnTo>
                  <a:lnTo>
                    <a:pt x="54" y="226"/>
                  </a:lnTo>
                  <a:lnTo>
                    <a:pt x="54" y="225"/>
                  </a:lnTo>
                  <a:lnTo>
                    <a:pt x="50" y="226"/>
                  </a:lnTo>
                  <a:lnTo>
                    <a:pt x="46" y="228"/>
                  </a:lnTo>
                  <a:lnTo>
                    <a:pt x="45" y="228"/>
                  </a:lnTo>
                  <a:lnTo>
                    <a:pt x="43" y="226"/>
                  </a:lnTo>
                  <a:lnTo>
                    <a:pt x="45" y="226"/>
                  </a:lnTo>
                  <a:lnTo>
                    <a:pt x="41" y="226"/>
                  </a:lnTo>
                  <a:lnTo>
                    <a:pt x="43" y="225"/>
                  </a:lnTo>
                  <a:lnTo>
                    <a:pt x="43" y="223"/>
                  </a:lnTo>
                  <a:lnTo>
                    <a:pt x="39" y="223"/>
                  </a:lnTo>
                  <a:lnTo>
                    <a:pt x="43" y="219"/>
                  </a:lnTo>
                  <a:lnTo>
                    <a:pt x="46" y="219"/>
                  </a:lnTo>
                  <a:lnTo>
                    <a:pt x="48" y="217"/>
                  </a:lnTo>
                  <a:lnTo>
                    <a:pt x="50" y="217"/>
                  </a:lnTo>
                  <a:lnTo>
                    <a:pt x="54" y="215"/>
                  </a:lnTo>
                  <a:lnTo>
                    <a:pt x="56" y="213"/>
                  </a:lnTo>
                  <a:lnTo>
                    <a:pt x="60" y="208"/>
                  </a:lnTo>
                  <a:lnTo>
                    <a:pt x="58" y="206"/>
                  </a:lnTo>
                  <a:lnTo>
                    <a:pt x="58" y="204"/>
                  </a:lnTo>
                  <a:lnTo>
                    <a:pt x="60" y="202"/>
                  </a:lnTo>
                  <a:lnTo>
                    <a:pt x="58" y="200"/>
                  </a:lnTo>
                  <a:lnTo>
                    <a:pt x="58" y="198"/>
                  </a:lnTo>
                  <a:lnTo>
                    <a:pt x="52" y="198"/>
                  </a:lnTo>
                  <a:lnTo>
                    <a:pt x="52" y="200"/>
                  </a:lnTo>
                  <a:lnTo>
                    <a:pt x="50" y="200"/>
                  </a:lnTo>
                  <a:lnTo>
                    <a:pt x="48" y="200"/>
                  </a:lnTo>
                  <a:lnTo>
                    <a:pt x="50" y="198"/>
                  </a:lnTo>
                  <a:lnTo>
                    <a:pt x="54" y="196"/>
                  </a:lnTo>
                  <a:lnTo>
                    <a:pt x="56" y="191"/>
                  </a:lnTo>
                  <a:lnTo>
                    <a:pt x="61" y="189"/>
                  </a:lnTo>
                  <a:lnTo>
                    <a:pt x="65" y="189"/>
                  </a:lnTo>
                  <a:lnTo>
                    <a:pt x="69" y="187"/>
                  </a:lnTo>
                  <a:lnTo>
                    <a:pt x="73" y="189"/>
                  </a:lnTo>
                  <a:lnTo>
                    <a:pt x="74" y="191"/>
                  </a:lnTo>
                  <a:lnTo>
                    <a:pt x="73" y="189"/>
                  </a:lnTo>
                  <a:lnTo>
                    <a:pt x="71" y="187"/>
                  </a:lnTo>
                  <a:lnTo>
                    <a:pt x="73" y="185"/>
                  </a:lnTo>
                  <a:lnTo>
                    <a:pt x="74" y="189"/>
                  </a:lnTo>
                  <a:lnTo>
                    <a:pt x="78" y="189"/>
                  </a:lnTo>
                  <a:lnTo>
                    <a:pt x="78" y="187"/>
                  </a:lnTo>
                  <a:lnTo>
                    <a:pt x="76" y="187"/>
                  </a:lnTo>
                  <a:lnTo>
                    <a:pt x="74" y="185"/>
                  </a:lnTo>
                  <a:lnTo>
                    <a:pt x="73" y="182"/>
                  </a:lnTo>
                  <a:lnTo>
                    <a:pt x="74" y="180"/>
                  </a:lnTo>
                  <a:lnTo>
                    <a:pt x="73" y="174"/>
                  </a:lnTo>
                  <a:lnTo>
                    <a:pt x="76" y="172"/>
                  </a:lnTo>
                  <a:lnTo>
                    <a:pt x="74" y="170"/>
                  </a:lnTo>
                  <a:lnTo>
                    <a:pt x="76" y="167"/>
                  </a:lnTo>
                  <a:lnTo>
                    <a:pt x="73" y="167"/>
                  </a:lnTo>
                  <a:lnTo>
                    <a:pt x="71" y="170"/>
                  </a:lnTo>
                  <a:lnTo>
                    <a:pt x="71" y="167"/>
                  </a:lnTo>
                  <a:lnTo>
                    <a:pt x="69" y="167"/>
                  </a:lnTo>
                  <a:lnTo>
                    <a:pt x="65" y="159"/>
                  </a:lnTo>
                  <a:lnTo>
                    <a:pt x="67" y="150"/>
                  </a:lnTo>
                  <a:lnTo>
                    <a:pt x="73" y="148"/>
                  </a:lnTo>
                  <a:lnTo>
                    <a:pt x="65" y="148"/>
                  </a:lnTo>
                  <a:lnTo>
                    <a:pt x="63" y="152"/>
                  </a:lnTo>
                  <a:lnTo>
                    <a:pt x="61" y="152"/>
                  </a:lnTo>
                  <a:lnTo>
                    <a:pt x="61" y="152"/>
                  </a:lnTo>
                  <a:lnTo>
                    <a:pt x="58" y="153"/>
                  </a:lnTo>
                  <a:lnTo>
                    <a:pt x="52" y="150"/>
                  </a:lnTo>
                  <a:lnTo>
                    <a:pt x="52" y="150"/>
                  </a:lnTo>
                  <a:lnTo>
                    <a:pt x="54" y="152"/>
                  </a:lnTo>
                  <a:lnTo>
                    <a:pt x="54" y="155"/>
                  </a:lnTo>
                  <a:lnTo>
                    <a:pt x="48" y="152"/>
                  </a:lnTo>
                  <a:lnTo>
                    <a:pt x="45" y="152"/>
                  </a:lnTo>
                  <a:lnTo>
                    <a:pt x="46" y="157"/>
                  </a:lnTo>
                  <a:lnTo>
                    <a:pt x="43" y="152"/>
                  </a:lnTo>
                  <a:lnTo>
                    <a:pt x="43" y="148"/>
                  </a:lnTo>
                  <a:lnTo>
                    <a:pt x="45" y="150"/>
                  </a:lnTo>
                  <a:lnTo>
                    <a:pt x="45" y="146"/>
                  </a:lnTo>
                  <a:lnTo>
                    <a:pt x="48" y="139"/>
                  </a:lnTo>
                  <a:lnTo>
                    <a:pt x="50" y="137"/>
                  </a:lnTo>
                  <a:lnTo>
                    <a:pt x="48" y="133"/>
                  </a:lnTo>
                  <a:lnTo>
                    <a:pt x="46" y="133"/>
                  </a:lnTo>
                  <a:lnTo>
                    <a:pt x="46" y="129"/>
                  </a:lnTo>
                  <a:lnTo>
                    <a:pt x="48" y="125"/>
                  </a:lnTo>
                  <a:lnTo>
                    <a:pt x="50" y="125"/>
                  </a:lnTo>
                  <a:lnTo>
                    <a:pt x="46" y="124"/>
                  </a:lnTo>
                  <a:lnTo>
                    <a:pt x="48" y="120"/>
                  </a:lnTo>
                  <a:lnTo>
                    <a:pt x="46" y="120"/>
                  </a:lnTo>
                  <a:lnTo>
                    <a:pt x="46" y="124"/>
                  </a:lnTo>
                  <a:lnTo>
                    <a:pt x="45" y="127"/>
                  </a:lnTo>
                  <a:lnTo>
                    <a:pt x="45" y="124"/>
                  </a:lnTo>
                  <a:lnTo>
                    <a:pt x="43" y="125"/>
                  </a:lnTo>
                  <a:lnTo>
                    <a:pt x="41" y="127"/>
                  </a:lnTo>
                  <a:lnTo>
                    <a:pt x="41" y="127"/>
                  </a:lnTo>
                  <a:lnTo>
                    <a:pt x="41" y="124"/>
                  </a:lnTo>
                  <a:lnTo>
                    <a:pt x="45" y="118"/>
                  </a:lnTo>
                  <a:lnTo>
                    <a:pt x="39" y="124"/>
                  </a:lnTo>
                  <a:lnTo>
                    <a:pt x="39" y="124"/>
                  </a:lnTo>
                  <a:lnTo>
                    <a:pt x="39" y="129"/>
                  </a:lnTo>
                  <a:lnTo>
                    <a:pt x="37" y="133"/>
                  </a:lnTo>
                  <a:lnTo>
                    <a:pt x="39" y="135"/>
                  </a:lnTo>
                  <a:lnTo>
                    <a:pt x="37" y="139"/>
                  </a:lnTo>
                  <a:lnTo>
                    <a:pt x="37" y="140"/>
                  </a:lnTo>
                  <a:lnTo>
                    <a:pt x="33" y="140"/>
                  </a:lnTo>
                  <a:lnTo>
                    <a:pt x="33" y="139"/>
                  </a:lnTo>
                  <a:lnTo>
                    <a:pt x="35" y="137"/>
                  </a:lnTo>
                  <a:lnTo>
                    <a:pt x="35" y="133"/>
                  </a:lnTo>
                  <a:lnTo>
                    <a:pt x="37" y="129"/>
                  </a:lnTo>
                  <a:lnTo>
                    <a:pt x="37" y="129"/>
                  </a:lnTo>
                  <a:lnTo>
                    <a:pt x="35" y="129"/>
                  </a:lnTo>
                  <a:lnTo>
                    <a:pt x="37" y="127"/>
                  </a:lnTo>
                  <a:lnTo>
                    <a:pt x="35" y="124"/>
                  </a:lnTo>
                  <a:lnTo>
                    <a:pt x="37" y="118"/>
                  </a:lnTo>
                  <a:lnTo>
                    <a:pt x="37" y="118"/>
                  </a:lnTo>
                  <a:lnTo>
                    <a:pt x="39" y="114"/>
                  </a:lnTo>
                  <a:lnTo>
                    <a:pt x="39" y="112"/>
                  </a:lnTo>
                  <a:lnTo>
                    <a:pt x="41" y="109"/>
                  </a:lnTo>
                  <a:lnTo>
                    <a:pt x="43" y="109"/>
                  </a:lnTo>
                  <a:lnTo>
                    <a:pt x="41" y="107"/>
                  </a:lnTo>
                  <a:lnTo>
                    <a:pt x="43" y="105"/>
                  </a:lnTo>
                  <a:lnTo>
                    <a:pt x="35" y="112"/>
                  </a:lnTo>
                  <a:lnTo>
                    <a:pt x="35" y="110"/>
                  </a:lnTo>
                  <a:lnTo>
                    <a:pt x="33" y="110"/>
                  </a:lnTo>
                  <a:lnTo>
                    <a:pt x="31" y="109"/>
                  </a:lnTo>
                  <a:lnTo>
                    <a:pt x="33" y="109"/>
                  </a:lnTo>
                  <a:lnTo>
                    <a:pt x="33" y="109"/>
                  </a:lnTo>
                  <a:lnTo>
                    <a:pt x="31" y="109"/>
                  </a:lnTo>
                  <a:lnTo>
                    <a:pt x="30" y="109"/>
                  </a:lnTo>
                  <a:lnTo>
                    <a:pt x="28" y="107"/>
                  </a:lnTo>
                  <a:lnTo>
                    <a:pt x="30" y="107"/>
                  </a:lnTo>
                  <a:lnTo>
                    <a:pt x="31" y="105"/>
                  </a:lnTo>
                  <a:lnTo>
                    <a:pt x="33" y="105"/>
                  </a:lnTo>
                  <a:lnTo>
                    <a:pt x="35" y="103"/>
                  </a:lnTo>
                  <a:lnTo>
                    <a:pt x="33" y="103"/>
                  </a:lnTo>
                  <a:lnTo>
                    <a:pt x="33" y="101"/>
                  </a:lnTo>
                  <a:lnTo>
                    <a:pt x="37" y="101"/>
                  </a:lnTo>
                  <a:lnTo>
                    <a:pt x="37" y="101"/>
                  </a:lnTo>
                  <a:lnTo>
                    <a:pt x="35" y="99"/>
                  </a:lnTo>
                  <a:lnTo>
                    <a:pt x="35" y="97"/>
                  </a:lnTo>
                  <a:lnTo>
                    <a:pt x="37" y="97"/>
                  </a:lnTo>
                  <a:lnTo>
                    <a:pt x="35" y="97"/>
                  </a:lnTo>
                  <a:lnTo>
                    <a:pt x="37" y="96"/>
                  </a:lnTo>
                  <a:lnTo>
                    <a:pt x="37" y="96"/>
                  </a:lnTo>
                  <a:lnTo>
                    <a:pt x="39" y="96"/>
                  </a:lnTo>
                  <a:lnTo>
                    <a:pt x="39" y="94"/>
                  </a:lnTo>
                  <a:lnTo>
                    <a:pt x="39" y="94"/>
                  </a:lnTo>
                  <a:lnTo>
                    <a:pt x="37" y="94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39" y="92"/>
                  </a:lnTo>
                  <a:lnTo>
                    <a:pt x="33" y="92"/>
                  </a:lnTo>
                  <a:lnTo>
                    <a:pt x="35" y="92"/>
                  </a:lnTo>
                  <a:lnTo>
                    <a:pt x="33" y="88"/>
                  </a:lnTo>
                  <a:lnTo>
                    <a:pt x="35" y="88"/>
                  </a:lnTo>
                  <a:lnTo>
                    <a:pt x="39" y="88"/>
                  </a:lnTo>
                  <a:lnTo>
                    <a:pt x="37" y="88"/>
                  </a:lnTo>
                  <a:lnTo>
                    <a:pt x="35" y="86"/>
                  </a:lnTo>
                  <a:lnTo>
                    <a:pt x="35" y="84"/>
                  </a:lnTo>
                  <a:lnTo>
                    <a:pt x="33" y="82"/>
                  </a:lnTo>
                  <a:lnTo>
                    <a:pt x="35" y="81"/>
                  </a:lnTo>
                  <a:lnTo>
                    <a:pt x="37" y="82"/>
                  </a:lnTo>
                  <a:lnTo>
                    <a:pt x="37" y="81"/>
                  </a:lnTo>
                  <a:lnTo>
                    <a:pt x="37" y="81"/>
                  </a:lnTo>
                  <a:lnTo>
                    <a:pt x="37" y="79"/>
                  </a:lnTo>
                  <a:lnTo>
                    <a:pt x="39" y="81"/>
                  </a:lnTo>
                  <a:lnTo>
                    <a:pt x="41" y="79"/>
                  </a:lnTo>
                  <a:lnTo>
                    <a:pt x="45" y="81"/>
                  </a:lnTo>
                  <a:lnTo>
                    <a:pt x="43" y="79"/>
                  </a:lnTo>
                  <a:lnTo>
                    <a:pt x="39" y="77"/>
                  </a:lnTo>
                  <a:lnTo>
                    <a:pt x="41" y="77"/>
                  </a:lnTo>
                  <a:lnTo>
                    <a:pt x="43" y="73"/>
                  </a:lnTo>
                  <a:lnTo>
                    <a:pt x="41" y="71"/>
                  </a:lnTo>
                  <a:lnTo>
                    <a:pt x="43" y="71"/>
                  </a:lnTo>
                  <a:lnTo>
                    <a:pt x="43" y="67"/>
                  </a:lnTo>
                  <a:lnTo>
                    <a:pt x="45" y="67"/>
                  </a:lnTo>
                  <a:lnTo>
                    <a:pt x="43" y="66"/>
                  </a:lnTo>
                  <a:lnTo>
                    <a:pt x="45" y="66"/>
                  </a:lnTo>
                  <a:lnTo>
                    <a:pt x="46" y="62"/>
                  </a:lnTo>
                  <a:lnTo>
                    <a:pt x="50" y="64"/>
                  </a:lnTo>
                  <a:lnTo>
                    <a:pt x="48" y="66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52" y="66"/>
                  </a:lnTo>
                  <a:lnTo>
                    <a:pt x="54" y="66"/>
                  </a:lnTo>
                  <a:lnTo>
                    <a:pt x="56" y="66"/>
                  </a:lnTo>
                  <a:lnTo>
                    <a:pt x="58" y="64"/>
                  </a:lnTo>
                  <a:lnTo>
                    <a:pt x="61" y="64"/>
                  </a:lnTo>
                  <a:lnTo>
                    <a:pt x="63" y="62"/>
                  </a:lnTo>
                  <a:lnTo>
                    <a:pt x="65" y="64"/>
                  </a:lnTo>
                  <a:lnTo>
                    <a:pt x="67" y="62"/>
                  </a:lnTo>
                  <a:lnTo>
                    <a:pt x="71" y="62"/>
                  </a:lnTo>
                  <a:close/>
                  <a:moveTo>
                    <a:pt x="67" y="56"/>
                  </a:moveTo>
                  <a:lnTo>
                    <a:pt x="69" y="58"/>
                  </a:lnTo>
                  <a:lnTo>
                    <a:pt x="67" y="58"/>
                  </a:lnTo>
                  <a:lnTo>
                    <a:pt x="65" y="56"/>
                  </a:lnTo>
                  <a:lnTo>
                    <a:pt x="67" y="56"/>
                  </a:lnTo>
                  <a:close/>
                  <a:moveTo>
                    <a:pt x="69" y="51"/>
                  </a:moveTo>
                  <a:lnTo>
                    <a:pt x="71" y="52"/>
                  </a:lnTo>
                  <a:lnTo>
                    <a:pt x="69" y="54"/>
                  </a:lnTo>
                  <a:lnTo>
                    <a:pt x="73" y="52"/>
                  </a:lnTo>
                  <a:lnTo>
                    <a:pt x="73" y="56"/>
                  </a:lnTo>
                  <a:lnTo>
                    <a:pt x="71" y="54"/>
                  </a:lnTo>
                  <a:lnTo>
                    <a:pt x="69" y="54"/>
                  </a:lnTo>
                  <a:lnTo>
                    <a:pt x="67" y="52"/>
                  </a:lnTo>
                  <a:lnTo>
                    <a:pt x="67" y="54"/>
                  </a:lnTo>
                  <a:lnTo>
                    <a:pt x="67" y="54"/>
                  </a:lnTo>
                  <a:lnTo>
                    <a:pt x="67" y="51"/>
                  </a:lnTo>
                  <a:lnTo>
                    <a:pt x="69" y="51"/>
                  </a:lnTo>
                  <a:close/>
                  <a:moveTo>
                    <a:pt x="71" y="49"/>
                  </a:moveTo>
                  <a:lnTo>
                    <a:pt x="71" y="51"/>
                  </a:lnTo>
                  <a:lnTo>
                    <a:pt x="69" y="49"/>
                  </a:lnTo>
                  <a:lnTo>
                    <a:pt x="71" y="49"/>
                  </a:lnTo>
                  <a:close/>
                  <a:moveTo>
                    <a:pt x="99" y="21"/>
                  </a:moveTo>
                  <a:lnTo>
                    <a:pt x="101" y="21"/>
                  </a:lnTo>
                  <a:lnTo>
                    <a:pt x="99" y="23"/>
                  </a:lnTo>
                  <a:lnTo>
                    <a:pt x="99" y="21"/>
                  </a:lnTo>
                  <a:close/>
                  <a:moveTo>
                    <a:pt x="99" y="9"/>
                  </a:moveTo>
                  <a:lnTo>
                    <a:pt x="101" y="11"/>
                  </a:lnTo>
                  <a:lnTo>
                    <a:pt x="103" y="11"/>
                  </a:lnTo>
                  <a:lnTo>
                    <a:pt x="103" y="13"/>
                  </a:lnTo>
                  <a:lnTo>
                    <a:pt x="103" y="15"/>
                  </a:lnTo>
                  <a:lnTo>
                    <a:pt x="101" y="17"/>
                  </a:lnTo>
                  <a:lnTo>
                    <a:pt x="101" y="19"/>
                  </a:lnTo>
                  <a:lnTo>
                    <a:pt x="99" y="19"/>
                  </a:lnTo>
                  <a:lnTo>
                    <a:pt x="99" y="15"/>
                  </a:lnTo>
                  <a:lnTo>
                    <a:pt x="95" y="15"/>
                  </a:lnTo>
                  <a:lnTo>
                    <a:pt x="93" y="15"/>
                  </a:lnTo>
                  <a:lnTo>
                    <a:pt x="95" y="13"/>
                  </a:lnTo>
                  <a:lnTo>
                    <a:pt x="99" y="13"/>
                  </a:lnTo>
                  <a:lnTo>
                    <a:pt x="99" y="11"/>
                  </a:lnTo>
                  <a:lnTo>
                    <a:pt x="99" y="11"/>
                  </a:lnTo>
                  <a:lnTo>
                    <a:pt x="99" y="9"/>
                  </a:lnTo>
                  <a:close/>
                  <a:moveTo>
                    <a:pt x="99" y="8"/>
                  </a:moveTo>
                  <a:lnTo>
                    <a:pt x="97" y="11"/>
                  </a:lnTo>
                  <a:lnTo>
                    <a:pt x="97" y="11"/>
                  </a:lnTo>
                  <a:lnTo>
                    <a:pt x="95" y="9"/>
                  </a:lnTo>
                  <a:lnTo>
                    <a:pt x="95" y="9"/>
                  </a:lnTo>
                  <a:lnTo>
                    <a:pt x="95" y="8"/>
                  </a:lnTo>
                  <a:lnTo>
                    <a:pt x="99" y="8"/>
                  </a:lnTo>
                  <a:close/>
                  <a:moveTo>
                    <a:pt x="101" y="2"/>
                  </a:moveTo>
                  <a:lnTo>
                    <a:pt x="103" y="4"/>
                  </a:lnTo>
                  <a:lnTo>
                    <a:pt x="103" y="8"/>
                  </a:lnTo>
                  <a:lnTo>
                    <a:pt x="101" y="9"/>
                  </a:lnTo>
                  <a:lnTo>
                    <a:pt x="99" y="8"/>
                  </a:lnTo>
                  <a:lnTo>
                    <a:pt x="101" y="6"/>
                  </a:lnTo>
                  <a:lnTo>
                    <a:pt x="101" y="2"/>
                  </a:lnTo>
                  <a:close/>
                  <a:moveTo>
                    <a:pt x="106" y="0"/>
                  </a:moveTo>
                  <a:lnTo>
                    <a:pt x="104" y="4"/>
                  </a:lnTo>
                  <a:lnTo>
                    <a:pt x="104" y="2"/>
                  </a:lnTo>
                  <a:lnTo>
                    <a:pt x="10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1798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71">
              <a:extLst>
                <a:ext uri="{FF2B5EF4-FFF2-40B4-BE49-F238E27FC236}">
                  <a16:creationId xmlns:a16="http://schemas.microsoft.com/office/drawing/2014/main" id="{9EC6A6BC-1F5F-4E17-BBF9-DB9BB4793F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766533" y="4159986"/>
              <a:ext cx="1508050" cy="1740396"/>
            </a:xfrm>
            <a:custGeom>
              <a:avLst/>
              <a:gdLst>
                <a:gd name="T0" fmla="*/ 6 w 344"/>
                <a:gd name="T1" fmla="*/ 335 h 397"/>
                <a:gd name="T2" fmla="*/ 4 w 344"/>
                <a:gd name="T3" fmla="*/ 316 h 397"/>
                <a:gd name="T4" fmla="*/ 49 w 344"/>
                <a:gd name="T5" fmla="*/ 253 h 397"/>
                <a:gd name="T6" fmla="*/ 52 w 344"/>
                <a:gd name="T7" fmla="*/ 245 h 397"/>
                <a:gd name="T8" fmla="*/ 99 w 344"/>
                <a:gd name="T9" fmla="*/ 198 h 397"/>
                <a:gd name="T10" fmla="*/ 125 w 344"/>
                <a:gd name="T11" fmla="*/ 137 h 397"/>
                <a:gd name="T12" fmla="*/ 131 w 344"/>
                <a:gd name="T13" fmla="*/ 96 h 397"/>
                <a:gd name="T14" fmla="*/ 148 w 344"/>
                <a:gd name="T15" fmla="*/ 82 h 397"/>
                <a:gd name="T16" fmla="*/ 131 w 344"/>
                <a:gd name="T17" fmla="*/ 86 h 397"/>
                <a:gd name="T18" fmla="*/ 140 w 344"/>
                <a:gd name="T19" fmla="*/ 71 h 397"/>
                <a:gd name="T20" fmla="*/ 155 w 344"/>
                <a:gd name="T21" fmla="*/ 64 h 397"/>
                <a:gd name="T22" fmla="*/ 187 w 344"/>
                <a:gd name="T23" fmla="*/ 43 h 397"/>
                <a:gd name="T24" fmla="*/ 202 w 344"/>
                <a:gd name="T25" fmla="*/ 43 h 397"/>
                <a:gd name="T26" fmla="*/ 226 w 344"/>
                <a:gd name="T27" fmla="*/ 32 h 397"/>
                <a:gd name="T28" fmla="*/ 226 w 344"/>
                <a:gd name="T29" fmla="*/ 25 h 397"/>
                <a:gd name="T30" fmla="*/ 264 w 344"/>
                <a:gd name="T31" fmla="*/ 0 h 397"/>
                <a:gd name="T32" fmla="*/ 297 w 344"/>
                <a:gd name="T33" fmla="*/ 11 h 397"/>
                <a:gd name="T34" fmla="*/ 307 w 344"/>
                <a:gd name="T35" fmla="*/ 23 h 397"/>
                <a:gd name="T36" fmla="*/ 325 w 344"/>
                <a:gd name="T37" fmla="*/ 19 h 397"/>
                <a:gd name="T38" fmla="*/ 314 w 344"/>
                <a:gd name="T39" fmla="*/ 38 h 397"/>
                <a:gd name="T40" fmla="*/ 340 w 344"/>
                <a:gd name="T41" fmla="*/ 47 h 397"/>
                <a:gd name="T42" fmla="*/ 292 w 344"/>
                <a:gd name="T43" fmla="*/ 38 h 397"/>
                <a:gd name="T44" fmla="*/ 254 w 344"/>
                <a:gd name="T45" fmla="*/ 79 h 397"/>
                <a:gd name="T46" fmla="*/ 200 w 344"/>
                <a:gd name="T47" fmla="*/ 79 h 397"/>
                <a:gd name="T48" fmla="*/ 174 w 344"/>
                <a:gd name="T49" fmla="*/ 109 h 397"/>
                <a:gd name="T50" fmla="*/ 133 w 344"/>
                <a:gd name="T51" fmla="*/ 172 h 397"/>
                <a:gd name="T52" fmla="*/ 107 w 344"/>
                <a:gd name="T53" fmla="*/ 290 h 397"/>
                <a:gd name="T54" fmla="*/ 103 w 344"/>
                <a:gd name="T55" fmla="*/ 369 h 397"/>
                <a:gd name="T56" fmla="*/ 88 w 344"/>
                <a:gd name="T57" fmla="*/ 361 h 397"/>
                <a:gd name="T58" fmla="*/ 73 w 344"/>
                <a:gd name="T59" fmla="*/ 372 h 397"/>
                <a:gd name="T60" fmla="*/ 37 w 344"/>
                <a:gd name="T61" fmla="*/ 391 h 397"/>
                <a:gd name="T62" fmla="*/ 30 w 344"/>
                <a:gd name="T63" fmla="*/ 369 h 397"/>
                <a:gd name="T64" fmla="*/ 17 w 344"/>
                <a:gd name="T65" fmla="*/ 348 h 397"/>
                <a:gd name="T66" fmla="*/ 30 w 344"/>
                <a:gd name="T67" fmla="*/ 329 h 397"/>
                <a:gd name="T68" fmla="*/ 9 w 344"/>
                <a:gd name="T69" fmla="*/ 320 h 397"/>
                <a:gd name="T70" fmla="*/ 30 w 344"/>
                <a:gd name="T71" fmla="*/ 318 h 397"/>
                <a:gd name="T72" fmla="*/ 24 w 344"/>
                <a:gd name="T73" fmla="*/ 311 h 397"/>
                <a:gd name="T74" fmla="*/ 9 w 344"/>
                <a:gd name="T75" fmla="*/ 299 h 397"/>
                <a:gd name="T76" fmla="*/ 6 w 344"/>
                <a:gd name="T77" fmla="*/ 283 h 397"/>
                <a:gd name="T78" fmla="*/ 28 w 344"/>
                <a:gd name="T79" fmla="*/ 275 h 397"/>
                <a:gd name="T80" fmla="*/ 32 w 344"/>
                <a:gd name="T81" fmla="*/ 266 h 397"/>
                <a:gd name="T82" fmla="*/ 58 w 344"/>
                <a:gd name="T83" fmla="*/ 266 h 397"/>
                <a:gd name="T84" fmla="*/ 67 w 344"/>
                <a:gd name="T85" fmla="*/ 243 h 397"/>
                <a:gd name="T86" fmla="*/ 90 w 344"/>
                <a:gd name="T87" fmla="*/ 234 h 397"/>
                <a:gd name="T88" fmla="*/ 73 w 344"/>
                <a:gd name="T89" fmla="*/ 236 h 397"/>
                <a:gd name="T90" fmla="*/ 97 w 344"/>
                <a:gd name="T91" fmla="*/ 210 h 397"/>
                <a:gd name="T92" fmla="*/ 108 w 344"/>
                <a:gd name="T93" fmla="*/ 187 h 397"/>
                <a:gd name="T94" fmla="*/ 120 w 344"/>
                <a:gd name="T95" fmla="*/ 169 h 397"/>
                <a:gd name="T96" fmla="*/ 116 w 344"/>
                <a:gd name="T97" fmla="*/ 150 h 397"/>
                <a:gd name="T98" fmla="*/ 131 w 344"/>
                <a:gd name="T99" fmla="*/ 135 h 397"/>
                <a:gd name="T100" fmla="*/ 133 w 344"/>
                <a:gd name="T101" fmla="*/ 116 h 397"/>
                <a:gd name="T102" fmla="*/ 153 w 344"/>
                <a:gd name="T103" fmla="*/ 105 h 397"/>
                <a:gd name="T104" fmla="*/ 151 w 344"/>
                <a:gd name="T105" fmla="*/ 92 h 397"/>
                <a:gd name="T106" fmla="*/ 172 w 344"/>
                <a:gd name="T107" fmla="*/ 71 h 397"/>
                <a:gd name="T108" fmla="*/ 189 w 344"/>
                <a:gd name="T109" fmla="*/ 68 h 397"/>
                <a:gd name="T110" fmla="*/ 200 w 344"/>
                <a:gd name="T111" fmla="*/ 62 h 397"/>
                <a:gd name="T112" fmla="*/ 215 w 344"/>
                <a:gd name="T113" fmla="*/ 41 h 397"/>
                <a:gd name="T114" fmla="*/ 237 w 344"/>
                <a:gd name="T115" fmla="*/ 38 h 397"/>
                <a:gd name="T116" fmla="*/ 251 w 344"/>
                <a:gd name="T117" fmla="*/ 15 h 397"/>
                <a:gd name="T118" fmla="*/ 260 w 344"/>
                <a:gd name="T119" fmla="*/ 39 h 397"/>
                <a:gd name="T120" fmla="*/ 282 w 344"/>
                <a:gd name="T121" fmla="*/ 25 h 397"/>
                <a:gd name="T122" fmla="*/ 295 w 344"/>
                <a:gd name="T123" fmla="*/ 2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4" h="397">
                  <a:moveTo>
                    <a:pt x="15" y="365"/>
                  </a:moveTo>
                  <a:lnTo>
                    <a:pt x="17" y="367"/>
                  </a:lnTo>
                  <a:lnTo>
                    <a:pt x="13" y="367"/>
                  </a:lnTo>
                  <a:lnTo>
                    <a:pt x="15" y="365"/>
                  </a:lnTo>
                  <a:close/>
                  <a:moveTo>
                    <a:pt x="9" y="344"/>
                  </a:moveTo>
                  <a:lnTo>
                    <a:pt x="11" y="346"/>
                  </a:lnTo>
                  <a:lnTo>
                    <a:pt x="9" y="350"/>
                  </a:lnTo>
                  <a:lnTo>
                    <a:pt x="8" y="346"/>
                  </a:lnTo>
                  <a:lnTo>
                    <a:pt x="8" y="344"/>
                  </a:lnTo>
                  <a:lnTo>
                    <a:pt x="9" y="344"/>
                  </a:lnTo>
                  <a:lnTo>
                    <a:pt x="9" y="344"/>
                  </a:lnTo>
                  <a:close/>
                  <a:moveTo>
                    <a:pt x="13" y="339"/>
                  </a:moveTo>
                  <a:lnTo>
                    <a:pt x="13" y="341"/>
                  </a:lnTo>
                  <a:lnTo>
                    <a:pt x="11" y="342"/>
                  </a:lnTo>
                  <a:lnTo>
                    <a:pt x="13" y="339"/>
                  </a:lnTo>
                  <a:close/>
                  <a:moveTo>
                    <a:pt x="9" y="337"/>
                  </a:moveTo>
                  <a:lnTo>
                    <a:pt x="9" y="341"/>
                  </a:lnTo>
                  <a:lnTo>
                    <a:pt x="8" y="341"/>
                  </a:lnTo>
                  <a:lnTo>
                    <a:pt x="9" y="337"/>
                  </a:lnTo>
                  <a:close/>
                  <a:moveTo>
                    <a:pt x="6" y="331"/>
                  </a:moveTo>
                  <a:lnTo>
                    <a:pt x="6" y="335"/>
                  </a:lnTo>
                  <a:lnTo>
                    <a:pt x="2" y="331"/>
                  </a:lnTo>
                  <a:lnTo>
                    <a:pt x="6" y="331"/>
                  </a:lnTo>
                  <a:close/>
                  <a:moveTo>
                    <a:pt x="9" y="329"/>
                  </a:moveTo>
                  <a:lnTo>
                    <a:pt x="9" y="331"/>
                  </a:lnTo>
                  <a:lnTo>
                    <a:pt x="11" y="331"/>
                  </a:lnTo>
                  <a:lnTo>
                    <a:pt x="11" y="333"/>
                  </a:lnTo>
                  <a:lnTo>
                    <a:pt x="11" y="333"/>
                  </a:lnTo>
                  <a:lnTo>
                    <a:pt x="11" y="337"/>
                  </a:lnTo>
                  <a:lnTo>
                    <a:pt x="9" y="329"/>
                  </a:lnTo>
                  <a:close/>
                  <a:moveTo>
                    <a:pt x="4" y="327"/>
                  </a:moveTo>
                  <a:lnTo>
                    <a:pt x="6" y="327"/>
                  </a:lnTo>
                  <a:lnTo>
                    <a:pt x="4" y="329"/>
                  </a:lnTo>
                  <a:lnTo>
                    <a:pt x="4" y="327"/>
                  </a:lnTo>
                  <a:close/>
                  <a:moveTo>
                    <a:pt x="4" y="320"/>
                  </a:moveTo>
                  <a:lnTo>
                    <a:pt x="4" y="322"/>
                  </a:lnTo>
                  <a:lnTo>
                    <a:pt x="4" y="324"/>
                  </a:lnTo>
                  <a:lnTo>
                    <a:pt x="4" y="324"/>
                  </a:lnTo>
                  <a:lnTo>
                    <a:pt x="2" y="322"/>
                  </a:lnTo>
                  <a:lnTo>
                    <a:pt x="4" y="320"/>
                  </a:lnTo>
                  <a:close/>
                  <a:moveTo>
                    <a:pt x="2" y="314"/>
                  </a:moveTo>
                  <a:lnTo>
                    <a:pt x="4" y="316"/>
                  </a:lnTo>
                  <a:lnTo>
                    <a:pt x="2" y="318"/>
                  </a:lnTo>
                  <a:lnTo>
                    <a:pt x="0" y="316"/>
                  </a:lnTo>
                  <a:lnTo>
                    <a:pt x="2" y="314"/>
                  </a:lnTo>
                  <a:close/>
                  <a:moveTo>
                    <a:pt x="2" y="292"/>
                  </a:moveTo>
                  <a:lnTo>
                    <a:pt x="6" y="294"/>
                  </a:lnTo>
                  <a:lnTo>
                    <a:pt x="2" y="294"/>
                  </a:lnTo>
                  <a:lnTo>
                    <a:pt x="2" y="292"/>
                  </a:lnTo>
                  <a:close/>
                  <a:moveTo>
                    <a:pt x="2" y="284"/>
                  </a:moveTo>
                  <a:lnTo>
                    <a:pt x="6" y="288"/>
                  </a:lnTo>
                  <a:lnTo>
                    <a:pt x="4" y="290"/>
                  </a:lnTo>
                  <a:lnTo>
                    <a:pt x="2" y="284"/>
                  </a:lnTo>
                  <a:close/>
                  <a:moveTo>
                    <a:pt x="11" y="279"/>
                  </a:moveTo>
                  <a:lnTo>
                    <a:pt x="13" y="281"/>
                  </a:lnTo>
                  <a:lnTo>
                    <a:pt x="9" y="281"/>
                  </a:lnTo>
                  <a:lnTo>
                    <a:pt x="11" y="279"/>
                  </a:lnTo>
                  <a:close/>
                  <a:moveTo>
                    <a:pt x="15" y="277"/>
                  </a:moveTo>
                  <a:lnTo>
                    <a:pt x="17" y="277"/>
                  </a:lnTo>
                  <a:lnTo>
                    <a:pt x="19" y="279"/>
                  </a:lnTo>
                  <a:lnTo>
                    <a:pt x="15" y="281"/>
                  </a:lnTo>
                  <a:lnTo>
                    <a:pt x="15" y="277"/>
                  </a:lnTo>
                  <a:close/>
                  <a:moveTo>
                    <a:pt x="49" y="253"/>
                  </a:moveTo>
                  <a:lnTo>
                    <a:pt x="49" y="256"/>
                  </a:lnTo>
                  <a:lnTo>
                    <a:pt x="47" y="256"/>
                  </a:lnTo>
                  <a:lnTo>
                    <a:pt x="45" y="255"/>
                  </a:lnTo>
                  <a:lnTo>
                    <a:pt x="45" y="255"/>
                  </a:lnTo>
                  <a:lnTo>
                    <a:pt x="47" y="255"/>
                  </a:lnTo>
                  <a:lnTo>
                    <a:pt x="47" y="253"/>
                  </a:lnTo>
                  <a:lnTo>
                    <a:pt x="49" y="253"/>
                  </a:lnTo>
                  <a:close/>
                  <a:moveTo>
                    <a:pt x="45" y="247"/>
                  </a:moveTo>
                  <a:lnTo>
                    <a:pt x="47" y="249"/>
                  </a:lnTo>
                  <a:lnTo>
                    <a:pt x="45" y="251"/>
                  </a:lnTo>
                  <a:lnTo>
                    <a:pt x="45" y="251"/>
                  </a:lnTo>
                  <a:lnTo>
                    <a:pt x="45" y="251"/>
                  </a:lnTo>
                  <a:lnTo>
                    <a:pt x="41" y="247"/>
                  </a:lnTo>
                  <a:lnTo>
                    <a:pt x="45" y="247"/>
                  </a:lnTo>
                  <a:close/>
                  <a:moveTo>
                    <a:pt x="60" y="243"/>
                  </a:moveTo>
                  <a:lnTo>
                    <a:pt x="62" y="245"/>
                  </a:lnTo>
                  <a:lnTo>
                    <a:pt x="58" y="249"/>
                  </a:lnTo>
                  <a:lnTo>
                    <a:pt x="54" y="247"/>
                  </a:lnTo>
                  <a:lnTo>
                    <a:pt x="52" y="249"/>
                  </a:lnTo>
                  <a:lnTo>
                    <a:pt x="51" y="249"/>
                  </a:lnTo>
                  <a:lnTo>
                    <a:pt x="52" y="245"/>
                  </a:lnTo>
                  <a:lnTo>
                    <a:pt x="56" y="245"/>
                  </a:lnTo>
                  <a:lnTo>
                    <a:pt x="56" y="243"/>
                  </a:lnTo>
                  <a:lnTo>
                    <a:pt x="60" y="243"/>
                  </a:lnTo>
                  <a:close/>
                  <a:moveTo>
                    <a:pt x="54" y="238"/>
                  </a:moveTo>
                  <a:lnTo>
                    <a:pt x="56" y="240"/>
                  </a:lnTo>
                  <a:lnTo>
                    <a:pt x="54" y="243"/>
                  </a:lnTo>
                  <a:lnTo>
                    <a:pt x="49" y="243"/>
                  </a:lnTo>
                  <a:lnTo>
                    <a:pt x="54" y="238"/>
                  </a:lnTo>
                  <a:close/>
                  <a:moveTo>
                    <a:pt x="95" y="202"/>
                  </a:moveTo>
                  <a:lnTo>
                    <a:pt x="92" y="208"/>
                  </a:lnTo>
                  <a:lnTo>
                    <a:pt x="90" y="210"/>
                  </a:lnTo>
                  <a:lnTo>
                    <a:pt x="90" y="208"/>
                  </a:lnTo>
                  <a:lnTo>
                    <a:pt x="86" y="208"/>
                  </a:lnTo>
                  <a:lnTo>
                    <a:pt x="90" y="204"/>
                  </a:lnTo>
                  <a:lnTo>
                    <a:pt x="94" y="204"/>
                  </a:lnTo>
                  <a:lnTo>
                    <a:pt x="95" y="202"/>
                  </a:lnTo>
                  <a:close/>
                  <a:moveTo>
                    <a:pt x="99" y="198"/>
                  </a:moveTo>
                  <a:lnTo>
                    <a:pt x="95" y="202"/>
                  </a:lnTo>
                  <a:lnTo>
                    <a:pt x="94" y="200"/>
                  </a:lnTo>
                  <a:lnTo>
                    <a:pt x="95" y="198"/>
                  </a:lnTo>
                  <a:lnTo>
                    <a:pt x="99" y="198"/>
                  </a:lnTo>
                  <a:close/>
                  <a:moveTo>
                    <a:pt x="99" y="180"/>
                  </a:moveTo>
                  <a:lnTo>
                    <a:pt x="101" y="182"/>
                  </a:lnTo>
                  <a:lnTo>
                    <a:pt x="101" y="183"/>
                  </a:lnTo>
                  <a:lnTo>
                    <a:pt x="99" y="185"/>
                  </a:lnTo>
                  <a:lnTo>
                    <a:pt x="97" y="183"/>
                  </a:lnTo>
                  <a:lnTo>
                    <a:pt x="99" y="180"/>
                  </a:lnTo>
                  <a:close/>
                  <a:moveTo>
                    <a:pt x="107" y="172"/>
                  </a:moveTo>
                  <a:lnTo>
                    <a:pt x="110" y="172"/>
                  </a:lnTo>
                  <a:lnTo>
                    <a:pt x="107" y="176"/>
                  </a:lnTo>
                  <a:lnTo>
                    <a:pt x="105" y="174"/>
                  </a:lnTo>
                  <a:lnTo>
                    <a:pt x="107" y="172"/>
                  </a:lnTo>
                  <a:close/>
                  <a:moveTo>
                    <a:pt x="107" y="165"/>
                  </a:moveTo>
                  <a:lnTo>
                    <a:pt x="107" y="169"/>
                  </a:lnTo>
                  <a:lnTo>
                    <a:pt x="105" y="172"/>
                  </a:lnTo>
                  <a:lnTo>
                    <a:pt x="103" y="169"/>
                  </a:lnTo>
                  <a:lnTo>
                    <a:pt x="107" y="165"/>
                  </a:lnTo>
                  <a:close/>
                  <a:moveTo>
                    <a:pt x="125" y="137"/>
                  </a:moveTo>
                  <a:lnTo>
                    <a:pt x="127" y="137"/>
                  </a:lnTo>
                  <a:lnTo>
                    <a:pt x="125" y="139"/>
                  </a:lnTo>
                  <a:lnTo>
                    <a:pt x="123" y="137"/>
                  </a:lnTo>
                  <a:lnTo>
                    <a:pt x="125" y="137"/>
                  </a:lnTo>
                  <a:close/>
                  <a:moveTo>
                    <a:pt x="103" y="120"/>
                  </a:moveTo>
                  <a:lnTo>
                    <a:pt x="105" y="122"/>
                  </a:lnTo>
                  <a:lnTo>
                    <a:pt x="105" y="124"/>
                  </a:lnTo>
                  <a:lnTo>
                    <a:pt x="103" y="122"/>
                  </a:lnTo>
                  <a:lnTo>
                    <a:pt x="103" y="120"/>
                  </a:lnTo>
                  <a:close/>
                  <a:moveTo>
                    <a:pt x="108" y="107"/>
                  </a:moveTo>
                  <a:lnTo>
                    <a:pt x="108" y="112"/>
                  </a:lnTo>
                  <a:lnTo>
                    <a:pt x="105" y="116"/>
                  </a:lnTo>
                  <a:lnTo>
                    <a:pt x="105" y="112"/>
                  </a:lnTo>
                  <a:lnTo>
                    <a:pt x="108" y="107"/>
                  </a:lnTo>
                  <a:close/>
                  <a:moveTo>
                    <a:pt x="112" y="105"/>
                  </a:moveTo>
                  <a:lnTo>
                    <a:pt x="114" y="107"/>
                  </a:lnTo>
                  <a:lnTo>
                    <a:pt x="112" y="109"/>
                  </a:lnTo>
                  <a:lnTo>
                    <a:pt x="110" y="107"/>
                  </a:lnTo>
                  <a:lnTo>
                    <a:pt x="112" y="105"/>
                  </a:lnTo>
                  <a:close/>
                  <a:moveTo>
                    <a:pt x="122" y="101"/>
                  </a:moveTo>
                  <a:lnTo>
                    <a:pt x="122" y="105"/>
                  </a:lnTo>
                  <a:lnTo>
                    <a:pt x="116" y="109"/>
                  </a:lnTo>
                  <a:lnTo>
                    <a:pt x="116" y="103"/>
                  </a:lnTo>
                  <a:lnTo>
                    <a:pt x="122" y="101"/>
                  </a:lnTo>
                  <a:close/>
                  <a:moveTo>
                    <a:pt x="131" y="96"/>
                  </a:moveTo>
                  <a:lnTo>
                    <a:pt x="131" y="103"/>
                  </a:lnTo>
                  <a:lnTo>
                    <a:pt x="127" y="101"/>
                  </a:lnTo>
                  <a:lnTo>
                    <a:pt x="123" y="103"/>
                  </a:lnTo>
                  <a:lnTo>
                    <a:pt x="123" y="99"/>
                  </a:lnTo>
                  <a:lnTo>
                    <a:pt x="131" y="96"/>
                  </a:lnTo>
                  <a:close/>
                  <a:moveTo>
                    <a:pt x="129" y="92"/>
                  </a:moveTo>
                  <a:lnTo>
                    <a:pt x="131" y="94"/>
                  </a:lnTo>
                  <a:lnTo>
                    <a:pt x="127" y="94"/>
                  </a:lnTo>
                  <a:lnTo>
                    <a:pt x="129" y="92"/>
                  </a:lnTo>
                  <a:close/>
                  <a:moveTo>
                    <a:pt x="159" y="81"/>
                  </a:moveTo>
                  <a:lnTo>
                    <a:pt x="161" y="82"/>
                  </a:lnTo>
                  <a:lnTo>
                    <a:pt x="157" y="84"/>
                  </a:lnTo>
                  <a:lnTo>
                    <a:pt x="159" y="81"/>
                  </a:lnTo>
                  <a:close/>
                  <a:moveTo>
                    <a:pt x="142" y="79"/>
                  </a:moveTo>
                  <a:lnTo>
                    <a:pt x="140" y="88"/>
                  </a:lnTo>
                  <a:lnTo>
                    <a:pt x="140" y="92"/>
                  </a:lnTo>
                  <a:lnTo>
                    <a:pt x="142" y="86"/>
                  </a:lnTo>
                  <a:lnTo>
                    <a:pt x="148" y="86"/>
                  </a:lnTo>
                  <a:lnTo>
                    <a:pt x="146" y="84"/>
                  </a:lnTo>
                  <a:lnTo>
                    <a:pt x="146" y="81"/>
                  </a:lnTo>
                  <a:lnTo>
                    <a:pt x="148" y="82"/>
                  </a:lnTo>
                  <a:lnTo>
                    <a:pt x="153" y="86"/>
                  </a:lnTo>
                  <a:lnTo>
                    <a:pt x="148" y="94"/>
                  </a:lnTo>
                  <a:lnTo>
                    <a:pt x="144" y="96"/>
                  </a:lnTo>
                  <a:lnTo>
                    <a:pt x="142" y="97"/>
                  </a:lnTo>
                  <a:lnTo>
                    <a:pt x="138" y="97"/>
                  </a:lnTo>
                  <a:lnTo>
                    <a:pt x="140" y="94"/>
                  </a:lnTo>
                  <a:lnTo>
                    <a:pt x="135" y="99"/>
                  </a:lnTo>
                  <a:lnTo>
                    <a:pt x="133" y="99"/>
                  </a:lnTo>
                  <a:lnTo>
                    <a:pt x="135" y="96"/>
                  </a:lnTo>
                  <a:lnTo>
                    <a:pt x="137" y="94"/>
                  </a:lnTo>
                  <a:lnTo>
                    <a:pt x="135" y="92"/>
                  </a:lnTo>
                  <a:lnTo>
                    <a:pt x="138" y="88"/>
                  </a:lnTo>
                  <a:lnTo>
                    <a:pt x="138" y="86"/>
                  </a:lnTo>
                  <a:lnTo>
                    <a:pt x="142" y="79"/>
                  </a:lnTo>
                  <a:close/>
                  <a:moveTo>
                    <a:pt x="133" y="79"/>
                  </a:moveTo>
                  <a:lnTo>
                    <a:pt x="135" y="84"/>
                  </a:lnTo>
                  <a:lnTo>
                    <a:pt x="135" y="90"/>
                  </a:lnTo>
                  <a:lnTo>
                    <a:pt x="131" y="90"/>
                  </a:lnTo>
                  <a:lnTo>
                    <a:pt x="129" y="88"/>
                  </a:lnTo>
                  <a:lnTo>
                    <a:pt x="133" y="86"/>
                  </a:lnTo>
                  <a:lnTo>
                    <a:pt x="131" y="86"/>
                  </a:lnTo>
                  <a:lnTo>
                    <a:pt x="125" y="90"/>
                  </a:lnTo>
                  <a:lnTo>
                    <a:pt x="125" y="86"/>
                  </a:lnTo>
                  <a:lnTo>
                    <a:pt x="125" y="84"/>
                  </a:lnTo>
                  <a:lnTo>
                    <a:pt x="129" y="84"/>
                  </a:lnTo>
                  <a:lnTo>
                    <a:pt x="133" y="81"/>
                  </a:lnTo>
                  <a:lnTo>
                    <a:pt x="131" y="79"/>
                  </a:lnTo>
                  <a:lnTo>
                    <a:pt x="133" y="79"/>
                  </a:lnTo>
                  <a:close/>
                  <a:moveTo>
                    <a:pt x="150" y="77"/>
                  </a:moveTo>
                  <a:lnTo>
                    <a:pt x="153" y="79"/>
                  </a:lnTo>
                  <a:lnTo>
                    <a:pt x="153" y="81"/>
                  </a:lnTo>
                  <a:lnTo>
                    <a:pt x="148" y="79"/>
                  </a:lnTo>
                  <a:lnTo>
                    <a:pt x="148" y="79"/>
                  </a:lnTo>
                  <a:lnTo>
                    <a:pt x="150" y="77"/>
                  </a:lnTo>
                  <a:close/>
                  <a:moveTo>
                    <a:pt x="144" y="66"/>
                  </a:moveTo>
                  <a:lnTo>
                    <a:pt x="146" y="69"/>
                  </a:lnTo>
                  <a:lnTo>
                    <a:pt x="142" y="73"/>
                  </a:lnTo>
                  <a:lnTo>
                    <a:pt x="142" y="75"/>
                  </a:lnTo>
                  <a:lnTo>
                    <a:pt x="137" y="81"/>
                  </a:lnTo>
                  <a:lnTo>
                    <a:pt x="135" y="81"/>
                  </a:lnTo>
                  <a:lnTo>
                    <a:pt x="137" y="75"/>
                  </a:lnTo>
                  <a:lnTo>
                    <a:pt x="140" y="71"/>
                  </a:lnTo>
                  <a:lnTo>
                    <a:pt x="140" y="68"/>
                  </a:lnTo>
                  <a:lnTo>
                    <a:pt x="144" y="66"/>
                  </a:lnTo>
                  <a:close/>
                  <a:moveTo>
                    <a:pt x="159" y="58"/>
                  </a:moveTo>
                  <a:lnTo>
                    <a:pt x="165" y="58"/>
                  </a:lnTo>
                  <a:lnTo>
                    <a:pt x="165" y="62"/>
                  </a:lnTo>
                  <a:lnTo>
                    <a:pt x="168" y="62"/>
                  </a:lnTo>
                  <a:lnTo>
                    <a:pt x="168" y="66"/>
                  </a:lnTo>
                  <a:lnTo>
                    <a:pt x="168" y="68"/>
                  </a:lnTo>
                  <a:lnTo>
                    <a:pt x="168" y="71"/>
                  </a:lnTo>
                  <a:lnTo>
                    <a:pt x="165" y="71"/>
                  </a:lnTo>
                  <a:lnTo>
                    <a:pt x="165" y="73"/>
                  </a:lnTo>
                  <a:lnTo>
                    <a:pt x="161" y="73"/>
                  </a:lnTo>
                  <a:lnTo>
                    <a:pt x="159" y="77"/>
                  </a:lnTo>
                  <a:lnTo>
                    <a:pt x="157" y="77"/>
                  </a:lnTo>
                  <a:lnTo>
                    <a:pt x="157" y="75"/>
                  </a:lnTo>
                  <a:lnTo>
                    <a:pt x="155" y="73"/>
                  </a:lnTo>
                  <a:lnTo>
                    <a:pt x="157" y="69"/>
                  </a:lnTo>
                  <a:lnTo>
                    <a:pt x="153" y="69"/>
                  </a:lnTo>
                  <a:lnTo>
                    <a:pt x="155" y="66"/>
                  </a:lnTo>
                  <a:lnTo>
                    <a:pt x="159" y="66"/>
                  </a:lnTo>
                  <a:lnTo>
                    <a:pt x="155" y="64"/>
                  </a:lnTo>
                  <a:lnTo>
                    <a:pt x="157" y="60"/>
                  </a:lnTo>
                  <a:lnTo>
                    <a:pt x="161" y="62"/>
                  </a:lnTo>
                  <a:lnTo>
                    <a:pt x="159" y="58"/>
                  </a:lnTo>
                  <a:close/>
                  <a:moveTo>
                    <a:pt x="180" y="51"/>
                  </a:moveTo>
                  <a:lnTo>
                    <a:pt x="181" y="54"/>
                  </a:lnTo>
                  <a:lnTo>
                    <a:pt x="180" y="56"/>
                  </a:lnTo>
                  <a:lnTo>
                    <a:pt x="180" y="60"/>
                  </a:lnTo>
                  <a:lnTo>
                    <a:pt x="176" y="60"/>
                  </a:lnTo>
                  <a:lnTo>
                    <a:pt x="172" y="60"/>
                  </a:lnTo>
                  <a:lnTo>
                    <a:pt x="168" y="56"/>
                  </a:lnTo>
                  <a:lnTo>
                    <a:pt x="174" y="56"/>
                  </a:lnTo>
                  <a:lnTo>
                    <a:pt x="174" y="53"/>
                  </a:lnTo>
                  <a:lnTo>
                    <a:pt x="178" y="53"/>
                  </a:lnTo>
                  <a:lnTo>
                    <a:pt x="180" y="51"/>
                  </a:lnTo>
                  <a:close/>
                  <a:moveTo>
                    <a:pt x="189" y="45"/>
                  </a:moveTo>
                  <a:lnTo>
                    <a:pt x="191" y="49"/>
                  </a:lnTo>
                  <a:lnTo>
                    <a:pt x="187" y="51"/>
                  </a:lnTo>
                  <a:lnTo>
                    <a:pt x="189" y="45"/>
                  </a:lnTo>
                  <a:close/>
                  <a:moveTo>
                    <a:pt x="183" y="41"/>
                  </a:moveTo>
                  <a:lnTo>
                    <a:pt x="185" y="43"/>
                  </a:lnTo>
                  <a:lnTo>
                    <a:pt x="187" y="43"/>
                  </a:lnTo>
                  <a:lnTo>
                    <a:pt x="189" y="45"/>
                  </a:lnTo>
                  <a:lnTo>
                    <a:pt x="185" y="47"/>
                  </a:lnTo>
                  <a:lnTo>
                    <a:pt x="185" y="49"/>
                  </a:lnTo>
                  <a:lnTo>
                    <a:pt x="185" y="51"/>
                  </a:lnTo>
                  <a:lnTo>
                    <a:pt x="183" y="51"/>
                  </a:lnTo>
                  <a:lnTo>
                    <a:pt x="178" y="47"/>
                  </a:lnTo>
                  <a:lnTo>
                    <a:pt x="183" y="41"/>
                  </a:lnTo>
                  <a:close/>
                  <a:moveTo>
                    <a:pt x="181" y="39"/>
                  </a:moveTo>
                  <a:lnTo>
                    <a:pt x="181" y="41"/>
                  </a:lnTo>
                  <a:lnTo>
                    <a:pt x="180" y="41"/>
                  </a:lnTo>
                  <a:lnTo>
                    <a:pt x="178" y="43"/>
                  </a:lnTo>
                  <a:lnTo>
                    <a:pt x="178" y="43"/>
                  </a:lnTo>
                  <a:lnTo>
                    <a:pt x="176" y="43"/>
                  </a:lnTo>
                  <a:lnTo>
                    <a:pt x="176" y="39"/>
                  </a:lnTo>
                  <a:lnTo>
                    <a:pt x="181" y="39"/>
                  </a:lnTo>
                  <a:close/>
                  <a:moveTo>
                    <a:pt x="202" y="34"/>
                  </a:moveTo>
                  <a:lnTo>
                    <a:pt x="206" y="38"/>
                  </a:lnTo>
                  <a:lnTo>
                    <a:pt x="204" y="41"/>
                  </a:lnTo>
                  <a:lnTo>
                    <a:pt x="206" y="43"/>
                  </a:lnTo>
                  <a:lnTo>
                    <a:pt x="204" y="47"/>
                  </a:lnTo>
                  <a:lnTo>
                    <a:pt x="202" y="43"/>
                  </a:lnTo>
                  <a:lnTo>
                    <a:pt x="200" y="43"/>
                  </a:lnTo>
                  <a:lnTo>
                    <a:pt x="200" y="38"/>
                  </a:lnTo>
                  <a:lnTo>
                    <a:pt x="202" y="34"/>
                  </a:lnTo>
                  <a:close/>
                  <a:moveTo>
                    <a:pt x="185" y="34"/>
                  </a:moveTo>
                  <a:lnTo>
                    <a:pt x="183" y="38"/>
                  </a:lnTo>
                  <a:lnTo>
                    <a:pt x="181" y="36"/>
                  </a:lnTo>
                  <a:lnTo>
                    <a:pt x="185" y="34"/>
                  </a:lnTo>
                  <a:close/>
                  <a:moveTo>
                    <a:pt x="191" y="32"/>
                  </a:moveTo>
                  <a:lnTo>
                    <a:pt x="191" y="36"/>
                  </a:lnTo>
                  <a:lnTo>
                    <a:pt x="194" y="39"/>
                  </a:lnTo>
                  <a:lnTo>
                    <a:pt x="194" y="41"/>
                  </a:lnTo>
                  <a:lnTo>
                    <a:pt x="193" y="43"/>
                  </a:lnTo>
                  <a:lnTo>
                    <a:pt x="189" y="41"/>
                  </a:lnTo>
                  <a:lnTo>
                    <a:pt x="189" y="38"/>
                  </a:lnTo>
                  <a:lnTo>
                    <a:pt x="189" y="34"/>
                  </a:lnTo>
                  <a:lnTo>
                    <a:pt x="191" y="32"/>
                  </a:lnTo>
                  <a:close/>
                  <a:moveTo>
                    <a:pt x="224" y="28"/>
                  </a:moveTo>
                  <a:lnTo>
                    <a:pt x="228" y="28"/>
                  </a:lnTo>
                  <a:lnTo>
                    <a:pt x="230" y="30"/>
                  </a:lnTo>
                  <a:lnTo>
                    <a:pt x="230" y="34"/>
                  </a:lnTo>
                  <a:lnTo>
                    <a:pt x="226" y="32"/>
                  </a:lnTo>
                  <a:lnTo>
                    <a:pt x="223" y="30"/>
                  </a:lnTo>
                  <a:lnTo>
                    <a:pt x="224" y="28"/>
                  </a:lnTo>
                  <a:close/>
                  <a:moveTo>
                    <a:pt x="236" y="21"/>
                  </a:moveTo>
                  <a:lnTo>
                    <a:pt x="237" y="25"/>
                  </a:lnTo>
                  <a:lnTo>
                    <a:pt x="234" y="28"/>
                  </a:lnTo>
                  <a:lnTo>
                    <a:pt x="234" y="30"/>
                  </a:lnTo>
                  <a:lnTo>
                    <a:pt x="230" y="26"/>
                  </a:lnTo>
                  <a:lnTo>
                    <a:pt x="236" y="21"/>
                  </a:lnTo>
                  <a:close/>
                  <a:moveTo>
                    <a:pt x="241" y="15"/>
                  </a:moveTo>
                  <a:lnTo>
                    <a:pt x="245" y="19"/>
                  </a:lnTo>
                  <a:lnTo>
                    <a:pt x="245" y="21"/>
                  </a:lnTo>
                  <a:lnTo>
                    <a:pt x="239" y="23"/>
                  </a:lnTo>
                  <a:lnTo>
                    <a:pt x="239" y="19"/>
                  </a:lnTo>
                  <a:lnTo>
                    <a:pt x="237" y="17"/>
                  </a:lnTo>
                  <a:lnTo>
                    <a:pt x="237" y="17"/>
                  </a:lnTo>
                  <a:lnTo>
                    <a:pt x="239" y="17"/>
                  </a:lnTo>
                  <a:lnTo>
                    <a:pt x="241" y="15"/>
                  </a:lnTo>
                  <a:lnTo>
                    <a:pt x="241" y="15"/>
                  </a:lnTo>
                  <a:close/>
                  <a:moveTo>
                    <a:pt x="234" y="13"/>
                  </a:moveTo>
                  <a:lnTo>
                    <a:pt x="236" y="15"/>
                  </a:lnTo>
                  <a:lnTo>
                    <a:pt x="226" y="25"/>
                  </a:lnTo>
                  <a:lnTo>
                    <a:pt x="224" y="25"/>
                  </a:lnTo>
                  <a:lnTo>
                    <a:pt x="219" y="23"/>
                  </a:lnTo>
                  <a:lnTo>
                    <a:pt x="217" y="19"/>
                  </a:lnTo>
                  <a:lnTo>
                    <a:pt x="221" y="21"/>
                  </a:lnTo>
                  <a:lnTo>
                    <a:pt x="224" y="19"/>
                  </a:lnTo>
                  <a:lnTo>
                    <a:pt x="226" y="21"/>
                  </a:lnTo>
                  <a:lnTo>
                    <a:pt x="226" y="17"/>
                  </a:lnTo>
                  <a:lnTo>
                    <a:pt x="230" y="19"/>
                  </a:lnTo>
                  <a:lnTo>
                    <a:pt x="234" y="13"/>
                  </a:lnTo>
                  <a:close/>
                  <a:moveTo>
                    <a:pt x="245" y="8"/>
                  </a:moveTo>
                  <a:lnTo>
                    <a:pt x="247" y="10"/>
                  </a:lnTo>
                  <a:lnTo>
                    <a:pt x="245" y="11"/>
                  </a:lnTo>
                  <a:lnTo>
                    <a:pt x="243" y="11"/>
                  </a:lnTo>
                  <a:lnTo>
                    <a:pt x="241" y="8"/>
                  </a:lnTo>
                  <a:lnTo>
                    <a:pt x="245" y="8"/>
                  </a:lnTo>
                  <a:close/>
                  <a:moveTo>
                    <a:pt x="254" y="2"/>
                  </a:moveTo>
                  <a:lnTo>
                    <a:pt x="254" y="4"/>
                  </a:lnTo>
                  <a:lnTo>
                    <a:pt x="251" y="4"/>
                  </a:lnTo>
                  <a:lnTo>
                    <a:pt x="252" y="2"/>
                  </a:lnTo>
                  <a:lnTo>
                    <a:pt x="254" y="2"/>
                  </a:lnTo>
                  <a:close/>
                  <a:moveTo>
                    <a:pt x="264" y="0"/>
                  </a:moveTo>
                  <a:lnTo>
                    <a:pt x="266" y="0"/>
                  </a:lnTo>
                  <a:lnTo>
                    <a:pt x="269" y="2"/>
                  </a:lnTo>
                  <a:lnTo>
                    <a:pt x="266" y="4"/>
                  </a:lnTo>
                  <a:lnTo>
                    <a:pt x="271" y="4"/>
                  </a:lnTo>
                  <a:lnTo>
                    <a:pt x="269" y="8"/>
                  </a:lnTo>
                  <a:lnTo>
                    <a:pt x="266" y="10"/>
                  </a:lnTo>
                  <a:lnTo>
                    <a:pt x="262" y="6"/>
                  </a:lnTo>
                  <a:lnTo>
                    <a:pt x="258" y="6"/>
                  </a:lnTo>
                  <a:lnTo>
                    <a:pt x="258" y="4"/>
                  </a:lnTo>
                  <a:lnTo>
                    <a:pt x="260" y="2"/>
                  </a:lnTo>
                  <a:lnTo>
                    <a:pt x="262" y="4"/>
                  </a:lnTo>
                  <a:lnTo>
                    <a:pt x="264" y="2"/>
                  </a:lnTo>
                  <a:lnTo>
                    <a:pt x="264" y="0"/>
                  </a:lnTo>
                  <a:close/>
                  <a:moveTo>
                    <a:pt x="297" y="0"/>
                  </a:moveTo>
                  <a:lnTo>
                    <a:pt x="297" y="2"/>
                  </a:lnTo>
                  <a:lnTo>
                    <a:pt x="297" y="4"/>
                  </a:lnTo>
                  <a:lnTo>
                    <a:pt x="299" y="6"/>
                  </a:lnTo>
                  <a:lnTo>
                    <a:pt x="303" y="4"/>
                  </a:lnTo>
                  <a:lnTo>
                    <a:pt x="303" y="6"/>
                  </a:lnTo>
                  <a:lnTo>
                    <a:pt x="301" y="11"/>
                  </a:lnTo>
                  <a:lnTo>
                    <a:pt x="297" y="11"/>
                  </a:lnTo>
                  <a:lnTo>
                    <a:pt x="295" y="11"/>
                  </a:lnTo>
                  <a:lnTo>
                    <a:pt x="294" y="11"/>
                  </a:lnTo>
                  <a:lnTo>
                    <a:pt x="294" y="13"/>
                  </a:lnTo>
                  <a:lnTo>
                    <a:pt x="297" y="13"/>
                  </a:lnTo>
                  <a:lnTo>
                    <a:pt x="297" y="15"/>
                  </a:lnTo>
                  <a:lnTo>
                    <a:pt x="295" y="17"/>
                  </a:lnTo>
                  <a:lnTo>
                    <a:pt x="294" y="19"/>
                  </a:lnTo>
                  <a:lnTo>
                    <a:pt x="295" y="19"/>
                  </a:lnTo>
                  <a:lnTo>
                    <a:pt x="299" y="17"/>
                  </a:lnTo>
                  <a:lnTo>
                    <a:pt x="301" y="15"/>
                  </a:lnTo>
                  <a:lnTo>
                    <a:pt x="301" y="17"/>
                  </a:lnTo>
                  <a:lnTo>
                    <a:pt x="299" y="21"/>
                  </a:lnTo>
                  <a:lnTo>
                    <a:pt x="297" y="21"/>
                  </a:lnTo>
                  <a:lnTo>
                    <a:pt x="294" y="26"/>
                  </a:lnTo>
                  <a:lnTo>
                    <a:pt x="297" y="25"/>
                  </a:lnTo>
                  <a:lnTo>
                    <a:pt x="301" y="25"/>
                  </a:lnTo>
                  <a:lnTo>
                    <a:pt x="301" y="23"/>
                  </a:lnTo>
                  <a:lnTo>
                    <a:pt x="303" y="25"/>
                  </a:lnTo>
                  <a:lnTo>
                    <a:pt x="305" y="26"/>
                  </a:lnTo>
                  <a:lnTo>
                    <a:pt x="307" y="25"/>
                  </a:lnTo>
                  <a:lnTo>
                    <a:pt x="307" y="23"/>
                  </a:lnTo>
                  <a:lnTo>
                    <a:pt x="305" y="19"/>
                  </a:lnTo>
                  <a:lnTo>
                    <a:pt x="305" y="17"/>
                  </a:lnTo>
                  <a:lnTo>
                    <a:pt x="307" y="15"/>
                  </a:lnTo>
                  <a:lnTo>
                    <a:pt x="309" y="11"/>
                  </a:lnTo>
                  <a:lnTo>
                    <a:pt x="310" y="10"/>
                  </a:lnTo>
                  <a:lnTo>
                    <a:pt x="312" y="10"/>
                  </a:lnTo>
                  <a:lnTo>
                    <a:pt x="316" y="11"/>
                  </a:lnTo>
                  <a:lnTo>
                    <a:pt x="316" y="13"/>
                  </a:lnTo>
                  <a:lnTo>
                    <a:pt x="314" y="15"/>
                  </a:lnTo>
                  <a:lnTo>
                    <a:pt x="314" y="17"/>
                  </a:lnTo>
                  <a:lnTo>
                    <a:pt x="316" y="17"/>
                  </a:lnTo>
                  <a:lnTo>
                    <a:pt x="318" y="15"/>
                  </a:lnTo>
                  <a:lnTo>
                    <a:pt x="320" y="15"/>
                  </a:lnTo>
                  <a:lnTo>
                    <a:pt x="318" y="17"/>
                  </a:lnTo>
                  <a:lnTo>
                    <a:pt x="320" y="17"/>
                  </a:lnTo>
                  <a:lnTo>
                    <a:pt x="322" y="13"/>
                  </a:lnTo>
                  <a:lnTo>
                    <a:pt x="324" y="13"/>
                  </a:lnTo>
                  <a:lnTo>
                    <a:pt x="325" y="15"/>
                  </a:lnTo>
                  <a:lnTo>
                    <a:pt x="329" y="15"/>
                  </a:lnTo>
                  <a:lnTo>
                    <a:pt x="327" y="19"/>
                  </a:lnTo>
                  <a:lnTo>
                    <a:pt x="325" y="19"/>
                  </a:lnTo>
                  <a:lnTo>
                    <a:pt x="325" y="21"/>
                  </a:lnTo>
                  <a:lnTo>
                    <a:pt x="327" y="21"/>
                  </a:lnTo>
                  <a:lnTo>
                    <a:pt x="331" y="17"/>
                  </a:lnTo>
                  <a:lnTo>
                    <a:pt x="333" y="17"/>
                  </a:lnTo>
                  <a:lnTo>
                    <a:pt x="337" y="21"/>
                  </a:lnTo>
                  <a:lnTo>
                    <a:pt x="338" y="21"/>
                  </a:lnTo>
                  <a:lnTo>
                    <a:pt x="342" y="21"/>
                  </a:lnTo>
                  <a:lnTo>
                    <a:pt x="342" y="23"/>
                  </a:lnTo>
                  <a:lnTo>
                    <a:pt x="344" y="25"/>
                  </a:lnTo>
                  <a:lnTo>
                    <a:pt x="344" y="25"/>
                  </a:lnTo>
                  <a:lnTo>
                    <a:pt x="342" y="26"/>
                  </a:lnTo>
                  <a:lnTo>
                    <a:pt x="335" y="28"/>
                  </a:lnTo>
                  <a:lnTo>
                    <a:pt x="333" y="34"/>
                  </a:lnTo>
                  <a:lnTo>
                    <a:pt x="327" y="36"/>
                  </a:lnTo>
                  <a:lnTo>
                    <a:pt x="322" y="36"/>
                  </a:lnTo>
                  <a:lnTo>
                    <a:pt x="318" y="34"/>
                  </a:lnTo>
                  <a:lnTo>
                    <a:pt x="314" y="36"/>
                  </a:lnTo>
                  <a:lnTo>
                    <a:pt x="309" y="34"/>
                  </a:lnTo>
                  <a:lnTo>
                    <a:pt x="309" y="34"/>
                  </a:lnTo>
                  <a:lnTo>
                    <a:pt x="310" y="38"/>
                  </a:lnTo>
                  <a:lnTo>
                    <a:pt x="314" y="38"/>
                  </a:lnTo>
                  <a:lnTo>
                    <a:pt x="316" y="39"/>
                  </a:lnTo>
                  <a:lnTo>
                    <a:pt x="320" y="38"/>
                  </a:lnTo>
                  <a:lnTo>
                    <a:pt x="320" y="39"/>
                  </a:lnTo>
                  <a:lnTo>
                    <a:pt x="322" y="43"/>
                  </a:lnTo>
                  <a:lnTo>
                    <a:pt x="324" y="43"/>
                  </a:lnTo>
                  <a:lnTo>
                    <a:pt x="324" y="47"/>
                  </a:lnTo>
                  <a:lnTo>
                    <a:pt x="325" y="49"/>
                  </a:lnTo>
                  <a:lnTo>
                    <a:pt x="325" y="47"/>
                  </a:lnTo>
                  <a:lnTo>
                    <a:pt x="327" y="45"/>
                  </a:lnTo>
                  <a:lnTo>
                    <a:pt x="329" y="49"/>
                  </a:lnTo>
                  <a:lnTo>
                    <a:pt x="331" y="49"/>
                  </a:lnTo>
                  <a:lnTo>
                    <a:pt x="331" y="45"/>
                  </a:lnTo>
                  <a:lnTo>
                    <a:pt x="331" y="43"/>
                  </a:lnTo>
                  <a:lnTo>
                    <a:pt x="333" y="43"/>
                  </a:lnTo>
                  <a:lnTo>
                    <a:pt x="333" y="45"/>
                  </a:lnTo>
                  <a:lnTo>
                    <a:pt x="335" y="47"/>
                  </a:lnTo>
                  <a:lnTo>
                    <a:pt x="335" y="45"/>
                  </a:lnTo>
                  <a:lnTo>
                    <a:pt x="337" y="43"/>
                  </a:lnTo>
                  <a:lnTo>
                    <a:pt x="337" y="43"/>
                  </a:lnTo>
                  <a:lnTo>
                    <a:pt x="340" y="45"/>
                  </a:lnTo>
                  <a:lnTo>
                    <a:pt x="340" y="47"/>
                  </a:lnTo>
                  <a:lnTo>
                    <a:pt x="340" y="49"/>
                  </a:lnTo>
                  <a:lnTo>
                    <a:pt x="338" y="53"/>
                  </a:lnTo>
                  <a:lnTo>
                    <a:pt x="335" y="51"/>
                  </a:lnTo>
                  <a:lnTo>
                    <a:pt x="333" y="51"/>
                  </a:lnTo>
                  <a:lnTo>
                    <a:pt x="333" y="56"/>
                  </a:lnTo>
                  <a:lnTo>
                    <a:pt x="331" y="60"/>
                  </a:lnTo>
                  <a:lnTo>
                    <a:pt x="325" y="60"/>
                  </a:lnTo>
                  <a:lnTo>
                    <a:pt x="322" y="64"/>
                  </a:lnTo>
                  <a:lnTo>
                    <a:pt x="322" y="69"/>
                  </a:lnTo>
                  <a:lnTo>
                    <a:pt x="320" y="71"/>
                  </a:lnTo>
                  <a:lnTo>
                    <a:pt x="320" y="64"/>
                  </a:lnTo>
                  <a:lnTo>
                    <a:pt x="322" y="58"/>
                  </a:lnTo>
                  <a:lnTo>
                    <a:pt x="322" y="56"/>
                  </a:lnTo>
                  <a:lnTo>
                    <a:pt x="320" y="53"/>
                  </a:lnTo>
                  <a:lnTo>
                    <a:pt x="318" y="49"/>
                  </a:lnTo>
                  <a:lnTo>
                    <a:pt x="312" y="49"/>
                  </a:lnTo>
                  <a:lnTo>
                    <a:pt x="309" y="47"/>
                  </a:lnTo>
                  <a:lnTo>
                    <a:pt x="307" y="45"/>
                  </a:lnTo>
                  <a:lnTo>
                    <a:pt x="303" y="39"/>
                  </a:lnTo>
                  <a:lnTo>
                    <a:pt x="299" y="38"/>
                  </a:lnTo>
                  <a:lnTo>
                    <a:pt x="292" y="38"/>
                  </a:lnTo>
                  <a:lnTo>
                    <a:pt x="290" y="41"/>
                  </a:lnTo>
                  <a:lnTo>
                    <a:pt x="290" y="41"/>
                  </a:lnTo>
                  <a:lnTo>
                    <a:pt x="286" y="43"/>
                  </a:lnTo>
                  <a:lnTo>
                    <a:pt x="282" y="41"/>
                  </a:lnTo>
                  <a:lnTo>
                    <a:pt x="279" y="43"/>
                  </a:lnTo>
                  <a:lnTo>
                    <a:pt x="279" y="45"/>
                  </a:lnTo>
                  <a:lnTo>
                    <a:pt x="277" y="49"/>
                  </a:lnTo>
                  <a:lnTo>
                    <a:pt x="275" y="51"/>
                  </a:lnTo>
                  <a:lnTo>
                    <a:pt x="277" y="53"/>
                  </a:lnTo>
                  <a:lnTo>
                    <a:pt x="275" y="56"/>
                  </a:lnTo>
                  <a:lnTo>
                    <a:pt x="275" y="64"/>
                  </a:lnTo>
                  <a:lnTo>
                    <a:pt x="275" y="69"/>
                  </a:lnTo>
                  <a:lnTo>
                    <a:pt x="277" y="71"/>
                  </a:lnTo>
                  <a:lnTo>
                    <a:pt x="275" y="75"/>
                  </a:lnTo>
                  <a:lnTo>
                    <a:pt x="273" y="77"/>
                  </a:lnTo>
                  <a:lnTo>
                    <a:pt x="269" y="77"/>
                  </a:lnTo>
                  <a:lnTo>
                    <a:pt x="267" y="79"/>
                  </a:lnTo>
                  <a:lnTo>
                    <a:pt x="266" y="81"/>
                  </a:lnTo>
                  <a:lnTo>
                    <a:pt x="264" y="84"/>
                  </a:lnTo>
                  <a:lnTo>
                    <a:pt x="260" y="82"/>
                  </a:lnTo>
                  <a:lnTo>
                    <a:pt x="254" y="79"/>
                  </a:lnTo>
                  <a:lnTo>
                    <a:pt x="251" y="79"/>
                  </a:lnTo>
                  <a:lnTo>
                    <a:pt x="247" y="81"/>
                  </a:lnTo>
                  <a:lnTo>
                    <a:pt x="243" y="86"/>
                  </a:lnTo>
                  <a:lnTo>
                    <a:pt x="236" y="84"/>
                  </a:lnTo>
                  <a:lnTo>
                    <a:pt x="230" y="82"/>
                  </a:lnTo>
                  <a:lnTo>
                    <a:pt x="228" y="79"/>
                  </a:lnTo>
                  <a:lnTo>
                    <a:pt x="226" y="75"/>
                  </a:lnTo>
                  <a:lnTo>
                    <a:pt x="219" y="69"/>
                  </a:lnTo>
                  <a:lnTo>
                    <a:pt x="217" y="66"/>
                  </a:lnTo>
                  <a:lnTo>
                    <a:pt x="213" y="66"/>
                  </a:lnTo>
                  <a:lnTo>
                    <a:pt x="211" y="68"/>
                  </a:lnTo>
                  <a:lnTo>
                    <a:pt x="211" y="71"/>
                  </a:lnTo>
                  <a:lnTo>
                    <a:pt x="211" y="73"/>
                  </a:lnTo>
                  <a:lnTo>
                    <a:pt x="211" y="73"/>
                  </a:lnTo>
                  <a:lnTo>
                    <a:pt x="209" y="73"/>
                  </a:lnTo>
                  <a:lnTo>
                    <a:pt x="209" y="75"/>
                  </a:lnTo>
                  <a:lnTo>
                    <a:pt x="209" y="75"/>
                  </a:lnTo>
                  <a:lnTo>
                    <a:pt x="208" y="75"/>
                  </a:lnTo>
                  <a:lnTo>
                    <a:pt x="204" y="75"/>
                  </a:lnTo>
                  <a:lnTo>
                    <a:pt x="200" y="75"/>
                  </a:lnTo>
                  <a:lnTo>
                    <a:pt x="200" y="79"/>
                  </a:lnTo>
                  <a:lnTo>
                    <a:pt x="202" y="79"/>
                  </a:lnTo>
                  <a:lnTo>
                    <a:pt x="204" y="82"/>
                  </a:lnTo>
                  <a:lnTo>
                    <a:pt x="200" y="84"/>
                  </a:lnTo>
                  <a:lnTo>
                    <a:pt x="200" y="90"/>
                  </a:lnTo>
                  <a:lnTo>
                    <a:pt x="202" y="92"/>
                  </a:lnTo>
                  <a:lnTo>
                    <a:pt x="202" y="96"/>
                  </a:lnTo>
                  <a:lnTo>
                    <a:pt x="200" y="96"/>
                  </a:lnTo>
                  <a:lnTo>
                    <a:pt x="198" y="96"/>
                  </a:lnTo>
                  <a:lnTo>
                    <a:pt x="196" y="94"/>
                  </a:lnTo>
                  <a:lnTo>
                    <a:pt x="193" y="94"/>
                  </a:lnTo>
                  <a:lnTo>
                    <a:pt x="189" y="92"/>
                  </a:lnTo>
                  <a:lnTo>
                    <a:pt x="183" y="90"/>
                  </a:lnTo>
                  <a:lnTo>
                    <a:pt x="180" y="92"/>
                  </a:lnTo>
                  <a:lnTo>
                    <a:pt x="176" y="92"/>
                  </a:lnTo>
                  <a:lnTo>
                    <a:pt x="174" y="94"/>
                  </a:lnTo>
                  <a:lnTo>
                    <a:pt x="176" y="97"/>
                  </a:lnTo>
                  <a:lnTo>
                    <a:pt x="176" y="99"/>
                  </a:lnTo>
                  <a:lnTo>
                    <a:pt x="176" y="101"/>
                  </a:lnTo>
                  <a:lnTo>
                    <a:pt x="174" y="103"/>
                  </a:lnTo>
                  <a:lnTo>
                    <a:pt x="176" y="107"/>
                  </a:lnTo>
                  <a:lnTo>
                    <a:pt x="174" y="109"/>
                  </a:lnTo>
                  <a:lnTo>
                    <a:pt x="170" y="109"/>
                  </a:lnTo>
                  <a:lnTo>
                    <a:pt x="168" y="107"/>
                  </a:lnTo>
                  <a:lnTo>
                    <a:pt x="165" y="105"/>
                  </a:lnTo>
                  <a:lnTo>
                    <a:pt x="163" y="109"/>
                  </a:lnTo>
                  <a:lnTo>
                    <a:pt x="159" y="114"/>
                  </a:lnTo>
                  <a:lnTo>
                    <a:pt x="157" y="114"/>
                  </a:lnTo>
                  <a:lnTo>
                    <a:pt x="155" y="120"/>
                  </a:lnTo>
                  <a:lnTo>
                    <a:pt x="153" y="122"/>
                  </a:lnTo>
                  <a:lnTo>
                    <a:pt x="151" y="124"/>
                  </a:lnTo>
                  <a:lnTo>
                    <a:pt x="151" y="131"/>
                  </a:lnTo>
                  <a:lnTo>
                    <a:pt x="153" y="133"/>
                  </a:lnTo>
                  <a:lnTo>
                    <a:pt x="155" y="139"/>
                  </a:lnTo>
                  <a:lnTo>
                    <a:pt x="153" y="142"/>
                  </a:lnTo>
                  <a:lnTo>
                    <a:pt x="150" y="148"/>
                  </a:lnTo>
                  <a:lnTo>
                    <a:pt x="144" y="157"/>
                  </a:lnTo>
                  <a:lnTo>
                    <a:pt x="144" y="161"/>
                  </a:lnTo>
                  <a:lnTo>
                    <a:pt x="142" y="163"/>
                  </a:lnTo>
                  <a:lnTo>
                    <a:pt x="137" y="163"/>
                  </a:lnTo>
                  <a:lnTo>
                    <a:pt x="131" y="167"/>
                  </a:lnTo>
                  <a:lnTo>
                    <a:pt x="131" y="170"/>
                  </a:lnTo>
                  <a:lnTo>
                    <a:pt x="133" y="172"/>
                  </a:lnTo>
                  <a:lnTo>
                    <a:pt x="133" y="178"/>
                  </a:lnTo>
                  <a:lnTo>
                    <a:pt x="131" y="182"/>
                  </a:lnTo>
                  <a:lnTo>
                    <a:pt x="129" y="189"/>
                  </a:lnTo>
                  <a:lnTo>
                    <a:pt x="129" y="198"/>
                  </a:lnTo>
                  <a:lnTo>
                    <a:pt x="123" y="212"/>
                  </a:lnTo>
                  <a:lnTo>
                    <a:pt x="123" y="215"/>
                  </a:lnTo>
                  <a:lnTo>
                    <a:pt x="125" y="219"/>
                  </a:lnTo>
                  <a:lnTo>
                    <a:pt x="125" y="225"/>
                  </a:lnTo>
                  <a:lnTo>
                    <a:pt x="123" y="228"/>
                  </a:lnTo>
                  <a:lnTo>
                    <a:pt x="118" y="228"/>
                  </a:lnTo>
                  <a:lnTo>
                    <a:pt x="112" y="226"/>
                  </a:lnTo>
                  <a:lnTo>
                    <a:pt x="108" y="230"/>
                  </a:lnTo>
                  <a:lnTo>
                    <a:pt x="105" y="236"/>
                  </a:lnTo>
                  <a:lnTo>
                    <a:pt x="103" y="243"/>
                  </a:lnTo>
                  <a:lnTo>
                    <a:pt x="105" y="253"/>
                  </a:lnTo>
                  <a:lnTo>
                    <a:pt x="107" y="262"/>
                  </a:lnTo>
                  <a:lnTo>
                    <a:pt x="105" y="266"/>
                  </a:lnTo>
                  <a:lnTo>
                    <a:pt x="107" y="271"/>
                  </a:lnTo>
                  <a:lnTo>
                    <a:pt x="107" y="279"/>
                  </a:lnTo>
                  <a:lnTo>
                    <a:pt x="107" y="284"/>
                  </a:lnTo>
                  <a:lnTo>
                    <a:pt x="107" y="290"/>
                  </a:lnTo>
                  <a:lnTo>
                    <a:pt x="112" y="294"/>
                  </a:lnTo>
                  <a:lnTo>
                    <a:pt x="118" y="299"/>
                  </a:lnTo>
                  <a:lnTo>
                    <a:pt x="116" y="303"/>
                  </a:lnTo>
                  <a:lnTo>
                    <a:pt x="116" y="309"/>
                  </a:lnTo>
                  <a:lnTo>
                    <a:pt x="108" y="311"/>
                  </a:lnTo>
                  <a:lnTo>
                    <a:pt x="108" y="314"/>
                  </a:lnTo>
                  <a:lnTo>
                    <a:pt x="110" y="320"/>
                  </a:lnTo>
                  <a:lnTo>
                    <a:pt x="112" y="327"/>
                  </a:lnTo>
                  <a:lnTo>
                    <a:pt x="114" y="331"/>
                  </a:lnTo>
                  <a:lnTo>
                    <a:pt x="112" y="337"/>
                  </a:lnTo>
                  <a:lnTo>
                    <a:pt x="112" y="341"/>
                  </a:lnTo>
                  <a:lnTo>
                    <a:pt x="110" y="342"/>
                  </a:lnTo>
                  <a:lnTo>
                    <a:pt x="107" y="342"/>
                  </a:lnTo>
                  <a:lnTo>
                    <a:pt x="105" y="346"/>
                  </a:lnTo>
                  <a:lnTo>
                    <a:pt x="107" y="348"/>
                  </a:lnTo>
                  <a:lnTo>
                    <a:pt x="105" y="350"/>
                  </a:lnTo>
                  <a:lnTo>
                    <a:pt x="103" y="354"/>
                  </a:lnTo>
                  <a:lnTo>
                    <a:pt x="105" y="357"/>
                  </a:lnTo>
                  <a:lnTo>
                    <a:pt x="107" y="369"/>
                  </a:lnTo>
                  <a:lnTo>
                    <a:pt x="105" y="370"/>
                  </a:lnTo>
                  <a:lnTo>
                    <a:pt x="103" y="369"/>
                  </a:lnTo>
                  <a:lnTo>
                    <a:pt x="99" y="367"/>
                  </a:lnTo>
                  <a:lnTo>
                    <a:pt x="101" y="365"/>
                  </a:lnTo>
                  <a:lnTo>
                    <a:pt x="99" y="363"/>
                  </a:lnTo>
                  <a:lnTo>
                    <a:pt x="95" y="365"/>
                  </a:lnTo>
                  <a:lnTo>
                    <a:pt x="92" y="361"/>
                  </a:lnTo>
                  <a:lnTo>
                    <a:pt x="92" y="357"/>
                  </a:lnTo>
                  <a:lnTo>
                    <a:pt x="90" y="356"/>
                  </a:lnTo>
                  <a:lnTo>
                    <a:pt x="90" y="352"/>
                  </a:lnTo>
                  <a:lnTo>
                    <a:pt x="90" y="348"/>
                  </a:lnTo>
                  <a:lnTo>
                    <a:pt x="92" y="346"/>
                  </a:lnTo>
                  <a:lnTo>
                    <a:pt x="90" y="342"/>
                  </a:lnTo>
                  <a:lnTo>
                    <a:pt x="86" y="344"/>
                  </a:lnTo>
                  <a:lnTo>
                    <a:pt x="86" y="348"/>
                  </a:lnTo>
                  <a:lnTo>
                    <a:pt x="88" y="350"/>
                  </a:lnTo>
                  <a:lnTo>
                    <a:pt x="86" y="352"/>
                  </a:lnTo>
                  <a:lnTo>
                    <a:pt x="86" y="352"/>
                  </a:lnTo>
                  <a:lnTo>
                    <a:pt x="84" y="354"/>
                  </a:lnTo>
                  <a:lnTo>
                    <a:pt x="84" y="354"/>
                  </a:lnTo>
                  <a:lnTo>
                    <a:pt x="84" y="356"/>
                  </a:lnTo>
                  <a:lnTo>
                    <a:pt x="86" y="357"/>
                  </a:lnTo>
                  <a:lnTo>
                    <a:pt x="88" y="361"/>
                  </a:lnTo>
                  <a:lnTo>
                    <a:pt x="86" y="363"/>
                  </a:lnTo>
                  <a:lnTo>
                    <a:pt x="82" y="369"/>
                  </a:lnTo>
                  <a:lnTo>
                    <a:pt x="82" y="367"/>
                  </a:lnTo>
                  <a:lnTo>
                    <a:pt x="80" y="365"/>
                  </a:lnTo>
                  <a:lnTo>
                    <a:pt x="79" y="367"/>
                  </a:lnTo>
                  <a:lnTo>
                    <a:pt x="80" y="367"/>
                  </a:lnTo>
                  <a:lnTo>
                    <a:pt x="80" y="369"/>
                  </a:lnTo>
                  <a:lnTo>
                    <a:pt x="77" y="370"/>
                  </a:lnTo>
                  <a:lnTo>
                    <a:pt x="77" y="369"/>
                  </a:lnTo>
                  <a:lnTo>
                    <a:pt x="77" y="367"/>
                  </a:lnTo>
                  <a:lnTo>
                    <a:pt x="75" y="367"/>
                  </a:lnTo>
                  <a:lnTo>
                    <a:pt x="73" y="365"/>
                  </a:lnTo>
                  <a:lnTo>
                    <a:pt x="71" y="361"/>
                  </a:lnTo>
                  <a:lnTo>
                    <a:pt x="69" y="357"/>
                  </a:lnTo>
                  <a:lnTo>
                    <a:pt x="67" y="356"/>
                  </a:lnTo>
                  <a:lnTo>
                    <a:pt x="67" y="359"/>
                  </a:lnTo>
                  <a:lnTo>
                    <a:pt x="69" y="361"/>
                  </a:lnTo>
                  <a:lnTo>
                    <a:pt x="73" y="365"/>
                  </a:lnTo>
                  <a:lnTo>
                    <a:pt x="71" y="367"/>
                  </a:lnTo>
                  <a:lnTo>
                    <a:pt x="75" y="370"/>
                  </a:lnTo>
                  <a:lnTo>
                    <a:pt x="73" y="372"/>
                  </a:lnTo>
                  <a:lnTo>
                    <a:pt x="71" y="372"/>
                  </a:lnTo>
                  <a:lnTo>
                    <a:pt x="67" y="374"/>
                  </a:lnTo>
                  <a:lnTo>
                    <a:pt x="67" y="376"/>
                  </a:lnTo>
                  <a:lnTo>
                    <a:pt x="65" y="378"/>
                  </a:lnTo>
                  <a:lnTo>
                    <a:pt x="67" y="380"/>
                  </a:lnTo>
                  <a:lnTo>
                    <a:pt x="64" y="382"/>
                  </a:lnTo>
                  <a:lnTo>
                    <a:pt x="60" y="380"/>
                  </a:lnTo>
                  <a:lnTo>
                    <a:pt x="62" y="384"/>
                  </a:lnTo>
                  <a:lnTo>
                    <a:pt x="62" y="385"/>
                  </a:lnTo>
                  <a:lnTo>
                    <a:pt x="56" y="391"/>
                  </a:lnTo>
                  <a:lnTo>
                    <a:pt x="54" y="391"/>
                  </a:lnTo>
                  <a:lnTo>
                    <a:pt x="52" y="389"/>
                  </a:lnTo>
                  <a:lnTo>
                    <a:pt x="52" y="387"/>
                  </a:lnTo>
                  <a:lnTo>
                    <a:pt x="51" y="389"/>
                  </a:lnTo>
                  <a:lnTo>
                    <a:pt x="49" y="389"/>
                  </a:lnTo>
                  <a:lnTo>
                    <a:pt x="47" y="393"/>
                  </a:lnTo>
                  <a:lnTo>
                    <a:pt x="43" y="395"/>
                  </a:lnTo>
                  <a:lnTo>
                    <a:pt x="41" y="395"/>
                  </a:lnTo>
                  <a:lnTo>
                    <a:pt x="39" y="397"/>
                  </a:lnTo>
                  <a:lnTo>
                    <a:pt x="37" y="391"/>
                  </a:lnTo>
                  <a:lnTo>
                    <a:pt x="37" y="391"/>
                  </a:lnTo>
                  <a:lnTo>
                    <a:pt x="36" y="389"/>
                  </a:lnTo>
                  <a:lnTo>
                    <a:pt x="34" y="389"/>
                  </a:lnTo>
                  <a:lnTo>
                    <a:pt x="34" y="393"/>
                  </a:lnTo>
                  <a:lnTo>
                    <a:pt x="32" y="393"/>
                  </a:lnTo>
                  <a:lnTo>
                    <a:pt x="30" y="391"/>
                  </a:lnTo>
                  <a:lnTo>
                    <a:pt x="32" y="391"/>
                  </a:lnTo>
                  <a:lnTo>
                    <a:pt x="30" y="389"/>
                  </a:lnTo>
                  <a:lnTo>
                    <a:pt x="24" y="385"/>
                  </a:lnTo>
                  <a:lnTo>
                    <a:pt x="19" y="382"/>
                  </a:lnTo>
                  <a:lnTo>
                    <a:pt x="15" y="382"/>
                  </a:lnTo>
                  <a:lnTo>
                    <a:pt x="11" y="374"/>
                  </a:lnTo>
                  <a:lnTo>
                    <a:pt x="13" y="372"/>
                  </a:lnTo>
                  <a:lnTo>
                    <a:pt x="13" y="370"/>
                  </a:lnTo>
                  <a:lnTo>
                    <a:pt x="15" y="369"/>
                  </a:lnTo>
                  <a:lnTo>
                    <a:pt x="17" y="370"/>
                  </a:lnTo>
                  <a:lnTo>
                    <a:pt x="21" y="370"/>
                  </a:lnTo>
                  <a:lnTo>
                    <a:pt x="26" y="374"/>
                  </a:lnTo>
                  <a:lnTo>
                    <a:pt x="26" y="374"/>
                  </a:lnTo>
                  <a:lnTo>
                    <a:pt x="24" y="370"/>
                  </a:lnTo>
                  <a:lnTo>
                    <a:pt x="26" y="369"/>
                  </a:lnTo>
                  <a:lnTo>
                    <a:pt x="30" y="369"/>
                  </a:lnTo>
                  <a:lnTo>
                    <a:pt x="28" y="367"/>
                  </a:lnTo>
                  <a:lnTo>
                    <a:pt x="24" y="369"/>
                  </a:lnTo>
                  <a:lnTo>
                    <a:pt x="22" y="370"/>
                  </a:lnTo>
                  <a:lnTo>
                    <a:pt x="21" y="365"/>
                  </a:lnTo>
                  <a:lnTo>
                    <a:pt x="22" y="363"/>
                  </a:lnTo>
                  <a:lnTo>
                    <a:pt x="22" y="361"/>
                  </a:lnTo>
                  <a:lnTo>
                    <a:pt x="21" y="359"/>
                  </a:lnTo>
                  <a:lnTo>
                    <a:pt x="22" y="357"/>
                  </a:lnTo>
                  <a:lnTo>
                    <a:pt x="19" y="356"/>
                  </a:lnTo>
                  <a:lnTo>
                    <a:pt x="19" y="357"/>
                  </a:lnTo>
                  <a:lnTo>
                    <a:pt x="19" y="359"/>
                  </a:lnTo>
                  <a:lnTo>
                    <a:pt x="17" y="361"/>
                  </a:lnTo>
                  <a:lnTo>
                    <a:pt x="13" y="359"/>
                  </a:lnTo>
                  <a:lnTo>
                    <a:pt x="13" y="363"/>
                  </a:lnTo>
                  <a:lnTo>
                    <a:pt x="9" y="357"/>
                  </a:lnTo>
                  <a:lnTo>
                    <a:pt x="8" y="354"/>
                  </a:lnTo>
                  <a:lnTo>
                    <a:pt x="11" y="350"/>
                  </a:lnTo>
                  <a:lnTo>
                    <a:pt x="13" y="350"/>
                  </a:lnTo>
                  <a:lnTo>
                    <a:pt x="13" y="352"/>
                  </a:lnTo>
                  <a:lnTo>
                    <a:pt x="13" y="350"/>
                  </a:lnTo>
                  <a:lnTo>
                    <a:pt x="17" y="348"/>
                  </a:lnTo>
                  <a:lnTo>
                    <a:pt x="21" y="352"/>
                  </a:lnTo>
                  <a:lnTo>
                    <a:pt x="21" y="348"/>
                  </a:lnTo>
                  <a:lnTo>
                    <a:pt x="22" y="346"/>
                  </a:lnTo>
                  <a:lnTo>
                    <a:pt x="24" y="346"/>
                  </a:lnTo>
                  <a:lnTo>
                    <a:pt x="24" y="344"/>
                  </a:lnTo>
                  <a:lnTo>
                    <a:pt x="19" y="344"/>
                  </a:lnTo>
                  <a:lnTo>
                    <a:pt x="17" y="344"/>
                  </a:lnTo>
                  <a:lnTo>
                    <a:pt x="19" y="342"/>
                  </a:lnTo>
                  <a:lnTo>
                    <a:pt x="21" y="342"/>
                  </a:lnTo>
                  <a:lnTo>
                    <a:pt x="22" y="339"/>
                  </a:lnTo>
                  <a:lnTo>
                    <a:pt x="21" y="337"/>
                  </a:lnTo>
                  <a:lnTo>
                    <a:pt x="22" y="337"/>
                  </a:lnTo>
                  <a:lnTo>
                    <a:pt x="24" y="333"/>
                  </a:lnTo>
                  <a:lnTo>
                    <a:pt x="26" y="333"/>
                  </a:lnTo>
                  <a:lnTo>
                    <a:pt x="26" y="337"/>
                  </a:lnTo>
                  <a:lnTo>
                    <a:pt x="28" y="339"/>
                  </a:lnTo>
                  <a:lnTo>
                    <a:pt x="28" y="335"/>
                  </a:lnTo>
                  <a:lnTo>
                    <a:pt x="28" y="331"/>
                  </a:lnTo>
                  <a:lnTo>
                    <a:pt x="32" y="329"/>
                  </a:lnTo>
                  <a:lnTo>
                    <a:pt x="34" y="327"/>
                  </a:lnTo>
                  <a:lnTo>
                    <a:pt x="30" y="329"/>
                  </a:lnTo>
                  <a:lnTo>
                    <a:pt x="28" y="329"/>
                  </a:lnTo>
                  <a:lnTo>
                    <a:pt x="21" y="331"/>
                  </a:lnTo>
                  <a:lnTo>
                    <a:pt x="21" y="335"/>
                  </a:lnTo>
                  <a:lnTo>
                    <a:pt x="19" y="335"/>
                  </a:lnTo>
                  <a:lnTo>
                    <a:pt x="15" y="341"/>
                  </a:lnTo>
                  <a:lnTo>
                    <a:pt x="13" y="341"/>
                  </a:lnTo>
                  <a:lnTo>
                    <a:pt x="15" y="337"/>
                  </a:lnTo>
                  <a:lnTo>
                    <a:pt x="13" y="333"/>
                  </a:lnTo>
                  <a:lnTo>
                    <a:pt x="15" y="331"/>
                  </a:lnTo>
                  <a:lnTo>
                    <a:pt x="13" y="331"/>
                  </a:lnTo>
                  <a:lnTo>
                    <a:pt x="13" y="329"/>
                  </a:lnTo>
                  <a:lnTo>
                    <a:pt x="17" y="327"/>
                  </a:lnTo>
                  <a:lnTo>
                    <a:pt x="15" y="326"/>
                  </a:lnTo>
                  <a:lnTo>
                    <a:pt x="17" y="324"/>
                  </a:lnTo>
                  <a:lnTo>
                    <a:pt x="13" y="322"/>
                  </a:lnTo>
                  <a:lnTo>
                    <a:pt x="9" y="327"/>
                  </a:lnTo>
                  <a:lnTo>
                    <a:pt x="8" y="326"/>
                  </a:lnTo>
                  <a:lnTo>
                    <a:pt x="6" y="322"/>
                  </a:lnTo>
                  <a:lnTo>
                    <a:pt x="9" y="324"/>
                  </a:lnTo>
                  <a:lnTo>
                    <a:pt x="9" y="322"/>
                  </a:lnTo>
                  <a:lnTo>
                    <a:pt x="9" y="320"/>
                  </a:lnTo>
                  <a:lnTo>
                    <a:pt x="11" y="318"/>
                  </a:lnTo>
                  <a:lnTo>
                    <a:pt x="9" y="318"/>
                  </a:lnTo>
                  <a:lnTo>
                    <a:pt x="9" y="318"/>
                  </a:lnTo>
                  <a:lnTo>
                    <a:pt x="6" y="320"/>
                  </a:lnTo>
                  <a:lnTo>
                    <a:pt x="4" y="318"/>
                  </a:lnTo>
                  <a:lnTo>
                    <a:pt x="6" y="316"/>
                  </a:lnTo>
                  <a:lnTo>
                    <a:pt x="4" y="314"/>
                  </a:lnTo>
                  <a:lnTo>
                    <a:pt x="6" y="313"/>
                  </a:lnTo>
                  <a:lnTo>
                    <a:pt x="8" y="314"/>
                  </a:lnTo>
                  <a:lnTo>
                    <a:pt x="9" y="314"/>
                  </a:lnTo>
                  <a:lnTo>
                    <a:pt x="13" y="313"/>
                  </a:lnTo>
                  <a:lnTo>
                    <a:pt x="15" y="313"/>
                  </a:lnTo>
                  <a:lnTo>
                    <a:pt x="19" y="313"/>
                  </a:lnTo>
                  <a:lnTo>
                    <a:pt x="22" y="313"/>
                  </a:lnTo>
                  <a:lnTo>
                    <a:pt x="24" y="316"/>
                  </a:lnTo>
                  <a:lnTo>
                    <a:pt x="24" y="314"/>
                  </a:lnTo>
                  <a:lnTo>
                    <a:pt x="28" y="311"/>
                  </a:lnTo>
                  <a:lnTo>
                    <a:pt x="32" y="313"/>
                  </a:lnTo>
                  <a:lnTo>
                    <a:pt x="32" y="314"/>
                  </a:lnTo>
                  <a:lnTo>
                    <a:pt x="30" y="316"/>
                  </a:lnTo>
                  <a:lnTo>
                    <a:pt x="30" y="318"/>
                  </a:lnTo>
                  <a:lnTo>
                    <a:pt x="34" y="318"/>
                  </a:lnTo>
                  <a:lnTo>
                    <a:pt x="36" y="314"/>
                  </a:lnTo>
                  <a:lnTo>
                    <a:pt x="34" y="314"/>
                  </a:lnTo>
                  <a:lnTo>
                    <a:pt x="37" y="313"/>
                  </a:lnTo>
                  <a:lnTo>
                    <a:pt x="41" y="311"/>
                  </a:lnTo>
                  <a:lnTo>
                    <a:pt x="43" y="309"/>
                  </a:lnTo>
                  <a:lnTo>
                    <a:pt x="41" y="305"/>
                  </a:lnTo>
                  <a:lnTo>
                    <a:pt x="41" y="303"/>
                  </a:lnTo>
                  <a:lnTo>
                    <a:pt x="39" y="307"/>
                  </a:lnTo>
                  <a:lnTo>
                    <a:pt x="39" y="309"/>
                  </a:lnTo>
                  <a:lnTo>
                    <a:pt x="37" y="311"/>
                  </a:lnTo>
                  <a:lnTo>
                    <a:pt x="34" y="309"/>
                  </a:lnTo>
                  <a:lnTo>
                    <a:pt x="36" y="307"/>
                  </a:lnTo>
                  <a:lnTo>
                    <a:pt x="37" y="307"/>
                  </a:lnTo>
                  <a:lnTo>
                    <a:pt x="36" y="305"/>
                  </a:lnTo>
                  <a:lnTo>
                    <a:pt x="32" y="309"/>
                  </a:lnTo>
                  <a:lnTo>
                    <a:pt x="30" y="309"/>
                  </a:lnTo>
                  <a:lnTo>
                    <a:pt x="28" y="307"/>
                  </a:lnTo>
                  <a:lnTo>
                    <a:pt x="26" y="307"/>
                  </a:lnTo>
                  <a:lnTo>
                    <a:pt x="26" y="309"/>
                  </a:lnTo>
                  <a:lnTo>
                    <a:pt x="24" y="311"/>
                  </a:lnTo>
                  <a:lnTo>
                    <a:pt x="22" y="311"/>
                  </a:lnTo>
                  <a:lnTo>
                    <a:pt x="19" y="309"/>
                  </a:lnTo>
                  <a:lnTo>
                    <a:pt x="13" y="311"/>
                  </a:lnTo>
                  <a:lnTo>
                    <a:pt x="11" y="311"/>
                  </a:lnTo>
                  <a:lnTo>
                    <a:pt x="8" y="313"/>
                  </a:lnTo>
                  <a:lnTo>
                    <a:pt x="8" y="311"/>
                  </a:lnTo>
                  <a:lnTo>
                    <a:pt x="6" y="309"/>
                  </a:lnTo>
                  <a:lnTo>
                    <a:pt x="6" y="307"/>
                  </a:lnTo>
                  <a:lnTo>
                    <a:pt x="6" y="307"/>
                  </a:lnTo>
                  <a:lnTo>
                    <a:pt x="9" y="305"/>
                  </a:lnTo>
                  <a:lnTo>
                    <a:pt x="8" y="305"/>
                  </a:lnTo>
                  <a:lnTo>
                    <a:pt x="6" y="303"/>
                  </a:lnTo>
                  <a:lnTo>
                    <a:pt x="6" y="303"/>
                  </a:lnTo>
                  <a:lnTo>
                    <a:pt x="6" y="303"/>
                  </a:lnTo>
                  <a:lnTo>
                    <a:pt x="8" y="303"/>
                  </a:lnTo>
                  <a:lnTo>
                    <a:pt x="13" y="303"/>
                  </a:lnTo>
                  <a:lnTo>
                    <a:pt x="15" y="301"/>
                  </a:lnTo>
                  <a:lnTo>
                    <a:pt x="11" y="301"/>
                  </a:lnTo>
                  <a:lnTo>
                    <a:pt x="9" y="301"/>
                  </a:lnTo>
                  <a:lnTo>
                    <a:pt x="8" y="301"/>
                  </a:lnTo>
                  <a:lnTo>
                    <a:pt x="9" y="299"/>
                  </a:lnTo>
                  <a:lnTo>
                    <a:pt x="4" y="296"/>
                  </a:lnTo>
                  <a:lnTo>
                    <a:pt x="4" y="296"/>
                  </a:lnTo>
                  <a:lnTo>
                    <a:pt x="8" y="294"/>
                  </a:lnTo>
                  <a:lnTo>
                    <a:pt x="9" y="292"/>
                  </a:lnTo>
                  <a:lnTo>
                    <a:pt x="11" y="294"/>
                  </a:lnTo>
                  <a:lnTo>
                    <a:pt x="13" y="292"/>
                  </a:lnTo>
                  <a:lnTo>
                    <a:pt x="21" y="294"/>
                  </a:lnTo>
                  <a:lnTo>
                    <a:pt x="22" y="294"/>
                  </a:lnTo>
                  <a:lnTo>
                    <a:pt x="26" y="294"/>
                  </a:lnTo>
                  <a:lnTo>
                    <a:pt x="30" y="292"/>
                  </a:lnTo>
                  <a:lnTo>
                    <a:pt x="26" y="292"/>
                  </a:lnTo>
                  <a:lnTo>
                    <a:pt x="24" y="292"/>
                  </a:lnTo>
                  <a:lnTo>
                    <a:pt x="21" y="292"/>
                  </a:lnTo>
                  <a:lnTo>
                    <a:pt x="17" y="290"/>
                  </a:lnTo>
                  <a:lnTo>
                    <a:pt x="13" y="290"/>
                  </a:lnTo>
                  <a:lnTo>
                    <a:pt x="9" y="290"/>
                  </a:lnTo>
                  <a:lnTo>
                    <a:pt x="8" y="288"/>
                  </a:lnTo>
                  <a:lnTo>
                    <a:pt x="9" y="286"/>
                  </a:lnTo>
                  <a:lnTo>
                    <a:pt x="6" y="284"/>
                  </a:lnTo>
                  <a:lnTo>
                    <a:pt x="6" y="283"/>
                  </a:lnTo>
                  <a:lnTo>
                    <a:pt x="6" y="283"/>
                  </a:lnTo>
                  <a:lnTo>
                    <a:pt x="9" y="284"/>
                  </a:lnTo>
                  <a:lnTo>
                    <a:pt x="9" y="288"/>
                  </a:lnTo>
                  <a:lnTo>
                    <a:pt x="13" y="286"/>
                  </a:lnTo>
                  <a:lnTo>
                    <a:pt x="11" y="283"/>
                  </a:lnTo>
                  <a:lnTo>
                    <a:pt x="15" y="283"/>
                  </a:lnTo>
                  <a:lnTo>
                    <a:pt x="17" y="286"/>
                  </a:lnTo>
                  <a:lnTo>
                    <a:pt x="19" y="286"/>
                  </a:lnTo>
                  <a:lnTo>
                    <a:pt x="21" y="284"/>
                  </a:lnTo>
                  <a:lnTo>
                    <a:pt x="17" y="283"/>
                  </a:lnTo>
                  <a:lnTo>
                    <a:pt x="21" y="279"/>
                  </a:lnTo>
                  <a:lnTo>
                    <a:pt x="24" y="283"/>
                  </a:lnTo>
                  <a:lnTo>
                    <a:pt x="24" y="281"/>
                  </a:lnTo>
                  <a:lnTo>
                    <a:pt x="24" y="279"/>
                  </a:lnTo>
                  <a:lnTo>
                    <a:pt x="26" y="277"/>
                  </a:lnTo>
                  <a:lnTo>
                    <a:pt x="30" y="279"/>
                  </a:lnTo>
                  <a:lnTo>
                    <a:pt x="30" y="283"/>
                  </a:lnTo>
                  <a:lnTo>
                    <a:pt x="32" y="284"/>
                  </a:lnTo>
                  <a:lnTo>
                    <a:pt x="34" y="283"/>
                  </a:lnTo>
                  <a:lnTo>
                    <a:pt x="32" y="281"/>
                  </a:lnTo>
                  <a:lnTo>
                    <a:pt x="34" y="279"/>
                  </a:lnTo>
                  <a:lnTo>
                    <a:pt x="28" y="275"/>
                  </a:lnTo>
                  <a:lnTo>
                    <a:pt x="26" y="273"/>
                  </a:lnTo>
                  <a:lnTo>
                    <a:pt x="21" y="273"/>
                  </a:lnTo>
                  <a:lnTo>
                    <a:pt x="19" y="271"/>
                  </a:lnTo>
                  <a:lnTo>
                    <a:pt x="22" y="270"/>
                  </a:lnTo>
                  <a:lnTo>
                    <a:pt x="24" y="271"/>
                  </a:lnTo>
                  <a:lnTo>
                    <a:pt x="26" y="270"/>
                  </a:lnTo>
                  <a:lnTo>
                    <a:pt x="28" y="271"/>
                  </a:lnTo>
                  <a:lnTo>
                    <a:pt x="30" y="271"/>
                  </a:lnTo>
                  <a:lnTo>
                    <a:pt x="32" y="271"/>
                  </a:lnTo>
                  <a:lnTo>
                    <a:pt x="34" y="275"/>
                  </a:lnTo>
                  <a:lnTo>
                    <a:pt x="37" y="275"/>
                  </a:lnTo>
                  <a:lnTo>
                    <a:pt x="39" y="273"/>
                  </a:lnTo>
                  <a:lnTo>
                    <a:pt x="45" y="270"/>
                  </a:lnTo>
                  <a:lnTo>
                    <a:pt x="45" y="270"/>
                  </a:lnTo>
                  <a:lnTo>
                    <a:pt x="43" y="270"/>
                  </a:lnTo>
                  <a:lnTo>
                    <a:pt x="39" y="271"/>
                  </a:lnTo>
                  <a:lnTo>
                    <a:pt x="37" y="270"/>
                  </a:lnTo>
                  <a:lnTo>
                    <a:pt x="39" y="268"/>
                  </a:lnTo>
                  <a:lnTo>
                    <a:pt x="39" y="268"/>
                  </a:lnTo>
                  <a:lnTo>
                    <a:pt x="34" y="270"/>
                  </a:lnTo>
                  <a:lnTo>
                    <a:pt x="32" y="266"/>
                  </a:lnTo>
                  <a:lnTo>
                    <a:pt x="34" y="264"/>
                  </a:lnTo>
                  <a:lnTo>
                    <a:pt x="32" y="262"/>
                  </a:lnTo>
                  <a:lnTo>
                    <a:pt x="34" y="260"/>
                  </a:lnTo>
                  <a:lnTo>
                    <a:pt x="36" y="262"/>
                  </a:lnTo>
                  <a:lnTo>
                    <a:pt x="39" y="262"/>
                  </a:lnTo>
                  <a:lnTo>
                    <a:pt x="41" y="264"/>
                  </a:lnTo>
                  <a:lnTo>
                    <a:pt x="43" y="262"/>
                  </a:lnTo>
                  <a:lnTo>
                    <a:pt x="49" y="268"/>
                  </a:lnTo>
                  <a:lnTo>
                    <a:pt x="52" y="270"/>
                  </a:lnTo>
                  <a:lnTo>
                    <a:pt x="56" y="270"/>
                  </a:lnTo>
                  <a:lnTo>
                    <a:pt x="54" y="268"/>
                  </a:lnTo>
                  <a:lnTo>
                    <a:pt x="51" y="268"/>
                  </a:lnTo>
                  <a:lnTo>
                    <a:pt x="49" y="264"/>
                  </a:lnTo>
                  <a:lnTo>
                    <a:pt x="45" y="260"/>
                  </a:lnTo>
                  <a:lnTo>
                    <a:pt x="45" y="258"/>
                  </a:lnTo>
                  <a:lnTo>
                    <a:pt x="47" y="258"/>
                  </a:lnTo>
                  <a:lnTo>
                    <a:pt x="47" y="260"/>
                  </a:lnTo>
                  <a:lnTo>
                    <a:pt x="51" y="262"/>
                  </a:lnTo>
                  <a:lnTo>
                    <a:pt x="52" y="262"/>
                  </a:lnTo>
                  <a:lnTo>
                    <a:pt x="54" y="266"/>
                  </a:lnTo>
                  <a:lnTo>
                    <a:pt x="58" y="266"/>
                  </a:lnTo>
                  <a:lnTo>
                    <a:pt x="58" y="264"/>
                  </a:lnTo>
                  <a:lnTo>
                    <a:pt x="56" y="264"/>
                  </a:lnTo>
                  <a:lnTo>
                    <a:pt x="56" y="260"/>
                  </a:lnTo>
                  <a:lnTo>
                    <a:pt x="52" y="260"/>
                  </a:lnTo>
                  <a:lnTo>
                    <a:pt x="49" y="258"/>
                  </a:lnTo>
                  <a:lnTo>
                    <a:pt x="49" y="258"/>
                  </a:lnTo>
                  <a:lnTo>
                    <a:pt x="52" y="258"/>
                  </a:lnTo>
                  <a:lnTo>
                    <a:pt x="52" y="258"/>
                  </a:lnTo>
                  <a:lnTo>
                    <a:pt x="54" y="256"/>
                  </a:lnTo>
                  <a:lnTo>
                    <a:pt x="58" y="255"/>
                  </a:lnTo>
                  <a:lnTo>
                    <a:pt x="58" y="255"/>
                  </a:lnTo>
                  <a:lnTo>
                    <a:pt x="56" y="255"/>
                  </a:lnTo>
                  <a:lnTo>
                    <a:pt x="54" y="255"/>
                  </a:lnTo>
                  <a:lnTo>
                    <a:pt x="56" y="251"/>
                  </a:lnTo>
                  <a:lnTo>
                    <a:pt x="60" y="251"/>
                  </a:lnTo>
                  <a:lnTo>
                    <a:pt x="62" y="253"/>
                  </a:lnTo>
                  <a:lnTo>
                    <a:pt x="65" y="249"/>
                  </a:lnTo>
                  <a:lnTo>
                    <a:pt x="62" y="249"/>
                  </a:lnTo>
                  <a:lnTo>
                    <a:pt x="62" y="247"/>
                  </a:lnTo>
                  <a:lnTo>
                    <a:pt x="65" y="247"/>
                  </a:lnTo>
                  <a:lnTo>
                    <a:pt x="67" y="243"/>
                  </a:lnTo>
                  <a:lnTo>
                    <a:pt x="69" y="243"/>
                  </a:lnTo>
                  <a:lnTo>
                    <a:pt x="71" y="247"/>
                  </a:lnTo>
                  <a:lnTo>
                    <a:pt x="71" y="251"/>
                  </a:lnTo>
                  <a:lnTo>
                    <a:pt x="73" y="253"/>
                  </a:lnTo>
                  <a:lnTo>
                    <a:pt x="71" y="255"/>
                  </a:lnTo>
                  <a:lnTo>
                    <a:pt x="69" y="256"/>
                  </a:lnTo>
                  <a:lnTo>
                    <a:pt x="73" y="255"/>
                  </a:lnTo>
                  <a:lnTo>
                    <a:pt x="75" y="253"/>
                  </a:lnTo>
                  <a:lnTo>
                    <a:pt x="75" y="251"/>
                  </a:lnTo>
                  <a:lnTo>
                    <a:pt x="77" y="249"/>
                  </a:lnTo>
                  <a:lnTo>
                    <a:pt x="80" y="249"/>
                  </a:lnTo>
                  <a:lnTo>
                    <a:pt x="84" y="251"/>
                  </a:lnTo>
                  <a:lnTo>
                    <a:pt x="86" y="251"/>
                  </a:lnTo>
                  <a:lnTo>
                    <a:pt x="86" y="249"/>
                  </a:lnTo>
                  <a:lnTo>
                    <a:pt x="88" y="247"/>
                  </a:lnTo>
                  <a:lnTo>
                    <a:pt x="84" y="245"/>
                  </a:lnTo>
                  <a:lnTo>
                    <a:pt x="90" y="240"/>
                  </a:lnTo>
                  <a:lnTo>
                    <a:pt x="92" y="240"/>
                  </a:lnTo>
                  <a:lnTo>
                    <a:pt x="94" y="238"/>
                  </a:lnTo>
                  <a:lnTo>
                    <a:pt x="90" y="236"/>
                  </a:lnTo>
                  <a:lnTo>
                    <a:pt x="90" y="234"/>
                  </a:lnTo>
                  <a:lnTo>
                    <a:pt x="94" y="230"/>
                  </a:lnTo>
                  <a:lnTo>
                    <a:pt x="92" y="230"/>
                  </a:lnTo>
                  <a:lnTo>
                    <a:pt x="90" y="230"/>
                  </a:lnTo>
                  <a:lnTo>
                    <a:pt x="88" y="232"/>
                  </a:lnTo>
                  <a:lnTo>
                    <a:pt x="86" y="232"/>
                  </a:lnTo>
                  <a:lnTo>
                    <a:pt x="86" y="236"/>
                  </a:lnTo>
                  <a:lnTo>
                    <a:pt x="84" y="240"/>
                  </a:lnTo>
                  <a:lnTo>
                    <a:pt x="86" y="238"/>
                  </a:lnTo>
                  <a:lnTo>
                    <a:pt x="86" y="240"/>
                  </a:lnTo>
                  <a:lnTo>
                    <a:pt x="80" y="245"/>
                  </a:lnTo>
                  <a:lnTo>
                    <a:pt x="77" y="245"/>
                  </a:lnTo>
                  <a:lnTo>
                    <a:pt x="73" y="247"/>
                  </a:lnTo>
                  <a:lnTo>
                    <a:pt x="71" y="245"/>
                  </a:lnTo>
                  <a:lnTo>
                    <a:pt x="71" y="241"/>
                  </a:lnTo>
                  <a:lnTo>
                    <a:pt x="75" y="241"/>
                  </a:lnTo>
                  <a:lnTo>
                    <a:pt x="75" y="240"/>
                  </a:lnTo>
                  <a:lnTo>
                    <a:pt x="73" y="240"/>
                  </a:lnTo>
                  <a:lnTo>
                    <a:pt x="69" y="241"/>
                  </a:lnTo>
                  <a:lnTo>
                    <a:pt x="69" y="240"/>
                  </a:lnTo>
                  <a:lnTo>
                    <a:pt x="71" y="238"/>
                  </a:lnTo>
                  <a:lnTo>
                    <a:pt x="73" y="236"/>
                  </a:lnTo>
                  <a:lnTo>
                    <a:pt x="75" y="232"/>
                  </a:lnTo>
                  <a:lnTo>
                    <a:pt x="73" y="230"/>
                  </a:lnTo>
                  <a:lnTo>
                    <a:pt x="77" y="228"/>
                  </a:lnTo>
                  <a:lnTo>
                    <a:pt x="77" y="225"/>
                  </a:lnTo>
                  <a:lnTo>
                    <a:pt x="79" y="225"/>
                  </a:lnTo>
                  <a:lnTo>
                    <a:pt x="82" y="225"/>
                  </a:lnTo>
                  <a:lnTo>
                    <a:pt x="80" y="223"/>
                  </a:lnTo>
                  <a:lnTo>
                    <a:pt x="80" y="221"/>
                  </a:lnTo>
                  <a:lnTo>
                    <a:pt x="82" y="219"/>
                  </a:lnTo>
                  <a:lnTo>
                    <a:pt x="82" y="217"/>
                  </a:lnTo>
                  <a:lnTo>
                    <a:pt x="84" y="217"/>
                  </a:lnTo>
                  <a:lnTo>
                    <a:pt x="86" y="215"/>
                  </a:lnTo>
                  <a:lnTo>
                    <a:pt x="86" y="217"/>
                  </a:lnTo>
                  <a:lnTo>
                    <a:pt x="88" y="219"/>
                  </a:lnTo>
                  <a:lnTo>
                    <a:pt x="90" y="219"/>
                  </a:lnTo>
                  <a:lnTo>
                    <a:pt x="92" y="217"/>
                  </a:lnTo>
                  <a:lnTo>
                    <a:pt x="94" y="215"/>
                  </a:lnTo>
                  <a:lnTo>
                    <a:pt x="90" y="213"/>
                  </a:lnTo>
                  <a:lnTo>
                    <a:pt x="90" y="213"/>
                  </a:lnTo>
                  <a:lnTo>
                    <a:pt x="92" y="210"/>
                  </a:lnTo>
                  <a:lnTo>
                    <a:pt x="97" y="210"/>
                  </a:lnTo>
                  <a:lnTo>
                    <a:pt x="97" y="208"/>
                  </a:lnTo>
                  <a:lnTo>
                    <a:pt x="95" y="208"/>
                  </a:lnTo>
                  <a:lnTo>
                    <a:pt x="97" y="206"/>
                  </a:lnTo>
                  <a:lnTo>
                    <a:pt x="99" y="204"/>
                  </a:lnTo>
                  <a:lnTo>
                    <a:pt x="99" y="202"/>
                  </a:lnTo>
                  <a:lnTo>
                    <a:pt x="103" y="202"/>
                  </a:lnTo>
                  <a:lnTo>
                    <a:pt x="105" y="202"/>
                  </a:lnTo>
                  <a:lnTo>
                    <a:pt x="107" y="198"/>
                  </a:lnTo>
                  <a:lnTo>
                    <a:pt x="108" y="198"/>
                  </a:lnTo>
                  <a:lnTo>
                    <a:pt x="110" y="195"/>
                  </a:lnTo>
                  <a:lnTo>
                    <a:pt x="108" y="195"/>
                  </a:lnTo>
                  <a:lnTo>
                    <a:pt x="108" y="197"/>
                  </a:lnTo>
                  <a:lnTo>
                    <a:pt x="107" y="197"/>
                  </a:lnTo>
                  <a:lnTo>
                    <a:pt x="105" y="195"/>
                  </a:lnTo>
                  <a:lnTo>
                    <a:pt x="105" y="191"/>
                  </a:lnTo>
                  <a:lnTo>
                    <a:pt x="103" y="191"/>
                  </a:lnTo>
                  <a:lnTo>
                    <a:pt x="103" y="189"/>
                  </a:lnTo>
                  <a:lnTo>
                    <a:pt x="105" y="187"/>
                  </a:lnTo>
                  <a:lnTo>
                    <a:pt x="108" y="191"/>
                  </a:lnTo>
                  <a:lnTo>
                    <a:pt x="108" y="189"/>
                  </a:lnTo>
                  <a:lnTo>
                    <a:pt x="108" y="187"/>
                  </a:lnTo>
                  <a:lnTo>
                    <a:pt x="107" y="185"/>
                  </a:lnTo>
                  <a:lnTo>
                    <a:pt x="107" y="183"/>
                  </a:lnTo>
                  <a:lnTo>
                    <a:pt x="107" y="183"/>
                  </a:lnTo>
                  <a:lnTo>
                    <a:pt x="108" y="183"/>
                  </a:lnTo>
                  <a:lnTo>
                    <a:pt x="110" y="183"/>
                  </a:lnTo>
                  <a:lnTo>
                    <a:pt x="110" y="182"/>
                  </a:lnTo>
                  <a:lnTo>
                    <a:pt x="108" y="180"/>
                  </a:lnTo>
                  <a:lnTo>
                    <a:pt x="108" y="180"/>
                  </a:lnTo>
                  <a:lnTo>
                    <a:pt x="108" y="178"/>
                  </a:lnTo>
                  <a:lnTo>
                    <a:pt x="110" y="176"/>
                  </a:lnTo>
                  <a:lnTo>
                    <a:pt x="112" y="176"/>
                  </a:lnTo>
                  <a:lnTo>
                    <a:pt x="114" y="178"/>
                  </a:lnTo>
                  <a:lnTo>
                    <a:pt x="114" y="176"/>
                  </a:lnTo>
                  <a:lnTo>
                    <a:pt x="112" y="174"/>
                  </a:lnTo>
                  <a:lnTo>
                    <a:pt x="112" y="172"/>
                  </a:lnTo>
                  <a:lnTo>
                    <a:pt x="108" y="170"/>
                  </a:lnTo>
                  <a:lnTo>
                    <a:pt x="108" y="170"/>
                  </a:lnTo>
                  <a:lnTo>
                    <a:pt x="110" y="167"/>
                  </a:lnTo>
                  <a:lnTo>
                    <a:pt x="116" y="167"/>
                  </a:lnTo>
                  <a:lnTo>
                    <a:pt x="118" y="169"/>
                  </a:lnTo>
                  <a:lnTo>
                    <a:pt x="120" y="169"/>
                  </a:lnTo>
                  <a:lnTo>
                    <a:pt x="120" y="167"/>
                  </a:lnTo>
                  <a:lnTo>
                    <a:pt x="122" y="165"/>
                  </a:lnTo>
                  <a:lnTo>
                    <a:pt x="120" y="167"/>
                  </a:lnTo>
                  <a:lnTo>
                    <a:pt x="118" y="165"/>
                  </a:lnTo>
                  <a:lnTo>
                    <a:pt x="116" y="163"/>
                  </a:lnTo>
                  <a:lnTo>
                    <a:pt x="112" y="163"/>
                  </a:lnTo>
                  <a:lnTo>
                    <a:pt x="110" y="161"/>
                  </a:lnTo>
                  <a:lnTo>
                    <a:pt x="112" y="159"/>
                  </a:lnTo>
                  <a:lnTo>
                    <a:pt x="112" y="157"/>
                  </a:lnTo>
                  <a:lnTo>
                    <a:pt x="112" y="159"/>
                  </a:lnTo>
                  <a:lnTo>
                    <a:pt x="114" y="159"/>
                  </a:lnTo>
                  <a:lnTo>
                    <a:pt x="116" y="157"/>
                  </a:lnTo>
                  <a:lnTo>
                    <a:pt x="114" y="157"/>
                  </a:lnTo>
                  <a:lnTo>
                    <a:pt x="114" y="155"/>
                  </a:lnTo>
                  <a:lnTo>
                    <a:pt x="116" y="154"/>
                  </a:lnTo>
                  <a:lnTo>
                    <a:pt x="114" y="152"/>
                  </a:lnTo>
                  <a:lnTo>
                    <a:pt x="114" y="152"/>
                  </a:lnTo>
                  <a:lnTo>
                    <a:pt x="114" y="152"/>
                  </a:lnTo>
                  <a:lnTo>
                    <a:pt x="118" y="154"/>
                  </a:lnTo>
                  <a:lnTo>
                    <a:pt x="120" y="152"/>
                  </a:lnTo>
                  <a:lnTo>
                    <a:pt x="116" y="150"/>
                  </a:lnTo>
                  <a:lnTo>
                    <a:pt x="118" y="148"/>
                  </a:lnTo>
                  <a:lnTo>
                    <a:pt x="120" y="150"/>
                  </a:lnTo>
                  <a:lnTo>
                    <a:pt x="122" y="148"/>
                  </a:lnTo>
                  <a:lnTo>
                    <a:pt x="120" y="146"/>
                  </a:lnTo>
                  <a:lnTo>
                    <a:pt x="116" y="144"/>
                  </a:lnTo>
                  <a:lnTo>
                    <a:pt x="118" y="144"/>
                  </a:lnTo>
                  <a:lnTo>
                    <a:pt x="120" y="144"/>
                  </a:lnTo>
                  <a:lnTo>
                    <a:pt x="123" y="140"/>
                  </a:lnTo>
                  <a:lnTo>
                    <a:pt x="125" y="142"/>
                  </a:lnTo>
                  <a:lnTo>
                    <a:pt x="127" y="140"/>
                  </a:lnTo>
                  <a:lnTo>
                    <a:pt x="127" y="139"/>
                  </a:lnTo>
                  <a:lnTo>
                    <a:pt x="133" y="137"/>
                  </a:lnTo>
                  <a:lnTo>
                    <a:pt x="135" y="137"/>
                  </a:lnTo>
                  <a:lnTo>
                    <a:pt x="137" y="137"/>
                  </a:lnTo>
                  <a:lnTo>
                    <a:pt x="142" y="139"/>
                  </a:lnTo>
                  <a:lnTo>
                    <a:pt x="142" y="137"/>
                  </a:lnTo>
                  <a:lnTo>
                    <a:pt x="140" y="137"/>
                  </a:lnTo>
                  <a:lnTo>
                    <a:pt x="138" y="133"/>
                  </a:lnTo>
                  <a:lnTo>
                    <a:pt x="137" y="135"/>
                  </a:lnTo>
                  <a:lnTo>
                    <a:pt x="135" y="133"/>
                  </a:lnTo>
                  <a:lnTo>
                    <a:pt x="131" y="135"/>
                  </a:lnTo>
                  <a:lnTo>
                    <a:pt x="129" y="133"/>
                  </a:lnTo>
                  <a:lnTo>
                    <a:pt x="129" y="131"/>
                  </a:lnTo>
                  <a:lnTo>
                    <a:pt x="131" y="129"/>
                  </a:lnTo>
                  <a:lnTo>
                    <a:pt x="135" y="129"/>
                  </a:lnTo>
                  <a:lnTo>
                    <a:pt x="133" y="127"/>
                  </a:lnTo>
                  <a:lnTo>
                    <a:pt x="135" y="124"/>
                  </a:lnTo>
                  <a:lnTo>
                    <a:pt x="135" y="124"/>
                  </a:lnTo>
                  <a:lnTo>
                    <a:pt x="138" y="127"/>
                  </a:lnTo>
                  <a:lnTo>
                    <a:pt x="140" y="127"/>
                  </a:lnTo>
                  <a:lnTo>
                    <a:pt x="142" y="129"/>
                  </a:lnTo>
                  <a:lnTo>
                    <a:pt x="142" y="127"/>
                  </a:lnTo>
                  <a:lnTo>
                    <a:pt x="138" y="124"/>
                  </a:lnTo>
                  <a:lnTo>
                    <a:pt x="137" y="122"/>
                  </a:lnTo>
                  <a:lnTo>
                    <a:pt x="138" y="118"/>
                  </a:lnTo>
                  <a:lnTo>
                    <a:pt x="142" y="118"/>
                  </a:lnTo>
                  <a:lnTo>
                    <a:pt x="140" y="116"/>
                  </a:lnTo>
                  <a:lnTo>
                    <a:pt x="138" y="116"/>
                  </a:lnTo>
                  <a:lnTo>
                    <a:pt x="135" y="120"/>
                  </a:lnTo>
                  <a:lnTo>
                    <a:pt x="133" y="120"/>
                  </a:lnTo>
                  <a:lnTo>
                    <a:pt x="135" y="118"/>
                  </a:lnTo>
                  <a:lnTo>
                    <a:pt x="133" y="116"/>
                  </a:lnTo>
                  <a:lnTo>
                    <a:pt x="135" y="112"/>
                  </a:lnTo>
                  <a:lnTo>
                    <a:pt x="137" y="112"/>
                  </a:lnTo>
                  <a:lnTo>
                    <a:pt x="138" y="112"/>
                  </a:lnTo>
                  <a:lnTo>
                    <a:pt x="144" y="112"/>
                  </a:lnTo>
                  <a:lnTo>
                    <a:pt x="146" y="111"/>
                  </a:lnTo>
                  <a:lnTo>
                    <a:pt x="142" y="109"/>
                  </a:lnTo>
                  <a:lnTo>
                    <a:pt x="138" y="109"/>
                  </a:lnTo>
                  <a:lnTo>
                    <a:pt x="137" y="105"/>
                  </a:lnTo>
                  <a:lnTo>
                    <a:pt x="140" y="103"/>
                  </a:lnTo>
                  <a:lnTo>
                    <a:pt x="142" y="103"/>
                  </a:lnTo>
                  <a:lnTo>
                    <a:pt x="140" y="105"/>
                  </a:lnTo>
                  <a:lnTo>
                    <a:pt x="142" y="107"/>
                  </a:lnTo>
                  <a:lnTo>
                    <a:pt x="144" y="105"/>
                  </a:lnTo>
                  <a:lnTo>
                    <a:pt x="146" y="103"/>
                  </a:lnTo>
                  <a:lnTo>
                    <a:pt x="148" y="107"/>
                  </a:lnTo>
                  <a:lnTo>
                    <a:pt x="148" y="109"/>
                  </a:lnTo>
                  <a:lnTo>
                    <a:pt x="150" y="112"/>
                  </a:lnTo>
                  <a:lnTo>
                    <a:pt x="151" y="111"/>
                  </a:lnTo>
                  <a:lnTo>
                    <a:pt x="150" y="107"/>
                  </a:lnTo>
                  <a:lnTo>
                    <a:pt x="151" y="105"/>
                  </a:lnTo>
                  <a:lnTo>
                    <a:pt x="153" y="105"/>
                  </a:lnTo>
                  <a:lnTo>
                    <a:pt x="151" y="103"/>
                  </a:lnTo>
                  <a:lnTo>
                    <a:pt x="150" y="101"/>
                  </a:lnTo>
                  <a:lnTo>
                    <a:pt x="151" y="101"/>
                  </a:lnTo>
                  <a:lnTo>
                    <a:pt x="153" y="103"/>
                  </a:lnTo>
                  <a:lnTo>
                    <a:pt x="155" y="101"/>
                  </a:lnTo>
                  <a:lnTo>
                    <a:pt x="153" y="99"/>
                  </a:lnTo>
                  <a:lnTo>
                    <a:pt x="157" y="99"/>
                  </a:lnTo>
                  <a:lnTo>
                    <a:pt x="157" y="101"/>
                  </a:lnTo>
                  <a:lnTo>
                    <a:pt x="161" y="99"/>
                  </a:lnTo>
                  <a:lnTo>
                    <a:pt x="161" y="103"/>
                  </a:lnTo>
                  <a:lnTo>
                    <a:pt x="163" y="103"/>
                  </a:lnTo>
                  <a:lnTo>
                    <a:pt x="163" y="103"/>
                  </a:lnTo>
                  <a:lnTo>
                    <a:pt x="165" y="97"/>
                  </a:lnTo>
                  <a:lnTo>
                    <a:pt x="166" y="96"/>
                  </a:lnTo>
                  <a:lnTo>
                    <a:pt x="166" y="94"/>
                  </a:lnTo>
                  <a:lnTo>
                    <a:pt x="165" y="94"/>
                  </a:lnTo>
                  <a:lnTo>
                    <a:pt x="161" y="96"/>
                  </a:lnTo>
                  <a:lnTo>
                    <a:pt x="159" y="94"/>
                  </a:lnTo>
                  <a:lnTo>
                    <a:pt x="151" y="96"/>
                  </a:lnTo>
                  <a:lnTo>
                    <a:pt x="150" y="96"/>
                  </a:lnTo>
                  <a:lnTo>
                    <a:pt x="151" y="92"/>
                  </a:lnTo>
                  <a:lnTo>
                    <a:pt x="153" y="92"/>
                  </a:lnTo>
                  <a:lnTo>
                    <a:pt x="155" y="92"/>
                  </a:lnTo>
                  <a:lnTo>
                    <a:pt x="155" y="90"/>
                  </a:lnTo>
                  <a:lnTo>
                    <a:pt x="157" y="86"/>
                  </a:lnTo>
                  <a:lnTo>
                    <a:pt x="159" y="86"/>
                  </a:lnTo>
                  <a:lnTo>
                    <a:pt x="161" y="88"/>
                  </a:lnTo>
                  <a:lnTo>
                    <a:pt x="163" y="88"/>
                  </a:lnTo>
                  <a:lnTo>
                    <a:pt x="161" y="86"/>
                  </a:lnTo>
                  <a:lnTo>
                    <a:pt x="161" y="84"/>
                  </a:lnTo>
                  <a:lnTo>
                    <a:pt x="165" y="84"/>
                  </a:lnTo>
                  <a:lnTo>
                    <a:pt x="165" y="82"/>
                  </a:lnTo>
                  <a:lnTo>
                    <a:pt x="163" y="82"/>
                  </a:lnTo>
                  <a:lnTo>
                    <a:pt x="165" y="81"/>
                  </a:lnTo>
                  <a:lnTo>
                    <a:pt x="168" y="81"/>
                  </a:lnTo>
                  <a:lnTo>
                    <a:pt x="166" y="77"/>
                  </a:lnTo>
                  <a:lnTo>
                    <a:pt x="165" y="79"/>
                  </a:lnTo>
                  <a:lnTo>
                    <a:pt x="163" y="77"/>
                  </a:lnTo>
                  <a:lnTo>
                    <a:pt x="166" y="73"/>
                  </a:lnTo>
                  <a:lnTo>
                    <a:pt x="168" y="73"/>
                  </a:lnTo>
                  <a:lnTo>
                    <a:pt x="172" y="75"/>
                  </a:lnTo>
                  <a:lnTo>
                    <a:pt x="172" y="71"/>
                  </a:lnTo>
                  <a:lnTo>
                    <a:pt x="170" y="69"/>
                  </a:lnTo>
                  <a:lnTo>
                    <a:pt x="170" y="64"/>
                  </a:lnTo>
                  <a:lnTo>
                    <a:pt x="172" y="64"/>
                  </a:lnTo>
                  <a:lnTo>
                    <a:pt x="174" y="66"/>
                  </a:lnTo>
                  <a:lnTo>
                    <a:pt x="176" y="66"/>
                  </a:lnTo>
                  <a:lnTo>
                    <a:pt x="176" y="71"/>
                  </a:lnTo>
                  <a:lnTo>
                    <a:pt x="178" y="73"/>
                  </a:lnTo>
                  <a:lnTo>
                    <a:pt x="176" y="69"/>
                  </a:lnTo>
                  <a:lnTo>
                    <a:pt x="180" y="69"/>
                  </a:lnTo>
                  <a:lnTo>
                    <a:pt x="183" y="69"/>
                  </a:lnTo>
                  <a:lnTo>
                    <a:pt x="181" y="68"/>
                  </a:lnTo>
                  <a:lnTo>
                    <a:pt x="180" y="68"/>
                  </a:lnTo>
                  <a:lnTo>
                    <a:pt x="176" y="64"/>
                  </a:lnTo>
                  <a:lnTo>
                    <a:pt x="176" y="62"/>
                  </a:lnTo>
                  <a:lnTo>
                    <a:pt x="180" y="60"/>
                  </a:lnTo>
                  <a:lnTo>
                    <a:pt x="181" y="62"/>
                  </a:lnTo>
                  <a:lnTo>
                    <a:pt x="183" y="68"/>
                  </a:lnTo>
                  <a:lnTo>
                    <a:pt x="187" y="69"/>
                  </a:lnTo>
                  <a:lnTo>
                    <a:pt x="189" y="73"/>
                  </a:lnTo>
                  <a:lnTo>
                    <a:pt x="189" y="69"/>
                  </a:lnTo>
                  <a:lnTo>
                    <a:pt x="189" y="68"/>
                  </a:lnTo>
                  <a:lnTo>
                    <a:pt x="183" y="64"/>
                  </a:lnTo>
                  <a:lnTo>
                    <a:pt x="183" y="62"/>
                  </a:lnTo>
                  <a:lnTo>
                    <a:pt x="183" y="58"/>
                  </a:lnTo>
                  <a:lnTo>
                    <a:pt x="185" y="54"/>
                  </a:lnTo>
                  <a:lnTo>
                    <a:pt x="189" y="51"/>
                  </a:lnTo>
                  <a:lnTo>
                    <a:pt x="191" y="53"/>
                  </a:lnTo>
                  <a:lnTo>
                    <a:pt x="191" y="56"/>
                  </a:lnTo>
                  <a:lnTo>
                    <a:pt x="189" y="60"/>
                  </a:lnTo>
                  <a:lnTo>
                    <a:pt x="189" y="64"/>
                  </a:lnTo>
                  <a:lnTo>
                    <a:pt x="193" y="60"/>
                  </a:lnTo>
                  <a:lnTo>
                    <a:pt x="193" y="58"/>
                  </a:lnTo>
                  <a:lnTo>
                    <a:pt x="193" y="54"/>
                  </a:lnTo>
                  <a:lnTo>
                    <a:pt x="196" y="49"/>
                  </a:lnTo>
                  <a:lnTo>
                    <a:pt x="198" y="47"/>
                  </a:lnTo>
                  <a:lnTo>
                    <a:pt x="200" y="56"/>
                  </a:lnTo>
                  <a:lnTo>
                    <a:pt x="198" y="60"/>
                  </a:lnTo>
                  <a:lnTo>
                    <a:pt x="198" y="64"/>
                  </a:lnTo>
                  <a:lnTo>
                    <a:pt x="196" y="66"/>
                  </a:lnTo>
                  <a:lnTo>
                    <a:pt x="196" y="66"/>
                  </a:lnTo>
                  <a:lnTo>
                    <a:pt x="200" y="64"/>
                  </a:lnTo>
                  <a:lnTo>
                    <a:pt x="200" y="62"/>
                  </a:lnTo>
                  <a:lnTo>
                    <a:pt x="202" y="58"/>
                  </a:lnTo>
                  <a:lnTo>
                    <a:pt x="204" y="58"/>
                  </a:lnTo>
                  <a:lnTo>
                    <a:pt x="208" y="60"/>
                  </a:lnTo>
                  <a:lnTo>
                    <a:pt x="206" y="56"/>
                  </a:lnTo>
                  <a:lnTo>
                    <a:pt x="202" y="54"/>
                  </a:lnTo>
                  <a:lnTo>
                    <a:pt x="202" y="53"/>
                  </a:lnTo>
                  <a:lnTo>
                    <a:pt x="204" y="49"/>
                  </a:lnTo>
                  <a:lnTo>
                    <a:pt x="206" y="47"/>
                  </a:lnTo>
                  <a:lnTo>
                    <a:pt x="208" y="45"/>
                  </a:lnTo>
                  <a:lnTo>
                    <a:pt x="208" y="51"/>
                  </a:lnTo>
                  <a:lnTo>
                    <a:pt x="209" y="47"/>
                  </a:lnTo>
                  <a:lnTo>
                    <a:pt x="211" y="45"/>
                  </a:lnTo>
                  <a:lnTo>
                    <a:pt x="213" y="47"/>
                  </a:lnTo>
                  <a:lnTo>
                    <a:pt x="215" y="49"/>
                  </a:lnTo>
                  <a:lnTo>
                    <a:pt x="219" y="53"/>
                  </a:lnTo>
                  <a:lnTo>
                    <a:pt x="221" y="54"/>
                  </a:lnTo>
                  <a:lnTo>
                    <a:pt x="221" y="51"/>
                  </a:lnTo>
                  <a:lnTo>
                    <a:pt x="219" y="47"/>
                  </a:lnTo>
                  <a:lnTo>
                    <a:pt x="219" y="45"/>
                  </a:lnTo>
                  <a:lnTo>
                    <a:pt x="219" y="41"/>
                  </a:lnTo>
                  <a:lnTo>
                    <a:pt x="215" y="41"/>
                  </a:lnTo>
                  <a:lnTo>
                    <a:pt x="215" y="39"/>
                  </a:lnTo>
                  <a:lnTo>
                    <a:pt x="211" y="39"/>
                  </a:lnTo>
                  <a:lnTo>
                    <a:pt x="208" y="36"/>
                  </a:lnTo>
                  <a:lnTo>
                    <a:pt x="208" y="34"/>
                  </a:lnTo>
                  <a:lnTo>
                    <a:pt x="211" y="34"/>
                  </a:lnTo>
                  <a:lnTo>
                    <a:pt x="213" y="30"/>
                  </a:lnTo>
                  <a:lnTo>
                    <a:pt x="215" y="34"/>
                  </a:lnTo>
                  <a:lnTo>
                    <a:pt x="217" y="32"/>
                  </a:lnTo>
                  <a:lnTo>
                    <a:pt x="219" y="32"/>
                  </a:lnTo>
                  <a:lnTo>
                    <a:pt x="224" y="36"/>
                  </a:lnTo>
                  <a:lnTo>
                    <a:pt x="226" y="36"/>
                  </a:lnTo>
                  <a:lnTo>
                    <a:pt x="230" y="36"/>
                  </a:lnTo>
                  <a:lnTo>
                    <a:pt x="232" y="36"/>
                  </a:lnTo>
                  <a:lnTo>
                    <a:pt x="230" y="39"/>
                  </a:lnTo>
                  <a:lnTo>
                    <a:pt x="234" y="39"/>
                  </a:lnTo>
                  <a:lnTo>
                    <a:pt x="234" y="43"/>
                  </a:lnTo>
                  <a:lnTo>
                    <a:pt x="237" y="43"/>
                  </a:lnTo>
                  <a:lnTo>
                    <a:pt x="239" y="43"/>
                  </a:lnTo>
                  <a:lnTo>
                    <a:pt x="237" y="41"/>
                  </a:lnTo>
                  <a:lnTo>
                    <a:pt x="236" y="39"/>
                  </a:lnTo>
                  <a:lnTo>
                    <a:pt x="237" y="38"/>
                  </a:lnTo>
                  <a:lnTo>
                    <a:pt x="236" y="36"/>
                  </a:lnTo>
                  <a:lnTo>
                    <a:pt x="236" y="34"/>
                  </a:lnTo>
                  <a:lnTo>
                    <a:pt x="239" y="30"/>
                  </a:lnTo>
                  <a:lnTo>
                    <a:pt x="237" y="30"/>
                  </a:lnTo>
                  <a:lnTo>
                    <a:pt x="237" y="28"/>
                  </a:lnTo>
                  <a:lnTo>
                    <a:pt x="239" y="28"/>
                  </a:lnTo>
                  <a:lnTo>
                    <a:pt x="241" y="25"/>
                  </a:lnTo>
                  <a:lnTo>
                    <a:pt x="243" y="25"/>
                  </a:lnTo>
                  <a:lnTo>
                    <a:pt x="247" y="26"/>
                  </a:lnTo>
                  <a:lnTo>
                    <a:pt x="247" y="25"/>
                  </a:lnTo>
                  <a:lnTo>
                    <a:pt x="247" y="25"/>
                  </a:lnTo>
                  <a:lnTo>
                    <a:pt x="247" y="23"/>
                  </a:lnTo>
                  <a:lnTo>
                    <a:pt x="249" y="21"/>
                  </a:lnTo>
                  <a:lnTo>
                    <a:pt x="251" y="23"/>
                  </a:lnTo>
                  <a:lnTo>
                    <a:pt x="251" y="21"/>
                  </a:lnTo>
                  <a:lnTo>
                    <a:pt x="251" y="17"/>
                  </a:lnTo>
                  <a:lnTo>
                    <a:pt x="247" y="15"/>
                  </a:lnTo>
                  <a:lnTo>
                    <a:pt x="245" y="13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51" y="15"/>
                  </a:lnTo>
                  <a:lnTo>
                    <a:pt x="252" y="13"/>
                  </a:lnTo>
                  <a:lnTo>
                    <a:pt x="251" y="10"/>
                  </a:lnTo>
                  <a:lnTo>
                    <a:pt x="252" y="8"/>
                  </a:lnTo>
                  <a:lnTo>
                    <a:pt x="256" y="10"/>
                  </a:lnTo>
                  <a:lnTo>
                    <a:pt x="258" y="11"/>
                  </a:lnTo>
                  <a:lnTo>
                    <a:pt x="258" y="13"/>
                  </a:lnTo>
                  <a:lnTo>
                    <a:pt x="260" y="11"/>
                  </a:lnTo>
                  <a:lnTo>
                    <a:pt x="260" y="10"/>
                  </a:lnTo>
                  <a:lnTo>
                    <a:pt x="262" y="8"/>
                  </a:lnTo>
                  <a:lnTo>
                    <a:pt x="264" y="11"/>
                  </a:lnTo>
                  <a:lnTo>
                    <a:pt x="266" y="11"/>
                  </a:lnTo>
                  <a:lnTo>
                    <a:pt x="267" y="13"/>
                  </a:lnTo>
                  <a:lnTo>
                    <a:pt x="266" y="13"/>
                  </a:lnTo>
                  <a:lnTo>
                    <a:pt x="266" y="17"/>
                  </a:lnTo>
                  <a:lnTo>
                    <a:pt x="260" y="23"/>
                  </a:lnTo>
                  <a:lnTo>
                    <a:pt x="262" y="26"/>
                  </a:lnTo>
                  <a:lnTo>
                    <a:pt x="260" y="28"/>
                  </a:lnTo>
                  <a:lnTo>
                    <a:pt x="262" y="30"/>
                  </a:lnTo>
                  <a:lnTo>
                    <a:pt x="258" y="36"/>
                  </a:lnTo>
                  <a:lnTo>
                    <a:pt x="260" y="38"/>
                  </a:lnTo>
                  <a:lnTo>
                    <a:pt x="260" y="39"/>
                  </a:lnTo>
                  <a:lnTo>
                    <a:pt x="262" y="39"/>
                  </a:lnTo>
                  <a:lnTo>
                    <a:pt x="266" y="34"/>
                  </a:lnTo>
                  <a:lnTo>
                    <a:pt x="266" y="30"/>
                  </a:lnTo>
                  <a:lnTo>
                    <a:pt x="266" y="28"/>
                  </a:lnTo>
                  <a:lnTo>
                    <a:pt x="266" y="25"/>
                  </a:lnTo>
                  <a:lnTo>
                    <a:pt x="271" y="19"/>
                  </a:lnTo>
                  <a:lnTo>
                    <a:pt x="271" y="15"/>
                  </a:lnTo>
                  <a:lnTo>
                    <a:pt x="275" y="8"/>
                  </a:lnTo>
                  <a:lnTo>
                    <a:pt x="277" y="8"/>
                  </a:lnTo>
                  <a:lnTo>
                    <a:pt x="277" y="10"/>
                  </a:lnTo>
                  <a:lnTo>
                    <a:pt x="277" y="15"/>
                  </a:lnTo>
                  <a:lnTo>
                    <a:pt x="275" y="17"/>
                  </a:lnTo>
                  <a:lnTo>
                    <a:pt x="275" y="19"/>
                  </a:lnTo>
                  <a:lnTo>
                    <a:pt x="279" y="19"/>
                  </a:lnTo>
                  <a:lnTo>
                    <a:pt x="275" y="25"/>
                  </a:lnTo>
                  <a:lnTo>
                    <a:pt x="275" y="28"/>
                  </a:lnTo>
                  <a:lnTo>
                    <a:pt x="277" y="26"/>
                  </a:lnTo>
                  <a:lnTo>
                    <a:pt x="279" y="26"/>
                  </a:lnTo>
                  <a:lnTo>
                    <a:pt x="280" y="25"/>
                  </a:lnTo>
                  <a:lnTo>
                    <a:pt x="282" y="26"/>
                  </a:lnTo>
                  <a:lnTo>
                    <a:pt x="282" y="25"/>
                  </a:lnTo>
                  <a:lnTo>
                    <a:pt x="282" y="21"/>
                  </a:lnTo>
                  <a:lnTo>
                    <a:pt x="284" y="21"/>
                  </a:lnTo>
                  <a:lnTo>
                    <a:pt x="284" y="19"/>
                  </a:lnTo>
                  <a:lnTo>
                    <a:pt x="284" y="17"/>
                  </a:lnTo>
                  <a:lnTo>
                    <a:pt x="286" y="15"/>
                  </a:lnTo>
                  <a:lnTo>
                    <a:pt x="286" y="13"/>
                  </a:lnTo>
                  <a:lnTo>
                    <a:pt x="288" y="13"/>
                  </a:lnTo>
                  <a:lnTo>
                    <a:pt x="288" y="11"/>
                  </a:lnTo>
                  <a:lnTo>
                    <a:pt x="286" y="10"/>
                  </a:lnTo>
                  <a:lnTo>
                    <a:pt x="284" y="10"/>
                  </a:lnTo>
                  <a:lnTo>
                    <a:pt x="282" y="10"/>
                  </a:lnTo>
                  <a:lnTo>
                    <a:pt x="284" y="6"/>
                  </a:lnTo>
                  <a:lnTo>
                    <a:pt x="286" y="4"/>
                  </a:lnTo>
                  <a:lnTo>
                    <a:pt x="288" y="8"/>
                  </a:lnTo>
                  <a:lnTo>
                    <a:pt x="290" y="8"/>
                  </a:lnTo>
                  <a:lnTo>
                    <a:pt x="292" y="6"/>
                  </a:lnTo>
                  <a:lnTo>
                    <a:pt x="288" y="4"/>
                  </a:lnTo>
                  <a:lnTo>
                    <a:pt x="288" y="2"/>
                  </a:lnTo>
                  <a:lnTo>
                    <a:pt x="292" y="0"/>
                  </a:lnTo>
                  <a:lnTo>
                    <a:pt x="294" y="0"/>
                  </a:lnTo>
                  <a:lnTo>
                    <a:pt x="295" y="2"/>
                  </a:lnTo>
                  <a:lnTo>
                    <a:pt x="29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72">
              <a:extLst>
                <a:ext uri="{FF2B5EF4-FFF2-40B4-BE49-F238E27FC236}">
                  <a16:creationId xmlns:a16="http://schemas.microsoft.com/office/drawing/2014/main" id="{8B4C00D5-A135-46DE-BE86-68BDE3896C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191768" y="4488777"/>
              <a:ext cx="740876" cy="1674638"/>
            </a:xfrm>
            <a:custGeom>
              <a:avLst/>
              <a:gdLst>
                <a:gd name="T0" fmla="*/ 83 w 169"/>
                <a:gd name="T1" fmla="*/ 363 h 382"/>
                <a:gd name="T2" fmla="*/ 84 w 169"/>
                <a:gd name="T3" fmla="*/ 340 h 382"/>
                <a:gd name="T4" fmla="*/ 118 w 169"/>
                <a:gd name="T5" fmla="*/ 331 h 382"/>
                <a:gd name="T6" fmla="*/ 111 w 169"/>
                <a:gd name="T7" fmla="*/ 346 h 382"/>
                <a:gd name="T8" fmla="*/ 105 w 169"/>
                <a:gd name="T9" fmla="*/ 335 h 382"/>
                <a:gd name="T10" fmla="*/ 124 w 169"/>
                <a:gd name="T11" fmla="*/ 318 h 382"/>
                <a:gd name="T12" fmla="*/ 8 w 169"/>
                <a:gd name="T13" fmla="*/ 314 h 382"/>
                <a:gd name="T14" fmla="*/ 118 w 169"/>
                <a:gd name="T15" fmla="*/ 307 h 382"/>
                <a:gd name="T16" fmla="*/ 107 w 169"/>
                <a:gd name="T17" fmla="*/ 286 h 382"/>
                <a:gd name="T18" fmla="*/ 126 w 169"/>
                <a:gd name="T19" fmla="*/ 11 h 382"/>
                <a:gd name="T20" fmla="*/ 146 w 169"/>
                <a:gd name="T21" fmla="*/ 24 h 382"/>
                <a:gd name="T22" fmla="*/ 154 w 169"/>
                <a:gd name="T23" fmla="*/ 43 h 382"/>
                <a:gd name="T24" fmla="*/ 161 w 169"/>
                <a:gd name="T25" fmla="*/ 67 h 382"/>
                <a:gd name="T26" fmla="*/ 167 w 169"/>
                <a:gd name="T27" fmla="*/ 94 h 382"/>
                <a:gd name="T28" fmla="*/ 157 w 169"/>
                <a:gd name="T29" fmla="*/ 101 h 382"/>
                <a:gd name="T30" fmla="*/ 142 w 169"/>
                <a:gd name="T31" fmla="*/ 99 h 382"/>
                <a:gd name="T32" fmla="*/ 139 w 169"/>
                <a:gd name="T33" fmla="*/ 108 h 382"/>
                <a:gd name="T34" fmla="*/ 133 w 169"/>
                <a:gd name="T35" fmla="*/ 114 h 382"/>
                <a:gd name="T36" fmla="*/ 131 w 169"/>
                <a:gd name="T37" fmla="*/ 127 h 382"/>
                <a:gd name="T38" fmla="*/ 135 w 169"/>
                <a:gd name="T39" fmla="*/ 138 h 382"/>
                <a:gd name="T40" fmla="*/ 124 w 169"/>
                <a:gd name="T41" fmla="*/ 157 h 382"/>
                <a:gd name="T42" fmla="*/ 112 w 169"/>
                <a:gd name="T43" fmla="*/ 170 h 382"/>
                <a:gd name="T44" fmla="*/ 103 w 169"/>
                <a:gd name="T45" fmla="*/ 174 h 382"/>
                <a:gd name="T46" fmla="*/ 97 w 169"/>
                <a:gd name="T47" fmla="*/ 185 h 382"/>
                <a:gd name="T48" fmla="*/ 81 w 169"/>
                <a:gd name="T49" fmla="*/ 196 h 382"/>
                <a:gd name="T50" fmla="*/ 84 w 169"/>
                <a:gd name="T51" fmla="*/ 223 h 382"/>
                <a:gd name="T52" fmla="*/ 83 w 169"/>
                <a:gd name="T53" fmla="*/ 234 h 382"/>
                <a:gd name="T54" fmla="*/ 88 w 169"/>
                <a:gd name="T55" fmla="*/ 247 h 382"/>
                <a:gd name="T56" fmla="*/ 107 w 169"/>
                <a:gd name="T57" fmla="*/ 260 h 382"/>
                <a:gd name="T58" fmla="*/ 96 w 169"/>
                <a:gd name="T59" fmla="*/ 279 h 382"/>
                <a:gd name="T60" fmla="*/ 83 w 169"/>
                <a:gd name="T61" fmla="*/ 275 h 382"/>
                <a:gd name="T62" fmla="*/ 71 w 169"/>
                <a:gd name="T63" fmla="*/ 281 h 382"/>
                <a:gd name="T64" fmla="*/ 90 w 169"/>
                <a:gd name="T65" fmla="*/ 284 h 382"/>
                <a:gd name="T66" fmla="*/ 101 w 169"/>
                <a:gd name="T67" fmla="*/ 290 h 382"/>
                <a:gd name="T68" fmla="*/ 94 w 169"/>
                <a:gd name="T69" fmla="*/ 294 h 382"/>
                <a:gd name="T70" fmla="*/ 83 w 169"/>
                <a:gd name="T71" fmla="*/ 301 h 382"/>
                <a:gd name="T72" fmla="*/ 84 w 169"/>
                <a:gd name="T73" fmla="*/ 310 h 382"/>
                <a:gd name="T74" fmla="*/ 83 w 169"/>
                <a:gd name="T75" fmla="*/ 325 h 382"/>
                <a:gd name="T76" fmla="*/ 81 w 169"/>
                <a:gd name="T77" fmla="*/ 353 h 382"/>
                <a:gd name="T78" fmla="*/ 58 w 169"/>
                <a:gd name="T79" fmla="*/ 365 h 382"/>
                <a:gd name="T80" fmla="*/ 47 w 169"/>
                <a:gd name="T81" fmla="*/ 380 h 382"/>
                <a:gd name="T82" fmla="*/ 26 w 169"/>
                <a:gd name="T83" fmla="*/ 368 h 382"/>
                <a:gd name="T84" fmla="*/ 26 w 169"/>
                <a:gd name="T85" fmla="*/ 353 h 382"/>
                <a:gd name="T86" fmla="*/ 11 w 169"/>
                <a:gd name="T87" fmla="*/ 329 h 382"/>
                <a:gd name="T88" fmla="*/ 11 w 169"/>
                <a:gd name="T89" fmla="*/ 312 h 382"/>
                <a:gd name="T90" fmla="*/ 6 w 169"/>
                <a:gd name="T91" fmla="*/ 314 h 382"/>
                <a:gd name="T92" fmla="*/ 2 w 169"/>
                <a:gd name="T93" fmla="*/ 292 h 382"/>
                <a:gd name="T94" fmla="*/ 8 w 169"/>
                <a:gd name="T95" fmla="*/ 275 h 382"/>
                <a:gd name="T96" fmla="*/ 17 w 169"/>
                <a:gd name="T97" fmla="*/ 256 h 382"/>
                <a:gd name="T98" fmla="*/ 21 w 169"/>
                <a:gd name="T99" fmla="*/ 224 h 382"/>
                <a:gd name="T100" fmla="*/ 10 w 169"/>
                <a:gd name="T101" fmla="*/ 187 h 382"/>
                <a:gd name="T102" fmla="*/ 26 w 169"/>
                <a:gd name="T103" fmla="*/ 153 h 382"/>
                <a:gd name="T104" fmla="*/ 34 w 169"/>
                <a:gd name="T105" fmla="*/ 107 h 382"/>
                <a:gd name="T106" fmla="*/ 47 w 169"/>
                <a:gd name="T107" fmla="*/ 86 h 382"/>
                <a:gd name="T108" fmla="*/ 54 w 169"/>
                <a:gd name="T109" fmla="*/ 49 h 382"/>
                <a:gd name="T110" fmla="*/ 71 w 169"/>
                <a:gd name="T111" fmla="*/ 32 h 382"/>
                <a:gd name="T112" fmla="*/ 79 w 169"/>
                <a:gd name="T113" fmla="*/ 22 h 382"/>
                <a:gd name="T114" fmla="*/ 99 w 169"/>
                <a:gd name="T115" fmla="*/ 19 h 382"/>
                <a:gd name="T116" fmla="*/ 107 w 169"/>
                <a:gd name="T117" fmla="*/ 7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9" h="382">
                  <a:moveTo>
                    <a:pt x="88" y="337"/>
                  </a:moveTo>
                  <a:lnTo>
                    <a:pt x="90" y="339"/>
                  </a:lnTo>
                  <a:lnTo>
                    <a:pt x="88" y="344"/>
                  </a:lnTo>
                  <a:lnTo>
                    <a:pt x="86" y="350"/>
                  </a:lnTo>
                  <a:lnTo>
                    <a:pt x="86" y="355"/>
                  </a:lnTo>
                  <a:lnTo>
                    <a:pt x="84" y="361"/>
                  </a:lnTo>
                  <a:lnTo>
                    <a:pt x="83" y="363"/>
                  </a:lnTo>
                  <a:lnTo>
                    <a:pt x="83" y="363"/>
                  </a:lnTo>
                  <a:lnTo>
                    <a:pt x="83" y="359"/>
                  </a:lnTo>
                  <a:lnTo>
                    <a:pt x="81" y="357"/>
                  </a:lnTo>
                  <a:lnTo>
                    <a:pt x="83" y="348"/>
                  </a:lnTo>
                  <a:lnTo>
                    <a:pt x="84" y="346"/>
                  </a:lnTo>
                  <a:lnTo>
                    <a:pt x="86" y="342"/>
                  </a:lnTo>
                  <a:lnTo>
                    <a:pt x="84" y="340"/>
                  </a:lnTo>
                  <a:lnTo>
                    <a:pt x="88" y="337"/>
                  </a:lnTo>
                  <a:close/>
                  <a:moveTo>
                    <a:pt x="116" y="322"/>
                  </a:moveTo>
                  <a:lnTo>
                    <a:pt x="118" y="324"/>
                  </a:lnTo>
                  <a:lnTo>
                    <a:pt x="116" y="324"/>
                  </a:lnTo>
                  <a:lnTo>
                    <a:pt x="116" y="325"/>
                  </a:lnTo>
                  <a:lnTo>
                    <a:pt x="114" y="329"/>
                  </a:lnTo>
                  <a:lnTo>
                    <a:pt x="118" y="331"/>
                  </a:lnTo>
                  <a:lnTo>
                    <a:pt x="118" y="333"/>
                  </a:lnTo>
                  <a:lnTo>
                    <a:pt x="116" y="335"/>
                  </a:lnTo>
                  <a:lnTo>
                    <a:pt x="114" y="337"/>
                  </a:lnTo>
                  <a:lnTo>
                    <a:pt x="111" y="340"/>
                  </a:lnTo>
                  <a:lnTo>
                    <a:pt x="111" y="342"/>
                  </a:lnTo>
                  <a:lnTo>
                    <a:pt x="112" y="344"/>
                  </a:lnTo>
                  <a:lnTo>
                    <a:pt x="111" y="346"/>
                  </a:lnTo>
                  <a:lnTo>
                    <a:pt x="107" y="346"/>
                  </a:lnTo>
                  <a:lnTo>
                    <a:pt x="107" y="346"/>
                  </a:lnTo>
                  <a:lnTo>
                    <a:pt x="109" y="342"/>
                  </a:lnTo>
                  <a:lnTo>
                    <a:pt x="109" y="340"/>
                  </a:lnTo>
                  <a:lnTo>
                    <a:pt x="109" y="340"/>
                  </a:lnTo>
                  <a:lnTo>
                    <a:pt x="105" y="335"/>
                  </a:lnTo>
                  <a:lnTo>
                    <a:pt x="105" y="335"/>
                  </a:lnTo>
                  <a:lnTo>
                    <a:pt x="105" y="331"/>
                  </a:lnTo>
                  <a:lnTo>
                    <a:pt x="107" y="329"/>
                  </a:lnTo>
                  <a:lnTo>
                    <a:pt x="109" y="325"/>
                  </a:lnTo>
                  <a:lnTo>
                    <a:pt x="111" y="322"/>
                  </a:lnTo>
                  <a:lnTo>
                    <a:pt x="114" y="324"/>
                  </a:lnTo>
                  <a:lnTo>
                    <a:pt x="116" y="322"/>
                  </a:lnTo>
                  <a:close/>
                  <a:moveTo>
                    <a:pt x="124" y="318"/>
                  </a:moveTo>
                  <a:lnTo>
                    <a:pt x="124" y="320"/>
                  </a:lnTo>
                  <a:lnTo>
                    <a:pt x="122" y="320"/>
                  </a:lnTo>
                  <a:lnTo>
                    <a:pt x="120" y="322"/>
                  </a:lnTo>
                  <a:lnTo>
                    <a:pt x="118" y="320"/>
                  </a:lnTo>
                  <a:lnTo>
                    <a:pt x="120" y="318"/>
                  </a:lnTo>
                  <a:lnTo>
                    <a:pt x="124" y="318"/>
                  </a:lnTo>
                  <a:close/>
                  <a:moveTo>
                    <a:pt x="8" y="314"/>
                  </a:moveTo>
                  <a:lnTo>
                    <a:pt x="6" y="318"/>
                  </a:lnTo>
                  <a:lnTo>
                    <a:pt x="4" y="318"/>
                  </a:lnTo>
                  <a:lnTo>
                    <a:pt x="4" y="316"/>
                  </a:lnTo>
                  <a:lnTo>
                    <a:pt x="8" y="314"/>
                  </a:lnTo>
                  <a:close/>
                  <a:moveTo>
                    <a:pt x="118" y="305"/>
                  </a:moveTo>
                  <a:lnTo>
                    <a:pt x="120" y="305"/>
                  </a:lnTo>
                  <a:lnTo>
                    <a:pt x="118" y="307"/>
                  </a:lnTo>
                  <a:lnTo>
                    <a:pt x="118" y="305"/>
                  </a:lnTo>
                  <a:lnTo>
                    <a:pt x="118" y="305"/>
                  </a:lnTo>
                  <a:close/>
                  <a:moveTo>
                    <a:pt x="105" y="277"/>
                  </a:moveTo>
                  <a:lnTo>
                    <a:pt x="109" y="277"/>
                  </a:lnTo>
                  <a:lnTo>
                    <a:pt x="109" y="279"/>
                  </a:lnTo>
                  <a:lnTo>
                    <a:pt x="107" y="282"/>
                  </a:lnTo>
                  <a:lnTo>
                    <a:pt x="107" y="286"/>
                  </a:lnTo>
                  <a:lnTo>
                    <a:pt x="105" y="286"/>
                  </a:lnTo>
                  <a:lnTo>
                    <a:pt x="103" y="281"/>
                  </a:lnTo>
                  <a:lnTo>
                    <a:pt x="105" y="277"/>
                  </a:lnTo>
                  <a:close/>
                  <a:moveTo>
                    <a:pt x="112" y="0"/>
                  </a:moveTo>
                  <a:lnTo>
                    <a:pt x="114" y="2"/>
                  </a:lnTo>
                  <a:lnTo>
                    <a:pt x="118" y="6"/>
                  </a:lnTo>
                  <a:lnTo>
                    <a:pt x="126" y="11"/>
                  </a:lnTo>
                  <a:lnTo>
                    <a:pt x="129" y="15"/>
                  </a:lnTo>
                  <a:lnTo>
                    <a:pt x="137" y="15"/>
                  </a:lnTo>
                  <a:lnTo>
                    <a:pt x="139" y="17"/>
                  </a:lnTo>
                  <a:lnTo>
                    <a:pt x="140" y="17"/>
                  </a:lnTo>
                  <a:lnTo>
                    <a:pt x="144" y="22"/>
                  </a:lnTo>
                  <a:lnTo>
                    <a:pt x="146" y="24"/>
                  </a:lnTo>
                  <a:lnTo>
                    <a:pt x="146" y="24"/>
                  </a:lnTo>
                  <a:lnTo>
                    <a:pt x="148" y="24"/>
                  </a:lnTo>
                  <a:lnTo>
                    <a:pt x="152" y="28"/>
                  </a:lnTo>
                  <a:lnTo>
                    <a:pt x="154" y="28"/>
                  </a:lnTo>
                  <a:lnTo>
                    <a:pt x="155" y="32"/>
                  </a:lnTo>
                  <a:lnTo>
                    <a:pt x="154" y="34"/>
                  </a:lnTo>
                  <a:lnTo>
                    <a:pt x="154" y="39"/>
                  </a:lnTo>
                  <a:lnTo>
                    <a:pt x="154" y="43"/>
                  </a:lnTo>
                  <a:lnTo>
                    <a:pt x="154" y="47"/>
                  </a:lnTo>
                  <a:lnTo>
                    <a:pt x="157" y="47"/>
                  </a:lnTo>
                  <a:lnTo>
                    <a:pt x="159" y="51"/>
                  </a:lnTo>
                  <a:lnTo>
                    <a:pt x="157" y="52"/>
                  </a:lnTo>
                  <a:lnTo>
                    <a:pt x="157" y="58"/>
                  </a:lnTo>
                  <a:lnTo>
                    <a:pt x="159" y="60"/>
                  </a:lnTo>
                  <a:lnTo>
                    <a:pt x="161" y="67"/>
                  </a:lnTo>
                  <a:lnTo>
                    <a:pt x="159" y="69"/>
                  </a:lnTo>
                  <a:lnTo>
                    <a:pt x="161" y="73"/>
                  </a:lnTo>
                  <a:lnTo>
                    <a:pt x="161" y="79"/>
                  </a:lnTo>
                  <a:lnTo>
                    <a:pt x="159" y="80"/>
                  </a:lnTo>
                  <a:lnTo>
                    <a:pt x="161" y="86"/>
                  </a:lnTo>
                  <a:lnTo>
                    <a:pt x="165" y="88"/>
                  </a:lnTo>
                  <a:lnTo>
                    <a:pt x="167" y="94"/>
                  </a:lnTo>
                  <a:lnTo>
                    <a:pt x="169" y="95"/>
                  </a:lnTo>
                  <a:lnTo>
                    <a:pt x="169" y="99"/>
                  </a:lnTo>
                  <a:lnTo>
                    <a:pt x="169" y="99"/>
                  </a:lnTo>
                  <a:lnTo>
                    <a:pt x="167" y="101"/>
                  </a:lnTo>
                  <a:lnTo>
                    <a:pt x="163" y="101"/>
                  </a:lnTo>
                  <a:lnTo>
                    <a:pt x="161" y="97"/>
                  </a:lnTo>
                  <a:lnTo>
                    <a:pt x="157" y="101"/>
                  </a:lnTo>
                  <a:lnTo>
                    <a:pt x="155" y="99"/>
                  </a:lnTo>
                  <a:lnTo>
                    <a:pt x="154" y="101"/>
                  </a:lnTo>
                  <a:lnTo>
                    <a:pt x="150" y="101"/>
                  </a:lnTo>
                  <a:lnTo>
                    <a:pt x="150" y="97"/>
                  </a:lnTo>
                  <a:lnTo>
                    <a:pt x="146" y="101"/>
                  </a:lnTo>
                  <a:lnTo>
                    <a:pt x="144" y="97"/>
                  </a:lnTo>
                  <a:lnTo>
                    <a:pt x="142" y="99"/>
                  </a:lnTo>
                  <a:lnTo>
                    <a:pt x="142" y="103"/>
                  </a:lnTo>
                  <a:lnTo>
                    <a:pt x="142" y="105"/>
                  </a:lnTo>
                  <a:lnTo>
                    <a:pt x="139" y="105"/>
                  </a:lnTo>
                  <a:lnTo>
                    <a:pt x="137" y="103"/>
                  </a:lnTo>
                  <a:lnTo>
                    <a:pt x="135" y="103"/>
                  </a:lnTo>
                  <a:lnTo>
                    <a:pt x="137" y="107"/>
                  </a:lnTo>
                  <a:lnTo>
                    <a:pt x="139" y="108"/>
                  </a:lnTo>
                  <a:lnTo>
                    <a:pt x="137" y="110"/>
                  </a:lnTo>
                  <a:lnTo>
                    <a:pt x="133" y="110"/>
                  </a:lnTo>
                  <a:lnTo>
                    <a:pt x="131" y="112"/>
                  </a:lnTo>
                  <a:lnTo>
                    <a:pt x="135" y="114"/>
                  </a:lnTo>
                  <a:lnTo>
                    <a:pt x="135" y="116"/>
                  </a:lnTo>
                  <a:lnTo>
                    <a:pt x="133" y="116"/>
                  </a:lnTo>
                  <a:lnTo>
                    <a:pt x="133" y="114"/>
                  </a:lnTo>
                  <a:lnTo>
                    <a:pt x="129" y="114"/>
                  </a:lnTo>
                  <a:lnTo>
                    <a:pt x="129" y="114"/>
                  </a:lnTo>
                  <a:lnTo>
                    <a:pt x="131" y="118"/>
                  </a:lnTo>
                  <a:lnTo>
                    <a:pt x="133" y="118"/>
                  </a:lnTo>
                  <a:lnTo>
                    <a:pt x="135" y="120"/>
                  </a:lnTo>
                  <a:lnTo>
                    <a:pt x="133" y="122"/>
                  </a:lnTo>
                  <a:lnTo>
                    <a:pt x="131" y="127"/>
                  </a:lnTo>
                  <a:lnTo>
                    <a:pt x="131" y="129"/>
                  </a:lnTo>
                  <a:lnTo>
                    <a:pt x="127" y="131"/>
                  </a:lnTo>
                  <a:lnTo>
                    <a:pt x="131" y="133"/>
                  </a:lnTo>
                  <a:lnTo>
                    <a:pt x="133" y="133"/>
                  </a:lnTo>
                  <a:lnTo>
                    <a:pt x="135" y="137"/>
                  </a:lnTo>
                  <a:lnTo>
                    <a:pt x="133" y="137"/>
                  </a:lnTo>
                  <a:lnTo>
                    <a:pt x="135" y="138"/>
                  </a:lnTo>
                  <a:lnTo>
                    <a:pt x="137" y="138"/>
                  </a:lnTo>
                  <a:lnTo>
                    <a:pt x="133" y="144"/>
                  </a:lnTo>
                  <a:lnTo>
                    <a:pt x="131" y="144"/>
                  </a:lnTo>
                  <a:lnTo>
                    <a:pt x="129" y="146"/>
                  </a:lnTo>
                  <a:lnTo>
                    <a:pt x="129" y="151"/>
                  </a:lnTo>
                  <a:lnTo>
                    <a:pt x="126" y="157"/>
                  </a:lnTo>
                  <a:lnTo>
                    <a:pt x="124" y="157"/>
                  </a:lnTo>
                  <a:lnTo>
                    <a:pt x="120" y="161"/>
                  </a:lnTo>
                  <a:lnTo>
                    <a:pt x="120" y="159"/>
                  </a:lnTo>
                  <a:lnTo>
                    <a:pt x="118" y="161"/>
                  </a:lnTo>
                  <a:lnTo>
                    <a:pt x="120" y="165"/>
                  </a:lnTo>
                  <a:lnTo>
                    <a:pt x="116" y="166"/>
                  </a:lnTo>
                  <a:lnTo>
                    <a:pt x="114" y="170"/>
                  </a:lnTo>
                  <a:lnTo>
                    <a:pt x="112" y="170"/>
                  </a:lnTo>
                  <a:lnTo>
                    <a:pt x="112" y="168"/>
                  </a:lnTo>
                  <a:lnTo>
                    <a:pt x="109" y="168"/>
                  </a:lnTo>
                  <a:lnTo>
                    <a:pt x="107" y="170"/>
                  </a:lnTo>
                  <a:lnTo>
                    <a:pt x="107" y="176"/>
                  </a:lnTo>
                  <a:lnTo>
                    <a:pt x="105" y="178"/>
                  </a:lnTo>
                  <a:lnTo>
                    <a:pt x="103" y="174"/>
                  </a:lnTo>
                  <a:lnTo>
                    <a:pt x="103" y="174"/>
                  </a:lnTo>
                  <a:lnTo>
                    <a:pt x="101" y="178"/>
                  </a:lnTo>
                  <a:lnTo>
                    <a:pt x="99" y="180"/>
                  </a:lnTo>
                  <a:lnTo>
                    <a:pt x="99" y="178"/>
                  </a:lnTo>
                  <a:lnTo>
                    <a:pt x="96" y="180"/>
                  </a:lnTo>
                  <a:lnTo>
                    <a:pt x="96" y="181"/>
                  </a:lnTo>
                  <a:lnTo>
                    <a:pt x="97" y="183"/>
                  </a:lnTo>
                  <a:lnTo>
                    <a:pt x="97" y="185"/>
                  </a:lnTo>
                  <a:lnTo>
                    <a:pt x="92" y="189"/>
                  </a:lnTo>
                  <a:lnTo>
                    <a:pt x="90" y="187"/>
                  </a:lnTo>
                  <a:lnTo>
                    <a:pt x="88" y="189"/>
                  </a:lnTo>
                  <a:lnTo>
                    <a:pt x="90" y="193"/>
                  </a:lnTo>
                  <a:lnTo>
                    <a:pt x="88" y="196"/>
                  </a:lnTo>
                  <a:lnTo>
                    <a:pt x="83" y="198"/>
                  </a:lnTo>
                  <a:lnTo>
                    <a:pt x="81" y="196"/>
                  </a:lnTo>
                  <a:lnTo>
                    <a:pt x="84" y="202"/>
                  </a:lnTo>
                  <a:lnTo>
                    <a:pt x="84" y="206"/>
                  </a:lnTo>
                  <a:lnTo>
                    <a:pt x="83" y="208"/>
                  </a:lnTo>
                  <a:lnTo>
                    <a:pt x="84" y="211"/>
                  </a:lnTo>
                  <a:lnTo>
                    <a:pt x="83" y="215"/>
                  </a:lnTo>
                  <a:lnTo>
                    <a:pt x="86" y="219"/>
                  </a:lnTo>
                  <a:lnTo>
                    <a:pt x="84" y="223"/>
                  </a:lnTo>
                  <a:lnTo>
                    <a:pt x="83" y="219"/>
                  </a:lnTo>
                  <a:lnTo>
                    <a:pt x="83" y="221"/>
                  </a:lnTo>
                  <a:lnTo>
                    <a:pt x="83" y="226"/>
                  </a:lnTo>
                  <a:lnTo>
                    <a:pt x="81" y="228"/>
                  </a:lnTo>
                  <a:lnTo>
                    <a:pt x="83" y="230"/>
                  </a:lnTo>
                  <a:lnTo>
                    <a:pt x="83" y="232"/>
                  </a:lnTo>
                  <a:lnTo>
                    <a:pt x="83" y="234"/>
                  </a:lnTo>
                  <a:lnTo>
                    <a:pt x="84" y="238"/>
                  </a:lnTo>
                  <a:lnTo>
                    <a:pt x="81" y="239"/>
                  </a:lnTo>
                  <a:lnTo>
                    <a:pt x="83" y="241"/>
                  </a:lnTo>
                  <a:lnTo>
                    <a:pt x="84" y="245"/>
                  </a:lnTo>
                  <a:lnTo>
                    <a:pt x="86" y="245"/>
                  </a:lnTo>
                  <a:lnTo>
                    <a:pt x="86" y="249"/>
                  </a:lnTo>
                  <a:lnTo>
                    <a:pt x="88" y="247"/>
                  </a:lnTo>
                  <a:lnTo>
                    <a:pt x="90" y="251"/>
                  </a:lnTo>
                  <a:lnTo>
                    <a:pt x="94" y="247"/>
                  </a:lnTo>
                  <a:lnTo>
                    <a:pt x="96" y="249"/>
                  </a:lnTo>
                  <a:lnTo>
                    <a:pt x="97" y="251"/>
                  </a:lnTo>
                  <a:lnTo>
                    <a:pt x="103" y="256"/>
                  </a:lnTo>
                  <a:lnTo>
                    <a:pt x="101" y="258"/>
                  </a:lnTo>
                  <a:lnTo>
                    <a:pt x="107" y="260"/>
                  </a:lnTo>
                  <a:lnTo>
                    <a:pt x="107" y="264"/>
                  </a:lnTo>
                  <a:lnTo>
                    <a:pt x="111" y="266"/>
                  </a:lnTo>
                  <a:lnTo>
                    <a:pt x="109" y="271"/>
                  </a:lnTo>
                  <a:lnTo>
                    <a:pt x="103" y="277"/>
                  </a:lnTo>
                  <a:lnTo>
                    <a:pt x="103" y="281"/>
                  </a:lnTo>
                  <a:lnTo>
                    <a:pt x="97" y="281"/>
                  </a:lnTo>
                  <a:lnTo>
                    <a:pt x="96" y="279"/>
                  </a:lnTo>
                  <a:lnTo>
                    <a:pt x="96" y="277"/>
                  </a:lnTo>
                  <a:lnTo>
                    <a:pt x="92" y="275"/>
                  </a:lnTo>
                  <a:lnTo>
                    <a:pt x="90" y="275"/>
                  </a:lnTo>
                  <a:lnTo>
                    <a:pt x="90" y="277"/>
                  </a:lnTo>
                  <a:lnTo>
                    <a:pt x="88" y="277"/>
                  </a:lnTo>
                  <a:lnTo>
                    <a:pt x="86" y="275"/>
                  </a:lnTo>
                  <a:lnTo>
                    <a:pt x="83" y="275"/>
                  </a:lnTo>
                  <a:lnTo>
                    <a:pt x="83" y="277"/>
                  </a:lnTo>
                  <a:lnTo>
                    <a:pt x="79" y="277"/>
                  </a:lnTo>
                  <a:lnTo>
                    <a:pt x="79" y="275"/>
                  </a:lnTo>
                  <a:lnTo>
                    <a:pt x="75" y="279"/>
                  </a:lnTo>
                  <a:lnTo>
                    <a:pt x="73" y="277"/>
                  </a:lnTo>
                  <a:lnTo>
                    <a:pt x="71" y="279"/>
                  </a:lnTo>
                  <a:lnTo>
                    <a:pt x="71" y="281"/>
                  </a:lnTo>
                  <a:lnTo>
                    <a:pt x="75" y="281"/>
                  </a:lnTo>
                  <a:lnTo>
                    <a:pt x="77" y="281"/>
                  </a:lnTo>
                  <a:lnTo>
                    <a:pt x="77" y="279"/>
                  </a:lnTo>
                  <a:lnTo>
                    <a:pt x="83" y="279"/>
                  </a:lnTo>
                  <a:lnTo>
                    <a:pt x="84" y="281"/>
                  </a:lnTo>
                  <a:lnTo>
                    <a:pt x="88" y="282"/>
                  </a:lnTo>
                  <a:lnTo>
                    <a:pt x="90" y="284"/>
                  </a:lnTo>
                  <a:lnTo>
                    <a:pt x="92" y="282"/>
                  </a:lnTo>
                  <a:lnTo>
                    <a:pt x="94" y="284"/>
                  </a:lnTo>
                  <a:lnTo>
                    <a:pt x="97" y="282"/>
                  </a:lnTo>
                  <a:lnTo>
                    <a:pt x="101" y="282"/>
                  </a:lnTo>
                  <a:lnTo>
                    <a:pt x="103" y="284"/>
                  </a:lnTo>
                  <a:lnTo>
                    <a:pt x="103" y="288"/>
                  </a:lnTo>
                  <a:lnTo>
                    <a:pt x="101" y="290"/>
                  </a:lnTo>
                  <a:lnTo>
                    <a:pt x="99" y="290"/>
                  </a:lnTo>
                  <a:lnTo>
                    <a:pt x="96" y="294"/>
                  </a:lnTo>
                  <a:lnTo>
                    <a:pt x="94" y="294"/>
                  </a:lnTo>
                  <a:lnTo>
                    <a:pt x="96" y="292"/>
                  </a:lnTo>
                  <a:lnTo>
                    <a:pt x="94" y="290"/>
                  </a:lnTo>
                  <a:lnTo>
                    <a:pt x="92" y="292"/>
                  </a:lnTo>
                  <a:lnTo>
                    <a:pt x="94" y="294"/>
                  </a:lnTo>
                  <a:lnTo>
                    <a:pt x="90" y="294"/>
                  </a:lnTo>
                  <a:lnTo>
                    <a:pt x="88" y="297"/>
                  </a:lnTo>
                  <a:lnTo>
                    <a:pt x="88" y="299"/>
                  </a:lnTo>
                  <a:lnTo>
                    <a:pt x="84" y="297"/>
                  </a:lnTo>
                  <a:lnTo>
                    <a:pt x="86" y="299"/>
                  </a:lnTo>
                  <a:lnTo>
                    <a:pt x="83" y="301"/>
                  </a:lnTo>
                  <a:lnTo>
                    <a:pt x="83" y="301"/>
                  </a:lnTo>
                  <a:lnTo>
                    <a:pt x="81" y="301"/>
                  </a:lnTo>
                  <a:lnTo>
                    <a:pt x="79" y="303"/>
                  </a:lnTo>
                  <a:lnTo>
                    <a:pt x="83" y="303"/>
                  </a:lnTo>
                  <a:lnTo>
                    <a:pt x="86" y="307"/>
                  </a:lnTo>
                  <a:lnTo>
                    <a:pt x="79" y="307"/>
                  </a:lnTo>
                  <a:lnTo>
                    <a:pt x="84" y="309"/>
                  </a:lnTo>
                  <a:lnTo>
                    <a:pt x="84" y="310"/>
                  </a:lnTo>
                  <a:lnTo>
                    <a:pt x="83" y="316"/>
                  </a:lnTo>
                  <a:lnTo>
                    <a:pt x="86" y="318"/>
                  </a:lnTo>
                  <a:lnTo>
                    <a:pt x="83" y="320"/>
                  </a:lnTo>
                  <a:lnTo>
                    <a:pt x="79" y="318"/>
                  </a:lnTo>
                  <a:lnTo>
                    <a:pt x="81" y="322"/>
                  </a:lnTo>
                  <a:lnTo>
                    <a:pt x="79" y="324"/>
                  </a:lnTo>
                  <a:lnTo>
                    <a:pt x="83" y="325"/>
                  </a:lnTo>
                  <a:lnTo>
                    <a:pt x="79" y="329"/>
                  </a:lnTo>
                  <a:lnTo>
                    <a:pt x="83" y="333"/>
                  </a:lnTo>
                  <a:lnTo>
                    <a:pt x="79" y="335"/>
                  </a:lnTo>
                  <a:lnTo>
                    <a:pt x="79" y="339"/>
                  </a:lnTo>
                  <a:lnTo>
                    <a:pt x="83" y="342"/>
                  </a:lnTo>
                  <a:lnTo>
                    <a:pt x="81" y="344"/>
                  </a:lnTo>
                  <a:lnTo>
                    <a:pt x="81" y="353"/>
                  </a:lnTo>
                  <a:lnTo>
                    <a:pt x="77" y="355"/>
                  </a:lnTo>
                  <a:lnTo>
                    <a:pt x="77" y="363"/>
                  </a:lnTo>
                  <a:lnTo>
                    <a:pt x="73" y="367"/>
                  </a:lnTo>
                  <a:lnTo>
                    <a:pt x="71" y="365"/>
                  </a:lnTo>
                  <a:lnTo>
                    <a:pt x="68" y="363"/>
                  </a:lnTo>
                  <a:lnTo>
                    <a:pt x="64" y="365"/>
                  </a:lnTo>
                  <a:lnTo>
                    <a:pt x="58" y="365"/>
                  </a:lnTo>
                  <a:lnTo>
                    <a:pt x="56" y="361"/>
                  </a:lnTo>
                  <a:lnTo>
                    <a:pt x="56" y="367"/>
                  </a:lnTo>
                  <a:lnTo>
                    <a:pt x="51" y="368"/>
                  </a:lnTo>
                  <a:lnTo>
                    <a:pt x="49" y="372"/>
                  </a:lnTo>
                  <a:lnTo>
                    <a:pt x="51" y="374"/>
                  </a:lnTo>
                  <a:lnTo>
                    <a:pt x="51" y="378"/>
                  </a:lnTo>
                  <a:lnTo>
                    <a:pt x="47" y="380"/>
                  </a:lnTo>
                  <a:lnTo>
                    <a:pt x="43" y="380"/>
                  </a:lnTo>
                  <a:lnTo>
                    <a:pt x="34" y="382"/>
                  </a:lnTo>
                  <a:lnTo>
                    <a:pt x="30" y="382"/>
                  </a:lnTo>
                  <a:lnTo>
                    <a:pt x="28" y="380"/>
                  </a:lnTo>
                  <a:lnTo>
                    <a:pt x="30" y="376"/>
                  </a:lnTo>
                  <a:lnTo>
                    <a:pt x="30" y="368"/>
                  </a:lnTo>
                  <a:lnTo>
                    <a:pt x="26" y="368"/>
                  </a:lnTo>
                  <a:lnTo>
                    <a:pt x="25" y="365"/>
                  </a:lnTo>
                  <a:lnTo>
                    <a:pt x="23" y="363"/>
                  </a:lnTo>
                  <a:lnTo>
                    <a:pt x="25" y="361"/>
                  </a:lnTo>
                  <a:lnTo>
                    <a:pt x="28" y="361"/>
                  </a:lnTo>
                  <a:lnTo>
                    <a:pt x="30" y="355"/>
                  </a:lnTo>
                  <a:lnTo>
                    <a:pt x="30" y="352"/>
                  </a:lnTo>
                  <a:lnTo>
                    <a:pt x="26" y="353"/>
                  </a:lnTo>
                  <a:lnTo>
                    <a:pt x="23" y="352"/>
                  </a:lnTo>
                  <a:lnTo>
                    <a:pt x="21" y="348"/>
                  </a:lnTo>
                  <a:lnTo>
                    <a:pt x="19" y="346"/>
                  </a:lnTo>
                  <a:lnTo>
                    <a:pt x="17" y="342"/>
                  </a:lnTo>
                  <a:lnTo>
                    <a:pt x="15" y="335"/>
                  </a:lnTo>
                  <a:lnTo>
                    <a:pt x="13" y="335"/>
                  </a:lnTo>
                  <a:lnTo>
                    <a:pt x="11" y="329"/>
                  </a:lnTo>
                  <a:lnTo>
                    <a:pt x="8" y="329"/>
                  </a:lnTo>
                  <a:lnTo>
                    <a:pt x="6" y="325"/>
                  </a:lnTo>
                  <a:lnTo>
                    <a:pt x="8" y="325"/>
                  </a:lnTo>
                  <a:lnTo>
                    <a:pt x="10" y="322"/>
                  </a:lnTo>
                  <a:lnTo>
                    <a:pt x="8" y="318"/>
                  </a:lnTo>
                  <a:lnTo>
                    <a:pt x="8" y="316"/>
                  </a:lnTo>
                  <a:lnTo>
                    <a:pt x="11" y="312"/>
                  </a:lnTo>
                  <a:lnTo>
                    <a:pt x="11" y="310"/>
                  </a:lnTo>
                  <a:lnTo>
                    <a:pt x="8" y="309"/>
                  </a:lnTo>
                  <a:lnTo>
                    <a:pt x="10" y="307"/>
                  </a:lnTo>
                  <a:lnTo>
                    <a:pt x="8" y="307"/>
                  </a:lnTo>
                  <a:lnTo>
                    <a:pt x="6" y="310"/>
                  </a:lnTo>
                  <a:lnTo>
                    <a:pt x="10" y="312"/>
                  </a:lnTo>
                  <a:lnTo>
                    <a:pt x="6" y="314"/>
                  </a:lnTo>
                  <a:lnTo>
                    <a:pt x="6" y="310"/>
                  </a:lnTo>
                  <a:lnTo>
                    <a:pt x="4" y="309"/>
                  </a:lnTo>
                  <a:lnTo>
                    <a:pt x="2" y="309"/>
                  </a:lnTo>
                  <a:lnTo>
                    <a:pt x="2" y="303"/>
                  </a:lnTo>
                  <a:lnTo>
                    <a:pt x="0" y="301"/>
                  </a:lnTo>
                  <a:lnTo>
                    <a:pt x="0" y="294"/>
                  </a:lnTo>
                  <a:lnTo>
                    <a:pt x="2" y="292"/>
                  </a:lnTo>
                  <a:lnTo>
                    <a:pt x="2" y="292"/>
                  </a:lnTo>
                  <a:lnTo>
                    <a:pt x="6" y="294"/>
                  </a:lnTo>
                  <a:lnTo>
                    <a:pt x="8" y="295"/>
                  </a:lnTo>
                  <a:lnTo>
                    <a:pt x="10" y="294"/>
                  </a:lnTo>
                  <a:lnTo>
                    <a:pt x="8" y="282"/>
                  </a:lnTo>
                  <a:lnTo>
                    <a:pt x="6" y="279"/>
                  </a:lnTo>
                  <a:lnTo>
                    <a:pt x="8" y="275"/>
                  </a:lnTo>
                  <a:lnTo>
                    <a:pt x="10" y="273"/>
                  </a:lnTo>
                  <a:lnTo>
                    <a:pt x="8" y="271"/>
                  </a:lnTo>
                  <a:lnTo>
                    <a:pt x="10" y="267"/>
                  </a:lnTo>
                  <a:lnTo>
                    <a:pt x="13" y="267"/>
                  </a:lnTo>
                  <a:lnTo>
                    <a:pt x="15" y="266"/>
                  </a:lnTo>
                  <a:lnTo>
                    <a:pt x="15" y="262"/>
                  </a:lnTo>
                  <a:lnTo>
                    <a:pt x="17" y="256"/>
                  </a:lnTo>
                  <a:lnTo>
                    <a:pt x="15" y="252"/>
                  </a:lnTo>
                  <a:lnTo>
                    <a:pt x="13" y="245"/>
                  </a:lnTo>
                  <a:lnTo>
                    <a:pt x="11" y="239"/>
                  </a:lnTo>
                  <a:lnTo>
                    <a:pt x="11" y="236"/>
                  </a:lnTo>
                  <a:lnTo>
                    <a:pt x="19" y="234"/>
                  </a:lnTo>
                  <a:lnTo>
                    <a:pt x="19" y="228"/>
                  </a:lnTo>
                  <a:lnTo>
                    <a:pt x="21" y="224"/>
                  </a:lnTo>
                  <a:lnTo>
                    <a:pt x="15" y="219"/>
                  </a:lnTo>
                  <a:lnTo>
                    <a:pt x="10" y="215"/>
                  </a:lnTo>
                  <a:lnTo>
                    <a:pt x="10" y="209"/>
                  </a:lnTo>
                  <a:lnTo>
                    <a:pt x="10" y="204"/>
                  </a:lnTo>
                  <a:lnTo>
                    <a:pt x="10" y="196"/>
                  </a:lnTo>
                  <a:lnTo>
                    <a:pt x="8" y="191"/>
                  </a:lnTo>
                  <a:lnTo>
                    <a:pt x="10" y="187"/>
                  </a:lnTo>
                  <a:lnTo>
                    <a:pt x="8" y="178"/>
                  </a:lnTo>
                  <a:lnTo>
                    <a:pt x="6" y="168"/>
                  </a:lnTo>
                  <a:lnTo>
                    <a:pt x="8" y="161"/>
                  </a:lnTo>
                  <a:lnTo>
                    <a:pt x="11" y="155"/>
                  </a:lnTo>
                  <a:lnTo>
                    <a:pt x="15" y="151"/>
                  </a:lnTo>
                  <a:lnTo>
                    <a:pt x="21" y="153"/>
                  </a:lnTo>
                  <a:lnTo>
                    <a:pt x="26" y="153"/>
                  </a:lnTo>
                  <a:lnTo>
                    <a:pt x="28" y="150"/>
                  </a:lnTo>
                  <a:lnTo>
                    <a:pt x="28" y="144"/>
                  </a:lnTo>
                  <a:lnTo>
                    <a:pt x="26" y="140"/>
                  </a:lnTo>
                  <a:lnTo>
                    <a:pt x="26" y="137"/>
                  </a:lnTo>
                  <a:lnTo>
                    <a:pt x="32" y="123"/>
                  </a:lnTo>
                  <a:lnTo>
                    <a:pt x="32" y="114"/>
                  </a:lnTo>
                  <a:lnTo>
                    <a:pt x="34" y="107"/>
                  </a:lnTo>
                  <a:lnTo>
                    <a:pt x="36" y="103"/>
                  </a:lnTo>
                  <a:lnTo>
                    <a:pt x="36" y="97"/>
                  </a:lnTo>
                  <a:lnTo>
                    <a:pt x="34" y="95"/>
                  </a:lnTo>
                  <a:lnTo>
                    <a:pt x="34" y="92"/>
                  </a:lnTo>
                  <a:lnTo>
                    <a:pt x="40" y="88"/>
                  </a:lnTo>
                  <a:lnTo>
                    <a:pt x="45" y="88"/>
                  </a:lnTo>
                  <a:lnTo>
                    <a:pt x="47" y="86"/>
                  </a:lnTo>
                  <a:lnTo>
                    <a:pt x="47" y="82"/>
                  </a:lnTo>
                  <a:lnTo>
                    <a:pt x="53" y="73"/>
                  </a:lnTo>
                  <a:lnTo>
                    <a:pt x="56" y="67"/>
                  </a:lnTo>
                  <a:lnTo>
                    <a:pt x="58" y="64"/>
                  </a:lnTo>
                  <a:lnTo>
                    <a:pt x="56" y="58"/>
                  </a:lnTo>
                  <a:lnTo>
                    <a:pt x="54" y="56"/>
                  </a:lnTo>
                  <a:lnTo>
                    <a:pt x="54" y="49"/>
                  </a:lnTo>
                  <a:lnTo>
                    <a:pt x="56" y="47"/>
                  </a:lnTo>
                  <a:lnTo>
                    <a:pt x="58" y="45"/>
                  </a:lnTo>
                  <a:lnTo>
                    <a:pt x="60" y="39"/>
                  </a:lnTo>
                  <a:lnTo>
                    <a:pt x="62" y="39"/>
                  </a:lnTo>
                  <a:lnTo>
                    <a:pt x="66" y="34"/>
                  </a:lnTo>
                  <a:lnTo>
                    <a:pt x="68" y="30"/>
                  </a:lnTo>
                  <a:lnTo>
                    <a:pt x="71" y="32"/>
                  </a:lnTo>
                  <a:lnTo>
                    <a:pt x="73" y="34"/>
                  </a:lnTo>
                  <a:lnTo>
                    <a:pt x="77" y="34"/>
                  </a:lnTo>
                  <a:lnTo>
                    <a:pt x="79" y="32"/>
                  </a:lnTo>
                  <a:lnTo>
                    <a:pt x="77" y="28"/>
                  </a:lnTo>
                  <a:lnTo>
                    <a:pt x="79" y="26"/>
                  </a:lnTo>
                  <a:lnTo>
                    <a:pt x="79" y="24"/>
                  </a:lnTo>
                  <a:lnTo>
                    <a:pt x="79" y="22"/>
                  </a:lnTo>
                  <a:lnTo>
                    <a:pt x="77" y="19"/>
                  </a:lnTo>
                  <a:lnTo>
                    <a:pt x="79" y="17"/>
                  </a:lnTo>
                  <a:lnTo>
                    <a:pt x="83" y="17"/>
                  </a:lnTo>
                  <a:lnTo>
                    <a:pt x="86" y="15"/>
                  </a:lnTo>
                  <a:lnTo>
                    <a:pt x="92" y="17"/>
                  </a:lnTo>
                  <a:lnTo>
                    <a:pt x="96" y="19"/>
                  </a:lnTo>
                  <a:lnTo>
                    <a:pt x="99" y="19"/>
                  </a:lnTo>
                  <a:lnTo>
                    <a:pt x="101" y="21"/>
                  </a:lnTo>
                  <a:lnTo>
                    <a:pt x="103" y="21"/>
                  </a:lnTo>
                  <a:lnTo>
                    <a:pt x="105" y="21"/>
                  </a:lnTo>
                  <a:lnTo>
                    <a:pt x="105" y="17"/>
                  </a:lnTo>
                  <a:lnTo>
                    <a:pt x="103" y="15"/>
                  </a:lnTo>
                  <a:lnTo>
                    <a:pt x="103" y="9"/>
                  </a:lnTo>
                  <a:lnTo>
                    <a:pt x="107" y="7"/>
                  </a:lnTo>
                  <a:lnTo>
                    <a:pt x="105" y="4"/>
                  </a:lnTo>
                  <a:lnTo>
                    <a:pt x="103" y="4"/>
                  </a:lnTo>
                  <a:lnTo>
                    <a:pt x="103" y="0"/>
                  </a:lnTo>
                  <a:lnTo>
                    <a:pt x="107" y="0"/>
                  </a:lnTo>
                  <a:lnTo>
                    <a:pt x="111" y="0"/>
                  </a:lnTo>
                  <a:lnTo>
                    <a:pt x="11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73">
              <a:extLst>
                <a:ext uri="{FF2B5EF4-FFF2-40B4-BE49-F238E27FC236}">
                  <a16:creationId xmlns:a16="http://schemas.microsoft.com/office/drawing/2014/main" id="{902438E4-A9A5-465F-8C9F-2090EE603B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82760" y="4326574"/>
              <a:ext cx="740876" cy="1332696"/>
            </a:xfrm>
            <a:custGeom>
              <a:avLst/>
              <a:gdLst>
                <a:gd name="T0" fmla="*/ 57 w 169"/>
                <a:gd name="T1" fmla="*/ 297 h 304"/>
                <a:gd name="T2" fmla="*/ 53 w 169"/>
                <a:gd name="T3" fmla="*/ 293 h 304"/>
                <a:gd name="T4" fmla="*/ 51 w 169"/>
                <a:gd name="T5" fmla="*/ 289 h 304"/>
                <a:gd name="T6" fmla="*/ 15 w 169"/>
                <a:gd name="T7" fmla="*/ 295 h 304"/>
                <a:gd name="T8" fmla="*/ 10 w 169"/>
                <a:gd name="T9" fmla="*/ 293 h 304"/>
                <a:gd name="T10" fmla="*/ 10 w 169"/>
                <a:gd name="T11" fmla="*/ 286 h 304"/>
                <a:gd name="T12" fmla="*/ 30 w 169"/>
                <a:gd name="T13" fmla="*/ 286 h 304"/>
                <a:gd name="T14" fmla="*/ 38 w 169"/>
                <a:gd name="T15" fmla="*/ 284 h 304"/>
                <a:gd name="T16" fmla="*/ 21 w 169"/>
                <a:gd name="T17" fmla="*/ 211 h 304"/>
                <a:gd name="T18" fmla="*/ 23 w 169"/>
                <a:gd name="T19" fmla="*/ 203 h 304"/>
                <a:gd name="T20" fmla="*/ 70 w 169"/>
                <a:gd name="T21" fmla="*/ 159 h 304"/>
                <a:gd name="T22" fmla="*/ 98 w 169"/>
                <a:gd name="T23" fmla="*/ 7 h 304"/>
                <a:gd name="T24" fmla="*/ 113 w 169"/>
                <a:gd name="T25" fmla="*/ 20 h 304"/>
                <a:gd name="T26" fmla="*/ 105 w 169"/>
                <a:gd name="T27" fmla="*/ 43 h 304"/>
                <a:gd name="T28" fmla="*/ 118 w 169"/>
                <a:gd name="T29" fmla="*/ 65 h 304"/>
                <a:gd name="T30" fmla="*/ 122 w 169"/>
                <a:gd name="T31" fmla="*/ 93 h 304"/>
                <a:gd name="T32" fmla="*/ 139 w 169"/>
                <a:gd name="T33" fmla="*/ 145 h 304"/>
                <a:gd name="T34" fmla="*/ 146 w 169"/>
                <a:gd name="T35" fmla="*/ 160 h 304"/>
                <a:gd name="T36" fmla="*/ 154 w 169"/>
                <a:gd name="T37" fmla="*/ 185 h 304"/>
                <a:gd name="T38" fmla="*/ 169 w 169"/>
                <a:gd name="T39" fmla="*/ 220 h 304"/>
                <a:gd name="T40" fmla="*/ 141 w 169"/>
                <a:gd name="T41" fmla="*/ 269 h 304"/>
                <a:gd name="T42" fmla="*/ 129 w 169"/>
                <a:gd name="T43" fmla="*/ 280 h 304"/>
                <a:gd name="T44" fmla="*/ 118 w 169"/>
                <a:gd name="T45" fmla="*/ 282 h 304"/>
                <a:gd name="T46" fmla="*/ 107 w 169"/>
                <a:gd name="T47" fmla="*/ 286 h 304"/>
                <a:gd name="T48" fmla="*/ 101 w 169"/>
                <a:gd name="T49" fmla="*/ 286 h 304"/>
                <a:gd name="T50" fmla="*/ 94 w 169"/>
                <a:gd name="T51" fmla="*/ 289 h 304"/>
                <a:gd name="T52" fmla="*/ 70 w 169"/>
                <a:gd name="T53" fmla="*/ 299 h 304"/>
                <a:gd name="T54" fmla="*/ 60 w 169"/>
                <a:gd name="T55" fmla="*/ 303 h 304"/>
                <a:gd name="T56" fmla="*/ 55 w 169"/>
                <a:gd name="T57" fmla="*/ 289 h 304"/>
                <a:gd name="T58" fmla="*/ 42 w 169"/>
                <a:gd name="T59" fmla="*/ 286 h 304"/>
                <a:gd name="T60" fmla="*/ 30 w 169"/>
                <a:gd name="T61" fmla="*/ 280 h 304"/>
                <a:gd name="T62" fmla="*/ 34 w 169"/>
                <a:gd name="T63" fmla="*/ 258 h 304"/>
                <a:gd name="T64" fmla="*/ 27 w 169"/>
                <a:gd name="T65" fmla="*/ 241 h 304"/>
                <a:gd name="T66" fmla="*/ 25 w 169"/>
                <a:gd name="T67" fmla="*/ 228 h 304"/>
                <a:gd name="T68" fmla="*/ 25 w 169"/>
                <a:gd name="T69" fmla="*/ 215 h 304"/>
                <a:gd name="T70" fmla="*/ 32 w 169"/>
                <a:gd name="T71" fmla="*/ 213 h 304"/>
                <a:gd name="T72" fmla="*/ 38 w 169"/>
                <a:gd name="T73" fmla="*/ 202 h 304"/>
                <a:gd name="T74" fmla="*/ 49 w 169"/>
                <a:gd name="T75" fmla="*/ 200 h 304"/>
                <a:gd name="T76" fmla="*/ 51 w 169"/>
                <a:gd name="T77" fmla="*/ 185 h 304"/>
                <a:gd name="T78" fmla="*/ 62 w 169"/>
                <a:gd name="T79" fmla="*/ 174 h 304"/>
                <a:gd name="T80" fmla="*/ 79 w 169"/>
                <a:gd name="T81" fmla="*/ 164 h 304"/>
                <a:gd name="T82" fmla="*/ 75 w 169"/>
                <a:gd name="T83" fmla="*/ 153 h 304"/>
                <a:gd name="T84" fmla="*/ 62 w 169"/>
                <a:gd name="T85" fmla="*/ 138 h 304"/>
                <a:gd name="T86" fmla="*/ 49 w 169"/>
                <a:gd name="T87" fmla="*/ 123 h 304"/>
                <a:gd name="T88" fmla="*/ 47 w 169"/>
                <a:gd name="T89" fmla="*/ 97 h 304"/>
                <a:gd name="T90" fmla="*/ 42 w 169"/>
                <a:gd name="T91" fmla="*/ 80 h 304"/>
                <a:gd name="T92" fmla="*/ 36 w 169"/>
                <a:gd name="T93" fmla="*/ 61 h 304"/>
                <a:gd name="T94" fmla="*/ 25 w 169"/>
                <a:gd name="T95" fmla="*/ 52 h 304"/>
                <a:gd name="T96" fmla="*/ 0 w 169"/>
                <a:gd name="T97" fmla="*/ 35 h 304"/>
                <a:gd name="T98" fmla="*/ 8 w 169"/>
                <a:gd name="T99" fmla="*/ 28 h 304"/>
                <a:gd name="T100" fmla="*/ 34 w 169"/>
                <a:gd name="T101" fmla="*/ 48 h 304"/>
                <a:gd name="T102" fmla="*/ 57 w 169"/>
                <a:gd name="T103" fmla="*/ 43 h 304"/>
                <a:gd name="T104" fmla="*/ 66 w 169"/>
                <a:gd name="T105" fmla="*/ 31 h 304"/>
                <a:gd name="T106" fmla="*/ 70 w 169"/>
                <a:gd name="T107" fmla="*/ 7 h 304"/>
                <a:gd name="T108" fmla="*/ 83 w 169"/>
                <a:gd name="T109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9" h="304">
                  <a:moveTo>
                    <a:pt x="57" y="297"/>
                  </a:moveTo>
                  <a:lnTo>
                    <a:pt x="57" y="299"/>
                  </a:lnTo>
                  <a:lnTo>
                    <a:pt x="55" y="301"/>
                  </a:lnTo>
                  <a:lnTo>
                    <a:pt x="55" y="299"/>
                  </a:lnTo>
                  <a:lnTo>
                    <a:pt x="55" y="299"/>
                  </a:lnTo>
                  <a:lnTo>
                    <a:pt x="57" y="297"/>
                  </a:lnTo>
                  <a:close/>
                  <a:moveTo>
                    <a:pt x="53" y="293"/>
                  </a:moveTo>
                  <a:lnTo>
                    <a:pt x="53" y="293"/>
                  </a:lnTo>
                  <a:lnTo>
                    <a:pt x="53" y="295"/>
                  </a:lnTo>
                  <a:lnTo>
                    <a:pt x="53" y="295"/>
                  </a:lnTo>
                  <a:lnTo>
                    <a:pt x="51" y="295"/>
                  </a:lnTo>
                  <a:lnTo>
                    <a:pt x="53" y="293"/>
                  </a:lnTo>
                  <a:close/>
                  <a:moveTo>
                    <a:pt x="51" y="289"/>
                  </a:moveTo>
                  <a:lnTo>
                    <a:pt x="49" y="291"/>
                  </a:lnTo>
                  <a:lnTo>
                    <a:pt x="47" y="293"/>
                  </a:lnTo>
                  <a:lnTo>
                    <a:pt x="45" y="291"/>
                  </a:lnTo>
                  <a:lnTo>
                    <a:pt x="45" y="289"/>
                  </a:lnTo>
                  <a:lnTo>
                    <a:pt x="51" y="289"/>
                  </a:lnTo>
                  <a:close/>
                  <a:moveTo>
                    <a:pt x="12" y="286"/>
                  </a:moveTo>
                  <a:lnTo>
                    <a:pt x="17" y="289"/>
                  </a:lnTo>
                  <a:lnTo>
                    <a:pt x="17" y="291"/>
                  </a:lnTo>
                  <a:lnTo>
                    <a:pt x="15" y="291"/>
                  </a:lnTo>
                  <a:lnTo>
                    <a:pt x="14" y="293"/>
                  </a:lnTo>
                  <a:lnTo>
                    <a:pt x="15" y="295"/>
                  </a:lnTo>
                  <a:lnTo>
                    <a:pt x="19" y="295"/>
                  </a:lnTo>
                  <a:lnTo>
                    <a:pt x="19" y="299"/>
                  </a:lnTo>
                  <a:lnTo>
                    <a:pt x="17" y="299"/>
                  </a:lnTo>
                  <a:lnTo>
                    <a:pt x="14" y="297"/>
                  </a:lnTo>
                  <a:lnTo>
                    <a:pt x="12" y="295"/>
                  </a:lnTo>
                  <a:lnTo>
                    <a:pt x="10" y="293"/>
                  </a:lnTo>
                  <a:lnTo>
                    <a:pt x="6" y="291"/>
                  </a:lnTo>
                  <a:lnTo>
                    <a:pt x="8" y="291"/>
                  </a:lnTo>
                  <a:lnTo>
                    <a:pt x="12" y="291"/>
                  </a:lnTo>
                  <a:lnTo>
                    <a:pt x="14" y="289"/>
                  </a:lnTo>
                  <a:lnTo>
                    <a:pt x="10" y="289"/>
                  </a:lnTo>
                  <a:lnTo>
                    <a:pt x="10" y="286"/>
                  </a:lnTo>
                  <a:lnTo>
                    <a:pt x="12" y="286"/>
                  </a:lnTo>
                  <a:close/>
                  <a:moveTo>
                    <a:pt x="30" y="286"/>
                  </a:moveTo>
                  <a:lnTo>
                    <a:pt x="34" y="286"/>
                  </a:lnTo>
                  <a:lnTo>
                    <a:pt x="32" y="288"/>
                  </a:lnTo>
                  <a:lnTo>
                    <a:pt x="32" y="286"/>
                  </a:lnTo>
                  <a:lnTo>
                    <a:pt x="30" y="286"/>
                  </a:lnTo>
                  <a:lnTo>
                    <a:pt x="30" y="286"/>
                  </a:lnTo>
                  <a:close/>
                  <a:moveTo>
                    <a:pt x="38" y="284"/>
                  </a:moveTo>
                  <a:lnTo>
                    <a:pt x="42" y="288"/>
                  </a:lnTo>
                  <a:lnTo>
                    <a:pt x="40" y="288"/>
                  </a:lnTo>
                  <a:lnTo>
                    <a:pt x="38" y="288"/>
                  </a:lnTo>
                  <a:lnTo>
                    <a:pt x="38" y="284"/>
                  </a:lnTo>
                  <a:close/>
                  <a:moveTo>
                    <a:pt x="21" y="207"/>
                  </a:moveTo>
                  <a:lnTo>
                    <a:pt x="23" y="209"/>
                  </a:lnTo>
                  <a:lnTo>
                    <a:pt x="25" y="209"/>
                  </a:lnTo>
                  <a:lnTo>
                    <a:pt x="25" y="211"/>
                  </a:lnTo>
                  <a:lnTo>
                    <a:pt x="23" y="213"/>
                  </a:lnTo>
                  <a:lnTo>
                    <a:pt x="21" y="211"/>
                  </a:lnTo>
                  <a:lnTo>
                    <a:pt x="21" y="207"/>
                  </a:lnTo>
                  <a:close/>
                  <a:moveTo>
                    <a:pt x="23" y="203"/>
                  </a:moveTo>
                  <a:lnTo>
                    <a:pt x="25" y="205"/>
                  </a:lnTo>
                  <a:lnTo>
                    <a:pt x="25" y="207"/>
                  </a:lnTo>
                  <a:lnTo>
                    <a:pt x="23" y="205"/>
                  </a:lnTo>
                  <a:lnTo>
                    <a:pt x="23" y="203"/>
                  </a:lnTo>
                  <a:close/>
                  <a:moveTo>
                    <a:pt x="68" y="153"/>
                  </a:moveTo>
                  <a:lnTo>
                    <a:pt x="71" y="155"/>
                  </a:lnTo>
                  <a:lnTo>
                    <a:pt x="71" y="155"/>
                  </a:lnTo>
                  <a:lnTo>
                    <a:pt x="70" y="157"/>
                  </a:lnTo>
                  <a:lnTo>
                    <a:pt x="71" y="159"/>
                  </a:lnTo>
                  <a:lnTo>
                    <a:pt x="70" y="159"/>
                  </a:lnTo>
                  <a:lnTo>
                    <a:pt x="66" y="159"/>
                  </a:lnTo>
                  <a:lnTo>
                    <a:pt x="64" y="155"/>
                  </a:lnTo>
                  <a:lnTo>
                    <a:pt x="68" y="153"/>
                  </a:lnTo>
                  <a:close/>
                  <a:moveTo>
                    <a:pt x="90" y="0"/>
                  </a:moveTo>
                  <a:lnTo>
                    <a:pt x="94" y="1"/>
                  </a:lnTo>
                  <a:lnTo>
                    <a:pt x="98" y="7"/>
                  </a:lnTo>
                  <a:lnTo>
                    <a:pt x="100" y="9"/>
                  </a:lnTo>
                  <a:lnTo>
                    <a:pt x="103" y="11"/>
                  </a:lnTo>
                  <a:lnTo>
                    <a:pt x="109" y="11"/>
                  </a:lnTo>
                  <a:lnTo>
                    <a:pt x="111" y="15"/>
                  </a:lnTo>
                  <a:lnTo>
                    <a:pt x="113" y="18"/>
                  </a:lnTo>
                  <a:lnTo>
                    <a:pt x="113" y="20"/>
                  </a:lnTo>
                  <a:lnTo>
                    <a:pt x="111" y="26"/>
                  </a:lnTo>
                  <a:lnTo>
                    <a:pt x="111" y="33"/>
                  </a:lnTo>
                  <a:lnTo>
                    <a:pt x="105" y="35"/>
                  </a:lnTo>
                  <a:lnTo>
                    <a:pt x="103" y="37"/>
                  </a:lnTo>
                  <a:lnTo>
                    <a:pt x="105" y="37"/>
                  </a:lnTo>
                  <a:lnTo>
                    <a:pt x="105" y="43"/>
                  </a:lnTo>
                  <a:lnTo>
                    <a:pt x="103" y="48"/>
                  </a:lnTo>
                  <a:lnTo>
                    <a:pt x="107" y="50"/>
                  </a:lnTo>
                  <a:lnTo>
                    <a:pt x="109" y="58"/>
                  </a:lnTo>
                  <a:lnTo>
                    <a:pt x="111" y="58"/>
                  </a:lnTo>
                  <a:lnTo>
                    <a:pt x="116" y="61"/>
                  </a:lnTo>
                  <a:lnTo>
                    <a:pt x="118" y="65"/>
                  </a:lnTo>
                  <a:lnTo>
                    <a:pt x="120" y="69"/>
                  </a:lnTo>
                  <a:lnTo>
                    <a:pt x="128" y="73"/>
                  </a:lnTo>
                  <a:lnTo>
                    <a:pt x="129" y="74"/>
                  </a:lnTo>
                  <a:lnTo>
                    <a:pt x="128" y="80"/>
                  </a:lnTo>
                  <a:lnTo>
                    <a:pt x="126" y="86"/>
                  </a:lnTo>
                  <a:lnTo>
                    <a:pt x="122" y="93"/>
                  </a:lnTo>
                  <a:lnTo>
                    <a:pt x="126" y="99"/>
                  </a:lnTo>
                  <a:lnTo>
                    <a:pt x="128" y="102"/>
                  </a:lnTo>
                  <a:lnTo>
                    <a:pt x="135" y="116"/>
                  </a:lnTo>
                  <a:lnTo>
                    <a:pt x="143" y="132"/>
                  </a:lnTo>
                  <a:lnTo>
                    <a:pt x="139" y="134"/>
                  </a:lnTo>
                  <a:lnTo>
                    <a:pt x="139" y="145"/>
                  </a:lnTo>
                  <a:lnTo>
                    <a:pt x="139" y="147"/>
                  </a:lnTo>
                  <a:lnTo>
                    <a:pt x="143" y="149"/>
                  </a:lnTo>
                  <a:lnTo>
                    <a:pt x="139" y="151"/>
                  </a:lnTo>
                  <a:lnTo>
                    <a:pt x="139" y="157"/>
                  </a:lnTo>
                  <a:lnTo>
                    <a:pt x="141" y="160"/>
                  </a:lnTo>
                  <a:lnTo>
                    <a:pt x="146" y="160"/>
                  </a:lnTo>
                  <a:lnTo>
                    <a:pt x="146" y="164"/>
                  </a:lnTo>
                  <a:lnTo>
                    <a:pt x="146" y="166"/>
                  </a:lnTo>
                  <a:lnTo>
                    <a:pt x="146" y="172"/>
                  </a:lnTo>
                  <a:lnTo>
                    <a:pt x="148" y="175"/>
                  </a:lnTo>
                  <a:lnTo>
                    <a:pt x="154" y="179"/>
                  </a:lnTo>
                  <a:lnTo>
                    <a:pt x="154" y="185"/>
                  </a:lnTo>
                  <a:lnTo>
                    <a:pt x="150" y="188"/>
                  </a:lnTo>
                  <a:lnTo>
                    <a:pt x="148" y="194"/>
                  </a:lnTo>
                  <a:lnTo>
                    <a:pt x="158" y="205"/>
                  </a:lnTo>
                  <a:lnTo>
                    <a:pt x="161" y="205"/>
                  </a:lnTo>
                  <a:lnTo>
                    <a:pt x="169" y="215"/>
                  </a:lnTo>
                  <a:lnTo>
                    <a:pt x="169" y="220"/>
                  </a:lnTo>
                  <a:lnTo>
                    <a:pt x="165" y="232"/>
                  </a:lnTo>
                  <a:lnTo>
                    <a:pt x="158" y="243"/>
                  </a:lnTo>
                  <a:lnTo>
                    <a:pt x="154" y="252"/>
                  </a:lnTo>
                  <a:lnTo>
                    <a:pt x="150" y="258"/>
                  </a:lnTo>
                  <a:lnTo>
                    <a:pt x="144" y="267"/>
                  </a:lnTo>
                  <a:lnTo>
                    <a:pt x="141" y="269"/>
                  </a:lnTo>
                  <a:lnTo>
                    <a:pt x="133" y="276"/>
                  </a:lnTo>
                  <a:lnTo>
                    <a:pt x="133" y="280"/>
                  </a:lnTo>
                  <a:lnTo>
                    <a:pt x="133" y="282"/>
                  </a:lnTo>
                  <a:lnTo>
                    <a:pt x="133" y="284"/>
                  </a:lnTo>
                  <a:lnTo>
                    <a:pt x="129" y="282"/>
                  </a:lnTo>
                  <a:lnTo>
                    <a:pt x="129" y="280"/>
                  </a:lnTo>
                  <a:lnTo>
                    <a:pt x="126" y="280"/>
                  </a:lnTo>
                  <a:lnTo>
                    <a:pt x="126" y="280"/>
                  </a:lnTo>
                  <a:lnTo>
                    <a:pt x="126" y="282"/>
                  </a:lnTo>
                  <a:lnTo>
                    <a:pt x="126" y="284"/>
                  </a:lnTo>
                  <a:lnTo>
                    <a:pt x="120" y="286"/>
                  </a:lnTo>
                  <a:lnTo>
                    <a:pt x="118" y="282"/>
                  </a:lnTo>
                  <a:lnTo>
                    <a:pt x="115" y="284"/>
                  </a:lnTo>
                  <a:lnTo>
                    <a:pt x="111" y="286"/>
                  </a:lnTo>
                  <a:lnTo>
                    <a:pt x="111" y="284"/>
                  </a:lnTo>
                  <a:lnTo>
                    <a:pt x="109" y="284"/>
                  </a:lnTo>
                  <a:lnTo>
                    <a:pt x="109" y="286"/>
                  </a:lnTo>
                  <a:lnTo>
                    <a:pt x="107" y="286"/>
                  </a:lnTo>
                  <a:lnTo>
                    <a:pt x="105" y="282"/>
                  </a:lnTo>
                  <a:lnTo>
                    <a:pt x="103" y="286"/>
                  </a:lnTo>
                  <a:lnTo>
                    <a:pt x="101" y="284"/>
                  </a:lnTo>
                  <a:lnTo>
                    <a:pt x="101" y="282"/>
                  </a:lnTo>
                  <a:lnTo>
                    <a:pt x="100" y="282"/>
                  </a:lnTo>
                  <a:lnTo>
                    <a:pt x="101" y="286"/>
                  </a:lnTo>
                  <a:lnTo>
                    <a:pt x="100" y="286"/>
                  </a:lnTo>
                  <a:lnTo>
                    <a:pt x="98" y="289"/>
                  </a:lnTo>
                  <a:lnTo>
                    <a:pt x="96" y="289"/>
                  </a:lnTo>
                  <a:lnTo>
                    <a:pt x="98" y="286"/>
                  </a:lnTo>
                  <a:lnTo>
                    <a:pt x="96" y="286"/>
                  </a:lnTo>
                  <a:lnTo>
                    <a:pt x="94" y="289"/>
                  </a:lnTo>
                  <a:lnTo>
                    <a:pt x="90" y="289"/>
                  </a:lnTo>
                  <a:lnTo>
                    <a:pt x="86" y="288"/>
                  </a:lnTo>
                  <a:lnTo>
                    <a:pt x="86" y="289"/>
                  </a:lnTo>
                  <a:lnTo>
                    <a:pt x="79" y="295"/>
                  </a:lnTo>
                  <a:lnTo>
                    <a:pt x="75" y="295"/>
                  </a:lnTo>
                  <a:lnTo>
                    <a:pt x="70" y="299"/>
                  </a:lnTo>
                  <a:lnTo>
                    <a:pt x="68" y="299"/>
                  </a:lnTo>
                  <a:lnTo>
                    <a:pt x="66" y="301"/>
                  </a:lnTo>
                  <a:lnTo>
                    <a:pt x="64" y="297"/>
                  </a:lnTo>
                  <a:lnTo>
                    <a:pt x="62" y="299"/>
                  </a:lnTo>
                  <a:lnTo>
                    <a:pt x="60" y="304"/>
                  </a:lnTo>
                  <a:lnTo>
                    <a:pt x="60" y="303"/>
                  </a:lnTo>
                  <a:lnTo>
                    <a:pt x="60" y="299"/>
                  </a:lnTo>
                  <a:lnTo>
                    <a:pt x="60" y="297"/>
                  </a:lnTo>
                  <a:lnTo>
                    <a:pt x="57" y="291"/>
                  </a:lnTo>
                  <a:lnTo>
                    <a:pt x="58" y="289"/>
                  </a:lnTo>
                  <a:lnTo>
                    <a:pt x="58" y="286"/>
                  </a:lnTo>
                  <a:lnTo>
                    <a:pt x="55" y="289"/>
                  </a:lnTo>
                  <a:lnTo>
                    <a:pt x="53" y="289"/>
                  </a:lnTo>
                  <a:lnTo>
                    <a:pt x="53" y="288"/>
                  </a:lnTo>
                  <a:lnTo>
                    <a:pt x="51" y="286"/>
                  </a:lnTo>
                  <a:lnTo>
                    <a:pt x="47" y="288"/>
                  </a:lnTo>
                  <a:lnTo>
                    <a:pt x="45" y="284"/>
                  </a:lnTo>
                  <a:lnTo>
                    <a:pt x="42" y="286"/>
                  </a:lnTo>
                  <a:lnTo>
                    <a:pt x="38" y="280"/>
                  </a:lnTo>
                  <a:lnTo>
                    <a:pt x="38" y="284"/>
                  </a:lnTo>
                  <a:lnTo>
                    <a:pt x="36" y="282"/>
                  </a:lnTo>
                  <a:lnTo>
                    <a:pt x="32" y="284"/>
                  </a:lnTo>
                  <a:lnTo>
                    <a:pt x="30" y="282"/>
                  </a:lnTo>
                  <a:lnTo>
                    <a:pt x="30" y="280"/>
                  </a:lnTo>
                  <a:lnTo>
                    <a:pt x="32" y="276"/>
                  </a:lnTo>
                  <a:lnTo>
                    <a:pt x="30" y="273"/>
                  </a:lnTo>
                  <a:lnTo>
                    <a:pt x="30" y="267"/>
                  </a:lnTo>
                  <a:lnTo>
                    <a:pt x="32" y="265"/>
                  </a:lnTo>
                  <a:lnTo>
                    <a:pt x="30" y="260"/>
                  </a:lnTo>
                  <a:lnTo>
                    <a:pt x="34" y="258"/>
                  </a:lnTo>
                  <a:lnTo>
                    <a:pt x="30" y="254"/>
                  </a:lnTo>
                  <a:lnTo>
                    <a:pt x="32" y="252"/>
                  </a:lnTo>
                  <a:lnTo>
                    <a:pt x="30" y="250"/>
                  </a:lnTo>
                  <a:lnTo>
                    <a:pt x="27" y="245"/>
                  </a:lnTo>
                  <a:lnTo>
                    <a:pt x="28" y="245"/>
                  </a:lnTo>
                  <a:lnTo>
                    <a:pt x="27" y="241"/>
                  </a:lnTo>
                  <a:lnTo>
                    <a:pt x="27" y="239"/>
                  </a:lnTo>
                  <a:lnTo>
                    <a:pt x="28" y="235"/>
                  </a:lnTo>
                  <a:lnTo>
                    <a:pt x="27" y="233"/>
                  </a:lnTo>
                  <a:lnTo>
                    <a:pt x="25" y="233"/>
                  </a:lnTo>
                  <a:lnTo>
                    <a:pt x="23" y="232"/>
                  </a:lnTo>
                  <a:lnTo>
                    <a:pt x="25" y="228"/>
                  </a:lnTo>
                  <a:lnTo>
                    <a:pt x="23" y="228"/>
                  </a:lnTo>
                  <a:lnTo>
                    <a:pt x="23" y="224"/>
                  </a:lnTo>
                  <a:lnTo>
                    <a:pt x="25" y="222"/>
                  </a:lnTo>
                  <a:lnTo>
                    <a:pt x="25" y="222"/>
                  </a:lnTo>
                  <a:lnTo>
                    <a:pt x="27" y="218"/>
                  </a:lnTo>
                  <a:lnTo>
                    <a:pt x="25" y="215"/>
                  </a:lnTo>
                  <a:lnTo>
                    <a:pt x="27" y="213"/>
                  </a:lnTo>
                  <a:lnTo>
                    <a:pt x="27" y="211"/>
                  </a:lnTo>
                  <a:lnTo>
                    <a:pt x="28" y="209"/>
                  </a:lnTo>
                  <a:lnTo>
                    <a:pt x="30" y="211"/>
                  </a:lnTo>
                  <a:lnTo>
                    <a:pt x="32" y="211"/>
                  </a:lnTo>
                  <a:lnTo>
                    <a:pt x="32" y="213"/>
                  </a:lnTo>
                  <a:lnTo>
                    <a:pt x="36" y="211"/>
                  </a:lnTo>
                  <a:lnTo>
                    <a:pt x="38" y="209"/>
                  </a:lnTo>
                  <a:lnTo>
                    <a:pt x="40" y="207"/>
                  </a:lnTo>
                  <a:lnTo>
                    <a:pt x="40" y="205"/>
                  </a:lnTo>
                  <a:lnTo>
                    <a:pt x="36" y="203"/>
                  </a:lnTo>
                  <a:lnTo>
                    <a:pt x="38" y="202"/>
                  </a:lnTo>
                  <a:lnTo>
                    <a:pt x="40" y="202"/>
                  </a:lnTo>
                  <a:lnTo>
                    <a:pt x="40" y="202"/>
                  </a:lnTo>
                  <a:lnTo>
                    <a:pt x="42" y="198"/>
                  </a:lnTo>
                  <a:lnTo>
                    <a:pt x="43" y="196"/>
                  </a:lnTo>
                  <a:lnTo>
                    <a:pt x="43" y="198"/>
                  </a:lnTo>
                  <a:lnTo>
                    <a:pt x="49" y="200"/>
                  </a:lnTo>
                  <a:lnTo>
                    <a:pt x="45" y="198"/>
                  </a:lnTo>
                  <a:lnTo>
                    <a:pt x="45" y="194"/>
                  </a:lnTo>
                  <a:lnTo>
                    <a:pt x="47" y="190"/>
                  </a:lnTo>
                  <a:lnTo>
                    <a:pt x="51" y="190"/>
                  </a:lnTo>
                  <a:lnTo>
                    <a:pt x="51" y="187"/>
                  </a:lnTo>
                  <a:lnTo>
                    <a:pt x="51" y="185"/>
                  </a:lnTo>
                  <a:lnTo>
                    <a:pt x="51" y="183"/>
                  </a:lnTo>
                  <a:lnTo>
                    <a:pt x="53" y="185"/>
                  </a:lnTo>
                  <a:lnTo>
                    <a:pt x="55" y="185"/>
                  </a:lnTo>
                  <a:lnTo>
                    <a:pt x="55" y="179"/>
                  </a:lnTo>
                  <a:lnTo>
                    <a:pt x="60" y="174"/>
                  </a:lnTo>
                  <a:lnTo>
                    <a:pt x="62" y="174"/>
                  </a:lnTo>
                  <a:lnTo>
                    <a:pt x="62" y="170"/>
                  </a:lnTo>
                  <a:lnTo>
                    <a:pt x="64" y="168"/>
                  </a:lnTo>
                  <a:lnTo>
                    <a:pt x="64" y="164"/>
                  </a:lnTo>
                  <a:lnTo>
                    <a:pt x="70" y="162"/>
                  </a:lnTo>
                  <a:lnTo>
                    <a:pt x="73" y="162"/>
                  </a:lnTo>
                  <a:lnTo>
                    <a:pt x="79" y="164"/>
                  </a:lnTo>
                  <a:lnTo>
                    <a:pt x="77" y="162"/>
                  </a:lnTo>
                  <a:lnTo>
                    <a:pt x="73" y="159"/>
                  </a:lnTo>
                  <a:lnTo>
                    <a:pt x="75" y="159"/>
                  </a:lnTo>
                  <a:lnTo>
                    <a:pt x="79" y="159"/>
                  </a:lnTo>
                  <a:lnTo>
                    <a:pt x="73" y="155"/>
                  </a:lnTo>
                  <a:lnTo>
                    <a:pt x="75" y="153"/>
                  </a:lnTo>
                  <a:lnTo>
                    <a:pt x="75" y="147"/>
                  </a:lnTo>
                  <a:lnTo>
                    <a:pt x="73" y="145"/>
                  </a:lnTo>
                  <a:lnTo>
                    <a:pt x="75" y="145"/>
                  </a:lnTo>
                  <a:lnTo>
                    <a:pt x="71" y="140"/>
                  </a:lnTo>
                  <a:lnTo>
                    <a:pt x="64" y="140"/>
                  </a:lnTo>
                  <a:lnTo>
                    <a:pt x="62" y="138"/>
                  </a:lnTo>
                  <a:lnTo>
                    <a:pt x="58" y="138"/>
                  </a:lnTo>
                  <a:lnTo>
                    <a:pt x="57" y="136"/>
                  </a:lnTo>
                  <a:lnTo>
                    <a:pt x="57" y="132"/>
                  </a:lnTo>
                  <a:lnTo>
                    <a:pt x="55" y="131"/>
                  </a:lnTo>
                  <a:lnTo>
                    <a:pt x="53" y="125"/>
                  </a:lnTo>
                  <a:lnTo>
                    <a:pt x="49" y="123"/>
                  </a:lnTo>
                  <a:lnTo>
                    <a:pt x="47" y="117"/>
                  </a:lnTo>
                  <a:lnTo>
                    <a:pt x="49" y="116"/>
                  </a:lnTo>
                  <a:lnTo>
                    <a:pt x="49" y="110"/>
                  </a:lnTo>
                  <a:lnTo>
                    <a:pt x="47" y="106"/>
                  </a:lnTo>
                  <a:lnTo>
                    <a:pt x="49" y="104"/>
                  </a:lnTo>
                  <a:lnTo>
                    <a:pt x="47" y="97"/>
                  </a:lnTo>
                  <a:lnTo>
                    <a:pt x="45" y="95"/>
                  </a:lnTo>
                  <a:lnTo>
                    <a:pt x="45" y="89"/>
                  </a:lnTo>
                  <a:lnTo>
                    <a:pt x="47" y="88"/>
                  </a:lnTo>
                  <a:lnTo>
                    <a:pt x="45" y="84"/>
                  </a:lnTo>
                  <a:lnTo>
                    <a:pt x="42" y="84"/>
                  </a:lnTo>
                  <a:lnTo>
                    <a:pt x="42" y="80"/>
                  </a:lnTo>
                  <a:lnTo>
                    <a:pt x="42" y="76"/>
                  </a:lnTo>
                  <a:lnTo>
                    <a:pt x="42" y="71"/>
                  </a:lnTo>
                  <a:lnTo>
                    <a:pt x="43" y="69"/>
                  </a:lnTo>
                  <a:lnTo>
                    <a:pt x="42" y="65"/>
                  </a:lnTo>
                  <a:lnTo>
                    <a:pt x="40" y="65"/>
                  </a:lnTo>
                  <a:lnTo>
                    <a:pt x="36" y="61"/>
                  </a:lnTo>
                  <a:lnTo>
                    <a:pt x="34" y="61"/>
                  </a:lnTo>
                  <a:lnTo>
                    <a:pt x="34" y="61"/>
                  </a:lnTo>
                  <a:lnTo>
                    <a:pt x="32" y="59"/>
                  </a:lnTo>
                  <a:lnTo>
                    <a:pt x="28" y="54"/>
                  </a:lnTo>
                  <a:lnTo>
                    <a:pt x="27" y="54"/>
                  </a:lnTo>
                  <a:lnTo>
                    <a:pt x="25" y="52"/>
                  </a:lnTo>
                  <a:lnTo>
                    <a:pt x="17" y="52"/>
                  </a:lnTo>
                  <a:lnTo>
                    <a:pt x="14" y="48"/>
                  </a:lnTo>
                  <a:lnTo>
                    <a:pt x="6" y="43"/>
                  </a:lnTo>
                  <a:lnTo>
                    <a:pt x="2" y="39"/>
                  </a:lnTo>
                  <a:lnTo>
                    <a:pt x="0" y="37"/>
                  </a:lnTo>
                  <a:lnTo>
                    <a:pt x="0" y="35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2" y="33"/>
                  </a:lnTo>
                  <a:lnTo>
                    <a:pt x="2" y="30"/>
                  </a:lnTo>
                  <a:lnTo>
                    <a:pt x="4" y="28"/>
                  </a:lnTo>
                  <a:lnTo>
                    <a:pt x="8" y="28"/>
                  </a:lnTo>
                  <a:lnTo>
                    <a:pt x="10" y="31"/>
                  </a:lnTo>
                  <a:lnTo>
                    <a:pt x="17" y="37"/>
                  </a:lnTo>
                  <a:lnTo>
                    <a:pt x="19" y="41"/>
                  </a:lnTo>
                  <a:lnTo>
                    <a:pt x="21" y="44"/>
                  </a:lnTo>
                  <a:lnTo>
                    <a:pt x="27" y="46"/>
                  </a:lnTo>
                  <a:lnTo>
                    <a:pt x="34" y="48"/>
                  </a:lnTo>
                  <a:lnTo>
                    <a:pt x="38" y="43"/>
                  </a:lnTo>
                  <a:lnTo>
                    <a:pt x="42" y="41"/>
                  </a:lnTo>
                  <a:lnTo>
                    <a:pt x="45" y="41"/>
                  </a:lnTo>
                  <a:lnTo>
                    <a:pt x="51" y="44"/>
                  </a:lnTo>
                  <a:lnTo>
                    <a:pt x="55" y="46"/>
                  </a:lnTo>
                  <a:lnTo>
                    <a:pt x="57" y="43"/>
                  </a:lnTo>
                  <a:lnTo>
                    <a:pt x="58" y="41"/>
                  </a:lnTo>
                  <a:lnTo>
                    <a:pt x="60" y="39"/>
                  </a:lnTo>
                  <a:lnTo>
                    <a:pt x="64" y="39"/>
                  </a:lnTo>
                  <a:lnTo>
                    <a:pt x="66" y="37"/>
                  </a:lnTo>
                  <a:lnTo>
                    <a:pt x="68" y="33"/>
                  </a:lnTo>
                  <a:lnTo>
                    <a:pt x="66" y="31"/>
                  </a:lnTo>
                  <a:lnTo>
                    <a:pt x="66" y="26"/>
                  </a:lnTo>
                  <a:lnTo>
                    <a:pt x="66" y="18"/>
                  </a:lnTo>
                  <a:lnTo>
                    <a:pt x="68" y="15"/>
                  </a:lnTo>
                  <a:lnTo>
                    <a:pt x="66" y="13"/>
                  </a:lnTo>
                  <a:lnTo>
                    <a:pt x="68" y="11"/>
                  </a:lnTo>
                  <a:lnTo>
                    <a:pt x="70" y="7"/>
                  </a:lnTo>
                  <a:lnTo>
                    <a:pt x="70" y="5"/>
                  </a:lnTo>
                  <a:lnTo>
                    <a:pt x="73" y="3"/>
                  </a:lnTo>
                  <a:lnTo>
                    <a:pt x="77" y="5"/>
                  </a:lnTo>
                  <a:lnTo>
                    <a:pt x="81" y="3"/>
                  </a:lnTo>
                  <a:lnTo>
                    <a:pt x="81" y="3"/>
                  </a:lnTo>
                  <a:lnTo>
                    <a:pt x="83" y="0"/>
                  </a:lnTo>
                  <a:lnTo>
                    <a:pt x="9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74">
              <a:extLst>
                <a:ext uri="{FF2B5EF4-FFF2-40B4-BE49-F238E27FC236}">
                  <a16:creationId xmlns:a16="http://schemas.microsoft.com/office/drawing/2014/main" id="{2B6797D2-823E-48E2-9EF0-F6710D4625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10240" y="5685296"/>
              <a:ext cx="403316" cy="263032"/>
            </a:xfrm>
            <a:custGeom>
              <a:avLst/>
              <a:gdLst>
                <a:gd name="T0" fmla="*/ 12 w 92"/>
                <a:gd name="T1" fmla="*/ 30 h 60"/>
                <a:gd name="T2" fmla="*/ 19 w 92"/>
                <a:gd name="T3" fmla="*/ 34 h 60"/>
                <a:gd name="T4" fmla="*/ 21 w 92"/>
                <a:gd name="T5" fmla="*/ 36 h 60"/>
                <a:gd name="T6" fmla="*/ 17 w 92"/>
                <a:gd name="T7" fmla="*/ 36 h 60"/>
                <a:gd name="T8" fmla="*/ 13 w 92"/>
                <a:gd name="T9" fmla="*/ 41 h 60"/>
                <a:gd name="T10" fmla="*/ 8 w 92"/>
                <a:gd name="T11" fmla="*/ 45 h 60"/>
                <a:gd name="T12" fmla="*/ 4 w 92"/>
                <a:gd name="T13" fmla="*/ 51 h 60"/>
                <a:gd name="T14" fmla="*/ 4 w 92"/>
                <a:gd name="T15" fmla="*/ 45 h 60"/>
                <a:gd name="T16" fmla="*/ 6 w 92"/>
                <a:gd name="T17" fmla="*/ 43 h 60"/>
                <a:gd name="T18" fmla="*/ 2 w 92"/>
                <a:gd name="T19" fmla="*/ 40 h 60"/>
                <a:gd name="T20" fmla="*/ 4 w 92"/>
                <a:gd name="T21" fmla="*/ 36 h 60"/>
                <a:gd name="T22" fmla="*/ 0 w 92"/>
                <a:gd name="T23" fmla="*/ 34 h 60"/>
                <a:gd name="T24" fmla="*/ 2 w 92"/>
                <a:gd name="T25" fmla="*/ 32 h 60"/>
                <a:gd name="T26" fmla="*/ 6 w 92"/>
                <a:gd name="T27" fmla="*/ 34 h 60"/>
                <a:gd name="T28" fmla="*/ 8 w 92"/>
                <a:gd name="T29" fmla="*/ 32 h 60"/>
                <a:gd name="T30" fmla="*/ 17 w 92"/>
                <a:gd name="T31" fmla="*/ 28 h 60"/>
                <a:gd name="T32" fmla="*/ 23 w 92"/>
                <a:gd name="T33" fmla="*/ 32 h 60"/>
                <a:gd name="T34" fmla="*/ 17 w 92"/>
                <a:gd name="T35" fmla="*/ 30 h 60"/>
                <a:gd name="T36" fmla="*/ 21 w 92"/>
                <a:gd name="T37" fmla="*/ 19 h 60"/>
                <a:gd name="T38" fmla="*/ 19 w 92"/>
                <a:gd name="T39" fmla="*/ 21 h 60"/>
                <a:gd name="T40" fmla="*/ 21 w 92"/>
                <a:gd name="T41" fmla="*/ 19 h 60"/>
                <a:gd name="T42" fmla="*/ 12 w 92"/>
                <a:gd name="T43" fmla="*/ 19 h 60"/>
                <a:gd name="T44" fmla="*/ 17 w 92"/>
                <a:gd name="T45" fmla="*/ 21 h 60"/>
                <a:gd name="T46" fmla="*/ 15 w 92"/>
                <a:gd name="T47" fmla="*/ 25 h 60"/>
                <a:gd name="T48" fmla="*/ 12 w 92"/>
                <a:gd name="T49" fmla="*/ 28 h 60"/>
                <a:gd name="T50" fmla="*/ 8 w 92"/>
                <a:gd name="T51" fmla="*/ 25 h 60"/>
                <a:gd name="T52" fmla="*/ 2 w 92"/>
                <a:gd name="T53" fmla="*/ 25 h 60"/>
                <a:gd name="T54" fmla="*/ 10 w 92"/>
                <a:gd name="T55" fmla="*/ 21 h 60"/>
                <a:gd name="T56" fmla="*/ 53 w 92"/>
                <a:gd name="T57" fmla="*/ 0 h 60"/>
                <a:gd name="T58" fmla="*/ 60 w 92"/>
                <a:gd name="T59" fmla="*/ 2 h 60"/>
                <a:gd name="T60" fmla="*/ 70 w 92"/>
                <a:gd name="T61" fmla="*/ 4 h 60"/>
                <a:gd name="T62" fmla="*/ 88 w 92"/>
                <a:gd name="T63" fmla="*/ 8 h 60"/>
                <a:gd name="T64" fmla="*/ 90 w 92"/>
                <a:gd name="T65" fmla="*/ 8 h 60"/>
                <a:gd name="T66" fmla="*/ 90 w 92"/>
                <a:gd name="T67" fmla="*/ 10 h 60"/>
                <a:gd name="T68" fmla="*/ 86 w 92"/>
                <a:gd name="T69" fmla="*/ 19 h 60"/>
                <a:gd name="T70" fmla="*/ 83 w 92"/>
                <a:gd name="T71" fmla="*/ 32 h 60"/>
                <a:gd name="T72" fmla="*/ 92 w 92"/>
                <a:gd name="T73" fmla="*/ 51 h 60"/>
                <a:gd name="T74" fmla="*/ 88 w 92"/>
                <a:gd name="T75" fmla="*/ 56 h 60"/>
                <a:gd name="T76" fmla="*/ 81 w 92"/>
                <a:gd name="T77" fmla="*/ 58 h 60"/>
                <a:gd name="T78" fmla="*/ 73 w 92"/>
                <a:gd name="T79" fmla="*/ 58 h 60"/>
                <a:gd name="T80" fmla="*/ 68 w 92"/>
                <a:gd name="T81" fmla="*/ 53 h 60"/>
                <a:gd name="T82" fmla="*/ 60 w 92"/>
                <a:gd name="T83" fmla="*/ 49 h 60"/>
                <a:gd name="T84" fmla="*/ 56 w 92"/>
                <a:gd name="T85" fmla="*/ 43 h 60"/>
                <a:gd name="T86" fmla="*/ 55 w 92"/>
                <a:gd name="T87" fmla="*/ 47 h 60"/>
                <a:gd name="T88" fmla="*/ 45 w 92"/>
                <a:gd name="T89" fmla="*/ 45 h 60"/>
                <a:gd name="T90" fmla="*/ 38 w 92"/>
                <a:gd name="T91" fmla="*/ 49 h 60"/>
                <a:gd name="T92" fmla="*/ 40 w 92"/>
                <a:gd name="T93" fmla="*/ 38 h 60"/>
                <a:gd name="T94" fmla="*/ 36 w 92"/>
                <a:gd name="T95" fmla="*/ 38 h 60"/>
                <a:gd name="T96" fmla="*/ 34 w 92"/>
                <a:gd name="T97" fmla="*/ 41 h 60"/>
                <a:gd name="T98" fmla="*/ 26 w 92"/>
                <a:gd name="T99" fmla="*/ 32 h 60"/>
                <a:gd name="T100" fmla="*/ 28 w 92"/>
                <a:gd name="T101" fmla="*/ 28 h 60"/>
                <a:gd name="T102" fmla="*/ 26 w 92"/>
                <a:gd name="T103" fmla="*/ 26 h 60"/>
                <a:gd name="T104" fmla="*/ 23 w 92"/>
                <a:gd name="T105" fmla="*/ 26 h 60"/>
                <a:gd name="T106" fmla="*/ 25 w 92"/>
                <a:gd name="T107" fmla="*/ 12 h 60"/>
                <a:gd name="T108" fmla="*/ 32 w 92"/>
                <a:gd name="T109" fmla="*/ 10 h 60"/>
                <a:gd name="T110" fmla="*/ 38 w 92"/>
                <a:gd name="T111" fmla="*/ 6 h 60"/>
                <a:gd name="T112" fmla="*/ 41 w 92"/>
                <a:gd name="T113" fmla="*/ 4 h 60"/>
                <a:gd name="T114" fmla="*/ 47 w 92"/>
                <a:gd name="T115" fmla="*/ 6 h 60"/>
                <a:gd name="T116" fmla="*/ 53 w 92"/>
                <a:gd name="T117" fmla="*/ 4 h 60"/>
                <a:gd name="T118" fmla="*/ 51 w 92"/>
                <a:gd name="T119" fmla="*/ 2 h 60"/>
                <a:gd name="T120" fmla="*/ 53 w 92"/>
                <a:gd name="T12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2" h="60">
                  <a:moveTo>
                    <a:pt x="10" y="30"/>
                  </a:moveTo>
                  <a:lnTo>
                    <a:pt x="12" y="30"/>
                  </a:lnTo>
                  <a:lnTo>
                    <a:pt x="15" y="32"/>
                  </a:lnTo>
                  <a:lnTo>
                    <a:pt x="19" y="34"/>
                  </a:lnTo>
                  <a:lnTo>
                    <a:pt x="21" y="34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17" y="36"/>
                  </a:lnTo>
                  <a:lnTo>
                    <a:pt x="15" y="38"/>
                  </a:lnTo>
                  <a:lnTo>
                    <a:pt x="13" y="41"/>
                  </a:lnTo>
                  <a:lnTo>
                    <a:pt x="10" y="41"/>
                  </a:lnTo>
                  <a:lnTo>
                    <a:pt x="8" y="45"/>
                  </a:lnTo>
                  <a:lnTo>
                    <a:pt x="8" y="47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4" y="45"/>
                  </a:lnTo>
                  <a:lnTo>
                    <a:pt x="6" y="45"/>
                  </a:lnTo>
                  <a:lnTo>
                    <a:pt x="6" y="43"/>
                  </a:lnTo>
                  <a:lnTo>
                    <a:pt x="4" y="40"/>
                  </a:lnTo>
                  <a:lnTo>
                    <a:pt x="2" y="40"/>
                  </a:lnTo>
                  <a:lnTo>
                    <a:pt x="2" y="38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0" y="34"/>
                  </a:lnTo>
                  <a:lnTo>
                    <a:pt x="2" y="34"/>
                  </a:lnTo>
                  <a:lnTo>
                    <a:pt x="2" y="32"/>
                  </a:lnTo>
                  <a:lnTo>
                    <a:pt x="4" y="32"/>
                  </a:lnTo>
                  <a:lnTo>
                    <a:pt x="6" y="34"/>
                  </a:lnTo>
                  <a:lnTo>
                    <a:pt x="6" y="32"/>
                  </a:lnTo>
                  <a:lnTo>
                    <a:pt x="8" y="32"/>
                  </a:lnTo>
                  <a:lnTo>
                    <a:pt x="10" y="30"/>
                  </a:lnTo>
                  <a:close/>
                  <a:moveTo>
                    <a:pt x="17" y="28"/>
                  </a:moveTo>
                  <a:lnTo>
                    <a:pt x="23" y="28"/>
                  </a:lnTo>
                  <a:lnTo>
                    <a:pt x="23" y="32"/>
                  </a:lnTo>
                  <a:lnTo>
                    <a:pt x="23" y="34"/>
                  </a:lnTo>
                  <a:lnTo>
                    <a:pt x="17" y="30"/>
                  </a:lnTo>
                  <a:lnTo>
                    <a:pt x="17" y="28"/>
                  </a:lnTo>
                  <a:close/>
                  <a:moveTo>
                    <a:pt x="21" y="19"/>
                  </a:moveTo>
                  <a:lnTo>
                    <a:pt x="21" y="21"/>
                  </a:lnTo>
                  <a:lnTo>
                    <a:pt x="19" y="21"/>
                  </a:lnTo>
                  <a:lnTo>
                    <a:pt x="17" y="19"/>
                  </a:lnTo>
                  <a:lnTo>
                    <a:pt x="21" y="19"/>
                  </a:lnTo>
                  <a:close/>
                  <a:moveTo>
                    <a:pt x="10" y="19"/>
                  </a:moveTo>
                  <a:lnTo>
                    <a:pt x="12" y="19"/>
                  </a:lnTo>
                  <a:lnTo>
                    <a:pt x="13" y="21"/>
                  </a:lnTo>
                  <a:lnTo>
                    <a:pt x="17" y="21"/>
                  </a:lnTo>
                  <a:lnTo>
                    <a:pt x="17" y="25"/>
                  </a:lnTo>
                  <a:lnTo>
                    <a:pt x="15" y="25"/>
                  </a:lnTo>
                  <a:lnTo>
                    <a:pt x="13" y="26"/>
                  </a:lnTo>
                  <a:lnTo>
                    <a:pt x="12" y="28"/>
                  </a:lnTo>
                  <a:lnTo>
                    <a:pt x="10" y="25"/>
                  </a:lnTo>
                  <a:lnTo>
                    <a:pt x="8" y="25"/>
                  </a:lnTo>
                  <a:lnTo>
                    <a:pt x="4" y="26"/>
                  </a:lnTo>
                  <a:lnTo>
                    <a:pt x="2" y="25"/>
                  </a:lnTo>
                  <a:lnTo>
                    <a:pt x="8" y="23"/>
                  </a:lnTo>
                  <a:lnTo>
                    <a:pt x="10" y="21"/>
                  </a:lnTo>
                  <a:lnTo>
                    <a:pt x="10" y="19"/>
                  </a:lnTo>
                  <a:close/>
                  <a:moveTo>
                    <a:pt x="53" y="0"/>
                  </a:moveTo>
                  <a:lnTo>
                    <a:pt x="56" y="2"/>
                  </a:lnTo>
                  <a:lnTo>
                    <a:pt x="60" y="2"/>
                  </a:lnTo>
                  <a:lnTo>
                    <a:pt x="62" y="4"/>
                  </a:lnTo>
                  <a:lnTo>
                    <a:pt x="70" y="4"/>
                  </a:lnTo>
                  <a:lnTo>
                    <a:pt x="75" y="8"/>
                  </a:lnTo>
                  <a:lnTo>
                    <a:pt x="88" y="8"/>
                  </a:lnTo>
                  <a:lnTo>
                    <a:pt x="88" y="6"/>
                  </a:lnTo>
                  <a:lnTo>
                    <a:pt x="90" y="8"/>
                  </a:lnTo>
                  <a:lnTo>
                    <a:pt x="90" y="10"/>
                  </a:lnTo>
                  <a:lnTo>
                    <a:pt x="90" y="10"/>
                  </a:lnTo>
                  <a:lnTo>
                    <a:pt x="88" y="13"/>
                  </a:lnTo>
                  <a:lnTo>
                    <a:pt x="86" y="19"/>
                  </a:lnTo>
                  <a:lnTo>
                    <a:pt x="84" y="19"/>
                  </a:lnTo>
                  <a:lnTo>
                    <a:pt x="83" y="32"/>
                  </a:lnTo>
                  <a:lnTo>
                    <a:pt x="92" y="47"/>
                  </a:lnTo>
                  <a:lnTo>
                    <a:pt x="92" y="51"/>
                  </a:lnTo>
                  <a:lnTo>
                    <a:pt x="88" y="53"/>
                  </a:lnTo>
                  <a:lnTo>
                    <a:pt x="88" y="56"/>
                  </a:lnTo>
                  <a:lnTo>
                    <a:pt x="86" y="60"/>
                  </a:lnTo>
                  <a:lnTo>
                    <a:pt x="81" y="58"/>
                  </a:lnTo>
                  <a:lnTo>
                    <a:pt x="75" y="60"/>
                  </a:lnTo>
                  <a:lnTo>
                    <a:pt x="73" y="58"/>
                  </a:lnTo>
                  <a:lnTo>
                    <a:pt x="70" y="56"/>
                  </a:lnTo>
                  <a:lnTo>
                    <a:pt x="68" y="53"/>
                  </a:lnTo>
                  <a:lnTo>
                    <a:pt x="62" y="49"/>
                  </a:lnTo>
                  <a:lnTo>
                    <a:pt x="60" y="49"/>
                  </a:lnTo>
                  <a:lnTo>
                    <a:pt x="60" y="45"/>
                  </a:lnTo>
                  <a:lnTo>
                    <a:pt x="56" y="43"/>
                  </a:lnTo>
                  <a:lnTo>
                    <a:pt x="56" y="47"/>
                  </a:lnTo>
                  <a:lnTo>
                    <a:pt x="55" y="47"/>
                  </a:lnTo>
                  <a:lnTo>
                    <a:pt x="49" y="43"/>
                  </a:lnTo>
                  <a:lnTo>
                    <a:pt x="45" y="45"/>
                  </a:lnTo>
                  <a:lnTo>
                    <a:pt x="40" y="49"/>
                  </a:lnTo>
                  <a:lnTo>
                    <a:pt x="38" y="49"/>
                  </a:lnTo>
                  <a:lnTo>
                    <a:pt x="38" y="47"/>
                  </a:lnTo>
                  <a:lnTo>
                    <a:pt x="40" y="38"/>
                  </a:lnTo>
                  <a:lnTo>
                    <a:pt x="40" y="36"/>
                  </a:lnTo>
                  <a:lnTo>
                    <a:pt x="36" y="38"/>
                  </a:lnTo>
                  <a:lnTo>
                    <a:pt x="36" y="41"/>
                  </a:lnTo>
                  <a:lnTo>
                    <a:pt x="34" y="41"/>
                  </a:lnTo>
                  <a:lnTo>
                    <a:pt x="28" y="38"/>
                  </a:lnTo>
                  <a:lnTo>
                    <a:pt x="26" y="32"/>
                  </a:lnTo>
                  <a:lnTo>
                    <a:pt x="26" y="28"/>
                  </a:lnTo>
                  <a:lnTo>
                    <a:pt x="28" y="28"/>
                  </a:lnTo>
                  <a:lnTo>
                    <a:pt x="30" y="26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3" y="26"/>
                  </a:lnTo>
                  <a:lnTo>
                    <a:pt x="23" y="15"/>
                  </a:lnTo>
                  <a:lnTo>
                    <a:pt x="25" y="12"/>
                  </a:lnTo>
                  <a:lnTo>
                    <a:pt x="30" y="10"/>
                  </a:lnTo>
                  <a:lnTo>
                    <a:pt x="32" y="10"/>
                  </a:lnTo>
                  <a:lnTo>
                    <a:pt x="34" y="8"/>
                  </a:lnTo>
                  <a:lnTo>
                    <a:pt x="38" y="6"/>
                  </a:lnTo>
                  <a:lnTo>
                    <a:pt x="40" y="8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7" y="6"/>
                  </a:lnTo>
                  <a:lnTo>
                    <a:pt x="49" y="6"/>
                  </a:lnTo>
                  <a:lnTo>
                    <a:pt x="53" y="4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3" y="2"/>
                  </a:lnTo>
                  <a:lnTo>
                    <a:pt x="5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 75">
              <a:extLst>
                <a:ext uri="{FF2B5EF4-FFF2-40B4-BE49-F238E27FC236}">
                  <a16:creationId xmlns:a16="http://schemas.microsoft.com/office/drawing/2014/main" id="{20E79426-EB8B-4098-B9D5-ECDFE2F28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70789" y="5873802"/>
              <a:ext cx="473458" cy="263032"/>
            </a:xfrm>
            <a:custGeom>
              <a:avLst/>
              <a:gdLst>
                <a:gd name="T0" fmla="*/ 64 w 108"/>
                <a:gd name="T1" fmla="*/ 4 h 60"/>
                <a:gd name="T2" fmla="*/ 65 w 108"/>
                <a:gd name="T3" fmla="*/ 0 h 60"/>
                <a:gd name="T4" fmla="*/ 69 w 108"/>
                <a:gd name="T5" fmla="*/ 6 h 60"/>
                <a:gd name="T6" fmla="*/ 77 w 108"/>
                <a:gd name="T7" fmla="*/ 10 h 60"/>
                <a:gd name="T8" fmla="*/ 82 w 108"/>
                <a:gd name="T9" fmla="*/ 15 h 60"/>
                <a:gd name="T10" fmla="*/ 90 w 108"/>
                <a:gd name="T11" fmla="*/ 15 h 60"/>
                <a:gd name="T12" fmla="*/ 99 w 108"/>
                <a:gd name="T13" fmla="*/ 19 h 60"/>
                <a:gd name="T14" fmla="*/ 99 w 108"/>
                <a:gd name="T15" fmla="*/ 23 h 60"/>
                <a:gd name="T16" fmla="*/ 101 w 108"/>
                <a:gd name="T17" fmla="*/ 28 h 60"/>
                <a:gd name="T18" fmla="*/ 105 w 108"/>
                <a:gd name="T19" fmla="*/ 34 h 60"/>
                <a:gd name="T20" fmla="*/ 108 w 108"/>
                <a:gd name="T21" fmla="*/ 41 h 60"/>
                <a:gd name="T22" fmla="*/ 107 w 108"/>
                <a:gd name="T23" fmla="*/ 47 h 60"/>
                <a:gd name="T24" fmla="*/ 101 w 108"/>
                <a:gd name="T25" fmla="*/ 53 h 60"/>
                <a:gd name="T26" fmla="*/ 93 w 108"/>
                <a:gd name="T27" fmla="*/ 56 h 60"/>
                <a:gd name="T28" fmla="*/ 88 w 108"/>
                <a:gd name="T29" fmla="*/ 60 h 60"/>
                <a:gd name="T30" fmla="*/ 82 w 108"/>
                <a:gd name="T31" fmla="*/ 58 h 60"/>
                <a:gd name="T32" fmla="*/ 75 w 108"/>
                <a:gd name="T33" fmla="*/ 53 h 60"/>
                <a:gd name="T34" fmla="*/ 65 w 108"/>
                <a:gd name="T35" fmla="*/ 47 h 60"/>
                <a:gd name="T36" fmla="*/ 52 w 108"/>
                <a:gd name="T37" fmla="*/ 47 h 60"/>
                <a:gd name="T38" fmla="*/ 47 w 108"/>
                <a:gd name="T39" fmla="*/ 47 h 60"/>
                <a:gd name="T40" fmla="*/ 41 w 108"/>
                <a:gd name="T41" fmla="*/ 43 h 60"/>
                <a:gd name="T42" fmla="*/ 37 w 108"/>
                <a:gd name="T43" fmla="*/ 41 h 60"/>
                <a:gd name="T44" fmla="*/ 32 w 108"/>
                <a:gd name="T45" fmla="*/ 41 h 60"/>
                <a:gd name="T46" fmla="*/ 21 w 108"/>
                <a:gd name="T47" fmla="*/ 41 h 60"/>
                <a:gd name="T48" fmla="*/ 9 w 108"/>
                <a:gd name="T49" fmla="*/ 49 h 60"/>
                <a:gd name="T50" fmla="*/ 4 w 108"/>
                <a:gd name="T51" fmla="*/ 53 h 60"/>
                <a:gd name="T52" fmla="*/ 2 w 108"/>
                <a:gd name="T53" fmla="*/ 49 h 60"/>
                <a:gd name="T54" fmla="*/ 4 w 108"/>
                <a:gd name="T55" fmla="*/ 40 h 60"/>
                <a:gd name="T56" fmla="*/ 4 w 108"/>
                <a:gd name="T57" fmla="*/ 32 h 60"/>
                <a:gd name="T58" fmla="*/ 7 w 108"/>
                <a:gd name="T59" fmla="*/ 23 h 60"/>
                <a:gd name="T60" fmla="*/ 9 w 108"/>
                <a:gd name="T61" fmla="*/ 19 h 60"/>
                <a:gd name="T62" fmla="*/ 15 w 108"/>
                <a:gd name="T63" fmla="*/ 15 h 60"/>
                <a:gd name="T64" fmla="*/ 21 w 108"/>
                <a:gd name="T65" fmla="*/ 12 h 60"/>
                <a:gd name="T66" fmla="*/ 24 w 108"/>
                <a:gd name="T67" fmla="*/ 10 h 60"/>
                <a:gd name="T68" fmla="*/ 34 w 108"/>
                <a:gd name="T69" fmla="*/ 23 h 60"/>
                <a:gd name="T70" fmla="*/ 37 w 108"/>
                <a:gd name="T71" fmla="*/ 28 h 60"/>
                <a:gd name="T72" fmla="*/ 47 w 108"/>
                <a:gd name="T73" fmla="*/ 23 h 60"/>
                <a:gd name="T74" fmla="*/ 47 w 108"/>
                <a:gd name="T75" fmla="*/ 10 h 60"/>
                <a:gd name="T76" fmla="*/ 49 w 108"/>
                <a:gd name="T77" fmla="*/ 6 h 60"/>
                <a:gd name="T78" fmla="*/ 58 w 108"/>
                <a:gd name="T7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8" h="60">
                  <a:moveTo>
                    <a:pt x="58" y="0"/>
                  </a:moveTo>
                  <a:lnTo>
                    <a:pt x="64" y="4"/>
                  </a:lnTo>
                  <a:lnTo>
                    <a:pt x="65" y="4"/>
                  </a:lnTo>
                  <a:lnTo>
                    <a:pt x="65" y="0"/>
                  </a:lnTo>
                  <a:lnTo>
                    <a:pt x="69" y="2"/>
                  </a:lnTo>
                  <a:lnTo>
                    <a:pt x="69" y="6"/>
                  </a:lnTo>
                  <a:lnTo>
                    <a:pt x="71" y="6"/>
                  </a:lnTo>
                  <a:lnTo>
                    <a:pt x="77" y="10"/>
                  </a:lnTo>
                  <a:lnTo>
                    <a:pt x="79" y="13"/>
                  </a:lnTo>
                  <a:lnTo>
                    <a:pt x="82" y="15"/>
                  </a:lnTo>
                  <a:lnTo>
                    <a:pt x="84" y="17"/>
                  </a:lnTo>
                  <a:lnTo>
                    <a:pt x="90" y="15"/>
                  </a:lnTo>
                  <a:lnTo>
                    <a:pt x="99" y="17"/>
                  </a:lnTo>
                  <a:lnTo>
                    <a:pt x="99" y="19"/>
                  </a:lnTo>
                  <a:lnTo>
                    <a:pt x="99" y="21"/>
                  </a:lnTo>
                  <a:lnTo>
                    <a:pt x="99" y="23"/>
                  </a:lnTo>
                  <a:lnTo>
                    <a:pt x="101" y="25"/>
                  </a:lnTo>
                  <a:lnTo>
                    <a:pt x="101" y="28"/>
                  </a:lnTo>
                  <a:lnTo>
                    <a:pt x="103" y="32"/>
                  </a:lnTo>
                  <a:lnTo>
                    <a:pt x="105" y="34"/>
                  </a:lnTo>
                  <a:lnTo>
                    <a:pt x="105" y="38"/>
                  </a:lnTo>
                  <a:lnTo>
                    <a:pt x="108" y="41"/>
                  </a:lnTo>
                  <a:lnTo>
                    <a:pt x="108" y="47"/>
                  </a:lnTo>
                  <a:lnTo>
                    <a:pt x="107" y="47"/>
                  </a:lnTo>
                  <a:lnTo>
                    <a:pt x="105" y="51"/>
                  </a:lnTo>
                  <a:lnTo>
                    <a:pt x="101" y="53"/>
                  </a:lnTo>
                  <a:lnTo>
                    <a:pt x="101" y="56"/>
                  </a:lnTo>
                  <a:lnTo>
                    <a:pt x="93" y="56"/>
                  </a:lnTo>
                  <a:lnTo>
                    <a:pt x="88" y="60"/>
                  </a:lnTo>
                  <a:lnTo>
                    <a:pt x="88" y="60"/>
                  </a:lnTo>
                  <a:lnTo>
                    <a:pt x="86" y="58"/>
                  </a:lnTo>
                  <a:lnTo>
                    <a:pt x="82" y="58"/>
                  </a:lnTo>
                  <a:lnTo>
                    <a:pt x="79" y="53"/>
                  </a:lnTo>
                  <a:lnTo>
                    <a:pt x="75" y="53"/>
                  </a:lnTo>
                  <a:lnTo>
                    <a:pt x="69" y="47"/>
                  </a:lnTo>
                  <a:lnTo>
                    <a:pt x="65" y="47"/>
                  </a:lnTo>
                  <a:lnTo>
                    <a:pt x="58" y="43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47" y="47"/>
                  </a:lnTo>
                  <a:lnTo>
                    <a:pt x="43" y="43"/>
                  </a:lnTo>
                  <a:lnTo>
                    <a:pt x="41" y="43"/>
                  </a:lnTo>
                  <a:lnTo>
                    <a:pt x="39" y="41"/>
                  </a:lnTo>
                  <a:lnTo>
                    <a:pt x="37" y="41"/>
                  </a:lnTo>
                  <a:lnTo>
                    <a:pt x="34" y="43"/>
                  </a:lnTo>
                  <a:lnTo>
                    <a:pt x="32" y="41"/>
                  </a:lnTo>
                  <a:lnTo>
                    <a:pt x="26" y="43"/>
                  </a:lnTo>
                  <a:lnTo>
                    <a:pt x="21" y="41"/>
                  </a:lnTo>
                  <a:lnTo>
                    <a:pt x="13" y="43"/>
                  </a:lnTo>
                  <a:lnTo>
                    <a:pt x="9" y="49"/>
                  </a:lnTo>
                  <a:lnTo>
                    <a:pt x="7" y="51"/>
                  </a:lnTo>
                  <a:lnTo>
                    <a:pt x="4" y="53"/>
                  </a:lnTo>
                  <a:lnTo>
                    <a:pt x="4" y="53"/>
                  </a:lnTo>
                  <a:lnTo>
                    <a:pt x="2" y="49"/>
                  </a:lnTo>
                  <a:lnTo>
                    <a:pt x="0" y="41"/>
                  </a:lnTo>
                  <a:lnTo>
                    <a:pt x="4" y="40"/>
                  </a:lnTo>
                  <a:lnTo>
                    <a:pt x="2" y="36"/>
                  </a:lnTo>
                  <a:lnTo>
                    <a:pt x="4" y="32"/>
                  </a:lnTo>
                  <a:lnTo>
                    <a:pt x="7" y="28"/>
                  </a:lnTo>
                  <a:lnTo>
                    <a:pt x="7" y="23"/>
                  </a:lnTo>
                  <a:lnTo>
                    <a:pt x="9" y="23"/>
                  </a:lnTo>
                  <a:lnTo>
                    <a:pt x="9" y="19"/>
                  </a:lnTo>
                  <a:lnTo>
                    <a:pt x="11" y="15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21" y="12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6" y="13"/>
                  </a:lnTo>
                  <a:lnTo>
                    <a:pt x="34" y="23"/>
                  </a:lnTo>
                  <a:lnTo>
                    <a:pt x="34" y="25"/>
                  </a:lnTo>
                  <a:lnTo>
                    <a:pt x="37" y="28"/>
                  </a:lnTo>
                  <a:lnTo>
                    <a:pt x="41" y="28"/>
                  </a:lnTo>
                  <a:lnTo>
                    <a:pt x="47" y="23"/>
                  </a:lnTo>
                  <a:lnTo>
                    <a:pt x="49" y="17"/>
                  </a:lnTo>
                  <a:lnTo>
                    <a:pt x="47" y="10"/>
                  </a:lnTo>
                  <a:lnTo>
                    <a:pt x="47" y="6"/>
                  </a:lnTo>
                  <a:lnTo>
                    <a:pt x="49" y="6"/>
                  </a:lnTo>
                  <a:lnTo>
                    <a:pt x="54" y="2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 76">
              <a:extLst>
                <a:ext uri="{FF2B5EF4-FFF2-40B4-BE49-F238E27FC236}">
                  <a16:creationId xmlns:a16="http://schemas.microsoft.com/office/drawing/2014/main" id="{BF155C7A-8601-4D11-97E9-A4356F283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88324" y="6053545"/>
              <a:ext cx="368244" cy="271798"/>
            </a:xfrm>
            <a:custGeom>
              <a:avLst/>
              <a:gdLst>
                <a:gd name="T0" fmla="*/ 35 w 84"/>
                <a:gd name="T1" fmla="*/ 0 h 62"/>
                <a:gd name="T2" fmla="*/ 37 w 84"/>
                <a:gd name="T3" fmla="*/ 2 h 62"/>
                <a:gd name="T4" fmla="*/ 39 w 84"/>
                <a:gd name="T5" fmla="*/ 2 h 62"/>
                <a:gd name="T6" fmla="*/ 43 w 84"/>
                <a:gd name="T7" fmla="*/ 6 h 62"/>
                <a:gd name="T8" fmla="*/ 48 w 84"/>
                <a:gd name="T9" fmla="*/ 6 h 62"/>
                <a:gd name="T10" fmla="*/ 48 w 84"/>
                <a:gd name="T11" fmla="*/ 6 h 62"/>
                <a:gd name="T12" fmla="*/ 54 w 84"/>
                <a:gd name="T13" fmla="*/ 2 h 62"/>
                <a:gd name="T14" fmla="*/ 61 w 84"/>
                <a:gd name="T15" fmla="*/ 6 h 62"/>
                <a:gd name="T16" fmla="*/ 65 w 84"/>
                <a:gd name="T17" fmla="*/ 6 h 62"/>
                <a:gd name="T18" fmla="*/ 71 w 84"/>
                <a:gd name="T19" fmla="*/ 12 h 62"/>
                <a:gd name="T20" fmla="*/ 75 w 84"/>
                <a:gd name="T21" fmla="*/ 12 h 62"/>
                <a:gd name="T22" fmla="*/ 78 w 84"/>
                <a:gd name="T23" fmla="*/ 17 h 62"/>
                <a:gd name="T24" fmla="*/ 82 w 84"/>
                <a:gd name="T25" fmla="*/ 17 h 62"/>
                <a:gd name="T26" fmla="*/ 84 w 84"/>
                <a:gd name="T27" fmla="*/ 19 h 62"/>
                <a:gd name="T28" fmla="*/ 80 w 84"/>
                <a:gd name="T29" fmla="*/ 23 h 62"/>
                <a:gd name="T30" fmla="*/ 84 w 84"/>
                <a:gd name="T31" fmla="*/ 25 h 62"/>
                <a:gd name="T32" fmla="*/ 84 w 84"/>
                <a:gd name="T33" fmla="*/ 29 h 62"/>
                <a:gd name="T34" fmla="*/ 76 w 84"/>
                <a:gd name="T35" fmla="*/ 30 h 62"/>
                <a:gd name="T36" fmla="*/ 75 w 84"/>
                <a:gd name="T37" fmla="*/ 36 h 62"/>
                <a:gd name="T38" fmla="*/ 71 w 84"/>
                <a:gd name="T39" fmla="*/ 38 h 62"/>
                <a:gd name="T40" fmla="*/ 71 w 84"/>
                <a:gd name="T41" fmla="*/ 42 h 62"/>
                <a:gd name="T42" fmla="*/ 75 w 84"/>
                <a:gd name="T43" fmla="*/ 45 h 62"/>
                <a:gd name="T44" fmla="*/ 75 w 84"/>
                <a:gd name="T45" fmla="*/ 49 h 62"/>
                <a:gd name="T46" fmla="*/ 71 w 84"/>
                <a:gd name="T47" fmla="*/ 49 h 62"/>
                <a:gd name="T48" fmla="*/ 71 w 84"/>
                <a:gd name="T49" fmla="*/ 45 h 62"/>
                <a:gd name="T50" fmla="*/ 67 w 84"/>
                <a:gd name="T51" fmla="*/ 47 h 62"/>
                <a:gd name="T52" fmla="*/ 65 w 84"/>
                <a:gd name="T53" fmla="*/ 51 h 62"/>
                <a:gd name="T54" fmla="*/ 61 w 84"/>
                <a:gd name="T55" fmla="*/ 51 h 62"/>
                <a:gd name="T56" fmla="*/ 63 w 84"/>
                <a:gd name="T57" fmla="*/ 57 h 62"/>
                <a:gd name="T58" fmla="*/ 60 w 84"/>
                <a:gd name="T59" fmla="*/ 57 h 62"/>
                <a:gd name="T60" fmla="*/ 56 w 84"/>
                <a:gd name="T61" fmla="*/ 58 h 62"/>
                <a:gd name="T62" fmla="*/ 50 w 84"/>
                <a:gd name="T63" fmla="*/ 57 h 62"/>
                <a:gd name="T64" fmla="*/ 45 w 84"/>
                <a:gd name="T65" fmla="*/ 58 h 62"/>
                <a:gd name="T66" fmla="*/ 41 w 84"/>
                <a:gd name="T67" fmla="*/ 62 h 62"/>
                <a:gd name="T68" fmla="*/ 39 w 84"/>
                <a:gd name="T69" fmla="*/ 58 h 62"/>
                <a:gd name="T70" fmla="*/ 39 w 84"/>
                <a:gd name="T71" fmla="*/ 55 h 62"/>
                <a:gd name="T72" fmla="*/ 37 w 84"/>
                <a:gd name="T73" fmla="*/ 47 h 62"/>
                <a:gd name="T74" fmla="*/ 35 w 84"/>
                <a:gd name="T75" fmla="*/ 47 h 62"/>
                <a:gd name="T76" fmla="*/ 31 w 84"/>
                <a:gd name="T77" fmla="*/ 45 h 62"/>
                <a:gd name="T78" fmla="*/ 28 w 84"/>
                <a:gd name="T79" fmla="*/ 45 h 62"/>
                <a:gd name="T80" fmla="*/ 28 w 84"/>
                <a:gd name="T81" fmla="*/ 40 h 62"/>
                <a:gd name="T82" fmla="*/ 30 w 84"/>
                <a:gd name="T83" fmla="*/ 36 h 62"/>
                <a:gd name="T84" fmla="*/ 28 w 84"/>
                <a:gd name="T85" fmla="*/ 34 h 62"/>
                <a:gd name="T86" fmla="*/ 26 w 84"/>
                <a:gd name="T87" fmla="*/ 34 h 62"/>
                <a:gd name="T88" fmla="*/ 24 w 84"/>
                <a:gd name="T89" fmla="*/ 30 h 62"/>
                <a:gd name="T90" fmla="*/ 22 w 84"/>
                <a:gd name="T91" fmla="*/ 29 h 62"/>
                <a:gd name="T92" fmla="*/ 17 w 84"/>
                <a:gd name="T93" fmla="*/ 30 h 62"/>
                <a:gd name="T94" fmla="*/ 11 w 84"/>
                <a:gd name="T95" fmla="*/ 29 h 62"/>
                <a:gd name="T96" fmla="*/ 7 w 84"/>
                <a:gd name="T97" fmla="*/ 23 h 62"/>
                <a:gd name="T98" fmla="*/ 2 w 84"/>
                <a:gd name="T99" fmla="*/ 23 h 62"/>
                <a:gd name="T100" fmla="*/ 0 w 84"/>
                <a:gd name="T101" fmla="*/ 23 h 62"/>
                <a:gd name="T102" fmla="*/ 2 w 84"/>
                <a:gd name="T103" fmla="*/ 21 h 62"/>
                <a:gd name="T104" fmla="*/ 2 w 84"/>
                <a:gd name="T105" fmla="*/ 17 h 62"/>
                <a:gd name="T106" fmla="*/ 0 w 84"/>
                <a:gd name="T107" fmla="*/ 12 h 62"/>
                <a:gd name="T108" fmla="*/ 3 w 84"/>
                <a:gd name="T109" fmla="*/ 10 h 62"/>
                <a:gd name="T110" fmla="*/ 5 w 84"/>
                <a:gd name="T111" fmla="*/ 8 h 62"/>
                <a:gd name="T112" fmla="*/ 9 w 84"/>
                <a:gd name="T113" fmla="*/ 2 h 62"/>
                <a:gd name="T114" fmla="*/ 17 w 84"/>
                <a:gd name="T115" fmla="*/ 0 h 62"/>
                <a:gd name="T116" fmla="*/ 22 w 84"/>
                <a:gd name="T117" fmla="*/ 2 h 62"/>
                <a:gd name="T118" fmla="*/ 28 w 84"/>
                <a:gd name="T119" fmla="*/ 0 h 62"/>
                <a:gd name="T120" fmla="*/ 30 w 84"/>
                <a:gd name="T121" fmla="*/ 2 h 62"/>
                <a:gd name="T122" fmla="*/ 33 w 84"/>
                <a:gd name="T123" fmla="*/ 0 h 62"/>
                <a:gd name="T124" fmla="*/ 35 w 84"/>
                <a:gd name="T12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4" h="62">
                  <a:moveTo>
                    <a:pt x="35" y="0"/>
                  </a:moveTo>
                  <a:lnTo>
                    <a:pt x="37" y="2"/>
                  </a:lnTo>
                  <a:lnTo>
                    <a:pt x="39" y="2"/>
                  </a:lnTo>
                  <a:lnTo>
                    <a:pt x="43" y="6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54" y="2"/>
                  </a:lnTo>
                  <a:lnTo>
                    <a:pt x="61" y="6"/>
                  </a:lnTo>
                  <a:lnTo>
                    <a:pt x="65" y="6"/>
                  </a:lnTo>
                  <a:lnTo>
                    <a:pt x="71" y="12"/>
                  </a:lnTo>
                  <a:lnTo>
                    <a:pt x="75" y="12"/>
                  </a:lnTo>
                  <a:lnTo>
                    <a:pt x="78" y="17"/>
                  </a:lnTo>
                  <a:lnTo>
                    <a:pt x="82" y="17"/>
                  </a:lnTo>
                  <a:lnTo>
                    <a:pt x="84" y="19"/>
                  </a:lnTo>
                  <a:lnTo>
                    <a:pt x="80" y="23"/>
                  </a:lnTo>
                  <a:lnTo>
                    <a:pt x="84" y="25"/>
                  </a:lnTo>
                  <a:lnTo>
                    <a:pt x="84" y="29"/>
                  </a:lnTo>
                  <a:lnTo>
                    <a:pt x="76" y="30"/>
                  </a:lnTo>
                  <a:lnTo>
                    <a:pt x="75" y="36"/>
                  </a:lnTo>
                  <a:lnTo>
                    <a:pt x="71" y="38"/>
                  </a:lnTo>
                  <a:lnTo>
                    <a:pt x="71" y="42"/>
                  </a:lnTo>
                  <a:lnTo>
                    <a:pt x="75" y="45"/>
                  </a:lnTo>
                  <a:lnTo>
                    <a:pt x="75" y="49"/>
                  </a:lnTo>
                  <a:lnTo>
                    <a:pt x="71" y="49"/>
                  </a:lnTo>
                  <a:lnTo>
                    <a:pt x="71" y="45"/>
                  </a:lnTo>
                  <a:lnTo>
                    <a:pt x="67" y="47"/>
                  </a:lnTo>
                  <a:lnTo>
                    <a:pt x="65" y="51"/>
                  </a:lnTo>
                  <a:lnTo>
                    <a:pt x="61" y="51"/>
                  </a:lnTo>
                  <a:lnTo>
                    <a:pt x="63" y="57"/>
                  </a:lnTo>
                  <a:lnTo>
                    <a:pt x="60" y="57"/>
                  </a:lnTo>
                  <a:lnTo>
                    <a:pt x="56" y="58"/>
                  </a:lnTo>
                  <a:lnTo>
                    <a:pt x="50" y="57"/>
                  </a:lnTo>
                  <a:lnTo>
                    <a:pt x="45" y="58"/>
                  </a:lnTo>
                  <a:lnTo>
                    <a:pt x="41" y="62"/>
                  </a:lnTo>
                  <a:lnTo>
                    <a:pt x="39" y="58"/>
                  </a:lnTo>
                  <a:lnTo>
                    <a:pt x="39" y="55"/>
                  </a:lnTo>
                  <a:lnTo>
                    <a:pt x="37" y="47"/>
                  </a:lnTo>
                  <a:lnTo>
                    <a:pt x="35" y="47"/>
                  </a:lnTo>
                  <a:lnTo>
                    <a:pt x="31" y="45"/>
                  </a:lnTo>
                  <a:lnTo>
                    <a:pt x="28" y="45"/>
                  </a:lnTo>
                  <a:lnTo>
                    <a:pt x="28" y="40"/>
                  </a:lnTo>
                  <a:lnTo>
                    <a:pt x="30" y="36"/>
                  </a:lnTo>
                  <a:lnTo>
                    <a:pt x="28" y="34"/>
                  </a:lnTo>
                  <a:lnTo>
                    <a:pt x="26" y="34"/>
                  </a:lnTo>
                  <a:lnTo>
                    <a:pt x="24" y="30"/>
                  </a:lnTo>
                  <a:lnTo>
                    <a:pt x="22" y="29"/>
                  </a:lnTo>
                  <a:lnTo>
                    <a:pt x="17" y="30"/>
                  </a:lnTo>
                  <a:lnTo>
                    <a:pt x="11" y="29"/>
                  </a:lnTo>
                  <a:lnTo>
                    <a:pt x="7" y="23"/>
                  </a:lnTo>
                  <a:lnTo>
                    <a:pt x="2" y="23"/>
                  </a:lnTo>
                  <a:lnTo>
                    <a:pt x="0" y="23"/>
                  </a:lnTo>
                  <a:lnTo>
                    <a:pt x="2" y="21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3" y="10"/>
                  </a:lnTo>
                  <a:lnTo>
                    <a:pt x="5" y="8"/>
                  </a:lnTo>
                  <a:lnTo>
                    <a:pt x="9" y="2"/>
                  </a:lnTo>
                  <a:lnTo>
                    <a:pt x="17" y="0"/>
                  </a:lnTo>
                  <a:lnTo>
                    <a:pt x="22" y="2"/>
                  </a:lnTo>
                  <a:lnTo>
                    <a:pt x="28" y="0"/>
                  </a:lnTo>
                  <a:lnTo>
                    <a:pt x="30" y="2"/>
                  </a:lnTo>
                  <a:lnTo>
                    <a:pt x="33" y="0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74" name="Picture 2" descr="File:Flag of Germany.svg - Wiki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5824" y="2208693"/>
            <a:ext cx="180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Freeform 94">
            <a:extLst>
              <a:ext uri="{FF2B5EF4-FFF2-40B4-BE49-F238E27FC236}">
                <a16:creationId xmlns:a16="http://schemas.microsoft.com/office/drawing/2014/main" id="{456E0D9E-E25D-408F-8550-982E3EAF12C9}"/>
              </a:ext>
            </a:extLst>
          </p:cNvPr>
          <p:cNvSpPr>
            <a:spLocks noChangeAspect="1"/>
          </p:cNvSpPr>
          <p:nvPr/>
        </p:nvSpPr>
        <p:spPr bwMode="auto">
          <a:xfrm>
            <a:off x="4529037" y="1028598"/>
            <a:ext cx="3123590" cy="3440189"/>
          </a:xfrm>
          <a:custGeom>
            <a:avLst/>
            <a:gdLst>
              <a:gd name="T0" fmla="*/ 57 w 143"/>
              <a:gd name="T1" fmla="*/ 2 h 168"/>
              <a:gd name="T2" fmla="*/ 58 w 143"/>
              <a:gd name="T3" fmla="*/ 11 h 168"/>
              <a:gd name="T4" fmla="*/ 66 w 143"/>
              <a:gd name="T5" fmla="*/ 15 h 168"/>
              <a:gd name="T6" fmla="*/ 73 w 143"/>
              <a:gd name="T7" fmla="*/ 17 h 168"/>
              <a:gd name="T8" fmla="*/ 79 w 143"/>
              <a:gd name="T9" fmla="*/ 17 h 168"/>
              <a:gd name="T10" fmla="*/ 75 w 143"/>
              <a:gd name="T11" fmla="*/ 22 h 168"/>
              <a:gd name="T12" fmla="*/ 85 w 143"/>
              <a:gd name="T13" fmla="*/ 24 h 168"/>
              <a:gd name="T14" fmla="*/ 94 w 143"/>
              <a:gd name="T15" fmla="*/ 15 h 168"/>
              <a:gd name="T16" fmla="*/ 103 w 143"/>
              <a:gd name="T17" fmla="*/ 11 h 168"/>
              <a:gd name="T18" fmla="*/ 98 w 143"/>
              <a:gd name="T19" fmla="*/ 15 h 168"/>
              <a:gd name="T20" fmla="*/ 107 w 143"/>
              <a:gd name="T21" fmla="*/ 13 h 168"/>
              <a:gd name="T22" fmla="*/ 118 w 143"/>
              <a:gd name="T23" fmla="*/ 18 h 168"/>
              <a:gd name="T24" fmla="*/ 126 w 143"/>
              <a:gd name="T25" fmla="*/ 28 h 168"/>
              <a:gd name="T26" fmla="*/ 133 w 143"/>
              <a:gd name="T27" fmla="*/ 43 h 168"/>
              <a:gd name="T28" fmla="*/ 133 w 143"/>
              <a:gd name="T29" fmla="*/ 56 h 168"/>
              <a:gd name="T30" fmla="*/ 135 w 143"/>
              <a:gd name="T31" fmla="*/ 69 h 168"/>
              <a:gd name="T32" fmla="*/ 143 w 143"/>
              <a:gd name="T33" fmla="*/ 88 h 168"/>
              <a:gd name="T34" fmla="*/ 131 w 143"/>
              <a:gd name="T35" fmla="*/ 90 h 168"/>
              <a:gd name="T36" fmla="*/ 120 w 143"/>
              <a:gd name="T37" fmla="*/ 93 h 168"/>
              <a:gd name="T38" fmla="*/ 109 w 143"/>
              <a:gd name="T39" fmla="*/ 101 h 168"/>
              <a:gd name="T40" fmla="*/ 96 w 143"/>
              <a:gd name="T41" fmla="*/ 104 h 168"/>
              <a:gd name="T42" fmla="*/ 105 w 143"/>
              <a:gd name="T43" fmla="*/ 119 h 168"/>
              <a:gd name="T44" fmla="*/ 118 w 143"/>
              <a:gd name="T45" fmla="*/ 131 h 168"/>
              <a:gd name="T46" fmla="*/ 122 w 143"/>
              <a:gd name="T47" fmla="*/ 144 h 168"/>
              <a:gd name="T48" fmla="*/ 111 w 143"/>
              <a:gd name="T49" fmla="*/ 157 h 168"/>
              <a:gd name="T50" fmla="*/ 111 w 143"/>
              <a:gd name="T51" fmla="*/ 162 h 168"/>
              <a:gd name="T52" fmla="*/ 94 w 143"/>
              <a:gd name="T53" fmla="*/ 166 h 168"/>
              <a:gd name="T54" fmla="*/ 83 w 143"/>
              <a:gd name="T55" fmla="*/ 164 h 168"/>
              <a:gd name="T56" fmla="*/ 73 w 143"/>
              <a:gd name="T57" fmla="*/ 168 h 168"/>
              <a:gd name="T58" fmla="*/ 62 w 143"/>
              <a:gd name="T59" fmla="*/ 166 h 168"/>
              <a:gd name="T60" fmla="*/ 53 w 143"/>
              <a:gd name="T61" fmla="*/ 162 h 168"/>
              <a:gd name="T62" fmla="*/ 43 w 143"/>
              <a:gd name="T63" fmla="*/ 161 h 168"/>
              <a:gd name="T64" fmla="*/ 36 w 143"/>
              <a:gd name="T65" fmla="*/ 164 h 168"/>
              <a:gd name="T66" fmla="*/ 29 w 143"/>
              <a:gd name="T67" fmla="*/ 159 h 168"/>
              <a:gd name="T68" fmla="*/ 32 w 143"/>
              <a:gd name="T69" fmla="*/ 144 h 168"/>
              <a:gd name="T70" fmla="*/ 32 w 143"/>
              <a:gd name="T71" fmla="*/ 133 h 168"/>
              <a:gd name="T72" fmla="*/ 19 w 143"/>
              <a:gd name="T73" fmla="*/ 131 h 168"/>
              <a:gd name="T74" fmla="*/ 10 w 143"/>
              <a:gd name="T75" fmla="*/ 125 h 168"/>
              <a:gd name="T76" fmla="*/ 8 w 143"/>
              <a:gd name="T77" fmla="*/ 114 h 168"/>
              <a:gd name="T78" fmla="*/ 2 w 143"/>
              <a:gd name="T79" fmla="*/ 101 h 168"/>
              <a:gd name="T80" fmla="*/ 0 w 143"/>
              <a:gd name="T81" fmla="*/ 91 h 168"/>
              <a:gd name="T82" fmla="*/ 4 w 143"/>
              <a:gd name="T83" fmla="*/ 75 h 168"/>
              <a:gd name="T84" fmla="*/ 19 w 143"/>
              <a:gd name="T85" fmla="*/ 69 h 168"/>
              <a:gd name="T86" fmla="*/ 21 w 143"/>
              <a:gd name="T87" fmla="*/ 60 h 168"/>
              <a:gd name="T88" fmla="*/ 15 w 143"/>
              <a:gd name="T89" fmla="*/ 52 h 168"/>
              <a:gd name="T90" fmla="*/ 23 w 143"/>
              <a:gd name="T91" fmla="*/ 46 h 168"/>
              <a:gd name="T92" fmla="*/ 25 w 143"/>
              <a:gd name="T93" fmla="*/ 43 h 168"/>
              <a:gd name="T94" fmla="*/ 19 w 143"/>
              <a:gd name="T95" fmla="*/ 32 h 168"/>
              <a:gd name="T96" fmla="*/ 32 w 143"/>
              <a:gd name="T97" fmla="*/ 35 h 168"/>
              <a:gd name="T98" fmla="*/ 36 w 143"/>
              <a:gd name="T99" fmla="*/ 32 h 168"/>
              <a:gd name="T100" fmla="*/ 43 w 143"/>
              <a:gd name="T101" fmla="*/ 41 h 168"/>
              <a:gd name="T102" fmla="*/ 42 w 143"/>
              <a:gd name="T103" fmla="*/ 28 h 168"/>
              <a:gd name="T104" fmla="*/ 57 w 143"/>
              <a:gd name="T105" fmla="*/ 32 h 168"/>
              <a:gd name="T106" fmla="*/ 47 w 143"/>
              <a:gd name="T107" fmla="*/ 24 h 168"/>
              <a:gd name="T108" fmla="*/ 45 w 143"/>
              <a:gd name="T109" fmla="*/ 17 h 168"/>
              <a:gd name="T110" fmla="*/ 45 w 143"/>
              <a:gd name="T111" fmla="*/ 11 h 168"/>
              <a:gd name="T112" fmla="*/ 42 w 143"/>
              <a:gd name="T113" fmla="*/ 3 h 168"/>
              <a:gd name="T114" fmla="*/ 45 w 143"/>
              <a:gd name="T115" fmla="*/ 0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43" h="168">
                <a:moveTo>
                  <a:pt x="45" y="0"/>
                </a:moveTo>
                <a:lnTo>
                  <a:pt x="51" y="2"/>
                </a:lnTo>
                <a:lnTo>
                  <a:pt x="53" y="2"/>
                </a:lnTo>
                <a:lnTo>
                  <a:pt x="57" y="2"/>
                </a:lnTo>
                <a:lnTo>
                  <a:pt x="58" y="5"/>
                </a:lnTo>
                <a:lnTo>
                  <a:pt x="62" y="5"/>
                </a:lnTo>
                <a:lnTo>
                  <a:pt x="60" y="9"/>
                </a:lnTo>
                <a:lnTo>
                  <a:pt x="58" y="11"/>
                </a:lnTo>
                <a:lnTo>
                  <a:pt x="60" y="13"/>
                </a:lnTo>
                <a:lnTo>
                  <a:pt x="62" y="13"/>
                </a:lnTo>
                <a:lnTo>
                  <a:pt x="64" y="17"/>
                </a:lnTo>
                <a:lnTo>
                  <a:pt x="66" y="15"/>
                </a:lnTo>
                <a:lnTo>
                  <a:pt x="68" y="13"/>
                </a:lnTo>
                <a:lnTo>
                  <a:pt x="68" y="11"/>
                </a:lnTo>
                <a:lnTo>
                  <a:pt x="70" y="13"/>
                </a:lnTo>
                <a:lnTo>
                  <a:pt x="73" y="17"/>
                </a:lnTo>
                <a:lnTo>
                  <a:pt x="75" y="15"/>
                </a:lnTo>
                <a:lnTo>
                  <a:pt x="77" y="13"/>
                </a:lnTo>
                <a:lnTo>
                  <a:pt x="79" y="13"/>
                </a:lnTo>
                <a:lnTo>
                  <a:pt x="79" y="17"/>
                </a:lnTo>
                <a:lnTo>
                  <a:pt x="77" y="18"/>
                </a:lnTo>
                <a:lnTo>
                  <a:pt x="75" y="18"/>
                </a:lnTo>
                <a:lnTo>
                  <a:pt x="72" y="20"/>
                </a:lnTo>
                <a:lnTo>
                  <a:pt x="75" y="22"/>
                </a:lnTo>
                <a:lnTo>
                  <a:pt x="77" y="22"/>
                </a:lnTo>
                <a:lnTo>
                  <a:pt x="81" y="22"/>
                </a:lnTo>
                <a:lnTo>
                  <a:pt x="81" y="24"/>
                </a:lnTo>
                <a:lnTo>
                  <a:pt x="85" y="24"/>
                </a:lnTo>
                <a:lnTo>
                  <a:pt x="86" y="20"/>
                </a:lnTo>
                <a:lnTo>
                  <a:pt x="88" y="18"/>
                </a:lnTo>
                <a:lnTo>
                  <a:pt x="94" y="17"/>
                </a:lnTo>
                <a:lnTo>
                  <a:pt x="94" y="15"/>
                </a:lnTo>
                <a:lnTo>
                  <a:pt x="98" y="13"/>
                </a:lnTo>
                <a:lnTo>
                  <a:pt x="98" y="11"/>
                </a:lnTo>
                <a:lnTo>
                  <a:pt x="100" y="11"/>
                </a:lnTo>
                <a:lnTo>
                  <a:pt x="103" y="11"/>
                </a:lnTo>
                <a:lnTo>
                  <a:pt x="101" y="13"/>
                </a:lnTo>
                <a:lnTo>
                  <a:pt x="100" y="15"/>
                </a:lnTo>
                <a:lnTo>
                  <a:pt x="100" y="13"/>
                </a:lnTo>
                <a:lnTo>
                  <a:pt x="98" y="15"/>
                </a:lnTo>
                <a:lnTo>
                  <a:pt x="98" y="17"/>
                </a:lnTo>
                <a:lnTo>
                  <a:pt x="101" y="15"/>
                </a:lnTo>
                <a:lnTo>
                  <a:pt x="105" y="15"/>
                </a:lnTo>
                <a:lnTo>
                  <a:pt x="107" y="13"/>
                </a:lnTo>
                <a:lnTo>
                  <a:pt x="109" y="15"/>
                </a:lnTo>
                <a:lnTo>
                  <a:pt x="111" y="15"/>
                </a:lnTo>
                <a:lnTo>
                  <a:pt x="115" y="20"/>
                </a:lnTo>
                <a:lnTo>
                  <a:pt x="118" y="18"/>
                </a:lnTo>
                <a:lnTo>
                  <a:pt x="120" y="22"/>
                </a:lnTo>
                <a:lnTo>
                  <a:pt x="120" y="26"/>
                </a:lnTo>
                <a:lnTo>
                  <a:pt x="124" y="28"/>
                </a:lnTo>
                <a:lnTo>
                  <a:pt x="126" y="28"/>
                </a:lnTo>
                <a:lnTo>
                  <a:pt x="128" y="30"/>
                </a:lnTo>
                <a:lnTo>
                  <a:pt x="131" y="30"/>
                </a:lnTo>
                <a:lnTo>
                  <a:pt x="133" y="37"/>
                </a:lnTo>
                <a:lnTo>
                  <a:pt x="133" y="43"/>
                </a:lnTo>
                <a:lnTo>
                  <a:pt x="128" y="45"/>
                </a:lnTo>
                <a:lnTo>
                  <a:pt x="128" y="46"/>
                </a:lnTo>
                <a:lnTo>
                  <a:pt x="133" y="52"/>
                </a:lnTo>
                <a:lnTo>
                  <a:pt x="133" y="56"/>
                </a:lnTo>
                <a:lnTo>
                  <a:pt x="135" y="60"/>
                </a:lnTo>
                <a:lnTo>
                  <a:pt x="135" y="61"/>
                </a:lnTo>
                <a:lnTo>
                  <a:pt x="137" y="65"/>
                </a:lnTo>
                <a:lnTo>
                  <a:pt x="135" y="69"/>
                </a:lnTo>
                <a:lnTo>
                  <a:pt x="139" y="75"/>
                </a:lnTo>
                <a:lnTo>
                  <a:pt x="141" y="76"/>
                </a:lnTo>
                <a:lnTo>
                  <a:pt x="143" y="78"/>
                </a:lnTo>
                <a:lnTo>
                  <a:pt x="143" y="88"/>
                </a:lnTo>
                <a:lnTo>
                  <a:pt x="141" y="90"/>
                </a:lnTo>
                <a:lnTo>
                  <a:pt x="139" y="90"/>
                </a:lnTo>
                <a:lnTo>
                  <a:pt x="137" y="91"/>
                </a:lnTo>
                <a:lnTo>
                  <a:pt x="131" y="90"/>
                </a:lnTo>
                <a:lnTo>
                  <a:pt x="131" y="93"/>
                </a:lnTo>
                <a:lnTo>
                  <a:pt x="128" y="95"/>
                </a:lnTo>
                <a:lnTo>
                  <a:pt x="126" y="93"/>
                </a:lnTo>
                <a:lnTo>
                  <a:pt x="120" y="93"/>
                </a:lnTo>
                <a:lnTo>
                  <a:pt x="118" y="97"/>
                </a:lnTo>
                <a:lnTo>
                  <a:pt x="115" y="97"/>
                </a:lnTo>
                <a:lnTo>
                  <a:pt x="111" y="101"/>
                </a:lnTo>
                <a:lnTo>
                  <a:pt x="109" y="101"/>
                </a:lnTo>
                <a:lnTo>
                  <a:pt x="103" y="106"/>
                </a:lnTo>
                <a:lnTo>
                  <a:pt x="100" y="104"/>
                </a:lnTo>
                <a:lnTo>
                  <a:pt x="98" y="103"/>
                </a:lnTo>
                <a:lnTo>
                  <a:pt x="96" y="104"/>
                </a:lnTo>
                <a:lnTo>
                  <a:pt x="96" y="106"/>
                </a:lnTo>
                <a:lnTo>
                  <a:pt x="101" y="110"/>
                </a:lnTo>
                <a:lnTo>
                  <a:pt x="105" y="116"/>
                </a:lnTo>
                <a:lnTo>
                  <a:pt x="105" y="119"/>
                </a:lnTo>
                <a:lnTo>
                  <a:pt x="105" y="121"/>
                </a:lnTo>
                <a:lnTo>
                  <a:pt x="109" y="123"/>
                </a:lnTo>
                <a:lnTo>
                  <a:pt x="115" y="127"/>
                </a:lnTo>
                <a:lnTo>
                  <a:pt x="118" y="131"/>
                </a:lnTo>
                <a:lnTo>
                  <a:pt x="124" y="138"/>
                </a:lnTo>
                <a:lnTo>
                  <a:pt x="124" y="142"/>
                </a:lnTo>
                <a:lnTo>
                  <a:pt x="124" y="144"/>
                </a:lnTo>
                <a:lnTo>
                  <a:pt x="122" y="144"/>
                </a:lnTo>
                <a:lnTo>
                  <a:pt x="120" y="147"/>
                </a:lnTo>
                <a:lnTo>
                  <a:pt x="116" y="149"/>
                </a:lnTo>
                <a:lnTo>
                  <a:pt x="111" y="155"/>
                </a:lnTo>
                <a:lnTo>
                  <a:pt x="111" y="157"/>
                </a:lnTo>
                <a:lnTo>
                  <a:pt x="115" y="159"/>
                </a:lnTo>
                <a:lnTo>
                  <a:pt x="116" y="162"/>
                </a:lnTo>
                <a:lnTo>
                  <a:pt x="115" y="164"/>
                </a:lnTo>
                <a:lnTo>
                  <a:pt x="111" y="162"/>
                </a:lnTo>
                <a:lnTo>
                  <a:pt x="107" y="162"/>
                </a:lnTo>
                <a:lnTo>
                  <a:pt x="103" y="162"/>
                </a:lnTo>
                <a:lnTo>
                  <a:pt x="100" y="162"/>
                </a:lnTo>
                <a:lnTo>
                  <a:pt x="94" y="166"/>
                </a:lnTo>
                <a:lnTo>
                  <a:pt x="92" y="166"/>
                </a:lnTo>
                <a:lnTo>
                  <a:pt x="88" y="166"/>
                </a:lnTo>
                <a:lnTo>
                  <a:pt x="86" y="166"/>
                </a:lnTo>
                <a:lnTo>
                  <a:pt x="83" y="164"/>
                </a:lnTo>
                <a:lnTo>
                  <a:pt x="79" y="164"/>
                </a:lnTo>
                <a:lnTo>
                  <a:pt x="75" y="164"/>
                </a:lnTo>
                <a:lnTo>
                  <a:pt x="75" y="166"/>
                </a:lnTo>
                <a:lnTo>
                  <a:pt x="73" y="168"/>
                </a:lnTo>
                <a:lnTo>
                  <a:pt x="70" y="166"/>
                </a:lnTo>
                <a:lnTo>
                  <a:pt x="68" y="164"/>
                </a:lnTo>
                <a:lnTo>
                  <a:pt x="64" y="166"/>
                </a:lnTo>
                <a:lnTo>
                  <a:pt x="62" y="166"/>
                </a:lnTo>
                <a:lnTo>
                  <a:pt x="60" y="166"/>
                </a:lnTo>
                <a:lnTo>
                  <a:pt x="60" y="166"/>
                </a:lnTo>
                <a:lnTo>
                  <a:pt x="55" y="162"/>
                </a:lnTo>
                <a:lnTo>
                  <a:pt x="53" y="162"/>
                </a:lnTo>
                <a:lnTo>
                  <a:pt x="51" y="164"/>
                </a:lnTo>
                <a:lnTo>
                  <a:pt x="49" y="162"/>
                </a:lnTo>
                <a:lnTo>
                  <a:pt x="47" y="159"/>
                </a:lnTo>
                <a:lnTo>
                  <a:pt x="43" y="161"/>
                </a:lnTo>
                <a:lnTo>
                  <a:pt x="45" y="162"/>
                </a:lnTo>
                <a:lnTo>
                  <a:pt x="43" y="164"/>
                </a:lnTo>
                <a:lnTo>
                  <a:pt x="40" y="164"/>
                </a:lnTo>
                <a:lnTo>
                  <a:pt x="36" y="164"/>
                </a:lnTo>
                <a:lnTo>
                  <a:pt x="34" y="164"/>
                </a:lnTo>
                <a:lnTo>
                  <a:pt x="34" y="164"/>
                </a:lnTo>
                <a:lnTo>
                  <a:pt x="32" y="161"/>
                </a:lnTo>
                <a:lnTo>
                  <a:pt x="29" y="159"/>
                </a:lnTo>
                <a:lnTo>
                  <a:pt x="29" y="155"/>
                </a:lnTo>
                <a:lnTo>
                  <a:pt x="30" y="149"/>
                </a:lnTo>
                <a:lnTo>
                  <a:pt x="32" y="146"/>
                </a:lnTo>
                <a:lnTo>
                  <a:pt x="32" y="144"/>
                </a:lnTo>
                <a:lnTo>
                  <a:pt x="34" y="138"/>
                </a:lnTo>
                <a:lnTo>
                  <a:pt x="38" y="134"/>
                </a:lnTo>
                <a:lnTo>
                  <a:pt x="34" y="133"/>
                </a:lnTo>
                <a:lnTo>
                  <a:pt x="32" y="133"/>
                </a:lnTo>
                <a:lnTo>
                  <a:pt x="29" y="131"/>
                </a:lnTo>
                <a:lnTo>
                  <a:pt x="25" y="133"/>
                </a:lnTo>
                <a:lnTo>
                  <a:pt x="23" y="131"/>
                </a:lnTo>
                <a:lnTo>
                  <a:pt x="19" y="131"/>
                </a:lnTo>
                <a:lnTo>
                  <a:pt x="17" y="133"/>
                </a:lnTo>
                <a:lnTo>
                  <a:pt x="14" y="129"/>
                </a:lnTo>
                <a:lnTo>
                  <a:pt x="14" y="127"/>
                </a:lnTo>
                <a:lnTo>
                  <a:pt x="10" y="125"/>
                </a:lnTo>
                <a:lnTo>
                  <a:pt x="10" y="125"/>
                </a:lnTo>
                <a:lnTo>
                  <a:pt x="12" y="119"/>
                </a:lnTo>
                <a:lnTo>
                  <a:pt x="10" y="118"/>
                </a:lnTo>
                <a:lnTo>
                  <a:pt x="8" y="114"/>
                </a:lnTo>
                <a:lnTo>
                  <a:pt x="4" y="110"/>
                </a:lnTo>
                <a:lnTo>
                  <a:pt x="4" y="110"/>
                </a:lnTo>
                <a:lnTo>
                  <a:pt x="6" y="104"/>
                </a:lnTo>
                <a:lnTo>
                  <a:pt x="2" y="101"/>
                </a:lnTo>
                <a:lnTo>
                  <a:pt x="4" y="99"/>
                </a:lnTo>
                <a:lnTo>
                  <a:pt x="0" y="93"/>
                </a:lnTo>
                <a:lnTo>
                  <a:pt x="2" y="91"/>
                </a:lnTo>
                <a:lnTo>
                  <a:pt x="0" y="91"/>
                </a:lnTo>
                <a:lnTo>
                  <a:pt x="2" y="88"/>
                </a:lnTo>
                <a:lnTo>
                  <a:pt x="4" y="82"/>
                </a:lnTo>
                <a:lnTo>
                  <a:pt x="2" y="76"/>
                </a:lnTo>
                <a:lnTo>
                  <a:pt x="4" y="75"/>
                </a:lnTo>
                <a:lnTo>
                  <a:pt x="8" y="71"/>
                </a:lnTo>
                <a:lnTo>
                  <a:pt x="12" y="71"/>
                </a:lnTo>
                <a:lnTo>
                  <a:pt x="15" y="71"/>
                </a:lnTo>
                <a:lnTo>
                  <a:pt x="19" y="69"/>
                </a:lnTo>
                <a:lnTo>
                  <a:pt x="17" y="67"/>
                </a:lnTo>
                <a:lnTo>
                  <a:pt x="19" y="65"/>
                </a:lnTo>
                <a:lnTo>
                  <a:pt x="19" y="61"/>
                </a:lnTo>
                <a:lnTo>
                  <a:pt x="21" y="60"/>
                </a:lnTo>
                <a:lnTo>
                  <a:pt x="19" y="58"/>
                </a:lnTo>
                <a:lnTo>
                  <a:pt x="14" y="58"/>
                </a:lnTo>
                <a:lnTo>
                  <a:pt x="14" y="56"/>
                </a:lnTo>
                <a:lnTo>
                  <a:pt x="15" y="52"/>
                </a:lnTo>
                <a:lnTo>
                  <a:pt x="19" y="54"/>
                </a:lnTo>
                <a:lnTo>
                  <a:pt x="21" y="52"/>
                </a:lnTo>
                <a:lnTo>
                  <a:pt x="21" y="48"/>
                </a:lnTo>
                <a:lnTo>
                  <a:pt x="23" y="46"/>
                </a:lnTo>
                <a:lnTo>
                  <a:pt x="23" y="45"/>
                </a:lnTo>
                <a:lnTo>
                  <a:pt x="23" y="43"/>
                </a:lnTo>
                <a:lnTo>
                  <a:pt x="23" y="43"/>
                </a:lnTo>
                <a:lnTo>
                  <a:pt x="25" y="43"/>
                </a:lnTo>
                <a:lnTo>
                  <a:pt x="23" y="39"/>
                </a:lnTo>
                <a:lnTo>
                  <a:pt x="19" y="39"/>
                </a:lnTo>
                <a:lnTo>
                  <a:pt x="17" y="35"/>
                </a:lnTo>
                <a:lnTo>
                  <a:pt x="19" y="32"/>
                </a:lnTo>
                <a:lnTo>
                  <a:pt x="27" y="30"/>
                </a:lnTo>
                <a:lnTo>
                  <a:pt x="29" y="30"/>
                </a:lnTo>
                <a:lnTo>
                  <a:pt x="32" y="32"/>
                </a:lnTo>
                <a:lnTo>
                  <a:pt x="32" y="35"/>
                </a:lnTo>
                <a:lnTo>
                  <a:pt x="34" y="39"/>
                </a:lnTo>
                <a:lnTo>
                  <a:pt x="36" y="37"/>
                </a:lnTo>
                <a:lnTo>
                  <a:pt x="36" y="33"/>
                </a:lnTo>
                <a:lnTo>
                  <a:pt x="36" y="32"/>
                </a:lnTo>
                <a:lnTo>
                  <a:pt x="36" y="32"/>
                </a:lnTo>
                <a:lnTo>
                  <a:pt x="40" y="33"/>
                </a:lnTo>
                <a:lnTo>
                  <a:pt x="40" y="37"/>
                </a:lnTo>
                <a:lnTo>
                  <a:pt x="43" y="41"/>
                </a:lnTo>
                <a:lnTo>
                  <a:pt x="42" y="37"/>
                </a:lnTo>
                <a:lnTo>
                  <a:pt x="42" y="33"/>
                </a:lnTo>
                <a:lnTo>
                  <a:pt x="40" y="30"/>
                </a:lnTo>
                <a:lnTo>
                  <a:pt x="42" y="28"/>
                </a:lnTo>
                <a:lnTo>
                  <a:pt x="45" y="26"/>
                </a:lnTo>
                <a:lnTo>
                  <a:pt x="47" y="28"/>
                </a:lnTo>
                <a:lnTo>
                  <a:pt x="51" y="26"/>
                </a:lnTo>
                <a:lnTo>
                  <a:pt x="57" y="32"/>
                </a:lnTo>
                <a:lnTo>
                  <a:pt x="64" y="33"/>
                </a:lnTo>
                <a:lnTo>
                  <a:pt x="57" y="32"/>
                </a:lnTo>
                <a:lnTo>
                  <a:pt x="51" y="26"/>
                </a:lnTo>
                <a:lnTo>
                  <a:pt x="47" y="24"/>
                </a:lnTo>
                <a:lnTo>
                  <a:pt x="45" y="24"/>
                </a:lnTo>
                <a:lnTo>
                  <a:pt x="45" y="20"/>
                </a:lnTo>
                <a:lnTo>
                  <a:pt x="47" y="18"/>
                </a:lnTo>
                <a:lnTo>
                  <a:pt x="45" y="17"/>
                </a:lnTo>
                <a:lnTo>
                  <a:pt x="45" y="13"/>
                </a:lnTo>
                <a:lnTo>
                  <a:pt x="42" y="15"/>
                </a:lnTo>
                <a:lnTo>
                  <a:pt x="42" y="11"/>
                </a:lnTo>
                <a:lnTo>
                  <a:pt x="45" y="11"/>
                </a:lnTo>
                <a:lnTo>
                  <a:pt x="47" y="11"/>
                </a:lnTo>
                <a:lnTo>
                  <a:pt x="43" y="7"/>
                </a:lnTo>
                <a:lnTo>
                  <a:pt x="43" y="5"/>
                </a:lnTo>
                <a:lnTo>
                  <a:pt x="42" y="3"/>
                </a:lnTo>
                <a:lnTo>
                  <a:pt x="40" y="3"/>
                </a:lnTo>
                <a:lnTo>
                  <a:pt x="40" y="0"/>
                </a:lnTo>
                <a:lnTo>
                  <a:pt x="40" y="0"/>
                </a:lnTo>
                <a:lnTo>
                  <a:pt x="4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0">
            <a:solidFill>
              <a:schemeClr val="bg1">
                <a:lumMod val="6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182598" tIns="91298" rIns="182598" bIns="91298" numCol="1" anchor="t" anchorCtr="0" compatLnSpc="1">
            <a:prstTxWarp prst="textNoShape">
              <a:avLst/>
            </a:prstTxWarp>
          </a:bodyPr>
          <a:lstStyle/>
          <a:p>
            <a:endParaRPr lang="en-US" sz="3196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Segnaposto testo 13">
            <a:extLst>
              <a:ext uri="{FF2B5EF4-FFF2-40B4-BE49-F238E27FC236}">
                <a16:creationId xmlns:a16="http://schemas.microsoft.com/office/drawing/2014/main" id="{F278402B-CA7D-4F5B-B3FA-ED74AB3CFB6C}"/>
              </a:ext>
            </a:extLst>
          </p:cNvPr>
          <p:cNvSpPr txBox="1">
            <a:spLocks/>
          </p:cNvSpPr>
          <p:nvPr/>
        </p:nvSpPr>
        <p:spPr>
          <a:xfrm>
            <a:off x="2902516" y="90536"/>
            <a:ext cx="6992922" cy="79529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lIns="180000" tIns="180000" rIns="252000" bIns="18000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96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63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EUROPÄISCHE Konferenz: Turin-</a:t>
            </a:r>
            <a:r>
              <a:rPr lang="de-DE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Valdocco</a:t>
            </a:r>
            <a:r>
              <a:rPr lang="de-DE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FAMILIE, DIE: ZUHÖRT, IM NETZ INTERAGIERT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3984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immagine 11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20" name="Rettangolo 19" descr="Blocco in evidenza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4722" y="1869795"/>
            <a:ext cx="6175277" cy="1124345"/>
          </a:xfrm>
        </p:spPr>
        <p:txBody>
          <a:bodyPr rtlCol="0"/>
          <a:lstStyle/>
          <a:p>
            <a:pPr>
              <a:lnSpc>
                <a:spcPct val="90000"/>
              </a:lnSpc>
            </a:pPr>
            <a:r>
              <a:rPr lang="it-IT" sz="5500" dirty="0"/>
              <a:t>Polonia 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584722" y="2994141"/>
            <a:ext cx="6175238" cy="590155"/>
          </a:xfrm>
        </p:spPr>
        <p:txBody>
          <a:bodyPr rtlCol="0"/>
          <a:lstStyle/>
          <a:p>
            <a:r>
              <a:rPr lang="it-IT" dirty="0" err="1"/>
              <a:t>Polska</a:t>
            </a:r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rtlCol="0"/>
          <a:lstStyle/>
          <a:p>
            <a:pPr marL="0" indent="0">
              <a:buNone/>
            </a:pPr>
            <a:r>
              <a:rPr lang="it-IT" sz="2800" dirty="0"/>
              <a:t>Con 2 Federazioni attive:</a:t>
            </a:r>
          </a:p>
          <a:p>
            <a:r>
              <a:rPr lang="it-IT" dirty="0"/>
              <a:t>Federazione Polonia Wroclaw M. A.</a:t>
            </a:r>
          </a:p>
          <a:p>
            <a:r>
              <a:rPr lang="it-IT" dirty="0"/>
              <a:t>Federazione Polonia </a:t>
            </a:r>
            <a:r>
              <a:rPr lang="it-IT" dirty="0" err="1"/>
              <a:t>Łomianki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15</a:t>
            </a:fld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756000"/>
            <a:ext cx="4401436" cy="5601828"/>
          </a:xfrm>
          <a:prstGeom prst="rect">
            <a:avLst/>
          </a:prstGeom>
        </p:spPr>
      </p:pic>
      <p:grpSp>
        <p:nvGrpSpPr>
          <p:cNvPr id="9" name="Group 52">
            <a:extLst>
              <a:ext uri="{FF2B5EF4-FFF2-40B4-BE49-F238E27FC236}">
                <a16:creationId xmlns:a16="http://schemas.microsoft.com/office/drawing/2014/main" id="{8EE340F2-0D89-4434-AA8A-C1614EAF9F66}"/>
              </a:ext>
            </a:extLst>
          </p:cNvPr>
          <p:cNvGrpSpPr/>
          <p:nvPr/>
        </p:nvGrpSpPr>
        <p:grpSpPr>
          <a:xfrm>
            <a:off x="1248163" y="1449740"/>
            <a:ext cx="3599674" cy="2940075"/>
            <a:chOff x="12504231" y="4159986"/>
            <a:chExt cx="8969825" cy="7463466"/>
          </a:xfrm>
          <a:noFill/>
        </p:grpSpPr>
        <p:sp>
          <p:nvSpPr>
            <p:cNvPr id="11" name="Freeform 70">
              <a:extLst>
                <a:ext uri="{FF2B5EF4-FFF2-40B4-BE49-F238E27FC236}">
                  <a16:creationId xmlns:a16="http://schemas.microsoft.com/office/drawing/2014/main" id="{05131A1A-08FA-490F-A456-3F86665622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05979" y="5262781"/>
              <a:ext cx="1356538" cy="1064942"/>
            </a:xfrm>
            <a:custGeom>
              <a:avLst/>
              <a:gdLst>
                <a:gd name="T0" fmla="*/ 84 w 107"/>
                <a:gd name="T1" fmla="*/ 74 h 84"/>
                <a:gd name="T2" fmla="*/ 83 w 107"/>
                <a:gd name="T3" fmla="*/ 82 h 84"/>
                <a:gd name="T4" fmla="*/ 77 w 107"/>
                <a:gd name="T5" fmla="*/ 80 h 84"/>
                <a:gd name="T6" fmla="*/ 77 w 107"/>
                <a:gd name="T7" fmla="*/ 74 h 84"/>
                <a:gd name="T8" fmla="*/ 38 w 107"/>
                <a:gd name="T9" fmla="*/ 71 h 84"/>
                <a:gd name="T10" fmla="*/ 54 w 107"/>
                <a:gd name="T11" fmla="*/ 71 h 84"/>
                <a:gd name="T12" fmla="*/ 60 w 107"/>
                <a:gd name="T13" fmla="*/ 69 h 84"/>
                <a:gd name="T14" fmla="*/ 58 w 107"/>
                <a:gd name="T15" fmla="*/ 76 h 84"/>
                <a:gd name="T16" fmla="*/ 45 w 107"/>
                <a:gd name="T17" fmla="*/ 74 h 84"/>
                <a:gd name="T18" fmla="*/ 47 w 107"/>
                <a:gd name="T19" fmla="*/ 69 h 84"/>
                <a:gd name="T20" fmla="*/ 64 w 107"/>
                <a:gd name="T21" fmla="*/ 67 h 84"/>
                <a:gd name="T22" fmla="*/ 66 w 107"/>
                <a:gd name="T23" fmla="*/ 65 h 84"/>
                <a:gd name="T24" fmla="*/ 45 w 107"/>
                <a:gd name="T25" fmla="*/ 65 h 84"/>
                <a:gd name="T26" fmla="*/ 41 w 107"/>
                <a:gd name="T27" fmla="*/ 69 h 84"/>
                <a:gd name="T28" fmla="*/ 107 w 107"/>
                <a:gd name="T29" fmla="*/ 65 h 84"/>
                <a:gd name="T30" fmla="*/ 101 w 107"/>
                <a:gd name="T31" fmla="*/ 58 h 84"/>
                <a:gd name="T32" fmla="*/ 40 w 107"/>
                <a:gd name="T33" fmla="*/ 59 h 84"/>
                <a:gd name="T34" fmla="*/ 34 w 107"/>
                <a:gd name="T35" fmla="*/ 67 h 84"/>
                <a:gd name="T36" fmla="*/ 26 w 107"/>
                <a:gd name="T37" fmla="*/ 56 h 84"/>
                <a:gd name="T38" fmla="*/ 66 w 107"/>
                <a:gd name="T39" fmla="*/ 54 h 84"/>
                <a:gd name="T40" fmla="*/ 40 w 107"/>
                <a:gd name="T41" fmla="*/ 50 h 84"/>
                <a:gd name="T42" fmla="*/ 66 w 107"/>
                <a:gd name="T43" fmla="*/ 43 h 84"/>
                <a:gd name="T44" fmla="*/ 62 w 107"/>
                <a:gd name="T45" fmla="*/ 54 h 84"/>
                <a:gd name="T46" fmla="*/ 64 w 107"/>
                <a:gd name="T47" fmla="*/ 61 h 84"/>
                <a:gd name="T48" fmla="*/ 56 w 107"/>
                <a:gd name="T49" fmla="*/ 67 h 84"/>
                <a:gd name="T50" fmla="*/ 53 w 107"/>
                <a:gd name="T51" fmla="*/ 61 h 84"/>
                <a:gd name="T52" fmla="*/ 47 w 107"/>
                <a:gd name="T53" fmla="*/ 54 h 84"/>
                <a:gd name="T54" fmla="*/ 51 w 107"/>
                <a:gd name="T55" fmla="*/ 46 h 84"/>
                <a:gd name="T56" fmla="*/ 56 w 107"/>
                <a:gd name="T57" fmla="*/ 52 h 84"/>
                <a:gd name="T58" fmla="*/ 54 w 107"/>
                <a:gd name="T59" fmla="*/ 46 h 84"/>
                <a:gd name="T60" fmla="*/ 15 w 107"/>
                <a:gd name="T61" fmla="*/ 22 h 84"/>
                <a:gd name="T62" fmla="*/ 10 w 107"/>
                <a:gd name="T63" fmla="*/ 26 h 84"/>
                <a:gd name="T64" fmla="*/ 32 w 107"/>
                <a:gd name="T65" fmla="*/ 24 h 84"/>
                <a:gd name="T66" fmla="*/ 34 w 107"/>
                <a:gd name="T67" fmla="*/ 31 h 84"/>
                <a:gd name="T68" fmla="*/ 43 w 107"/>
                <a:gd name="T69" fmla="*/ 35 h 84"/>
                <a:gd name="T70" fmla="*/ 40 w 107"/>
                <a:gd name="T71" fmla="*/ 41 h 84"/>
                <a:gd name="T72" fmla="*/ 34 w 107"/>
                <a:gd name="T73" fmla="*/ 44 h 84"/>
                <a:gd name="T74" fmla="*/ 26 w 107"/>
                <a:gd name="T75" fmla="*/ 52 h 84"/>
                <a:gd name="T76" fmla="*/ 23 w 107"/>
                <a:gd name="T77" fmla="*/ 59 h 84"/>
                <a:gd name="T78" fmla="*/ 23 w 107"/>
                <a:gd name="T79" fmla="*/ 65 h 84"/>
                <a:gd name="T80" fmla="*/ 21 w 107"/>
                <a:gd name="T81" fmla="*/ 71 h 84"/>
                <a:gd name="T82" fmla="*/ 8 w 107"/>
                <a:gd name="T83" fmla="*/ 65 h 84"/>
                <a:gd name="T84" fmla="*/ 2 w 107"/>
                <a:gd name="T85" fmla="*/ 58 h 84"/>
                <a:gd name="T86" fmla="*/ 4 w 107"/>
                <a:gd name="T87" fmla="*/ 46 h 84"/>
                <a:gd name="T88" fmla="*/ 2 w 107"/>
                <a:gd name="T89" fmla="*/ 37 h 84"/>
                <a:gd name="T90" fmla="*/ 4 w 107"/>
                <a:gd name="T91" fmla="*/ 31 h 84"/>
                <a:gd name="T92" fmla="*/ 13 w 107"/>
                <a:gd name="T93" fmla="*/ 31 h 84"/>
                <a:gd name="T94" fmla="*/ 17 w 107"/>
                <a:gd name="T95" fmla="*/ 29 h 84"/>
                <a:gd name="T96" fmla="*/ 21 w 107"/>
                <a:gd name="T97" fmla="*/ 33 h 84"/>
                <a:gd name="T98" fmla="*/ 17 w 107"/>
                <a:gd name="T99" fmla="*/ 24 h 84"/>
                <a:gd name="T100" fmla="*/ 28 w 107"/>
                <a:gd name="T101" fmla="*/ 22 h 84"/>
                <a:gd name="T102" fmla="*/ 40 w 107"/>
                <a:gd name="T103" fmla="*/ 13 h 84"/>
                <a:gd name="T104" fmla="*/ 34 w 107"/>
                <a:gd name="T105" fmla="*/ 5 h 84"/>
                <a:gd name="T106" fmla="*/ 32 w 107"/>
                <a:gd name="T107" fmla="*/ 20 h 84"/>
                <a:gd name="T108" fmla="*/ 23 w 107"/>
                <a:gd name="T109" fmla="*/ 20 h 84"/>
                <a:gd name="T110" fmla="*/ 10 w 107"/>
                <a:gd name="T111" fmla="*/ 24 h 84"/>
                <a:gd name="T112" fmla="*/ 4 w 107"/>
                <a:gd name="T113" fmla="*/ 28 h 84"/>
                <a:gd name="T114" fmla="*/ 8 w 107"/>
                <a:gd name="T115" fmla="*/ 20 h 84"/>
                <a:gd name="T116" fmla="*/ 21 w 107"/>
                <a:gd name="T117" fmla="*/ 15 h 84"/>
                <a:gd name="T118" fmla="*/ 32 w 107"/>
                <a:gd name="T119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7" h="84">
                  <a:moveTo>
                    <a:pt x="79" y="74"/>
                  </a:moveTo>
                  <a:lnTo>
                    <a:pt x="81" y="74"/>
                  </a:lnTo>
                  <a:lnTo>
                    <a:pt x="83" y="74"/>
                  </a:lnTo>
                  <a:lnTo>
                    <a:pt x="84" y="74"/>
                  </a:lnTo>
                  <a:lnTo>
                    <a:pt x="84" y="78"/>
                  </a:lnTo>
                  <a:lnTo>
                    <a:pt x="84" y="80"/>
                  </a:lnTo>
                  <a:lnTo>
                    <a:pt x="84" y="82"/>
                  </a:lnTo>
                  <a:lnTo>
                    <a:pt x="83" y="82"/>
                  </a:lnTo>
                  <a:lnTo>
                    <a:pt x="81" y="84"/>
                  </a:lnTo>
                  <a:lnTo>
                    <a:pt x="77" y="84"/>
                  </a:lnTo>
                  <a:lnTo>
                    <a:pt x="77" y="82"/>
                  </a:lnTo>
                  <a:lnTo>
                    <a:pt x="77" y="80"/>
                  </a:lnTo>
                  <a:lnTo>
                    <a:pt x="79" y="78"/>
                  </a:lnTo>
                  <a:lnTo>
                    <a:pt x="81" y="76"/>
                  </a:lnTo>
                  <a:lnTo>
                    <a:pt x="77" y="76"/>
                  </a:lnTo>
                  <a:lnTo>
                    <a:pt x="77" y="74"/>
                  </a:lnTo>
                  <a:lnTo>
                    <a:pt x="79" y="74"/>
                  </a:lnTo>
                  <a:close/>
                  <a:moveTo>
                    <a:pt x="34" y="69"/>
                  </a:moveTo>
                  <a:lnTo>
                    <a:pt x="38" y="71"/>
                  </a:lnTo>
                  <a:lnTo>
                    <a:pt x="38" y="71"/>
                  </a:lnTo>
                  <a:lnTo>
                    <a:pt x="34" y="69"/>
                  </a:lnTo>
                  <a:close/>
                  <a:moveTo>
                    <a:pt x="49" y="67"/>
                  </a:moveTo>
                  <a:lnTo>
                    <a:pt x="51" y="72"/>
                  </a:lnTo>
                  <a:lnTo>
                    <a:pt x="54" y="71"/>
                  </a:lnTo>
                  <a:lnTo>
                    <a:pt x="54" y="71"/>
                  </a:lnTo>
                  <a:lnTo>
                    <a:pt x="56" y="69"/>
                  </a:lnTo>
                  <a:lnTo>
                    <a:pt x="58" y="69"/>
                  </a:lnTo>
                  <a:lnTo>
                    <a:pt x="60" y="69"/>
                  </a:lnTo>
                  <a:lnTo>
                    <a:pt x="60" y="71"/>
                  </a:lnTo>
                  <a:lnTo>
                    <a:pt x="58" y="74"/>
                  </a:lnTo>
                  <a:lnTo>
                    <a:pt x="58" y="76"/>
                  </a:lnTo>
                  <a:lnTo>
                    <a:pt x="58" y="76"/>
                  </a:lnTo>
                  <a:lnTo>
                    <a:pt x="56" y="74"/>
                  </a:lnTo>
                  <a:lnTo>
                    <a:pt x="56" y="76"/>
                  </a:lnTo>
                  <a:lnTo>
                    <a:pt x="51" y="76"/>
                  </a:lnTo>
                  <a:lnTo>
                    <a:pt x="45" y="74"/>
                  </a:lnTo>
                  <a:lnTo>
                    <a:pt x="45" y="72"/>
                  </a:lnTo>
                  <a:lnTo>
                    <a:pt x="47" y="72"/>
                  </a:lnTo>
                  <a:lnTo>
                    <a:pt x="45" y="71"/>
                  </a:lnTo>
                  <a:lnTo>
                    <a:pt x="47" y="69"/>
                  </a:lnTo>
                  <a:lnTo>
                    <a:pt x="49" y="67"/>
                  </a:lnTo>
                  <a:close/>
                  <a:moveTo>
                    <a:pt x="66" y="65"/>
                  </a:moveTo>
                  <a:lnTo>
                    <a:pt x="66" y="67"/>
                  </a:lnTo>
                  <a:lnTo>
                    <a:pt x="64" y="67"/>
                  </a:lnTo>
                  <a:lnTo>
                    <a:pt x="62" y="69"/>
                  </a:lnTo>
                  <a:lnTo>
                    <a:pt x="60" y="69"/>
                  </a:lnTo>
                  <a:lnTo>
                    <a:pt x="62" y="67"/>
                  </a:lnTo>
                  <a:lnTo>
                    <a:pt x="66" y="65"/>
                  </a:lnTo>
                  <a:close/>
                  <a:moveTo>
                    <a:pt x="41" y="63"/>
                  </a:moveTo>
                  <a:lnTo>
                    <a:pt x="43" y="65"/>
                  </a:lnTo>
                  <a:lnTo>
                    <a:pt x="43" y="65"/>
                  </a:lnTo>
                  <a:lnTo>
                    <a:pt x="45" y="65"/>
                  </a:lnTo>
                  <a:lnTo>
                    <a:pt x="43" y="71"/>
                  </a:lnTo>
                  <a:lnTo>
                    <a:pt x="41" y="72"/>
                  </a:lnTo>
                  <a:lnTo>
                    <a:pt x="40" y="71"/>
                  </a:lnTo>
                  <a:lnTo>
                    <a:pt x="41" y="69"/>
                  </a:lnTo>
                  <a:lnTo>
                    <a:pt x="41" y="63"/>
                  </a:lnTo>
                  <a:close/>
                  <a:moveTo>
                    <a:pt x="101" y="58"/>
                  </a:moveTo>
                  <a:lnTo>
                    <a:pt x="103" y="59"/>
                  </a:lnTo>
                  <a:lnTo>
                    <a:pt x="107" y="65"/>
                  </a:lnTo>
                  <a:lnTo>
                    <a:pt x="105" y="67"/>
                  </a:lnTo>
                  <a:lnTo>
                    <a:pt x="101" y="65"/>
                  </a:lnTo>
                  <a:lnTo>
                    <a:pt x="99" y="63"/>
                  </a:lnTo>
                  <a:lnTo>
                    <a:pt x="101" y="58"/>
                  </a:lnTo>
                  <a:close/>
                  <a:moveTo>
                    <a:pt x="32" y="54"/>
                  </a:moveTo>
                  <a:lnTo>
                    <a:pt x="36" y="56"/>
                  </a:lnTo>
                  <a:lnTo>
                    <a:pt x="38" y="56"/>
                  </a:lnTo>
                  <a:lnTo>
                    <a:pt x="40" y="59"/>
                  </a:lnTo>
                  <a:lnTo>
                    <a:pt x="41" y="63"/>
                  </a:lnTo>
                  <a:lnTo>
                    <a:pt x="40" y="67"/>
                  </a:lnTo>
                  <a:lnTo>
                    <a:pt x="36" y="67"/>
                  </a:lnTo>
                  <a:lnTo>
                    <a:pt x="34" y="67"/>
                  </a:lnTo>
                  <a:lnTo>
                    <a:pt x="30" y="65"/>
                  </a:lnTo>
                  <a:lnTo>
                    <a:pt x="28" y="63"/>
                  </a:lnTo>
                  <a:lnTo>
                    <a:pt x="26" y="59"/>
                  </a:lnTo>
                  <a:lnTo>
                    <a:pt x="26" y="56"/>
                  </a:lnTo>
                  <a:lnTo>
                    <a:pt x="32" y="54"/>
                  </a:lnTo>
                  <a:close/>
                  <a:moveTo>
                    <a:pt x="68" y="50"/>
                  </a:moveTo>
                  <a:lnTo>
                    <a:pt x="68" y="56"/>
                  </a:lnTo>
                  <a:lnTo>
                    <a:pt x="66" y="54"/>
                  </a:lnTo>
                  <a:lnTo>
                    <a:pt x="68" y="50"/>
                  </a:lnTo>
                  <a:close/>
                  <a:moveTo>
                    <a:pt x="38" y="44"/>
                  </a:moveTo>
                  <a:lnTo>
                    <a:pt x="40" y="48"/>
                  </a:lnTo>
                  <a:lnTo>
                    <a:pt x="40" y="50"/>
                  </a:lnTo>
                  <a:lnTo>
                    <a:pt x="36" y="50"/>
                  </a:lnTo>
                  <a:lnTo>
                    <a:pt x="38" y="48"/>
                  </a:lnTo>
                  <a:lnTo>
                    <a:pt x="38" y="44"/>
                  </a:lnTo>
                  <a:close/>
                  <a:moveTo>
                    <a:pt x="66" y="43"/>
                  </a:moveTo>
                  <a:lnTo>
                    <a:pt x="66" y="44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62" y="54"/>
                  </a:lnTo>
                  <a:lnTo>
                    <a:pt x="62" y="56"/>
                  </a:lnTo>
                  <a:lnTo>
                    <a:pt x="66" y="58"/>
                  </a:lnTo>
                  <a:lnTo>
                    <a:pt x="66" y="59"/>
                  </a:lnTo>
                  <a:lnTo>
                    <a:pt x="64" y="61"/>
                  </a:lnTo>
                  <a:lnTo>
                    <a:pt x="60" y="63"/>
                  </a:lnTo>
                  <a:lnTo>
                    <a:pt x="60" y="65"/>
                  </a:lnTo>
                  <a:lnTo>
                    <a:pt x="58" y="67"/>
                  </a:lnTo>
                  <a:lnTo>
                    <a:pt x="56" y="67"/>
                  </a:lnTo>
                  <a:lnTo>
                    <a:pt x="54" y="65"/>
                  </a:lnTo>
                  <a:lnTo>
                    <a:pt x="56" y="63"/>
                  </a:lnTo>
                  <a:lnTo>
                    <a:pt x="56" y="63"/>
                  </a:lnTo>
                  <a:lnTo>
                    <a:pt x="53" y="61"/>
                  </a:lnTo>
                  <a:lnTo>
                    <a:pt x="51" y="61"/>
                  </a:lnTo>
                  <a:lnTo>
                    <a:pt x="49" y="59"/>
                  </a:lnTo>
                  <a:lnTo>
                    <a:pt x="49" y="56"/>
                  </a:lnTo>
                  <a:lnTo>
                    <a:pt x="47" y="54"/>
                  </a:lnTo>
                  <a:lnTo>
                    <a:pt x="47" y="50"/>
                  </a:lnTo>
                  <a:lnTo>
                    <a:pt x="49" y="50"/>
                  </a:lnTo>
                  <a:lnTo>
                    <a:pt x="49" y="48"/>
                  </a:lnTo>
                  <a:lnTo>
                    <a:pt x="51" y="46"/>
                  </a:lnTo>
                  <a:lnTo>
                    <a:pt x="53" y="48"/>
                  </a:lnTo>
                  <a:lnTo>
                    <a:pt x="53" y="50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8" y="52"/>
                  </a:lnTo>
                  <a:lnTo>
                    <a:pt x="58" y="50"/>
                  </a:lnTo>
                  <a:lnTo>
                    <a:pt x="56" y="48"/>
                  </a:lnTo>
                  <a:lnTo>
                    <a:pt x="54" y="46"/>
                  </a:lnTo>
                  <a:lnTo>
                    <a:pt x="56" y="44"/>
                  </a:lnTo>
                  <a:lnTo>
                    <a:pt x="62" y="43"/>
                  </a:lnTo>
                  <a:lnTo>
                    <a:pt x="66" y="43"/>
                  </a:lnTo>
                  <a:close/>
                  <a:moveTo>
                    <a:pt x="15" y="22"/>
                  </a:moveTo>
                  <a:lnTo>
                    <a:pt x="15" y="24"/>
                  </a:lnTo>
                  <a:lnTo>
                    <a:pt x="11" y="28"/>
                  </a:lnTo>
                  <a:lnTo>
                    <a:pt x="10" y="28"/>
                  </a:lnTo>
                  <a:lnTo>
                    <a:pt x="10" y="26"/>
                  </a:lnTo>
                  <a:lnTo>
                    <a:pt x="11" y="22"/>
                  </a:lnTo>
                  <a:lnTo>
                    <a:pt x="15" y="22"/>
                  </a:lnTo>
                  <a:close/>
                  <a:moveTo>
                    <a:pt x="28" y="22"/>
                  </a:moveTo>
                  <a:lnTo>
                    <a:pt x="32" y="24"/>
                  </a:lnTo>
                  <a:lnTo>
                    <a:pt x="32" y="28"/>
                  </a:lnTo>
                  <a:lnTo>
                    <a:pt x="30" y="29"/>
                  </a:lnTo>
                  <a:lnTo>
                    <a:pt x="32" y="29"/>
                  </a:lnTo>
                  <a:lnTo>
                    <a:pt x="34" y="31"/>
                  </a:lnTo>
                  <a:lnTo>
                    <a:pt x="36" y="33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3" y="35"/>
                  </a:lnTo>
                  <a:lnTo>
                    <a:pt x="43" y="39"/>
                  </a:lnTo>
                  <a:lnTo>
                    <a:pt x="41" y="41"/>
                  </a:lnTo>
                  <a:lnTo>
                    <a:pt x="41" y="39"/>
                  </a:lnTo>
                  <a:lnTo>
                    <a:pt x="40" y="41"/>
                  </a:lnTo>
                  <a:lnTo>
                    <a:pt x="38" y="39"/>
                  </a:lnTo>
                  <a:lnTo>
                    <a:pt x="34" y="39"/>
                  </a:lnTo>
                  <a:lnTo>
                    <a:pt x="32" y="41"/>
                  </a:lnTo>
                  <a:lnTo>
                    <a:pt x="34" y="44"/>
                  </a:lnTo>
                  <a:lnTo>
                    <a:pt x="34" y="48"/>
                  </a:lnTo>
                  <a:lnTo>
                    <a:pt x="30" y="50"/>
                  </a:lnTo>
                  <a:lnTo>
                    <a:pt x="28" y="48"/>
                  </a:lnTo>
                  <a:lnTo>
                    <a:pt x="26" y="52"/>
                  </a:lnTo>
                  <a:lnTo>
                    <a:pt x="28" y="52"/>
                  </a:lnTo>
                  <a:lnTo>
                    <a:pt x="21" y="56"/>
                  </a:lnTo>
                  <a:lnTo>
                    <a:pt x="21" y="58"/>
                  </a:lnTo>
                  <a:lnTo>
                    <a:pt x="23" y="59"/>
                  </a:lnTo>
                  <a:lnTo>
                    <a:pt x="23" y="61"/>
                  </a:lnTo>
                  <a:lnTo>
                    <a:pt x="21" y="63"/>
                  </a:lnTo>
                  <a:lnTo>
                    <a:pt x="21" y="65"/>
                  </a:lnTo>
                  <a:lnTo>
                    <a:pt x="23" y="65"/>
                  </a:lnTo>
                  <a:lnTo>
                    <a:pt x="25" y="69"/>
                  </a:lnTo>
                  <a:lnTo>
                    <a:pt x="23" y="71"/>
                  </a:lnTo>
                  <a:lnTo>
                    <a:pt x="25" y="71"/>
                  </a:lnTo>
                  <a:lnTo>
                    <a:pt x="21" y="71"/>
                  </a:lnTo>
                  <a:lnTo>
                    <a:pt x="19" y="71"/>
                  </a:lnTo>
                  <a:lnTo>
                    <a:pt x="13" y="69"/>
                  </a:lnTo>
                  <a:lnTo>
                    <a:pt x="8" y="69"/>
                  </a:lnTo>
                  <a:lnTo>
                    <a:pt x="8" y="65"/>
                  </a:lnTo>
                  <a:lnTo>
                    <a:pt x="10" y="65"/>
                  </a:lnTo>
                  <a:lnTo>
                    <a:pt x="8" y="59"/>
                  </a:lnTo>
                  <a:lnTo>
                    <a:pt x="4" y="56"/>
                  </a:lnTo>
                  <a:lnTo>
                    <a:pt x="2" y="58"/>
                  </a:lnTo>
                  <a:lnTo>
                    <a:pt x="0" y="56"/>
                  </a:lnTo>
                  <a:lnTo>
                    <a:pt x="2" y="52"/>
                  </a:lnTo>
                  <a:lnTo>
                    <a:pt x="6" y="50"/>
                  </a:lnTo>
                  <a:lnTo>
                    <a:pt x="4" y="46"/>
                  </a:lnTo>
                  <a:lnTo>
                    <a:pt x="4" y="43"/>
                  </a:lnTo>
                  <a:lnTo>
                    <a:pt x="2" y="43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4" y="39"/>
                  </a:lnTo>
                  <a:lnTo>
                    <a:pt x="4" y="35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10" y="33"/>
                  </a:lnTo>
                  <a:lnTo>
                    <a:pt x="13" y="31"/>
                  </a:lnTo>
                  <a:lnTo>
                    <a:pt x="11" y="29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7" y="29"/>
                  </a:lnTo>
                  <a:lnTo>
                    <a:pt x="15" y="31"/>
                  </a:lnTo>
                  <a:lnTo>
                    <a:pt x="15" y="33"/>
                  </a:lnTo>
                  <a:lnTo>
                    <a:pt x="19" y="31"/>
                  </a:lnTo>
                  <a:lnTo>
                    <a:pt x="21" y="33"/>
                  </a:lnTo>
                  <a:lnTo>
                    <a:pt x="21" y="31"/>
                  </a:lnTo>
                  <a:lnTo>
                    <a:pt x="19" y="29"/>
                  </a:lnTo>
                  <a:lnTo>
                    <a:pt x="19" y="28"/>
                  </a:lnTo>
                  <a:lnTo>
                    <a:pt x="17" y="24"/>
                  </a:lnTo>
                  <a:lnTo>
                    <a:pt x="19" y="22"/>
                  </a:lnTo>
                  <a:lnTo>
                    <a:pt x="21" y="22"/>
                  </a:lnTo>
                  <a:lnTo>
                    <a:pt x="23" y="22"/>
                  </a:lnTo>
                  <a:lnTo>
                    <a:pt x="28" y="22"/>
                  </a:lnTo>
                  <a:close/>
                  <a:moveTo>
                    <a:pt x="41" y="11"/>
                  </a:moveTo>
                  <a:lnTo>
                    <a:pt x="45" y="11"/>
                  </a:lnTo>
                  <a:lnTo>
                    <a:pt x="43" y="13"/>
                  </a:lnTo>
                  <a:lnTo>
                    <a:pt x="40" y="13"/>
                  </a:lnTo>
                  <a:lnTo>
                    <a:pt x="41" y="11"/>
                  </a:lnTo>
                  <a:close/>
                  <a:moveTo>
                    <a:pt x="36" y="0"/>
                  </a:moveTo>
                  <a:lnTo>
                    <a:pt x="38" y="1"/>
                  </a:lnTo>
                  <a:lnTo>
                    <a:pt x="34" y="5"/>
                  </a:lnTo>
                  <a:lnTo>
                    <a:pt x="36" y="9"/>
                  </a:lnTo>
                  <a:lnTo>
                    <a:pt x="34" y="11"/>
                  </a:lnTo>
                  <a:lnTo>
                    <a:pt x="36" y="15"/>
                  </a:lnTo>
                  <a:lnTo>
                    <a:pt x="32" y="20"/>
                  </a:lnTo>
                  <a:lnTo>
                    <a:pt x="30" y="20"/>
                  </a:lnTo>
                  <a:lnTo>
                    <a:pt x="28" y="20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19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0" y="24"/>
                  </a:lnTo>
                  <a:lnTo>
                    <a:pt x="8" y="26"/>
                  </a:lnTo>
                  <a:lnTo>
                    <a:pt x="10" y="29"/>
                  </a:lnTo>
                  <a:lnTo>
                    <a:pt x="6" y="26"/>
                  </a:lnTo>
                  <a:lnTo>
                    <a:pt x="4" y="28"/>
                  </a:lnTo>
                  <a:lnTo>
                    <a:pt x="2" y="26"/>
                  </a:lnTo>
                  <a:lnTo>
                    <a:pt x="6" y="24"/>
                  </a:lnTo>
                  <a:lnTo>
                    <a:pt x="6" y="20"/>
                  </a:lnTo>
                  <a:lnTo>
                    <a:pt x="8" y="20"/>
                  </a:lnTo>
                  <a:lnTo>
                    <a:pt x="10" y="20"/>
                  </a:lnTo>
                  <a:lnTo>
                    <a:pt x="13" y="16"/>
                  </a:lnTo>
                  <a:lnTo>
                    <a:pt x="17" y="16"/>
                  </a:lnTo>
                  <a:lnTo>
                    <a:pt x="21" y="15"/>
                  </a:lnTo>
                  <a:lnTo>
                    <a:pt x="23" y="11"/>
                  </a:lnTo>
                  <a:lnTo>
                    <a:pt x="25" y="7"/>
                  </a:lnTo>
                  <a:lnTo>
                    <a:pt x="28" y="7"/>
                  </a:lnTo>
                  <a:lnTo>
                    <a:pt x="32" y="5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94">
              <a:extLst>
                <a:ext uri="{FF2B5EF4-FFF2-40B4-BE49-F238E27FC236}">
                  <a16:creationId xmlns:a16="http://schemas.microsoft.com/office/drawing/2014/main" id="{456E0D9E-E25D-408F-8550-982E3EAF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00285" y="6137551"/>
              <a:ext cx="1812937" cy="2129884"/>
            </a:xfrm>
            <a:custGeom>
              <a:avLst/>
              <a:gdLst>
                <a:gd name="T0" fmla="*/ 57 w 143"/>
                <a:gd name="T1" fmla="*/ 2 h 168"/>
                <a:gd name="T2" fmla="*/ 58 w 143"/>
                <a:gd name="T3" fmla="*/ 11 h 168"/>
                <a:gd name="T4" fmla="*/ 66 w 143"/>
                <a:gd name="T5" fmla="*/ 15 h 168"/>
                <a:gd name="T6" fmla="*/ 73 w 143"/>
                <a:gd name="T7" fmla="*/ 17 h 168"/>
                <a:gd name="T8" fmla="*/ 79 w 143"/>
                <a:gd name="T9" fmla="*/ 17 h 168"/>
                <a:gd name="T10" fmla="*/ 75 w 143"/>
                <a:gd name="T11" fmla="*/ 22 h 168"/>
                <a:gd name="T12" fmla="*/ 85 w 143"/>
                <a:gd name="T13" fmla="*/ 24 h 168"/>
                <a:gd name="T14" fmla="*/ 94 w 143"/>
                <a:gd name="T15" fmla="*/ 15 h 168"/>
                <a:gd name="T16" fmla="*/ 103 w 143"/>
                <a:gd name="T17" fmla="*/ 11 h 168"/>
                <a:gd name="T18" fmla="*/ 98 w 143"/>
                <a:gd name="T19" fmla="*/ 15 h 168"/>
                <a:gd name="T20" fmla="*/ 107 w 143"/>
                <a:gd name="T21" fmla="*/ 13 h 168"/>
                <a:gd name="T22" fmla="*/ 118 w 143"/>
                <a:gd name="T23" fmla="*/ 18 h 168"/>
                <a:gd name="T24" fmla="*/ 126 w 143"/>
                <a:gd name="T25" fmla="*/ 28 h 168"/>
                <a:gd name="T26" fmla="*/ 133 w 143"/>
                <a:gd name="T27" fmla="*/ 43 h 168"/>
                <a:gd name="T28" fmla="*/ 133 w 143"/>
                <a:gd name="T29" fmla="*/ 56 h 168"/>
                <a:gd name="T30" fmla="*/ 135 w 143"/>
                <a:gd name="T31" fmla="*/ 69 h 168"/>
                <a:gd name="T32" fmla="*/ 143 w 143"/>
                <a:gd name="T33" fmla="*/ 88 h 168"/>
                <a:gd name="T34" fmla="*/ 131 w 143"/>
                <a:gd name="T35" fmla="*/ 90 h 168"/>
                <a:gd name="T36" fmla="*/ 120 w 143"/>
                <a:gd name="T37" fmla="*/ 93 h 168"/>
                <a:gd name="T38" fmla="*/ 109 w 143"/>
                <a:gd name="T39" fmla="*/ 101 h 168"/>
                <a:gd name="T40" fmla="*/ 96 w 143"/>
                <a:gd name="T41" fmla="*/ 104 h 168"/>
                <a:gd name="T42" fmla="*/ 105 w 143"/>
                <a:gd name="T43" fmla="*/ 119 h 168"/>
                <a:gd name="T44" fmla="*/ 118 w 143"/>
                <a:gd name="T45" fmla="*/ 131 h 168"/>
                <a:gd name="T46" fmla="*/ 122 w 143"/>
                <a:gd name="T47" fmla="*/ 144 h 168"/>
                <a:gd name="T48" fmla="*/ 111 w 143"/>
                <a:gd name="T49" fmla="*/ 157 h 168"/>
                <a:gd name="T50" fmla="*/ 111 w 143"/>
                <a:gd name="T51" fmla="*/ 162 h 168"/>
                <a:gd name="T52" fmla="*/ 94 w 143"/>
                <a:gd name="T53" fmla="*/ 166 h 168"/>
                <a:gd name="T54" fmla="*/ 83 w 143"/>
                <a:gd name="T55" fmla="*/ 164 h 168"/>
                <a:gd name="T56" fmla="*/ 73 w 143"/>
                <a:gd name="T57" fmla="*/ 168 h 168"/>
                <a:gd name="T58" fmla="*/ 62 w 143"/>
                <a:gd name="T59" fmla="*/ 166 h 168"/>
                <a:gd name="T60" fmla="*/ 53 w 143"/>
                <a:gd name="T61" fmla="*/ 162 h 168"/>
                <a:gd name="T62" fmla="*/ 43 w 143"/>
                <a:gd name="T63" fmla="*/ 161 h 168"/>
                <a:gd name="T64" fmla="*/ 36 w 143"/>
                <a:gd name="T65" fmla="*/ 164 h 168"/>
                <a:gd name="T66" fmla="*/ 29 w 143"/>
                <a:gd name="T67" fmla="*/ 159 h 168"/>
                <a:gd name="T68" fmla="*/ 32 w 143"/>
                <a:gd name="T69" fmla="*/ 144 h 168"/>
                <a:gd name="T70" fmla="*/ 32 w 143"/>
                <a:gd name="T71" fmla="*/ 133 h 168"/>
                <a:gd name="T72" fmla="*/ 19 w 143"/>
                <a:gd name="T73" fmla="*/ 131 h 168"/>
                <a:gd name="T74" fmla="*/ 10 w 143"/>
                <a:gd name="T75" fmla="*/ 125 h 168"/>
                <a:gd name="T76" fmla="*/ 8 w 143"/>
                <a:gd name="T77" fmla="*/ 114 h 168"/>
                <a:gd name="T78" fmla="*/ 2 w 143"/>
                <a:gd name="T79" fmla="*/ 101 h 168"/>
                <a:gd name="T80" fmla="*/ 0 w 143"/>
                <a:gd name="T81" fmla="*/ 91 h 168"/>
                <a:gd name="T82" fmla="*/ 4 w 143"/>
                <a:gd name="T83" fmla="*/ 75 h 168"/>
                <a:gd name="T84" fmla="*/ 19 w 143"/>
                <a:gd name="T85" fmla="*/ 69 h 168"/>
                <a:gd name="T86" fmla="*/ 21 w 143"/>
                <a:gd name="T87" fmla="*/ 60 h 168"/>
                <a:gd name="T88" fmla="*/ 15 w 143"/>
                <a:gd name="T89" fmla="*/ 52 h 168"/>
                <a:gd name="T90" fmla="*/ 23 w 143"/>
                <a:gd name="T91" fmla="*/ 46 h 168"/>
                <a:gd name="T92" fmla="*/ 25 w 143"/>
                <a:gd name="T93" fmla="*/ 43 h 168"/>
                <a:gd name="T94" fmla="*/ 19 w 143"/>
                <a:gd name="T95" fmla="*/ 32 h 168"/>
                <a:gd name="T96" fmla="*/ 32 w 143"/>
                <a:gd name="T97" fmla="*/ 35 h 168"/>
                <a:gd name="T98" fmla="*/ 36 w 143"/>
                <a:gd name="T99" fmla="*/ 32 h 168"/>
                <a:gd name="T100" fmla="*/ 43 w 143"/>
                <a:gd name="T101" fmla="*/ 41 h 168"/>
                <a:gd name="T102" fmla="*/ 42 w 143"/>
                <a:gd name="T103" fmla="*/ 28 h 168"/>
                <a:gd name="T104" fmla="*/ 57 w 143"/>
                <a:gd name="T105" fmla="*/ 32 h 168"/>
                <a:gd name="T106" fmla="*/ 47 w 143"/>
                <a:gd name="T107" fmla="*/ 24 h 168"/>
                <a:gd name="T108" fmla="*/ 45 w 143"/>
                <a:gd name="T109" fmla="*/ 17 h 168"/>
                <a:gd name="T110" fmla="*/ 45 w 143"/>
                <a:gd name="T111" fmla="*/ 11 h 168"/>
                <a:gd name="T112" fmla="*/ 42 w 143"/>
                <a:gd name="T113" fmla="*/ 3 h 168"/>
                <a:gd name="T114" fmla="*/ 45 w 143"/>
                <a:gd name="T115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3" h="168">
                  <a:moveTo>
                    <a:pt x="45" y="0"/>
                  </a:moveTo>
                  <a:lnTo>
                    <a:pt x="51" y="2"/>
                  </a:lnTo>
                  <a:lnTo>
                    <a:pt x="53" y="2"/>
                  </a:lnTo>
                  <a:lnTo>
                    <a:pt x="57" y="2"/>
                  </a:lnTo>
                  <a:lnTo>
                    <a:pt x="58" y="5"/>
                  </a:lnTo>
                  <a:lnTo>
                    <a:pt x="62" y="5"/>
                  </a:lnTo>
                  <a:lnTo>
                    <a:pt x="60" y="9"/>
                  </a:lnTo>
                  <a:lnTo>
                    <a:pt x="58" y="11"/>
                  </a:lnTo>
                  <a:lnTo>
                    <a:pt x="60" y="13"/>
                  </a:lnTo>
                  <a:lnTo>
                    <a:pt x="62" y="13"/>
                  </a:lnTo>
                  <a:lnTo>
                    <a:pt x="64" y="17"/>
                  </a:lnTo>
                  <a:lnTo>
                    <a:pt x="66" y="15"/>
                  </a:lnTo>
                  <a:lnTo>
                    <a:pt x="68" y="13"/>
                  </a:lnTo>
                  <a:lnTo>
                    <a:pt x="68" y="11"/>
                  </a:lnTo>
                  <a:lnTo>
                    <a:pt x="70" y="13"/>
                  </a:lnTo>
                  <a:lnTo>
                    <a:pt x="73" y="17"/>
                  </a:lnTo>
                  <a:lnTo>
                    <a:pt x="75" y="15"/>
                  </a:lnTo>
                  <a:lnTo>
                    <a:pt x="77" y="13"/>
                  </a:lnTo>
                  <a:lnTo>
                    <a:pt x="79" y="13"/>
                  </a:lnTo>
                  <a:lnTo>
                    <a:pt x="79" y="17"/>
                  </a:lnTo>
                  <a:lnTo>
                    <a:pt x="77" y="18"/>
                  </a:lnTo>
                  <a:lnTo>
                    <a:pt x="75" y="18"/>
                  </a:lnTo>
                  <a:lnTo>
                    <a:pt x="72" y="20"/>
                  </a:lnTo>
                  <a:lnTo>
                    <a:pt x="75" y="22"/>
                  </a:lnTo>
                  <a:lnTo>
                    <a:pt x="77" y="22"/>
                  </a:lnTo>
                  <a:lnTo>
                    <a:pt x="81" y="22"/>
                  </a:lnTo>
                  <a:lnTo>
                    <a:pt x="81" y="24"/>
                  </a:lnTo>
                  <a:lnTo>
                    <a:pt x="85" y="24"/>
                  </a:lnTo>
                  <a:lnTo>
                    <a:pt x="86" y="20"/>
                  </a:lnTo>
                  <a:lnTo>
                    <a:pt x="88" y="18"/>
                  </a:lnTo>
                  <a:lnTo>
                    <a:pt x="94" y="17"/>
                  </a:lnTo>
                  <a:lnTo>
                    <a:pt x="94" y="15"/>
                  </a:lnTo>
                  <a:lnTo>
                    <a:pt x="98" y="13"/>
                  </a:lnTo>
                  <a:lnTo>
                    <a:pt x="98" y="11"/>
                  </a:lnTo>
                  <a:lnTo>
                    <a:pt x="100" y="11"/>
                  </a:lnTo>
                  <a:lnTo>
                    <a:pt x="103" y="11"/>
                  </a:lnTo>
                  <a:lnTo>
                    <a:pt x="101" y="13"/>
                  </a:lnTo>
                  <a:lnTo>
                    <a:pt x="100" y="15"/>
                  </a:lnTo>
                  <a:lnTo>
                    <a:pt x="100" y="13"/>
                  </a:lnTo>
                  <a:lnTo>
                    <a:pt x="98" y="15"/>
                  </a:lnTo>
                  <a:lnTo>
                    <a:pt x="98" y="17"/>
                  </a:lnTo>
                  <a:lnTo>
                    <a:pt x="101" y="15"/>
                  </a:lnTo>
                  <a:lnTo>
                    <a:pt x="105" y="15"/>
                  </a:lnTo>
                  <a:lnTo>
                    <a:pt x="107" y="13"/>
                  </a:lnTo>
                  <a:lnTo>
                    <a:pt x="109" y="15"/>
                  </a:lnTo>
                  <a:lnTo>
                    <a:pt x="111" y="15"/>
                  </a:lnTo>
                  <a:lnTo>
                    <a:pt x="115" y="20"/>
                  </a:lnTo>
                  <a:lnTo>
                    <a:pt x="118" y="18"/>
                  </a:lnTo>
                  <a:lnTo>
                    <a:pt x="120" y="22"/>
                  </a:lnTo>
                  <a:lnTo>
                    <a:pt x="120" y="26"/>
                  </a:lnTo>
                  <a:lnTo>
                    <a:pt x="124" y="28"/>
                  </a:lnTo>
                  <a:lnTo>
                    <a:pt x="126" y="28"/>
                  </a:lnTo>
                  <a:lnTo>
                    <a:pt x="128" y="30"/>
                  </a:lnTo>
                  <a:lnTo>
                    <a:pt x="131" y="30"/>
                  </a:lnTo>
                  <a:lnTo>
                    <a:pt x="133" y="37"/>
                  </a:lnTo>
                  <a:lnTo>
                    <a:pt x="133" y="43"/>
                  </a:lnTo>
                  <a:lnTo>
                    <a:pt x="128" y="45"/>
                  </a:lnTo>
                  <a:lnTo>
                    <a:pt x="128" y="46"/>
                  </a:lnTo>
                  <a:lnTo>
                    <a:pt x="133" y="52"/>
                  </a:lnTo>
                  <a:lnTo>
                    <a:pt x="133" y="56"/>
                  </a:lnTo>
                  <a:lnTo>
                    <a:pt x="135" y="60"/>
                  </a:lnTo>
                  <a:lnTo>
                    <a:pt x="135" y="61"/>
                  </a:lnTo>
                  <a:lnTo>
                    <a:pt x="137" y="65"/>
                  </a:lnTo>
                  <a:lnTo>
                    <a:pt x="135" y="69"/>
                  </a:lnTo>
                  <a:lnTo>
                    <a:pt x="139" y="75"/>
                  </a:lnTo>
                  <a:lnTo>
                    <a:pt x="141" y="76"/>
                  </a:lnTo>
                  <a:lnTo>
                    <a:pt x="143" y="78"/>
                  </a:lnTo>
                  <a:lnTo>
                    <a:pt x="143" y="88"/>
                  </a:lnTo>
                  <a:lnTo>
                    <a:pt x="141" y="90"/>
                  </a:lnTo>
                  <a:lnTo>
                    <a:pt x="139" y="90"/>
                  </a:lnTo>
                  <a:lnTo>
                    <a:pt x="137" y="91"/>
                  </a:lnTo>
                  <a:lnTo>
                    <a:pt x="131" y="90"/>
                  </a:lnTo>
                  <a:lnTo>
                    <a:pt x="131" y="93"/>
                  </a:lnTo>
                  <a:lnTo>
                    <a:pt x="128" y="95"/>
                  </a:lnTo>
                  <a:lnTo>
                    <a:pt x="126" y="93"/>
                  </a:lnTo>
                  <a:lnTo>
                    <a:pt x="120" y="93"/>
                  </a:lnTo>
                  <a:lnTo>
                    <a:pt x="118" y="97"/>
                  </a:lnTo>
                  <a:lnTo>
                    <a:pt x="115" y="97"/>
                  </a:lnTo>
                  <a:lnTo>
                    <a:pt x="111" y="101"/>
                  </a:lnTo>
                  <a:lnTo>
                    <a:pt x="109" y="101"/>
                  </a:lnTo>
                  <a:lnTo>
                    <a:pt x="103" y="106"/>
                  </a:lnTo>
                  <a:lnTo>
                    <a:pt x="100" y="104"/>
                  </a:lnTo>
                  <a:lnTo>
                    <a:pt x="98" y="103"/>
                  </a:lnTo>
                  <a:lnTo>
                    <a:pt x="96" y="104"/>
                  </a:lnTo>
                  <a:lnTo>
                    <a:pt x="96" y="106"/>
                  </a:lnTo>
                  <a:lnTo>
                    <a:pt x="101" y="110"/>
                  </a:lnTo>
                  <a:lnTo>
                    <a:pt x="105" y="116"/>
                  </a:lnTo>
                  <a:lnTo>
                    <a:pt x="105" y="119"/>
                  </a:lnTo>
                  <a:lnTo>
                    <a:pt x="105" y="121"/>
                  </a:lnTo>
                  <a:lnTo>
                    <a:pt x="109" y="123"/>
                  </a:lnTo>
                  <a:lnTo>
                    <a:pt x="115" y="127"/>
                  </a:lnTo>
                  <a:lnTo>
                    <a:pt x="118" y="131"/>
                  </a:lnTo>
                  <a:lnTo>
                    <a:pt x="124" y="138"/>
                  </a:lnTo>
                  <a:lnTo>
                    <a:pt x="124" y="142"/>
                  </a:lnTo>
                  <a:lnTo>
                    <a:pt x="124" y="144"/>
                  </a:lnTo>
                  <a:lnTo>
                    <a:pt x="122" y="144"/>
                  </a:lnTo>
                  <a:lnTo>
                    <a:pt x="120" y="147"/>
                  </a:lnTo>
                  <a:lnTo>
                    <a:pt x="116" y="149"/>
                  </a:lnTo>
                  <a:lnTo>
                    <a:pt x="111" y="155"/>
                  </a:lnTo>
                  <a:lnTo>
                    <a:pt x="111" y="157"/>
                  </a:lnTo>
                  <a:lnTo>
                    <a:pt x="115" y="159"/>
                  </a:lnTo>
                  <a:lnTo>
                    <a:pt x="116" y="162"/>
                  </a:lnTo>
                  <a:lnTo>
                    <a:pt x="115" y="164"/>
                  </a:lnTo>
                  <a:lnTo>
                    <a:pt x="111" y="162"/>
                  </a:lnTo>
                  <a:lnTo>
                    <a:pt x="107" y="162"/>
                  </a:lnTo>
                  <a:lnTo>
                    <a:pt x="103" y="162"/>
                  </a:lnTo>
                  <a:lnTo>
                    <a:pt x="100" y="162"/>
                  </a:lnTo>
                  <a:lnTo>
                    <a:pt x="94" y="166"/>
                  </a:lnTo>
                  <a:lnTo>
                    <a:pt x="92" y="166"/>
                  </a:lnTo>
                  <a:lnTo>
                    <a:pt x="88" y="166"/>
                  </a:lnTo>
                  <a:lnTo>
                    <a:pt x="86" y="166"/>
                  </a:lnTo>
                  <a:lnTo>
                    <a:pt x="83" y="164"/>
                  </a:lnTo>
                  <a:lnTo>
                    <a:pt x="79" y="164"/>
                  </a:lnTo>
                  <a:lnTo>
                    <a:pt x="75" y="164"/>
                  </a:lnTo>
                  <a:lnTo>
                    <a:pt x="75" y="166"/>
                  </a:lnTo>
                  <a:lnTo>
                    <a:pt x="73" y="168"/>
                  </a:lnTo>
                  <a:lnTo>
                    <a:pt x="70" y="166"/>
                  </a:lnTo>
                  <a:lnTo>
                    <a:pt x="68" y="164"/>
                  </a:lnTo>
                  <a:lnTo>
                    <a:pt x="64" y="166"/>
                  </a:lnTo>
                  <a:lnTo>
                    <a:pt x="62" y="166"/>
                  </a:lnTo>
                  <a:lnTo>
                    <a:pt x="60" y="166"/>
                  </a:lnTo>
                  <a:lnTo>
                    <a:pt x="60" y="166"/>
                  </a:lnTo>
                  <a:lnTo>
                    <a:pt x="55" y="162"/>
                  </a:lnTo>
                  <a:lnTo>
                    <a:pt x="53" y="162"/>
                  </a:lnTo>
                  <a:lnTo>
                    <a:pt x="51" y="164"/>
                  </a:lnTo>
                  <a:lnTo>
                    <a:pt x="49" y="162"/>
                  </a:lnTo>
                  <a:lnTo>
                    <a:pt x="47" y="159"/>
                  </a:lnTo>
                  <a:lnTo>
                    <a:pt x="43" y="161"/>
                  </a:lnTo>
                  <a:lnTo>
                    <a:pt x="45" y="162"/>
                  </a:lnTo>
                  <a:lnTo>
                    <a:pt x="43" y="164"/>
                  </a:lnTo>
                  <a:lnTo>
                    <a:pt x="40" y="164"/>
                  </a:lnTo>
                  <a:lnTo>
                    <a:pt x="36" y="164"/>
                  </a:lnTo>
                  <a:lnTo>
                    <a:pt x="34" y="164"/>
                  </a:lnTo>
                  <a:lnTo>
                    <a:pt x="34" y="164"/>
                  </a:lnTo>
                  <a:lnTo>
                    <a:pt x="32" y="161"/>
                  </a:lnTo>
                  <a:lnTo>
                    <a:pt x="29" y="159"/>
                  </a:lnTo>
                  <a:lnTo>
                    <a:pt x="29" y="155"/>
                  </a:lnTo>
                  <a:lnTo>
                    <a:pt x="30" y="149"/>
                  </a:lnTo>
                  <a:lnTo>
                    <a:pt x="32" y="146"/>
                  </a:lnTo>
                  <a:lnTo>
                    <a:pt x="32" y="144"/>
                  </a:lnTo>
                  <a:lnTo>
                    <a:pt x="34" y="138"/>
                  </a:lnTo>
                  <a:lnTo>
                    <a:pt x="38" y="134"/>
                  </a:lnTo>
                  <a:lnTo>
                    <a:pt x="34" y="133"/>
                  </a:lnTo>
                  <a:lnTo>
                    <a:pt x="32" y="133"/>
                  </a:lnTo>
                  <a:lnTo>
                    <a:pt x="29" y="131"/>
                  </a:lnTo>
                  <a:lnTo>
                    <a:pt x="25" y="133"/>
                  </a:lnTo>
                  <a:lnTo>
                    <a:pt x="23" y="131"/>
                  </a:lnTo>
                  <a:lnTo>
                    <a:pt x="19" y="131"/>
                  </a:lnTo>
                  <a:lnTo>
                    <a:pt x="17" y="133"/>
                  </a:lnTo>
                  <a:lnTo>
                    <a:pt x="14" y="129"/>
                  </a:lnTo>
                  <a:lnTo>
                    <a:pt x="14" y="127"/>
                  </a:lnTo>
                  <a:lnTo>
                    <a:pt x="10" y="125"/>
                  </a:lnTo>
                  <a:lnTo>
                    <a:pt x="10" y="125"/>
                  </a:lnTo>
                  <a:lnTo>
                    <a:pt x="12" y="119"/>
                  </a:lnTo>
                  <a:lnTo>
                    <a:pt x="10" y="118"/>
                  </a:lnTo>
                  <a:lnTo>
                    <a:pt x="8" y="114"/>
                  </a:lnTo>
                  <a:lnTo>
                    <a:pt x="4" y="110"/>
                  </a:lnTo>
                  <a:lnTo>
                    <a:pt x="4" y="110"/>
                  </a:lnTo>
                  <a:lnTo>
                    <a:pt x="6" y="104"/>
                  </a:lnTo>
                  <a:lnTo>
                    <a:pt x="2" y="101"/>
                  </a:lnTo>
                  <a:lnTo>
                    <a:pt x="4" y="99"/>
                  </a:lnTo>
                  <a:lnTo>
                    <a:pt x="0" y="93"/>
                  </a:lnTo>
                  <a:lnTo>
                    <a:pt x="2" y="91"/>
                  </a:lnTo>
                  <a:lnTo>
                    <a:pt x="0" y="91"/>
                  </a:lnTo>
                  <a:lnTo>
                    <a:pt x="2" y="88"/>
                  </a:lnTo>
                  <a:lnTo>
                    <a:pt x="4" y="82"/>
                  </a:lnTo>
                  <a:lnTo>
                    <a:pt x="2" y="76"/>
                  </a:lnTo>
                  <a:lnTo>
                    <a:pt x="4" y="75"/>
                  </a:lnTo>
                  <a:lnTo>
                    <a:pt x="8" y="71"/>
                  </a:lnTo>
                  <a:lnTo>
                    <a:pt x="12" y="71"/>
                  </a:lnTo>
                  <a:lnTo>
                    <a:pt x="15" y="71"/>
                  </a:lnTo>
                  <a:lnTo>
                    <a:pt x="19" y="69"/>
                  </a:lnTo>
                  <a:lnTo>
                    <a:pt x="17" y="67"/>
                  </a:lnTo>
                  <a:lnTo>
                    <a:pt x="19" y="65"/>
                  </a:lnTo>
                  <a:lnTo>
                    <a:pt x="19" y="61"/>
                  </a:lnTo>
                  <a:lnTo>
                    <a:pt x="21" y="60"/>
                  </a:lnTo>
                  <a:lnTo>
                    <a:pt x="19" y="58"/>
                  </a:lnTo>
                  <a:lnTo>
                    <a:pt x="14" y="58"/>
                  </a:lnTo>
                  <a:lnTo>
                    <a:pt x="14" y="56"/>
                  </a:lnTo>
                  <a:lnTo>
                    <a:pt x="15" y="52"/>
                  </a:lnTo>
                  <a:lnTo>
                    <a:pt x="19" y="54"/>
                  </a:lnTo>
                  <a:lnTo>
                    <a:pt x="21" y="52"/>
                  </a:lnTo>
                  <a:lnTo>
                    <a:pt x="21" y="48"/>
                  </a:lnTo>
                  <a:lnTo>
                    <a:pt x="23" y="46"/>
                  </a:lnTo>
                  <a:lnTo>
                    <a:pt x="23" y="45"/>
                  </a:lnTo>
                  <a:lnTo>
                    <a:pt x="23" y="43"/>
                  </a:lnTo>
                  <a:lnTo>
                    <a:pt x="23" y="43"/>
                  </a:lnTo>
                  <a:lnTo>
                    <a:pt x="25" y="43"/>
                  </a:lnTo>
                  <a:lnTo>
                    <a:pt x="23" y="39"/>
                  </a:lnTo>
                  <a:lnTo>
                    <a:pt x="19" y="39"/>
                  </a:lnTo>
                  <a:lnTo>
                    <a:pt x="17" y="35"/>
                  </a:lnTo>
                  <a:lnTo>
                    <a:pt x="19" y="32"/>
                  </a:lnTo>
                  <a:lnTo>
                    <a:pt x="27" y="30"/>
                  </a:lnTo>
                  <a:lnTo>
                    <a:pt x="29" y="30"/>
                  </a:lnTo>
                  <a:lnTo>
                    <a:pt x="32" y="32"/>
                  </a:lnTo>
                  <a:lnTo>
                    <a:pt x="32" y="35"/>
                  </a:lnTo>
                  <a:lnTo>
                    <a:pt x="34" y="39"/>
                  </a:lnTo>
                  <a:lnTo>
                    <a:pt x="36" y="37"/>
                  </a:lnTo>
                  <a:lnTo>
                    <a:pt x="36" y="33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40" y="33"/>
                  </a:lnTo>
                  <a:lnTo>
                    <a:pt x="40" y="37"/>
                  </a:lnTo>
                  <a:lnTo>
                    <a:pt x="43" y="41"/>
                  </a:lnTo>
                  <a:lnTo>
                    <a:pt x="42" y="37"/>
                  </a:lnTo>
                  <a:lnTo>
                    <a:pt x="42" y="33"/>
                  </a:lnTo>
                  <a:lnTo>
                    <a:pt x="40" y="30"/>
                  </a:lnTo>
                  <a:lnTo>
                    <a:pt x="42" y="28"/>
                  </a:lnTo>
                  <a:lnTo>
                    <a:pt x="45" y="26"/>
                  </a:lnTo>
                  <a:lnTo>
                    <a:pt x="47" y="28"/>
                  </a:lnTo>
                  <a:lnTo>
                    <a:pt x="51" y="26"/>
                  </a:lnTo>
                  <a:lnTo>
                    <a:pt x="57" y="32"/>
                  </a:lnTo>
                  <a:lnTo>
                    <a:pt x="64" y="33"/>
                  </a:lnTo>
                  <a:lnTo>
                    <a:pt x="57" y="32"/>
                  </a:lnTo>
                  <a:lnTo>
                    <a:pt x="51" y="26"/>
                  </a:lnTo>
                  <a:lnTo>
                    <a:pt x="47" y="24"/>
                  </a:lnTo>
                  <a:lnTo>
                    <a:pt x="45" y="24"/>
                  </a:lnTo>
                  <a:lnTo>
                    <a:pt x="45" y="20"/>
                  </a:lnTo>
                  <a:lnTo>
                    <a:pt x="47" y="18"/>
                  </a:lnTo>
                  <a:lnTo>
                    <a:pt x="45" y="17"/>
                  </a:lnTo>
                  <a:lnTo>
                    <a:pt x="45" y="13"/>
                  </a:lnTo>
                  <a:lnTo>
                    <a:pt x="42" y="15"/>
                  </a:lnTo>
                  <a:lnTo>
                    <a:pt x="42" y="11"/>
                  </a:lnTo>
                  <a:lnTo>
                    <a:pt x="45" y="11"/>
                  </a:lnTo>
                  <a:lnTo>
                    <a:pt x="47" y="11"/>
                  </a:lnTo>
                  <a:lnTo>
                    <a:pt x="43" y="7"/>
                  </a:lnTo>
                  <a:lnTo>
                    <a:pt x="43" y="5"/>
                  </a:lnTo>
                  <a:lnTo>
                    <a:pt x="42" y="3"/>
                  </a:lnTo>
                  <a:lnTo>
                    <a:pt x="40" y="3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97">
              <a:extLst>
                <a:ext uri="{FF2B5EF4-FFF2-40B4-BE49-F238E27FC236}">
                  <a16:creationId xmlns:a16="http://schemas.microsoft.com/office/drawing/2014/main" id="{153AAA49-F5CE-468E-B217-7AEADD85E3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31210" y="6581278"/>
              <a:ext cx="760672" cy="709960"/>
            </a:xfrm>
            <a:custGeom>
              <a:avLst/>
              <a:gdLst>
                <a:gd name="T0" fmla="*/ 9 w 60"/>
                <a:gd name="T1" fmla="*/ 43 h 56"/>
                <a:gd name="T2" fmla="*/ 8 w 60"/>
                <a:gd name="T3" fmla="*/ 41 h 56"/>
                <a:gd name="T4" fmla="*/ 9 w 60"/>
                <a:gd name="T5" fmla="*/ 41 h 56"/>
                <a:gd name="T6" fmla="*/ 9 w 60"/>
                <a:gd name="T7" fmla="*/ 38 h 56"/>
                <a:gd name="T8" fmla="*/ 13 w 60"/>
                <a:gd name="T9" fmla="*/ 41 h 56"/>
                <a:gd name="T10" fmla="*/ 9 w 60"/>
                <a:gd name="T11" fmla="*/ 40 h 56"/>
                <a:gd name="T12" fmla="*/ 8 w 60"/>
                <a:gd name="T13" fmla="*/ 38 h 56"/>
                <a:gd name="T14" fmla="*/ 54 w 60"/>
                <a:gd name="T15" fmla="*/ 4 h 56"/>
                <a:gd name="T16" fmla="*/ 60 w 60"/>
                <a:gd name="T17" fmla="*/ 8 h 56"/>
                <a:gd name="T18" fmla="*/ 60 w 60"/>
                <a:gd name="T19" fmla="*/ 10 h 56"/>
                <a:gd name="T20" fmla="*/ 58 w 60"/>
                <a:gd name="T21" fmla="*/ 13 h 56"/>
                <a:gd name="T22" fmla="*/ 56 w 60"/>
                <a:gd name="T23" fmla="*/ 19 h 56"/>
                <a:gd name="T24" fmla="*/ 51 w 60"/>
                <a:gd name="T25" fmla="*/ 21 h 56"/>
                <a:gd name="T26" fmla="*/ 56 w 60"/>
                <a:gd name="T27" fmla="*/ 23 h 56"/>
                <a:gd name="T28" fmla="*/ 56 w 60"/>
                <a:gd name="T29" fmla="*/ 26 h 56"/>
                <a:gd name="T30" fmla="*/ 54 w 60"/>
                <a:gd name="T31" fmla="*/ 32 h 56"/>
                <a:gd name="T32" fmla="*/ 52 w 60"/>
                <a:gd name="T33" fmla="*/ 36 h 56"/>
                <a:gd name="T34" fmla="*/ 45 w 60"/>
                <a:gd name="T35" fmla="*/ 36 h 56"/>
                <a:gd name="T36" fmla="*/ 39 w 60"/>
                <a:gd name="T37" fmla="*/ 41 h 56"/>
                <a:gd name="T38" fmla="*/ 39 w 60"/>
                <a:gd name="T39" fmla="*/ 53 h 56"/>
                <a:gd name="T40" fmla="*/ 36 w 60"/>
                <a:gd name="T41" fmla="*/ 56 h 56"/>
                <a:gd name="T42" fmla="*/ 34 w 60"/>
                <a:gd name="T43" fmla="*/ 51 h 56"/>
                <a:gd name="T44" fmla="*/ 28 w 60"/>
                <a:gd name="T45" fmla="*/ 49 h 56"/>
                <a:gd name="T46" fmla="*/ 23 w 60"/>
                <a:gd name="T47" fmla="*/ 47 h 56"/>
                <a:gd name="T48" fmla="*/ 17 w 60"/>
                <a:gd name="T49" fmla="*/ 49 h 56"/>
                <a:gd name="T50" fmla="*/ 13 w 60"/>
                <a:gd name="T51" fmla="*/ 51 h 56"/>
                <a:gd name="T52" fmla="*/ 8 w 60"/>
                <a:gd name="T53" fmla="*/ 53 h 56"/>
                <a:gd name="T54" fmla="*/ 4 w 60"/>
                <a:gd name="T55" fmla="*/ 51 h 56"/>
                <a:gd name="T56" fmla="*/ 0 w 60"/>
                <a:gd name="T57" fmla="*/ 47 h 56"/>
                <a:gd name="T58" fmla="*/ 4 w 60"/>
                <a:gd name="T59" fmla="*/ 47 h 56"/>
                <a:gd name="T60" fmla="*/ 9 w 60"/>
                <a:gd name="T61" fmla="*/ 49 h 56"/>
                <a:gd name="T62" fmla="*/ 9 w 60"/>
                <a:gd name="T63" fmla="*/ 47 h 56"/>
                <a:gd name="T64" fmla="*/ 8 w 60"/>
                <a:gd name="T65" fmla="*/ 45 h 56"/>
                <a:gd name="T66" fmla="*/ 4 w 60"/>
                <a:gd name="T67" fmla="*/ 43 h 56"/>
                <a:gd name="T68" fmla="*/ 9 w 60"/>
                <a:gd name="T69" fmla="*/ 45 h 56"/>
                <a:gd name="T70" fmla="*/ 15 w 60"/>
                <a:gd name="T71" fmla="*/ 47 h 56"/>
                <a:gd name="T72" fmla="*/ 13 w 60"/>
                <a:gd name="T73" fmla="*/ 45 h 56"/>
                <a:gd name="T74" fmla="*/ 11 w 60"/>
                <a:gd name="T75" fmla="*/ 41 h 56"/>
                <a:gd name="T76" fmla="*/ 19 w 60"/>
                <a:gd name="T77" fmla="*/ 41 h 56"/>
                <a:gd name="T78" fmla="*/ 11 w 60"/>
                <a:gd name="T79" fmla="*/ 36 h 56"/>
                <a:gd name="T80" fmla="*/ 13 w 60"/>
                <a:gd name="T81" fmla="*/ 32 h 56"/>
                <a:gd name="T82" fmla="*/ 15 w 60"/>
                <a:gd name="T83" fmla="*/ 26 h 56"/>
                <a:gd name="T84" fmla="*/ 15 w 60"/>
                <a:gd name="T85" fmla="*/ 19 h 56"/>
                <a:gd name="T86" fmla="*/ 19 w 60"/>
                <a:gd name="T87" fmla="*/ 13 h 56"/>
                <a:gd name="T88" fmla="*/ 24 w 60"/>
                <a:gd name="T89" fmla="*/ 11 h 56"/>
                <a:gd name="T90" fmla="*/ 34 w 60"/>
                <a:gd name="T91" fmla="*/ 4 h 56"/>
                <a:gd name="T92" fmla="*/ 39 w 60"/>
                <a:gd name="T93" fmla="*/ 4 h 56"/>
                <a:gd name="T94" fmla="*/ 45 w 60"/>
                <a:gd name="T95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0" h="56">
                  <a:moveTo>
                    <a:pt x="9" y="41"/>
                  </a:moveTo>
                  <a:lnTo>
                    <a:pt x="9" y="43"/>
                  </a:lnTo>
                  <a:lnTo>
                    <a:pt x="9" y="43"/>
                  </a:lnTo>
                  <a:lnTo>
                    <a:pt x="8" y="41"/>
                  </a:lnTo>
                  <a:lnTo>
                    <a:pt x="6" y="41"/>
                  </a:lnTo>
                  <a:lnTo>
                    <a:pt x="9" y="41"/>
                  </a:lnTo>
                  <a:close/>
                  <a:moveTo>
                    <a:pt x="8" y="38"/>
                  </a:moveTo>
                  <a:lnTo>
                    <a:pt x="9" y="38"/>
                  </a:lnTo>
                  <a:lnTo>
                    <a:pt x="13" y="40"/>
                  </a:lnTo>
                  <a:lnTo>
                    <a:pt x="13" y="41"/>
                  </a:lnTo>
                  <a:lnTo>
                    <a:pt x="11" y="40"/>
                  </a:lnTo>
                  <a:lnTo>
                    <a:pt x="9" y="40"/>
                  </a:lnTo>
                  <a:lnTo>
                    <a:pt x="8" y="40"/>
                  </a:lnTo>
                  <a:lnTo>
                    <a:pt x="8" y="38"/>
                  </a:lnTo>
                  <a:close/>
                  <a:moveTo>
                    <a:pt x="51" y="0"/>
                  </a:moveTo>
                  <a:lnTo>
                    <a:pt x="54" y="4"/>
                  </a:lnTo>
                  <a:lnTo>
                    <a:pt x="58" y="6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10"/>
                  </a:lnTo>
                  <a:lnTo>
                    <a:pt x="60" y="11"/>
                  </a:lnTo>
                  <a:lnTo>
                    <a:pt x="58" y="13"/>
                  </a:lnTo>
                  <a:lnTo>
                    <a:pt x="58" y="17"/>
                  </a:lnTo>
                  <a:lnTo>
                    <a:pt x="56" y="19"/>
                  </a:lnTo>
                  <a:lnTo>
                    <a:pt x="52" y="17"/>
                  </a:lnTo>
                  <a:lnTo>
                    <a:pt x="51" y="21"/>
                  </a:lnTo>
                  <a:lnTo>
                    <a:pt x="51" y="23"/>
                  </a:lnTo>
                  <a:lnTo>
                    <a:pt x="56" y="23"/>
                  </a:lnTo>
                  <a:lnTo>
                    <a:pt x="58" y="25"/>
                  </a:lnTo>
                  <a:lnTo>
                    <a:pt x="56" y="26"/>
                  </a:lnTo>
                  <a:lnTo>
                    <a:pt x="56" y="30"/>
                  </a:lnTo>
                  <a:lnTo>
                    <a:pt x="54" y="32"/>
                  </a:lnTo>
                  <a:lnTo>
                    <a:pt x="56" y="34"/>
                  </a:lnTo>
                  <a:lnTo>
                    <a:pt x="52" y="36"/>
                  </a:lnTo>
                  <a:lnTo>
                    <a:pt x="49" y="36"/>
                  </a:lnTo>
                  <a:lnTo>
                    <a:pt x="45" y="36"/>
                  </a:lnTo>
                  <a:lnTo>
                    <a:pt x="41" y="40"/>
                  </a:lnTo>
                  <a:lnTo>
                    <a:pt x="39" y="41"/>
                  </a:lnTo>
                  <a:lnTo>
                    <a:pt x="41" y="47"/>
                  </a:lnTo>
                  <a:lnTo>
                    <a:pt x="39" y="53"/>
                  </a:lnTo>
                  <a:lnTo>
                    <a:pt x="37" y="56"/>
                  </a:lnTo>
                  <a:lnTo>
                    <a:pt x="36" y="56"/>
                  </a:lnTo>
                  <a:lnTo>
                    <a:pt x="36" y="53"/>
                  </a:lnTo>
                  <a:lnTo>
                    <a:pt x="34" y="51"/>
                  </a:lnTo>
                  <a:lnTo>
                    <a:pt x="28" y="51"/>
                  </a:lnTo>
                  <a:lnTo>
                    <a:pt x="28" y="49"/>
                  </a:lnTo>
                  <a:lnTo>
                    <a:pt x="24" y="49"/>
                  </a:lnTo>
                  <a:lnTo>
                    <a:pt x="23" y="47"/>
                  </a:lnTo>
                  <a:lnTo>
                    <a:pt x="17" y="47"/>
                  </a:lnTo>
                  <a:lnTo>
                    <a:pt x="17" y="49"/>
                  </a:lnTo>
                  <a:lnTo>
                    <a:pt x="13" y="49"/>
                  </a:lnTo>
                  <a:lnTo>
                    <a:pt x="13" y="51"/>
                  </a:lnTo>
                  <a:lnTo>
                    <a:pt x="9" y="51"/>
                  </a:lnTo>
                  <a:lnTo>
                    <a:pt x="8" y="53"/>
                  </a:lnTo>
                  <a:lnTo>
                    <a:pt x="8" y="51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4" y="47"/>
                  </a:lnTo>
                  <a:lnTo>
                    <a:pt x="8" y="49"/>
                  </a:lnTo>
                  <a:lnTo>
                    <a:pt x="9" y="49"/>
                  </a:lnTo>
                  <a:lnTo>
                    <a:pt x="13" y="51"/>
                  </a:lnTo>
                  <a:lnTo>
                    <a:pt x="9" y="47"/>
                  </a:lnTo>
                  <a:lnTo>
                    <a:pt x="9" y="49"/>
                  </a:lnTo>
                  <a:lnTo>
                    <a:pt x="8" y="45"/>
                  </a:lnTo>
                  <a:lnTo>
                    <a:pt x="4" y="45"/>
                  </a:lnTo>
                  <a:lnTo>
                    <a:pt x="4" y="43"/>
                  </a:lnTo>
                  <a:lnTo>
                    <a:pt x="6" y="43"/>
                  </a:lnTo>
                  <a:lnTo>
                    <a:pt x="9" y="45"/>
                  </a:lnTo>
                  <a:lnTo>
                    <a:pt x="11" y="47"/>
                  </a:lnTo>
                  <a:lnTo>
                    <a:pt x="15" y="47"/>
                  </a:lnTo>
                  <a:lnTo>
                    <a:pt x="15" y="45"/>
                  </a:lnTo>
                  <a:lnTo>
                    <a:pt x="13" y="45"/>
                  </a:lnTo>
                  <a:lnTo>
                    <a:pt x="11" y="43"/>
                  </a:lnTo>
                  <a:lnTo>
                    <a:pt x="11" y="41"/>
                  </a:lnTo>
                  <a:lnTo>
                    <a:pt x="13" y="41"/>
                  </a:lnTo>
                  <a:lnTo>
                    <a:pt x="19" y="41"/>
                  </a:lnTo>
                  <a:lnTo>
                    <a:pt x="15" y="40"/>
                  </a:lnTo>
                  <a:lnTo>
                    <a:pt x="11" y="36"/>
                  </a:lnTo>
                  <a:lnTo>
                    <a:pt x="11" y="34"/>
                  </a:lnTo>
                  <a:lnTo>
                    <a:pt x="13" y="32"/>
                  </a:lnTo>
                  <a:lnTo>
                    <a:pt x="15" y="30"/>
                  </a:lnTo>
                  <a:lnTo>
                    <a:pt x="15" y="26"/>
                  </a:lnTo>
                  <a:lnTo>
                    <a:pt x="17" y="23"/>
                  </a:lnTo>
                  <a:lnTo>
                    <a:pt x="15" y="19"/>
                  </a:lnTo>
                  <a:lnTo>
                    <a:pt x="19" y="17"/>
                  </a:lnTo>
                  <a:lnTo>
                    <a:pt x="19" y="13"/>
                  </a:lnTo>
                  <a:lnTo>
                    <a:pt x="23" y="11"/>
                  </a:lnTo>
                  <a:lnTo>
                    <a:pt x="24" y="11"/>
                  </a:lnTo>
                  <a:lnTo>
                    <a:pt x="28" y="10"/>
                  </a:lnTo>
                  <a:lnTo>
                    <a:pt x="34" y="4"/>
                  </a:lnTo>
                  <a:lnTo>
                    <a:pt x="37" y="4"/>
                  </a:lnTo>
                  <a:lnTo>
                    <a:pt x="39" y="4"/>
                  </a:lnTo>
                  <a:lnTo>
                    <a:pt x="43" y="4"/>
                  </a:lnTo>
                  <a:lnTo>
                    <a:pt x="45" y="2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98">
              <a:extLst>
                <a:ext uri="{FF2B5EF4-FFF2-40B4-BE49-F238E27FC236}">
                  <a16:creationId xmlns:a16="http://schemas.microsoft.com/office/drawing/2014/main" id="{7D7A7864-79B6-48B9-8D55-4D4C54255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5142" y="7177135"/>
              <a:ext cx="621220" cy="519798"/>
            </a:xfrm>
            <a:custGeom>
              <a:avLst/>
              <a:gdLst>
                <a:gd name="T0" fmla="*/ 23 w 49"/>
                <a:gd name="T1" fmla="*/ 0 h 41"/>
                <a:gd name="T2" fmla="*/ 29 w 49"/>
                <a:gd name="T3" fmla="*/ 0 h 41"/>
                <a:gd name="T4" fmla="*/ 30 w 49"/>
                <a:gd name="T5" fmla="*/ 2 h 41"/>
                <a:gd name="T6" fmla="*/ 34 w 49"/>
                <a:gd name="T7" fmla="*/ 2 h 41"/>
                <a:gd name="T8" fmla="*/ 34 w 49"/>
                <a:gd name="T9" fmla="*/ 4 h 41"/>
                <a:gd name="T10" fmla="*/ 40 w 49"/>
                <a:gd name="T11" fmla="*/ 4 h 41"/>
                <a:gd name="T12" fmla="*/ 42 w 49"/>
                <a:gd name="T13" fmla="*/ 6 h 41"/>
                <a:gd name="T14" fmla="*/ 42 w 49"/>
                <a:gd name="T15" fmla="*/ 9 h 41"/>
                <a:gd name="T16" fmla="*/ 45 w 49"/>
                <a:gd name="T17" fmla="*/ 9 h 41"/>
                <a:gd name="T18" fmla="*/ 43 w 49"/>
                <a:gd name="T19" fmla="*/ 11 h 41"/>
                <a:gd name="T20" fmla="*/ 47 w 49"/>
                <a:gd name="T21" fmla="*/ 17 h 41"/>
                <a:gd name="T22" fmla="*/ 45 w 49"/>
                <a:gd name="T23" fmla="*/ 19 h 41"/>
                <a:gd name="T24" fmla="*/ 49 w 49"/>
                <a:gd name="T25" fmla="*/ 22 h 41"/>
                <a:gd name="T26" fmla="*/ 47 w 49"/>
                <a:gd name="T27" fmla="*/ 28 h 41"/>
                <a:gd name="T28" fmla="*/ 45 w 49"/>
                <a:gd name="T29" fmla="*/ 28 h 41"/>
                <a:gd name="T30" fmla="*/ 43 w 49"/>
                <a:gd name="T31" fmla="*/ 30 h 41"/>
                <a:gd name="T32" fmla="*/ 42 w 49"/>
                <a:gd name="T33" fmla="*/ 32 h 41"/>
                <a:gd name="T34" fmla="*/ 43 w 49"/>
                <a:gd name="T35" fmla="*/ 34 h 41"/>
                <a:gd name="T36" fmla="*/ 43 w 49"/>
                <a:gd name="T37" fmla="*/ 36 h 41"/>
                <a:gd name="T38" fmla="*/ 45 w 49"/>
                <a:gd name="T39" fmla="*/ 37 h 41"/>
                <a:gd name="T40" fmla="*/ 45 w 49"/>
                <a:gd name="T41" fmla="*/ 39 h 41"/>
                <a:gd name="T42" fmla="*/ 42 w 49"/>
                <a:gd name="T43" fmla="*/ 39 h 41"/>
                <a:gd name="T44" fmla="*/ 42 w 49"/>
                <a:gd name="T45" fmla="*/ 41 h 41"/>
                <a:gd name="T46" fmla="*/ 38 w 49"/>
                <a:gd name="T47" fmla="*/ 37 h 41"/>
                <a:gd name="T48" fmla="*/ 34 w 49"/>
                <a:gd name="T49" fmla="*/ 37 h 41"/>
                <a:gd name="T50" fmla="*/ 30 w 49"/>
                <a:gd name="T51" fmla="*/ 34 h 41"/>
                <a:gd name="T52" fmla="*/ 29 w 49"/>
                <a:gd name="T53" fmla="*/ 32 h 41"/>
                <a:gd name="T54" fmla="*/ 27 w 49"/>
                <a:gd name="T55" fmla="*/ 30 h 41"/>
                <a:gd name="T56" fmla="*/ 25 w 49"/>
                <a:gd name="T57" fmla="*/ 30 h 41"/>
                <a:gd name="T58" fmla="*/ 23 w 49"/>
                <a:gd name="T59" fmla="*/ 32 h 41"/>
                <a:gd name="T60" fmla="*/ 19 w 49"/>
                <a:gd name="T61" fmla="*/ 30 h 41"/>
                <a:gd name="T62" fmla="*/ 19 w 49"/>
                <a:gd name="T63" fmla="*/ 26 h 41"/>
                <a:gd name="T64" fmla="*/ 17 w 49"/>
                <a:gd name="T65" fmla="*/ 24 h 41"/>
                <a:gd name="T66" fmla="*/ 15 w 49"/>
                <a:gd name="T67" fmla="*/ 22 h 41"/>
                <a:gd name="T68" fmla="*/ 14 w 49"/>
                <a:gd name="T69" fmla="*/ 22 h 41"/>
                <a:gd name="T70" fmla="*/ 8 w 49"/>
                <a:gd name="T71" fmla="*/ 19 h 41"/>
                <a:gd name="T72" fmla="*/ 8 w 49"/>
                <a:gd name="T73" fmla="*/ 17 h 41"/>
                <a:gd name="T74" fmla="*/ 4 w 49"/>
                <a:gd name="T75" fmla="*/ 15 h 41"/>
                <a:gd name="T76" fmla="*/ 2 w 49"/>
                <a:gd name="T77" fmla="*/ 9 h 41"/>
                <a:gd name="T78" fmla="*/ 0 w 49"/>
                <a:gd name="T79" fmla="*/ 8 h 41"/>
                <a:gd name="T80" fmla="*/ 2 w 49"/>
                <a:gd name="T81" fmla="*/ 4 h 41"/>
                <a:gd name="T82" fmla="*/ 6 w 49"/>
                <a:gd name="T83" fmla="*/ 0 h 41"/>
                <a:gd name="T84" fmla="*/ 8 w 49"/>
                <a:gd name="T85" fmla="*/ 2 h 41"/>
                <a:gd name="T86" fmla="*/ 10 w 49"/>
                <a:gd name="T87" fmla="*/ 4 h 41"/>
                <a:gd name="T88" fmla="*/ 14 w 49"/>
                <a:gd name="T89" fmla="*/ 4 h 41"/>
                <a:gd name="T90" fmla="*/ 14 w 49"/>
                <a:gd name="T91" fmla="*/ 6 h 41"/>
                <a:gd name="T92" fmla="*/ 15 w 49"/>
                <a:gd name="T93" fmla="*/ 4 h 41"/>
                <a:gd name="T94" fmla="*/ 19 w 49"/>
                <a:gd name="T95" fmla="*/ 4 h 41"/>
                <a:gd name="T96" fmla="*/ 19 w 49"/>
                <a:gd name="T97" fmla="*/ 2 h 41"/>
                <a:gd name="T98" fmla="*/ 23 w 49"/>
                <a:gd name="T99" fmla="*/ 2 h 41"/>
                <a:gd name="T100" fmla="*/ 23 w 49"/>
                <a:gd name="T10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9" h="41">
                  <a:moveTo>
                    <a:pt x="23" y="0"/>
                  </a:moveTo>
                  <a:lnTo>
                    <a:pt x="29" y="0"/>
                  </a:lnTo>
                  <a:lnTo>
                    <a:pt x="30" y="2"/>
                  </a:lnTo>
                  <a:lnTo>
                    <a:pt x="34" y="2"/>
                  </a:lnTo>
                  <a:lnTo>
                    <a:pt x="34" y="4"/>
                  </a:lnTo>
                  <a:lnTo>
                    <a:pt x="40" y="4"/>
                  </a:lnTo>
                  <a:lnTo>
                    <a:pt x="42" y="6"/>
                  </a:lnTo>
                  <a:lnTo>
                    <a:pt x="42" y="9"/>
                  </a:lnTo>
                  <a:lnTo>
                    <a:pt x="45" y="9"/>
                  </a:lnTo>
                  <a:lnTo>
                    <a:pt x="43" y="11"/>
                  </a:lnTo>
                  <a:lnTo>
                    <a:pt x="47" y="17"/>
                  </a:lnTo>
                  <a:lnTo>
                    <a:pt x="45" y="19"/>
                  </a:lnTo>
                  <a:lnTo>
                    <a:pt x="49" y="22"/>
                  </a:lnTo>
                  <a:lnTo>
                    <a:pt x="47" y="28"/>
                  </a:lnTo>
                  <a:lnTo>
                    <a:pt x="45" y="28"/>
                  </a:lnTo>
                  <a:lnTo>
                    <a:pt x="43" y="30"/>
                  </a:lnTo>
                  <a:lnTo>
                    <a:pt x="42" y="32"/>
                  </a:lnTo>
                  <a:lnTo>
                    <a:pt x="43" y="34"/>
                  </a:lnTo>
                  <a:lnTo>
                    <a:pt x="43" y="36"/>
                  </a:lnTo>
                  <a:lnTo>
                    <a:pt x="45" y="37"/>
                  </a:lnTo>
                  <a:lnTo>
                    <a:pt x="45" y="39"/>
                  </a:lnTo>
                  <a:lnTo>
                    <a:pt x="42" y="39"/>
                  </a:lnTo>
                  <a:lnTo>
                    <a:pt x="42" y="41"/>
                  </a:lnTo>
                  <a:lnTo>
                    <a:pt x="38" y="37"/>
                  </a:lnTo>
                  <a:lnTo>
                    <a:pt x="34" y="37"/>
                  </a:lnTo>
                  <a:lnTo>
                    <a:pt x="30" y="34"/>
                  </a:lnTo>
                  <a:lnTo>
                    <a:pt x="29" y="32"/>
                  </a:lnTo>
                  <a:lnTo>
                    <a:pt x="27" y="30"/>
                  </a:lnTo>
                  <a:lnTo>
                    <a:pt x="25" y="30"/>
                  </a:lnTo>
                  <a:lnTo>
                    <a:pt x="23" y="32"/>
                  </a:lnTo>
                  <a:lnTo>
                    <a:pt x="19" y="30"/>
                  </a:lnTo>
                  <a:lnTo>
                    <a:pt x="19" y="26"/>
                  </a:lnTo>
                  <a:lnTo>
                    <a:pt x="17" y="24"/>
                  </a:lnTo>
                  <a:lnTo>
                    <a:pt x="15" y="22"/>
                  </a:lnTo>
                  <a:lnTo>
                    <a:pt x="14" y="22"/>
                  </a:lnTo>
                  <a:lnTo>
                    <a:pt x="8" y="19"/>
                  </a:lnTo>
                  <a:lnTo>
                    <a:pt x="8" y="17"/>
                  </a:lnTo>
                  <a:lnTo>
                    <a:pt x="4" y="15"/>
                  </a:lnTo>
                  <a:lnTo>
                    <a:pt x="2" y="9"/>
                  </a:lnTo>
                  <a:lnTo>
                    <a:pt x="0" y="8"/>
                  </a:lnTo>
                  <a:lnTo>
                    <a:pt x="2" y="4"/>
                  </a:lnTo>
                  <a:lnTo>
                    <a:pt x="6" y="0"/>
                  </a:lnTo>
                  <a:lnTo>
                    <a:pt x="8" y="2"/>
                  </a:lnTo>
                  <a:lnTo>
                    <a:pt x="10" y="4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5" y="4"/>
                  </a:lnTo>
                  <a:lnTo>
                    <a:pt x="19" y="4"/>
                  </a:lnTo>
                  <a:lnTo>
                    <a:pt x="19" y="2"/>
                  </a:lnTo>
                  <a:lnTo>
                    <a:pt x="23" y="2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99">
              <a:extLst>
                <a:ext uri="{FF2B5EF4-FFF2-40B4-BE49-F238E27FC236}">
                  <a16:creationId xmlns:a16="http://schemas.microsoft.com/office/drawing/2014/main" id="{74FBE8EE-3536-4F6F-B560-91CA431FB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87612" y="7532116"/>
              <a:ext cx="164816" cy="190172"/>
            </a:xfrm>
            <a:custGeom>
              <a:avLst/>
              <a:gdLst>
                <a:gd name="T0" fmla="*/ 3 w 13"/>
                <a:gd name="T1" fmla="*/ 0 h 15"/>
                <a:gd name="T2" fmla="*/ 5 w 13"/>
                <a:gd name="T3" fmla="*/ 0 h 15"/>
                <a:gd name="T4" fmla="*/ 9 w 13"/>
                <a:gd name="T5" fmla="*/ 4 h 15"/>
                <a:gd name="T6" fmla="*/ 11 w 13"/>
                <a:gd name="T7" fmla="*/ 8 h 15"/>
                <a:gd name="T8" fmla="*/ 13 w 13"/>
                <a:gd name="T9" fmla="*/ 9 h 15"/>
                <a:gd name="T10" fmla="*/ 11 w 13"/>
                <a:gd name="T11" fmla="*/ 15 h 15"/>
                <a:gd name="T12" fmla="*/ 9 w 13"/>
                <a:gd name="T13" fmla="*/ 15 h 15"/>
                <a:gd name="T14" fmla="*/ 5 w 13"/>
                <a:gd name="T15" fmla="*/ 15 h 15"/>
                <a:gd name="T16" fmla="*/ 3 w 13"/>
                <a:gd name="T17" fmla="*/ 11 h 15"/>
                <a:gd name="T18" fmla="*/ 3 w 13"/>
                <a:gd name="T19" fmla="*/ 11 h 15"/>
                <a:gd name="T20" fmla="*/ 3 w 13"/>
                <a:gd name="T21" fmla="*/ 9 h 15"/>
                <a:gd name="T22" fmla="*/ 1 w 13"/>
                <a:gd name="T23" fmla="*/ 8 h 15"/>
                <a:gd name="T24" fmla="*/ 1 w 13"/>
                <a:gd name="T25" fmla="*/ 6 h 15"/>
                <a:gd name="T26" fmla="*/ 0 w 13"/>
                <a:gd name="T27" fmla="*/ 4 h 15"/>
                <a:gd name="T28" fmla="*/ 1 w 13"/>
                <a:gd name="T29" fmla="*/ 2 h 15"/>
                <a:gd name="T30" fmla="*/ 3 w 13"/>
                <a:gd name="T3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5">
                  <a:moveTo>
                    <a:pt x="3" y="0"/>
                  </a:moveTo>
                  <a:lnTo>
                    <a:pt x="5" y="0"/>
                  </a:lnTo>
                  <a:lnTo>
                    <a:pt x="9" y="4"/>
                  </a:lnTo>
                  <a:lnTo>
                    <a:pt x="11" y="8"/>
                  </a:lnTo>
                  <a:lnTo>
                    <a:pt x="13" y="9"/>
                  </a:lnTo>
                  <a:lnTo>
                    <a:pt x="11" y="15"/>
                  </a:lnTo>
                  <a:lnTo>
                    <a:pt x="9" y="15"/>
                  </a:lnTo>
                  <a:lnTo>
                    <a:pt x="5" y="15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9"/>
                  </a:lnTo>
                  <a:lnTo>
                    <a:pt x="1" y="8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112">
              <a:extLst>
                <a:ext uri="{FF2B5EF4-FFF2-40B4-BE49-F238E27FC236}">
                  <a16:creationId xmlns:a16="http://schemas.microsoft.com/office/drawing/2014/main" id="{6589038C-82E7-460C-AA35-6C61C375D5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30500" y="9592040"/>
              <a:ext cx="2843556" cy="1131992"/>
            </a:xfrm>
            <a:custGeom>
              <a:avLst/>
              <a:gdLst>
                <a:gd name="T0" fmla="*/ 37 w 314"/>
                <a:gd name="T1" fmla="*/ 115 h 125"/>
                <a:gd name="T2" fmla="*/ 2 w 314"/>
                <a:gd name="T3" fmla="*/ 41 h 125"/>
                <a:gd name="T4" fmla="*/ 18 w 314"/>
                <a:gd name="T5" fmla="*/ 0 h 125"/>
                <a:gd name="T6" fmla="*/ 35 w 314"/>
                <a:gd name="T7" fmla="*/ 9 h 125"/>
                <a:gd name="T8" fmla="*/ 50 w 314"/>
                <a:gd name="T9" fmla="*/ 22 h 125"/>
                <a:gd name="T10" fmla="*/ 35 w 314"/>
                <a:gd name="T11" fmla="*/ 24 h 125"/>
                <a:gd name="T12" fmla="*/ 9 w 314"/>
                <a:gd name="T13" fmla="*/ 41 h 125"/>
                <a:gd name="T14" fmla="*/ 13 w 314"/>
                <a:gd name="T15" fmla="*/ 31 h 125"/>
                <a:gd name="T16" fmla="*/ 5 w 314"/>
                <a:gd name="T17" fmla="*/ 28 h 125"/>
                <a:gd name="T18" fmla="*/ 15 w 314"/>
                <a:gd name="T19" fmla="*/ 11 h 125"/>
                <a:gd name="T20" fmla="*/ 18 w 314"/>
                <a:gd name="T21" fmla="*/ 0 h 125"/>
                <a:gd name="T22" fmla="*/ 155 w 314"/>
                <a:gd name="T23" fmla="*/ 7 h 125"/>
                <a:gd name="T24" fmla="*/ 166 w 314"/>
                <a:gd name="T25" fmla="*/ 11 h 125"/>
                <a:gd name="T26" fmla="*/ 181 w 314"/>
                <a:gd name="T27" fmla="*/ 16 h 125"/>
                <a:gd name="T28" fmla="*/ 202 w 314"/>
                <a:gd name="T29" fmla="*/ 22 h 125"/>
                <a:gd name="T30" fmla="*/ 222 w 314"/>
                <a:gd name="T31" fmla="*/ 18 h 125"/>
                <a:gd name="T32" fmla="*/ 239 w 314"/>
                <a:gd name="T33" fmla="*/ 16 h 125"/>
                <a:gd name="T34" fmla="*/ 254 w 314"/>
                <a:gd name="T35" fmla="*/ 7 h 125"/>
                <a:gd name="T36" fmla="*/ 265 w 314"/>
                <a:gd name="T37" fmla="*/ 9 h 125"/>
                <a:gd name="T38" fmla="*/ 284 w 314"/>
                <a:gd name="T39" fmla="*/ 18 h 125"/>
                <a:gd name="T40" fmla="*/ 288 w 314"/>
                <a:gd name="T41" fmla="*/ 37 h 125"/>
                <a:gd name="T42" fmla="*/ 306 w 314"/>
                <a:gd name="T43" fmla="*/ 44 h 125"/>
                <a:gd name="T44" fmla="*/ 301 w 314"/>
                <a:gd name="T45" fmla="*/ 57 h 125"/>
                <a:gd name="T46" fmla="*/ 306 w 314"/>
                <a:gd name="T47" fmla="*/ 74 h 125"/>
                <a:gd name="T48" fmla="*/ 312 w 314"/>
                <a:gd name="T49" fmla="*/ 93 h 125"/>
                <a:gd name="T50" fmla="*/ 306 w 314"/>
                <a:gd name="T51" fmla="*/ 97 h 125"/>
                <a:gd name="T52" fmla="*/ 286 w 314"/>
                <a:gd name="T53" fmla="*/ 97 h 125"/>
                <a:gd name="T54" fmla="*/ 263 w 314"/>
                <a:gd name="T55" fmla="*/ 102 h 125"/>
                <a:gd name="T56" fmla="*/ 239 w 314"/>
                <a:gd name="T57" fmla="*/ 106 h 125"/>
                <a:gd name="T58" fmla="*/ 218 w 314"/>
                <a:gd name="T59" fmla="*/ 106 h 125"/>
                <a:gd name="T60" fmla="*/ 194 w 314"/>
                <a:gd name="T61" fmla="*/ 112 h 125"/>
                <a:gd name="T62" fmla="*/ 183 w 314"/>
                <a:gd name="T63" fmla="*/ 119 h 125"/>
                <a:gd name="T64" fmla="*/ 174 w 314"/>
                <a:gd name="T65" fmla="*/ 123 h 125"/>
                <a:gd name="T66" fmla="*/ 177 w 314"/>
                <a:gd name="T67" fmla="*/ 108 h 125"/>
                <a:gd name="T68" fmla="*/ 160 w 314"/>
                <a:gd name="T69" fmla="*/ 110 h 125"/>
                <a:gd name="T70" fmla="*/ 142 w 314"/>
                <a:gd name="T71" fmla="*/ 121 h 125"/>
                <a:gd name="T72" fmla="*/ 114 w 314"/>
                <a:gd name="T73" fmla="*/ 121 h 125"/>
                <a:gd name="T74" fmla="*/ 84 w 314"/>
                <a:gd name="T75" fmla="*/ 110 h 125"/>
                <a:gd name="T76" fmla="*/ 80 w 314"/>
                <a:gd name="T77" fmla="*/ 119 h 125"/>
                <a:gd name="T78" fmla="*/ 65 w 314"/>
                <a:gd name="T79" fmla="*/ 121 h 125"/>
                <a:gd name="T80" fmla="*/ 60 w 314"/>
                <a:gd name="T81" fmla="*/ 114 h 125"/>
                <a:gd name="T82" fmla="*/ 50 w 314"/>
                <a:gd name="T83" fmla="*/ 112 h 125"/>
                <a:gd name="T84" fmla="*/ 41 w 314"/>
                <a:gd name="T85" fmla="*/ 114 h 125"/>
                <a:gd name="T86" fmla="*/ 30 w 314"/>
                <a:gd name="T87" fmla="*/ 114 h 125"/>
                <a:gd name="T88" fmla="*/ 43 w 314"/>
                <a:gd name="T89" fmla="*/ 106 h 125"/>
                <a:gd name="T90" fmla="*/ 31 w 314"/>
                <a:gd name="T91" fmla="*/ 106 h 125"/>
                <a:gd name="T92" fmla="*/ 24 w 314"/>
                <a:gd name="T93" fmla="*/ 95 h 125"/>
                <a:gd name="T94" fmla="*/ 17 w 314"/>
                <a:gd name="T95" fmla="*/ 84 h 125"/>
                <a:gd name="T96" fmla="*/ 13 w 314"/>
                <a:gd name="T97" fmla="*/ 76 h 125"/>
                <a:gd name="T98" fmla="*/ 20 w 314"/>
                <a:gd name="T99" fmla="*/ 76 h 125"/>
                <a:gd name="T100" fmla="*/ 24 w 314"/>
                <a:gd name="T101" fmla="*/ 69 h 125"/>
                <a:gd name="T102" fmla="*/ 20 w 314"/>
                <a:gd name="T103" fmla="*/ 63 h 125"/>
                <a:gd name="T104" fmla="*/ 15 w 314"/>
                <a:gd name="T105" fmla="*/ 56 h 125"/>
                <a:gd name="T106" fmla="*/ 9 w 314"/>
                <a:gd name="T107" fmla="*/ 50 h 125"/>
                <a:gd name="T108" fmla="*/ 22 w 314"/>
                <a:gd name="T109" fmla="*/ 35 h 125"/>
                <a:gd name="T110" fmla="*/ 37 w 314"/>
                <a:gd name="T111" fmla="*/ 39 h 125"/>
                <a:gd name="T112" fmla="*/ 52 w 314"/>
                <a:gd name="T113" fmla="*/ 35 h 125"/>
                <a:gd name="T114" fmla="*/ 63 w 314"/>
                <a:gd name="T115" fmla="*/ 29 h 125"/>
                <a:gd name="T116" fmla="*/ 52 w 314"/>
                <a:gd name="T117" fmla="*/ 20 h 125"/>
                <a:gd name="T118" fmla="*/ 71 w 314"/>
                <a:gd name="T119" fmla="*/ 18 h 125"/>
                <a:gd name="T120" fmla="*/ 89 w 314"/>
                <a:gd name="T121" fmla="*/ 18 h 125"/>
                <a:gd name="T122" fmla="*/ 101 w 314"/>
                <a:gd name="T123" fmla="*/ 7 h 125"/>
                <a:gd name="T124" fmla="*/ 131 w 314"/>
                <a:gd name="T125" fmla="*/ 1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4" h="125">
                  <a:moveTo>
                    <a:pt x="37" y="115"/>
                  </a:moveTo>
                  <a:lnTo>
                    <a:pt x="39" y="115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37" y="115"/>
                  </a:lnTo>
                  <a:lnTo>
                    <a:pt x="37" y="115"/>
                  </a:lnTo>
                  <a:close/>
                  <a:moveTo>
                    <a:pt x="3" y="37"/>
                  </a:moveTo>
                  <a:lnTo>
                    <a:pt x="5" y="39"/>
                  </a:lnTo>
                  <a:lnTo>
                    <a:pt x="5" y="41"/>
                  </a:lnTo>
                  <a:lnTo>
                    <a:pt x="2" y="41"/>
                  </a:lnTo>
                  <a:lnTo>
                    <a:pt x="0" y="41"/>
                  </a:lnTo>
                  <a:lnTo>
                    <a:pt x="0" y="39"/>
                  </a:lnTo>
                  <a:lnTo>
                    <a:pt x="3" y="39"/>
                  </a:lnTo>
                  <a:lnTo>
                    <a:pt x="3" y="37"/>
                  </a:lnTo>
                  <a:close/>
                  <a:moveTo>
                    <a:pt x="18" y="0"/>
                  </a:moveTo>
                  <a:lnTo>
                    <a:pt x="24" y="0"/>
                  </a:lnTo>
                  <a:lnTo>
                    <a:pt x="28" y="3"/>
                  </a:lnTo>
                  <a:lnTo>
                    <a:pt x="30" y="1"/>
                  </a:lnTo>
                  <a:lnTo>
                    <a:pt x="35" y="3"/>
                  </a:lnTo>
                  <a:lnTo>
                    <a:pt x="35" y="9"/>
                  </a:lnTo>
                  <a:lnTo>
                    <a:pt x="41" y="13"/>
                  </a:lnTo>
                  <a:lnTo>
                    <a:pt x="43" y="14"/>
                  </a:lnTo>
                  <a:lnTo>
                    <a:pt x="48" y="18"/>
                  </a:lnTo>
                  <a:lnTo>
                    <a:pt x="50" y="20"/>
                  </a:lnTo>
                  <a:lnTo>
                    <a:pt x="50" y="22"/>
                  </a:lnTo>
                  <a:lnTo>
                    <a:pt x="48" y="24"/>
                  </a:lnTo>
                  <a:lnTo>
                    <a:pt x="45" y="24"/>
                  </a:lnTo>
                  <a:lnTo>
                    <a:pt x="41" y="24"/>
                  </a:lnTo>
                  <a:lnTo>
                    <a:pt x="37" y="24"/>
                  </a:lnTo>
                  <a:lnTo>
                    <a:pt x="35" y="24"/>
                  </a:lnTo>
                  <a:lnTo>
                    <a:pt x="30" y="24"/>
                  </a:lnTo>
                  <a:lnTo>
                    <a:pt x="28" y="26"/>
                  </a:lnTo>
                  <a:lnTo>
                    <a:pt x="26" y="29"/>
                  </a:lnTo>
                  <a:lnTo>
                    <a:pt x="17" y="35"/>
                  </a:lnTo>
                  <a:lnTo>
                    <a:pt x="9" y="41"/>
                  </a:lnTo>
                  <a:lnTo>
                    <a:pt x="9" y="39"/>
                  </a:lnTo>
                  <a:lnTo>
                    <a:pt x="11" y="33"/>
                  </a:lnTo>
                  <a:lnTo>
                    <a:pt x="13" y="33"/>
                  </a:lnTo>
                  <a:lnTo>
                    <a:pt x="17" y="31"/>
                  </a:lnTo>
                  <a:lnTo>
                    <a:pt x="13" y="31"/>
                  </a:lnTo>
                  <a:lnTo>
                    <a:pt x="11" y="31"/>
                  </a:lnTo>
                  <a:lnTo>
                    <a:pt x="9" y="31"/>
                  </a:lnTo>
                  <a:lnTo>
                    <a:pt x="5" y="29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7" y="26"/>
                  </a:lnTo>
                  <a:lnTo>
                    <a:pt x="11" y="22"/>
                  </a:lnTo>
                  <a:lnTo>
                    <a:pt x="9" y="18"/>
                  </a:lnTo>
                  <a:lnTo>
                    <a:pt x="13" y="16"/>
                  </a:lnTo>
                  <a:lnTo>
                    <a:pt x="15" y="11"/>
                  </a:lnTo>
                  <a:lnTo>
                    <a:pt x="11" y="11"/>
                  </a:lnTo>
                  <a:lnTo>
                    <a:pt x="11" y="5"/>
                  </a:lnTo>
                  <a:lnTo>
                    <a:pt x="15" y="3"/>
                  </a:lnTo>
                  <a:lnTo>
                    <a:pt x="17" y="1"/>
                  </a:lnTo>
                  <a:lnTo>
                    <a:pt x="18" y="0"/>
                  </a:lnTo>
                  <a:close/>
                  <a:moveTo>
                    <a:pt x="146" y="0"/>
                  </a:moveTo>
                  <a:lnTo>
                    <a:pt x="147" y="0"/>
                  </a:lnTo>
                  <a:lnTo>
                    <a:pt x="147" y="3"/>
                  </a:lnTo>
                  <a:lnTo>
                    <a:pt x="153" y="9"/>
                  </a:lnTo>
                  <a:lnTo>
                    <a:pt x="155" y="7"/>
                  </a:lnTo>
                  <a:lnTo>
                    <a:pt x="157" y="9"/>
                  </a:lnTo>
                  <a:lnTo>
                    <a:pt x="160" y="3"/>
                  </a:lnTo>
                  <a:lnTo>
                    <a:pt x="162" y="3"/>
                  </a:lnTo>
                  <a:lnTo>
                    <a:pt x="166" y="5"/>
                  </a:lnTo>
                  <a:lnTo>
                    <a:pt x="166" y="11"/>
                  </a:lnTo>
                  <a:lnTo>
                    <a:pt x="170" y="14"/>
                  </a:lnTo>
                  <a:lnTo>
                    <a:pt x="172" y="14"/>
                  </a:lnTo>
                  <a:lnTo>
                    <a:pt x="174" y="13"/>
                  </a:lnTo>
                  <a:lnTo>
                    <a:pt x="175" y="13"/>
                  </a:lnTo>
                  <a:lnTo>
                    <a:pt x="181" y="16"/>
                  </a:lnTo>
                  <a:lnTo>
                    <a:pt x="185" y="16"/>
                  </a:lnTo>
                  <a:lnTo>
                    <a:pt x="190" y="20"/>
                  </a:lnTo>
                  <a:lnTo>
                    <a:pt x="192" y="18"/>
                  </a:lnTo>
                  <a:lnTo>
                    <a:pt x="196" y="22"/>
                  </a:lnTo>
                  <a:lnTo>
                    <a:pt x="202" y="22"/>
                  </a:lnTo>
                  <a:lnTo>
                    <a:pt x="209" y="20"/>
                  </a:lnTo>
                  <a:lnTo>
                    <a:pt x="217" y="20"/>
                  </a:lnTo>
                  <a:lnTo>
                    <a:pt x="218" y="18"/>
                  </a:lnTo>
                  <a:lnTo>
                    <a:pt x="220" y="18"/>
                  </a:lnTo>
                  <a:lnTo>
                    <a:pt x="222" y="18"/>
                  </a:lnTo>
                  <a:lnTo>
                    <a:pt x="224" y="20"/>
                  </a:lnTo>
                  <a:lnTo>
                    <a:pt x="232" y="22"/>
                  </a:lnTo>
                  <a:lnTo>
                    <a:pt x="233" y="20"/>
                  </a:lnTo>
                  <a:lnTo>
                    <a:pt x="239" y="20"/>
                  </a:lnTo>
                  <a:lnTo>
                    <a:pt x="239" y="16"/>
                  </a:lnTo>
                  <a:lnTo>
                    <a:pt x="245" y="14"/>
                  </a:lnTo>
                  <a:lnTo>
                    <a:pt x="250" y="11"/>
                  </a:lnTo>
                  <a:lnTo>
                    <a:pt x="252" y="7"/>
                  </a:lnTo>
                  <a:lnTo>
                    <a:pt x="252" y="7"/>
                  </a:lnTo>
                  <a:lnTo>
                    <a:pt x="254" y="7"/>
                  </a:lnTo>
                  <a:lnTo>
                    <a:pt x="256" y="9"/>
                  </a:lnTo>
                  <a:lnTo>
                    <a:pt x="258" y="11"/>
                  </a:lnTo>
                  <a:lnTo>
                    <a:pt x="260" y="9"/>
                  </a:lnTo>
                  <a:lnTo>
                    <a:pt x="263" y="9"/>
                  </a:lnTo>
                  <a:lnTo>
                    <a:pt x="265" y="9"/>
                  </a:lnTo>
                  <a:lnTo>
                    <a:pt x="267" y="7"/>
                  </a:lnTo>
                  <a:lnTo>
                    <a:pt x="271" y="9"/>
                  </a:lnTo>
                  <a:lnTo>
                    <a:pt x="278" y="14"/>
                  </a:lnTo>
                  <a:lnTo>
                    <a:pt x="280" y="14"/>
                  </a:lnTo>
                  <a:lnTo>
                    <a:pt x="284" y="18"/>
                  </a:lnTo>
                  <a:lnTo>
                    <a:pt x="284" y="20"/>
                  </a:lnTo>
                  <a:lnTo>
                    <a:pt x="288" y="20"/>
                  </a:lnTo>
                  <a:lnTo>
                    <a:pt x="289" y="24"/>
                  </a:lnTo>
                  <a:lnTo>
                    <a:pt x="288" y="29"/>
                  </a:lnTo>
                  <a:lnTo>
                    <a:pt x="288" y="37"/>
                  </a:lnTo>
                  <a:lnTo>
                    <a:pt x="293" y="39"/>
                  </a:lnTo>
                  <a:lnTo>
                    <a:pt x="299" y="39"/>
                  </a:lnTo>
                  <a:lnTo>
                    <a:pt x="301" y="39"/>
                  </a:lnTo>
                  <a:lnTo>
                    <a:pt x="304" y="43"/>
                  </a:lnTo>
                  <a:lnTo>
                    <a:pt x="306" y="44"/>
                  </a:lnTo>
                  <a:lnTo>
                    <a:pt x="304" y="46"/>
                  </a:lnTo>
                  <a:lnTo>
                    <a:pt x="303" y="52"/>
                  </a:lnTo>
                  <a:lnTo>
                    <a:pt x="299" y="52"/>
                  </a:lnTo>
                  <a:lnTo>
                    <a:pt x="299" y="54"/>
                  </a:lnTo>
                  <a:lnTo>
                    <a:pt x="301" y="57"/>
                  </a:lnTo>
                  <a:lnTo>
                    <a:pt x="301" y="63"/>
                  </a:lnTo>
                  <a:lnTo>
                    <a:pt x="301" y="67"/>
                  </a:lnTo>
                  <a:lnTo>
                    <a:pt x="301" y="71"/>
                  </a:lnTo>
                  <a:lnTo>
                    <a:pt x="304" y="71"/>
                  </a:lnTo>
                  <a:lnTo>
                    <a:pt x="306" y="74"/>
                  </a:lnTo>
                  <a:lnTo>
                    <a:pt x="304" y="78"/>
                  </a:lnTo>
                  <a:lnTo>
                    <a:pt x="304" y="84"/>
                  </a:lnTo>
                  <a:lnTo>
                    <a:pt x="304" y="86"/>
                  </a:lnTo>
                  <a:lnTo>
                    <a:pt x="308" y="87"/>
                  </a:lnTo>
                  <a:lnTo>
                    <a:pt x="312" y="93"/>
                  </a:lnTo>
                  <a:lnTo>
                    <a:pt x="314" y="97"/>
                  </a:lnTo>
                  <a:lnTo>
                    <a:pt x="312" y="101"/>
                  </a:lnTo>
                  <a:lnTo>
                    <a:pt x="308" y="102"/>
                  </a:lnTo>
                  <a:lnTo>
                    <a:pt x="306" y="101"/>
                  </a:lnTo>
                  <a:lnTo>
                    <a:pt x="306" y="97"/>
                  </a:lnTo>
                  <a:lnTo>
                    <a:pt x="304" y="95"/>
                  </a:lnTo>
                  <a:lnTo>
                    <a:pt x="299" y="97"/>
                  </a:lnTo>
                  <a:lnTo>
                    <a:pt x="293" y="95"/>
                  </a:lnTo>
                  <a:lnTo>
                    <a:pt x="288" y="95"/>
                  </a:lnTo>
                  <a:lnTo>
                    <a:pt x="286" y="97"/>
                  </a:lnTo>
                  <a:lnTo>
                    <a:pt x="280" y="97"/>
                  </a:lnTo>
                  <a:lnTo>
                    <a:pt x="276" y="101"/>
                  </a:lnTo>
                  <a:lnTo>
                    <a:pt x="275" y="99"/>
                  </a:lnTo>
                  <a:lnTo>
                    <a:pt x="271" y="99"/>
                  </a:lnTo>
                  <a:lnTo>
                    <a:pt x="263" y="102"/>
                  </a:lnTo>
                  <a:lnTo>
                    <a:pt x="256" y="101"/>
                  </a:lnTo>
                  <a:lnTo>
                    <a:pt x="252" y="102"/>
                  </a:lnTo>
                  <a:lnTo>
                    <a:pt x="248" y="102"/>
                  </a:lnTo>
                  <a:lnTo>
                    <a:pt x="241" y="104"/>
                  </a:lnTo>
                  <a:lnTo>
                    <a:pt x="239" y="106"/>
                  </a:lnTo>
                  <a:lnTo>
                    <a:pt x="235" y="108"/>
                  </a:lnTo>
                  <a:lnTo>
                    <a:pt x="233" y="110"/>
                  </a:lnTo>
                  <a:lnTo>
                    <a:pt x="226" y="110"/>
                  </a:lnTo>
                  <a:lnTo>
                    <a:pt x="220" y="108"/>
                  </a:lnTo>
                  <a:lnTo>
                    <a:pt x="218" y="106"/>
                  </a:lnTo>
                  <a:lnTo>
                    <a:pt x="217" y="106"/>
                  </a:lnTo>
                  <a:lnTo>
                    <a:pt x="207" y="106"/>
                  </a:lnTo>
                  <a:lnTo>
                    <a:pt x="205" y="108"/>
                  </a:lnTo>
                  <a:lnTo>
                    <a:pt x="203" y="108"/>
                  </a:lnTo>
                  <a:lnTo>
                    <a:pt x="194" y="112"/>
                  </a:lnTo>
                  <a:lnTo>
                    <a:pt x="192" y="110"/>
                  </a:lnTo>
                  <a:lnTo>
                    <a:pt x="187" y="110"/>
                  </a:lnTo>
                  <a:lnTo>
                    <a:pt x="185" y="112"/>
                  </a:lnTo>
                  <a:lnTo>
                    <a:pt x="185" y="119"/>
                  </a:lnTo>
                  <a:lnTo>
                    <a:pt x="183" y="119"/>
                  </a:lnTo>
                  <a:lnTo>
                    <a:pt x="183" y="123"/>
                  </a:lnTo>
                  <a:lnTo>
                    <a:pt x="181" y="125"/>
                  </a:lnTo>
                  <a:lnTo>
                    <a:pt x="177" y="125"/>
                  </a:lnTo>
                  <a:lnTo>
                    <a:pt x="174" y="125"/>
                  </a:lnTo>
                  <a:lnTo>
                    <a:pt x="174" y="123"/>
                  </a:lnTo>
                  <a:lnTo>
                    <a:pt x="172" y="119"/>
                  </a:lnTo>
                  <a:lnTo>
                    <a:pt x="172" y="117"/>
                  </a:lnTo>
                  <a:lnTo>
                    <a:pt x="174" y="114"/>
                  </a:lnTo>
                  <a:lnTo>
                    <a:pt x="177" y="110"/>
                  </a:lnTo>
                  <a:lnTo>
                    <a:pt x="177" y="108"/>
                  </a:lnTo>
                  <a:lnTo>
                    <a:pt x="174" y="106"/>
                  </a:lnTo>
                  <a:lnTo>
                    <a:pt x="170" y="110"/>
                  </a:lnTo>
                  <a:lnTo>
                    <a:pt x="170" y="112"/>
                  </a:lnTo>
                  <a:lnTo>
                    <a:pt x="164" y="112"/>
                  </a:lnTo>
                  <a:lnTo>
                    <a:pt x="160" y="110"/>
                  </a:lnTo>
                  <a:lnTo>
                    <a:pt x="153" y="108"/>
                  </a:lnTo>
                  <a:lnTo>
                    <a:pt x="151" y="108"/>
                  </a:lnTo>
                  <a:lnTo>
                    <a:pt x="144" y="117"/>
                  </a:lnTo>
                  <a:lnTo>
                    <a:pt x="144" y="119"/>
                  </a:lnTo>
                  <a:lnTo>
                    <a:pt x="142" y="121"/>
                  </a:lnTo>
                  <a:lnTo>
                    <a:pt x="140" y="119"/>
                  </a:lnTo>
                  <a:lnTo>
                    <a:pt x="138" y="119"/>
                  </a:lnTo>
                  <a:lnTo>
                    <a:pt x="134" y="123"/>
                  </a:lnTo>
                  <a:lnTo>
                    <a:pt x="119" y="125"/>
                  </a:lnTo>
                  <a:lnTo>
                    <a:pt x="114" y="121"/>
                  </a:lnTo>
                  <a:lnTo>
                    <a:pt x="108" y="114"/>
                  </a:lnTo>
                  <a:lnTo>
                    <a:pt x="106" y="114"/>
                  </a:lnTo>
                  <a:lnTo>
                    <a:pt x="97" y="110"/>
                  </a:lnTo>
                  <a:lnTo>
                    <a:pt x="91" y="110"/>
                  </a:lnTo>
                  <a:lnTo>
                    <a:pt x="84" y="110"/>
                  </a:lnTo>
                  <a:lnTo>
                    <a:pt x="86" y="114"/>
                  </a:lnTo>
                  <a:lnTo>
                    <a:pt x="84" y="115"/>
                  </a:lnTo>
                  <a:lnTo>
                    <a:pt x="86" y="119"/>
                  </a:lnTo>
                  <a:lnTo>
                    <a:pt x="82" y="121"/>
                  </a:lnTo>
                  <a:lnTo>
                    <a:pt x="80" y="119"/>
                  </a:lnTo>
                  <a:lnTo>
                    <a:pt x="78" y="121"/>
                  </a:lnTo>
                  <a:lnTo>
                    <a:pt x="74" y="121"/>
                  </a:lnTo>
                  <a:lnTo>
                    <a:pt x="73" y="123"/>
                  </a:lnTo>
                  <a:lnTo>
                    <a:pt x="69" y="123"/>
                  </a:lnTo>
                  <a:lnTo>
                    <a:pt x="65" y="121"/>
                  </a:lnTo>
                  <a:lnTo>
                    <a:pt x="63" y="123"/>
                  </a:lnTo>
                  <a:lnTo>
                    <a:pt x="60" y="119"/>
                  </a:lnTo>
                  <a:lnTo>
                    <a:pt x="60" y="117"/>
                  </a:lnTo>
                  <a:lnTo>
                    <a:pt x="58" y="114"/>
                  </a:lnTo>
                  <a:lnTo>
                    <a:pt x="60" y="114"/>
                  </a:lnTo>
                  <a:lnTo>
                    <a:pt x="60" y="112"/>
                  </a:lnTo>
                  <a:lnTo>
                    <a:pt x="58" y="112"/>
                  </a:lnTo>
                  <a:lnTo>
                    <a:pt x="56" y="114"/>
                  </a:lnTo>
                  <a:lnTo>
                    <a:pt x="52" y="112"/>
                  </a:lnTo>
                  <a:lnTo>
                    <a:pt x="50" y="112"/>
                  </a:lnTo>
                  <a:lnTo>
                    <a:pt x="48" y="110"/>
                  </a:lnTo>
                  <a:lnTo>
                    <a:pt x="46" y="110"/>
                  </a:lnTo>
                  <a:lnTo>
                    <a:pt x="45" y="114"/>
                  </a:lnTo>
                  <a:lnTo>
                    <a:pt x="43" y="115"/>
                  </a:lnTo>
                  <a:lnTo>
                    <a:pt x="41" y="114"/>
                  </a:lnTo>
                  <a:lnTo>
                    <a:pt x="41" y="112"/>
                  </a:lnTo>
                  <a:lnTo>
                    <a:pt x="39" y="114"/>
                  </a:lnTo>
                  <a:lnTo>
                    <a:pt x="35" y="114"/>
                  </a:lnTo>
                  <a:lnTo>
                    <a:pt x="31" y="114"/>
                  </a:lnTo>
                  <a:lnTo>
                    <a:pt x="30" y="114"/>
                  </a:lnTo>
                  <a:lnTo>
                    <a:pt x="31" y="112"/>
                  </a:lnTo>
                  <a:lnTo>
                    <a:pt x="37" y="112"/>
                  </a:lnTo>
                  <a:lnTo>
                    <a:pt x="41" y="110"/>
                  </a:lnTo>
                  <a:lnTo>
                    <a:pt x="43" y="108"/>
                  </a:lnTo>
                  <a:lnTo>
                    <a:pt x="43" y="106"/>
                  </a:lnTo>
                  <a:lnTo>
                    <a:pt x="35" y="106"/>
                  </a:lnTo>
                  <a:lnTo>
                    <a:pt x="31" y="108"/>
                  </a:lnTo>
                  <a:lnTo>
                    <a:pt x="28" y="108"/>
                  </a:lnTo>
                  <a:lnTo>
                    <a:pt x="30" y="106"/>
                  </a:lnTo>
                  <a:lnTo>
                    <a:pt x="31" y="106"/>
                  </a:lnTo>
                  <a:lnTo>
                    <a:pt x="33" y="104"/>
                  </a:lnTo>
                  <a:lnTo>
                    <a:pt x="30" y="99"/>
                  </a:lnTo>
                  <a:lnTo>
                    <a:pt x="28" y="99"/>
                  </a:lnTo>
                  <a:lnTo>
                    <a:pt x="28" y="97"/>
                  </a:lnTo>
                  <a:lnTo>
                    <a:pt x="24" y="95"/>
                  </a:lnTo>
                  <a:lnTo>
                    <a:pt x="28" y="93"/>
                  </a:lnTo>
                  <a:lnTo>
                    <a:pt x="26" y="87"/>
                  </a:lnTo>
                  <a:lnTo>
                    <a:pt x="22" y="86"/>
                  </a:lnTo>
                  <a:lnTo>
                    <a:pt x="20" y="87"/>
                  </a:lnTo>
                  <a:lnTo>
                    <a:pt x="17" y="84"/>
                  </a:lnTo>
                  <a:lnTo>
                    <a:pt x="17" y="86"/>
                  </a:lnTo>
                  <a:lnTo>
                    <a:pt x="13" y="84"/>
                  </a:lnTo>
                  <a:lnTo>
                    <a:pt x="13" y="82"/>
                  </a:lnTo>
                  <a:lnTo>
                    <a:pt x="15" y="80"/>
                  </a:lnTo>
                  <a:lnTo>
                    <a:pt x="13" y="76"/>
                  </a:lnTo>
                  <a:lnTo>
                    <a:pt x="13" y="72"/>
                  </a:lnTo>
                  <a:lnTo>
                    <a:pt x="15" y="74"/>
                  </a:lnTo>
                  <a:lnTo>
                    <a:pt x="17" y="78"/>
                  </a:lnTo>
                  <a:lnTo>
                    <a:pt x="18" y="78"/>
                  </a:lnTo>
                  <a:lnTo>
                    <a:pt x="20" y="76"/>
                  </a:lnTo>
                  <a:lnTo>
                    <a:pt x="22" y="74"/>
                  </a:lnTo>
                  <a:lnTo>
                    <a:pt x="20" y="74"/>
                  </a:lnTo>
                  <a:lnTo>
                    <a:pt x="18" y="72"/>
                  </a:lnTo>
                  <a:lnTo>
                    <a:pt x="22" y="71"/>
                  </a:lnTo>
                  <a:lnTo>
                    <a:pt x="24" y="69"/>
                  </a:lnTo>
                  <a:lnTo>
                    <a:pt x="24" y="67"/>
                  </a:lnTo>
                  <a:lnTo>
                    <a:pt x="22" y="69"/>
                  </a:lnTo>
                  <a:lnTo>
                    <a:pt x="20" y="67"/>
                  </a:lnTo>
                  <a:lnTo>
                    <a:pt x="20" y="67"/>
                  </a:lnTo>
                  <a:lnTo>
                    <a:pt x="20" y="63"/>
                  </a:lnTo>
                  <a:lnTo>
                    <a:pt x="18" y="61"/>
                  </a:lnTo>
                  <a:lnTo>
                    <a:pt x="18" y="59"/>
                  </a:lnTo>
                  <a:lnTo>
                    <a:pt x="22" y="56"/>
                  </a:lnTo>
                  <a:lnTo>
                    <a:pt x="18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9" y="57"/>
                  </a:lnTo>
                  <a:lnTo>
                    <a:pt x="9" y="54"/>
                  </a:lnTo>
                  <a:lnTo>
                    <a:pt x="9" y="54"/>
                  </a:lnTo>
                  <a:lnTo>
                    <a:pt x="9" y="50"/>
                  </a:lnTo>
                  <a:lnTo>
                    <a:pt x="9" y="48"/>
                  </a:lnTo>
                  <a:lnTo>
                    <a:pt x="9" y="44"/>
                  </a:lnTo>
                  <a:lnTo>
                    <a:pt x="11" y="41"/>
                  </a:lnTo>
                  <a:lnTo>
                    <a:pt x="18" y="35"/>
                  </a:lnTo>
                  <a:lnTo>
                    <a:pt x="22" y="35"/>
                  </a:lnTo>
                  <a:lnTo>
                    <a:pt x="26" y="39"/>
                  </a:lnTo>
                  <a:lnTo>
                    <a:pt x="30" y="39"/>
                  </a:lnTo>
                  <a:lnTo>
                    <a:pt x="31" y="35"/>
                  </a:lnTo>
                  <a:lnTo>
                    <a:pt x="33" y="35"/>
                  </a:lnTo>
                  <a:lnTo>
                    <a:pt x="37" y="39"/>
                  </a:lnTo>
                  <a:lnTo>
                    <a:pt x="41" y="37"/>
                  </a:lnTo>
                  <a:lnTo>
                    <a:pt x="43" y="39"/>
                  </a:lnTo>
                  <a:lnTo>
                    <a:pt x="52" y="39"/>
                  </a:lnTo>
                  <a:lnTo>
                    <a:pt x="54" y="37"/>
                  </a:lnTo>
                  <a:lnTo>
                    <a:pt x="52" y="35"/>
                  </a:lnTo>
                  <a:lnTo>
                    <a:pt x="50" y="37"/>
                  </a:lnTo>
                  <a:lnTo>
                    <a:pt x="48" y="35"/>
                  </a:lnTo>
                  <a:lnTo>
                    <a:pt x="50" y="31"/>
                  </a:lnTo>
                  <a:lnTo>
                    <a:pt x="56" y="29"/>
                  </a:lnTo>
                  <a:lnTo>
                    <a:pt x="63" y="29"/>
                  </a:lnTo>
                  <a:lnTo>
                    <a:pt x="63" y="28"/>
                  </a:lnTo>
                  <a:lnTo>
                    <a:pt x="60" y="28"/>
                  </a:lnTo>
                  <a:lnTo>
                    <a:pt x="56" y="28"/>
                  </a:lnTo>
                  <a:lnTo>
                    <a:pt x="52" y="22"/>
                  </a:lnTo>
                  <a:lnTo>
                    <a:pt x="52" y="20"/>
                  </a:lnTo>
                  <a:lnTo>
                    <a:pt x="58" y="18"/>
                  </a:lnTo>
                  <a:lnTo>
                    <a:pt x="60" y="20"/>
                  </a:lnTo>
                  <a:lnTo>
                    <a:pt x="65" y="18"/>
                  </a:lnTo>
                  <a:lnTo>
                    <a:pt x="69" y="20"/>
                  </a:lnTo>
                  <a:lnTo>
                    <a:pt x="71" y="18"/>
                  </a:lnTo>
                  <a:lnTo>
                    <a:pt x="73" y="18"/>
                  </a:lnTo>
                  <a:lnTo>
                    <a:pt x="82" y="20"/>
                  </a:lnTo>
                  <a:lnTo>
                    <a:pt x="88" y="20"/>
                  </a:lnTo>
                  <a:lnTo>
                    <a:pt x="88" y="18"/>
                  </a:lnTo>
                  <a:lnTo>
                    <a:pt x="89" y="18"/>
                  </a:lnTo>
                  <a:lnTo>
                    <a:pt x="91" y="14"/>
                  </a:lnTo>
                  <a:lnTo>
                    <a:pt x="93" y="13"/>
                  </a:lnTo>
                  <a:lnTo>
                    <a:pt x="95" y="11"/>
                  </a:lnTo>
                  <a:lnTo>
                    <a:pt x="99" y="9"/>
                  </a:lnTo>
                  <a:lnTo>
                    <a:pt x="101" y="7"/>
                  </a:lnTo>
                  <a:lnTo>
                    <a:pt x="106" y="5"/>
                  </a:lnTo>
                  <a:lnTo>
                    <a:pt x="110" y="5"/>
                  </a:lnTo>
                  <a:lnTo>
                    <a:pt x="117" y="1"/>
                  </a:lnTo>
                  <a:lnTo>
                    <a:pt x="123" y="1"/>
                  </a:lnTo>
                  <a:lnTo>
                    <a:pt x="131" y="1"/>
                  </a:lnTo>
                  <a:lnTo>
                    <a:pt x="134" y="0"/>
                  </a:lnTo>
                  <a:lnTo>
                    <a:pt x="136" y="1"/>
                  </a:lnTo>
                  <a:lnTo>
                    <a:pt x="142" y="1"/>
                  </a:lnTo>
                  <a:lnTo>
                    <a:pt x="14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1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115">
              <a:extLst>
                <a:ext uri="{FF2B5EF4-FFF2-40B4-BE49-F238E27FC236}">
                  <a16:creationId xmlns:a16="http://schemas.microsoft.com/office/drawing/2014/main" id="{99916356-7CF5-4902-9BF2-7B33FAA9B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80986" y="10679271"/>
              <a:ext cx="335072" cy="208290"/>
            </a:xfrm>
            <a:custGeom>
              <a:avLst/>
              <a:gdLst>
                <a:gd name="T0" fmla="*/ 37 w 37"/>
                <a:gd name="T1" fmla="*/ 0 h 23"/>
                <a:gd name="T2" fmla="*/ 37 w 37"/>
                <a:gd name="T3" fmla="*/ 2 h 23"/>
                <a:gd name="T4" fmla="*/ 35 w 37"/>
                <a:gd name="T5" fmla="*/ 4 h 23"/>
                <a:gd name="T6" fmla="*/ 31 w 37"/>
                <a:gd name="T7" fmla="*/ 6 h 23"/>
                <a:gd name="T8" fmla="*/ 28 w 37"/>
                <a:gd name="T9" fmla="*/ 10 h 23"/>
                <a:gd name="T10" fmla="*/ 30 w 37"/>
                <a:gd name="T11" fmla="*/ 14 h 23"/>
                <a:gd name="T12" fmla="*/ 30 w 37"/>
                <a:gd name="T13" fmla="*/ 17 h 23"/>
                <a:gd name="T14" fmla="*/ 24 w 37"/>
                <a:gd name="T15" fmla="*/ 15 h 23"/>
                <a:gd name="T16" fmla="*/ 22 w 37"/>
                <a:gd name="T17" fmla="*/ 17 h 23"/>
                <a:gd name="T18" fmla="*/ 18 w 37"/>
                <a:gd name="T19" fmla="*/ 21 h 23"/>
                <a:gd name="T20" fmla="*/ 15 w 37"/>
                <a:gd name="T21" fmla="*/ 21 h 23"/>
                <a:gd name="T22" fmla="*/ 13 w 37"/>
                <a:gd name="T23" fmla="*/ 23 h 23"/>
                <a:gd name="T24" fmla="*/ 11 w 37"/>
                <a:gd name="T25" fmla="*/ 21 h 23"/>
                <a:gd name="T26" fmla="*/ 5 w 37"/>
                <a:gd name="T27" fmla="*/ 23 h 23"/>
                <a:gd name="T28" fmla="*/ 1 w 37"/>
                <a:gd name="T29" fmla="*/ 19 h 23"/>
                <a:gd name="T30" fmla="*/ 0 w 37"/>
                <a:gd name="T31" fmla="*/ 17 h 23"/>
                <a:gd name="T32" fmla="*/ 0 w 37"/>
                <a:gd name="T33" fmla="*/ 14 h 23"/>
                <a:gd name="T34" fmla="*/ 1 w 37"/>
                <a:gd name="T35" fmla="*/ 12 h 23"/>
                <a:gd name="T36" fmla="*/ 3 w 37"/>
                <a:gd name="T37" fmla="*/ 10 h 23"/>
                <a:gd name="T38" fmla="*/ 7 w 37"/>
                <a:gd name="T39" fmla="*/ 12 h 23"/>
                <a:gd name="T40" fmla="*/ 9 w 37"/>
                <a:gd name="T41" fmla="*/ 10 h 23"/>
                <a:gd name="T42" fmla="*/ 11 w 37"/>
                <a:gd name="T43" fmla="*/ 8 h 23"/>
                <a:gd name="T44" fmla="*/ 11 w 37"/>
                <a:gd name="T45" fmla="*/ 6 h 23"/>
                <a:gd name="T46" fmla="*/ 13 w 37"/>
                <a:gd name="T47" fmla="*/ 6 h 23"/>
                <a:gd name="T48" fmla="*/ 16 w 37"/>
                <a:gd name="T49" fmla="*/ 8 h 23"/>
                <a:gd name="T50" fmla="*/ 22 w 37"/>
                <a:gd name="T51" fmla="*/ 8 h 23"/>
                <a:gd name="T52" fmla="*/ 30 w 37"/>
                <a:gd name="T53" fmla="*/ 4 h 23"/>
                <a:gd name="T54" fmla="*/ 33 w 37"/>
                <a:gd name="T55" fmla="*/ 2 h 23"/>
                <a:gd name="T56" fmla="*/ 37 w 37"/>
                <a:gd name="T5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7" h="23">
                  <a:moveTo>
                    <a:pt x="37" y="0"/>
                  </a:moveTo>
                  <a:lnTo>
                    <a:pt x="37" y="2"/>
                  </a:lnTo>
                  <a:lnTo>
                    <a:pt x="35" y="4"/>
                  </a:lnTo>
                  <a:lnTo>
                    <a:pt x="31" y="6"/>
                  </a:lnTo>
                  <a:lnTo>
                    <a:pt x="28" y="10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24" y="15"/>
                  </a:lnTo>
                  <a:lnTo>
                    <a:pt x="22" y="17"/>
                  </a:lnTo>
                  <a:lnTo>
                    <a:pt x="18" y="21"/>
                  </a:lnTo>
                  <a:lnTo>
                    <a:pt x="15" y="21"/>
                  </a:lnTo>
                  <a:lnTo>
                    <a:pt x="13" y="23"/>
                  </a:lnTo>
                  <a:lnTo>
                    <a:pt x="11" y="21"/>
                  </a:lnTo>
                  <a:lnTo>
                    <a:pt x="5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1" y="12"/>
                  </a:lnTo>
                  <a:lnTo>
                    <a:pt x="3" y="10"/>
                  </a:lnTo>
                  <a:lnTo>
                    <a:pt x="7" y="12"/>
                  </a:lnTo>
                  <a:lnTo>
                    <a:pt x="9" y="10"/>
                  </a:lnTo>
                  <a:lnTo>
                    <a:pt x="11" y="8"/>
                  </a:lnTo>
                  <a:lnTo>
                    <a:pt x="11" y="6"/>
                  </a:lnTo>
                  <a:lnTo>
                    <a:pt x="13" y="6"/>
                  </a:lnTo>
                  <a:lnTo>
                    <a:pt x="16" y="8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3" y="2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84">
              <a:extLst>
                <a:ext uri="{FF2B5EF4-FFF2-40B4-BE49-F238E27FC236}">
                  <a16:creationId xmlns:a16="http://schemas.microsoft.com/office/drawing/2014/main" id="{2FC4EDE4-8DE9-4DCC-B6F0-9F2673698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72975" y="9607664"/>
              <a:ext cx="581742" cy="446456"/>
            </a:xfrm>
            <a:custGeom>
              <a:avLst/>
              <a:gdLst>
                <a:gd name="T0" fmla="*/ 28 w 43"/>
                <a:gd name="T1" fmla="*/ 0 h 33"/>
                <a:gd name="T2" fmla="*/ 29 w 43"/>
                <a:gd name="T3" fmla="*/ 0 h 33"/>
                <a:gd name="T4" fmla="*/ 37 w 43"/>
                <a:gd name="T5" fmla="*/ 5 h 33"/>
                <a:gd name="T6" fmla="*/ 41 w 43"/>
                <a:gd name="T7" fmla="*/ 13 h 33"/>
                <a:gd name="T8" fmla="*/ 41 w 43"/>
                <a:gd name="T9" fmla="*/ 16 h 33"/>
                <a:gd name="T10" fmla="*/ 43 w 43"/>
                <a:gd name="T11" fmla="*/ 20 h 33"/>
                <a:gd name="T12" fmla="*/ 41 w 43"/>
                <a:gd name="T13" fmla="*/ 22 h 33"/>
                <a:gd name="T14" fmla="*/ 37 w 43"/>
                <a:gd name="T15" fmla="*/ 22 h 33"/>
                <a:gd name="T16" fmla="*/ 33 w 43"/>
                <a:gd name="T17" fmla="*/ 24 h 33"/>
                <a:gd name="T18" fmla="*/ 24 w 43"/>
                <a:gd name="T19" fmla="*/ 24 h 33"/>
                <a:gd name="T20" fmla="*/ 22 w 43"/>
                <a:gd name="T21" fmla="*/ 26 h 33"/>
                <a:gd name="T22" fmla="*/ 20 w 43"/>
                <a:gd name="T23" fmla="*/ 28 h 33"/>
                <a:gd name="T24" fmla="*/ 16 w 43"/>
                <a:gd name="T25" fmla="*/ 30 h 33"/>
                <a:gd name="T26" fmla="*/ 9 w 43"/>
                <a:gd name="T27" fmla="*/ 33 h 33"/>
                <a:gd name="T28" fmla="*/ 9 w 43"/>
                <a:gd name="T29" fmla="*/ 33 h 33"/>
                <a:gd name="T30" fmla="*/ 5 w 43"/>
                <a:gd name="T31" fmla="*/ 31 h 33"/>
                <a:gd name="T32" fmla="*/ 3 w 43"/>
                <a:gd name="T33" fmla="*/ 28 h 33"/>
                <a:gd name="T34" fmla="*/ 1 w 43"/>
                <a:gd name="T35" fmla="*/ 22 h 33"/>
                <a:gd name="T36" fmla="*/ 0 w 43"/>
                <a:gd name="T37" fmla="*/ 16 h 33"/>
                <a:gd name="T38" fmla="*/ 1 w 43"/>
                <a:gd name="T39" fmla="*/ 11 h 33"/>
                <a:gd name="T40" fmla="*/ 1 w 43"/>
                <a:gd name="T41" fmla="*/ 11 h 33"/>
                <a:gd name="T42" fmla="*/ 3 w 43"/>
                <a:gd name="T43" fmla="*/ 9 h 33"/>
                <a:gd name="T44" fmla="*/ 3 w 43"/>
                <a:gd name="T45" fmla="*/ 7 h 33"/>
                <a:gd name="T46" fmla="*/ 7 w 43"/>
                <a:gd name="T47" fmla="*/ 5 h 33"/>
                <a:gd name="T48" fmla="*/ 11 w 43"/>
                <a:gd name="T49" fmla="*/ 3 h 33"/>
                <a:gd name="T50" fmla="*/ 13 w 43"/>
                <a:gd name="T51" fmla="*/ 2 h 33"/>
                <a:gd name="T52" fmla="*/ 20 w 43"/>
                <a:gd name="T53" fmla="*/ 0 h 33"/>
                <a:gd name="T54" fmla="*/ 22 w 43"/>
                <a:gd name="T55" fmla="*/ 0 h 33"/>
                <a:gd name="T56" fmla="*/ 28 w 43"/>
                <a:gd name="T5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33">
                  <a:moveTo>
                    <a:pt x="28" y="0"/>
                  </a:moveTo>
                  <a:lnTo>
                    <a:pt x="29" y="0"/>
                  </a:lnTo>
                  <a:lnTo>
                    <a:pt x="37" y="5"/>
                  </a:lnTo>
                  <a:lnTo>
                    <a:pt x="41" y="13"/>
                  </a:lnTo>
                  <a:lnTo>
                    <a:pt x="41" y="16"/>
                  </a:lnTo>
                  <a:lnTo>
                    <a:pt x="43" y="20"/>
                  </a:lnTo>
                  <a:lnTo>
                    <a:pt x="41" y="22"/>
                  </a:lnTo>
                  <a:lnTo>
                    <a:pt x="37" y="22"/>
                  </a:lnTo>
                  <a:lnTo>
                    <a:pt x="33" y="24"/>
                  </a:lnTo>
                  <a:lnTo>
                    <a:pt x="24" y="24"/>
                  </a:lnTo>
                  <a:lnTo>
                    <a:pt x="22" y="26"/>
                  </a:lnTo>
                  <a:lnTo>
                    <a:pt x="20" y="28"/>
                  </a:lnTo>
                  <a:lnTo>
                    <a:pt x="16" y="30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5" y="31"/>
                  </a:lnTo>
                  <a:lnTo>
                    <a:pt x="3" y="28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3" y="9"/>
                  </a:lnTo>
                  <a:lnTo>
                    <a:pt x="3" y="7"/>
                  </a:lnTo>
                  <a:lnTo>
                    <a:pt x="7" y="5"/>
                  </a:lnTo>
                  <a:lnTo>
                    <a:pt x="11" y="3"/>
                  </a:lnTo>
                  <a:lnTo>
                    <a:pt x="13" y="2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80">
              <a:extLst>
                <a:ext uri="{FF2B5EF4-FFF2-40B4-BE49-F238E27FC236}">
                  <a16:creationId xmlns:a16="http://schemas.microsoft.com/office/drawing/2014/main" id="{4FE60639-E208-4F99-831C-6C26FB6DD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7686" y="7903036"/>
              <a:ext cx="2002264" cy="1298766"/>
            </a:xfrm>
            <a:custGeom>
              <a:avLst/>
              <a:gdLst>
                <a:gd name="T0" fmla="*/ 101 w 148"/>
                <a:gd name="T1" fmla="*/ 8 h 96"/>
                <a:gd name="T2" fmla="*/ 109 w 148"/>
                <a:gd name="T3" fmla="*/ 17 h 96"/>
                <a:gd name="T4" fmla="*/ 120 w 148"/>
                <a:gd name="T5" fmla="*/ 28 h 96"/>
                <a:gd name="T6" fmla="*/ 122 w 148"/>
                <a:gd name="T7" fmla="*/ 49 h 96"/>
                <a:gd name="T8" fmla="*/ 127 w 148"/>
                <a:gd name="T9" fmla="*/ 60 h 96"/>
                <a:gd name="T10" fmla="*/ 139 w 148"/>
                <a:gd name="T11" fmla="*/ 60 h 96"/>
                <a:gd name="T12" fmla="*/ 146 w 148"/>
                <a:gd name="T13" fmla="*/ 58 h 96"/>
                <a:gd name="T14" fmla="*/ 146 w 148"/>
                <a:gd name="T15" fmla="*/ 62 h 96"/>
                <a:gd name="T16" fmla="*/ 148 w 148"/>
                <a:gd name="T17" fmla="*/ 66 h 96"/>
                <a:gd name="T18" fmla="*/ 142 w 148"/>
                <a:gd name="T19" fmla="*/ 71 h 96"/>
                <a:gd name="T20" fmla="*/ 137 w 148"/>
                <a:gd name="T21" fmla="*/ 75 h 96"/>
                <a:gd name="T22" fmla="*/ 135 w 148"/>
                <a:gd name="T23" fmla="*/ 81 h 96"/>
                <a:gd name="T24" fmla="*/ 133 w 148"/>
                <a:gd name="T25" fmla="*/ 88 h 96"/>
                <a:gd name="T26" fmla="*/ 131 w 148"/>
                <a:gd name="T27" fmla="*/ 92 h 96"/>
                <a:gd name="T28" fmla="*/ 125 w 148"/>
                <a:gd name="T29" fmla="*/ 88 h 96"/>
                <a:gd name="T30" fmla="*/ 120 w 148"/>
                <a:gd name="T31" fmla="*/ 86 h 96"/>
                <a:gd name="T32" fmla="*/ 109 w 148"/>
                <a:gd name="T33" fmla="*/ 85 h 96"/>
                <a:gd name="T34" fmla="*/ 96 w 148"/>
                <a:gd name="T35" fmla="*/ 90 h 96"/>
                <a:gd name="T36" fmla="*/ 90 w 148"/>
                <a:gd name="T37" fmla="*/ 94 h 96"/>
                <a:gd name="T38" fmla="*/ 81 w 148"/>
                <a:gd name="T39" fmla="*/ 94 h 96"/>
                <a:gd name="T40" fmla="*/ 75 w 148"/>
                <a:gd name="T41" fmla="*/ 94 h 96"/>
                <a:gd name="T42" fmla="*/ 68 w 148"/>
                <a:gd name="T43" fmla="*/ 94 h 96"/>
                <a:gd name="T44" fmla="*/ 58 w 148"/>
                <a:gd name="T45" fmla="*/ 94 h 96"/>
                <a:gd name="T46" fmla="*/ 54 w 148"/>
                <a:gd name="T47" fmla="*/ 92 h 96"/>
                <a:gd name="T48" fmla="*/ 45 w 148"/>
                <a:gd name="T49" fmla="*/ 94 h 96"/>
                <a:gd name="T50" fmla="*/ 45 w 148"/>
                <a:gd name="T51" fmla="*/ 90 h 96"/>
                <a:gd name="T52" fmla="*/ 43 w 148"/>
                <a:gd name="T53" fmla="*/ 85 h 96"/>
                <a:gd name="T54" fmla="*/ 38 w 148"/>
                <a:gd name="T55" fmla="*/ 81 h 96"/>
                <a:gd name="T56" fmla="*/ 39 w 148"/>
                <a:gd name="T57" fmla="*/ 75 h 96"/>
                <a:gd name="T58" fmla="*/ 30 w 148"/>
                <a:gd name="T59" fmla="*/ 79 h 96"/>
                <a:gd name="T60" fmla="*/ 24 w 148"/>
                <a:gd name="T61" fmla="*/ 77 h 96"/>
                <a:gd name="T62" fmla="*/ 17 w 148"/>
                <a:gd name="T63" fmla="*/ 73 h 96"/>
                <a:gd name="T64" fmla="*/ 19 w 148"/>
                <a:gd name="T65" fmla="*/ 66 h 96"/>
                <a:gd name="T66" fmla="*/ 10 w 148"/>
                <a:gd name="T67" fmla="*/ 60 h 96"/>
                <a:gd name="T68" fmla="*/ 4 w 148"/>
                <a:gd name="T69" fmla="*/ 51 h 96"/>
                <a:gd name="T70" fmla="*/ 0 w 148"/>
                <a:gd name="T71" fmla="*/ 49 h 96"/>
                <a:gd name="T72" fmla="*/ 6 w 148"/>
                <a:gd name="T73" fmla="*/ 43 h 96"/>
                <a:gd name="T74" fmla="*/ 11 w 148"/>
                <a:gd name="T75" fmla="*/ 41 h 96"/>
                <a:gd name="T76" fmla="*/ 15 w 148"/>
                <a:gd name="T77" fmla="*/ 36 h 96"/>
                <a:gd name="T78" fmla="*/ 24 w 148"/>
                <a:gd name="T79" fmla="*/ 15 h 96"/>
                <a:gd name="T80" fmla="*/ 32 w 148"/>
                <a:gd name="T81" fmla="*/ 8 h 96"/>
                <a:gd name="T82" fmla="*/ 34 w 148"/>
                <a:gd name="T83" fmla="*/ 4 h 96"/>
                <a:gd name="T84" fmla="*/ 38 w 148"/>
                <a:gd name="T85" fmla="*/ 2 h 96"/>
                <a:gd name="T86" fmla="*/ 49 w 148"/>
                <a:gd name="T87" fmla="*/ 4 h 96"/>
                <a:gd name="T88" fmla="*/ 56 w 148"/>
                <a:gd name="T89" fmla="*/ 8 h 96"/>
                <a:gd name="T90" fmla="*/ 62 w 148"/>
                <a:gd name="T91" fmla="*/ 12 h 96"/>
                <a:gd name="T92" fmla="*/ 71 w 148"/>
                <a:gd name="T93" fmla="*/ 10 h 96"/>
                <a:gd name="T94" fmla="*/ 86 w 148"/>
                <a:gd name="T95" fmla="*/ 4 h 96"/>
                <a:gd name="T96" fmla="*/ 99 w 148"/>
                <a:gd name="T9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8" h="96">
                  <a:moveTo>
                    <a:pt x="99" y="0"/>
                  </a:moveTo>
                  <a:lnTo>
                    <a:pt x="101" y="8"/>
                  </a:lnTo>
                  <a:lnTo>
                    <a:pt x="109" y="13"/>
                  </a:lnTo>
                  <a:lnTo>
                    <a:pt x="109" y="17"/>
                  </a:lnTo>
                  <a:lnTo>
                    <a:pt x="118" y="25"/>
                  </a:lnTo>
                  <a:lnTo>
                    <a:pt x="120" y="28"/>
                  </a:lnTo>
                  <a:lnTo>
                    <a:pt x="122" y="34"/>
                  </a:lnTo>
                  <a:lnTo>
                    <a:pt x="122" y="49"/>
                  </a:lnTo>
                  <a:lnTo>
                    <a:pt x="124" y="55"/>
                  </a:lnTo>
                  <a:lnTo>
                    <a:pt x="127" y="60"/>
                  </a:lnTo>
                  <a:lnTo>
                    <a:pt x="131" y="60"/>
                  </a:lnTo>
                  <a:lnTo>
                    <a:pt x="139" y="60"/>
                  </a:lnTo>
                  <a:lnTo>
                    <a:pt x="140" y="58"/>
                  </a:lnTo>
                  <a:lnTo>
                    <a:pt x="146" y="58"/>
                  </a:lnTo>
                  <a:lnTo>
                    <a:pt x="148" y="60"/>
                  </a:lnTo>
                  <a:lnTo>
                    <a:pt x="146" y="62"/>
                  </a:lnTo>
                  <a:lnTo>
                    <a:pt x="148" y="64"/>
                  </a:lnTo>
                  <a:lnTo>
                    <a:pt x="148" y="66"/>
                  </a:lnTo>
                  <a:lnTo>
                    <a:pt x="146" y="70"/>
                  </a:lnTo>
                  <a:lnTo>
                    <a:pt x="142" y="71"/>
                  </a:lnTo>
                  <a:lnTo>
                    <a:pt x="137" y="71"/>
                  </a:lnTo>
                  <a:lnTo>
                    <a:pt x="137" y="75"/>
                  </a:lnTo>
                  <a:lnTo>
                    <a:pt x="133" y="77"/>
                  </a:lnTo>
                  <a:lnTo>
                    <a:pt x="135" y="81"/>
                  </a:lnTo>
                  <a:lnTo>
                    <a:pt x="135" y="85"/>
                  </a:lnTo>
                  <a:lnTo>
                    <a:pt x="133" y="88"/>
                  </a:lnTo>
                  <a:lnTo>
                    <a:pt x="135" y="92"/>
                  </a:lnTo>
                  <a:lnTo>
                    <a:pt x="131" y="92"/>
                  </a:lnTo>
                  <a:lnTo>
                    <a:pt x="129" y="90"/>
                  </a:lnTo>
                  <a:lnTo>
                    <a:pt x="125" y="88"/>
                  </a:lnTo>
                  <a:lnTo>
                    <a:pt x="122" y="90"/>
                  </a:lnTo>
                  <a:lnTo>
                    <a:pt x="120" y="86"/>
                  </a:lnTo>
                  <a:lnTo>
                    <a:pt x="114" y="85"/>
                  </a:lnTo>
                  <a:lnTo>
                    <a:pt x="109" y="85"/>
                  </a:lnTo>
                  <a:lnTo>
                    <a:pt x="105" y="85"/>
                  </a:lnTo>
                  <a:lnTo>
                    <a:pt x="96" y="90"/>
                  </a:lnTo>
                  <a:lnTo>
                    <a:pt x="94" y="92"/>
                  </a:lnTo>
                  <a:lnTo>
                    <a:pt x="90" y="94"/>
                  </a:lnTo>
                  <a:lnTo>
                    <a:pt x="88" y="96"/>
                  </a:lnTo>
                  <a:lnTo>
                    <a:pt x="81" y="94"/>
                  </a:lnTo>
                  <a:lnTo>
                    <a:pt x="79" y="94"/>
                  </a:lnTo>
                  <a:lnTo>
                    <a:pt x="75" y="94"/>
                  </a:lnTo>
                  <a:lnTo>
                    <a:pt x="71" y="94"/>
                  </a:lnTo>
                  <a:lnTo>
                    <a:pt x="68" y="94"/>
                  </a:lnTo>
                  <a:lnTo>
                    <a:pt x="64" y="96"/>
                  </a:lnTo>
                  <a:lnTo>
                    <a:pt x="58" y="94"/>
                  </a:lnTo>
                  <a:lnTo>
                    <a:pt x="56" y="94"/>
                  </a:lnTo>
                  <a:lnTo>
                    <a:pt x="54" y="92"/>
                  </a:lnTo>
                  <a:lnTo>
                    <a:pt x="49" y="92"/>
                  </a:lnTo>
                  <a:lnTo>
                    <a:pt x="45" y="94"/>
                  </a:lnTo>
                  <a:lnTo>
                    <a:pt x="43" y="92"/>
                  </a:lnTo>
                  <a:lnTo>
                    <a:pt x="45" y="90"/>
                  </a:lnTo>
                  <a:lnTo>
                    <a:pt x="45" y="86"/>
                  </a:lnTo>
                  <a:lnTo>
                    <a:pt x="43" y="85"/>
                  </a:lnTo>
                  <a:lnTo>
                    <a:pt x="38" y="85"/>
                  </a:lnTo>
                  <a:lnTo>
                    <a:pt x="38" y="81"/>
                  </a:lnTo>
                  <a:lnTo>
                    <a:pt x="38" y="79"/>
                  </a:lnTo>
                  <a:lnTo>
                    <a:pt x="39" y="75"/>
                  </a:lnTo>
                  <a:lnTo>
                    <a:pt x="34" y="75"/>
                  </a:lnTo>
                  <a:lnTo>
                    <a:pt x="30" y="79"/>
                  </a:lnTo>
                  <a:lnTo>
                    <a:pt x="28" y="75"/>
                  </a:lnTo>
                  <a:lnTo>
                    <a:pt x="24" y="77"/>
                  </a:lnTo>
                  <a:lnTo>
                    <a:pt x="23" y="75"/>
                  </a:lnTo>
                  <a:lnTo>
                    <a:pt x="17" y="73"/>
                  </a:lnTo>
                  <a:lnTo>
                    <a:pt x="17" y="71"/>
                  </a:lnTo>
                  <a:lnTo>
                    <a:pt x="19" y="66"/>
                  </a:lnTo>
                  <a:lnTo>
                    <a:pt x="15" y="64"/>
                  </a:lnTo>
                  <a:lnTo>
                    <a:pt x="10" y="60"/>
                  </a:lnTo>
                  <a:lnTo>
                    <a:pt x="10" y="58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0" y="49"/>
                  </a:lnTo>
                  <a:lnTo>
                    <a:pt x="2" y="45"/>
                  </a:lnTo>
                  <a:lnTo>
                    <a:pt x="6" y="43"/>
                  </a:lnTo>
                  <a:lnTo>
                    <a:pt x="8" y="41"/>
                  </a:lnTo>
                  <a:lnTo>
                    <a:pt x="11" y="41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21" y="27"/>
                  </a:lnTo>
                  <a:lnTo>
                    <a:pt x="24" y="15"/>
                  </a:lnTo>
                  <a:lnTo>
                    <a:pt x="28" y="10"/>
                  </a:lnTo>
                  <a:lnTo>
                    <a:pt x="32" y="8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38" y="2"/>
                  </a:lnTo>
                  <a:lnTo>
                    <a:pt x="41" y="2"/>
                  </a:lnTo>
                  <a:lnTo>
                    <a:pt x="49" y="4"/>
                  </a:lnTo>
                  <a:lnTo>
                    <a:pt x="53" y="4"/>
                  </a:lnTo>
                  <a:lnTo>
                    <a:pt x="56" y="8"/>
                  </a:lnTo>
                  <a:lnTo>
                    <a:pt x="58" y="10"/>
                  </a:lnTo>
                  <a:lnTo>
                    <a:pt x="62" y="12"/>
                  </a:lnTo>
                  <a:lnTo>
                    <a:pt x="68" y="10"/>
                  </a:lnTo>
                  <a:lnTo>
                    <a:pt x="71" y="10"/>
                  </a:lnTo>
                  <a:lnTo>
                    <a:pt x="73" y="6"/>
                  </a:lnTo>
                  <a:lnTo>
                    <a:pt x="86" y="4"/>
                  </a:lnTo>
                  <a:lnTo>
                    <a:pt x="90" y="2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81">
              <a:extLst>
                <a:ext uri="{FF2B5EF4-FFF2-40B4-BE49-F238E27FC236}">
                  <a16:creationId xmlns:a16="http://schemas.microsoft.com/office/drawing/2014/main" id="{68C54F3D-12C1-47B6-813C-C2B7575B4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85375" y="7835387"/>
              <a:ext cx="1312298" cy="825262"/>
            </a:xfrm>
            <a:custGeom>
              <a:avLst/>
              <a:gdLst>
                <a:gd name="T0" fmla="*/ 86 w 97"/>
                <a:gd name="T1" fmla="*/ 0 h 61"/>
                <a:gd name="T2" fmla="*/ 91 w 97"/>
                <a:gd name="T3" fmla="*/ 3 h 61"/>
                <a:gd name="T4" fmla="*/ 95 w 97"/>
                <a:gd name="T5" fmla="*/ 5 h 61"/>
                <a:gd name="T6" fmla="*/ 97 w 97"/>
                <a:gd name="T7" fmla="*/ 9 h 61"/>
                <a:gd name="T8" fmla="*/ 95 w 97"/>
                <a:gd name="T9" fmla="*/ 13 h 61"/>
                <a:gd name="T10" fmla="*/ 91 w 97"/>
                <a:gd name="T11" fmla="*/ 15 h 61"/>
                <a:gd name="T12" fmla="*/ 87 w 97"/>
                <a:gd name="T13" fmla="*/ 20 h 61"/>
                <a:gd name="T14" fmla="*/ 84 w 97"/>
                <a:gd name="T15" fmla="*/ 32 h 61"/>
                <a:gd name="T16" fmla="*/ 78 w 97"/>
                <a:gd name="T17" fmla="*/ 41 h 61"/>
                <a:gd name="T18" fmla="*/ 78 w 97"/>
                <a:gd name="T19" fmla="*/ 43 h 61"/>
                <a:gd name="T20" fmla="*/ 74 w 97"/>
                <a:gd name="T21" fmla="*/ 46 h 61"/>
                <a:gd name="T22" fmla="*/ 71 w 97"/>
                <a:gd name="T23" fmla="*/ 46 h 61"/>
                <a:gd name="T24" fmla="*/ 69 w 97"/>
                <a:gd name="T25" fmla="*/ 48 h 61"/>
                <a:gd name="T26" fmla="*/ 65 w 97"/>
                <a:gd name="T27" fmla="*/ 50 h 61"/>
                <a:gd name="T28" fmla="*/ 63 w 97"/>
                <a:gd name="T29" fmla="*/ 54 h 61"/>
                <a:gd name="T30" fmla="*/ 59 w 97"/>
                <a:gd name="T31" fmla="*/ 52 h 61"/>
                <a:gd name="T32" fmla="*/ 56 w 97"/>
                <a:gd name="T33" fmla="*/ 52 h 61"/>
                <a:gd name="T34" fmla="*/ 54 w 97"/>
                <a:gd name="T35" fmla="*/ 50 h 61"/>
                <a:gd name="T36" fmla="*/ 50 w 97"/>
                <a:gd name="T37" fmla="*/ 54 h 61"/>
                <a:gd name="T38" fmla="*/ 48 w 97"/>
                <a:gd name="T39" fmla="*/ 56 h 61"/>
                <a:gd name="T40" fmla="*/ 46 w 97"/>
                <a:gd name="T41" fmla="*/ 56 h 61"/>
                <a:gd name="T42" fmla="*/ 43 w 97"/>
                <a:gd name="T43" fmla="*/ 58 h 61"/>
                <a:gd name="T44" fmla="*/ 39 w 97"/>
                <a:gd name="T45" fmla="*/ 60 h 61"/>
                <a:gd name="T46" fmla="*/ 37 w 97"/>
                <a:gd name="T47" fmla="*/ 60 h 61"/>
                <a:gd name="T48" fmla="*/ 35 w 97"/>
                <a:gd name="T49" fmla="*/ 61 h 61"/>
                <a:gd name="T50" fmla="*/ 30 w 97"/>
                <a:gd name="T51" fmla="*/ 60 h 61"/>
                <a:gd name="T52" fmla="*/ 20 w 97"/>
                <a:gd name="T53" fmla="*/ 58 h 61"/>
                <a:gd name="T54" fmla="*/ 18 w 97"/>
                <a:gd name="T55" fmla="*/ 56 h 61"/>
                <a:gd name="T56" fmla="*/ 15 w 97"/>
                <a:gd name="T57" fmla="*/ 56 h 61"/>
                <a:gd name="T58" fmla="*/ 7 w 97"/>
                <a:gd name="T59" fmla="*/ 48 h 61"/>
                <a:gd name="T60" fmla="*/ 3 w 97"/>
                <a:gd name="T61" fmla="*/ 48 h 61"/>
                <a:gd name="T62" fmla="*/ 3 w 97"/>
                <a:gd name="T63" fmla="*/ 43 h 61"/>
                <a:gd name="T64" fmla="*/ 0 w 97"/>
                <a:gd name="T65" fmla="*/ 37 h 61"/>
                <a:gd name="T66" fmla="*/ 0 w 97"/>
                <a:gd name="T67" fmla="*/ 37 h 61"/>
                <a:gd name="T68" fmla="*/ 3 w 97"/>
                <a:gd name="T69" fmla="*/ 33 h 61"/>
                <a:gd name="T70" fmla="*/ 1 w 97"/>
                <a:gd name="T71" fmla="*/ 32 h 61"/>
                <a:gd name="T72" fmla="*/ 1 w 97"/>
                <a:gd name="T73" fmla="*/ 28 h 61"/>
                <a:gd name="T74" fmla="*/ 3 w 97"/>
                <a:gd name="T75" fmla="*/ 24 h 61"/>
                <a:gd name="T76" fmla="*/ 0 w 97"/>
                <a:gd name="T77" fmla="*/ 20 h 61"/>
                <a:gd name="T78" fmla="*/ 0 w 97"/>
                <a:gd name="T79" fmla="*/ 18 h 61"/>
                <a:gd name="T80" fmla="*/ 7 w 97"/>
                <a:gd name="T81" fmla="*/ 18 h 61"/>
                <a:gd name="T82" fmla="*/ 9 w 97"/>
                <a:gd name="T83" fmla="*/ 15 h 61"/>
                <a:gd name="T84" fmla="*/ 7 w 97"/>
                <a:gd name="T85" fmla="*/ 13 h 61"/>
                <a:gd name="T86" fmla="*/ 7 w 97"/>
                <a:gd name="T87" fmla="*/ 9 h 61"/>
                <a:gd name="T88" fmla="*/ 18 w 97"/>
                <a:gd name="T89" fmla="*/ 17 h 61"/>
                <a:gd name="T90" fmla="*/ 24 w 97"/>
                <a:gd name="T91" fmla="*/ 17 h 61"/>
                <a:gd name="T92" fmla="*/ 30 w 97"/>
                <a:gd name="T93" fmla="*/ 15 h 61"/>
                <a:gd name="T94" fmla="*/ 39 w 97"/>
                <a:gd name="T95" fmla="*/ 15 h 61"/>
                <a:gd name="T96" fmla="*/ 39 w 97"/>
                <a:gd name="T97" fmla="*/ 11 h 61"/>
                <a:gd name="T98" fmla="*/ 44 w 97"/>
                <a:gd name="T99" fmla="*/ 9 h 61"/>
                <a:gd name="T100" fmla="*/ 50 w 97"/>
                <a:gd name="T101" fmla="*/ 5 h 61"/>
                <a:gd name="T102" fmla="*/ 54 w 97"/>
                <a:gd name="T103" fmla="*/ 11 h 61"/>
                <a:gd name="T104" fmla="*/ 56 w 97"/>
                <a:gd name="T105" fmla="*/ 7 h 61"/>
                <a:gd name="T106" fmla="*/ 58 w 97"/>
                <a:gd name="T107" fmla="*/ 5 h 61"/>
                <a:gd name="T108" fmla="*/ 61 w 97"/>
                <a:gd name="T109" fmla="*/ 0 h 61"/>
                <a:gd name="T110" fmla="*/ 67 w 97"/>
                <a:gd name="T111" fmla="*/ 0 h 61"/>
                <a:gd name="T112" fmla="*/ 71 w 97"/>
                <a:gd name="T113" fmla="*/ 0 h 61"/>
                <a:gd name="T114" fmla="*/ 78 w 97"/>
                <a:gd name="T115" fmla="*/ 0 h 61"/>
                <a:gd name="T116" fmla="*/ 82 w 97"/>
                <a:gd name="T117" fmla="*/ 2 h 61"/>
                <a:gd name="T118" fmla="*/ 86 w 97"/>
                <a:gd name="T1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7" h="61">
                  <a:moveTo>
                    <a:pt x="86" y="0"/>
                  </a:moveTo>
                  <a:lnTo>
                    <a:pt x="91" y="3"/>
                  </a:lnTo>
                  <a:lnTo>
                    <a:pt x="95" y="5"/>
                  </a:lnTo>
                  <a:lnTo>
                    <a:pt x="97" y="9"/>
                  </a:lnTo>
                  <a:lnTo>
                    <a:pt x="95" y="13"/>
                  </a:lnTo>
                  <a:lnTo>
                    <a:pt x="91" y="15"/>
                  </a:lnTo>
                  <a:lnTo>
                    <a:pt x="87" y="20"/>
                  </a:lnTo>
                  <a:lnTo>
                    <a:pt x="84" y="32"/>
                  </a:lnTo>
                  <a:lnTo>
                    <a:pt x="78" y="41"/>
                  </a:lnTo>
                  <a:lnTo>
                    <a:pt x="78" y="43"/>
                  </a:lnTo>
                  <a:lnTo>
                    <a:pt x="74" y="46"/>
                  </a:lnTo>
                  <a:lnTo>
                    <a:pt x="71" y="46"/>
                  </a:lnTo>
                  <a:lnTo>
                    <a:pt x="69" y="48"/>
                  </a:lnTo>
                  <a:lnTo>
                    <a:pt x="65" y="50"/>
                  </a:lnTo>
                  <a:lnTo>
                    <a:pt x="63" y="54"/>
                  </a:lnTo>
                  <a:lnTo>
                    <a:pt x="59" y="52"/>
                  </a:lnTo>
                  <a:lnTo>
                    <a:pt x="56" y="52"/>
                  </a:lnTo>
                  <a:lnTo>
                    <a:pt x="54" y="50"/>
                  </a:lnTo>
                  <a:lnTo>
                    <a:pt x="50" y="54"/>
                  </a:lnTo>
                  <a:lnTo>
                    <a:pt x="48" y="56"/>
                  </a:lnTo>
                  <a:lnTo>
                    <a:pt x="46" y="56"/>
                  </a:lnTo>
                  <a:lnTo>
                    <a:pt x="43" y="58"/>
                  </a:lnTo>
                  <a:lnTo>
                    <a:pt x="39" y="60"/>
                  </a:lnTo>
                  <a:lnTo>
                    <a:pt x="37" y="60"/>
                  </a:lnTo>
                  <a:lnTo>
                    <a:pt x="35" y="61"/>
                  </a:lnTo>
                  <a:lnTo>
                    <a:pt x="30" y="60"/>
                  </a:lnTo>
                  <a:lnTo>
                    <a:pt x="20" y="58"/>
                  </a:lnTo>
                  <a:lnTo>
                    <a:pt x="18" y="56"/>
                  </a:lnTo>
                  <a:lnTo>
                    <a:pt x="15" y="56"/>
                  </a:lnTo>
                  <a:lnTo>
                    <a:pt x="7" y="48"/>
                  </a:lnTo>
                  <a:lnTo>
                    <a:pt x="3" y="48"/>
                  </a:lnTo>
                  <a:lnTo>
                    <a:pt x="3" y="43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3" y="33"/>
                  </a:lnTo>
                  <a:lnTo>
                    <a:pt x="1" y="32"/>
                  </a:lnTo>
                  <a:lnTo>
                    <a:pt x="1" y="28"/>
                  </a:lnTo>
                  <a:lnTo>
                    <a:pt x="3" y="24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9" y="15"/>
                  </a:lnTo>
                  <a:lnTo>
                    <a:pt x="7" y="13"/>
                  </a:lnTo>
                  <a:lnTo>
                    <a:pt x="7" y="9"/>
                  </a:lnTo>
                  <a:lnTo>
                    <a:pt x="18" y="17"/>
                  </a:lnTo>
                  <a:lnTo>
                    <a:pt x="24" y="17"/>
                  </a:lnTo>
                  <a:lnTo>
                    <a:pt x="30" y="15"/>
                  </a:lnTo>
                  <a:lnTo>
                    <a:pt x="39" y="15"/>
                  </a:lnTo>
                  <a:lnTo>
                    <a:pt x="39" y="11"/>
                  </a:lnTo>
                  <a:lnTo>
                    <a:pt x="44" y="9"/>
                  </a:lnTo>
                  <a:lnTo>
                    <a:pt x="50" y="5"/>
                  </a:lnTo>
                  <a:lnTo>
                    <a:pt x="54" y="11"/>
                  </a:lnTo>
                  <a:lnTo>
                    <a:pt x="56" y="7"/>
                  </a:lnTo>
                  <a:lnTo>
                    <a:pt x="58" y="5"/>
                  </a:lnTo>
                  <a:lnTo>
                    <a:pt x="61" y="0"/>
                  </a:lnTo>
                  <a:lnTo>
                    <a:pt x="67" y="0"/>
                  </a:lnTo>
                  <a:lnTo>
                    <a:pt x="71" y="0"/>
                  </a:lnTo>
                  <a:lnTo>
                    <a:pt x="78" y="0"/>
                  </a:lnTo>
                  <a:lnTo>
                    <a:pt x="82" y="2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83">
              <a:extLst>
                <a:ext uri="{FF2B5EF4-FFF2-40B4-BE49-F238E27FC236}">
                  <a16:creationId xmlns:a16="http://schemas.microsoft.com/office/drawing/2014/main" id="{93CB2D57-2EB8-47C8-896D-8EFBCABC87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24722" y="9052981"/>
              <a:ext cx="1339356" cy="825262"/>
            </a:xfrm>
            <a:custGeom>
              <a:avLst/>
              <a:gdLst>
                <a:gd name="T0" fmla="*/ 78 w 99"/>
                <a:gd name="T1" fmla="*/ 0 h 61"/>
                <a:gd name="T2" fmla="*/ 86 w 99"/>
                <a:gd name="T3" fmla="*/ 5 h 61"/>
                <a:gd name="T4" fmla="*/ 93 w 99"/>
                <a:gd name="T5" fmla="*/ 5 h 61"/>
                <a:gd name="T6" fmla="*/ 99 w 99"/>
                <a:gd name="T7" fmla="*/ 7 h 61"/>
                <a:gd name="T8" fmla="*/ 99 w 99"/>
                <a:gd name="T9" fmla="*/ 14 h 61"/>
                <a:gd name="T10" fmla="*/ 93 w 99"/>
                <a:gd name="T11" fmla="*/ 16 h 61"/>
                <a:gd name="T12" fmla="*/ 89 w 99"/>
                <a:gd name="T13" fmla="*/ 28 h 61"/>
                <a:gd name="T14" fmla="*/ 82 w 99"/>
                <a:gd name="T15" fmla="*/ 35 h 61"/>
                <a:gd name="T16" fmla="*/ 86 w 99"/>
                <a:gd name="T17" fmla="*/ 37 h 61"/>
                <a:gd name="T18" fmla="*/ 91 w 99"/>
                <a:gd name="T19" fmla="*/ 46 h 61"/>
                <a:gd name="T20" fmla="*/ 88 w 99"/>
                <a:gd name="T21" fmla="*/ 44 h 61"/>
                <a:gd name="T22" fmla="*/ 82 w 99"/>
                <a:gd name="T23" fmla="*/ 43 h 61"/>
                <a:gd name="T24" fmla="*/ 75 w 99"/>
                <a:gd name="T25" fmla="*/ 44 h 61"/>
                <a:gd name="T26" fmla="*/ 69 w 99"/>
                <a:gd name="T27" fmla="*/ 48 h 61"/>
                <a:gd name="T28" fmla="*/ 67 w 99"/>
                <a:gd name="T29" fmla="*/ 48 h 61"/>
                <a:gd name="T30" fmla="*/ 63 w 99"/>
                <a:gd name="T31" fmla="*/ 56 h 61"/>
                <a:gd name="T32" fmla="*/ 61 w 99"/>
                <a:gd name="T33" fmla="*/ 59 h 61"/>
                <a:gd name="T34" fmla="*/ 52 w 99"/>
                <a:gd name="T35" fmla="*/ 61 h 61"/>
                <a:gd name="T36" fmla="*/ 45 w 99"/>
                <a:gd name="T37" fmla="*/ 59 h 61"/>
                <a:gd name="T38" fmla="*/ 39 w 99"/>
                <a:gd name="T39" fmla="*/ 61 h 61"/>
                <a:gd name="T40" fmla="*/ 35 w 99"/>
                <a:gd name="T41" fmla="*/ 59 h 61"/>
                <a:gd name="T42" fmla="*/ 28 w 99"/>
                <a:gd name="T43" fmla="*/ 61 h 61"/>
                <a:gd name="T44" fmla="*/ 18 w 99"/>
                <a:gd name="T45" fmla="*/ 61 h 61"/>
                <a:gd name="T46" fmla="*/ 17 w 99"/>
                <a:gd name="T47" fmla="*/ 61 h 61"/>
                <a:gd name="T48" fmla="*/ 15 w 99"/>
                <a:gd name="T49" fmla="*/ 54 h 61"/>
                <a:gd name="T50" fmla="*/ 3 w 99"/>
                <a:gd name="T51" fmla="*/ 41 h 61"/>
                <a:gd name="T52" fmla="*/ 5 w 99"/>
                <a:gd name="T53" fmla="*/ 37 h 61"/>
                <a:gd name="T54" fmla="*/ 2 w 99"/>
                <a:gd name="T55" fmla="*/ 31 h 61"/>
                <a:gd name="T56" fmla="*/ 9 w 99"/>
                <a:gd name="T57" fmla="*/ 22 h 61"/>
                <a:gd name="T58" fmla="*/ 2 w 99"/>
                <a:gd name="T59" fmla="*/ 13 h 61"/>
                <a:gd name="T60" fmla="*/ 3 w 99"/>
                <a:gd name="T61" fmla="*/ 3 h 61"/>
                <a:gd name="T62" fmla="*/ 7 w 99"/>
                <a:gd name="T63" fmla="*/ 0 h 61"/>
                <a:gd name="T64" fmla="*/ 9 w 99"/>
                <a:gd name="T65" fmla="*/ 5 h 61"/>
                <a:gd name="T66" fmla="*/ 9 w 99"/>
                <a:gd name="T67" fmla="*/ 9 h 61"/>
                <a:gd name="T68" fmla="*/ 18 w 99"/>
                <a:gd name="T69" fmla="*/ 7 h 61"/>
                <a:gd name="T70" fmla="*/ 22 w 99"/>
                <a:gd name="T71" fmla="*/ 9 h 61"/>
                <a:gd name="T72" fmla="*/ 32 w 99"/>
                <a:gd name="T73" fmla="*/ 9 h 61"/>
                <a:gd name="T74" fmla="*/ 39 w 99"/>
                <a:gd name="T75" fmla="*/ 9 h 61"/>
                <a:gd name="T76" fmla="*/ 45 w 99"/>
                <a:gd name="T77" fmla="*/ 9 h 61"/>
                <a:gd name="T78" fmla="*/ 54 w 99"/>
                <a:gd name="T79" fmla="*/ 9 h 61"/>
                <a:gd name="T80" fmla="*/ 60 w 99"/>
                <a:gd name="T81" fmla="*/ 5 h 61"/>
                <a:gd name="T82" fmla="*/ 73 w 99"/>
                <a:gd name="T8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9" h="61">
                  <a:moveTo>
                    <a:pt x="73" y="0"/>
                  </a:moveTo>
                  <a:lnTo>
                    <a:pt x="78" y="0"/>
                  </a:lnTo>
                  <a:lnTo>
                    <a:pt x="84" y="1"/>
                  </a:lnTo>
                  <a:lnTo>
                    <a:pt x="86" y="5"/>
                  </a:lnTo>
                  <a:lnTo>
                    <a:pt x="89" y="3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9" y="7"/>
                  </a:lnTo>
                  <a:lnTo>
                    <a:pt x="99" y="7"/>
                  </a:lnTo>
                  <a:lnTo>
                    <a:pt x="99" y="14"/>
                  </a:lnTo>
                  <a:lnTo>
                    <a:pt x="95" y="16"/>
                  </a:lnTo>
                  <a:lnTo>
                    <a:pt x="93" y="16"/>
                  </a:lnTo>
                  <a:lnTo>
                    <a:pt x="88" y="20"/>
                  </a:lnTo>
                  <a:lnTo>
                    <a:pt x="89" y="28"/>
                  </a:lnTo>
                  <a:lnTo>
                    <a:pt x="88" y="31"/>
                  </a:lnTo>
                  <a:lnTo>
                    <a:pt x="82" y="35"/>
                  </a:lnTo>
                  <a:lnTo>
                    <a:pt x="84" y="37"/>
                  </a:lnTo>
                  <a:lnTo>
                    <a:pt x="86" y="37"/>
                  </a:lnTo>
                  <a:lnTo>
                    <a:pt x="89" y="41"/>
                  </a:lnTo>
                  <a:lnTo>
                    <a:pt x="91" y="46"/>
                  </a:lnTo>
                  <a:lnTo>
                    <a:pt x="93" y="46"/>
                  </a:lnTo>
                  <a:lnTo>
                    <a:pt x="88" y="44"/>
                  </a:lnTo>
                  <a:lnTo>
                    <a:pt x="86" y="46"/>
                  </a:lnTo>
                  <a:lnTo>
                    <a:pt x="82" y="43"/>
                  </a:lnTo>
                  <a:lnTo>
                    <a:pt x="76" y="43"/>
                  </a:lnTo>
                  <a:lnTo>
                    <a:pt x="75" y="44"/>
                  </a:lnTo>
                  <a:lnTo>
                    <a:pt x="73" y="46"/>
                  </a:lnTo>
                  <a:lnTo>
                    <a:pt x="69" y="48"/>
                  </a:lnTo>
                  <a:lnTo>
                    <a:pt x="69" y="48"/>
                  </a:lnTo>
                  <a:lnTo>
                    <a:pt x="67" y="48"/>
                  </a:lnTo>
                  <a:lnTo>
                    <a:pt x="63" y="52"/>
                  </a:lnTo>
                  <a:lnTo>
                    <a:pt x="63" y="56"/>
                  </a:lnTo>
                  <a:lnTo>
                    <a:pt x="63" y="59"/>
                  </a:lnTo>
                  <a:lnTo>
                    <a:pt x="61" y="59"/>
                  </a:lnTo>
                  <a:lnTo>
                    <a:pt x="54" y="59"/>
                  </a:lnTo>
                  <a:lnTo>
                    <a:pt x="52" y="61"/>
                  </a:lnTo>
                  <a:lnTo>
                    <a:pt x="48" y="59"/>
                  </a:lnTo>
                  <a:lnTo>
                    <a:pt x="45" y="59"/>
                  </a:lnTo>
                  <a:lnTo>
                    <a:pt x="43" y="61"/>
                  </a:lnTo>
                  <a:lnTo>
                    <a:pt x="39" y="61"/>
                  </a:lnTo>
                  <a:lnTo>
                    <a:pt x="39" y="59"/>
                  </a:lnTo>
                  <a:lnTo>
                    <a:pt x="35" y="59"/>
                  </a:lnTo>
                  <a:lnTo>
                    <a:pt x="32" y="57"/>
                  </a:lnTo>
                  <a:lnTo>
                    <a:pt x="28" y="61"/>
                  </a:lnTo>
                  <a:lnTo>
                    <a:pt x="24" y="61"/>
                  </a:lnTo>
                  <a:lnTo>
                    <a:pt x="18" y="61"/>
                  </a:lnTo>
                  <a:lnTo>
                    <a:pt x="17" y="61"/>
                  </a:lnTo>
                  <a:lnTo>
                    <a:pt x="17" y="61"/>
                  </a:lnTo>
                  <a:lnTo>
                    <a:pt x="15" y="57"/>
                  </a:lnTo>
                  <a:lnTo>
                    <a:pt x="15" y="54"/>
                  </a:lnTo>
                  <a:lnTo>
                    <a:pt x="11" y="46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5" y="37"/>
                  </a:lnTo>
                  <a:lnTo>
                    <a:pt x="3" y="33"/>
                  </a:lnTo>
                  <a:lnTo>
                    <a:pt x="2" y="31"/>
                  </a:lnTo>
                  <a:lnTo>
                    <a:pt x="9" y="26"/>
                  </a:lnTo>
                  <a:lnTo>
                    <a:pt x="9" y="22"/>
                  </a:lnTo>
                  <a:lnTo>
                    <a:pt x="7" y="18"/>
                  </a:lnTo>
                  <a:lnTo>
                    <a:pt x="2" y="13"/>
                  </a:lnTo>
                  <a:lnTo>
                    <a:pt x="0" y="5"/>
                  </a:lnTo>
                  <a:lnTo>
                    <a:pt x="3" y="3"/>
                  </a:lnTo>
                  <a:lnTo>
                    <a:pt x="2" y="0"/>
                  </a:lnTo>
                  <a:lnTo>
                    <a:pt x="7" y="0"/>
                  </a:lnTo>
                  <a:lnTo>
                    <a:pt x="9" y="1"/>
                  </a:lnTo>
                  <a:lnTo>
                    <a:pt x="9" y="5"/>
                  </a:lnTo>
                  <a:lnTo>
                    <a:pt x="7" y="7"/>
                  </a:lnTo>
                  <a:lnTo>
                    <a:pt x="9" y="9"/>
                  </a:lnTo>
                  <a:lnTo>
                    <a:pt x="13" y="7"/>
                  </a:lnTo>
                  <a:lnTo>
                    <a:pt x="18" y="7"/>
                  </a:lnTo>
                  <a:lnTo>
                    <a:pt x="20" y="9"/>
                  </a:lnTo>
                  <a:lnTo>
                    <a:pt x="22" y="9"/>
                  </a:lnTo>
                  <a:lnTo>
                    <a:pt x="28" y="11"/>
                  </a:lnTo>
                  <a:lnTo>
                    <a:pt x="32" y="9"/>
                  </a:lnTo>
                  <a:lnTo>
                    <a:pt x="35" y="9"/>
                  </a:lnTo>
                  <a:lnTo>
                    <a:pt x="39" y="9"/>
                  </a:lnTo>
                  <a:lnTo>
                    <a:pt x="43" y="9"/>
                  </a:lnTo>
                  <a:lnTo>
                    <a:pt x="45" y="9"/>
                  </a:lnTo>
                  <a:lnTo>
                    <a:pt x="52" y="11"/>
                  </a:lnTo>
                  <a:lnTo>
                    <a:pt x="54" y="9"/>
                  </a:lnTo>
                  <a:lnTo>
                    <a:pt x="58" y="7"/>
                  </a:lnTo>
                  <a:lnTo>
                    <a:pt x="60" y="5"/>
                  </a:lnTo>
                  <a:lnTo>
                    <a:pt x="69" y="0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85">
              <a:extLst>
                <a:ext uri="{FF2B5EF4-FFF2-40B4-BE49-F238E27FC236}">
                  <a16:creationId xmlns:a16="http://schemas.microsoft.com/office/drawing/2014/main" id="{7C8EB3BF-D073-4892-85A2-31B8569D0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88872" y="9526491"/>
              <a:ext cx="405864" cy="838786"/>
            </a:xfrm>
            <a:custGeom>
              <a:avLst/>
              <a:gdLst>
                <a:gd name="T0" fmla="*/ 11 w 30"/>
                <a:gd name="T1" fmla="*/ 0 h 62"/>
                <a:gd name="T2" fmla="*/ 13 w 30"/>
                <a:gd name="T3" fmla="*/ 0 h 62"/>
                <a:gd name="T4" fmla="*/ 15 w 30"/>
                <a:gd name="T5" fmla="*/ 4 h 62"/>
                <a:gd name="T6" fmla="*/ 17 w 30"/>
                <a:gd name="T7" fmla="*/ 4 h 62"/>
                <a:gd name="T8" fmla="*/ 21 w 30"/>
                <a:gd name="T9" fmla="*/ 8 h 62"/>
                <a:gd name="T10" fmla="*/ 21 w 30"/>
                <a:gd name="T11" fmla="*/ 9 h 62"/>
                <a:gd name="T12" fmla="*/ 21 w 30"/>
                <a:gd name="T13" fmla="*/ 15 h 62"/>
                <a:gd name="T14" fmla="*/ 22 w 30"/>
                <a:gd name="T15" fmla="*/ 17 h 62"/>
                <a:gd name="T16" fmla="*/ 21 w 30"/>
                <a:gd name="T17" fmla="*/ 22 h 62"/>
                <a:gd name="T18" fmla="*/ 22 w 30"/>
                <a:gd name="T19" fmla="*/ 28 h 62"/>
                <a:gd name="T20" fmla="*/ 24 w 30"/>
                <a:gd name="T21" fmla="*/ 34 h 62"/>
                <a:gd name="T22" fmla="*/ 26 w 30"/>
                <a:gd name="T23" fmla="*/ 37 h 62"/>
                <a:gd name="T24" fmla="*/ 30 w 30"/>
                <a:gd name="T25" fmla="*/ 39 h 62"/>
                <a:gd name="T26" fmla="*/ 30 w 30"/>
                <a:gd name="T27" fmla="*/ 43 h 62"/>
                <a:gd name="T28" fmla="*/ 26 w 30"/>
                <a:gd name="T29" fmla="*/ 49 h 62"/>
                <a:gd name="T30" fmla="*/ 21 w 30"/>
                <a:gd name="T31" fmla="*/ 51 h 62"/>
                <a:gd name="T32" fmla="*/ 21 w 30"/>
                <a:gd name="T33" fmla="*/ 54 h 62"/>
                <a:gd name="T34" fmla="*/ 19 w 30"/>
                <a:gd name="T35" fmla="*/ 60 h 62"/>
                <a:gd name="T36" fmla="*/ 15 w 30"/>
                <a:gd name="T37" fmla="*/ 62 h 62"/>
                <a:gd name="T38" fmla="*/ 13 w 30"/>
                <a:gd name="T39" fmla="*/ 60 h 62"/>
                <a:gd name="T40" fmla="*/ 9 w 30"/>
                <a:gd name="T41" fmla="*/ 51 h 62"/>
                <a:gd name="T42" fmla="*/ 4 w 30"/>
                <a:gd name="T43" fmla="*/ 51 h 62"/>
                <a:gd name="T44" fmla="*/ 2 w 30"/>
                <a:gd name="T45" fmla="*/ 49 h 62"/>
                <a:gd name="T46" fmla="*/ 4 w 30"/>
                <a:gd name="T47" fmla="*/ 45 h 62"/>
                <a:gd name="T48" fmla="*/ 2 w 30"/>
                <a:gd name="T49" fmla="*/ 41 h 62"/>
                <a:gd name="T50" fmla="*/ 2 w 30"/>
                <a:gd name="T51" fmla="*/ 37 h 62"/>
                <a:gd name="T52" fmla="*/ 2 w 30"/>
                <a:gd name="T53" fmla="*/ 34 h 62"/>
                <a:gd name="T54" fmla="*/ 0 w 30"/>
                <a:gd name="T55" fmla="*/ 28 h 62"/>
                <a:gd name="T56" fmla="*/ 2 w 30"/>
                <a:gd name="T57" fmla="*/ 21 h 62"/>
                <a:gd name="T58" fmla="*/ 4 w 30"/>
                <a:gd name="T59" fmla="*/ 21 h 62"/>
                <a:gd name="T60" fmla="*/ 4 w 30"/>
                <a:gd name="T61" fmla="*/ 19 h 62"/>
                <a:gd name="T62" fmla="*/ 0 w 30"/>
                <a:gd name="T63" fmla="*/ 15 h 62"/>
                <a:gd name="T64" fmla="*/ 0 w 30"/>
                <a:gd name="T65" fmla="*/ 9 h 62"/>
                <a:gd name="T66" fmla="*/ 2 w 30"/>
                <a:gd name="T67" fmla="*/ 4 h 62"/>
                <a:gd name="T68" fmla="*/ 6 w 30"/>
                <a:gd name="T69" fmla="*/ 0 h 62"/>
                <a:gd name="T70" fmla="*/ 7 w 30"/>
                <a:gd name="T71" fmla="*/ 0 h 62"/>
                <a:gd name="T72" fmla="*/ 9 w 30"/>
                <a:gd name="T73" fmla="*/ 4 h 62"/>
                <a:gd name="T74" fmla="*/ 11 w 30"/>
                <a:gd name="T75" fmla="*/ 0 h 62"/>
                <a:gd name="T76" fmla="*/ 11 w 30"/>
                <a:gd name="T7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" h="62">
                  <a:moveTo>
                    <a:pt x="11" y="0"/>
                  </a:moveTo>
                  <a:lnTo>
                    <a:pt x="13" y="0"/>
                  </a:lnTo>
                  <a:lnTo>
                    <a:pt x="15" y="4"/>
                  </a:lnTo>
                  <a:lnTo>
                    <a:pt x="17" y="4"/>
                  </a:lnTo>
                  <a:lnTo>
                    <a:pt x="21" y="8"/>
                  </a:lnTo>
                  <a:lnTo>
                    <a:pt x="21" y="9"/>
                  </a:lnTo>
                  <a:lnTo>
                    <a:pt x="21" y="15"/>
                  </a:lnTo>
                  <a:lnTo>
                    <a:pt x="22" y="17"/>
                  </a:lnTo>
                  <a:lnTo>
                    <a:pt x="21" y="22"/>
                  </a:lnTo>
                  <a:lnTo>
                    <a:pt x="22" y="28"/>
                  </a:lnTo>
                  <a:lnTo>
                    <a:pt x="24" y="34"/>
                  </a:lnTo>
                  <a:lnTo>
                    <a:pt x="26" y="37"/>
                  </a:lnTo>
                  <a:lnTo>
                    <a:pt x="30" y="39"/>
                  </a:lnTo>
                  <a:lnTo>
                    <a:pt x="30" y="43"/>
                  </a:lnTo>
                  <a:lnTo>
                    <a:pt x="26" y="49"/>
                  </a:lnTo>
                  <a:lnTo>
                    <a:pt x="21" y="51"/>
                  </a:lnTo>
                  <a:lnTo>
                    <a:pt x="21" y="54"/>
                  </a:lnTo>
                  <a:lnTo>
                    <a:pt x="19" y="60"/>
                  </a:lnTo>
                  <a:lnTo>
                    <a:pt x="15" y="62"/>
                  </a:lnTo>
                  <a:lnTo>
                    <a:pt x="13" y="60"/>
                  </a:lnTo>
                  <a:lnTo>
                    <a:pt x="9" y="51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4" y="45"/>
                  </a:lnTo>
                  <a:lnTo>
                    <a:pt x="2" y="41"/>
                  </a:lnTo>
                  <a:lnTo>
                    <a:pt x="2" y="37"/>
                  </a:lnTo>
                  <a:lnTo>
                    <a:pt x="2" y="34"/>
                  </a:lnTo>
                  <a:lnTo>
                    <a:pt x="0" y="28"/>
                  </a:lnTo>
                  <a:lnTo>
                    <a:pt x="2" y="21"/>
                  </a:lnTo>
                  <a:lnTo>
                    <a:pt x="4" y="21"/>
                  </a:lnTo>
                  <a:lnTo>
                    <a:pt x="4" y="19"/>
                  </a:lnTo>
                  <a:lnTo>
                    <a:pt x="0" y="15"/>
                  </a:lnTo>
                  <a:lnTo>
                    <a:pt x="0" y="9"/>
                  </a:lnTo>
                  <a:lnTo>
                    <a:pt x="2" y="4"/>
                  </a:lnTo>
                  <a:lnTo>
                    <a:pt x="6" y="0"/>
                  </a:lnTo>
                  <a:lnTo>
                    <a:pt x="7" y="0"/>
                  </a:lnTo>
                  <a:lnTo>
                    <a:pt x="9" y="4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86">
              <a:extLst>
                <a:ext uri="{FF2B5EF4-FFF2-40B4-BE49-F238E27FC236}">
                  <a16:creationId xmlns:a16="http://schemas.microsoft.com/office/drawing/2014/main" id="{032475FD-E24F-4D40-B17A-AEF1AFF6B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12992" y="8511829"/>
              <a:ext cx="933492" cy="1244650"/>
            </a:xfrm>
            <a:custGeom>
              <a:avLst/>
              <a:gdLst>
                <a:gd name="T0" fmla="*/ 17 w 69"/>
                <a:gd name="T1" fmla="*/ 2 h 92"/>
                <a:gd name="T2" fmla="*/ 26 w 69"/>
                <a:gd name="T3" fmla="*/ 4 h 92"/>
                <a:gd name="T4" fmla="*/ 34 w 69"/>
                <a:gd name="T5" fmla="*/ 13 h 92"/>
                <a:gd name="T6" fmla="*/ 39 w 69"/>
                <a:gd name="T7" fmla="*/ 19 h 92"/>
                <a:gd name="T8" fmla="*/ 41 w 69"/>
                <a:gd name="T9" fmla="*/ 26 h 92"/>
                <a:gd name="T10" fmla="*/ 47 w 69"/>
                <a:gd name="T11" fmla="*/ 30 h 92"/>
                <a:gd name="T12" fmla="*/ 52 w 69"/>
                <a:gd name="T13" fmla="*/ 30 h 92"/>
                <a:gd name="T14" fmla="*/ 58 w 69"/>
                <a:gd name="T15" fmla="*/ 30 h 92"/>
                <a:gd name="T16" fmla="*/ 62 w 69"/>
                <a:gd name="T17" fmla="*/ 34 h 92"/>
                <a:gd name="T18" fmla="*/ 63 w 69"/>
                <a:gd name="T19" fmla="*/ 43 h 92"/>
                <a:gd name="T20" fmla="*/ 62 w 69"/>
                <a:gd name="T21" fmla="*/ 53 h 92"/>
                <a:gd name="T22" fmla="*/ 69 w 69"/>
                <a:gd name="T23" fmla="*/ 62 h 92"/>
                <a:gd name="T24" fmla="*/ 62 w 69"/>
                <a:gd name="T25" fmla="*/ 71 h 92"/>
                <a:gd name="T26" fmla="*/ 65 w 69"/>
                <a:gd name="T27" fmla="*/ 77 h 92"/>
                <a:gd name="T28" fmla="*/ 62 w 69"/>
                <a:gd name="T29" fmla="*/ 81 h 92"/>
                <a:gd name="T30" fmla="*/ 54 w 69"/>
                <a:gd name="T31" fmla="*/ 81 h 92"/>
                <a:gd name="T32" fmla="*/ 45 w 69"/>
                <a:gd name="T33" fmla="*/ 84 h 92"/>
                <a:gd name="T34" fmla="*/ 37 w 69"/>
                <a:gd name="T35" fmla="*/ 88 h 92"/>
                <a:gd name="T36" fmla="*/ 35 w 69"/>
                <a:gd name="T37" fmla="*/ 92 h 92"/>
                <a:gd name="T38" fmla="*/ 34 w 69"/>
                <a:gd name="T39" fmla="*/ 84 h 92"/>
                <a:gd name="T40" fmla="*/ 30 w 69"/>
                <a:gd name="T41" fmla="*/ 79 h 92"/>
                <a:gd name="T42" fmla="*/ 26 w 69"/>
                <a:gd name="T43" fmla="*/ 75 h 92"/>
                <a:gd name="T44" fmla="*/ 24 w 69"/>
                <a:gd name="T45" fmla="*/ 73 h 92"/>
                <a:gd name="T46" fmla="*/ 28 w 69"/>
                <a:gd name="T47" fmla="*/ 68 h 92"/>
                <a:gd name="T48" fmla="*/ 20 w 69"/>
                <a:gd name="T49" fmla="*/ 64 h 92"/>
                <a:gd name="T50" fmla="*/ 15 w 69"/>
                <a:gd name="T51" fmla="*/ 62 h 92"/>
                <a:gd name="T52" fmla="*/ 11 w 69"/>
                <a:gd name="T53" fmla="*/ 56 h 92"/>
                <a:gd name="T54" fmla="*/ 9 w 69"/>
                <a:gd name="T55" fmla="*/ 51 h 92"/>
                <a:gd name="T56" fmla="*/ 11 w 69"/>
                <a:gd name="T57" fmla="*/ 45 h 92"/>
                <a:gd name="T58" fmla="*/ 15 w 69"/>
                <a:gd name="T59" fmla="*/ 45 h 92"/>
                <a:gd name="T60" fmla="*/ 9 w 69"/>
                <a:gd name="T61" fmla="*/ 43 h 92"/>
                <a:gd name="T62" fmla="*/ 5 w 69"/>
                <a:gd name="T63" fmla="*/ 36 h 92"/>
                <a:gd name="T64" fmla="*/ 9 w 69"/>
                <a:gd name="T65" fmla="*/ 26 h 92"/>
                <a:gd name="T66" fmla="*/ 5 w 69"/>
                <a:gd name="T67" fmla="*/ 28 h 92"/>
                <a:gd name="T68" fmla="*/ 4 w 69"/>
                <a:gd name="T69" fmla="*/ 25 h 92"/>
                <a:gd name="T70" fmla="*/ 9 w 69"/>
                <a:gd name="T71" fmla="*/ 23 h 92"/>
                <a:gd name="T72" fmla="*/ 5 w 69"/>
                <a:gd name="T73" fmla="*/ 21 h 92"/>
                <a:gd name="T74" fmla="*/ 4 w 69"/>
                <a:gd name="T75" fmla="*/ 15 h 92"/>
                <a:gd name="T76" fmla="*/ 0 w 69"/>
                <a:gd name="T77" fmla="*/ 10 h 92"/>
                <a:gd name="T78" fmla="*/ 7 w 69"/>
                <a:gd name="T79" fmla="*/ 6 h 92"/>
                <a:gd name="T80" fmla="*/ 11 w 69"/>
                <a:gd name="T81" fmla="*/ 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9" h="92">
                  <a:moveTo>
                    <a:pt x="15" y="0"/>
                  </a:moveTo>
                  <a:lnTo>
                    <a:pt x="17" y="2"/>
                  </a:lnTo>
                  <a:lnTo>
                    <a:pt x="20" y="2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34" y="13"/>
                  </a:lnTo>
                  <a:lnTo>
                    <a:pt x="34" y="15"/>
                  </a:lnTo>
                  <a:lnTo>
                    <a:pt x="39" y="19"/>
                  </a:lnTo>
                  <a:lnTo>
                    <a:pt x="43" y="21"/>
                  </a:lnTo>
                  <a:lnTo>
                    <a:pt x="41" y="26"/>
                  </a:lnTo>
                  <a:lnTo>
                    <a:pt x="41" y="28"/>
                  </a:lnTo>
                  <a:lnTo>
                    <a:pt x="47" y="30"/>
                  </a:lnTo>
                  <a:lnTo>
                    <a:pt x="48" y="32"/>
                  </a:lnTo>
                  <a:lnTo>
                    <a:pt x="52" y="30"/>
                  </a:lnTo>
                  <a:lnTo>
                    <a:pt x="54" y="34"/>
                  </a:lnTo>
                  <a:lnTo>
                    <a:pt x="58" y="30"/>
                  </a:lnTo>
                  <a:lnTo>
                    <a:pt x="63" y="30"/>
                  </a:lnTo>
                  <a:lnTo>
                    <a:pt x="62" y="34"/>
                  </a:lnTo>
                  <a:lnTo>
                    <a:pt x="62" y="36"/>
                  </a:lnTo>
                  <a:lnTo>
                    <a:pt x="63" y="43"/>
                  </a:lnTo>
                  <a:lnTo>
                    <a:pt x="60" y="45"/>
                  </a:lnTo>
                  <a:lnTo>
                    <a:pt x="62" y="53"/>
                  </a:lnTo>
                  <a:lnTo>
                    <a:pt x="67" y="58"/>
                  </a:lnTo>
                  <a:lnTo>
                    <a:pt x="69" y="62"/>
                  </a:lnTo>
                  <a:lnTo>
                    <a:pt x="69" y="66"/>
                  </a:lnTo>
                  <a:lnTo>
                    <a:pt x="62" y="71"/>
                  </a:lnTo>
                  <a:lnTo>
                    <a:pt x="63" y="73"/>
                  </a:lnTo>
                  <a:lnTo>
                    <a:pt x="65" y="77"/>
                  </a:lnTo>
                  <a:lnTo>
                    <a:pt x="63" y="81"/>
                  </a:lnTo>
                  <a:lnTo>
                    <a:pt x="62" y="81"/>
                  </a:lnTo>
                  <a:lnTo>
                    <a:pt x="56" y="81"/>
                  </a:lnTo>
                  <a:lnTo>
                    <a:pt x="54" y="81"/>
                  </a:lnTo>
                  <a:lnTo>
                    <a:pt x="47" y="83"/>
                  </a:lnTo>
                  <a:lnTo>
                    <a:pt x="45" y="84"/>
                  </a:lnTo>
                  <a:lnTo>
                    <a:pt x="41" y="86"/>
                  </a:lnTo>
                  <a:lnTo>
                    <a:pt x="37" y="88"/>
                  </a:lnTo>
                  <a:lnTo>
                    <a:pt x="37" y="90"/>
                  </a:lnTo>
                  <a:lnTo>
                    <a:pt x="35" y="92"/>
                  </a:lnTo>
                  <a:lnTo>
                    <a:pt x="34" y="90"/>
                  </a:lnTo>
                  <a:lnTo>
                    <a:pt x="34" y="84"/>
                  </a:lnTo>
                  <a:lnTo>
                    <a:pt x="34" y="83"/>
                  </a:lnTo>
                  <a:lnTo>
                    <a:pt x="30" y="79"/>
                  </a:lnTo>
                  <a:lnTo>
                    <a:pt x="28" y="79"/>
                  </a:lnTo>
                  <a:lnTo>
                    <a:pt x="26" y="75"/>
                  </a:lnTo>
                  <a:lnTo>
                    <a:pt x="24" y="75"/>
                  </a:lnTo>
                  <a:lnTo>
                    <a:pt x="24" y="73"/>
                  </a:lnTo>
                  <a:lnTo>
                    <a:pt x="28" y="71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20" y="64"/>
                  </a:lnTo>
                  <a:lnTo>
                    <a:pt x="17" y="64"/>
                  </a:lnTo>
                  <a:lnTo>
                    <a:pt x="15" y="62"/>
                  </a:lnTo>
                  <a:lnTo>
                    <a:pt x="15" y="60"/>
                  </a:lnTo>
                  <a:lnTo>
                    <a:pt x="11" y="56"/>
                  </a:lnTo>
                  <a:lnTo>
                    <a:pt x="13" y="54"/>
                  </a:lnTo>
                  <a:lnTo>
                    <a:pt x="9" y="51"/>
                  </a:lnTo>
                  <a:lnTo>
                    <a:pt x="9" y="47"/>
                  </a:lnTo>
                  <a:lnTo>
                    <a:pt x="11" y="45"/>
                  </a:lnTo>
                  <a:lnTo>
                    <a:pt x="13" y="47"/>
                  </a:lnTo>
                  <a:lnTo>
                    <a:pt x="15" y="45"/>
                  </a:lnTo>
                  <a:lnTo>
                    <a:pt x="13" y="43"/>
                  </a:lnTo>
                  <a:lnTo>
                    <a:pt x="9" y="43"/>
                  </a:lnTo>
                  <a:lnTo>
                    <a:pt x="5" y="40"/>
                  </a:lnTo>
                  <a:lnTo>
                    <a:pt x="5" y="36"/>
                  </a:lnTo>
                  <a:lnTo>
                    <a:pt x="9" y="32"/>
                  </a:lnTo>
                  <a:lnTo>
                    <a:pt x="9" y="26"/>
                  </a:lnTo>
                  <a:lnTo>
                    <a:pt x="7" y="26"/>
                  </a:lnTo>
                  <a:lnTo>
                    <a:pt x="5" y="28"/>
                  </a:lnTo>
                  <a:lnTo>
                    <a:pt x="4" y="26"/>
                  </a:lnTo>
                  <a:lnTo>
                    <a:pt x="4" y="25"/>
                  </a:lnTo>
                  <a:lnTo>
                    <a:pt x="7" y="23"/>
                  </a:lnTo>
                  <a:lnTo>
                    <a:pt x="9" y="23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4" y="19"/>
                  </a:lnTo>
                  <a:lnTo>
                    <a:pt x="4" y="15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4" y="8"/>
                  </a:lnTo>
                  <a:lnTo>
                    <a:pt x="7" y="6"/>
                  </a:lnTo>
                  <a:lnTo>
                    <a:pt x="9" y="6"/>
                  </a:lnTo>
                  <a:lnTo>
                    <a:pt x="11" y="4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87">
              <a:extLst>
                <a:ext uri="{FF2B5EF4-FFF2-40B4-BE49-F238E27FC236}">
                  <a16:creationId xmlns:a16="http://schemas.microsoft.com/office/drawing/2014/main" id="{3973C4C0-CBD0-4BEC-BBCD-8E9F41BD9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85936" y="9228860"/>
              <a:ext cx="405864" cy="500568"/>
            </a:xfrm>
            <a:custGeom>
              <a:avLst/>
              <a:gdLst>
                <a:gd name="T0" fmla="*/ 7 w 30"/>
                <a:gd name="T1" fmla="*/ 0 h 37"/>
                <a:gd name="T2" fmla="*/ 11 w 30"/>
                <a:gd name="T3" fmla="*/ 1 h 37"/>
                <a:gd name="T4" fmla="*/ 13 w 30"/>
                <a:gd name="T5" fmla="*/ 3 h 37"/>
                <a:gd name="T6" fmla="*/ 13 w 30"/>
                <a:gd name="T7" fmla="*/ 3 h 37"/>
                <a:gd name="T8" fmla="*/ 17 w 30"/>
                <a:gd name="T9" fmla="*/ 7 h 37"/>
                <a:gd name="T10" fmla="*/ 17 w 30"/>
                <a:gd name="T11" fmla="*/ 9 h 37"/>
                <a:gd name="T12" fmla="*/ 19 w 30"/>
                <a:gd name="T13" fmla="*/ 11 h 37"/>
                <a:gd name="T14" fmla="*/ 22 w 30"/>
                <a:gd name="T15" fmla="*/ 11 h 37"/>
                <a:gd name="T16" fmla="*/ 24 w 30"/>
                <a:gd name="T17" fmla="*/ 13 h 37"/>
                <a:gd name="T18" fmla="*/ 30 w 30"/>
                <a:gd name="T19" fmla="*/ 15 h 37"/>
                <a:gd name="T20" fmla="*/ 30 w 30"/>
                <a:gd name="T21" fmla="*/ 18 h 37"/>
                <a:gd name="T22" fmla="*/ 26 w 30"/>
                <a:gd name="T23" fmla="*/ 20 h 37"/>
                <a:gd name="T24" fmla="*/ 26 w 30"/>
                <a:gd name="T25" fmla="*/ 22 h 37"/>
                <a:gd name="T26" fmla="*/ 24 w 30"/>
                <a:gd name="T27" fmla="*/ 26 h 37"/>
                <a:gd name="T28" fmla="*/ 22 w 30"/>
                <a:gd name="T29" fmla="*/ 22 h 37"/>
                <a:gd name="T30" fmla="*/ 21 w 30"/>
                <a:gd name="T31" fmla="*/ 22 h 37"/>
                <a:gd name="T32" fmla="*/ 17 w 30"/>
                <a:gd name="T33" fmla="*/ 26 h 37"/>
                <a:gd name="T34" fmla="*/ 15 w 30"/>
                <a:gd name="T35" fmla="*/ 31 h 37"/>
                <a:gd name="T36" fmla="*/ 15 w 30"/>
                <a:gd name="T37" fmla="*/ 37 h 37"/>
                <a:gd name="T38" fmla="*/ 11 w 30"/>
                <a:gd name="T39" fmla="*/ 35 h 37"/>
                <a:gd name="T40" fmla="*/ 9 w 30"/>
                <a:gd name="T41" fmla="*/ 33 h 37"/>
                <a:gd name="T42" fmla="*/ 4 w 30"/>
                <a:gd name="T43" fmla="*/ 26 h 37"/>
                <a:gd name="T44" fmla="*/ 0 w 30"/>
                <a:gd name="T45" fmla="*/ 24 h 37"/>
                <a:gd name="T46" fmla="*/ 0 w 30"/>
                <a:gd name="T47" fmla="*/ 22 h 37"/>
                <a:gd name="T48" fmla="*/ 0 w 30"/>
                <a:gd name="T49" fmla="*/ 22 h 37"/>
                <a:gd name="T50" fmla="*/ 2 w 30"/>
                <a:gd name="T51" fmla="*/ 18 h 37"/>
                <a:gd name="T52" fmla="*/ 2 w 30"/>
                <a:gd name="T53" fmla="*/ 13 h 37"/>
                <a:gd name="T54" fmla="*/ 4 w 30"/>
                <a:gd name="T55" fmla="*/ 9 h 37"/>
                <a:gd name="T56" fmla="*/ 6 w 30"/>
                <a:gd name="T57" fmla="*/ 9 h 37"/>
                <a:gd name="T58" fmla="*/ 9 w 30"/>
                <a:gd name="T59" fmla="*/ 9 h 37"/>
                <a:gd name="T60" fmla="*/ 7 w 30"/>
                <a:gd name="T61" fmla="*/ 5 h 37"/>
                <a:gd name="T62" fmla="*/ 6 w 30"/>
                <a:gd name="T63" fmla="*/ 3 h 37"/>
                <a:gd name="T64" fmla="*/ 6 w 30"/>
                <a:gd name="T65" fmla="*/ 1 h 37"/>
                <a:gd name="T66" fmla="*/ 7 w 30"/>
                <a:gd name="T6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" h="37">
                  <a:moveTo>
                    <a:pt x="7" y="0"/>
                  </a:moveTo>
                  <a:lnTo>
                    <a:pt x="11" y="1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9" y="11"/>
                  </a:lnTo>
                  <a:lnTo>
                    <a:pt x="22" y="11"/>
                  </a:lnTo>
                  <a:lnTo>
                    <a:pt x="24" y="13"/>
                  </a:lnTo>
                  <a:lnTo>
                    <a:pt x="30" y="15"/>
                  </a:lnTo>
                  <a:lnTo>
                    <a:pt x="30" y="18"/>
                  </a:lnTo>
                  <a:lnTo>
                    <a:pt x="26" y="20"/>
                  </a:lnTo>
                  <a:lnTo>
                    <a:pt x="26" y="22"/>
                  </a:lnTo>
                  <a:lnTo>
                    <a:pt x="24" y="26"/>
                  </a:lnTo>
                  <a:lnTo>
                    <a:pt x="22" y="22"/>
                  </a:lnTo>
                  <a:lnTo>
                    <a:pt x="21" y="22"/>
                  </a:lnTo>
                  <a:lnTo>
                    <a:pt x="17" y="26"/>
                  </a:lnTo>
                  <a:lnTo>
                    <a:pt x="15" y="31"/>
                  </a:lnTo>
                  <a:lnTo>
                    <a:pt x="15" y="37"/>
                  </a:lnTo>
                  <a:lnTo>
                    <a:pt x="11" y="35"/>
                  </a:lnTo>
                  <a:lnTo>
                    <a:pt x="9" y="33"/>
                  </a:lnTo>
                  <a:lnTo>
                    <a:pt x="4" y="26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18"/>
                  </a:lnTo>
                  <a:lnTo>
                    <a:pt x="2" y="13"/>
                  </a:lnTo>
                  <a:lnTo>
                    <a:pt x="4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7" y="5"/>
                  </a:lnTo>
                  <a:lnTo>
                    <a:pt x="6" y="3"/>
                  </a:lnTo>
                  <a:lnTo>
                    <a:pt x="6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88">
              <a:extLst>
                <a:ext uri="{FF2B5EF4-FFF2-40B4-BE49-F238E27FC236}">
                  <a16:creationId xmlns:a16="http://schemas.microsoft.com/office/drawing/2014/main" id="{ACC4AA23-6468-4546-B3EA-1DA3CA3383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03633" y="8484772"/>
              <a:ext cx="1231126" cy="960548"/>
            </a:xfrm>
            <a:custGeom>
              <a:avLst/>
              <a:gdLst>
                <a:gd name="T0" fmla="*/ 54 w 91"/>
                <a:gd name="T1" fmla="*/ 71 h 71"/>
                <a:gd name="T2" fmla="*/ 54 w 91"/>
                <a:gd name="T3" fmla="*/ 70 h 71"/>
                <a:gd name="T4" fmla="*/ 48 w 91"/>
                <a:gd name="T5" fmla="*/ 66 h 71"/>
                <a:gd name="T6" fmla="*/ 48 w 91"/>
                <a:gd name="T7" fmla="*/ 66 h 71"/>
                <a:gd name="T8" fmla="*/ 56 w 91"/>
                <a:gd name="T9" fmla="*/ 62 h 71"/>
                <a:gd name="T10" fmla="*/ 48 w 91"/>
                <a:gd name="T11" fmla="*/ 62 h 71"/>
                <a:gd name="T12" fmla="*/ 26 w 91"/>
                <a:gd name="T13" fmla="*/ 51 h 71"/>
                <a:gd name="T14" fmla="*/ 20 w 91"/>
                <a:gd name="T15" fmla="*/ 42 h 71"/>
                <a:gd name="T16" fmla="*/ 24 w 91"/>
                <a:gd name="T17" fmla="*/ 40 h 71"/>
                <a:gd name="T18" fmla="*/ 26 w 91"/>
                <a:gd name="T19" fmla="*/ 43 h 71"/>
                <a:gd name="T20" fmla="*/ 24 w 91"/>
                <a:gd name="T21" fmla="*/ 38 h 71"/>
                <a:gd name="T22" fmla="*/ 11 w 91"/>
                <a:gd name="T23" fmla="*/ 30 h 71"/>
                <a:gd name="T24" fmla="*/ 16 w 91"/>
                <a:gd name="T25" fmla="*/ 38 h 71"/>
                <a:gd name="T26" fmla="*/ 11 w 91"/>
                <a:gd name="T27" fmla="*/ 30 h 71"/>
                <a:gd name="T28" fmla="*/ 16 w 91"/>
                <a:gd name="T29" fmla="*/ 32 h 71"/>
                <a:gd name="T30" fmla="*/ 13 w 91"/>
                <a:gd name="T31" fmla="*/ 25 h 71"/>
                <a:gd name="T32" fmla="*/ 15 w 91"/>
                <a:gd name="T33" fmla="*/ 25 h 71"/>
                <a:gd name="T34" fmla="*/ 58 w 91"/>
                <a:gd name="T35" fmla="*/ 8 h 71"/>
                <a:gd name="T36" fmla="*/ 73 w 91"/>
                <a:gd name="T37" fmla="*/ 12 h 71"/>
                <a:gd name="T38" fmla="*/ 84 w 91"/>
                <a:gd name="T39" fmla="*/ 12 h 71"/>
                <a:gd name="T40" fmla="*/ 87 w 91"/>
                <a:gd name="T41" fmla="*/ 23 h 71"/>
                <a:gd name="T42" fmla="*/ 89 w 91"/>
                <a:gd name="T43" fmla="*/ 25 h 71"/>
                <a:gd name="T44" fmla="*/ 86 w 91"/>
                <a:gd name="T45" fmla="*/ 28 h 71"/>
                <a:gd name="T46" fmla="*/ 76 w 91"/>
                <a:gd name="T47" fmla="*/ 27 h 71"/>
                <a:gd name="T48" fmla="*/ 67 w 91"/>
                <a:gd name="T49" fmla="*/ 25 h 71"/>
                <a:gd name="T50" fmla="*/ 58 w 91"/>
                <a:gd name="T51" fmla="*/ 25 h 71"/>
                <a:gd name="T52" fmla="*/ 52 w 91"/>
                <a:gd name="T53" fmla="*/ 23 h 71"/>
                <a:gd name="T54" fmla="*/ 46 w 91"/>
                <a:gd name="T55" fmla="*/ 23 h 71"/>
                <a:gd name="T56" fmla="*/ 41 w 91"/>
                <a:gd name="T57" fmla="*/ 27 h 71"/>
                <a:gd name="T58" fmla="*/ 35 w 91"/>
                <a:gd name="T59" fmla="*/ 23 h 71"/>
                <a:gd name="T60" fmla="*/ 33 w 91"/>
                <a:gd name="T61" fmla="*/ 30 h 71"/>
                <a:gd name="T62" fmla="*/ 39 w 91"/>
                <a:gd name="T63" fmla="*/ 38 h 71"/>
                <a:gd name="T64" fmla="*/ 41 w 91"/>
                <a:gd name="T65" fmla="*/ 43 h 71"/>
                <a:gd name="T66" fmla="*/ 65 w 91"/>
                <a:gd name="T67" fmla="*/ 71 h 71"/>
                <a:gd name="T68" fmla="*/ 59 w 91"/>
                <a:gd name="T69" fmla="*/ 68 h 71"/>
                <a:gd name="T70" fmla="*/ 58 w 91"/>
                <a:gd name="T71" fmla="*/ 62 h 71"/>
                <a:gd name="T72" fmla="*/ 43 w 91"/>
                <a:gd name="T73" fmla="*/ 60 h 71"/>
                <a:gd name="T74" fmla="*/ 35 w 91"/>
                <a:gd name="T75" fmla="*/ 53 h 71"/>
                <a:gd name="T76" fmla="*/ 26 w 91"/>
                <a:gd name="T77" fmla="*/ 47 h 71"/>
                <a:gd name="T78" fmla="*/ 33 w 91"/>
                <a:gd name="T79" fmla="*/ 45 h 71"/>
                <a:gd name="T80" fmla="*/ 24 w 91"/>
                <a:gd name="T81" fmla="*/ 36 h 71"/>
                <a:gd name="T82" fmla="*/ 16 w 91"/>
                <a:gd name="T83" fmla="*/ 25 h 71"/>
                <a:gd name="T84" fmla="*/ 9 w 91"/>
                <a:gd name="T85" fmla="*/ 25 h 71"/>
                <a:gd name="T86" fmla="*/ 3 w 91"/>
                <a:gd name="T87" fmla="*/ 32 h 71"/>
                <a:gd name="T88" fmla="*/ 0 w 91"/>
                <a:gd name="T89" fmla="*/ 21 h 71"/>
                <a:gd name="T90" fmla="*/ 9 w 91"/>
                <a:gd name="T91" fmla="*/ 17 h 71"/>
                <a:gd name="T92" fmla="*/ 22 w 91"/>
                <a:gd name="T93" fmla="*/ 19 h 71"/>
                <a:gd name="T94" fmla="*/ 30 w 91"/>
                <a:gd name="T95" fmla="*/ 6 h 71"/>
                <a:gd name="T96" fmla="*/ 46 w 91"/>
                <a:gd name="T9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1" h="71">
                  <a:moveTo>
                    <a:pt x="58" y="70"/>
                  </a:moveTo>
                  <a:lnTo>
                    <a:pt x="59" y="71"/>
                  </a:lnTo>
                  <a:lnTo>
                    <a:pt x="54" y="71"/>
                  </a:lnTo>
                  <a:lnTo>
                    <a:pt x="52" y="70"/>
                  </a:lnTo>
                  <a:lnTo>
                    <a:pt x="52" y="70"/>
                  </a:lnTo>
                  <a:lnTo>
                    <a:pt x="54" y="70"/>
                  </a:lnTo>
                  <a:lnTo>
                    <a:pt x="56" y="70"/>
                  </a:lnTo>
                  <a:lnTo>
                    <a:pt x="58" y="70"/>
                  </a:lnTo>
                  <a:close/>
                  <a:moveTo>
                    <a:pt x="48" y="66"/>
                  </a:moveTo>
                  <a:lnTo>
                    <a:pt x="56" y="66"/>
                  </a:lnTo>
                  <a:lnTo>
                    <a:pt x="52" y="68"/>
                  </a:lnTo>
                  <a:lnTo>
                    <a:pt x="48" y="66"/>
                  </a:lnTo>
                  <a:close/>
                  <a:moveTo>
                    <a:pt x="48" y="62"/>
                  </a:moveTo>
                  <a:lnTo>
                    <a:pt x="54" y="62"/>
                  </a:lnTo>
                  <a:lnTo>
                    <a:pt x="56" y="62"/>
                  </a:lnTo>
                  <a:lnTo>
                    <a:pt x="52" y="64"/>
                  </a:lnTo>
                  <a:lnTo>
                    <a:pt x="48" y="64"/>
                  </a:lnTo>
                  <a:lnTo>
                    <a:pt x="48" y="62"/>
                  </a:lnTo>
                  <a:close/>
                  <a:moveTo>
                    <a:pt x="22" y="45"/>
                  </a:moveTo>
                  <a:lnTo>
                    <a:pt x="24" y="49"/>
                  </a:lnTo>
                  <a:lnTo>
                    <a:pt x="26" y="51"/>
                  </a:lnTo>
                  <a:lnTo>
                    <a:pt x="22" y="45"/>
                  </a:lnTo>
                  <a:close/>
                  <a:moveTo>
                    <a:pt x="16" y="40"/>
                  </a:moveTo>
                  <a:lnTo>
                    <a:pt x="20" y="42"/>
                  </a:lnTo>
                  <a:lnTo>
                    <a:pt x="20" y="43"/>
                  </a:lnTo>
                  <a:lnTo>
                    <a:pt x="16" y="40"/>
                  </a:lnTo>
                  <a:close/>
                  <a:moveTo>
                    <a:pt x="24" y="40"/>
                  </a:moveTo>
                  <a:lnTo>
                    <a:pt x="26" y="40"/>
                  </a:lnTo>
                  <a:lnTo>
                    <a:pt x="28" y="43"/>
                  </a:lnTo>
                  <a:lnTo>
                    <a:pt x="26" y="43"/>
                  </a:lnTo>
                  <a:lnTo>
                    <a:pt x="24" y="40"/>
                  </a:lnTo>
                  <a:close/>
                  <a:moveTo>
                    <a:pt x="20" y="36"/>
                  </a:moveTo>
                  <a:lnTo>
                    <a:pt x="24" y="38"/>
                  </a:lnTo>
                  <a:lnTo>
                    <a:pt x="20" y="38"/>
                  </a:lnTo>
                  <a:lnTo>
                    <a:pt x="20" y="36"/>
                  </a:lnTo>
                  <a:close/>
                  <a:moveTo>
                    <a:pt x="11" y="30"/>
                  </a:moveTo>
                  <a:lnTo>
                    <a:pt x="15" y="34"/>
                  </a:lnTo>
                  <a:lnTo>
                    <a:pt x="16" y="38"/>
                  </a:lnTo>
                  <a:lnTo>
                    <a:pt x="16" y="38"/>
                  </a:lnTo>
                  <a:lnTo>
                    <a:pt x="13" y="36"/>
                  </a:lnTo>
                  <a:lnTo>
                    <a:pt x="13" y="34"/>
                  </a:lnTo>
                  <a:lnTo>
                    <a:pt x="11" y="30"/>
                  </a:lnTo>
                  <a:close/>
                  <a:moveTo>
                    <a:pt x="15" y="25"/>
                  </a:moveTo>
                  <a:lnTo>
                    <a:pt x="18" y="32"/>
                  </a:lnTo>
                  <a:lnTo>
                    <a:pt x="16" y="32"/>
                  </a:lnTo>
                  <a:lnTo>
                    <a:pt x="15" y="30"/>
                  </a:lnTo>
                  <a:lnTo>
                    <a:pt x="13" y="30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5" y="25"/>
                  </a:lnTo>
                  <a:close/>
                  <a:moveTo>
                    <a:pt x="46" y="0"/>
                  </a:moveTo>
                  <a:lnTo>
                    <a:pt x="50" y="0"/>
                  </a:lnTo>
                  <a:lnTo>
                    <a:pt x="58" y="8"/>
                  </a:lnTo>
                  <a:lnTo>
                    <a:pt x="61" y="8"/>
                  </a:lnTo>
                  <a:lnTo>
                    <a:pt x="63" y="10"/>
                  </a:lnTo>
                  <a:lnTo>
                    <a:pt x="73" y="12"/>
                  </a:lnTo>
                  <a:lnTo>
                    <a:pt x="78" y="13"/>
                  </a:lnTo>
                  <a:lnTo>
                    <a:pt x="80" y="12"/>
                  </a:lnTo>
                  <a:lnTo>
                    <a:pt x="84" y="12"/>
                  </a:lnTo>
                  <a:lnTo>
                    <a:pt x="86" y="17"/>
                  </a:lnTo>
                  <a:lnTo>
                    <a:pt x="86" y="21"/>
                  </a:lnTo>
                  <a:lnTo>
                    <a:pt x="87" y="23"/>
                  </a:lnTo>
                  <a:lnTo>
                    <a:pt x="91" y="23"/>
                  </a:lnTo>
                  <a:lnTo>
                    <a:pt x="91" y="25"/>
                  </a:lnTo>
                  <a:lnTo>
                    <a:pt x="89" y="25"/>
                  </a:lnTo>
                  <a:lnTo>
                    <a:pt x="86" y="27"/>
                  </a:lnTo>
                  <a:lnTo>
                    <a:pt x="86" y="28"/>
                  </a:lnTo>
                  <a:lnTo>
                    <a:pt x="86" y="28"/>
                  </a:lnTo>
                  <a:lnTo>
                    <a:pt x="82" y="28"/>
                  </a:lnTo>
                  <a:lnTo>
                    <a:pt x="78" y="25"/>
                  </a:lnTo>
                  <a:lnTo>
                    <a:pt x="76" y="27"/>
                  </a:lnTo>
                  <a:lnTo>
                    <a:pt x="73" y="25"/>
                  </a:lnTo>
                  <a:lnTo>
                    <a:pt x="69" y="25"/>
                  </a:lnTo>
                  <a:lnTo>
                    <a:pt x="67" y="25"/>
                  </a:lnTo>
                  <a:lnTo>
                    <a:pt x="65" y="25"/>
                  </a:lnTo>
                  <a:lnTo>
                    <a:pt x="61" y="23"/>
                  </a:lnTo>
                  <a:lnTo>
                    <a:pt x="58" y="25"/>
                  </a:lnTo>
                  <a:lnTo>
                    <a:pt x="58" y="23"/>
                  </a:lnTo>
                  <a:lnTo>
                    <a:pt x="54" y="21"/>
                  </a:lnTo>
                  <a:lnTo>
                    <a:pt x="52" y="23"/>
                  </a:lnTo>
                  <a:lnTo>
                    <a:pt x="50" y="21"/>
                  </a:lnTo>
                  <a:lnTo>
                    <a:pt x="48" y="23"/>
                  </a:lnTo>
                  <a:lnTo>
                    <a:pt x="46" y="23"/>
                  </a:lnTo>
                  <a:lnTo>
                    <a:pt x="43" y="23"/>
                  </a:lnTo>
                  <a:lnTo>
                    <a:pt x="43" y="27"/>
                  </a:lnTo>
                  <a:lnTo>
                    <a:pt x="41" y="27"/>
                  </a:lnTo>
                  <a:lnTo>
                    <a:pt x="39" y="25"/>
                  </a:lnTo>
                  <a:lnTo>
                    <a:pt x="35" y="21"/>
                  </a:lnTo>
                  <a:lnTo>
                    <a:pt x="35" y="23"/>
                  </a:lnTo>
                  <a:lnTo>
                    <a:pt x="35" y="27"/>
                  </a:lnTo>
                  <a:lnTo>
                    <a:pt x="33" y="28"/>
                  </a:lnTo>
                  <a:lnTo>
                    <a:pt x="33" y="30"/>
                  </a:lnTo>
                  <a:lnTo>
                    <a:pt x="35" y="30"/>
                  </a:lnTo>
                  <a:lnTo>
                    <a:pt x="39" y="34"/>
                  </a:lnTo>
                  <a:lnTo>
                    <a:pt x="39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54" y="55"/>
                  </a:lnTo>
                  <a:lnTo>
                    <a:pt x="67" y="70"/>
                  </a:lnTo>
                  <a:lnTo>
                    <a:pt x="65" y="71"/>
                  </a:lnTo>
                  <a:lnTo>
                    <a:pt x="65" y="71"/>
                  </a:lnTo>
                  <a:lnTo>
                    <a:pt x="61" y="71"/>
                  </a:lnTo>
                  <a:lnTo>
                    <a:pt x="59" y="68"/>
                  </a:lnTo>
                  <a:lnTo>
                    <a:pt x="63" y="70"/>
                  </a:lnTo>
                  <a:lnTo>
                    <a:pt x="65" y="70"/>
                  </a:lnTo>
                  <a:lnTo>
                    <a:pt x="58" y="62"/>
                  </a:lnTo>
                  <a:lnTo>
                    <a:pt x="54" y="60"/>
                  </a:lnTo>
                  <a:lnTo>
                    <a:pt x="46" y="58"/>
                  </a:lnTo>
                  <a:lnTo>
                    <a:pt x="43" y="60"/>
                  </a:lnTo>
                  <a:lnTo>
                    <a:pt x="41" y="58"/>
                  </a:lnTo>
                  <a:lnTo>
                    <a:pt x="39" y="55"/>
                  </a:lnTo>
                  <a:lnTo>
                    <a:pt x="35" y="53"/>
                  </a:lnTo>
                  <a:lnTo>
                    <a:pt x="31" y="49"/>
                  </a:lnTo>
                  <a:lnTo>
                    <a:pt x="28" y="49"/>
                  </a:lnTo>
                  <a:lnTo>
                    <a:pt x="26" y="47"/>
                  </a:lnTo>
                  <a:lnTo>
                    <a:pt x="28" y="43"/>
                  </a:lnTo>
                  <a:lnTo>
                    <a:pt x="31" y="43"/>
                  </a:lnTo>
                  <a:lnTo>
                    <a:pt x="33" y="45"/>
                  </a:lnTo>
                  <a:lnTo>
                    <a:pt x="30" y="42"/>
                  </a:lnTo>
                  <a:lnTo>
                    <a:pt x="30" y="42"/>
                  </a:lnTo>
                  <a:lnTo>
                    <a:pt x="24" y="36"/>
                  </a:lnTo>
                  <a:lnTo>
                    <a:pt x="22" y="32"/>
                  </a:lnTo>
                  <a:lnTo>
                    <a:pt x="20" y="27"/>
                  </a:lnTo>
                  <a:lnTo>
                    <a:pt x="16" y="25"/>
                  </a:lnTo>
                  <a:lnTo>
                    <a:pt x="16" y="21"/>
                  </a:lnTo>
                  <a:lnTo>
                    <a:pt x="13" y="21"/>
                  </a:lnTo>
                  <a:lnTo>
                    <a:pt x="9" y="25"/>
                  </a:lnTo>
                  <a:lnTo>
                    <a:pt x="9" y="27"/>
                  </a:lnTo>
                  <a:lnTo>
                    <a:pt x="5" y="34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5" y="21"/>
                  </a:lnTo>
                  <a:lnTo>
                    <a:pt x="9" y="17"/>
                  </a:lnTo>
                  <a:lnTo>
                    <a:pt x="13" y="17"/>
                  </a:lnTo>
                  <a:lnTo>
                    <a:pt x="18" y="19"/>
                  </a:lnTo>
                  <a:lnTo>
                    <a:pt x="22" y="19"/>
                  </a:lnTo>
                  <a:lnTo>
                    <a:pt x="24" y="13"/>
                  </a:lnTo>
                  <a:lnTo>
                    <a:pt x="30" y="10"/>
                  </a:lnTo>
                  <a:lnTo>
                    <a:pt x="30" y="6"/>
                  </a:lnTo>
                  <a:lnTo>
                    <a:pt x="39" y="0"/>
                  </a:lnTo>
                  <a:lnTo>
                    <a:pt x="46" y="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89">
              <a:extLst>
                <a:ext uri="{FF2B5EF4-FFF2-40B4-BE49-F238E27FC236}">
                  <a16:creationId xmlns:a16="http://schemas.microsoft.com/office/drawing/2014/main" id="{82AB3AC1-41B3-499D-AB0D-C5419BCEA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0086" y="8768878"/>
              <a:ext cx="865844" cy="757616"/>
            </a:xfrm>
            <a:custGeom>
              <a:avLst/>
              <a:gdLst>
                <a:gd name="T0" fmla="*/ 6 w 64"/>
                <a:gd name="T1" fmla="*/ 4 h 56"/>
                <a:gd name="T2" fmla="*/ 10 w 64"/>
                <a:gd name="T3" fmla="*/ 6 h 56"/>
                <a:gd name="T4" fmla="*/ 13 w 64"/>
                <a:gd name="T5" fmla="*/ 2 h 56"/>
                <a:gd name="T6" fmla="*/ 17 w 64"/>
                <a:gd name="T7" fmla="*/ 0 h 56"/>
                <a:gd name="T8" fmla="*/ 21 w 64"/>
                <a:gd name="T9" fmla="*/ 0 h 56"/>
                <a:gd name="T10" fmla="*/ 25 w 64"/>
                <a:gd name="T11" fmla="*/ 4 h 56"/>
                <a:gd name="T12" fmla="*/ 32 w 64"/>
                <a:gd name="T13" fmla="*/ 4 h 56"/>
                <a:gd name="T14" fmla="*/ 36 w 64"/>
                <a:gd name="T15" fmla="*/ 4 h 56"/>
                <a:gd name="T16" fmla="*/ 43 w 64"/>
                <a:gd name="T17" fmla="*/ 6 h 56"/>
                <a:gd name="T18" fmla="*/ 49 w 64"/>
                <a:gd name="T19" fmla="*/ 7 h 56"/>
                <a:gd name="T20" fmla="*/ 54 w 64"/>
                <a:gd name="T21" fmla="*/ 9 h 56"/>
                <a:gd name="T22" fmla="*/ 58 w 64"/>
                <a:gd name="T23" fmla="*/ 7 h 56"/>
                <a:gd name="T24" fmla="*/ 54 w 64"/>
                <a:gd name="T25" fmla="*/ 17 h 56"/>
                <a:gd name="T26" fmla="*/ 58 w 64"/>
                <a:gd name="T27" fmla="*/ 24 h 56"/>
                <a:gd name="T28" fmla="*/ 64 w 64"/>
                <a:gd name="T29" fmla="*/ 26 h 56"/>
                <a:gd name="T30" fmla="*/ 60 w 64"/>
                <a:gd name="T31" fmla="*/ 26 h 56"/>
                <a:gd name="T32" fmla="*/ 58 w 64"/>
                <a:gd name="T33" fmla="*/ 32 h 56"/>
                <a:gd name="T34" fmla="*/ 60 w 64"/>
                <a:gd name="T35" fmla="*/ 37 h 56"/>
                <a:gd name="T36" fmla="*/ 54 w 64"/>
                <a:gd name="T37" fmla="*/ 34 h 56"/>
                <a:gd name="T38" fmla="*/ 53 w 64"/>
                <a:gd name="T39" fmla="*/ 37 h 56"/>
                <a:gd name="T40" fmla="*/ 56 w 64"/>
                <a:gd name="T41" fmla="*/ 43 h 56"/>
                <a:gd name="T42" fmla="*/ 51 w 64"/>
                <a:gd name="T43" fmla="*/ 43 h 56"/>
                <a:gd name="T44" fmla="*/ 49 w 64"/>
                <a:gd name="T45" fmla="*/ 52 h 56"/>
                <a:gd name="T46" fmla="*/ 47 w 64"/>
                <a:gd name="T47" fmla="*/ 56 h 56"/>
                <a:gd name="T48" fmla="*/ 41 w 64"/>
                <a:gd name="T49" fmla="*/ 52 h 56"/>
                <a:gd name="T50" fmla="*/ 32 w 64"/>
                <a:gd name="T51" fmla="*/ 50 h 56"/>
                <a:gd name="T52" fmla="*/ 34 w 64"/>
                <a:gd name="T53" fmla="*/ 49 h 56"/>
                <a:gd name="T54" fmla="*/ 8 w 64"/>
                <a:gd name="T55" fmla="*/ 22 h 56"/>
                <a:gd name="T56" fmla="*/ 8 w 64"/>
                <a:gd name="T57" fmla="*/ 19 h 56"/>
                <a:gd name="T58" fmla="*/ 6 w 64"/>
                <a:gd name="T59" fmla="*/ 13 h 56"/>
                <a:gd name="T60" fmla="*/ 0 w 64"/>
                <a:gd name="T61" fmla="*/ 9 h 56"/>
                <a:gd name="T62" fmla="*/ 2 w 64"/>
                <a:gd name="T63" fmla="*/ 6 h 56"/>
                <a:gd name="T64" fmla="*/ 2 w 64"/>
                <a:gd name="T6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56">
                  <a:moveTo>
                    <a:pt x="2" y="0"/>
                  </a:moveTo>
                  <a:lnTo>
                    <a:pt x="6" y="4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0" y="2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1" y="0"/>
                  </a:lnTo>
                  <a:lnTo>
                    <a:pt x="25" y="2"/>
                  </a:lnTo>
                  <a:lnTo>
                    <a:pt x="25" y="4"/>
                  </a:lnTo>
                  <a:lnTo>
                    <a:pt x="28" y="2"/>
                  </a:lnTo>
                  <a:lnTo>
                    <a:pt x="32" y="4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49" y="7"/>
                  </a:lnTo>
                  <a:lnTo>
                    <a:pt x="53" y="7"/>
                  </a:lnTo>
                  <a:lnTo>
                    <a:pt x="54" y="9"/>
                  </a:lnTo>
                  <a:lnTo>
                    <a:pt x="56" y="7"/>
                  </a:lnTo>
                  <a:lnTo>
                    <a:pt x="58" y="7"/>
                  </a:lnTo>
                  <a:lnTo>
                    <a:pt x="58" y="13"/>
                  </a:lnTo>
                  <a:lnTo>
                    <a:pt x="54" y="17"/>
                  </a:lnTo>
                  <a:lnTo>
                    <a:pt x="54" y="21"/>
                  </a:lnTo>
                  <a:lnTo>
                    <a:pt x="58" y="24"/>
                  </a:lnTo>
                  <a:lnTo>
                    <a:pt x="62" y="24"/>
                  </a:lnTo>
                  <a:lnTo>
                    <a:pt x="64" y="26"/>
                  </a:lnTo>
                  <a:lnTo>
                    <a:pt x="62" y="28"/>
                  </a:lnTo>
                  <a:lnTo>
                    <a:pt x="60" y="26"/>
                  </a:lnTo>
                  <a:lnTo>
                    <a:pt x="58" y="28"/>
                  </a:lnTo>
                  <a:lnTo>
                    <a:pt x="58" y="32"/>
                  </a:lnTo>
                  <a:lnTo>
                    <a:pt x="62" y="35"/>
                  </a:lnTo>
                  <a:lnTo>
                    <a:pt x="60" y="37"/>
                  </a:lnTo>
                  <a:lnTo>
                    <a:pt x="58" y="35"/>
                  </a:lnTo>
                  <a:lnTo>
                    <a:pt x="54" y="34"/>
                  </a:lnTo>
                  <a:lnTo>
                    <a:pt x="53" y="35"/>
                  </a:lnTo>
                  <a:lnTo>
                    <a:pt x="53" y="37"/>
                  </a:lnTo>
                  <a:lnTo>
                    <a:pt x="54" y="39"/>
                  </a:lnTo>
                  <a:lnTo>
                    <a:pt x="56" y="43"/>
                  </a:lnTo>
                  <a:lnTo>
                    <a:pt x="53" y="43"/>
                  </a:lnTo>
                  <a:lnTo>
                    <a:pt x="51" y="43"/>
                  </a:lnTo>
                  <a:lnTo>
                    <a:pt x="49" y="47"/>
                  </a:lnTo>
                  <a:lnTo>
                    <a:pt x="49" y="52"/>
                  </a:lnTo>
                  <a:lnTo>
                    <a:pt x="47" y="56"/>
                  </a:lnTo>
                  <a:lnTo>
                    <a:pt x="47" y="56"/>
                  </a:lnTo>
                  <a:lnTo>
                    <a:pt x="43" y="50"/>
                  </a:lnTo>
                  <a:lnTo>
                    <a:pt x="41" y="52"/>
                  </a:lnTo>
                  <a:lnTo>
                    <a:pt x="34" y="50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34" y="49"/>
                  </a:lnTo>
                  <a:lnTo>
                    <a:pt x="21" y="34"/>
                  </a:lnTo>
                  <a:lnTo>
                    <a:pt x="8" y="22"/>
                  </a:lnTo>
                  <a:lnTo>
                    <a:pt x="8" y="21"/>
                  </a:lnTo>
                  <a:lnTo>
                    <a:pt x="8" y="19"/>
                  </a:lnTo>
                  <a:lnTo>
                    <a:pt x="6" y="17"/>
                  </a:lnTo>
                  <a:lnTo>
                    <a:pt x="6" y="13"/>
                  </a:lnTo>
                  <a:lnTo>
                    <a:pt x="2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6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90">
              <a:extLst>
                <a:ext uri="{FF2B5EF4-FFF2-40B4-BE49-F238E27FC236}">
                  <a16:creationId xmlns:a16="http://schemas.microsoft.com/office/drawing/2014/main" id="{54E52881-ACBE-407B-8A82-DC0A9A62C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76575" y="8335959"/>
              <a:ext cx="649382" cy="432922"/>
            </a:xfrm>
            <a:custGeom>
              <a:avLst/>
              <a:gdLst>
                <a:gd name="T0" fmla="*/ 45 w 48"/>
                <a:gd name="T1" fmla="*/ 0 h 32"/>
                <a:gd name="T2" fmla="*/ 48 w 48"/>
                <a:gd name="T3" fmla="*/ 6 h 32"/>
                <a:gd name="T4" fmla="*/ 48 w 48"/>
                <a:gd name="T5" fmla="*/ 11 h 32"/>
                <a:gd name="T6" fmla="*/ 41 w 48"/>
                <a:gd name="T7" fmla="*/ 11 h 32"/>
                <a:gd name="T8" fmla="*/ 32 w 48"/>
                <a:gd name="T9" fmla="*/ 17 h 32"/>
                <a:gd name="T10" fmla="*/ 32 w 48"/>
                <a:gd name="T11" fmla="*/ 21 h 32"/>
                <a:gd name="T12" fmla="*/ 26 w 48"/>
                <a:gd name="T13" fmla="*/ 24 h 32"/>
                <a:gd name="T14" fmla="*/ 24 w 48"/>
                <a:gd name="T15" fmla="*/ 30 h 32"/>
                <a:gd name="T16" fmla="*/ 20 w 48"/>
                <a:gd name="T17" fmla="*/ 30 h 32"/>
                <a:gd name="T18" fmla="*/ 15 w 48"/>
                <a:gd name="T19" fmla="*/ 28 h 32"/>
                <a:gd name="T20" fmla="*/ 11 w 48"/>
                <a:gd name="T21" fmla="*/ 28 h 32"/>
                <a:gd name="T22" fmla="*/ 7 w 48"/>
                <a:gd name="T23" fmla="*/ 32 h 32"/>
                <a:gd name="T24" fmla="*/ 2 w 48"/>
                <a:gd name="T25" fmla="*/ 32 h 32"/>
                <a:gd name="T26" fmla="*/ 2 w 48"/>
                <a:gd name="T27" fmla="*/ 28 h 32"/>
                <a:gd name="T28" fmla="*/ 3 w 48"/>
                <a:gd name="T29" fmla="*/ 28 h 32"/>
                <a:gd name="T30" fmla="*/ 3 w 48"/>
                <a:gd name="T31" fmla="*/ 26 h 32"/>
                <a:gd name="T32" fmla="*/ 0 w 48"/>
                <a:gd name="T33" fmla="*/ 24 h 32"/>
                <a:gd name="T34" fmla="*/ 0 w 48"/>
                <a:gd name="T35" fmla="*/ 24 h 32"/>
                <a:gd name="T36" fmla="*/ 0 w 48"/>
                <a:gd name="T37" fmla="*/ 19 h 32"/>
                <a:gd name="T38" fmla="*/ 2 w 48"/>
                <a:gd name="T39" fmla="*/ 15 h 32"/>
                <a:gd name="T40" fmla="*/ 0 w 48"/>
                <a:gd name="T41" fmla="*/ 11 h 32"/>
                <a:gd name="T42" fmla="*/ 3 w 48"/>
                <a:gd name="T43" fmla="*/ 6 h 32"/>
                <a:gd name="T44" fmla="*/ 7 w 48"/>
                <a:gd name="T45" fmla="*/ 8 h 32"/>
                <a:gd name="T46" fmla="*/ 15 w 48"/>
                <a:gd name="T47" fmla="*/ 8 h 32"/>
                <a:gd name="T48" fmla="*/ 17 w 48"/>
                <a:gd name="T49" fmla="*/ 9 h 32"/>
                <a:gd name="T50" fmla="*/ 20 w 48"/>
                <a:gd name="T51" fmla="*/ 8 h 32"/>
                <a:gd name="T52" fmla="*/ 24 w 48"/>
                <a:gd name="T53" fmla="*/ 8 h 32"/>
                <a:gd name="T54" fmla="*/ 28 w 48"/>
                <a:gd name="T55" fmla="*/ 6 h 32"/>
                <a:gd name="T56" fmla="*/ 32 w 48"/>
                <a:gd name="T57" fmla="*/ 6 h 32"/>
                <a:gd name="T58" fmla="*/ 33 w 48"/>
                <a:gd name="T59" fmla="*/ 6 h 32"/>
                <a:gd name="T60" fmla="*/ 39 w 48"/>
                <a:gd name="T61" fmla="*/ 2 h 32"/>
                <a:gd name="T62" fmla="*/ 45 w 48"/>
                <a:gd name="T6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32">
                  <a:moveTo>
                    <a:pt x="45" y="0"/>
                  </a:moveTo>
                  <a:lnTo>
                    <a:pt x="48" y="6"/>
                  </a:lnTo>
                  <a:lnTo>
                    <a:pt x="48" y="11"/>
                  </a:lnTo>
                  <a:lnTo>
                    <a:pt x="41" y="11"/>
                  </a:lnTo>
                  <a:lnTo>
                    <a:pt x="32" y="17"/>
                  </a:lnTo>
                  <a:lnTo>
                    <a:pt x="32" y="21"/>
                  </a:lnTo>
                  <a:lnTo>
                    <a:pt x="26" y="24"/>
                  </a:lnTo>
                  <a:lnTo>
                    <a:pt x="24" y="30"/>
                  </a:lnTo>
                  <a:lnTo>
                    <a:pt x="20" y="30"/>
                  </a:lnTo>
                  <a:lnTo>
                    <a:pt x="15" y="28"/>
                  </a:lnTo>
                  <a:lnTo>
                    <a:pt x="11" y="28"/>
                  </a:lnTo>
                  <a:lnTo>
                    <a:pt x="7" y="32"/>
                  </a:lnTo>
                  <a:lnTo>
                    <a:pt x="2" y="32"/>
                  </a:lnTo>
                  <a:lnTo>
                    <a:pt x="2" y="28"/>
                  </a:lnTo>
                  <a:lnTo>
                    <a:pt x="3" y="28"/>
                  </a:lnTo>
                  <a:lnTo>
                    <a:pt x="3" y="26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2" y="15"/>
                  </a:lnTo>
                  <a:lnTo>
                    <a:pt x="0" y="11"/>
                  </a:lnTo>
                  <a:lnTo>
                    <a:pt x="3" y="6"/>
                  </a:lnTo>
                  <a:lnTo>
                    <a:pt x="7" y="8"/>
                  </a:lnTo>
                  <a:lnTo>
                    <a:pt x="15" y="8"/>
                  </a:lnTo>
                  <a:lnTo>
                    <a:pt x="17" y="9"/>
                  </a:lnTo>
                  <a:lnTo>
                    <a:pt x="20" y="8"/>
                  </a:lnTo>
                  <a:lnTo>
                    <a:pt x="24" y="8"/>
                  </a:lnTo>
                  <a:lnTo>
                    <a:pt x="28" y="6"/>
                  </a:lnTo>
                  <a:lnTo>
                    <a:pt x="32" y="6"/>
                  </a:lnTo>
                  <a:lnTo>
                    <a:pt x="33" y="6"/>
                  </a:lnTo>
                  <a:lnTo>
                    <a:pt x="39" y="2"/>
                  </a:lnTo>
                  <a:lnTo>
                    <a:pt x="4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91">
              <a:extLst>
                <a:ext uri="{FF2B5EF4-FFF2-40B4-BE49-F238E27FC236}">
                  <a16:creationId xmlns:a16="http://schemas.microsoft.com/office/drawing/2014/main" id="{61E09D80-F521-47FF-9571-35922C90D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83674" y="7700100"/>
              <a:ext cx="1623456" cy="757616"/>
            </a:xfrm>
            <a:custGeom>
              <a:avLst/>
              <a:gdLst>
                <a:gd name="T0" fmla="*/ 88 w 120"/>
                <a:gd name="T1" fmla="*/ 0 h 56"/>
                <a:gd name="T2" fmla="*/ 99 w 120"/>
                <a:gd name="T3" fmla="*/ 4 h 56"/>
                <a:gd name="T4" fmla="*/ 109 w 120"/>
                <a:gd name="T5" fmla="*/ 4 h 56"/>
                <a:gd name="T6" fmla="*/ 118 w 120"/>
                <a:gd name="T7" fmla="*/ 8 h 56"/>
                <a:gd name="T8" fmla="*/ 118 w 120"/>
                <a:gd name="T9" fmla="*/ 23 h 56"/>
                <a:gd name="T10" fmla="*/ 118 w 120"/>
                <a:gd name="T11" fmla="*/ 28 h 56"/>
                <a:gd name="T12" fmla="*/ 111 w 120"/>
                <a:gd name="T13" fmla="*/ 30 h 56"/>
                <a:gd name="T14" fmla="*/ 112 w 120"/>
                <a:gd name="T15" fmla="*/ 38 h 56"/>
                <a:gd name="T16" fmla="*/ 114 w 120"/>
                <a:gd name="T17" fmla="*/ 43 h 56"/>
                <a:gd name="T18" fmla="*/ 105 w 120"/>
                <a:gd name="T19" fmla="*/ 49 h 56"/>
                <a:gd name="T20" fmla="*/ 98 w 120"/>
                <a:gd name="T21" fmla="*/ 53 h 56"/>
                <a:gd name="T22" fmla="*/ 90 w 120"/>
                <a:gd name="T23" fmla="*/ 55 h 56"/>
                <a:gd name="T24" fmla="*/ 83 w 120"/>
                <a:gd name="T25" fmla="*/ 56 h 56"/>
                <a:gd name="T26" fmla="*/ 73 w 120"/>
                <a:gd name="T27" fmla="*/ 55 h 56"/>
                <a:gd name="T28" fmla="*/ 69 w 120"/>
                <a:gd name="T29" fmla="*/ 53 h 56"/>
                <a:gd name="T30" fmla="*/ 62 w 120"/>
                <a:gd name="T31" fmla="*/ 53 h 56"/>
                <a:gd name="T32" fmla="*/ 43 w 120"/>
                <a:gd name="T33" fmla="*/ 45 h 56"/>
                <a:gd name="T34" fmla="*/ 38 w 120"/>
                <a:gd name="T35" fmla="*/ 42 h 56"/>
                <a:gd name="T36" fmla="*/ 26 w 120"/>
                <a:gd name="T37" fmla="*/ 47 h 56"/>
                <a:gd name="T38" fmla="*/ 21 w 120"/>
                <a:gd name="T39" fmla="*/ 43 h 56"/>
                <a:gd name="T40" fmla="*/ 15 w 120"/>
                <a:gd name="T41" fmla="*/ 42 h 56"/>
                <a:gd name="T42" fmla="*/ 10 w 120"/>
                <a:gd name="T43" fmla="*/ 40 h 56"/>
                <a:gd name="T44" fmla="*/ 4 w 120"/>
                <a:gd name="T45" fmla="*/ 42 h 56"/>
                <a:gd name="T46" fmla="*/ 2 w 120"/>
                <a:gd name="T47" fmla="*/ 36 h 56"/>
                <a:gd name="T48" fmla="*/ 0 w 120"/>
                <a:gd name="T49" fmla="*/ 32 h 56"/>
                <a:gd name="T50" fmla="*/ 4 w 120"/>
                <a:gd name="T51" fmla="*/ 32 h 56"/>
                <a:gd name="T52" fmla="*/ 10 w 120"/>
                <a:gd name="T53" fmla="*/ 32 h 56"/>
                <a:gd name="T54" fmla="*/ 15 w 120"/>
                <a:gd name="T55" fmla="*/ 32 h 56"/>
                <a:gd name="T56" fmla="*/ 19 w 120"/>
                <a:gd name="T57" fmla="*/ 30 h 56"/>
                <a:gd name="T58" fmla="*/ 26 w 120"/>
                <a:gd name="T59" fmla="*/ 32 h 56"/>
                <a:gd name="T60" fmla="*/ 32 w 120"/>
                <a:gd name="T61" fmla="*/ 32 h 56"/>
                <a:gd name="T62" fmla="*/ 40 w 120"/>
                <a:gd name="T63" fmla="*/ 28 h 56"/>
                <a:gd name="T64" fmla="*/ 47 w 120"/>
                <a:gd name="T65" fmla="*/ 28 h 56"/>
                <a:gd name="T66" fmla="*/ 55 w 120"/>
                <a:gd name="T67" fmla="*/ 30 h 56"/>
                <a:gd name="T68" fmla="*/ 55 w 120"/>
                <a:gd name="T69" fmla="*/ 25 h 56"/>
                <a:gd name="T70" fmla="*/ 51 w 120"/>
                <a:gd name="T71" fmla="*/ 21 h 56"/>
                <a:gd name="T72" fmla="*/ 60 w 120"/>
                <a:gd name="T73" fmla="*/ 13 h 56"/>
                <a:gd name="T74" fmla="*/ 64 w 120"/>
                <a:gd name="T75" fmla="*/ 10 h 56"/>
                <a:gd name="T76" fmla="*/ 64 w 120"/>
                <a:gd name="T77" fmla="*/ 4 h 56"/>
                <a:gd name="T78" fmla="*/ 75 w 120"/>
                <a:gd name="T79" fmla="*/ 10 h 56"/>
                <a:gd name="T80" fmla="*/ 83 w 120"/>
                <a:gd name="T81" fmla="*/ 6 h 56"/>
                <a:gd name="T82" fmla="*/ 84 w 120"/>
                <a:gd name="T83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0" h="56">
                  <a:moveTo>
                    <a:pt x="84" y="0"/>
                  </a:moveTo>
                  <a:lnTo>
                    <a:pt x="88" y="0"/>
                  </a:lnTo>
                  <a:lnTo>
                    <a:pt x="94" y="0"/>
                  </a:lnTo>
                  <a:lnTo>
                    <a:pt x="99" y="4"/>
                  </a:lnTo>
                  <a:lnTo>
                    <a:pt x="103" y="4"/>
                  </a:lnTo>
                  <a:lnTo>
                    <a:pt x="109" y="4"/>
                  </a:lnTo>
                  <a:lnTo>
                    <a:pt x="111" y="6"/>
                  </a:lnTo>
                  <a:lnTo>
                    <a:pt x="118" y="8"/>
                  </a:lnTo>
                  <a:lnTo>
                    <a:pt x="118" y="12"/>
                  </a:lnTo>
                  <a:lnTo>
                    <a:pt x="118" y="23"/>
                  </a:lnTo>
                  <a:lnTo>
                    <a:pt x="120" y="25"/>
                  </a:lnTo>
                  <a:lnTo>
                    <a:pt x="118" y="28"/>
                  </a:lnTo>
                  <a:lnTo>
                    <a:pt x="111" y="28"/>
                  </a:lnTo>
                  <a:lnTo>
                    <a:pt x="111" y="30"/>
                  </a:lnTo>
                  <a:lnTo>
                    <a:pt x="114" y="34"/>
                  </a:lnTo>
                  <a:lnTo>
                    <a:pt x="112" y="38"/>
                  </a:lnTo>
                  <a:lnTo>
                    <a:pt x="112" y="42"/>
                  </a:lnTo>
                  <a:lnTo>
                    <a:pt x="114" y="43"/>
                  </a:lnTo>
                  <a:lnTo>
                    <a:pt x="111" y="47"/>
                  </a:lnTo>
                  <a:lnTo>
                    <a:pt x="105" y="49"/>
                  </a:lnTo>
                  <a:lnTo>
                    <a:pt x="99" y="53"/>
                  </a:lnTo>
                  <a:lnTo>
                    <a:pt x="98" y="53"/>
                  </a:lnTo>
                  <a:lnTo>
                    <a:pt x="94" y="53"/>
                  </a:lnTo>
                  <a:lnTo>
                    <a:pt x="90" y="55"/>
                  </a:lnTo>
                  <a:lnTo>
                    <a:pt x="86" y="55"/>
                  </a:lnTo>
                  <a:lnTo>
                    <a:pt x="83" y="56"/>
                  </a:lnTo>
                  <a:lnTo>
                    <a:pt x="81" y="55"/>
                  </a:lnTo>
                  <a:lnTo>
                    <a:pt x="73" y="55"/>
                  </a:lnTo>
                  <a:lnTo>
                    <a:pt x="69" y="53"/>
                  </a:lnTo>
                  <a:lnTo>
                    <a:pt x="69" y="53"/>
                  </a:lnTo>
                  <a:lnTo>
                    <a:pt x="68" y="51"/>
                  </a:lnTo>
                  <a:lnTo>
                    <a:pt x="62" y="53"/>
                  </a:lnTo>
                  <a:lnTo>
                    <a:pt x="53" y="49"/>
                  </a:lnTo>
                  <a:lnTo>
                    <a:pt x="43" y="45"/>
                  </a:lnTo>
                  <a:lnTo>
                    <a:pt x="43" y="42"/>
                  </a:lnTo>
                  <a:lnTo>
                    <a:pt x="38" y="42"/>
                  </a:lnTo>
                  <a:lnTo>
                    <a:pt x="34" y="42"/>
                  </a:lnTo>
                  <a:lnTo>
                    <a:pt x="26" y="47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19" y="42"/>
                  </a:lnTo>
                  <a:lnTo>
                    <a:pt x="15" y="42"/>
                  </a:lnTo>
                  <a:lnTo>
                    <a:pt x="13" y="43"/>
                  </a:lnTo>
                  <a:lnTo>
                    <a:pt x="10" y="40"/>
                  </a:lnTo>
                  <a:lnTo>
                    <a:pt x="8" y="42"/>
                  </a:lnTo>
                  <a:lnTo>
                    <a:pt x="4" y="42"/>
                  </a:lnTo>
                  <a:lnTo>
                    <a:pt x="6" y="38"/>
                  </a:lnTo>
                  <a:lnTo>
                    <a:pt x="2" y="36"/>
                  </a:lnTo>
                  <a:lnTo>
                    <a:pt x="4" y="34"/>
                  </a:lnTo>
                  <a:lnTo>
                    <a:pt x="0" y="32"/>
                  </a:lnTo>
                  <a:lnTo>
                    <a:pt x="2" y="32"/>
                  </a:lnTo>
                  <a:lnTo>
                    <a:pt x="4" y="32"/>
                  </a:lnTo>
                  <a:lnTo>
                    <a:pt x="8" y="30"/>
                  </a:lnTo>
                  <a:lnTo>
                    <a:pt x="10" y="32"/>
                  </a:lnTo>
                  <a:lnTo>
                    <a:pt x="13" y="34"/>
                  </a:lnTo>
                  <a:lnTo>
                    <a:pt x="15" y="32"/>
                  </a:lnTo>
                  <a:lnTo>
                    <a:pt x="15" y="30"/>
                  </a:lnTo>
                  <a:lnTo>
                    <a:pt x="19" y="30"/>
                  </a:lnTo>
                  <a:lnTo>
                    <a:pt x="23" y="30"/>
                  </a:lnTo>
                  <a:lnTo>
                    <a:pt x="26" y="32"/>
                  </a:lnTo>
                  <a:lnTo>
                    <a:pt x="28" y="32"/>
                  </a:lnTo>
                  <a:lnTo>
                    <a:pt x="32" y="32"/>
                  </a:lnTo>
                  <a:lnTo>
                    <a:pt x="34" y="32"/>
                  </a:lnTo>
                  <a:lnTo>
                    <a:pt x="40" y="28"/>
                  </a:lnTo>
                  <a:lnTo>
                    <a:pt x="43" y="28"/>
                  </a:lnTo>
                  <a:lnTo>
                    <a:pt x="47" y="28"/>
                  </a:lnTo>
                  <a:lnTo>
                    <a:pt x="51" y="28"/>
                  </a:lnTo>
                  <a:lnTo>
                    <a:pt x="55" y="30"/>
                  </a:lnTo>
                  <a:lnTo>
                    <a:pt x="56" y="28"/>
                  </a:lnTo>
                  <a:lnTo>
                    <a:pt x="55" y="25"/>
                  </a:lnTo>
                  <a:lnTo>
                    <a:pt x="51" y="23"/>
                  </a:lnTo>
                  <a:lnTo>
                    <a:pt x="51" y="21"/>
                  </a:lnTo>
                  <a:lnTo>
                    <a:pt x="56" y="15"/>
                  </a:lnTo>
                  <a:lnTo>
                    <a:pt x="60" y="13"/>
                  </a:lnTo>
                  <a:lnTo>
                    <a:pt x="62" y="10"/>
                  </a:lnTo>
                  <a:lnTo>
                    <a:pt x="64" y="10"/>
                  </a:lnTo>
                  <a:lnTo>
                    <a:pt x="64" y="8"/>
                  </a:lnTo>
                  <a:lnTo>
                    <a:pt x="64" y="4"/>
                  </a:lnTo>
                  <a:lnTo>
                    <a:pt x="68" y="4"/>
                  </a:lnTo>
                  <a:lnTo>
                    <a:pt x="75" y="10"/>
                  </a:lnTo>
                  <a:lnTo>
                    <a:pt x="77" y="8"/>
                  </a:lnTo>
                  <a:lnTo>
                    <a:pt x="83" y="6"/>
                  </a:lnTo>
                  <a:lnTo>
                    <a:pt x="83" y="4"/>
                  </a:lnTo>
                  <a:lnTo>
                    <a:pt x="84" y="2"/>
                  </a:lnTo>
                  <a:lnTo>
                    <a:pt x="84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108">
              <a:extLst>
                <a:ext uri="{FF2B5EF4-FFF2-40B4-BE49-F238E27FC236}">
                  <a16:creationId xmlns:a16="http://schemas.microsoft.com/office/drawing/2014/main" id="{B4DA6619-B6E1-491F-B7BE-871197FDA1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70049" y="9702364"/>
              <a:ext cx="1988738" cy="1921088"/>
            </a:xfrm>
            <a:custGeom>
              <a:avLst/>
              <a:gdLst>
                <a:gd name="T0" fmla="*/ 80 w 147"/>
                <a:gd name="T1" fmla="*/ 131 h 142"/>
                <a:gd name="T2" fmla="*/ 106 w 147"/>
                <a:gd name="T3" fmla="*/ 133 h 142"/>
                <a:gd name="T4" fmla="*/ 116 w 147"/>
                <a:gd name="T5" fmla="*/ 133 h 142"/>
                <a:gd name="T6" fmla="*/ 91 w 147"/>
                <a:gd name="T7" fmla="*/ 142 h 142"/>
                <a:gd name="T8" fmla="*/ 71 w 147"/>
                <a:gd name="T9" fmla="*/ 133 h 142"/>
                <a:gd name="T10" fmla="*/ 130 w 147"/>
                <a:gd name="T11" fmla="*/ 133 h 142"/>
                <a:gd name="T12" fmla="*/ 130 w 147"/>
                <a:gd name="T13" fmla="*/ 124 h 142"/>
                <a:gd name="T14" fmla="*/ 59 w 147"/>
                <a:gd name="T15" fmla="*/ 114 h 142"/>
                <a:gd name="T16" fmla="*/ 140 w 147"/>
                <a:gd name="T17" fmla="*/ 124 h 142"/>
                <a:gd name="T18" fmla="*/ 59 w 147"/>
                <a:gd name="T19" fmla="*/ 112 h 142"/>
                <a:gd name="T20" fmla="*/ 116 w 147"/>
                <a:gd name="T21" fmla="*/ 112 h 142"/>
                <a:gd name="T22" fmla="*/ 82 w 147"/>
                <a:gd name="T23" fmla="*/ 109 h 142"/>
                <a:gd name="T24" fmla="*/ 82 w 147"/>
                <a:gd name="T25" fmla="*/ 101 h 142"/>
                <a:gd name="T26" fmla="*/ 82 w 147"/>
                <a:gd name="T27" fmla="*/ 96 h 142"/>
                <a:gd name="T28" fmla="*/ 99 w 147"/>
                <a:gd name="T29" fmla="*/ 96 h 142"/>
                <a:gd name="T30" fmla="*/ 95 w 147"/>
                <a:gd name="T31" fmla="*/ 94 h 142"/>
                <a:gd name="T32" fmla="*/ 117 w 147"/>
                <a:gd name="T33" fmla="*/ 86 h 142"/>
                <a:gd name="T34" fmla="*/ 117 w 147"/>
                <a:gd name="T35" fmla="*/ 90 h 142"/>
                <a:gd name="T36" fmla="*/ 24 w 147"/>
                <a:gd name="T37" fmla="*/ 90 h 142"/>
                <a:gd name="T38" fmla="*/ 91 w 147"/>
                <a:gd name="T39" fmla="*/ 92 h 142"/>
                <a:gd name="T40" fmla="*/ 20 w 147"/>
                <a:gd name="T41" fmla="*/ 77 h 142"/>
                <a:gd name="T42" fmla="*/ 16 w 147"/>
                <a:gd name="T43" fmla="*/ 81 h 142"/>
                <a:gd name="T44" fmla="*/ 108 w 147"/>
                <a:gd name="T45" fmla="*/ 71 h 142"/>
                <a:gd name="T46" fmla="*/ 104 w 147"/>
                <a:gd name="T47" fmla="*/ 69 h 142"/>
                <a:gd name="T48" fmla="*/ 20 w 147"/>
                <a:gd name="T49" fmla="*/ 66 h 142"/>
                <a:gd name="T50" fmla="*/ 82 w 147"/>
                <a:gd name="T51" fmla="*/ 62 h 142"/>
                <a:gd name="T52" fmla="*/ 78 w 147"/>
                <a:gd name="T53" fmla="*/ 75 h 142"/>
                <a:gd name="T54" fmla="*/ 80 w 147"/>
                <a:gd name="T55" fmla="*/ 84 h 142"/>
                <a:gd name="T56" fmla="*/ 67 w 147"/>
                <a:gd name="T57" fmla="*/ 69 h 142"/>
                <a:gd name="T58" fmla="*/ 61 w 147"/>
                <a:gd name="T59" fmla="*/ 62 h 142"/>
                <a:gd name="T60" fmla="*/ 63 w 147"/>
                <a:gd name="T61" fmla="*/ 60 h 142"/>
                <a:gd name="T62" fmla="*/ 110 w 147"/>
                <a:gd name="T63" fmla="*/ 62 h 142"/>
                <a:gd name="T64" fmla="*/ 104 w 147"/>
                <a:gd name="T65" fmla="*/ 62 h 142"/>
                <a:gd name="T66" fmla="*/ 7 w 147"/>
                <a:gd name="T67" fmla="*/ 52 h 142"/>
                <a:gd name="T68" fmla="*/ 3 w 147"/>
                <a:gd name="T69" fmla="*/ 45 h 142"/>
                <a:gd name="T70" fmla="*/ 89 w 147"/>
                <a:gd name="T71" fmla="*/ 39 h 142"/>
                <a:gd name="T72" fmla="*/ 97 w 147"/>
                <a:gd name="T73" fmla="*/ 28 h 142"/>
                <a:gd name="T74" fmla="*/ 82 w 147"/>
                <a:gd name="T75" fmla="*/ 24 h 142"/>
                <a:gd name="T76" fmla="*/ 104 w 147"/>
                <a:gd name="T77" fmla="*/ 23 h 142"/>
                <a:gd name="T78" fmla="*/ 76 w 147"/>
                <a:gd name="T79" fmla="*/ 21 h 142"/>
                <a:gd name="T80" fmla="*/ 73 w 147"/>
                <a:gd name="T81" fmla="*/ 34 h 142"/>
                <a:gd name="T82" fmla="*/ 61 w 147"/>
                <a:gd name="T83" fmla="*/ 38 h 142"/>
                <a:gd name="T84" fmla="*/ 54 w 147"/>
                <a:gd name="T85" fmla="*/ 26 h 142"/>
                <a:gd name="T86" fmla="*/ 61 w 147"/>
                <a:gd name="T87" fmla="*/ 56 h 142"/>
                <a:gd name="T88" fmla="*/ 56 w 147"/>
                <a:gd name="T89" fmla="*/ 60 h 142"/>
                <a:gd name="T90" fmla="*/ 63 w 147"/>
                <a:gd name="T91" fmla="*/ 71 h 142"/>
                <a:gd name="T92" fmla="*/ 63 w 147"/>
                <a:gd name="T93" fmla="*/ 84 h 142"/>
                <a:gd name="T94" fmla="*/ 67 w 147"/>
                <a:gd name="T95" fmla="*/ 97 h 142"/>
                <a:gd name="T96" fmla="*/ 59 w 147"/>
                <a:gd name="T97" fmla="*/ 103 h 142"/>
                <a:gd name="T98" fmla="*/ 50 w 147"/>
                <a:gd name="T99" fmla="*/ 112 h 142"/>
                <a:gd name="T100" fmla="*/ 37 w 147"/>
                <a:gd name="T101" fmla="*/ 101 h 142"/>
                <a:gd name="T102" fmla="*/ 33 w 147"/>
                <a:gd name="T103" fmla="*/ 79 h 142"/>
                <a:gd name="T104" fmla="*/ 54 w 147"/>
                <a:gd name="T105" fmla="*/ 81 h 142"/>
                <a:gd name="T106" fmla="*/ 31 w 147"/>
                <a:gd name="T107" fmla="*/ 73 h 142"/>
                <a:gd name="T108" fmla="*/ 11 w 147"/>
                <a:gd name="T109" fmla="*/ 49 h 142"/>
                <a:gd name="T110" fmla="*/ 35 w 147"/>
                <a:gd name="T111" fmla="*/ 21 h 142"/>
                <a:gd name="T112" fmla="*/ 69 w 147"/>
                <a:gd name="T113" fmla="*/ 13 h 142"/>
                <a:gd name="T114" fmla="*/ 95 w 147"/>
                <a:gd name="T115" fmla="*/ 1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7" h="142">
                  <a:moveTo>
                    <a:pt x="74" y="129"/>
                  </a:moveTo>
                  <a:lnTo>
                    <a:pt x="74" y="129"/>
                  </a:lnTo>
                  <a:lnTo>
                    <a:pt x="74" y="131"/>
                  </a:lnTo>
                  <a:lnTo>
                    <a:pt x="78" y="131"/>
                  </a:lnTo>
                  <a:lnTo>
                    <a:pt x="78" y="129"/>
                  </a:lnTo>
                  <a:lnTo>
                    <a:pt x="78" y="129"/>
                  </a:lnTo>
                  <a:lnTo>
                    <a:pt x="76" y="129"/>
                  </a:lnTo>
                  <a:lnTo>
                    <a:pt x="80" y="129"/>
                  </a:lnTo>
                  <a:lnTo>
                    <a:pt x="80" y="131"/>
                  </a:lnTo>
                  <a:lnTo>
                    <a:pt x="80" y="131"/>
                  </a:lnTo>
                  <a:lnTo>
                    <a:pt x="82" y="131"/>
                  </a:lnTo>
                  <a:lnTo>
                    <a:pt x="82" y="133"/>
                  </a:lnTo>
                  <a:lnTo>
                    <a:pt x="86" y="135"/>
                  </a:lnTo>
                  <a:lnTo>
                    <a:pt x="87" y="133"/>
                  </a:lnTo>
                  <a:lnTo>
                    <a:pt x="93" y="131"/>
                  </a:lnTo>
                  <a:lnTo>
                    <a:pt x="97" y="131"/>
                  </a:lnTo>
                  <a:lnTo>
                    <a:pt x="101" y="133"/>
                  </a:lnTo>
                  <a:lnTo>
                    <a:pt x="106" y="133"/>
                  </a:lnTo>
                  <a:lnTo>
                    <a:pt x="106" y="133"/>
                  </a:lnTo>
                  <a:lnTo>
                    <a:pt x="108" y="135"/>
                  </a:lnTo>
                  <a:lnTo>
                    <a:pt x="108" y="137"/>
                  </a:lnTo>
                  <a:lnTo>
                    <a:pt x="110" y="137"/>
                  </a:lnTo>
                  <a:lnTo>
                    <a:pt x="112" y="137"/>
                  </a:lnTo>
                  <a:lnTo>
                    <a:pt x="112" y="137"/>
                  </a:lnTo>
                  <a:lnTo>
                    <a:pt x="114" y="135"/>
                  </a:lnTo>
                  <a:lnTo>
                    <a:pt x="116" y="135"/>
                  </a:lnTo>
                  <a:lnTo>
                    <a:pt x="116" y="133"/>
                  </a:lnTo>
                  <a:lnTo>
                    <a:pt x="116" y="135"/>
                  </a:lnTo>
                  <a:lnTo>
                    <a:pt x="116" y="137"/>
                  </a:lnTo>
                  <a:lnTo>
                    <a:pt x="116" y="139"/>
                  </a:lnTo>
                  <a:lnTo>
                    <a:pt x="112" y="140"/>
                  </a:lnTo>
                  <a:lnTo>
                    <a:pt x="108" y="140"/>
                  </a:lnTo>
                  <a:lnTo>
                    <a:pt x="102" y="140"/>
                  </a:lnTo>
                  <a:lnTo>
                    <a:pt x="99" y="140"/>
                  </a:lnTo>
                  <a:lnTo>
                    <a:pt x="95" y="142"/>
                  </a:lnTo>
                  <a:lnTo>
                    <a:pt x="91" y="142"/>
                  </a:lnTo>
                  <a:lnTo>
                    <a:pt x="89" y="140"/>
                  </a:lnTo>
                  <a:lnTo>
                    <a:pt x="86" y="139"/>
                  </a:lnTo>
                  <a:lnTo>
                    <a:pt x="84" y="137"/>
                  </a:lnTo>
                  <a:lnTo>
                    <a:pt x="80" y="139"/>
                  </a:lnTo>
                  <a:lnTo>
                    <a:pt x="78" y="137"/>
                  </a:lnTo>
                  <a:lnTo>
                    <a:pt x="73" y="139"/>
                  </a:lnTo>
                  <a:lnTo>
                    <a:pt x="71" y="137"/>
                  </a:lnTo>
                  <a:lnTo>
                    <a:pt x="71" y="135"/>
                  </a:lnTo>
                  <a:lnTo>
                    <a:pt x="71" y="133"/>
                  </a:lnTo>
                  <a:lnTo>
                    <a:pt x="71" y="129"/>
                  </a:lnTo>
                  <a:lnTo>
                    <a:pt x="73" y="131"/>
                  </a:lnTo>
                  <a:lnTo>
                    <a:pt x="74" y="131"/>
                  </a:lnTo>
                  <a:lnTo>
                    <a:pt x="73" y="129"/>
                  </a:lnTo>
                  <a:lnTo>
                    <a:pt x="74" y="129"/>
                  </a:lnTo>
                  <a:close/>
                  <a:moveTo>
                    <a:pt x="129" y="125"/>
                  </a:moveTo>
                  <a:lnTo>
                    <a:pt x="129" y="127"/>
                  </a:lnTo>
                  <a:lnTo>
                    <a:pt x="130" y="131"/>
                  </a:lnTo>
                  <a:lnTo>
                    <a:pt x="130" y="133"/>
                  </a:lnTo>
                  <a:lnTo>
                    <a:pt x="129" y="133"/>
                  </a:lnTo>
                  <a:lnTo>
                    <a:pt x="129" y="131"/>
                  </a:lnTo>
                  <a:lnTo>
                    <a:pt x="127" y="129"/>
                  </a:lnTo>
                  <a:lnTo>
                    <a:pt x="129" y="125"/>
                  </a:lnTo>
                  <a:close/>
                  <a:moveTo>
                    <a:pt x="130" y="124"/>
                  </a:moveTo>
                  <a:lnTo>
                    <a:pt x="130" y="125"/>
                  </a:lnTo>
                  <a:lnTo>
                    <a:pt x="129" y="125"/>
                  </a:lnTo>
                  <a:lnTo>
                    <a:pt x="129" y="124"/>
                  </a:lnTo>
                  <a:lnTo>
                    <a:pt x="130" y="124"/>
                  </a:lnTo>
                  <a:close/>
                  <a:moveTo>
                    <a:pt x="59" y="114"/>
                  </a:moveTo>
                  <a:lnTo>
                    <a:pt x="59" y="116"/>
                  </a:lnTo>
                  <a:lnTo>
                    <a:pt x="61" y="118"/>
                  </a:lnTo>
                  <a:lnTo>
                    <a:pt x="61" y="122"/>
                  </a:lnTo>
                  <a:lnTo>
                    <a:pt x="59" y="120"/>
                  </a:lnTo>
                  <a:lnTo>
                    <a:pt x="59" y="118"/>
                  </a:lnTo>
                  <a:lnTo>
                    <a:pt x="58" y="116"/>
                  </a:lnTo>
                  <a:lnTo>
                    <a:pt x="59" y="114"/>
                  </a:lnTo>
                  <a:lnTo>
                    <a:pt x="59" y="114"/>
                  </a:lnTo>
                  <a:close/>
                  <a:moveTo>
                    <a:pt x="147" y="112"/>
                  </a:moveTo>
                  <a:lnTo>
                    <a:pt x="147" y="114"/>
                  </a:lnTo>
                  <a:lnTo>
                    <a:pt x="145" y="116"/>
                  </a:lnTo>
                  <a:lnTo>
                    <a:pt x="145" y="118"/>
                  </a:lnTo>
                  <a:lnTo>
                    <a:pt x="144" y="118"/>
                  </a:lnTo>
                  <a:lnTo>
                    <a:pt x="144" y="120"/>
                  </a:lnTo>
                  <a:lnTo>
                    <a:pt x="142" y="120"/>
                  </a:lnTo>
                  <a:lnTo>
                    <a:pt x="140" y="122"/>
                  </a:lnTo>
                  <a:lnTo>
                    <a:pt x="140" y="124"/>
                  </a:lnTo>
                  <a:lnTo>
                    <a:pt x="138" y="124"/>
                  </a:lnTo>
                  <a:lnTo>
                    <a:pt x="136" y="124"/>
                  </a:lnTo>
                  <a:lnTo>
                    <a:pt x="138" y="122"/>
                  </a:lnTo>
                  <a:lnTo>
                    <a:pt x="136" y="120"/>
                  </a:lnTo>
                  <a:lnTo>
                    <a:pt x="138" y="118"/>
                  </a:lnTo>
                  <a:lnTo>
                    <a:pt x="142" y="116"/>
                  </a:lnTo>
                  <a:lnTo>
                    <a:pt x="145" y="114"/>
                  </a:lnTo>
                  <a:lnTo>
                    <a:pt x="147" y="112"/>
                  </a:lnTo>
                  <a:close/>
                  <a:moveTo>
                    <a:pt x="59" y="112"/>
                  </a:moveTo>
                  <a:lnTo>
                    <a:pt x="59" y="112"/>
                  </a:lnTo>
                  <a:lnTo>
                    <a:pt x="59" y="112"/>
                  </a:lnTo>
                  <a:lnTo>
                    <a:pt x="59" y="112"/>
                  </a:lnTo>
                  <a:close/>
                  <a:moveTo>
                    <a:pt x="117" y="109"/>
                  </a:moveTo>
                  <a:lnTo>
                    <a:pt x="117" y="110"/>
                  </a:lnTo>
                  <a:lnTo>
                    <a:pt x="117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4" y="112"/>
                  </a:lnTo>
                  <a:lnTo>
                    <a:pt x="114" y="110"/>
                  </a:lnTo>
                  <a:lnTo>
                    <a:pt x="117" y="109"/>
                  </a:lnTo>
                  <a:close/>
                  <a:moveTo>
                    <a:pt x="82" y="109"/>
                  </a:moveTo>
                  <a:lnTo>
                    <a:pt x="84" y="109"/>
                  </a:lnTo>
                  <a:lnTo>
                    <a:pt x="84" y="110"/>
                  </a:lnTo>
                  <a:lnTo>
                    <a:pt x="82" y="112"/>
                  </a:lnTo>
                  <a:lnTo>
                    <a:pt x="80" y="112"/>
                  </a:lnTo>
                  <a:lnTo>
                    <a:pt x="82" y="109"/>
                  </a:lnTo>
                  <a:close/>
                  <a:moveTo>
                    <a:pt x="95" y="99"/>
                  </a:moveTo>
                  <a:lnTo>
                    <a:pt x="97" y="99"/>
                  </a:lnTo>
                  <a:lnTo>
                    <a:pt x="97" y="101"/>
                  </a:lnTo>
                  <a:lnTo>
                    <a:pt x="95" y="105"/>
                  </a:lnTo>
                  <a:lnTo>
                    <a:pt x="93" y="103"/>
                  </a:lnTo>
                  <a:lnTo>
                    <a:pt x="95" y="99"/>
                  </a:lnTo>
                  <a:close/>
                  <a:moveTo>
                    <a:pt x="84" y="99"/>
                  </a:moveTo>
                  <a:lnTo>
                    <a:pt x="84" y="103"/>
                  </a:lnTo>
                  <a:lnTo>
                    <a:pt x="82" y="101"/>
                  </a:lnTo>
                  <a:lnTo>
                    <a:pt x="84" y="99"/>
                  </a:lnTo>
                  <a:close/>
                  <a:moveTo>
                    <a:pt x="101" y="99"/>
                  </a:moveTo>
                  <a:lnTo>
                    <a:pt x="102" y="99"/>
                  </a:lnTo>
                  <a:lnTo>
                    <a:pt x="102" y="101"/>
                  </a:lnTo>
                  <a:lnTo>
                    <a:pt x="101" y="103"/>
                  </a:lnTo>
                  <a:lnTo>
                    <a:pt x="99" y="103"/>
                  </a:lnTo>
                  <a:lnTo>
                    <a:pt x="99" y="101"/>
                  </a:lnTo>
                  <a:lnTo>
                    <a:pt x="101" y="99"/>
                  </a:lnTo>
                  <a:close/>
                  <a:moveTo>
                    <a:pt x="82" y="96"/>
                  </a:moveTo>
                  <a:lnTo>
                    <a:pt x="84" y="96"/>
                  </a:lnTo>
                  <a:lnTo>
                    <a:pt x="84" y="97"/>
                  </a:lnTo>
                  <a:lnTo>
                    <a:pt x="82" y="97"/>
                  </a:lnTo>
                  <a:lnTo>
                    <a:pt x="82" y="97"/>
                  </a:lnTo>
                  <a:lnTo>
                    <a:pt x="82" y="96"/>
                  </a:lnTo>
                  <a:close/>
                  <a:moveTo>
                    <a:pt x="99" y="96"/>
                  </a:moveTo>
                  <a:lnTo>
                    <a:pt x="101" y="96"/>
                  </a:lnTo>
                  <a:lnTo>
                    <a:pt x="99" y="96"/>
                  </a:lnTo>
                  <a:lnTo>
                    <a:pt x="99" y="96"/>
                  </a:lnTo>
                  <a:close/>
                  <a:moveTo>
                    <a:pt x="80" y="92"/>
                  </a:moveTo>
                  <a:lnTo>
                    <a:pt x="82" y="94"/>
                  </a:lnTo>
                  <a:lnTo>
                    <a:pt x="80" y="94"/>
                  </a:lnTo>
                  <a:lnTo>
                    <a:pt x="80" y="94"/>
                  </a:lnTo>
                  <a:lnTo>
                    <a:pt x="80" y="92"/>
                  </a:lnTo>
                  <a:close/>
                  <a:moveTo>
                    <a:pt x="95" y="92"/>
                  </a:moveTo>
                  <a:lnTo>
                    <a:pt x="97" y="92"/>
                  </a:lnTo>
                  <a:lnTo>
                    <a:pt x="97" y="94"/>
                  </a:lnTo>
                  <a:lnTo>
                    <a:pt x="95" y="94"/>
                  </a:lnTo>
                  <a:lnTo>
                    <a:pt x="93" y="92"/>
                  </a:lnTo>
                  <a:lnTo>
                    <a:pt x="95" y="92"/>
                  </a:lnTo>
                  <a:close/>
                  <a:moveTo>
                    <a:pt x="112" y="90"/>
                  </a:moveTo>
                  <a:lnTo>
                    <a:pt x="112" y="92"/>
                  </a:lnTo>
                  <a:lnTo>
                    <a:pt x="108" y="94"/>
                  </a:lnTo>
                  <a:lnTo>
                    <a:pt x="108" y="94"/>
                  </a:lnTo>
                  <a:lnTo>
                    <a:pt x="108" y="92"/>
                  </a:lnTo>
                  <a:lnTo>
                    <a:pt x="112" y="90"/>
                  </a:lnTo>
                  <a:close/>
                  <a:moveTo>
                    <a:pt x="117" y="86"/>
                  </a:moveTo>
                  <a:lnTo>
                    <a:pt x="119" y="86"/>
                  </a:lnTo>
                  <a:lnTo>
                    <a:pt x="121" y="88"/>
                  </a:lnTo>
                  <a:lnTo>
                    <a:pt x="121" y="88"/>
                  </a:lnTo>
                  <a:lnTo>
                    <a:pt x="123" y="88"/>
                  </a:lnTo>
                  <a:lnTo>
                    <a:pt x="123" y="88"/>
                  </a:lnTo>
                  <a:lnTo>
                    <a:pt x="121" y="90"/>
                  </a:lnTo>
                  <a:lnTo>
                    <a:pt x="121" y="92"/>
                  </a:lnTo>
                  <a:lnTo>
                    <a:pt x="119" y="90"/>
                  </a:lnTo>
                  <a:lnTo>
                    <a:pt x="117" y="90"/>
                  </a:lnTo>
                  <a:lnTo>
                    <a:pt x="116" y="90"/>
                  </a:lnTo>
                  <a:lnTo>
                    <a:pt x="114" y="90"/>
                  </a:lnTo>
                  <a:lnTo>
                    <a:pt x="114" y="88"/>
                  </a:lnTo>
                  <a:lnTo>
                    <a:pt x="117" y="86"/>
                  </a:lnTo>
                  <a:close/>
                  <a:moveTo>
                    <a:pt x="20" y="84"/>
                  </a:moveTo>
                  <a:lnTo>
                    <a:pt x="22" y="86"/>
                  </a:lnTo>
                  <a:lnTo>
                    <a:pt x="24" y="88"/>
                  </a:lnTo>
                  <a:lnTo>
                    <a:pt x="26" y="90"/>
                  </a:lnTo>
                  <a:lnTo>
                    <a:pt x="24" y="90"/>
                  </a:lnTo>
                  <a:lnTo>
                    <a:pt x="24" y="90"/>
                  </a:lnTo>
                  <a:lnTo>
                    <a:pt x="22" y="90"/>
                  </a:lnTo>
                  <a:lnTo>
                    <a:pt x="18" y="88"/>
                  </a:lnTo>
                  <a:lnTo>
                    <a:pt x="20" y="86"/>
                  </a:lnTo>
                  <a:lnTo>
                    <a:pt x="20" y="84"/>
                  </a:lnTo>
                  <a:close/>
                  <a:moveTo>
                    <a:pt x="87" y="84"/>
                  </a:moveTo>
                  <a:lnTo>
                    <a:pt x="89" y="86"/>
                  </a:lnTo>
                  <a:lnTo>
                    <a:pt x="91" y="90"/>
                  </a:lnTo>
                  <a:lnTo>
                    <a:pt x="91" y="92"/>
                  </a:lnTo>
                  <a:lnTo>
                    <a:pt x="89" y="92"/>
                  </a:lnTo>
                  <a:lnTo>
                    <a:pt x="87" y="88"/>
                  </a:lnTo>
                  <a:lnTo>
                    <a:pt x="86" y="86"/>
                  </a:lnTo>
                  <a:lnTo>
                    <a:pt x="86" y="84"/>
                  </a:lnTo>
                  <a:lnTo>
                    <a:pt x="87" y="84"/>
                  </a:lnTo>
                  <a:close/>
                  <a:moveTo>
                    <a:pt x="18" y="71"/>
                  </a:moveTo>
                  <a:lnTo>
                    <a:pt x="20" y="73"/>
                  </a:lnTo>
                  <a:lnTo>
                    <a:pt x="20" y="77"/>
                  </a:lnTo>
                  <a:lnTo>
                    <a:pt x="20" y="77"/>
                  </a:lnTo>
                  <a:lnTo>
                    <a:pt x="22" y="79"/>
                  </a:lnTo>
                  <a:lnTo>
                    <a:pt x="22" y="81"/>
                  </a:lnTo>
                  <a:lnTo>
                    <a:pt x="24" y="81"/>
                  </a:lnTo>
                  <a:lnTo>
                    <a:pt x="22" y="82"/>
                  </a:lnTo>
                  <a:lnTo>
                    <a:pt x="20" y="82"/>
                  </a:lnTo>
                  <a:lnTo>
                    <a:pt x="18" y="82"/>
                  </a:lnTo>
                  <a:lnTo>
                    <a:pt x="18" y="81"/>
                  </a:lnTo>
                  <a:lnTo>
                    <a:pt x="16" y="79"/>
                  </a:lnTo>
                  <a:lnTo>
                    <a:pt x="16" y="81"/>
                  </a:lnTo>
                  <a:lnTo>
                    <a:pt x="16" y="82"/>
                  </a:lnTo>
                  <a:lnTo>
                    <a:pt x="15" y="81"/>
                  </a:lnTo>
                  <a:lnTo>
                    <a:pt x="15" y="77"/>
                  </a:lnTo>
                  <a:lnTo>
                    <a:pt x="16" y="75"/>
                  </a:lnTo>
                  <a:lnTo>
                    <a:pt x="18" y="77"/>
                  </a:lnTo>
                  <a:lnTo>
                    <a:pt x="18" y="71"/>
                  </a:lnTo>
                  <a:close/>
                  <a:moveTo>
                    <a:pt x="106" y="69"/>
                  </a:moveTo>
                  <a:lnTo>
                    <a:pt x="108" y="69"/>
                  </a:lnTo>
                  <a:lnTo>
                    <a:pt x="108" y="71"/>
                  </a:lnTo>
                  <a:lnTo>
                    <a:pt x="110" y="75"/>
                  </a:lnTo>
                  <a:lnTo>
                    <a:pt x="110" y="77"/>
                  </a:lnTo>
                  <a:lnTo>
                    <a:pt x="106" y="79"/>
                  </a:lnTo>
                  <a:lnTo>
                    <a:pt x="104" y="77"/>
                  </a:lnTo>
                  <a:lnTo>
                    <a:pt x="104" y="77"/>
                  </a:lnTo>
                  <a:lnTo>
                    <a:pt x="106" y="75"/>
                  </a:lnTo>
                  <a:lnTo>
                    <a:pt x="106" y="73"/>
                  </a:lnTo>
                  <a:lnTo>
                    <a:pt x="104" y="71"/>
                  </a:lnTo>
                  <a:lnTo>
                    <a:pt x="104" y="69"/>
                  </a:lnTo>
                  <a:lnTo>
                    <a:pt x="106" y="69"/>
                  </a:lnTo>
                  <a:close/>
                  <a:moveTo>
                    <a:pt x="20" y="66"/>
                  </a:moveTo>
                  <a:lnTo>
                    <a:pt x="20" y="69"/>
                  </a:lnTo>
                  <a:lnTo>
                    <a:pt x="20" y="71"/>
                  </a:lnTo>
                  <a:lnTo>
                    <a:pt x="18" y="71"/>
                  </a:lnTo>
                  <a:lnTo>
                    <a:pt x="18" y="71"/>
                  </a:lnTo>
                  <a:lnTo>
                    <a:pt x="18" y="69"/>
                  </a:lnTo>
                  <a:lnTo>
                    <a:pt x="18" y="67"/>
                  </a:lnTo>
                  <a:lnTo>
                    <a:pt x="20" y="66"/>
                  </a:lnTo>
                  <a:close/>
                  <a:moveTo>
                    <a:pt x="82" y="62"/>
                  </a:moveTo>
                  <a:lnTo>
                    <a:pt x="84" y="64"/>
                  </a:lnTo>
                  <a:lnTo>
                    <a:pt x="86" y="64"/>
                  </a:lnTo>
                  <a:lnTo>
                    <a:pt x="86" y="67"/>
                  </a:lnTo>
                  <a:lnTo>
                    <a:pt x="84" y="67"/>
                  </a:lnTo>
                  <a:lnTo>
                    <a:pt x="84" y="66"/>
                  </a:lnTo>
                  <a:lnTo>
                    <a:pt x="84" y="66"/>
                  </a:lnTo>
                  <a:lnTo>
                    <a:pt x="82" y="62"/>
                  </a:lnTo>
                  <a:lnTo>
                    <a:pt x="82" y="62"/>
                  </a:lnTo>
                  <a:close/>
                  <a:moveTo>
                    <a:pt x="61" y="62"/>
                  </a:moveTo>
                  <a:lnTo>
                    <a:pt x="63" y="64"/>
                  </a:lnTo>
                  <a:lnTo>
                    <a:pt x="67" y="66"/>
                  </a:lnTo>
                  <a:lnTo>
                    <a:pt x="69" y="67"/>
                  </a:lnTo>
                  <a:lnTo>
                    <a:pt x="71" y="67"/>
                  </a:lnTo>
                  <a:lnTo>
                    <a:pt x="73" y="67"/>
                  </a:lnTo>
                  <a:lnTo>
                    <a:pt x="73" y="67"/>
                  </a:lnTo>
                  <a:lnTo>
                    <a:pt x="76" y="71"/>
                  </a:lnTo>
                  <a:lnTo>
                    <a:pt x="78" y="75"/>
                  </a:lnTo>
                  <a:lnTo>
                    <a:pt x="78" y="75"/>
                  </a:lnTo>
                  <a:lnTo>
                    <a:pt x="78" y="77"/>
                  </a:lnTo>
                  <a:lnTo>
                    <a:pt x="78" y="81"/>
                  </a:lnTo>
                  <a:lnTo>
                    <a:pt x="80" y="82"/>
                  </a:lnTo>
                  <a:lnTo>
                    <a:pt x="82" y="81"/>
                  </a:lnTo>
                  <a:lnTo>
                    <a:pt x="84" y="81"/>
                  </a:lnTo>
                  <a:lnTo>
                    <a:pt x="84" y="84"/>
                  </a:lnTo>
                  <a:lnTo>
                    <a:pt x="82" y="84"/>
                  </a:lnTo>
                  <a:lnTo>
                    <a:pt x="80" y="84"/>
                  </a:lnTo>
                  <a:lnTo>
                    <a:pt x="78" y="82"/>
                  </a:lnTo>
                  <a:lnTo>
                    <a:pt x="76" y="81"/>
                  </a:lnTo>
                  <a:lnTo>
                    <a:pt x="76" y="79"/>
                  </a:lnTo>
                  <a:lnTo>
                    <a:pt x="76" y="79"/>
                  </a:lnTo>
                  <a:lnTo>
                    <a:pt x="74" y="75"/>
                  </a:lnTo>
                  <a:lnTo>
                    <a:pt x="73" y="73"/>
                  </a:lnTo>
                  <a:lnTo>
                    <a:pt x="71" y="73"/>
                  </a:lnTo>
                  <a:lnTo>
                    <a:pt x="67" y="73"/>
                  </a:lnTo>
                  <a:lnTo>
                    <a:pt x="67" y="69"/>
                  </a:lnTo>
                  <a:lnTo>
                    <a:pt x="63" y="69"/>
                  </a:lnTo>
                  <a:lnTo>
                    <a:pt x="63" y="67"/>
                  </a:lnTo>
                  <a:lnTo>
                    <a:pt x="61" y="67"/>
                  </a:lnTo>
                  <a:lnTo>
                    <a:pt x="61" y="66"/>
                  </a:lnTo>
                  <a:lnTo>
                    <a:pt x="59" y="66"/>
                  </a:lnTo>
                  <a:lnTo>
                    <a:pt x="56" y="66"/>
                  </a:lnTo>
                  <a:lnTo>
                    <a:pt x="54" y="64"/>
                  </a:lnTo>
                  <a:lnTo>
                    <a:pt x="58" y="62"/>
                  </a:lnTo>
                  <a:lnTo>
                    <a:pt x="61" y="62"/>
                  </a:lnTo>
                  <a:close/>
                  <a:moveTo>
                    <a:pt x="67" y="58"/>
                  </a:moveTo>
                  <a:lnTo>
                    <a:pt x="67" y="58"/>
                  </a:lnTo>
                  <a:lnTo>
                    <a:pt x="69" y="60"/>
                  </a:lnTo>
                  <a:lnTo>
                    <a:pt x="67" y="62"/>
                  </a:lnTo>
                  <a:lnTo>
                    <a:pt x="65" y="58"/>
                  </a:lnTo>
                  <a:lnTo>
                    <a:pt x="67" y="58"/>
                  </a:lnTo>
                  <a:close/>
                  <a:moveTo>
                    <a:pt x="63" y="58"/>
                  </a:moveTo>
                  <a:lnTo>
                    <a:pt x="63" y="58"/>
                  </a:lnTo>
                  <a:lnTo>
                    <a:pt x="63" y="60"/>
                  </a:lnTo>
                  <a:lnTo>
                    <a:pt x="61" y="58"/>
                  </a:lnTo>
                  <a:lnTo>
                    <a:pt x="63" y="58"/>
                  </a:lnTo>
                  <a:close/>
                  <a:moveTo>
                    <a:pt x="112" y="52"/>
                  </a:moveTo>
                  <a:lnTo>
                    <a:pt x="114" y="54"/>
                  </a:lnTo>
                  <a:lnTo>
                    <a:pt x="112" y="56"/>
                  </a:lnTo>
                  <a:lnTo>
                    <a:pt x="114" y="56"/>
                  </a:lnTo>
                  <a:lnTo>
                    <a:pt x="114" y="58"/>
                  </a:lnTo>
                  <a:lnTo>
                    <a:pt x="114" y="62"/>
                  </a:lnTo>
                  <a:lnTo>
                    <a:pt x="110" y="62"/>
                  </a:lnTo>
                  <a:lnTo>
                    <a:pt x="108" y="62"/>
                  </a:lnTo>
                  <a:lnTo>
                    <a:pt x="108" y="60"/>
                  </a:lnTo>
                  <a:lnTo>
                    <a:pt x="110" y="58"/>
                  </a:lnTo>
                  <a:lnTo>
                    <a:pt x="110" y="56"/>
                  </a:lnTo>
                  <a:lnTo>
                    <a:pt x="108" y="56"/>
                  </a:lnTo>
                  <a:lnTo>
                    <a:pt x="108" y="58"/>
                  </a:lnTo>
                  <a:lnTo>
                    <a:pt x="106" y="60"/>
                  </a:lnTo>
                  <a:lnTo>
                    <a:pt x="106" y="62"/>
                  </a:lnTo>
                  <a:lnTo>
                    <a:pt x="104" y="62"/>
                  </a:lnTo>
                  <a:lnTo>
                    <a:pt x="102" y="58"/>
                  </a:lnTo>
                  <a:lnTo>
                    <a:pt x="102" y="56"/>
                  </a:lnTo>
                  <a:lnTo>
                    <a:pt x="108" y="54"/>
                  </a:lnTo>
                  <a:lnTo>
                    <a:pt x="108" y="54"/>
                  </a:lnTo>
                  <a:lnTo>
                    <a:pt x="112" y="52"/>
                  </a:lnTo>
                  <a:close/>
                  <a:moveTo>
                    <a:pt x="3" y="45"/>
                  </a:moveTo>
                  <a:lnTo>
                    <a:pt x="5" y="47"/>
                  </a:lnTo>
                  <a:lnTo>
                    <a:pt x="5" y="51"/>
                  </a:lnTo>
                  <a:lnTo>
                    <a:pt x="7" y="52"/>
                  </a:lnTo>
                  <a:lnTo>
                    <a:pt x="9" y="52"/>
                  </a:lnTo>
                  <a:lnTo>
                    <a:pt x="9" y="54"/>
                  </a:lnTo>
                  <a:lnTo>
                    <a:pt x="9" y="54"/>
                  </a:lnTo>
                  <a:lnTo>
                    <a:pt x="5" y="52"/>
                  </a:lnTo>
                  <a:lnTo>
                    <a:pt x="3" y="51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3" y="45"/>
                  </a:lnTo>
                  <a:close/>
                  <a:moveTo>
                    <a:pt x="95" y="38"/>
                  </a:moveTo>
                  <a:lnTo>
                    <a:pt x="95" y="39"/>
                  </a:lnTo>
                  <a:lnTo>
                    <a:pt x="93" y="41"/>
                  </a:lnTo>
                  <a:lnTo>
                    <a:pt x="93" y="45"/>
                  </a:lnTo>
                  <a:lnTo>
                    <a:pt x="91" y="43"/>
                  </a:lnTo>
                  <a:lnTo>
                    <a:pt x="89" y="43"/>
                  </a:lnTo>
                  <a:lnTo>
                    <a:pt x="89" y="43"/>
                  </a:lnTo>
                  <a:lnTo>
                    <a:pt x="87" y="39"/>
                  </a:lnTo>
                  <a:lnTo>
                    <a:pt x="89" y="39"/>
                  </a:lnTo>
                  <a:lnTo>
                    <a:pt x="91" y="39"/>
                  </a:lnTo>
                  <a:lnTo>
                    <a:pt x="93" y="39"/>
                  </a:lnTo>
                  <a:lnTo>
                    <a:pt x="95" y="38"/>
                  </a:lnTo>
                  <a:close/>
                  <a:moveTo>
                    <a:pt x="99" y="28"/>
                  </a:moveTo>
                  <a:lnTo>
                    <a:pt x="101" y="28"/>
                  </a:lnTo>
                  <a:lnTo>
                    <a:pt x="101" y="30"/>
                  </a:lnTo>
                  <a:lnTo>
                    <a:pt x="99" y="32"/>
                  </a:lnTo>
                  <a:lnTo>
                    <a:pt x="95" y="30"/>
                  </a:lnTo>
                  <a:lnTo>
                    <a:pt x="97" y="28"/>
                  </a:lnTo>
                  <a:lnTo>
                    <a:pt x="99" y="28"/>
                  </a:lnTo>
                  <a:close/>
                  <a:moveTo>
                    <a:pt x="82" y="24"/>
                  </a:moveTo>
                  <a:lnTo>
                    <a:pt x="84" y="24"/>
                  </a:lnTo>
                  <a:lnTo>
                    <a:pt x="84" y="26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0" y="28"/>
                  </a:lnTo>
                  <a:lnTo>
                    <a:pt x="80" y="24"/>
                  </a:lnTo>
                  <a:lnTo>
                    <a:pt x="82" y="24"/>
                  </a:lnTo>
                  <a:close/>
                  <a:moveTo>
                    <a:pt x="108" y="0"/>
                  </a:moveTo>
                  <a:lnTo>
                    <a:pt x="110" y="0"/>
                  </a:lnTo>
                  <a:lnTo>
                    <a:pt x="110" y="6"/>
                  </a:lnTo>
                  <a:lnTo>
                    <a:pt x="114" y="6"/>
                  </a:lnTo>
                  <a:lnTo>
                    <a:pt x="112" y="11"/>
                  </a:lnTo>
                  <a:lnTo>
                    <a:pt x="108" y="13"/>
                  </a:lnTo>
                  <a:lnTo>
                    <a:pt x="110" y="17"/>
                  </a:lnTo>
                  <a:lnTo>
                    <a:pt x="106" y="21"/>
                  </a:lnTo>
                  <a:lnTo>
                    <a:pt x="104" y="23"/>
                  </a:lnTo>
                  <a:lnTo>
                    <a:pt x="99" y="21"/>
                  </a:lnTo>
                  <a:lnTo>
                    <a:pt x="91" y="21"/>
                  </a:lnTo>
                  <a:lnTo>
                    <a:pt x="89" y="17"/>
                  </a:lnTo>
                  <a:lnTo>
                    <a:pt x="87" y="17"/>
                  </a:lnTo>
                  <a:lnTo>
                    <a:pt x="87" y="19"/>
                  </a:lnTo>
                  <a:lnTo>
                    <a:pt x="84" y="23"/>
                  </a:lnTo>
                  <a:lnTo>
                    <a:pt x="82" y="23"/>
                  </a:lnTo>
                  <a:lnTo>
                    <a:pt x="78" y="19"/>
                  </a:lnTo>
                  <a:lnTo>
                    <a:pt x="76" y="21"/>
                  </a:lnTo>
                  <a:lnTo>
                    <a:pt x="74" y="24"/>
                  </a:lnTo>
                  <a:lnTo>
                    <a:pt x="71" y="26"/>
                  </a:lnTo>
                  <a:lnTo>
                    <a:pt x="69" y="26"/>
                  </a:lnTo>
                  <a:lnTo>
                    <a:pt x="67" y="28"/>
                  </a:lnTo>
                  <a:lnTo>
                    <a:pt x="69" y="32"/>
                  </a:lnTo>
                  <a:lnTo>
                    <a:pt x="73" y="32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3" y="34"/>
                  </a:lnTo>
                  <a:lnTo>
                    <a:pt x="67" y="34"/>
                  </a:lnTo>
                  <a:lnTo>
                    <a:pt x="67" y="36"/>
                  </a:lnTo>
                  <a:lnTo>
                    <a:pt x="69" y="36"/>
                  </a:lnTo>
                  <a:lnTo>
                    <a:pt x="73" y="38"/>
                  </a:lnTo>
                  <a:lnTo>
                    <a:pt x="71" y="41"/>
                  </a:lnTo>
                  <a:lnTo>
                    <a:pt x="69" y="39"/>
                  </a:lnTo>
                  <a:lnTo>
                    <a:pt x="65" y="36"/>
                  </a:lnTo>
                  <a:lnTo>
                    <a:pt x="61" y="34"/>
                  </a:lnTo>
                  <a:lnTo>
                    <a:pt x="61" y="38"/>
                  </a:lnTo>
                  <a:lnTo>
                    <a:pt x="63" y="39"/>
                  </a:lnTo>
                  <a:lnTo>
                    <a:pt x="65" y="41"/>
                  </a:lnTo>
                  <a:lnTo>
                    <a:pt x="61" y="41"/>
                  </a:lnTo>
                  <a:lnTo>
                    <a:pt x="59" y="39"/>
                  </a:lnTo>
                  <a:lnTo>
                    <a:pt x="58" y="34"/>
                  </a:lnTo>
                  <a:lnTo>
                    <a:pt x="52" y="32"/>
                  </a:lnTo>
                  <a:lnTo>
                    <a:pt x="52" y="30"/>
                  </a:lnTo>
                  <a:lnTo>
                    <a:pt x="54" y="30"/>
                  </a:lnTo>
                  <a:lnTo>
                    <a:pt x="54" y="26"/>
                  </a:lnTo>
                  <a:lnTo>
                    <a:pt x="50" y="28"/>
                  </a:lnTo>
                  <a:lnTo>
                    <a:pt x="48" y="32"/>
                  </a:lnTo>
                  <a:lnTo>
                    <a:pt x="48" y="38"/>
                  </a:lnTo>
                  <a:lnTo>
                    <a:pt x="46" y="39"/>
                  </a:lnTo>
                  <a:lnTo>
                    <a:pt x="50" y="43"/>
                  </a:lnTo>
                  <a:lnTo>
                    <a:pt x="52" y="45"/>
                  </a:lnTo>
                  <a:lnTo>
                    <a:pt x="54" y="47"/>
                  </a:lnTo>
                  <a:lnTo>
                    <a:pt x="59" y="54"/>
                  </a:lnTo>
                  <a:lnTo>
                    <a:pt x="61" y="56"/>
                  </a:lnTo>
                  <a:lnTo>
                    <a:pt x="59" y="60"/>
                  </a:lnTo>
                  <a:lnTo>
                    <a:pt x="58" y="60"/>
                  </a:lnTo>
                  <a:lnTo>
                    <a:pt x="58" y="58"/>
                  </a:lnTo>
                  <a:lnTo>
                    <a:pt x="58" y="56"/>
                  </a:lnTo>
                  <a:lnTo>
                    <a:pt x="56" y="54"/>
                  </a:lnTo>
                  <a:lnTo>
                    <a:pt x="54" y="54"/>
                  </a:lnTo>
                  <a:lnTo>
                    <a:pt x="54" y="56"/>
                  </a:lnTo>
                  <a:lnTo>
                    <a:pt x="52" y="58"/>
                  </a:lnTo>
                  <a:lnTo>
                    <a:pt x="56" y="60"/>
                  </a:lnTo>
                  <a:lnTo>
                    <a:pt x="56" y="62"/>
                  </a:lnTo>
                  <a:lnTo>
                    <a:pt x="54" y="64"/>
                  </a:lnTo>
                  <a:lnTo>
                    <a:pt x="50" y="64"/>
                  </a:lnTo>
                  <a:lnTo>
                    <a:pt x="54" y="67"/>
                  </a:lnTo>
                  <a:lnTo>
                    <a:pt x="56" y="67"/>
                  </a:lnTo>
                  <a:lnTo>
                    <a:pt x="58" y="69"/>
                  </a:lnTo>
                  <a:lnTo>
                    <a:pt x="59" y="69"/>
                  </a:lnTo>
                  <a:lnTo>
                    <a:pt x="61" y="71"/>
                  </a:lnTo>
                  <a:lnTo>
                    <a:pt x="63" y="71"/>
                  </a:lnTo>
                  <a:lnTo>
                    <a:pt x="71" y="77"/>
                  </a:lnTo>
                  <a:lnTo>
                    <a:pt x="73" y="79"/>
                  </a:lnTo>
                  <a:lnTo>
                    <a:pt x="73" y="82"/>
                  </a:lnTo>
                  <a:lnTo>
                    <a:pt x="74" y="86"/>
                  </a:lnTo>
                  <a:lnTo>
                    <a:pt x="74" y="88"/>
                  </a:lnTo>
                  <a:lnTo>
                    <a:pt x="71" y="88"/>
                  </a:lnTo>
                  <a:lnTo>
                    <a:pt x="71" y="86"/>
                  </a:lnTo>
                  <a:lnTo>
                    <a:pt x="65" y="84"/>
                  </a:lnTo>
                  <a:lnTo>
                    <a:pt x="63" y="84"/>
                  </a:lnTo>
                  <a:lnTo>
                    <a:pt x="61" y="84"/>
                  </a:lnTo>
                  <a:lnTo>
                    <a:pt x="58" y="86"/>
                  </a:lnTo>
                  <a:lnTo>
                    <a:pt x="61" y="90"/>
                  </a:lnTo>
                  <a:lnTo>
                    <a:pt x="61" y="90"/>
                  </a:lnTo>
                  <a:lnTo>
                    <a:pt x="63" y="92"/>
                  </a:lnTo>
                  <a:lnTo>
                    <a:pt x="65" y="94"/>
                  </a:lnTo>
                  <a:lnTo>
                    <a:pt x="65" y="94"/>
                  </a:lnTo>
                  <a:lnTo>
                    <a:pt x="67" y="96"/>
                  </a:lnTo>
                  <a:lnTo>
                    <a:pt x="67" y="97"/>
                  </a:lnTo>
                  <a:lnTo>
                    <a:pt x="63" y="96"/>
                  </a:lnTo>
                  <a:lnTo>
                    <a:pt x="61" y="97"/>
                  </a:lnTo>
                  <a:lnTo>
                    <a:pt x="59" y="96"/>
                  </a:lnTo>
                  <a:lnTo>
                    <a:pt x="61" y="96"/>
                  </a:lnTo>
                  <a:lnTo>
                    <a:pt x="58" y="94"/>
                  </a:lnTo>
                  <a:lnTo>
                    <a:pt x="56" y="94"/>
                  </a:lnTo>
                  <a:lnTo>
                    <a:pt x="56" y="94"/>
                  </a:lnTo>
                  <a:lnTo>
                    <a:pt x="58" y="97"/>
                  </a:lnTo>
                  <a:lnTo>
                    <a:pt x="59" y="103"/>
                  </a:lnTo>
                  <a:lnTo>
                    <a:pt x="61" y="107"/>
                  </a:lnTo>
                  <a:lnTo>
                    <a:pt x="61" y="109"/>
                  </a:lnTo>
                  <a:lnTo>
                    <a:pt x="63" y="112"/>
                  </a:lnTo>
                  <a:lnTo>
                    <a:pt x="58" y="109"/>
                  </a:lnTo>
                  <a:lnTo>
                    <a:pt x="56" y="105"/>
                  </a:lnTo>
                  <a:lnTo>
                    <a:pt x="54" y="105"/>
                  </a:lnTo>
                  <a:lnTo>
                    <a:pt x="52" y="110"/>
                  </a:lnTo>
                  <a:lnTo>
                    <a:pt x="52" y="114"/>
                  </a:lnTo>
                  <a:lnTo>
                    <a:pt x="50" y="112"/>
                  </a:lnTo>
                  <a:lnTo>
                    <a:pt x="50" y="109"/>
                  </a:lnTo>
                  <a:lnTo>
                    <a:pt x="50" y="107"/>
                  </a:lnTo>
                  <a:lnTo>
                    <a:pt x="44" y="105"/>
                  </a:lnTo>
                  <a:lnTo>
                    <a:pt x="44" y="101"/>
                  </a:lnTo>
                  <a:lnTo>
                    <a:pt x="43" y="105"/>
                  </a:lnTo>
                  <a:lnTo>
                    <a:pt x="43" y="105"/>
                  </a:lnTo>
                  <a:lnTo>
                    <a:pt x="43" y="109"/>
                  </a:lnTo>
                  <a:lnTo>
                    <a:pt x="41" y="105"/>
                  </a:lnTo>
                  <a:lnTo>
                    <a:pt x="37" y="101"/>
                  </a:lnTo>
                  <a:lnTo>
                    <a:pt x="37" y="99"/>
                  </a:lnTo>
                  <a:lnTo>
                    <a:pt x="39" y="97"/>
                  </a:lnTo>
                  <a:lnTo>
                    <a:pt x="39" y="94"/>
                  </a:lnTo>
                  <a:lnTo>
                    <a:pt x="35" y="92"/>
                  </a:lnTo>
                  <a:lnTo>
                    <a:pt x="31" y="90"/>
                  </a:lnTo>
                  <a:lnTo>
                    <a:pt x="28" y="84"/>
                  </a:lnTo>
                  <a:lnTo>
                    <a:pt x="28" y="82"/>
                  </a:lnTo>
                  <a:lnTo>
                    <a:pt x="29" y="82"/>
                  </a:lnTo>
                  <a:lnTo>
                    <a:pt x="33" y="79"/>
                  </a:lnTo>
                  <a:lnTo>
                    <a:pt x="35" y="81"/>
                  </a:lnTo>
                  <a:lnTo>
                    <a:pt x="39" y="79"/>
                  </a:lnTo>
                  <a:lnTo>
                    <a:pt x="41" y="77"/>
                  </a:lnTo>
                  <a:lnTo>
                    <a:pt x="48" y="82"/>
                  </a:lnTo>
                  <a:lnTo>
                    <a:pt x="52" y="82"/>
                  </a:lnTo>
                  <a:lnTo>
                    <a:pt x="54" y="84"/>
                  </a:lnTo>
                  <a:lnTo>
                    <a:pt x="56" y="82"/>
                  </a:lnTo>
                  <a:lnTo>
                    <a:pt x="58" y="81"/>
                  </a:lnTo>
                  <a:lnTo>
                    <a:pt x="54" y="81"/>
                  </a:lnTo>
                  <a:lnTo>
                    <a:pt x="52" y="79"/>
                  </a:lnTo>
                  <a:lnTo>
                    <a:pt x="50" y="79"/>
                  </a:lnTo>
                  <a:lnTo>
                    <a:pt x="50" y="77"/>
                  </a:lnTo>
                  <a:lnTo>
                    <a:pt x="48" y="77"/>
                  </a:lnTo>
                  <a:lnTo>
                    <a:pt x="43" y="75"/>
                  </a:lnTo>
                  <a:lnTo>
                    <a:pt x="41" y="75"/>
                  </a:lnTo>
                  <a:lnTo>
                    <a:pt x="39" y="77"/>
                  </a:lnTo>
                  <a:lnTo>
                    <a:pt x="35" y="77"/>
                  </a:lnTo>
                  <a:lnTo>
                    <a:pt x="31" y="73"/>
                  </a:lnTo>
                  <a:lnTo>
                    <a:pt x="29" y="77"/>
                  </a:lnTo>
                  <a:lnTo>
                    <a:pt x="28" y="77"/>
                  </a:lnTo>
                  <a:lnTo>
                    <a:pt x="26" y="71"/>
                  </a:lnTo>
                  <a:lnTo>
                    <a:pt x="22" y="66"/>
                  </a:lnTo>
                  <a:lnTo>
                    <a:pt x="22" y="64"/>
                  </a:lnTo>
                  <a:lnTo>
                    <a:pt x="20" y="64"/>
                  </a:lnTo>
                  <a:lnTo>
                    <a:pt x="16" y="58"/>
                  </a:lnTo>
                  <a:lnTo>
                    <a:pt x="11" y="52"/>
                  </a:lnTo>
                  <a:lnTo>
                    <a:pt x="11" y="49"/>
                  </a:lnTo>
                  <a:lnTo>
                    <a:pt x="9" y="49"/>
                  </a:lnTo>
                  <a:lnTo>
                    <a:pt x="13" y="47"/>
                  </a:lnTo>
                  <a:lnTo>
                    <a:pt x="15" y="41"/>
                  </a:lnTo>
                  <a:lnTo>
                    <a:pt x="15" y="38"/>
                  </a:lnTo>
                  <a:lnTo>
                    <a:pt x="20" y="36"/>
                  </a:lnTo>
                  <a:lnTo>
                    <a:pt x="24" y="30"/>
                  </a:lnTo>
                  <a:lnTo>
                    <a:pt x="24" y="26"/>
                  </a:lnTo>
                  <a:lnTo>
                    <a:pt x="31" y="23"/>
                  </a:lnTo>
                  <a:lnTo>
                    <a:pt x="35" y="21"/>
                  </a:lnTo>
                  <a:lnTo>
                    <a:pt x="37" y="19"/>
                  </a:lnTo>
                  <a:lnTo>
                    <a:pt x="39" y="17"/>
                  </a:lnTo>
                  <a:lnTo>
                    <a:pt x="48" y="17"/>
                  </a:lnTo>
                  <a:lnTo>
                    <a:pt x="52" y="15"/>
                  </a:lnTo>
                  <a:lnTo>
                    <a:pt x="56" y="15"/>
                  </a:lnTo>
                  <a:lnTo>
                    <a:pt x="58" y="13"/>
                  </a:lnTo>
                  <a:lnTo>
                    <a:pt x="59" y="13"/>
                  </a:lnTo>
                  <a:lnTo>
                    <a:pt x="65" y="13"/>
                  </a:lnTo>
                  <a:lnTo>
                    <a:pt x="69" y="13"/>
                  </a:lnTo>
                  <a:lnTo>
                    <a:pt x="73" y="9"/>
                  </a:lnTo>
                  <a:lnTo>
                    <a:pt x="76" y="11"/>
                  </a:lnTo>
                  <a:lnTo>
                    <a:pt x="80" y="11"/>
                  </a:lnTo>
                  <a:lnTo>
                    <a:pt x="80" y="13"/>
                  </a:lnTo>
                  <a:lnTo>
                    <a:pt x="84" y="13"/>
                  </a:lnTo>
                  <a:lnTo>
                    <a:pt x="86" y="11"/>
                  </a:lnTo>
                  <a:lnTo>
                    <a:pt x="89" y="11"/>
                  </a:lnTo>
                  <a:lnTo>
                    <a:pt x="93" y="13"/>
                  </a:lnTo>
                  <a:lnTo>
                    <a:pt x="95" y="11"/>
                  </a:lnTo>
                  <a:lnTo>
                    <a:pt x="102" y="11"/>
                  </a:lnTo>
                  <a:lnTo>
                    <a:pt x="104" y="11"/>
                  </a:lnTo>
                  <a:lnTo>
                    <a:pt x="104" y="8"/>
                  </a:lnTo>
                  <a:lnTo>
                    <a:pt x="104" y="4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77">
              <a:extLst>
                <a:ext uri="{FF2B5EF4-FFF2-40B4-BE49-F238E27FC236}">
                  <a16:creationId xmlns:a16="http://schemas.microsoft.com/office/drawing/2014/main" id="{2A7B79E4-C6FA-4BFB-8B36-B56194700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66733" y="5726341"/>
              <a:ext cx="1727538" cy="1350402"/>
            </a:xfrm>
            <a:custGeom>
              <a:avLst/>
              <a:gdLst>
                <a:gd name="T0" fmla="*/ 75 w 142"/>
                <a:gd name="T1" fmla="*/ 6 h 111"/>
                <a:gd name="T2" fmla="*/ 82 w 142"/>
                <a:gd name="T3" fmla="*/ 4 h 111"/>
                <a:gd name="T4" fmla="*/ 90 w 142"/>
                <a:gd name="T5" fmla="*/ 8 h 111"/>
                <a:gd name="T6" fmla="*/ 97 w 142"/>
                <a:gd name="T7" fmla="*/ 8 h 111"/>
                <a:gd name="T8" fmla="*/ 106 w 142"/>
                <a:gd name="T9" fmla="*/ 11 h 111"/>
                <a:gd name="T10" fmla="*/ 106 w 142"/>
                <a:gd name="T11" fmla="*/ 19 h 111"/>
                <a:gd name="T12" fmla="*/ 110 w 142"/>
                <a:gd name="T13" fmla="*/ 28 h 111"/>
                <a:gd name="T14" fmla="*/ 116 w 142"/>
                <a:gd name="T15" fmla="*/ 36 h 111"/>
                <a:gd name="T16" fmla="*/ 123 w 142"/>
                <a:gd name="T17" fmla="*/ 45 h 111"/>
                <a:gd name="T18" fmla="*/ 131 w 142"/>
                <a:gd name="T19" fmla="*/ 53 h 111"/>
                <a:gd name="T20" fmla="*/ 136 w 142"/>
                <a:gd name="T21" fmla="*/ 60 h 111"/>
                <a:gd name="T22" fmla="*/ 140 w 142"/>
                <a:gd name="T23" fmla="*/ 66 h 111"/>
                <a:gd name="T24" fmla="*/ 127 w 142"/>
                <a:gd name="T25" fmla="*/ 71 h 111"/>
                <a:gd name="T26" fmla="*/ 121 w 142"/>
                <a:gd name="T27" fmla="*/ 71 h 111"/>
                <a:gd name="T28" fmla="*/ 125 w 142"/>
                <a:gd name="T29" fmla="*/ 81 h 111"/>
                <a:gd name="T30" fmla="*/ 129 w 142"/>
                <a:gd name="T31" fmla="*/ 90 h 111"/>
                <a:gd name="T32" fmla="*/ 129 w 142"/>
                <a:gd name="T33" fmla="*/ 94 h 111"/>
                <a:gd name="T34" fmla="*/ 118 w 142"/>
                <a:gd name="T35" fmla="*/ 96 h 111"/>
                <a:gd name="T36" fmla="*/ 114 w 142"/>
                <a:gd name="T37" fmla="*/ 109 h 111"/>
                <a:gd name="T38" fmla="*/ 106 w 142"/>
                <a:gd name="T39" fmla="*/ 107 h 111"/>
                <a:gd name="T40" fmla="*/ 99 w 142"/>
                <a:gd name="T41" fmla="*/ 107 h 111"/>
                <a:gd name="T42" fmla="*/ 93 w 142"/>
                <a:gd name="T43" fmla="*/ 111 h 111"/>
                <a:gd name="T44" fmla="*/ 90 w 142"/>
                <a:gd name="T45" fmla="*/ 107 h 111"/>
                <a:gd name="T46" fmla="*/ 80 w 142"/>
                <a:gd name="T47" fmla="*/ 109 h 111"/>
                <a:gd name="T48" fmla="*/ 73 w 142"/>
                <a:gd name="T49" fmla="*/ 107 h 111"/>
                <a:gd name="T50" fmla="*/ 69 w 142"/>
                <a:gd name="T51" fmla="*/ 109 h 111"/>
                <a:gd name="T52" fmla="*/ 60 w 142"/>
                <a:gd name="T53" fmla="*/ 109 h 111"/>
                <a:gd name="T54" fmla="*/ 54 w 142"/>
                <a:gd name="T55" fmla="*/ 105 h 111"/>
                <a:gd name="T56" fmla="*/ 41 w 142"/>
                <a:gd name="T57" fmla="*/ 101 h 111"/>
                <a:gd name="T58" fmla="*/ 35 w 142"/>
                <a:gd name="T59" fmla="*/ 103 h 111"/>
                <a:gd name="T60" fmla="*/ 19 w 142"/>
                <a:gd name="T61" fmla="*/ 105 h 111"/>
                <a:gd name="T62" fmla="*/ 9 w 142"/>
                <a:gd name="T63" fmla="*/ 103 h 111"/>
                <a:gd name="T64" fmla="*/ 7 w 142"/>
                <a:gd name="T65" fmla="*/ 103 h 111"/>
                <a:gd name="T66" fmla="*/ 2 w 142"/>
                <a:gd name="T67" fmla="*/ 92 h 111"/>
                <a:gd name="T68" fmla="*/ 9 w 142"/>
                <a:gd name="T69" fmla="*/ 86 h 111"/>
                <a:gd name="T70" fmla="*/ 5 w 142"/>
                <a:gd name="T71" fmla="*/ 75 h 111"/>
                <a:gd name="T72" fmla="*/ 4 w 142"/>
                <a:gd name="T73" fmla="*/ 68 h 111"/>
                <a:gd name="T74" fmla="*/ 0 w 142"/>
                <a:gd name="T75" fmla="*/ 58 h 111"/>
                <a:gd name="T76" fmla="*/ 9 w 142"/>
                <a:gd name="T77" fmla="*/ 53 h 111"/>
                <a:gd name="T78" fmla="*/ 19 w 142"/>
                <a:gd name="T79" fmla="*/ 53 h 111"/>
                <a:gd name="T80" fmla="*/ 20 w 142"/>
                <a:gd name="T81" fmla="*/ 47 h 111"/>
                <a:gd name="T82" fmla="*/ 26 w 142"/>
                <a:gd name="T83" fmla="*/ 43 h 111"/>
                <a:gd name="T84" fmla="*/ 30 w 142"/>
                <a:gd name="T85" fmla="*/ 45 h 111"/>
                <a:gd name="T86" fmla="*/ 34 w 142"/>
                <a:gd name="T87" fmla="*/ 41 h 111"/>
                <a:gd name="T88" fmla="*/ 30 w 142"/>
                <a:gd name="T89" fmla="*/ 34 h 111"/>
                <a:gd name="T90" fmla="*/ 35 w 142"/>
                <a:gd name="T91" fmla="*/ 26 h 111"/>
                <a:gd name="T92" fmla="*/ 43 w 142"/>
                <a:gd name="T93" fmla="*/ 21 h 111"/>
                <a:gd name="T94" fmla="*/ 43 w 142"/>
                <a:gd name="T95" fmla="*/ 15 h 111"/>
                <a:gd name="T96" fmla="*/ 56 w 142"/>
                <a:gd name="T97" fmla="*/ 11 h 111"/>
                <a:gd name="T98" fmla="*/ 60 w 142"/>
                <a:gd name="T99" fmla="*/ 6 h 111"/>
                <a:gd name="T100" fmla="*/ 65 w 142"/>
                <a:gd name="T101" fmla="*/ 0 h 111"/>
                <a:gd name="T102" fmla="*/ 71 w 142"/>
                <a:gd name="T103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2" h="111">
                  <a:moveTo>
                    <a:pt x="71" y="0"/>
                  </a:moveTo>
                  <a:lnTo>
                    <a:pt x="75" y="6"/>
                  </a:lnTo>
                  <a:lnTo>
                    <a:pt x="78" y="4"/>
                  </a:lnTo>
                  <a:lnTo>
                    <a:pt x="82" y="4"/>
                  </a:lnTo>
                  <a:lnTo>
                    <a:pt x="86" y="10"/>
                  </a:lnTo>
                  <a:lnTo>
                    <a:pt x="90" y="8"/>
                  </a:lnTo>
                  <a:lnTo>
                    <a:pt x="95" y="6"/>
                  </a:lnTo>
                  <a:lnTo>
                    <a:pt x="97" y="8"/>
                  </a:lnTo>
                  <a:lnTo>
                    <a:pt x="99" y="8"/>
                  </a:lnTo>
                  <a:lnTo>
                    <a:pt x="106" y="11"/>
                  </a:lnTo>
                  <a:lnTo>
                    <a:pt x="108" y="15"/>
                  </a:lnTo>
                  <a:lnTo>
                    <a:pt x="106" y="19"/>
                  </a:lnTo>
                  <a:lnTo>
                    <a:pt x="110" y="23"/>
                  </a:lnTo>
                  <a:lnTo>
                    <a:pt x="110" y="28"/>
                  </a:lnTo>
                  <a:lnTo>
                    <a:pt x="114" y="32"/>
                  </a:lnTo>
                  <a:lnTo>
                    <a:pt x="116" y="36"/>
                  </a:lnTo>
                  <a:lnTo>
                    <a:pt x="120" y="41"/>
                  </a:lnTo>
                  <a:lnTo>
                    <a:pt x="123" y="45"/>
                  </a:lnTo>
                  <a:lnTo>
                    <a:pt x="125" y="51"/>
                  </a:lnTo>
                  <a:lnTo>
                    <a:pt x="131" y="53"/>
                  </a:lnTo>
                  <a:lnTo>
                    <a:pt x="136" y="58"/>
                  </a:lnTo>
                  <a:lnTo>
                    <a:pt x="136" y="60"/>
                  </a:lnTo>
                  <a:lnTo>
                    <a:pt x="142" y="64"/>
                  </a:lnTo>
                  <a:lnTo>
                    <a:pt x="140" y="66"/>
                  </a:lnTo>
                  <a:lnTo>
                    <a:pt x="136" y="71"/>
                  </a:lnTo>
                  <a:lnTo>
                    <a:pt x="127" y="71"/>
                  </a:lnTo>
                  <a:lnTo>
                    <a:pt x="123" y="69"/>
                  </a:lnTo>
                  <a:lnTo>
                    <a:pt x="121" y="71"/>
                  </a:lnTo>
                  <a:lnTo>
                    <a:pt x="123" y="75"/>
                  </a:lnTo>
                  <a:lnTo>
                    <a:pt x="125" y="81"/>
                  </a:lnTo>
                  <a:lnTo>
                    <a:pt x="125" y="86"/>
                  </a:lnTo>
                  <a:lnTo>
                    <a:pt x="129" y="90"/>
                  </a:lnTo>
                  <a:lnTo>
                    <a:pt x="129" y="94"/>
                  </a:lnTo>
                  <a:lnTo>
                    <a:pt x="129" y="94"/>
                  </a:lnTo>
                  <a:lnTo>
                    <a:pt x="121" y="96"/>
                  </a:lnTo>
                  <a:lnTo>
                    <a:pt x="118" y="96"/>
                  </a:lnTo>
                  <a:lnTo>
                    <a:pt x="114" y="103"/>
                  </a:lnTo>
                  <a:lnTo>
                    <a:pt x="114" y="109"/>
                  </a:lnTo>
                  <a:lnTo>
                    <a:pt x="110" y="109"/>
                  </a:lnTo>
                  <a:lnTo>
                    <a:pt x="106" y="107"/>
                  </a:lnTo>
                  <a:lnTo>
                    <a:pt x="103" y="109"/>
                  </a:lnTo>
                  <a:lnTo>
                    <a:pt x="99" y="107"/>
                  </a:lnTo>
                  <a:lnTo>
                    <a:pt x="95" y="107"/>
                  </a:lnTo>
                  <a:lnTo>
                    <a:pt x="93" y="111"/>
                  </a:lnTo>
                  <a:lnTo>
                    <a:pt x="90" y="109"/>
                  </a:lnTo>
                  <a:lnTo>
                    <a:pt x="90" y="107"/>
                  </a:lnTo>
                  <a:lnTo>
                    <a:pt x="84" y="105"/>
                  </a:lnTo>
                  <a:lnTo>
                    <a:pt x="80" y="109"/>
                  </a:lnTo>
                  <a:lnTo>
                    <a:pt x="77" y="107"/>
                  </a:lnTo>
                  <a:lnTo>
                    <a:pt x="73" y="107"/>
                  </a:lnTo>
                  <a:lnTo>
                    <a:pt x="71" y="109"/>
                  </a:lnTo>
                  <a:lnTo>
                    <a:pt x="69" y="109"/>
                  </a:lnTo>
                  <a:lnTo>
                    <a:pt x="65" y="105"/>
                  </a:lnTo>
                  <a:lnTo>
                    <a:pt x="60" y="109"/>
                  </a:lnTo>
                  <a:lnTo>
                    <a:pt x="60" y="107"/>
                  </a:lnTo>
                  <a:lnTo>
                    <a:pt x="54" y="105"/>
                  </a:lnTo>
                  <a:lnTo>
                    <a:pt x="45" y="103"/>
                  </a:lnTo>
                  <a:lnTo>
                    <a:pt x="41" y="101"/>
                  </a:lnTo>
                  <a:lnTo>
                    <a:pt x="39" y="99"/>
                  </a:lnTo>
                  <a:lnTo>
                    <a:pt x="35" y="103"/>
                  </a:lnTo>
                  <a:lnTo>
                    <a:pt x="30" y="103"/>
                  </a:lnTo>
                  <a:lnTo>
                    <a:pt x="19" y="105"/>
                  </a:lnTo>
                  <a:lnTo>
                    <a:pt x="15" y="107"/>
                  </a:lnTo>
                  <a:lnTo>
                    <a:pt x="9" y="103"/>
                  </a:lnTo>
                  <a:lnTo>
                    <a:pt x="7" y="105"/>
                  </a:lnTo>
                  <a:lnTo>
                    <a:pt x="7" y="103"/>
                  </a:lnTo>
                  <a:lnTo>
                    <a:pt x="4" y="97"/>
                  </a:lnTo>
                  <a:lnTo>
                    <a:pt x="2" y="92"/>
                  </a:lnTo>
                  <a:lnTo>
                    <a:pt x="5" y="88"/>
                  </a:lnTo>
                  <a:lnTo>
                    <a:pt x="9" y="86"/>
                  </a:lnTo>
                  <a:lnTo>
                    <a:pt x="7" y="77"/>
                  </a:lnTo>
                  <a:lnTo>
                    <a:pt x="5" y="75"/>
                  </a:lnTo>
                  <a:lnTo>
                    <a:pt x="5" y="69"/>
                  </a:lnTo>
                  <a:lnTo>
                    <a:pt x="4" y="6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4" y="54"/>
                  </a:lnTo>
                  <a:lnTo>
                    <a:pt x="9" y="53"/>
                  </a:lnTo>
                  <a:lnTo>
                    <a:pt x="15" y="54"/>
                  </a:lnTo>
                  <a:lnTo>
                    <a:pt x="19" y="53"/>
                  </a:lnTo>
                  <a:lnTo>
                    <a:pt x="22" y="53"/>
                  </a:lnTo>
                  <a:lnTo>
                    <a:pt x="20" y="47"/>
                  </a:lnTo>
                  <a:lnTo>
                    <a:pt x="24" y="47"/>
                  </a:lnTo>
                  <a:lnTo>
                    <a:pt x="26" y="43"/>
                  </a:lnTo>
                  <a:lnTo>
                    <a:pt x="30" y="41"/>
                  </a:lnTo>
                  <a:lnTo>
                    <a:pt x="30" y="45"/>
                  </a:lnTo>
                  <a:lnTo>
                    <a:pt x="34" y="45"/>
                  </a:lnTo>
                  <a:lnTo>
                    <a:pt x="34" y="41"/>
                  </a:lnTo>
                  <a:lnTo>
                    <a:pt x="30" y="38"/>
                  </a:lnTo>
                  <a:lnTo>
                    <a:pt x="30" y="34"/>
                  </a:lnTo>
                  <a:lnTo>
                    <a:pt x="34" y="32"/>
                  </a:lnTo>
                  <a:lnTo>
                    <a:pt x="35" y="26"/>
                  </a:lnTo>
                  <a:lnTo>
                    <a:pt x="43" y="25"/>
                  </a:lnTo>
                  <a:lnTo>
                    <a:pt x="43" y="21"/>
                  </a:lnTo>
                  <a:lnTo>
                    <a:pt x="39" y="19"/>
                  </a:lnTo>
                  <a:lnTo>
                    <a:pt x="43" y="15"/>
                  </a:lnTo>
                  <a:lnTo>
                    <a:pt x="48" y="11"/>
                  </a:lnTo>
                  <a:lnTo>
                    <a:pt x="56" y="11"/>
                  </a:lnTo>
                  <a:lnTo>
                    <a:pt x="56" y="8"/>
                  </a:lnTo>
                  <a:lnTo>
                    <a:pt x="60" y="6"/>
                  </a:lnTo>
                  <a:lnTo>
                    <a:pt x="62" y="2"/>
                  </a:lnTo>
                  <a:lnTo>
                    <a:pt x="65" y="0"/>
                  </a:lnTo>
                  <a:lnTo>
                    <a:pt x="67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78">
              <a:extLst>
                <a:ext uri="{FF2B5EF4-FFF2-40B4-BE49-F238E27FC236}">
                  <a16:creationId xmlns:a16="http://schemas.microsoft.com/office/drawing/2014/main" id="{60DC73BA-337E-44F6-95F1-71E54151E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32910" y="6796928"/>
              <a:ext cx="3406412" cy="2116844"/>
            </a:xfrm>
            <a:custGeom>
              <a:avLst/>
              <a:gdLst>
                <a:gd name="T0" fmla="*/ 174 w 280"/>
                <a:gd name="T1" fmla="*/ 0 h 174"/>
                <a:gd name="T2" fmla="*/ 192 w 280"/>
                <a:gd name="T3" fmla="*/ 21 h 174"/>
                <a:gd name="T4" fmla="*/ 202 w 280"/>
                <a:gd name="T5" fmla="*/ 38 h 174"/>
                <a:gd name="T6" fmla="*/ 224 w 280"/>
                <a:gd name="T7" fmla="*/ 43 h 174"/>
                <a:gd name="T8" fmla="*/ 243 w 280"/>
                <a:gd name="T9" fmla="*/ 54 h 174"/>
                <a:gd name="T10" fmla="*/ 263 w 280"/>
                <a:gd name="T11" fmla="*/ 54 h 174"/>
                <a:gd name="T12" fmla="*/ 280 w 280"/>
                <a:gd name="T13" fmla="*/ 60 h 174"/>
                <a:gd name="T14" fmla="*/ 276 w 280"/>
                <a:gd name="T15" fmla="*/ 81 h 174"/>
                <a:gd name="T16" fmla="*/ 265 w 280"/>
                <a:gd name="T17" fmla="*/ 99 h 174"/>
                <a:gd name="T18" fmla="*/ 254 w 280"/>
                <a:gd name="T19" fmla="*/ 112 h 174"/>
                <a:gd name="T20" fmla="*/ 241 w 280"/>
                <a:gd name="T21" fmla="*/ 118 h 174"/>
                <a:gd name="T22" fmla="*/ 226 w 280"/>
                <a:gd name="T23" fmla="*/ 125 h 174"/>
                <a:gd name="T24" fmla="*/ 211 w 280"/>
                <a:gd name="T25" fmla="*/ 124 h 174"/>
                <a:gd name="T26" fmla="*/ 209 w 280"/>
                <a:gd name="T27" fmla="*/ 137 h 174"/>
                <a:gd name="T28" fmla="*/ 211 w 280"/>
                <a:gd name="T29" fmla="*/ 129 h 174"/>
                <a:gd name="T30" fmla="*/ 200 w 280"/>
                <a:gd name="T31" fmla="*/ 138 h 174"/>
                <a:gd name="T32" fmla="*/ 187 w 280"/>
                <a:gd name="T33" fmla="*/ 138 h 174"/>
                <a:gd name="T34" fmla="*/ 200 w 280"/>
                <a:gd name="T35" fmla="*/ 142 h 174"/>
                <a:gd name="T36" fmla="*/ 203 w 280"/>
                <a:gd name="T37" fmla="*/ 148 h 174"/>
                <a:gd name="T38" fmla="*/ 209 w 280"/>
                <a:gd name="T39" fmla="*/ 155 h 174"/>
                <a:gd name="T40" fmla="*/ 202 w 280"/>
                <a:gd name="T41" fmla="*/ 138 h 174"/>
                <a:gd name="T42" fmla="*/ 217 w 280"/>
                <a:gd name="T43" fmla="*/ 155 h 174"/>
                <a:gd name="T44" fmla="*/ 231 w 280"/>
                <a:gd name="T45" fmla="*/ 150 h 174"/>
                <a:gd name="T46" fmla="*/ 231 w 280"/>
                <a:gd name="T47" fmla="*/ 159 h 174"/>
                <a:gd name="T48" fmla="*/ 207 w 280"/>
                <a:gd name="T49" fmla="*/ 165 h 174"/>
                <a:gd name="T50" fmla="*/ 185 w 280"/>
                <a:gd name="T51" fmla="*/ 170 h 174"/>
                <a:gd name="T52" fmla="*/ 175 w 280"/>
                <a:gd name="T53" fmla="*/ 155 h 174"/>
                <a:gd name="T54" fmla="*/ 185 w 280"/>
                <a:gd name="T55" fmla="*/ 146 h 174"/>
                <a:gd name="T56" fmla="*/ 181 w 280"/>
                <a:gd name="T57" fmla="*/ 140 h 174"/>
                <a:gd name="T58" fmla="*/ 164 w 280"/>
                <a:gd name="T59" fmla="*/ 138 h 174"/>
                <a:gd name="T60" fmla="*/ 157 w 280"/>
                <a:gd name="T61" fmla="*/ 131 h 174"/>
                <a:gd name="T62" fmla="*/ 162 w 280"/>
                <a:gd name="T63" fmla="*/ 129 h 174"/>
                <a:gd name="T64" fmla="*/ 159 w 280"/>
                <a:gd name="T65" fmla="*/ 125 h 174"/>
                <a:gd name="T66" fmla="*/ 151 w 280"/>
                <a:gd name="T67" fmla="*/ 127 h 174"/>
                <a:gd name="T68" fmla="*/ 140 w 280"/>
                <a:gd name="T69" fmla="*/ 135 h 174"/>
                <a:gd name="T70" fmla="*/ 127 w 280"/>
                <a:gd name="T71" fmla="*/ 150 h 174"/>
                <a:gd name="T72" fmla="*/ 125 w 280"/>
                <a:gd name="T73" fmla="*/ 157 h 174"/>
                <a:gd name="T74" fmla="*/ 108 w 280"/>
                <a:gd name="T75" fmla="*/ 157 h 174"/>
                <a:gd name="T76" fmla="*/ 106 w 280"/>
                <a:gd name="T77" fmla="*/ 148 h 174"/>
                <a:gd name="T78" fmla="*/ 116 w 280"/>
                <a:gd name="T79" fmla="*/ 131 h 174"/>
                <a:gd name="T80" fmla="*/ 125 w 280"/>
                <a:gd name="T81" fmla="*/ 127 h 174"/>
                <a:gd name="T82" fmla="*/ 116 w 280"/>
                <a:gd name="T83" fmla="*/ 112 h 174"/>
                <a:gd name="T84" fmla="*/ 102 w 280"/>
                <a:gd name="T85" fmla="*/ 94 h 174"/>
                <a:gd name="T86" fmla="*/ 84 w 280"/>
                <a:gd name="T87" fmla="*/ 90 h 174"/>
                <a:gd name="T88" fmla="*/ 73 w 280"/>
                <a:gd name="T89" fmla="*/ 88 h 174"/>
                <a:gd name="T90" fmla="*/ 71 w 280"/>
                <a:gd name="T91" fmla="*/ 97 h 174"/>
                <a:gd name="T92" fmla="*/ 45 w 280"/>
                <a:gd name="T93" fmla="*/ 107 h 174"/>
                <a:gd name="T94" fmla="*/ 26 w 280"/>
                <a:gd name="T95" fmla="*/ 101 h 174"/>
                <a:gd name="T96" fmla="*/ 9 w 280"/>
                <a:gd name="T97" fmla="*/ 97 h 174"/>
                <a:gd name="T98" fmla="*/ 5 w 280"/>
                <a:gd name="T99" fmla="*/ 77 h 174"/>
                <a:gd name="T100" fmla="*/ 20 w 280"/>
                <a:gd name="T101" fmla="*/ 51 h 174"/>
                <a:gd name="T102" fmla="*/ 24 w 280"/>
                <a:gd name="T103" fmla="*/ 38 h 174"/>
                <a:gd name="T104" fmla="*/ 18 w 280"/>
                <a:gd name="T105" fmla="*/ 19 h 174"/>
                <a:gd name="T106" fmla="*/ 41 w 280"/>
                <a:gd name="T107" fmla="*/ 15 h 174"/>
                <a:gd name="T108" fmla="*/ 65 w 280"/>
                <a:gd name="T109" fmla="*/ 17 h 174"/>
                <a:gd name="T110" fmla="*/ 82 w 280"/>
                <a:gd name="T111" fmla="*/ 21 h 174"/>
                <a:gd name="T112" fmla="*/ 101 w 280"/>
                <a:gd name="T113" fmla="*/ 19 h 174"/>
                <a:gd name="T114" fmla="*/ 114 w 280"/>
                <a:gd name="T115" fmla="*/ 21 h 174"/>
                <a:gd name="T116" fmla="*/ 129 w 280"/>
                <a:gd name="T117" fmla="*/ 8 h 174"/>
                <a:gd name="T118" fmla="*/ 147 w 280"/>
                <a:gd name="T119" fmla="*/ 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80" h="174">
                  <a:moveTo>
                    <a:pt x="149" y="0"/>
                  </a:moveTo>
                  <a:lnTo>
                    <a:pt x="157" y="4"/>
                  </a:lnTo>
                  <a:lnTo>
                    <a:pt x="166" y="4"/>
                  </a:lnTo>
                  <a:lnTo>
                    <a:pt x="170" y="0"/>
                  </a:lnTo>
                  <a:lnTo>
                    <a:pt x="174" y="0"/>
                  </a:lnTo>
                  <a:lnTo>
                    <a:pt x="177" y="9"/>
                  </a:lnTo>
                  <a:lnTo>
                    <a:pt x="181" y="11"/>
                  </a:lnTo>
                  <a:lnTo>
                    <a:pt x="179" y="15"/>
                  </a:lnTo>
                  <a:lnTo>
                    <a:pt x="183" y="21"/>
                  </a:lnTo>
                  <a:lnTo>
                    <a:pt x="192" y="21"/>
                  </a:lnTo>
                  <a:lnTo>
                    <a:pt x="196" y="23"/>
                  </a:lnTo>
                  <a:lnTo>
                    <a:pt x="196" y="26"/>
                  </a:lnTo>
                  <a:lnTo>
                    <a:pt x="200" y="26"/>
                  </a:lnTo>
                  <a:lnTo>
                    <a:pt x="200" y="32"/>
                  </a:lnTo>
                  <a:lnTo>
                    <a:pt x="202" y="38"/>
                  </a:lnTo>
                  <a:lnTo>
                    <a:pt x="209" y="45"/>
                  </a:lnTo>
                  <a:lnTo>
                    <a:pt x="213" y="41"/>
                  </a:lnTo>
                  <a:lnTo>
                    <a:pt x="217" y="43"/>
                  </a:lnTo>
                  <a:lnTo>
                    <a:pt x="220" y="43"/>
                  </a:lnTo>
                  <a:lnTo>
                    <a:pt x="224" y="43"/>
                  </a:lnTo>
                  <a:lnTo>
                    <a:pt x="230" y="39"/>
                  </a:lnTo>
                  <a:lnTo>
                    <a:pt x="233" y="39"/>
                  </a:lnTo>
                  <a:lnTo>
                    <a:pt x="237" y="47"/>
                  </a:lnTo>
                  <a:lnTo>
                    <a:pt x="243" y="51"/>
                  </a:lnTo>
                  <a:lnTo>
                    <a:pt x="243" y="54"/>
                  </a:lnTo>
                  <a:lnTo>
                    <a:pt x="246" y="51"/>
                  </a:lnTo>
                  <a:lnTo>
                    <a:pt x="252" y="52"/>
                  </a:lnTo>
                  <a:lnTo>
                    <a:pt x="256" y="52"/>
                  </a:lnTo>
                  <a:lnTo>
                    <a:pt x="260" y="54"/>
                  </a:lnTo>
                  <a:lnTo>
                    <a:pt x="263" y="54"/>
                  </a:lnTo>
                  <a:lnTo>
                    <a:pt x="267" y="56"/>
                  </a:lnTo>
                  <a:lnTo>
                    <a:pt x="273" y="58"/>
                  </a:lnTo>
                  <a:lnTo>
                    <a:pt x="274" y="54"/>
                  </a:lnTo>
                  <a:lnTo>
                    <a:pt x="276" y="60"/>
                  </a:lnTo>
                  <a:lnTo>
                    <a:pt x="280" y="60"/>
                  </a:lnTo>
                  <a:lnTo>
                    <a:pt x="280" y="66"/>
                  </a:lnTo>
                  <a:lnTo>
                    <a:pt x="276" y="69"/>
                  </a:lnTo>
                  <a:lnTo>
                    <a:pt x="273" y="69"/>
                  </a:lnTo>
                  <a:lnTo>
                    <a:pt x="273" y="77"/>
                  </a:lnTo>
                  <a:lnTo>
                    <a:pt x="276" y="81"/>
                  </a:lnTo>
                  <a:lnTo>
                    <a:pt x="278" y="84"/>
                  </a:lnTo>
                  <a:lnTo>
                    <a:pt x="274" y="92"/>
                  </a:lnTo>
                  <a:lnTo>
                    <a:pt x="276" y="95"/>
                  </a:lnTo>
                  <a:lnTo>
                    <a:pt x="273" y="97"/>
                  </a:lnTo>
                  <a:lnTo>
                    <a:pt x="265" y="99"/>
                  </a:lnTo>
                  <a:lnTo>
                    <a:pt x="261" y="105"/>
                  </a:lnTo>
                  <a:lnTo>
                    <a:pt x="260" y="105"/>
                  </a:lnTo>
                  <a:lnTo>
                    <a:pt x="258" y="112"/>
                  </a:lnTo>
                  <a:lnTo>
                    <a:pt x="254" y="114"/>
                  </a:lnTo>
                  <a:lnTo>
                    <a:pt x="254" y="112"/>
                  </a:lnTo>
                  <a:lnTo>
                    <a:pt x="252" y="112"/>
                  </a:lnTo>
                  <a:lnTo>
                    <a:pt x="248" y="114"/>
                  </a:lnTo>
                  <a:lnTo>
                    <a:pt x="245" y="114"/>
                  </a:lnTo>
                  <a:lnTo>
                    <a:pt x="243" y="116"/>
                  </a:lnTo>
                  <a:lnTo>
                    <a:pt x="241" y="118"/>
                  </a:lnTo>
                  <a:lnTo>
                    <a:pt x="237" y="118"/>
                  </a:lnTo>
                  <a:lnTo>
                    <a:pt x="235" y="122"/>
                  </a:lnTo>
                  <a:lnTo>
                    <a:pt x="231" y="125"/>
                  </a:lnTo>
                  <a:lnTo>
                    <a:pt x="230" y="124"/>
                  </a:lnTo>
                  <a:lnTo>
                    <a:pt x="226" y="125"/>
                  </a:lnTo>
                  <a:lnTo>
                    <a:pt x="224" y="127"/>
                  </a:lnTo>
                  <a:lnTo>
                    <a:pt x="220" y="125"/>
                  </a:lnTo>
                  <a:lnTo>
                    <a:pt x="217" y="127"/>
                  </a:lnTo>
                  <a:lnTo>
                    <a:pt x="215" y="127"/>
                  </a:lnTo>
                  <a:lnTo>
                    <a:pt x="211" y="124"/>
                  </a:lnTo>
                  <a:lnTo>
                    <a:pt x="211" y="124"/>
                  </a:lnTo>
                  <a:lnTo>
                    <a:pt x="211" y="125"/>
                  </a:lnTo>
                  <a:lnTo>
                    <a:pt x="213" y="129"/>
                  </a:lnTo>
                  <a:lnTo>
                    <a:pt x="213" y="131"/>
                  </a:lnTo>
                  <a:lnTo>
                    <a:pt x="209" y="137"/>
                  </a:lnTo>
                  <a:lnTo>
                    <a:pt x="207" y="137"/>
                  </a:lnTo>
                  <a:lnTo>
                    <a:pt x="205" y="135"/>
                  </a:lnTo>
                  <a:lnTo>
                    <a:pt x="207" y="135"/>
                  </a:lnTo>
                  <a:lnTo>
                    <a:pt x="211" y="131"/>
                  </a:lnTo>
                  <a:lnTo>
                    <a:pt x="211" y="129"/>
                  </a:lnTo>
                  <a:lnTo>
                    <a:pt x="209" y="129"/>
                  </a:lnTo>
                  <a:lnTo>
                    <a:pt x="207" y="131"/>
                  </a:lnTo>
                  <a:lnTo>
                    <a:pt x="202" y="135"/>
                  </a:lnTo>
                  <a:lnTo>
                    <a:pt x="200" y="137"/>
                  </a:lnTo>
                  <a:lnTo>
                    <a:pt x="200" y="138"/>
                  </a:lnTo>
                  <a:lnTo>
                    <a:pt x="196" y="138"/>
                  </a:lnTo>
                  <a:lnTo>
                    <a:pt x="192" y="137"/>
                  </a:lnTo>
                  <a:lnTo>
                    <a:pt x="190" y="138"/>
                  </a:lnTo>
                  <a:lnTo>
                    <a:pt x="187" y="138"/>
                  </a:lnTo>
                  <a:lnTo>
                    <a:pt x="187" y="138"/>
                  </a:lnTo>
                  <a:lnTo>
                    <a:pt x="188" y="140"/>
                  </a:lnTo>
                  <a:lnTo>
                    <a:pt x="194" y="140"/>
                  </a:lnTo>
                  <a:lnTo>
                    <a:pt x="196" y="142"/>
                  </a:lnTo>
                  <a:lnTo>
                    <a:pt x="198" y="144"/>
                  </a:lnTo>
                  <a:lnTo>
                    <a:pt x="200" y="142"/>
                  </a:lnTo>
                  <a:lnTo>
                    <a:pt x="202" y="144"/>
                  </a:lnTo>
                  <a:lnTo>
                    <a:pt x="200" y="146"/>
                  </a:lnTo>
                  <a:lnTo>
                    <a:pt x="200" y="148"/>
                  </a:lnTo>
                  <a:lnTo>
                    <a:pt x="202" y="148"/>
                  </a:lnTo>
                  <a:lnTo>
                    <a:pt x="203" y="148"/>
                  </a:lnTo>
                  <a:lnTo>
                    <a:pt x="202" y="150"/>
                  </a:lnTo>
                  <a:lnTo>
                    <a:pt x="203" y="148"/>
                  </a:lnTo>
                  <a:lnTo>
                    <a:pt x="205" y="150"/>
                  </a:lnTo>
                  <a:lnTo>
                    <a:pt x="207" y="153"/>
                  </a:lnTo>
                  <a:lnTo>
                    <a:pt x="209" y="155"/>
                  </a:lnTo>
                  <a:lnTo>
                    <a:pt x="213" y="155"/>
                  </a:lnTo>
                  <a:lnTo>
                    <a:pt x="215" y="155"/>
                  </a:lnTo>
                  <a:lnTo>
                    <a:pt x="209" y="150"/>
                  </a:lnTo>
                  <a:lnTo>
                    <a:pt x="203" y="142"/>
                  </a:lnTo>
                  <a:lnTo>
                    <a:pt x="202" y="138"/>
                  </a:lnTo>
                  <a:lnTo>
                    <a:pt x="203" y="137"/>
                  </a:lnTo>
                  <a:lnTo>
                    <a:pt x="205" y="140"/>
                  </a:lnTo>
                  <a:lnTo>
                    <a:pt x="207" y="146"/>
                  </a:lnTo>
                  <a:lnTo>
                    <a:pt x="215" y="155"/>
                  </a:lnTo>
                  <a:lnTo>
                    <a:pt x="217" y="155"/>
                  </a:lnTo>
                  <a:lnTo>
                    <a:pt x="220" y="152"/>
                  </a:lnTo>
                  <a:lnTo>
                    <a:pt x="222" y="152"/>
                  </a:lnTo>
                  <a:lnTo>
                    <a:pt x="224" y="153"/>
                  </a:lnTo>
                  <a:lnTo>
                    <a:pt x="226" y="152"/>
                  </a:lnTo>
                  <a:lnTo>
                    <a:pt x="231" y="150"/>
                  </a:lnTo>
                  <a:lnTo>
                    <a:pt x="235" y="150"/>
                  </a:lnTo>
                  <a:lnTo>
                    <a:pt x="235" y="153"/>
                  </a:lnTo>
                  <a:lnTo>
                    <a:pt x="233" y="153"/>
                  </a:lnTo>
                  <a:lnTo>
                    <a:pt x="233" y="157"/>
                  </a:lnTo>
                  <a:lnTo>
                    <a:pt x="231" y="159"/>
                  </a:lnTo>
                  <a:lnTo>
                    <a:pt x="226" y="161"/>
                  </a:lnTo>
                  <a:lnTo>
                    <a:pt x="220" y="159"/>
                  </a:lnTo>
                  <a:lnTo>
                    <a:pt x="217" y="161"/>
                  </a:lnTo>
                  <a:lnTo>
                    <a:pt x="213" y="165"/>
                  </a:lnTo>
                  <a:lnTo>
                    <a:pt x="207" y="165"/>
                  </a:lnTo>
                  <a:lnTo>
                    <a:pt x="200" y="170"/>
                  </a:lnTo>
                  <a:lnTo>
                    <a:pt x="194" y="174"/>
                  </a:lnTo>
                  <a:lnTo>
                    <a:pt x="188" y="174"/>
                  </a:lnTo>
                  <a:lnTo>
                    <a:pt x="185" y="170"/>
                  </a:lnTo>
                  <a:lnTo>
                    <a:pt x="185" y="170"/>
                  </a:lnTo>
                  <a:lnTo>
                    <a:pt x="188" y="163"/>
                  </a:lnTo>
                  <a:lnTo>
                    <a:pt x="187" y="161"/>
                  </a:lnTo>
                  <a:lnTo>
                    <a:pt x="183" y="157"/>
                  </a:lnTo>
                  <a:lnTo>
                    <a:pt x="179" y="157"/>
                  </a:lnTo>
                  <a:lnTo>
                    <a:pt x="175" y="155"/>
                  </a:lnTo>
                  <a:lnTo>
                    <a:pt x="174" y="157"/>
                  </a:lnTo>
                  <a:lnTo>
                    <a:pt x="172" y="155"/>
                  </a:lnTo>
                  <a:lnTo>
                    <a:pt x="175" y="152"/>
                  </a:lnTo>
                  <a:lnTo>
                    <a:pt x="181" y="148"/>
                  </a:lnTo>
                  <a:lnTo>
                    <a:pt x="185" y="146"/>
                  </a:lnTo>
                  <a:lnTo>
                    <a:pt x="187" y="146"/>
                  </a:lnTo>
                  <a:lnTo>
                    <a:pt x="185" y="142"/>
                  </a:lnTo>
                  <a:lnTo>
                    <a:pt x="185" y="138"/>
                  </a:lnTo>
                  <a:lnTo>
                    <a:pt x="183" y="138"/>
                  </a:lnTo>
                  <a:lnTo>
                    <a:pt x="181" y="140"/>
                  </a:lnTo>
                  <a:lnTo>
                    <a:pt x="179" y="138"/>
                  </a:lnTo>
                  <a:lnTo>
                    <a:pt x="175" y="137"/>
                  </a:lnTo>
                  <a:lnTo>
                    <a:pt x="172" y="138"/>
                  </a:lnTo>
                  <a:lnTo>
                    <a:pt x="168" y="140"/>
                  </a:lnTo>
                  <a:lnTo>
                    <a:pt x="164" y="138"/>
                  </a:lnTo>
                  <a:lnTo>
                    <a:pt x="162" y="138"/>
                  </a:lnTo>
                  <a:lnTo>
                    <a:pt x="159" y="137"/>
                  </a:lnTo>
                  <a:lnTo>
                    <a:pt x="160" y="135"/>
                  </a:lnTo>
                  <a:lnTo>
                    <a:pt x="162" y="133"/>
                  </a:lnTo>
                  <a:lnTo>
                    <a:pt x="157" y="131"/>
                  </a:lnTo>
                  <a:lnTo>
                    <a:pt x="151" y="131"/>
                  </a:lnTo>
                  <a:lnTo>
                    <a:pt x="149" y="129"/>
                  </a:lnTo>
                  <a:lnTo>
                    <a:pt x="153" y="129"/>
                  </a:lnTo>
                  <a:lnTo>
                    <a:pt x="159" y="129"/>
                  </a:lnTo>
                  <a:lnTo>
                    <a:pt x="162" y="129"/>
                  </a:lnTo>
                  <a:lnTo>
                    <a:pt x="164" y="129"/>
                  </a:lnTo>
                  <a:lnTo>
                    <a:pt x="168" y="127"/>
                  </a:lnTo>
                  <a:lnTo>
                    <a:pt x="162" y="127"/>
                  </a:lnTo>
                  <a:lnTo>
                    <a:pt x="160" y="127"/>
                  </a:lnTo>
                  <a:lnTo>
                    <a:pt x="159" y="125"/>
                  </a:lnTo>
                  <a:lnTo>
                    <a:pt x="157" y="124"/>
                  </a:lnTo>
                  <a:lnTo>
                    <a:pt x="155" y="125"/>
                  </a:lnTo>
                  <a:lnTo>
                    <a:pt x="155" y="127"/>
                  </a:lnTo>
                  <a:lnTo>
                    <a:pt x="151" y="127"/>
                  </a:lnTo>
                  <a:lnTo>
                    <a:pt x="151" y="127"/>
                  </a:lnTo>
                  <a:lnTo>
                    <a:pt x="149" y="125"/>
                  </a:lnTo>
                  <a:lnTo>
                    <a:pt x="145" y="129"/>
                  </a:lnTo>
                  <a:lnTo>
                    <a:pt x="142" y="129"/>
                  </a:lnTo>
                  <a:lnTo>
                    <a:pt x="140" y="131"/>
                  </a:lnTo>
                  <a:lnTo>
                    <a:pt x="140" y="135"/>
                  </a:lnTo>
                  <a:lnTo>
                    <a:pt x="136" y="140"/>
                  </a:lnTo>
                  <a:lnTo>
                    <a:pt x="134" y="140"/>
                  </a:lnTo>
                  <a:lnTo>
                    <a:pt x="136" y="142"/>
                  </a:lnTo>
                  <a:lnTo>
                    <a:pt x="129" y="150"/>
                  </a:lnTo>
                  <a:lnTo>
                    <a:pt x="127" y="150"/>
                  </a:lnTo>
                  <a:lnTo>
                    <a:pt x="125" y="148"/>
                  </a:lnTo>
                  <a:lnTo>
                    <a:pt x="125" y="150"/>
                  </a:lnTo>
                  <a:lnTo>
                    <a:pt x="125" y="152"/>
                  </a:lnTo>
                  <a:lnTo>
                    <a:pt x="127" y="153"/>
                  </a:lnTo>
                  <a:lnTo>
                    <a:pt x="125" y="157"/>
                  </a:lnTo>
                  <a:lnTo>
                    <a:pt x="125" y="157"/>
                  </a:lnTo>
                  <a:lnTo>
                    <a:pt x="123" y="155"/>
                  </a:lnTo>
                  <a:lnTo>
                    <a:pt x="117" y="155"/>
                  </a:lnTo>
                  <a:lnTo>
                    <a:pt x="116" y="157"/>
                  </a:lnTo>
                  <a:lnTo>
                    <a:pt x="108" y="157"/>
                  </a:lnTo>
                  <a:lnTo>
                    <a:pt x="104" y="157"/>
                  </a:lnTo>
                  <a:lnTo>
                    <a:pt x="101" y="152"/>
                  </a:lnTo>
                  <a:lnTo>
                    <a:pt x="104" y="150"/>
                  </a:lnTo>
                  <a:lnTo>
                    <a:pt x="106" y="152"/>
                  </a:lnTo>
                  <a:lnTo>
                    <a:pt x="106" y="148"/>
                  </a:lnTo>
                  <a:lnTo>
                    <a:pt x="110" y="142"/>
                  </a:lnTo>
                  <a:lnTo>
                    <a:pt x="112" y="142"/>
                  </a:lnTo>
                  <a:lnTo>
                    <a:pt x="112" y="138"/>
                  </a:lnTo>
                  <a:lnTo>
                    <a:pt x="112" y="131"/>
                  </a:lnTo>
                  <a:lnTo>
                    <a:pt x="116" y="131"/>
                  </a:lnTo>
                  <a:lnTo>
                    <a:pt x="119" y="131"/>
                  </a:lnTo>
                  <a:lnTo>
                    <a:pt x="123" y="133"/>
                  </a:lnTo>
                  <a:lnTo>
                    <a:pt x="127" y="133"/>
                  </a:lnTo>
                  <a:lnTo>
                    <a:pt x="129" y="131"/>
                  </a:lnTo>
                  <a:lnTo>
                    <a:pt x="125" y="127"/>
                  </a:lnTo>
                  <a:lnTo>
                    <a:pt x="127" y="125"/>
                  </a:lnTo>
                  <a:lnTo>
                    <a:pt x="127" y="122"/>
                  </a:lnTo>
                  <a:lnTo>
                    <a:pt x="121" y="118"/>
                  </a:lnTo>
                  <a:lnTo>
                    <a:pt x="117" y="114"/>
                  </a:lnTo>
                  <a:lnTo>
                    <a:pt x="116" y="112"/>
                  </a:lnTo>
                  <a:lnTo>
                    <a:pt x="112" y="110"/>
                  </a:lnTo>
                  <a:lnTo>
                    <a:pt x="114" y="107"/>
                  </a:lnTo>
                  <a:lnTo>
                    <a:pt x="112" y="101"/>
                  </a:lnTo>
                  <a:lnTo>
                    <a:pt x="108" y="99"/>
                  </a:lnTo>
                  <a:lnTo>
                    <a:pt x="102" y="94"/>
                  </a:lnTo>
                  <a:lnTo>
                    <a:pt x="101" y="94"/>
                  </a:lnTo>
                  <a:lnTo>
                    <a:pt x="101" y="95"/>
                  </a:lnTo>
                  <a:lnTo>
                    <a:pt x="95" y="95"/>
                  </a:lnTo>
                  <a:lnTo>
                    <a:pt x="89" y="90"/>
                  </a:lnTo>
                  <a:lnTo>
                    <a:pt x="84" y="90"/>
                  </a:lnTo>
                  <a:lnTo>
                    <a:pt x="82" y="86"/>
                  </a:lnTo>
                  <a:lnTo>
                    <a:pt x="80" y="88"/>
                  </a:lnTo>
                  <a:lnTo>
                    <a:pt x="76" y="88"/>
                  </a:lnTo>
                  <a:lnTo>
                    <a:pt x="76" y="90"/>
                  </a:lnTo>
                  <a:lnTo>
                    <a:pt x="73" y="88"/>
                  </a:lnTo>
                  <a:lnTo>
                    <a:pt x="73" y="88"/>
                  </a:lnTo>
                  <a:lnTo>
                    <a:pt x="69" y="88"/>
                  </a:lnTo>
                  <a:lnTo>
                    <a:pt x="71" y="92"/>
                  </a:lnTo>
                  <a:lnTo>
                    <a:pt x="69" y="94"/>
                  </a:lnTo>
                  <a:lnTo>
                    <a:pt x="71" y="97"/>
                  </a:lnTo>
                  <a:lnTo>
                    <a:pt x="67" y="99"/>
                  </a:lnTo>
                  <a:lnTo>
                    <a:pt x="63" y="101"/>
                  </a:lnTo>
                  <a:lnTo>
                    <a:pt x="50" y="103"/>
                  </a:lnTo>
                  <a:lnTo>
                    <a:pt x="48" y="107"/>
                  </a:lnTo>
                  <a:lnTo>
                    <a:pt x="45" y="107"/>
                  </a:lnTo>
                  <a:lnTo>
                    <a:pt x="39" y="109"/>
                  </a:lnTo>
                  <a:lnTo>
                    <a:pt x="35" y="107"/>
                  </a:lnTo>
                  <a:lnTo>
                    <a:pt x="33" y="105"/>
                  </a:lnTo>
                  <a:lnTo>
                    <a:pt x="30" y="101"/>
                  </a:lnTo>
                  <a:lnTo>
                    <a:pt x="26" y="101"/>
                  </a:lnTo>
                  <a:lnTo>
                    <a:pt x="18" y="99"/>
                  </a:lnTo>
                  <a:lnTo>
                    <a:pt x="15" y="99"/>
                  </a:lnTo>
                  <a:lnTo>
                    <a:pt x="13" y="101"/>
                  </a:lnTo>
                  <a:lnTo>
                    <a:pt x="11" y="101"/>
                  </a:lnTo>
                  <a:lnTo>
                    <a:pt x="9" y="97"/>
                  </a:lnTo>
                  <a:lnTo>
                    <a:pt x="5" y="95"/>
                  </a:lnTo>
                  <a:lnTo>
                    <a:pt x="0" y="92"/>
                  </a:lnTo>
                  <a:lnTo>
                    <a:pt x="1" y="90"/>
                  </a:lnTo>
                  <a:lnTo>
                    <a:pt x="1" y="84"/>
                  </a:lnTo>
                  <a:lnTo>
                    <a:pt x="5" y="77"/>
                  </a:lnTo>
                  <a:lnTo>
                    <a:pt x="9" y="77"/>
                  </a:lnTo>
                  <a:lnTo>
                    <a:pt x="9" y="73"/>
                  </a:lnTo>
                  <a:lnTo>
                    <a:pt x="9" y="67"/>
                  </a:lnTo>
                  <a:lnTo>
                    <a:pt x="18" y="56"/>
                  </a:lnTo>
                  <a:lnTo>
                    <a:pt x="20" y="51"/>
                  </a:lnTo>
                  <a:lnTo>
                    <a:pt x="22" y="49"/>
                  </a:lnTo>
                  <a:lnTo>
                    <a:pt x="26" y="49"/>
                  </a:lnTo>
                  <a:lnTo>
                    <a:pt x="26" y="43"/>
                  </a:lnTo>
                  <a:lnTo>
                    <a:pt x="26" y="41"/>
                  </a:lnTo>
                  <a:lnTo>
                    <a:pt x="24" y="38"/>
                  </a:lnTo>
                  <a:lnTo>
                    <a:pt x="26" y="36"/>
                  </a:lnTo>
                  <a:lnTo>
                    <a:pt x="22" y="34"/>
                  </a:lnTo>
                  <a:lnTo>
                    <a:pt x="20" y="28"/>
                  </a:lnTo>
                  <a:lnTo>
                    <a:pt x="18" y="26"/>
                  </a:lnTo>
                  <a:lnTo>
                    <a:pt x="18" y="19"/>
                  </a:lnTo>
                  <a:lnTo>
                    <a:pt x="18" y="17"/>
                  </a:lnTo>
                  <a:lnTo>
                    <a:pt x="20" y="15"/>
                  </a:lnTo>
                  <a:lnTo>
                    <a:pt x="26" y="19"/>
                  </a:lnTo>
                  <a:lnTo>
                    <a:pt x="30" y="17"/>
                  </a:lnTo>
                  <a:lnTo>
                    <a:pt x="41" y="15"/>
                  </a:lnTo>
                  <a:lnTo>
                    <a:pt x="46" y="15"/>
                  </a:lnTo>
                  <a:lnTo>
                    <a:pt x="50" y="11"/>
                  </a:lnTo>
                  <a:lnTo>
                    <a:pt x="52" y="13"/>
                  </a:lnTo>
                  <a:lnTo>
                    <a:pt x="56" y="15"/>
                  </a:lnTo>
                  <a:lnTo>
                    <a:pt x="65" y="17"/>
                  </a:lnTo>
                  <a:lnTo>
                    <a:pt x="71" y="19"/>
                  </a:lnTo>
                  <a:lnTo>
                    <a:pt x="71" y="21"/>
                  </a:lnTo>
                  <a:lnTo>
                    <a:pt x="76" y="17"/>
                  </a:lnTo>
                  <a:lnTo>
                    <a:pt x="80" y="21"/>
                  </a:lnTo>
                  <a:lnTo>
                    <a:pt x="82" y="21"/>
                  </a:lnTo>
                  <a:lnTo>
                    <a:pt x="84" y="19"/>
                  </a:lnTo>
                  <a:lnTo>
                    <a:pt x="88" y="19"/>
                  </a:lnTo>
                  <a:lnTo>
                    <a:pt x="91" y="21"/>
                  </a:lnTo>
                  <a:lnTo>
                    <a:pt x="95" y="17"/>
                  </a:lnTo>
                  <a:lnTo>
                    <a:pt x="101" y="19"/>
                  </a:lnTo>
                  <a:lnTo>
                    <a:pt x="101" y="21"/>
                  </a:lnTo>
                  <a:lnTo>
                    <a:pt x="104" y="23"/>
                  </a:lnTo>
                  <a:lnTo>
                    <a:pt x="106" y="19"/>
                  </a:lnTo>
                  <a:lnTo>
                    <a:pt x="110" y="19"/>
                  </a:lnTo>
                  <a:lnTo>
                    <a:pt x="114" y="21"/>
                  </a:lnTo>
                  <a:lnTo>
                    <a:pt x="117" y="19"/>
                  </a:lnTo>
                  <a:lnTo>
                    <a:pt x="121" y="21"/>
                  </a:lnTo>
                  <a:lnTo>
                    <a:pt x="125" y="21"/>
                  </a:lnTo>
                  <a:lnTo>
                    <a:pt x="125" y="15"/>
                  </a:lnTo>
                  <a:lnTo>
                    <a:pt x="129" y="8"/>
                  </a:lnTo>
                  <a:lnTo>
                    <a:pt x="132" y="8"/>
                  </a:lnTo>
                  <a:lnTo>
                    <a:pt x="140" y="6"/>
                  </a:lnTo>
                  <a:lnTo>
                    <a:pt x="144" y="8"/>
                  </a:lnTo>
                  <a:lnTo>
                    <a:pt x="147" y="6"/>
                  </a:lnTo>
                  <a:lnTo>
                    <a:pt x="147" y="2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79">
              <a:extLst>
                <a:ext uri="{FF2B5EF4-FFF2-40B4-BE49-F238E27FC236}">
                  <a16:creationId xmlns:a16="http://schemas.microsoft.com/office/drawing/2014/main" id="{FAB8D1BB-486C-4EF4-927B-406A0E884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2345" y="7843182"/>
              <a:ext cx="729946" cy="802940"/>
            </a:xfrm>
            <a:custGeom>
              <a:avLst/>
              <a:gdLst>
                <a:gd name="T0" fmla="*/ 13 w 60"/>
                <a:gd name="T1" fmla="*/ 0 h 66"/>
                <a:gd name="T2" fmla="*/ 15 w 60"/>
                <a:gd name="T3" fmla="*/ 4 h 66"/>
                <a:gd name="T4" fmla="*/ 20 w 60"/>
                <a:gd name="T5" fmla="*/ 4 h 66"/>
                <a:gd name="T6" fmla="*/ 26 w 60"/>
                <a:gd name="T7" fmla="*/ 9 h 66"/>
                <a:gd name="T8" fmla="*/ 32 w 60"/>
                <a:gd name="T9" fmla="*/ 9 h 66"/>
                <a:gd name="T10" fmla="*/ 32 w 60"/>
                <a:gd name="T11" fmla="*/ 8 h 66"/>
                <a:gd name="T12" fmla="*/ 33 w 60"/>
                <a:gd name="T13" fmla="*/ 8 h 66"/>
                <a:gd name="T14" fmla="*/ 39 w 60"/>
                <a:gd name="T15" fmla="*/ 13 h 66"/>
                <a:gd name="T16" fmla="*/ 43 w 60"/>
                <a:gd name="T17" fmla="*/ 15 h 66"/>
                <a:gd name="T18" fmla="*/ 45 w 60"/>
                <a:gd name="T19" fmla="*/ 21 h 66"/>
                <a:gd name="T20" fmla="*/ 43 w 60"/>
                <a:gd name="T21" fmla="*/ 24 h 66"/>
                <a:gd name="T22" fmla="*/ 47 w 60"/>
                <a:gd name="T23" fmla="*/ 26 h 66"/>
                <a:gd name="T24" fmla="*/ 48 w 60"/>
                <a:gd name="T25" fmla="*/ 28 h 66"/>
                <a:gd name="T26" fmla="*/ 52 w 60"/>
                <a:gd name="T27" fmla="*/ 32 h 66"/>
                <a:gd name="T28" fmla="*/ 58 w 60"/>
                <a:gd name="T29" fmla="*/ 36 h 66"/>
                <a:gd name="T30" fmla="*/ 58 w 60"/>
                <a:gd name="T31" fmla="*/ 39 h 66"/>
                <a:gd name="T32" fmla="*/ 56 w 60"/>
                <a:gd name="T33" fmla="*/ 41 h 66"/>
                <a:gd name="T34" fmla="*/ 60 w 60"/>
                <a:gd name="T35" fmla="*/ 45 h 66"/>
                <a:gd name="T36" fmla="*/ 58 w 60"/>
                <a:gd name="T37" fmla="*/ 47 h 66"/>
                <a:gd name="T38" fmla="*/ 54 w 60"/>
                <a:gd name="T39" fmla="*/ 47 h 66"/>
                <a:gd name="T40" fmla="*/ 50 w 60"/>
                <a:gd name="T41" fmla="*/ 45 h 66"/>
                <a:gd name="T42" fmla="*/ 47 w 60"/>
                <a:gd name="T43" fmla="*/ 45 h 66"/>
                <a:gd name="T44" fmla="*/ 43 w 60"/>
                <a:gd name="T45" fmla="*/ 45 h 66"/>
                <a:gd name="T46" fmla="*/ 43 w 60"/>
                <a:gd name="T47" fmla="*/ 52 h 66"/>
                <a:gd name="T48" fmla="*/ 43 w 60"/>
                <a:gd name="T49" fmla="*/ 56 h 66"/>
                <a:gd name="T50" fmla="*/ 41 w 60"/>
                <a:gd name="T51" fmla="*/ 56 h 66"/>
                <a:gd name="T52" fmla="*/ 37 w 60"/>
                <a:gd name="T53" fmla="*/ 62 h 66"/>
                <a:gd name="T54" fmla="*/ 37 w 60"/>
                <a:gd name="T55" fmla="*/ 66 h 66"/>
                <a:gd name="T56" fmla="*/ 35 w 60"/>
                <a:gd name="T57" fmla="*/ 64 h 66"/>
                <a:gd name="T58" fmla="*/ 32 w 60"/>
                <a:gd name="T59" fmla="*/ 66 h 66"/>
                <a:gd name="T60" fmla="*/ 32 w 60"/>
                <a:gd name="T61" fmla="*/ 66 h 66"/>
                <a:gd name="T62" fmla="*/ 30 w 60"/>
                <a:gd name="T63" fmla="*/ 60 h 66"/>
                <a:gd name="T64" fmla="*/ 30 w 60"/>
                <a:gd name="T65" fmla="*/ 45 h 66"/>
                <a:gd name="T66" fmla="*/ 28 w 60"/>
                <a:gd name="T67" fmla="*/ 39 h 66"/>
                <a:gd name="T68" fmla="*/ 26 w 60"/>
                <a:gd name="T69" fmla="*/ 36 h 66"/>
                <a:gd name="T70" fmla="*/ 17 w 60"/>
                <a:gd name="T71" fmla="*/ 28 h 66"/>
                <a:gd name="T72" fmla="*/ 17 w 60"/>
                <a:gd name="T73" fmla="*/ 24 h 66"/>
                <a:gd name="T74" fmla="*/ 9 w 60"/>
                <a:gd name="T75" fmla="*/ 19 h 66"/>
                <a:gd name="T76" fmla="*/ 7 w 60"/>
                <a:gd name="T77" fmla="*/ 11 h 66"/>
                <a:gd name="T78" fmla="*/ 2 w 60"/>
                <a:gd name="T79" fmla="*/ 11 h 66"/>
                <a:gd name="T80" fmla="*/ 0 w 60"/>
                <a:gd name="T81" fmla="*/ 8 h 66"/>
                <a:gd name="T82" fmla="*/ 2 w 60"/>
                <a:gd name="T83" fmla="*/ 6 h 66"/>
                <a:gd name="T84" fmla="*/ 0 w 60"/>
                <a:gd name="T85" fmla="*/ 2 h 66"/>
                <a:gd name="T86" fmla="*/ 4 w 60"/>
                <a:gd name="T87" fmla="*/ 2 h 66"/>
                <a:gd name="T88" fmla="*/ 4 w 60"/>
                <a:gd name="T89" fmla="*/ 2 h 66"/>
                <a:gd name="T90" fmla="*/ 7 w 60"/>
                <a:gd name="T91" fmla="*/ 4 h 66"/>
                <a:gd name="T92" fmla="*/ 7 w 60"/>
                <a:gd name="T93" fmla="*/ 2 h 66"/>
                <a:gd name="T94" fmla="*/ 11 w 60"/>
                <a:gd name="T95" fmla="*/ 2 h 66"/>
                <a:gd name="T96" fmla="*/ 13 w 60"/>
                <a:gd name="T9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0" h="66">
                  <a:moveTo>
                    <a:pt x="13" y="0"/>
                  </a:moveTo>
                  <a:lnTo>
                    <a:pt x="15" y="4"/>
                  </a:lnTo>
                  <a:lnTo>
                    <a:pt x="20" y="4"/>
                  </a:lnTo>
                  <a:lnTo>
                    <a:pt x="26" y="9"/>
                  </a:lnTo>
                  <a:lnTo>
                    <a:pt x="32" y="9"/>
                  </a:lnTo>
                  <a:lnTo>
                    <a:pt x="32" y="8"/>
                  </a:lnTo>
                  <a:lnTo>
                    <a:pt x="33" y="8"/>
                  </a:lnTo>
                  <a:lnTo>
                    <a:pt x="39" y="13"/>
                  </a:lnTo>
                  <a:lnTo>
                    <a:pt x="43" y="15"/>
                  </a:lnTo>
                  <a:lnTo>
                    <a:pt x="45" y="21"/>
                  </a:lnTo>
                  <a:lnTo>
                    <a:pt x="43" y="24"/>
                  </a:lnTo>
                  <a:lnTo>
                    <a:pt x="47" y="26"/>
                  </a:lnTo>
                  <a:lnTo>
                    <a:pt x="48" y="28"/>
                  </a:lnTo>
                  <a:lnTo>
                    <a:pt x="52" y="32"/>
                  </a:lnTo>
                  <a:lnTo>
                    <a:pt x="58" y="36"/>
                  </a:lnTo>
                  <a:lnTo>
                    <a:pt x="58" y="39"/>
                  </a:lnTo>
                  <a:lnTo>
                    <a:pt x="56" y="41"/>
                  </a:lnTo>
                  <a:lnTo>
                    <a:pt x="60" y="45"/>
                  </a:lnTo>
                  <a:lnTo>
                    <a:pt x="58" y="47"/>
                  </a:lnTo>
                  <a:lnTo>
                    <a:pt x="54" y="47"/>
                  </a:lnTo>
                  <a:lnTo>
                    <a:pt x="50" y="45"/>
                  </a:lnTo>
                  <a:lnTo>
                    <a:pt x="47" y="45"/>
                  </a:lnTo>
                  <a:lnTo>
                    <a:pt x="43" y="45"/>
                  </a:lnTo>
                  <a:lnTo>
                    <a:pt x="43" y="52"/>
                  </a:lnTo>
                  <a:lnTo>
                    <a:pt x="43" y="56"/>
                  </a:lnTo>
                  <a:lnTo>
                    <a:pt x="41" y="56"/>
                  </a:lnTo>
                  <a:lnTo>
                    <a:pt x="37" y="62"/>
                  </a:lnTo>
                  <a:lnTo>
                    <a:pt x="37" y="66"/>
                  </a:lnTo>
                  <a:lnTo>
                    <a:pt x="35" y="64"/>
                  </a:lnTo>
                  <a:lnTo>
                    <a:pt x="32" y="66"/>
                  </a:lnTo>
                  <a:lnTo>
                    <a:pt x="32" y="66"/>
                  </a:lnTo>
                  <a:lnTo>
                    <a:pt x="30" y="60"/>
                  </a:lnTo>
                  <a:lnTo>
                    <a:pt x="30" y="45"/>
                  </a:lnTo>
                  <a:lnTo>
                    <a:pt x="28" y="39"/>
                  </a:lnTo>
                  <a:lnTo>
                    <a:pt x="26" y="36"/>
                  </a:lnTo>
                  <a:lnTo>
                    <a:pt x="17" y="28"/>
                  </a:lnTo>
                  <a:lnTo>
                    <a:pt x="17" y="24"/>
                  </a:lnTo>
                  <a:lnTo>
                    <a:pt x="9" y="19"/>
                  </a:lnTo>
                  <a:lnTo>
                    <a:pt x="7" y="11"/>
                  </a:lnTo>
                  <a:lnTo>
                    <a:pt x="2" y="11"/>
                  </a:lnTo>
                  <a:lnTo>
                    <a:pt x="0" y="8"/>
                  </a:lnTo>
                  <a:lnTo>
                    <a:pt x="2" y="6"/>
                  </a:lnTo>
                  <a:lnTo>
                    <a:pt x="0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7" y="4"/>
                  </a:lnTo>
                  <a:lnTo>
                    <a:pt x="7" y="2"/>
                  </a:lnTo>
                  <a:lnTo>
                    <a:pt x="11" y="2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82">
              <a:extLst>
                <a:ext uri="{FF2B5EF4-FFF2-40B4-BE49-F238E27FC236}">
                  <a16:creationId xmlns:a16="http://schemas.microsoft.com/office/drawing/2014/main" id="{D768DE63-D95D-4752-82CD-5619114CC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71814" y="7685032"/>
              <a:ext cx="1021924" cy="437968"/>
            </a:xfrm>
            <a:custGeom>
              <a:avLst/>
              <a:gdLst>
                <a:gd name="T0" fmla="*/ 66 w 84"/>
                <a:gd name="T1" fmla="*/ 0 h 36"/>
                <a:gd name="T2" fmla="*/ 69 w 84"/>
                <a:gd name="T3" fmla="*/ 0 h 36"/>
                <a:gd name="T4" fmla="*/ 71 w 84"/>
                <a:gd name="T5" fmla="*/ 0 h 36"/>
                <a:gd name="T6" fmla="*/ 77 w 84"/>
                <a:gd name="T7" fmla="*/ 0 h 36"/>
                <a:gd name="T8" fmla="*/ 84 w 84"/>
                <a:gd name="T9" fmla="*/ 4 h 36"/>
                <a:gd name="T10" fmla="*/ 84 w 84"/>
                <a:gd name="T11" fmla="*/ 4 h 36"/>
                <a:gd name="T12" fmla="*/ 80 w 84"/>
                <a:gd name="T13" fmla="*/ 11 h 36"/>
                <a:gd name="T14" fmla="*/ 80 w 84"/>
                <a:gd name="T15" fmla="*/ 17 h 36"/>
                <a:gd name="T16" fmla="*/ 75 w 84"/>
                <a:gd name="T17" fmla="*/ 21 h 36"/>
                <a:gd name="T18" fmla="*/ 71 w 84"/>
                <a:gd name="T19" fmla="*/ 19 h 36"/>
                <a:gd name="T20" fmla="*/ 64 w 84"/>
                <a:gd name="T21" fmla="*/ 19 h 36"/>
                <a:gd name="T22" fmla="*/ 60 w 84"/>
                <a:gd name="T23" fmla="*/ 19 h 36"/>
                <a:gd name="T24" fmla="*/ 54 w 84"/>
                <a:gd name="T25" fmla="*/ 19 h 36"/>
                <a:gd name="T26" fmla="*/ 51 w 84"/>
                <a:gd name="T27" fmla="*/ 24 h 36"/>
                <a:gd name="T28" fmla="*/ 49 w 84"/>
                <a:gd name="T29" fmla="*/ 26 h 36"/>
                <a:gd name="T30" fmla="*/ 47 w 84"/>
                <a:gd name="T31" fmla="*/ 30 h 36"/>
                <a:gd name="T32" fmla="*/ 43 w 84"/>
                <a:gd name="T33" fmla="*/ 24 h 36"/>
                <a:gd name="T34" fmla="*/ 37 w 84"/>
                <a:gd name="T35" fmla="*/ 28 h 36"/>
                <a:gd name="T36" fmla="*/ 32 w 84"/>
                <a:gd name="T37" fmla="*/ 30 h 36"/>
                <a:gd name="T38" fmla="*/ 32 w 84"/>
                <a:gd name="T39" fmla="*/ 34 h 36"/>
                <a:gd name="T40" fmla="*/ 23 w 84"/>
                <a:gd name="T41" fmla="*/ 34 h 36"/>
                <a:gd name="T42" fmla="*/ 17 w 84"/>
                <a:gd name="T43" fmla="*/ 36 h 36"/>
                <a:gd name="T44" fmla="*/ 11 w 84"/>
                <a:gd name="T45" fmla="*/ 36 h 36"/>
                <a:gd name="T46" fmla="*/ 0 w 84"/>
                <a:gd name="T47" fmla="*/ 28 h 36"/>
                <a:gd name="T48" fmla="*/ 0 w 84"/>
                <a:gd name="T49" fmla="*/ 21 h 36"/>
                <a:gd name="T50" fmla="*/ 0 w 84"/>
                <a:gd name="T51" fmla="*/ 17 h 36"/>
                <a:gd name="T52" fmla="*/ 0 w 84"/>
                <a:gd name="T53" fmla="*/ 17 h 36"/>
                <a:gd name="T54" fmla="*/ 4 w 84"/>
                <a:gd name="T55" fmla="*/ 13 h 36"/>
                <a:gd name="T56" fmla="*/ 8 w 84"/>
                <a:gd name="T57" fmla="*/ 13 h 36"/>
                <a:gd name="T58" fmla="*/ 9 w 84"/>
                <a:gd name="T59" fmla="*/ 15 h 36"/>
                <a:gd name="T60" fmla="*/ 17 w 84"/>
                <a:gd name="T61" fmla="*/ 13 h 36"/>
                <a:gd name="T62" fmla="*/ 23 w 84"/>
                <a:gd name="T63" fmla="*/ 11 h 36"/>
                <a:gd name="T64" fmla="*/ 28 w 84"/>
                <a:gd name="T65" fmla="*/ 8 h 36"/>
                <a:gd name="T66" fmla="*/ 32 w 84"/>
                <a:gd name="T67" fmla="*/ 6 h 36"/>
                <a:gd name="T68" fmla="*/ 36 w 84"/>
                <a:gd name="T69" fmla="*/ 4 h 36"/>
                <a:gd name="T70" fmla="*/ 43 w 84"/>
                <a:gd name="T71" fmla="*/ 4 h 36"/>
                <a:gd name="T72" fmla="*/ 43 w 84"/>
                <a:gd name="T73" fmla="*/ 4 h 36"/>
                <a:gd name="T74" fmla="*/ 43 w 84"/>
                <a:gd name="T75" fmla="*/ 4 h 36"/>
                <a:gd name="T76" fmla="*/ 47 w 84"/>
                <a:gd name="T77" fmla="*/ 4 h 36"/>
                <a:gd name="T78" fmla="*/ 49 w 84"/>
                <a:gd name="T79" fmla="*/ 2 h 36"/>
                <a:gd name="T80" fmla="*/ 52 w 84"/>
                <a:gd name="T81" fmla="*/ 0 h 36"/>
                <a:gd name="T82" fmla="*/ 54 w 84"/>
                <a:gd name="T83" fmla="*/ 0 h 36"/>
                <a:gd name="T84" fmla="*/ 58 w 84"/>
                <a:gd name="T85" fmla="*/ 0 h 36"/>
                <a:gd name="T86" fmla="*/ 62 w 84"/>
                <a:gd name="T87" fmla="*/ 2 h 36"/>
                <a:gd name="T88" fmla="*/ 64 w 84"/>
                <a:gd name="T89" fmla="*/ 0 h 36"/>
                <a:gd name="T90" fmla="*/ 66 w 84"/>
                <a:gd name="T9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4" h="36">
                  <a:moveTo>
                    <a:pt x="66" y="0"/>
                  </a:moveTo>
                  <a:lnTo>
                    <a:pt x="69" y="0"/>
                  </a:lnTo>
                  <a:lnTo>
                    <a:pt x="71" y="0"/>
                  </a:lnTo>
                  <a:lnTo>
                    <a:pt x="77" y="0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0" y="11"/>
                  </a:lnTo>
                  <a:lnTo>
                    <a:pt x="80" y="17"/>
                  </a:lnTo>
                  <a:lnTo>
                    <a:pt x="75" y="21"/>
                  </a:lnTo>
                  <a:lnTo>
                    <a:pt x="71" y="19"/>
                  </a:lnTo>
                  <a:lnTo>
                    <a:pt x="64" y="19"/>
                  </a:lnTo>
                  <a:lnTo>
                    <a:pt x="60" y="19"/>
                  </a:lnTo>
                  <a:lnTo>
                    <a:pt x="54" y="19"/>
                  </a:lnTo>
                  <a:lnTo>
                    <a:pt x="51" y="24"/>
                  </a:lnTo>
                  <a:lnTo>
                    <a:pt x="49" y="26"/>
                  </a:lnTo>
                  <a:lnTo>
                    <a:pt x="47" y="30"/>
                  </a:lnTo>
                  <a:lnTo>
                    <a:pt x="43" y="24"/>
                  </a:lnTo>
                  <a:lnTo>
                    <a:pt x="37" y="28"/>
                  </a:lnTo>
                  <a:lnTo>
                    <a:pt x="32" y="30"/>
                  </a:lnTo>
                  <a:lnTo>
                    <a:pt x="32" y="34"/>
                  </a:lnTo>
                  <a:lnTo>
                    <a:pt x="23" y="34"/>
                  </a:lnTo>
                  <a:lnTo>
                    <a:pt x="17" y="36"/>
                  </a:lnTo>
                  <a:lnTo>
                    <a:pt x="11" y="36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4" y="13"/>
                  </a:lnTo>
                  <a:lnTo>
                    <a:pt x="8" y="13"/>
                  </a:lnTo>
                  <a:lnTo>
                    <a:pt x="9" y="15"/>
                  </a:lnTo>
                  <a:lnTo>
                    <a:pt x="17" y="13"/>
                  </a:lnTo>
                  <a:lnTo>
                    <a:pt x="23" y="11"/>
                  </a:lnTo>
                  <a:lnTo>
                    <a:pt x="28" y="8"/>
                  </a:lnTo>
                  <a:lnTo>
                    <a:pt x="32" y="6"/>
                  </a:lnTo>
                  <a:lnTo>
                    <a:pt x="36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7" y="4"/>
                  </a:lnTo>
                  <a:lnTo>
                    <a:pt x="49" y="2"/>
                  </a:lnTo>
                  <a:lnTo>
                    <a:pt x="52" y="0"/>
                  </a:lnTo>
                  <a:lnTo>
                    <a:pt x="54" y="0"/>
                  </a:lnTo>
                  <a:lnTo>
                    <a:pt x="58" y="0"/>
                  </a:lnTo>
                  <a:lnTo>
                    <a:pt x="62" y="2"/>
                  </a:lnTo>
                  <a:lnTo>
                    <a:pt x="64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92">
              <a:extLst>
                <a:ext uri="{FF2B5EF4-FFF2-40B4-BE49-F238E27FC236}">
                  <a16:creationId xmlns:a16="http://schemas.microsoft.com/office/drawing/2014/main" id="{F41D0E25-6E1E-4001-A387-2604D0C4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63525" y="6230017"/>
              <a:ext cx="1885698" cy="1593719"/>
            </a:xfrm>
            <a:custGeom>
              <a:avLst/>
              <a:gdLst>
                <a:gd name="T0" fmla="*/ 63 w 155"/>
                <a:gd name="T1" fmla="*/ 2 h 131"/>
                <a:gd name="T2" fmla="*/ 69 w 155"/>
                <a:gd name="T3" fmla="*/ 5 h 131"/>
                <a:gd name="T4" fmla="*/ 63 w 155"/>
                <a:gd name="T5" fmla="*/ 4 h 131"/>
                <a:gd name="T6" fmla="*/ 63 w 155"/>
                <a:gd name="T7" fmla="*/ 11 h 131"/>
                <a:gd name="T8" fmla="*/ 76 w 155"/>
                <a:gd name="T9" fmla="*/ 9 h 131"/>
                <a:gd name="T10" fmla="*/ 82 w 155"/>
                <a:gd name="T11" fmla="*/ 5 h 131"/>
                <a:gd name="T12" fmla="*/ 73 w 155"/>
                <a:gd name="T13" fmla="*/ 13 h 131"/>
                <a:gd name="T14" fmla="*/ 78 w 155"/>
                <a:gd name="T15" fmla="*/ 13 h 131"/>
                <a:gd name="T16" fmla="*/ 86 w 155"/>
                <a:gd name="T17" fmla="*/ 7 h 131"/>
                <a:gd name="T18" fmla="*/ 130 w 155"/>
                <a:gd name="T19" fmla="*/ 7 h 131"/>
                <a:gd name="T20" fmla="*/ 136 w 155"/>
                <a:gd name="T21" fmla="*/ 9 h 131"/>
                <a:gd name="T22" fmla="*/ 138 w 155"/>
                <a:gd name="T23" fmla="*/ 20 h 131"/>
                <a:gd name="T24" fmla="*/ 144 w 155"/>
                <a:gd name="T25" fmla="*/ 34 h 131"/>
                <a:gd name="T26" fmla="*/ 145 w 155"/>
                <a:gd name="T27" fmla="*/ 41 h 131"/>
                <a:gd name="T28" fmla="*/ 149 w 155"/>
                <a:gd name="T29" fmla="*/ 52 h 131"/>
                <a:gd name="T30" fmla="*/ 142 w 155"/>
                <a:gd name="T31" fmla="*/ 58 h 131"/>
                <a:gd name="T32" fmla="*/ 147 w 155"/>
                <a:gd name="T33" fmla="*/ 69 h 131"/>
                <a:gd name="T34" fmla="*/ 147 w 155"/>
                <a:gd name="T35" fmla="*/ 80 h 131"/>
                <a:gd name="T36" fmla="*/ 151 w 155"/>
                <a:gd name="T37" fmla="*/ 88 h 131"/>
                <a:gd name="T38" fmla="*/ 153 w 155"/>
                <a:gd name="T39" fmla="*/ 92 h 131"/>
                <a:gd name="T40" fmla="*/ 155 w 155"/>
                <a:gd name="T41" fmla="*/ 97 h 131"/>
                <a:gd name="T42" fmla="*/ 151 w 155"/>
                <a:gd name="T43" fmla="*/ 103 h 131"/>
                <a:gd name="T44" fmla="*/ 147 w 155"/>
                <a:gd name="T45" fmla="*/ 110 h 131"/>
                <a:gd name="T46" fmla="*/ 138 w 155"/>
                <a:gd name="T47" fmla="*/ 127 h 131"/>
                <a:gd name="T48" fmla="*/ 134 w 155"/>
                <a:gd name="T49" fmla="*/ 131 h 131"/>
                <a:gd name="T50" fmla="*/ 121 w 155"/>
                <a:gd name="T51" fmla="*/ 127 h 131"/>
                <a:gd name="T52" fmla="*/ 116 w 155"/>
                <a:gd name="T53" fmla="*/ 127 h 131"/>
                <a:gd name="T54" fmla="*/ 112 w 155"/>
                <a:gd name="T55" fmla="*/ 129 h 131"/>
                <a:gd name="T56" fmla="*/ 104 w 155"/>
                <a:gd name="T57" fmla="*/ 127 h 131"/>
                <a:gd name="T58" fmla="*/ 99 w 155"/>
                <a:gd name="T59" fmla="*/ 129 h 131"/>
                <a:gd name="T60" fmla="*/ 93 w 155"/>
                <a:gd name="T61" fmla="*/ 131 h 131"/>
                <a:gd name="T62" fmla="*/ 93 w 155"/>
                <a:gd name="T63" fmla="*/ 127 h 131"/>
                <a:gd name="T64" fmla="*/ 86 w 155"/>
                <a:gd name="T65" fmla="*/ 123 h 131"/>
                <a:gd name="T66" fmla="*/ 80 w 155"/>
                <a:gd name="T67" fmla="*/ 125 h 131"/>
                <a:gd name="T68" fmla="*/ 67 w 155"/>
                <a:gd name="T69" fmla="*/ 112 h 131"/>
                <a:gd name="T70" fmla="*/ 56 w 155"/>
                <a:gd name="T71" fmla="*/ 112 h 131"/>
                <a:gd name="T72" fmla="*/ 54 w 155"/>
                <a:gd name="T73" fmla="*/ 106 h 131"/>
                <a:gd name="T74" fmla="*/ 41 w 155"/>
                <a:gd name="T75" fmla="*/ 103 h 131"/>
                <a:gd name="T76" fmla="*/ 43 w 155"/>
                <a:gd name="T77" fmla="*/ 108 h 131"/>
                <a:gd name="T78" fmla="*/ 39 w 155"/>
                <a:gd name="T79" fmla="*/ 110 h 131"/>
                <a:gd name="T80" fmla="*/ 37 w 155"/>
                <a:gd name="T81" fmla="*/ 106 h 131"/>
                <a:gd name="T82" fmla="*/ 33 w 155"/>
                <a:gd name="T83" fmla="*/ 103 h 131"/>
                <a:gd name="T84" fmla="*/ 33 w 155"/>
                <a:gd name="T85" fmla="*/ 97 h 131"/>
                <a:gd name="T86" fmla="*/ 28 w 155"/>
                <a:gd name="T87" fmla="*/ 95 h 131"/>
                <a:gd name="T88" fmla="*/ 20 w 155"/>
                <a:gd name="T89" fmla="*/ 92 h 131"/>
                <a:gd name="T90" fmla="*/ 16 w 155"/>
                <a:gd name="T91" fmla="*/ 92 h 131"/>
                <a:gd name="T92" fmla="*/ 13 w 155"/>
                <a:gd name="T93" fmla="*/ 92 h 131"/>
                <a:gd name="T94" fmla="*/ 15 w 155"/>
                <a:gd name="T95" fmla="*/ 80 h 131"/>
                <a:gd name="T96" fmla="*/ 11 w 155"/>
                <a:gd name="T97" fmla="*/ 77 h 131"/>
                <a:gd name="T98" fmla="*/ 9 w 155"/>
                <a:gd name="T99" fmla="*/ 67 h 131"/>
                <a:gd name="T100" fmla="*/ 7 w 155"/>
                <a:gd name="T101" fmla="*/ 62 h 131"/>
                <a:gd name="T102" fmla="*/ 5 w 155"/>
                <a:gd name="T103" fmla="*/ 54 h 131"/>
                <a:gd name="T104" fmla="*/ 0 w 155"/>
                <a:gd name="T105" fmla="*/ 47 h 131"/>
                <a:gd name="T106" fmla="*/ 5 w 155"/>
                <a:gd name="T107" fmla="*/ 39 h 131"/>
                <a:gd name="T108" fmla="*/ 5 w 155"/>
                <a:gd name="T109" fmla="*/ 32 h 131"/>
                <a:gd name="T110" fmla="*/ 5 w 155"/>
                <a:gd name="T111" fmla="*/ 28 h 131"/>
                <a:gd name="T112" fmla="*/ 9 w 155"/>
                <a:gd name="T113" fmla="*/ 20 h 131"/>
                <a:gd name="T114" fmla="*/ 22 w 155"/>
                <a:gd name="T115" fmla="*/ 15 h 131"/>
                <a:gd name="T116" fmla="*/ 28 w 155"/>
                <a:gd name="T117" fmla="*/ 13 h 131"/>
                <a:gd name="T118" fmla="*/ 35 w 155"/>
                <a:gd name="T119" fmla="*/ 9 h 131"/>
                <a:gd name="T120" fmla="*/ 43 w 155"/>
                <a:gd name="T121" fmla="*/ 4 h 131"/>
                <a:gd name="T122" fmla="*/ 56 w 155"/>
                <a:gd name="T12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5" h="131">
                  <a:moveTo>
                    <a:pt x="56" y="0"/>
                  </a:moveTo>
                  <a:lnTo>
                    <a:pt x="63" y="2"/>
                  </a:lnTo>
                  <a:lnTo>
                    <a:pt x="69" y="4"/>
                  </a:lnTo>
                  <a:lnTo>
                    <a:pt x="69" y="5"/>
                  </a:lnTo>
                  <a:lnTo>
                    <a:pt x="67" y="4"/>
                  </a:lnTo>
                  <a:lnTo>
                    <a:pt x="63" y="4"/>
                  </a:lnTo>
                  <a:lnTo>
                    <a:pt x="61" y="7"/>
                  </a:lnTo>
                  <a:lnTo>
                    <a:pt x="63" y="11"/>
                  </a:lnTo>
                  <a:lnTo>
                    <a:pt x="71" y="13"/>
                  </a:lnTo>
                  <a:lnTo>
                    <a:pt x="76" y="9"/>
                  </a:lnTo>
                  <a:lnTo>
                    <a:pt x="80" y="5"/>
                  </a:lnTo>
                  <a:lnTo>
                    <a:pt x="82" y="5"/>
                  </a:lnTo>
                  <a:lnTo>
                    <a:pt x="76" y="11"/>
                  </a:lnTo>
                  <a:lnTo>
                    <a:pt x="73" y="13"/>
                  </a:lnTo>
                  <a:lnTo>
                    <a:pt x="74" y="15"/>
                  </a:lnTo>
                  <a:lnTo>
                    <a:pt x="78" y="13"/>
                  </a:lnTo>
                  <a:lnTo>
                    <a:pt x="84" y="7"/>
                  </a:lnTo>
                  <a:lnTo>
                    <a:pt x="86" y="7"/>
                  </a:lnTo>
                  <a:lnTo>
                    <a:pt x="108" y="9"/>
                  </a:lnTo>
                  <a:lnTo>
                    <a:pt x="130" y="7"/>
                  </a:lnTo>
                  <a:lnTo>
                    <a:pt x="134" y="9"/>
                  </a:lnTo>
                  <a:lnTo>
                    <a:pt x="136" y="9"/>
                  </a:lnTo>
                  <a:lnTo>
                    <a:pt x="138" y="17"/>
                  </a:lnTo>
                  <a:lnTo>
                    <a:pt x="138" y="20"/>
                  </a:lnTo>
                  <a:lnTo>
                    <a:pt x="140" y="24"/>
                  </a:lnTo>
                  <a:lnTo>
                    <a:pt x="144" y="34"/>
                  </a:lnTo>
                  <a:lnTo>
                    <a:pt x="145" y="35"/>
                  </a:lnTo>
                  <a:lnTo>
                    <a:pt x="145" y="41"/>
                  </a:lnTo>
                  <a:lnTo>
                    <a:pt x="147" y="43"/>
                  </a:lnTo>
                  <a:lnTo>
                    <a:pt x="149" y="52"/>
                  </a:lnTo>
                  <a:lnTo>
                    <a:pt x="145" y="54"/>
                  </a:lnTo>
                  <a:lnTo>
                    <a:pt x="142" y="58"/>
                  </a:lnTo>
                  <a:lnTo>
                    <a:pt x="144" y="63"/>
                  </a:lnTo>
                  <a:lnTo>
                    <a:pt x="147" y="69"/>
                  </a:lnTo>
                  <a:lnTo>
                    <a:pt x="147" y="73"/>
                  </a:lnTo>
                  <a:lnTo>
                    <a:pt x="147" y="80"/>
                  </a:lnTo>
                  <a:lnTo>
                    <a:pt x="149" y="82"/>
                  </a:lnTo>
                  <a:lnTo>
                    <a:pt x="151" y="88"/>
                  </a:lnTo>
                  <a:lnTo>
                    <a:pt x="155" y="90"/>
                  </a:lnTo>
                  <a:lnTo>
                    <a:pt x="153" y="92"/>
                  </a:lnTo>
                  <a:lnTo>
                    <a:pt x="155" y="95"/>
                  </a:lnTo>
                  <a:lnTo>
                    <a:pt x="155" y="97"/>
                  </a:lnTo>
                  <a:lnTo>
                    <a:pt x="155" y="103"/>
                  </a:lnTo>
                  <a:lnTo>
                    <a:pt x="151" y="103"/>
                  </a:lnTo>
                  <a:lnTo>
                    <a:pt x="149" y="105"/>
                  </a:lnTo>
                  <a:lnTo>
                    <a:pt x="147" y="110"/>
                  </a:lnTo>
                  <a:lnTo>
                    <a:pt x="138" y="121"/>
                  </a:lnTo>
                  <a:lnTo>
                    <a:pt x="138" y="127"/>
                  </a:lnTo>
                  <a:lnTo>
                    <a:pt x="138" y="131"/>
                  </a:lnTo>
                  <a:lnTo>
                    <a:pt x="134" y="131"/>
                  </a:lnTo>
                  <a:lnTo>
                    <a:pt x="127" y="127"/>
                  </a:lnTo>
                  <a:lnTo>
                    <a:pt x="121" y="127"/>
                  </a:lnTo>
                  <a:lnTo>
                    <a:pt x="119" y="127"/>
                  </a:lnTo>
                  <a:lnTo>
                    <a:pt x="116" y="127"/>
                  </a:lnTo>
                  <a:lnTo>
                    <a:pt x="114" y="127"/>
                  </a:lnTo>
                  <a:lnTo>
                    <a:pt x="112" y="129"/>
                  </a:lnTo>
                  <a:lnTo>
                    <a:pt x="108" y="127"/>
                  </a:lnTo>
                  <a:lnTo>
                    <a:pt x="104" y="127"/>
                  </a:lnTo>
                  <a:lnTo>
                    <a:pt x="102" y="127"/>
                  </a:lnTo>
                  <a:lnTo>
                    <a:pt x="99" y="129"/>
                  </a:lnTo>
                  <a:lnTo>
                    <a:pt x="97" y="131"/>
                  </a:lnTo>
                  <a:lnTo>
                    <a:pt x="93" y="131"/>
                  </a:lnTo>
                  <a:lnTo>
                    <a:pt x="93" y="131"/>
                  </a:lnTo>
                  <a:lnTo>
                    <a:pt x="93" y="127"/>
                  </a:lnTo>
                  <a:lnTo>
                    <a:pt x="89" y="123"/>
                  </a:lnTo>
                  <a:lnTo>
                    <a:pt x="86" y="123"/>
                  </a:lnTo>
                  <a:lnTo>
                    <a:pt x="84" y="125"/>
                  </a:lnTo>
                  <a:lnTo>
                    <a:pt x="80" y="125"/>
                  </a:lnTo>
                  <a:lnTo>
                    <a:pt x="78" y="120"/>
                  </a:lnTo>
                  <a:lnTo>
                    <a:pt x="67" y="112"/>
                  </a:lnTo>
                  <a:lnTo>
                    <a:pt x="63" y="110"/>
                  </a:lnTo>
                  <a:lnTo>
                    <a:pt x="56" y="112"/>
                  </a:lnTo>
                  <a:lnTo>
                    <a:pt x="52" y="108"/>
                  </a:lnTo>
                  <a:lnTo>
                    <a:pt x="54" y="106"/>
                  </a:lnTo>
                  <a:lnTo>
                    <a:pt x="48" y="106"/>
                  </a:lnTo>
                  <a:lnTo>
                    <a:pt x="41" y="103"/>
                  </a:lnTo>
                  <a:lnTo>
                    <a:pt x="39" y="103"/>
                  </a:lnTo>
                  <a:lnTo>
                    <a:pt x="43" y="108"/>
                  </a:lnTo>
                  <a:lnTo>
                    <a:pt x="41" y="108"/>
                  </a:lnTo>
                  <a:lnTo>
                    <a:pt x="39" y="110"/>
                  </a:lnTo>
                  <a:lnTo>
                    <a:pt x="37" y="110"/>
                  </a:lnTo>
                  <a:lnTo>
                    <a:pt x="37" y="106"/>
                  </a:lnTo>
                  <a:lnTo>
                    <a:pt x="35" y="106"/>
                  </a:lnTo>
                  <a:lnTo>
                    <a:pt x="33" y="103"/>
                  </a:lnTo>
                  <a:lnTo>
                    <a:pt x="35" y="99"/>
                  </a:lnTo>
                  <a:lnTo>
                    <a:pt x="33" y="97"/>
                  </a:lnTo>
                  <a:lnTo>
                    <a:pt x="30" y="99"/>
                  </a:lnTo>
                  <a:lnTo>
                    <a:pt x="28" y="95"/>
                  </a:lnTo>
                  <a:lnTo>
                    <a:pt x="28" y="93"/>
                  </a:lnTo>
                  <a:lnTo>
                    <a:pt x="20" y="92"/>
                  </a:lnTo>
                  <a:lnTo>
                    <a:pt x="18" y="93"/>
                  </a:lnTo>
                  <a:lnTo>
                    <a:pt x="16" y="92"/>
                  </a:lnTo>
                  <a:lnTo>
                    <a:pt x="15" y="93"/>
                  </a:lnTo>
                  <a:lnTo>
                    <a:pt x="13" y="92"/>
                  </a:lnTo>
                  <a:lnTo>
                    <a:pt x="15" y="90"/>
                  </a:lnTo>
                  <a:lnTo>
                    <a:pt x="15" y="80"/>
                  </a:lnTo>
                  <a:lnTo>
                    <a:pt x="13" y="78"/>
                  </a:lnTo>
                  <a:lnTo>
                    <a:pt x="11" y="77"/>
                  </a:lnTo>
                  <a:lnTo>
                    <a:pt x="7" y="71"/>
                  </a:lnTo>
                  <a:lnTo>
                    <a:pt x="9" y="67"/>
                  </a:lnTo>
                  <a:lnTo>
                    <a:pt x="7" y="63"/>
                  </a:lnTo>
                  <a:lnTo>
                    <a:pt x="7" y="62"/>
                  </a:lnTo>
                  <a:lnTo>
                    <a:pt x="5" y="58"/>
                  </a:lnTo>
                  <a:lnTo>
                    <a:pt x="5" y="54"/>
                  </a:lnTo>
                  <a:lnTo>
                    <a:pt x="0" y="48"/>
                  </a:lnTo>
                  <a:lnTo>
                    <a:pt x="0" y="47"/>
                  </a:lnTo>
                  <a:lnTo>
                    <a:pt x="5" y="45"/>
                  </a:lnTo>
                  <a:lnTo>
                    <a:pt x="5" y="39"/>
                  </a:lnTo>
                  <a:lnTo>
                    <a:pt x="3" y="32"/>
                  </a:lnTo>
                  <a:lnTo>
                    <a:pt x="5" y="32"/>
                  </a:lnTo>
                  <a:lnTo>
                    <a:pt x="5" y="30"/>
                  </a:lnTo>
                  <a:lnTo>
                    <a:pt x="5" y="28"/>
                  </a:lnTo>
                  <a:lnTo>
                    <a:pt x="7" y="24"/>
                  </a:lnTo>
                  <a:lnTo>
                    <a:pt x="9" y="20"/>
                  </a:lnTo>
                  <a:lnTo>
                    <a:pt x="15" y="20"/>
                  </a:lnTo>
                  <a:lnTo>
                    <a:pt x="22" y="15"/>
                  </a:lnTo>
                  <a:lnTo>
                    <a:pt x="28" y="15"/>
                  </a:lnTo>
                  <a:lnTo>
                    <a:pt x="28" y="13"/>
                  </a:lnTo>
                  <a:lnTo>
                    <a:pt x="31" y="9"/>
                  </a:lnTo>
                  <a:lnTo>
                    <a:pt x="35" y="9"/>
                  </a:lnTo>
                  <a:lnTo>
                    <a:pt x="39" y="5"/>
                  </a:lnTo>
                  <a:lnTo>
                    <a:pt x="43" y="4"/>
                  </a:lnTo>
                  <a:lnTo>
                    <a:pt x="48" y="4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70C0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93">
              <a:extLst>
                <a:ext uri="{FF2B5EF4-FFF2-40B4-BE49-F238E27FC236}">
                  <a16:creationId xmlns:a16="http://schemas.microsoft.com/office/drawing/2014/main" id="{9A850CA6-443D-445D-BE89-02E7D0244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4219" y="7259225"/>
              <a:ext cx="1520725" cy="656953"/>
            </a:xfrm>
            <a:custGeom>
              <a:avLst/>
              <a:gdLst>
                <a:gd name="T0" fmla="*/ 45 w 125"/>
                <a:gd name="T1" fmla="*/ 0 h 54"/>
                <a:gd name="T2" fmla="*/ 47 w 125"/>
                <a:gd name="T3" fmla="*/ 1 h 54"/>
                <a:gd name="T4" fmla="*/ 50 w 125"/>
                <a:gd name="T5" fmla="*/ 1 h 54"/>
                <a:gd name="T6" fmla="*/ 60 w 125"/>
                <a:gd name="T7" fmla="*/ 1 h 54"/>
                <a:gd name="T8" fmla="*/ 62 w 125"/>
                <a:gd name="T9" fmla="*/ 7 h 54"/>
                <a:gd name="T10" fmla="*/ 67 w 125"/>
                <a:gd name="T11" fmla="*/ 7 h 54"/>
                <a:gd name="T12" fmla="*/ 67 w 125"/>
                <a:gd name="T13" fmla="*/ 14 h 54"/>
                <a:gd name="T14" fmla="*/ 69 w 125"/>
                <a:gd name="T15" fmla="*/ 18 h 54"/>
                <a:gd name="T16" fmla="*/ 73 w 125"/>
                <a:gd name="T17" fmla="*/ 16 h 54"/>
                <a:gd name="T18" fmla="*/ 71 w 125"/>
                <a:gd name="T19" fmla="*/ 11 h 54"/>
                <a:gd name="T20" fmla="*/ 80 w 125"/>
                <a:gd name="T21" fmla="*/ 14 h 54"/>
                <a:gd name="T22" fmla="*/ 84 w 125"/>
                <a:gd name="T23" fmla="*/ 16 h 54"/>
                <a:gd name="T24" fmla="*/ 95 w 125"/>
                <a:gd name="T25" fmla="*/ 18 h 54"/>
                <a:gd name="T26" fmla="*/ 110 w 125"/>
                <a:gd name="T27" fmla="*/ 28 h 54"/>
                <a:gd name="T28" fmla="*/ 116 w 125"/>
                <a:gd name="T29" fmla="*/ 33 h 54"/>
                <a:gd name="T30" fmla="*/ 121 w 125"/>
                <a:gd name="T31" fmla="*/ 31 h 54"/>
                <a:gd name="T32" fmla="*/ 125 w 125"/>
                <a:gd name="T33" fmla="*/ 39 h 54"/>
                <a:gd name="T34" fmla="*/ 114 w 125"/>
                <a:gd name="T35" fmla="*/ 41 h 54"/>
                <a:gd name="T36" fmla="*/ 105 w 125"/>
                <a:gd name="T37" fmla="*/ 46 h 54"/>
                <a:gd name="T38" fmla="*/ 91 w 125"/>
                <a:gd name="T39" fmla="*/ 50 h 54"/>
                <a:gd name="T40" fmla="*/ 86 w 125"/>
                <a:gd name="T41" fmla="*/ 48 h 54"/>
                <a:gd name="T42" fmla="*/ 75 w 125"/>
                <a:gd name="T43" fmla="*/ 50 h 54"/>
                <a:gd name="T44" fmla="*/ 67 w 125"/>
                <a:gd name="T45" fmla="*/ 48 h 54"/>
                <a:gd name="T46" fmla="*/ 58 w 125"/>
                <a:gd name="T47" fmla="*/ 44 h 54"/>
                <a:gd name="T48" fmla="*/ 48 w 125"/>
                <a:gd name="T49" fmla="*/ 44 h 54"/>
                <a:gd name="T50" fmla="*/ 47 w 125"/>
                <a:gd name="T51" fmla="*/ 48 h 54"/>
                <a:gd name="T52" fmla="*/ 41 w 125"/>
                <a:gd name="T53" fmla="*/ 52 h 54"/>
                <a:gd name="T54" fmla="*/ 32 w 125"/>
                <a:gd name="T55" fmla="*/ 48 h 54"/>
                <a:gd name="T56" fmla="*/ 28 w 125"/>
                <a:gd name="T57" fmla="*/ 48 h 54"/>
                <a:gd name="T58" fmla="*/ 19 w 125"/>
                <a:gd name="T59" fmla="*/ 37 h 54"/>
                <a:gd name="T60" fmla="*/ 9 w 125"/>
                <a:gd name="T61" fmla="*/ 31 h 54"/>
                <a:gd name="T62" fmla="*/ 9 w 125"/>
                <a:gd name="T63" fmla="*/ 26 h 54"/>
                <a:gd name="T64" fmla="*/ 0 w 125"/>
                <a:gd name="T65" fmla="*/ 16 h 54"/>
                <a:gd name="T66" fmla="*/ 2 w 125"/>
                <a:gd name="T67" fmla="*/ 13 h 54"/>
                <a:gd name="T68" fmla="*/ 7 w 125"/>
                <a:gd name="T69" fmla="*/ 16 h 54"/>
                <a:gd name="T70" fmla="*/ 15 w 125"/>
                <a:gd name="T71" fmla="*/ 11 h 54"/>
                <a:gd name="T72" fmla="*/ 22 w 125"/>
                <a:gd name="T73" fmla="*/ 7 h 54"/>
                <a:gd name="T74" fmla="*/ 30 w 125"/>
                <a:gd name="T75" fmla="*/ 3 h 54"/>
                <a:gd name="T76" fmla="*/ 35 w 125"/>
                <a:gd name="T77" fmla="*/ 3 h 54"/>
                <a:gd name="T78" fmla="*/ 41 w 125"/>
                <a:gd name="T79" fmla="*/ 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5" h="54">
                  <a:moveTo>
                    <a:pt x="43" y="0"/>
                  </a:moveTo>
                  <a:lnTo>
                    <a:pt x="45" y="0"/>
                  </a:lnTo>
                  <a:lnTo>
                    <a:pt x="45" y="0"/>
                  </a:lnTo>
                  <a:lnTo>
                    <a:pt x="47" y="1"/>
                  </a:lnTo>
                  <a:lnTo>
                    <a:pt x="48" y="0"/>
                  </a:lnTo>
                  <a:lnTo>
                    <a:pt x="50" y="1"/>
                  </a:lnTo>
                  <a:lnTo>
                    <a:pt x="52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2" y="7"/>
                  </a:lnTo>
                  <a:lnTo>
                    <a:pt x="65" y="5"/>
                  </a:lnTo>
                  <a:lnTo>
                    <a:pt x="67" y="7"/>
                  </a:lnTo>
                  <a:lnTo>
                    <a:pt x="65" y="11"/>
                  </a:lnTo>
                  <a:lnTo>
                    <a:pt x="67" y="14"/>
                  </a:lnTo>
                  <a:lnTo>
                    <a:pt x="69" y="14"/>
                  </a:lnTo>
                  <a:lnTo>
                    <a:pt x="69" y="18"/>
                  </a:lnTo>
                  <a:lnTo>
                    <a:pt x="71" y="18"/>
                  </a:lnTo>
                  <a:lnTo>
                    <a:pt x="73" y="16"/>
                  </a:lnTo>
                  <a:lnTo>
                    <a:pt x="75" y="16"/>
                  </a:lnTo>
                  <a:lnTo>
                    <a:pt x="71" y="11"/>
                  </a:lnTo>
                  <a:lnTo>
                    <a:pt x="73" y="11"/>
                  </a:lnTo>
                  <a:lnTo>
                    <a:pt x="80" y="14"/>
                  </a:lnTo>
                  <a:lnTo>
                    <a:pt x="86" y="14"/>
                  </a:lnTo>
                  <a:lnTo>
                    <a:pt x="84" y="16"/>
                  </a:lnTo>
                  <a:lnTo>
                    <a:pt x="88" y="20"/>
                  </a:lnTo>
                  <a:lnTo>
                    <a:pt x="95" y="18"/>
                  </a:lnTo>
                  <a:lnTo>
                    <a:pt x="99" y="20"/>
                  </a:lnTo>
                  <a:lnTo>
                    <a:pt x="110" y="28"/>
                  </a:lnTo>
                  <a:lnTo>
                    <a:pt x="112" y="33"/>
                  </a:lnTo>
                  <a:lnTo>
                    <a:pt x="116" y="33"/>
                  </a:lnTo>
                  <a:lnTo>
                    <a:pt x="118" y="31"/>
                  </a:lnTo>
                  <a:lnTo>
                    <a:pt x="121" y="31"/>
                  </a:lnTo>
                  <a:lnTo>
                    <a:pt x="125" y="35"/>
                  </a:lnTo>
                  <a:lnTo>
                    <a:pt x="125" y="39"/>
                  </a:lnTo>
                  <a:lnTo>
                    <a:pt x="118" y="39"/>
                  </a:lnTo>
                  <a:lnTo>
                    <a:pt x="114" y="41"/>
                  </a:lnTo>
                  <a:lnTo>
                    <a:pt x="110" y="43"/>
                  </a:lnTo>
                  <a:lnTo>
                    <a:pt x="105" y="46"/>
                  </a:lnTo>
                  <a:lnTo>
                    <a:pt x="99" y="48"/>
                  </a:lnTo>
                  <a:lnTo>
                    <a:pt x="91" y="50"/>
                  </a:lnTo>
                  <a:lnTo>
                    <a:pt x="90" y="48"/>
                  </a:lnTo>
                  <a:lnTo>
                    <a:pt x="86" y="48"/>
                  </a:lnTo>
                  <a:lnTo>
                    <a:pt x="82" y="52"/>
                  </a:lnTo>
                  <a:lnTo>
                    <a:pt x="75" y="50"/>
                  </a:lnTo>
                  <a:lnTo>
                    <a:pt x="73" y="48"/>
                  </a:lnTo>
                  <a:lnTo>
                    <a:pt x="67" y="48"/>
                  </a:lnTo>
                  <a:lnTo>
                    <a:pt x="63" y="48"/>
                  </a:lnTo>
                  <a:lnTo>
                    <a:pt x="58" y="44"/>
                  </a:lnTo>
                  <a:lnTo>
                    <a:pt x="52" y="44"/>
                  </a:lnTo>
                  <a:lnTo>
                    <a:pt x="48" y="44"/>
                  </a:lnTo>
                  <a:lnTo>
                    <a:pt x="48" y="46"/>
                  </a:lnTo>
                  <a:lnTo>
                    <a:pt x="47" y="48"/>
                  </a:lnTo>
                  <a:lnTo>
                    <a:pt x="47" y="50"/>
                  </a:lnTo>
                  <a:lnTo>
                    <a:pt x="41" y="52"/>
                  </a:lnTo>
                  <a:lnTo>
                    <a:pt x="39" y="54"/>
                  </a:lnTo>
                  <a:lnTo>
                    <a:pt x="32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2" y="41"/>
                  </a:lnTo>
                  <a:lnTo>
                    <a:pt x="19" y="37"/>
                  </a:lnTo>
                  <a:lnTo>
                    <a:pt x="13" y="33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9" y="26"/>
                  </a:lnTo>
                  <a:lnTo>
                    <a:pt x="5" y="20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7" y="16"/>
                  </a:lnTo>
                  <a:lnTo>
                    <a:pt x="13" y="11"/>
                  </a:lnTo>
                  <a:lnTo>
                    <a:pt x="15" y="11"/>
                  </a:lnTo>
                  <a:lnTo>
                    <a:pt x="19" y="7"/>
                  </a:lnTo>
                  <a:lnTo>
                    <a:pt x="22" y="7"/>
                  </a:lnTo>
                  <a:lnTo>
                    <a:pt x="24" y="3"/>
                  </a:lnTo>
                  <a:lnTo>
                    <a:pt x="30" y="3"/>
                  </a:lnTo>
                  <a:lnTo>
                    <a:pt x="32" y="5"/>
                  </a:lnTo>
                  <a:lnTo>
                    <a:pt x="35" y="3"/>
                  </a:lnTo>
                  <a:lnTo>
                    <a:pt x="35" y="0"/>
                  </a:lnTo>
                  <a:lnTo>
                    <a:pt x="41" y="1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95">
              <a:extLst>
                <a:ext uri="{FF2B5EF4-FFF2-40B4-BE49-F238E27FC236}">
                  <a16:creationId xmlns:a16="http://schemas.microsoft.com/office/drawing/2014/main" id="{8534A260-628D-4C4E-8B6D-046637599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63250" y="8073191"/>
              <a:ext cx="34616" cy="51922"/>
            </a:xfrm>
            <a:custGeom>
              <a:avLst/>
              <a:gdLst>
                <a:gd name="T0" fmla="*/ 0 w 4"/>
                <a:gd name="T1" fmla="*/ 0 h 6"/>
                <a:gd name="T2" fmla="*/ 4 w 4"/>
                <a:gd name="T3" fmla="*/ 2 h 6"/>
                <a:gd name="T4" fmla="*/ 2 w 4"/>
                <a:gd name="T5" fmla="*/ 6 h 6"/>
                <a:gd name="T6" fmla="*/ 2 w 4"/>
                <a:gd name="T7" fmla="*/ 6 h 6"/>
                <a:gd name="T8" fmla="*/ 0 w 4"/>
                <a:gd name="T9" fmla="*/ 4 h 6"/>
                <a:gd name="T10" fmla="*/ 0 w 4"/>
                <a:gd name="T11" fmla="*/ 0 h 6"/>
                <a:gd name="T12" fmla="*/ 0 w 4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4" y="2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96">
              <a:extLst>
                <a:ext uri="{FF2B5EF4-FFF2-40B4-BE49-F238E27FC236}">
                  <a16:creationId xmlns:a16="http://schemas.microsoft.com/office/drawing/2014/main" id="{61ED09F8-E3E0-4B47-ADDF-10D0940CA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61325" y="7977998"/>
              <a:ext cx="666350" cy="389428"/>
            </a:xfrm>
            <a:custGeom>
              <a:avLst/>
              <a:gdLst>
                <a:gd name="T0" fmla="*/ 45 w 77"/>
                <a:gd name="T1" fmla="*/ 3 h 45"/>
                <a:gd name="T2" fmla="*/ 49 w 77"/>
                <a:gd name="T3" fmla="*/ 3 h 45"/>
                <a:gd name="T4" fmla="*/ 56 w 77"/>
                <a:gd name="T5" fmla="*/ 7 h 45"/>
                <a:gd name="T6" fmla="*/ 58 w 77"/>
                <a:gd name="T7" fmla="*/ 11 h 45"/>
                <a:gd name="T8" fmla="*/ 60 w 77"/>
                <a:gd name="T9" fmla="*/ 17 h 45"/>
                <a:gd name="T10" fmla="*/ 66 w 77"/>
                <a:gd name="T11" fmla="*/ 15 h 45"/>
                <a:gd name="T12" fmla="*/ 71 w 77"/>
                <a:gd name="T13" fmla="*/ 17 h 45"/>
                <a:gd name="T14" fmla="*/ 77 w 77"/>
                <a:gd name="T15" fmla="*/ 18 h 45"/>
                <a:gd name="T16" fmla="*/ 75 w 77"/>
                <a:gd name="T17" fmla="*/ 28 h 45"/>
                <a:gd name="T18" fmla="*/ 68 w 77"/>
                <a:gd name="T19" fmla="*/ 35 h 45"/>
                <a:gd name="T20" fmla="*/ 62 w 77"/>
                <a:gd name="T21" fmla="*/ 33 h 45"/>
                <a:gd name="T22" fmla="*/ 54 w 77"/>
                <a:gd name="T23" fmla="*/ 37 h 45"/>
                <a:gd name="T24" fmla="*/ 49 w 77"/>
                <a:gd name="T25" fmla="*/ 39 h 45"/>
                <a:gd name="T26" fmla="*/ 43 w 77"/>
                <a:gd name="T27" fmla="*/ 33 h 45"/>
                <a:gd name="T28" fmla="*/ 34 w 77"/>
                <a:gd name="T29" fmla="*/ 41 h 45"/>
                <a:gd name="T30" fmla="*/ 23 w 77"/>
                <a:gd name="T31" fmla="*/ 45 h 45"/>
                <a:gd name="T32" fmla="*/ 19 w 77"/>
                <a:gd name="T33" fmla="*/ 39 h 45"/>
                <a:gd name="T34" fmla="*/ 15 w 77"/>
                <a:gd name="T35" fmla="*/ 33 h 45"/>
                <a:gd name="T36" fmla="*/ 10 w 77"/>
                <a:gd name="T37" fmla="*/ 30 h 45"/>
                <a:gd name="T38" fmla="*/ 8 w 77"/>
                <a:gd name="T39" fmla="*/ 37 h 45"/>
                <a:gd name="T40" fmla="*/ 0 w 77"/>
                <a:gd name="T41" fmla="*/ 37 h 45"/>
                <a:gd name="T42" fmla="*/ 2 w 77"/>
                <a:gd name="T43" fmla="*/ 33 h 45"/>
                <a:gd name="T44" fmla="*/ 4 w 77"/>
                <a:gd name="T45" fmla="*/ 31 h 45"/>
                <a:gd name="T46" fmla="*/ 10 w 77"/>
                <a:gd name="T47" fmla="*/ 18 h 45"/>
                <a:gd name="T48" fmla="*/ 15 w 77"/>
                <a:gd name="T49" fmla="*/ 15 h 45"/>
                <a:gd name="T50" fmla="*/ 17 w 77"/>
                <a:gd name="T51" fmla="*/ 9 h 45"/>
                <a:gd name="T52" fmla="*/ 15 w 77"/>
                <a:gd name="T53" fmla="*/ 5 h 45"/>
                <a:gd name="T54" fmla="*/ 21 w 77"/>
                <a:gd name="T55" fmla="*/ 7 h 45"/>
                <a:gd name="T56" fmla="*/ 30 w 77"/>
                <a:gd name="T57" fmla="*/ 5 h 45"/>
                <a:gd name="T58" fmla="*/ 36 w 77"/>
                <a:gd name="T59" fmla="*/ 5 h 45"/>
                <a:gd name="T60" fmla="*/ 41 w 77"/>
                <a:gd name="T61" fmla="*/ 3 h 45"/>
                <a:gd name="T62" fmla="*/ 43 w 77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7" h="45">
                  <a:moveTo>
                    <a:pt x="43" y="0"/>
                  </a:moveTo>
                  <a:lnTo>
                    <a:pt x="45" y="3"/>
                  </a:lnTo>
                  <a:lnTo>
                    <a:pt x="47" y="5"/>
                  </a:lnTo>
                  <a:lnTo>
                    <a:pt x="49" y="3"/>
                  </a:lnTo>
                  <a:lnTo>
                    <a:pt x="51" y="3"/>
                  </a:lnTo>
                  <a:lnTo>
                    <a:pt x="56" y="7"/>
                  </a:lnTo>
                  <a:lnTo>
                    <a:pt x="60" y="9"/>
                  </a:lnTo>
                  <a:lnTo>
                    <a:pt x="58" y="11"/>
                  </a:lnTo>
                  <a:lnTo>
                    <a:pt x="58" y="15"/>
                  </a:lnTo>
                  <a:lnTo>
                    <a:pt x="60" y="17"/>
                  </a:lnTo>
                  <a:lnTo>
                    <a:pt x="64" y="17"/>
                  </a:lnTo>
                  <a:lnTo>
                    <a:pt x="66" y="15"/>
                  </a:lnTo>
                  <a:lnTo>
                    <a:pt x="69" y="18"/>
                  </a:lnTo>
                  <a:lnTo>
                    <a:pt x="71" y="17"/>
                  </a:lnTo>
                  <a:lnTo>
                    <a:pt x="75" y="17"/>
                  </a:lnTo>
                  <a:lnTo>
                    <a:pt x="77" y="18"/>
                  </a:lnTo>
                  <a:lnTo>
                    <a:pt x="73" y="22"/>
                  </a:lnTo>
                  <a:lnTo>
                    <a:pt x="75" y="28"/>
                  </a:lnTo>
                  <a:lnTo>
                    <a:pt x="68" y="30"/>
                  </a:lnTo>
                  <a:lnTo>
                    <a:pt x="68" y="35"/>
                  </a:lnTo>
                  <a:lnTo>
                    <a:pt x="64" y="33"/>
                  </a:lnTo>
                  <a:lnTo>
                    <a:pt x="62" y="33"/>
                  </a:lnTo>
                  <a:lnTo>
                    <a:pt x="54" y="31"/>
                  </a:lnTo>
                  <a:lnTo>
                    <a:pt x="54" y="37"/>
                  </a:lnTo>
                  <a:lnTo>
                    <a:pt x="51" y="43"/>
                  </a:lnTo>
                  <a:lnTo>
                    <a:pt x="49" y="39"/>
                  </a:lnTo>
                  <a:lnTo>
                    <a:pt x="43" y="37"/>
                  </a:lnTo>
                  <a:lnTo>
                    <a:pt x="43" y="33"/>
                  </a:lnTo>
                  <a:lnTo>
                    <a:pt x="39" y="30"/>
                  </a:lnTo>
                  <a:lnTo>
                    <a:pt x="34" y="41"/>
                  </a:lnTo>
                  <a:lnTo>
                    <a:pt x="30" y="39"/>
                  </a:lnTo>
                  <a:lnTo>
                    <a:pt x="23" y="45"/>
                  </a:lnTo>
                  <a:lnTo>
                    <a:pt x="19" y="43"/>
                  </a:lnTo>
                  <a:lnTo>
                    <a:pt x="19" y="39"/>
                  </a:lnTo>
                  <a:lnTo>
                    <a:pt x="17" y="37"/>
                  </a:lnTo>
                  <a:lnTo>
                    <a:pt x="15" y="33"/>
                  </a:lnTo>
                  <a:lnTo>
                    <a:pt x="13" y="31"/>
                  </a:lnTo>
                  <a:lnTo>
                    <a:pt x="10" y="30"/>
                  </a:lnTo>
                  <a:lnTo>
                    <a:pt x="6" y="33"/>
                  </a:lnTo>
                  <a:lnTo>
                    <a:pt x="8" y="37"/>
                  </a:lnTo>
                  <a:lnTo>
                    <a:pt x="4" y="39"/>
                  </a:lnTo>
                  <a:lnTo>
                    <a:pt x="0" y="37"/>
                  </a:lnTo>
                  <a:lnTo>
                    <a:pt x="0" y="35"/>
                  </a:lnTo>
                  <a:lnTo>
                    <a:pt x="2" y="33"/>
                  </a:lnTo>
                  <a:lnTo>
                    <a:pt x="4" y="35"/>
                  </a:lnTo>
                  <a:lnTo>
                    <a:pt x="4" y="31"/>
                  </a:lnTo>
                  <a:lnTo>
                    <a:pt x="4" y="26"/>
                  </a:lnTo>
                  <a:lnTo>
                    <a:pt x="10" y="18"/>
                  </a:lnTo>
                  <a:lnTo>
                    <a:pt x="11" y="18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17" y="9"/>
                  </a:lnTo>
                  <a:lnTo>
                    <a:pt x="13" y="7"/>
                  </a:lnTo>
                  <a:lnTo>
                    <a:pt x="15" y="5"/>
                  </a:lnTo>
                  <a:lnTo>
                    <a:pt x="21" y="5"/>
                  </a:lnTo>
                  <a:lnTo>
                    <a:pt x="21" y="7"/>
                  </a:lnTo>
                  <a:lnTo>
                    <a:pt x="25" y="7"/>
                  </a:lnTo>
                  <a:lnTo>
                    <a:pt x="30" y="5"/>
                  </a:lnTo>
                  <a:lnTo>
                    <a:pt x="32" y="5"/>
                  </a:lnTo>
                  <a:lnTo>
                    <a:pt x="36" y="5"/>
                  </a:lnTo>
                  <a:lnTo>
                    <a:pt x="39" y="5"/>
                  </a:lnTo>
                  <a:lnTo>
                    <a:pt x="41" y="3"/>
                  </a:lnTo>
                  <a:lnTo>
                    <a:pt x="39" y="2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103">
              <a:extLst>
                <a:ext uri="{FF2B5EF4-FFF2-40B4-BE49-F238E27FC236}">
                  <a16:creationId xmlns:a16="http://schemas.microsoft.com/office/drawing/2014/main" id="{BFAA278A-1D49-401B-A153-E22C3F685C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185363" y="7380879"/>
              <a:ext cx="1912506" cy="1774046"/>
            </a:xfrm>
            <a:custGeom>
              <a:avLst/>
              <a:gdLst>
                <a:gd name="T0" fmla="*/ 221 w 221"/>
                <a:gd name="T1" fmla="*/ 185 h 205"/>
                <a:gd name="T2" fmla="*/ 208 w 221"/>
                <a:gd name="T3" fmla="*/ 201 h 205"/>
                <a:gd name="T4" fmla="*/ 208 w 221"/>
                <a:gd name="T5" fmla="*/ 198 h 205"/>
                <a:gd name="T6" fmla="*/ 206 w 221"/>
                <a:gd name="T7" fmla="*/ 190 h 205"/>
                <a:gd name="T8" fmla="*/ 204 w 221"/>
                <a:gd name="T9" fmla="*/ 183 h 205"/>
                <a:gd name="T10" fmla="*/ 217 w 221"/>
                <a:gd name="T11" fmla="*/ 177 h 205"/>
                <a:gd name="T12" fmla="*/ 114 w 221"/>
                <a:gd name="T13" fmla="*/ 1 h 205"/>
                <a:gd name="T14" fmla="*/ 127 w 221"/>
                <a:gd name="T15" fmla="*/ 14 h 205"/>
                <a:gd name="T16" fmla="*/ 137 w 221"/>
                <a:gd name="T17" fmla="*/ 22 h 205"/>
                <a:gd name="T18" fmla="*/ 150 w 221"/>
                <a:gd name="T19" fmla="*/ 29 h 205"/>
                <a:gd name="T20" fmla="*/ 163 w 221"/>
                <a:gd name="T21" fmla="*/ 35 h 205"/>
                <a:gd name="T22" fmla="*/ 174 w 221"/>
                <a:gd name="T23" fmla="*/ 41 h 205"/>
                <a:gd name="T24" fmla="*/ 189 w 221"/>
                <a:gd name="T25" fmla="*/ 43 h 205"/>
                <a:gd name="T26" fmla="*/ 185 w 221"/>
                <a:gd name="T27" fmla="*/ 59 h 205"/>
                <a:gd name="T28" fmla="*/ 184 w 221"/>
                <a:gd name="T29" fmla="*/ 76 h 205"/>
                <a:gd name="T30" fmla="*/ 176 w 221"/>
                <a:gd name="T31" fmla="*/ 78 h 205"/>
                <a:gd name="T32" fmla="*/ 163 w 221"/>
                <a:gd name="T33" fmla="*/ 95 h 205"/>
                <a:gd name="T34" fmla="*/ 159 w 221"/>
                <a:gd name="T35" fmla="*/ 106 h 205"/>
                <a:gd name="T36" fmla="*/ 172 w 221"/>
                <a:gd name="T37" fmla="*/ 100 h 205"/>
                <a:gd name="T38" fmla="*/ 178 w 221"/>
                <a:gd name="T39" fmla="*/ 112 h 205"/>
                <a:gd name="T40" fmla="*/ 176 w 221"/>
                <a:gd name="T41" fmla="*/ 127 h 205"/>
                <a:gd name="T42" fmla="*/ 189 w 221"/>
                <a:gd name="T43" fmla="*/ 145 h 205"/>
                <a:gd name="T44" fmla="*/ 172 w 221"/>
                <a:gd name="T45" fmla="*/ 166 h 205"/>
                <a:gd name="T46" fmla="*/ 150 w 221"/>
                <a:gd name="T47" fmla="*/ 162 h 205"/>
                <a:gd name="T48" fmla="*/ 135 w 221"/>
                <a:gd name="T49" fmla="*/ 160 h 205"/>
                <a:gd name="T50" fmla="*/ 120 w 221"/>
                <a:gd name="T51" fmla="*/ 172 h 205"/>
                <a:gd name="T52" fmla="*/ 112 w 221"/>
                <a:gd name="T53" fmla="*/ 181 h 205"/>
                <a:gd name="T54" fmla="*/ 84 w 221"/>
                <a:gd name="T55" fmla="*/ 177 h 205"/>
                <a:gd name="T56" fmla="*/ 68 w 221"/>
                <a:gd name="T57" fmla="*/ 177 h 205"/>
                <a:gd name="T58" fmla="*/ 53 w 221"/>
                <a:gd name="T59" fmla="*/ 166 h 205"/>
                <a:gd name="T60" fmla="*/ 55 w 221"/>
                <a:gd name="T61" fmla="*/ 151 h 205"/>
                <a:gd name="T62" fmla="*/ 56 w 221"/>
                <a:gd name="T63" fmla="*/ 121 h 205"/>
                <a:gd name="T64" fmla="*/ 62 w 221"/>
                <a:gd name="T65" fmla="*/ 119 h 205"/>
                <a:gd name="T66" fmla="*/ 58 w 221"/>
                <a:gd name="T67" fmla="*/ 108 h 205"/>
                <a:gd name="T68" fmla="*/ 43 w 221"/>
                <a:gd name="T69" fmla="*/ 95 h 205"/>
                <a:gd name="T70" fmla="*/ 40 w 221"/>
                <a:gd name="T71" fmla="*/ 86 h 205"/>
                <a:gd name="T72" fmla="*/ 41 w 221"/>
                <a:gd name="T73" fmla="*/ 82 h 205"/>
                <a:gd name="T74" fmla="*/ 34 w 221"/>
                <a:gd name="T75" fmla="*/ 76 h 205"/>
                <a:gd name="T76" fmla="*/ 26 w 221"/>
                <a:gd name="T77" fmla="*/ 76 h 205"/>
                <a:gd name="T78" fmla="*/ 13 w 221"/>
                <a:gd name="T79" fmla="*/ 71 h 205"/>
                <a:gd name="T80" fmla="*/ 2 w 221"/>
                <a:gd name="T81" fmla="*/ 67 h 205"/>
                <a:gd name="T82" fmla="*/ 6 w 221"/>
                <a:gd name="T83" fmla="*/ 59 h 205"/>
                <a:gd name="T84" fmla="*/ 8 w 221"/>
                <a:gd name="T85" fmla="*/ 59 h 205"/>
                <a:gd name="T86" fmla="*/ 8 w 221"/>
                <a:gd name="T87" fmla="*/ 54 h 205"/>
                <a:gd name="T88" fmla="*/ 19 w 221"/>
                <a:gd name="T89" fmla="*/ 52 h 205"/>
                <a:gd name="T90" fmla="*/ 38 w 221"/>
                <a:gd name="T91" fmla="*/ 52 h 205"/>
                <a:gd name="T92" fmla="*/ 53 w 221"/>
                <a:gd name="T93" fmla="*/ 52 h 205"/>
                <a:gd name="T94" fmla="*/ 51 w 221"/>
                <a:gd name="T95" fmla="*/ 41 h 205"/>
                <a:gd name="T96" fmla="*/ 51 w 221"/>
                <a:gd name="T97" fmla="*/ 31 h 205"/>
                <a:gd name="T98" fmla="*/ 58 w 221"/>
                <a:gd name="T99" fmla="*/ 37 h 205"/>
                <a:gd name="T100" fmla="*/ 79 w 221"/>
                <a:gd name="T101" fmla="*/ 35 h 205"/>
                <a:gd name="T102" fmla="*/ 86 w 221"/>
                <a:gd name="T103" fmla="*/ 26 h 205"/>
                <a:gd name="T104" fmla="*/ 99 w 221"/>
                <a:gd name="T105" fmla="*/ 11 h 205"/>
                <a:gd name="T106" fmla="*/ 112 w 221"/>
                <a:gd name="T107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05">
                  <a:moveTo>
                    <a:pt x="217" y="170"/>
                  </a:moveTo>
                  <a:lnTo>
                    <a:pt x="219" y="170"/>
                  </a:lnTo>
                  <a:lnTo>
                    <a:pt x="219" y="173"/>
                  </a:lnTo>
                  <a:lnTo>
                    <a:pt x="219" y="179"/>
                  </a:lnTo>
                  <a:lnTo>
                    <a:pt x="221" y="185"/>
                  </a:lnTo>
                  <a:lnTo>
                    <a:pt x="219" y="194"/>
                  </a:lnTo>
                  <a:lnTo>
                    <a:pt x="219" y="198"/>
                  </a:lnTo>
                  <a:lnTo>
                    <a:pt x="217" y="203"/>
                  </a:lnTo>
                  <a:lnTo>
                    <a:pt x="213" y="205"/>
                  </a:lnTo>
                  <a:lnTo>
                    <a:pt x="208" y="201"/>
                  </a:lnTo>
                  <a:lnTo>
                    <a:pt x="208" y="201"/>
                  </a:lnTo>
                  <a:lnTo>
                    <a:pt x="210" y="200"/>
                  </a:lnTo>
                  <a:lnTo>
                    <a:pt x="210" y="200"/>
                  </a:lnTo>
                  <a:lnTo>
                    <a:pt x="210" y="198"/>
                  </a:lnTo>
                  <a:lnTo>
                    <a:pt x="208" y="198"/>
                  </a:lnTo>
                  <a:lnTo>
                    <a:pt x="208" y="196"/>
                  </a:lnTo>
                  <a:lnTo>
                    <a:pt x="206" y="194"/>
                  </a:lnTo>
                  <a:lnTo>
                    <a:pt x="204" y="192"/>
                  </a:lnTo>
                  <a:lnTo>
                    <a:pt x="206" y="192"/>
                  </a:lnTo>
                  <a:lnTo>
                    <a:pt x="206" y="190"/>
                  </a:lnTo>
                  <a:lnTo>
                    <a:pt x="204" y="188"/>
                  </a:lnTo>
                  <a:lnTo>
                    <a:pt x="202" y="187"/>
                  </a:lnTo>
                  <a:lnTo>
                    <a:pt x="204" y="187"/>
                  </a:lnTo>
                  <a:lnTo>
                    <a:pt x="206" y="185"/>
                  </a:lnTo>
                  <a:lnTo>
                    <a:pt x="204" y="183"/>
                  </a:lnTo>
                  <a:lnTo>
                    <a:pt x="206" y="179"/>
                  </a:lnTo>
                  <a:lnTo>
                    <a:pt x="212" y="177"/>
                  </a:lnTo>
                  <a:lnTo>
                    <a:pt x="213" y="175"/>
                  </a:lnTo>
                  <a:lnTo>
                    <a:pt x="215" y="177"/>
                  </a:lnTo>
                  <a:lnTo>
                    <a:pt x="217" y="177"/>
                  </a:lnTo>
                  <a:lnTo>
                    <a:pt x="217" y="175"/>
                  </a:lnTo>
                  <a:lnTo>
                    <a:pt x="215" y="172"/>
                  </a:lnTo>
                  <a:lnTo>
                    <a:pt x="217" y="170"/>
                  </a:lnTo>
                  <a:close/>
                  <a:moveTo>
                    <a:pt x="112" y="0"/>
                  </a:moveTo>
                  <a:lnTo>
                    <a:pt x="114" y="1"/>
                  </a:lnTo>
                  <a:lnTo>
                    <a:pt x="116" y="7"/>
                  </a:lnTo>
                  <a:lnTo>
                    <a:pt x="120" y="9"/>
                  </a:lnTo>
                  <a:lnTo>
                    <a:pt x="120" y="11"/>
                  </a:lnTo>
                  <a:lnTo>
                    <a:pt x="126" y="14"/>
                  </a:lnTo>
                  <a:lnTo>
                    <a:pt x="127" y="14"/>
                  </a:lnTo>
                  <a:lnTo>
                    <a:pt x="129" y="16"/>
                  </a:lnTo>
                  <a:lnTo>
                    <a:pt x="131" y="18"/>
                  </a:lnTo>
                  <a:lnTo>
                    <a:pt x="131" y="22"/>
                  </a:lnTo>
                  <a:lnTo>
                    <a:pt x="135" y="24"/>
                  </a:lnTo>
                  <a:lnTo>
                    <a:pt x="137" y="22"/>
                  </a:lnTo>
                  <a:lnTo>
                    <a:pt x="139" y="22"/>
                  </a:lnTo>
                  <a:lnTo>
                    <a:pt x="141" y="24"/>
                  </a:lnTo>
                  <a:lnTo>
                    <a:pt x="142" y="26"/>
                  </a:lnTo>
                  <a:lnTo>
                    <a:pt x="146" y="29"/>
                  </a:lnTo>
                  <a:lnTo>
                    <a:pt x="150" y="29"/>
                  </a:lnTo>
                  <a:lnTo>
                    <a:pt x="154" y="33"/>
                  </a:lnTo>
                  <a:lnTo>
                    <a:pt x="154" y="31"/>
                  </a:lnTo>
                  <a:lnTo>
                    <a:pt x="157" y="31"/>
                  </a:lnTo>
                  <a:lnTo>
                    <a:pt x="159" y="35"/>
                  </a:lnTo>
                  <a:lnTo>
                    <a:pt x="163" y="35"/>
                  </a:lnTo>
                  <a:lnTo>
                    <a:pt x="165" y="35"/>
                  </a:lnTo>
                  <a:lnTo>
                    <a:pt x="169" y="37"/>
                  </a:lnTo>
                  <a:lnTo>
                    <a:pt x="169" y="39"/>
                  </a:lnTo>
                  <a:lnTo>
                    <a:pt x="172" y="43"/>
                  </a:lnTo>
                  <a:lnTo>
                    <a:pt x="174" y="41"/>
                  </a:lnTo>
                  <a:lnTo>
                    <a:pt x="178" y="41"/>
                  </a:lnTo>
                  <a:lnTo>
                    <a:pt x="180" y="43"/>
                  </a:lnTo>
                  <a:lnTo>
                    <a:pt x="184" y="41"/>
                  </a:lnTo>
                  <a:lnTo>
                    <a:pt x="187" y="43"/>
                  </a:lnTo>
                  <a:lnTo>
                    <a:pt x="189" y="43"/>
                  </a:lnTo>
                  <a:lnTo>
                    <a:pt x="193" y="44"/>
                  </a:lnTo>
                  <a:lnTo>
                    <a:pt x="189" y="48"/>
                  </a:lnTo>
                  <a:lnTo>
                    <a:pt x="187" y="54"/>
                  </a:lnTo>
                  <a:lnTo>
                    <a:pt x="187" y="56"/>
                  </a:lnTo>
                  <a:lnTo>
                    <a:pt x="185" y="59"/>
                  </a:lnTo>
                  <a:lnTo>
                    <a:pt x="184" y="65"/>
                  </a:lnTo>
                  <a:lnTo>
                    <a:pt x="184" y="69"/>
                  </a:lnTo>
                  <a:lnTo>
                    <a:pt x="187" y="71"/>
                  </a:lnTo>
                  <a:lnTo>
                    <a:pt x="189" y="74"/>
                  </a:lnTo>
                  <a:lnTo>
                    <a:pt x="184" y="76"/>
                  </a:lnTo>
                  <a:lnTo>
                    <a:pt x="180" y="76"/>
                  </a:lnTo>
                  <a:lnTo>
                    <a:pt x="180" y="74"/>
                  </a:lnTo>
                  <a:lnTo>
                    <a:pt x="174" y="74"/>
                  </a:lnTo>
                  <a:lnTo>
                    <a:pt x="172" y="76"/>
                  </a:lnTo>
                  <a:lnTo>
                    <a:pt x="176" y="78"/>
                  </a:lnTo>
                  <a:lnTo>
                    <a:pt x="176" y="82"/>
                  </a:lnTo>
                  <a:lnTo>
                    <a:pt x="174" y="84"/>
                  </a:lnTo>
                  <a:lnTo>
                    <a:pt x="170" y="87"/>
                  </a:lnTo>
                  <a:lnTo>
                    <a:pt x="169" y="87"/>
                  </a:lnTo>
                  <a:lnTo>
                    <a:pt x="163" y="95"/>
                  </a:lnTo>
                  <a:lnTo>
                    <a:pt x="163" y="100"/>
                  </a:lnTo>
                  <a:lnTo>
                    <a:pt x="163" y="104"/>
                  </a:lnTo>
                  <a:lnTo>
                    <a:pt x="161" y="102"/>
                  </a:lnTo>
                  <a:lnTo>
                    <a:pt x="159" y="104"/>
                  </a:lnTo>
                  <a:lnTo>
                    <a:pt x="159" y="106"/>
                  </a:lnTo>
                  <a:lnTo>
                    <a:pt x="163" y="108"/>
                  </a:lnTo>
                  <a:lnTo>
                    <a:pt x="167" y="106"/>
                  </a:lnTo>
                  <a:lnTo>
                    <a:pt x="165" y="102"/>
                  </a:lnTo>
                  <a:lnTo>
                    <a:pt x="169" y="99"/>
                  </a:lnTo>
                  <a:lnTo>
                    <a:pt x="172" y="100"/>
                  </a:lnTo>
                  <a:lnTo>
                    <a:pt x="174" y="102"/>
                  </a:lnTo>
                  <a:lnTo>
                    <a:pt x="176" y="106"/>
                  </a:lnTo>
                  <a:lnTo>
                    <a:pt x="178" y="108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176" y="114"/>
                  </a:lnTo>
                  <a:lnTo>
                    <a:pt x="178" y="117"/>
                  </a:lnTo>
                  <a:lnTo>
                    <a:pt x="180" y="119"/>
                  </a:lnTo>
                  <a:lnTo>
                    <a:pt x="180" y="125"/>
                  </a:lnTo>
                  <a:lnTo>
                    <a:pt x="176" y="127"/>
                  </a:lnTo>
                  <a:lnTo>
                    <a:pt x="172" y="129"/>
                  </a:lnTo>
                  <a:lnTo>
                    <a:pt x="178" y="134"/>
                  </a:lnTo>
                  <a:lnTo>
                    <a:pt x="178" y="142"/>
                  </a:lnTo>
                  <a:lnTo>
                    <a:pt x="184" y="145"/>
                  </a:lnTo>
                  <a:lnTo>
                    <a:pt x="189" y="145"/>
                  </a:lnTo>
                  <a:lnTo>
                    <a:pt x="185" y="151"/>
                  </a:lnTo>
                  <a:lnTo>
                    <a:pt x="187" y="155"/>
                  </a:lnTo>
                  <a:lnTo>
                    <a:pt x="187" y="155"/>
                  </a:lnTo>
                  <a:lnTo>
                    <a:pt x="176" y="162"/>
                  </a:lnTo>
                  <a:lnTo>
                    <a:pt x="172" y="166"/>
                  </a:lnTo>
                  <a:lnTo>
                    <a:pt x="174" y="168"/>
                  </a:lnTo>
                  <a:lnTo>
                    <a:pt x="170" y="170"/>
                  </a:lnTo>
                  <a:lnTo>
                    <a:pt x="163" y="170"/>
                  </a:lnTo>
                  <a:lnTo>
                    <a:pt x="161" y="168"/>
                  </a:lnTo>
                  <a:lnTo>
                    <a:pt x="150" y="162"/>
                  </a:lnTo>
                  <a:lnTo>
                    <a:pt x="146" y="162"/>
                  </a:lnTo>
                  <a:lnTo>
                    <a:pt x="144" y="164"/>
                  </a:lnTo>
                  <a:lnTo>
                    <a:pt x="142" y="164"/>
                  </a:lnTo>
                  <a:lnTo>
                    <a:pt x="139" y="160"/>
                  </a:lnTo>
                  <a:lnTo>
                    <a:pt x="135" y="160"/>
                  </a:lnTo>
                  <a:lnTo>
                    <a:pt x="133" y="158"/>
                  </a:lnTo>
                  <a:lnTo>
                    <a:pt x="131" y="160"/>
                  </a:lnTo>
                  <a:lnTo>
                    <a:pt x="124" y="166"/>
                  </a:lnTo>
                  <a:lnTo>
                    <a:pt x="120" y="170"/>
                  </a:lnTo>
                  <a:lnTo>
                    <a:pt x="120" y="172"/>
                  </a:lnTo>
                  <a:lnTo>
                    <a:pt x="118" y="177"/>
                  </a:lnTo>
                  <a:lnTo>
                    <a:pt x="120" y="183"/>
                  </a:lnTo>
                  <a:lnTo>
                    <a:pt x="120" y="185"/>
                  </a:lnTo>
                  <a:lnTo>
                    <a:pt x="118" y="183"/>
                  </a:lnTo>
                  <a:lnTo>
                    <a:pt x="112" y="181"/>
                  </a:lnTo>
                  <a:lnTo>
                    <a:pt x="105" y="181"/>
                  </a:lnTo>
                  <a:lnTo>
                    <a:pt x="99" y="179"/>
                  </a:lnTo>
                  <a:lnTo>
                    <a:pt x="96" y="179"/>
                  </a:lnTo>
                  <a:lnTo>
                    <a:pt x="92" y="177"/>
                  </a:lnTo>
                  <a:lnTo>
                    <a:pt x="84" y="177"/>
                  </a:lnTo>
                  <a:lnTo>
                    <a:pt x="83" y="181"/>
                  </a:lnTo>
                  <a:lnTo>
                    <a:pt x="79" y="179"/>
                  </a:lnTo>
                  <a:lnTo>
                    <a:pt x="75" y="179"/>
                  </a:lnTo>
                  <a:lnTo>
                    <a:pt x="71" y="175"/>
                  </a:lnTo>
                  <a:lnTo>
                    <a:pt x="68" y="177"/>
                  </a:lnTo>
                  <a:lnTo>
                    <a:pt x="64" y="173"/>
                  </a:lnTo>
                  <a:lnTo>
                    <a:pt x="58" y="172"/>
                  </a:lnTo>
                  <a:lnTo>
                    <a:pt x="53" y="172"/>
                  </a:lnTo>
                  <a:lnTo>
                    <a:pt x="53" y="170"/>
                  </a:lnTo>
                  <a:lnTo>
                    <a:pt x="53" y="166"/>
                  </a:lnTo>
                  <a:lnTo>
                    <a:pt x="51" y="164"/>
                  </a:lnTo>
                  <a:lnTo>
                    <a:pt x="51" y="164"/>
                  </a:lnTo>
                  <a:lnTo>
                    <a:pt x="47" y="162"/>
                  </a:lnTo>
                  <a:lnTo>
                    <a:pt x="51" y="160"/>
                  </a:lnTo>
                  <a:lnTo>
                    <a:pt x="55" y="151"/>
                  </a:lnTo>
                  <a:lnTo>
                    <a:pt x="55" y="138"/>
                  </a:lnTo>
                  <a:lnTo>
                    <a:pt x="56" y="136"/>
                  </a:lnTo>
                  <a:lnTo>
                    <a:pt x="55" y="136"/>
                  </a:lnTo>
                  <a:lnTo>
                    <a:pt x="55" y="129"/>
                  </a:lnTo>
                  <a:lnTo>
                    <a:pt x="56" y="121"/>
                  </a:lnTo>
                  <a:lnTo>
                    <a:pt x="58" y="119"/>
                  </a:lnTo>
                  <a:lnTo>
                    <a:pt x="62" y="121"/>
                  </a:lnTo>
                  <a:lnTo>
                    <a:pt x="62" y="125"/>
                  </a:lnTo>
                  <a:lnTo>
                    <a:pt x="68" y="130"/>
                  </a:lnTo>
                  <a:lnTo>
                    <a:pt x="62" y="119"/>
                  </a:lnTo>
                  <a:lnTo>
                    <a:pt x="58" y="115"/>
                  </a:lnTo>
                  <a:lnTo>
                    <a:pt x="55" y="115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8" y="108"/>
                  </a:lnTo>
                  <a:lnTo>
                    <a:pt x="56" y="106"/>
                  </a:lnTo>
                  <a:lnTo>
                    <a:pt x="56" y="102"/>
                  </a:lnTo>
                  <a:lnTo>
                    <a:pt x="53" y="100"/>
                  </a:lnTo>
                  <a:lnTo>
                    <a:pt x="49" y="100"/>
                  </a:lnTo>
                  <a:lnTo>
                    <a:pt x="43" y="95"/>
                  </a:lnTo>
                  <a:lnTo>
                    <a:pt x="41" y="95"/>
                  </a:lnTo>
                  <a:lnTo>
                    <a:pt x="40" y="93"/>
                  </a:lnTo>
                  <a:lnTo>
                    <a:pt x="41" y="89"/>
                  </a:lnTo>
                  <a:lnTo>
                    <a:pt x="41" y="86"/>
                  </a:lnTo>
                  <a:lnTo>
                    <a:pt x="40" y="86"/>
                  </a:lnTo>
                  <a:lnTo>
                    <a:pt x="41" y="84"/>
                  </a:lnTo>
                  <a:lnTo>
                    <a:pt x="45" y="84"/>
                  </a:lnTo>
                  <a:lnTo>
                    <a:pt x="47" y="84"/>
                  </a:lnTo>
                  <a:lnTo>
                    <a:pt x="45" y="82"/>
                  </a:lnTo>
                  <a:lnTo>
                    <a:pt x="41" y="82"/>
                  </a:lnTo>
                  <a:lnTo>
                    <a:pt x="38" y="84"/>
                  </a:lnTo>
                  <a:lnTo>
                    <a:pt x="36" y="84"/>
                  </a:lnTo>
                  <a:lnTo>
                    <a:pt x="34" y="80"/>
                  </a:lnTo>
                  <a:lnTo>
                    <a:pt x="36" y="76"/>
                  </a:lnTo>
                  <a:lnTo>
                    <a:pt x="34" y="76"/>
                  </a:lnTo>
                  <a:lnTo>
                    <a:pt x="32" y="76"/>
                  </a:lnTo>
                  <a:lnTo>
                    <a:pt x="30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26" y="76"/>
                  </a:lnTo>
                  <a:lnTo>
                    <a:pt x="23" y="74"/>
                  </a:lnTo>
                  <a:lnTo>
                    <a:pt x="21" y="74"/>
                  </a:lnTo>
                  <a:lnTo>
                    <a:pt x="21" y="72"/>
                  </a:lnTo>
                  <a:lnTo>
                    <a:pt x="15" y="69"/>
                  </a:lnTo>
                  <a:lnTo>
                    <a:pt x="13" y="71"/>
                  </a:lnTo>
                  <a:lnTo>
                    <a:pt x="10" y="69"/>
                  </a:lnTo>
                  <a:lnTo>
                    <a:pt x="6" y="72"/>
                  </a:lnTo>
                  <a:lnTo>
                    <a:pt x="8" y="69"/>
                  </a:lnTo>
                  <a:lnTo>
                    <a:pt x="6" y="67"/>
                  </a:lnTo>
                  <a:lnTo>
                    <a:pt x="2" y="67"/>
                  </a:lnTo>
                  <a:lnTo>
                    <a:pt x="2" y="65"/>
                  </a:lnTo>
                  <a:lnTo>
                    <a:pt x="6" y="63"/>
                  </a:lnTo>
                  <a:lnTo>
                    <a:pt x="8" y="63"/>
                  </a:lnTo>
                  <a:lnTo>
                    <a:pt x="8" y="61"/>
                  </a:lnTo>
                  <a:lnTo>
                    <a:pt x="6" y="59"/>
                  </a:lnTo>
                  <a:lnTo>
                    <a:pt x="4" y="63"/>
                  </a:lnTo>
                  <a:lnTo>
                    <a:pt x="2" y="59"/>
                  </a:lnTo>
                  <a:lnTo>
                    <a:pt x="4" y="59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4" y="57"/>
                  </a:lnTo>
                  <a:lnTo>
                    <a:pt x="2" y="59"/>
                  </a:lnTo>
                  <a:lnTo>
                    <a:pt x="0" y="57"/>
                  </a:lnTo>
                  <a:lnTo>
                    <a:pt x="2" y="54"/>
                  </a:lnTo>
                  <a:lnTo>
                    <a:pt x="8" y="54"/>
                  </a:lnTo>
                  <a:lnTo>
                    <a:pt x="10" y="52"/>
                  </a:lnTo>
                  <a:lnTo>
                    <a:pt x="13" y="52"/>
                  </a:lnTo>
                  <a:lnTo>
                    <a:pt x="15" y="52"/>
                  </a:lnTo>
                  <a:lnTo>
                    <a:pt x="17" y="50"/>
                  </a:lnTo>
                  <a:lnTo>
                    <a:pt x="19" y="52"/>
                  </a:lnTo>
                  <a:lnTo>
                    <a:pt x="21" y="48"/>
                  </a:lnTo>
                  <a:lnTo>
                    <a:pt x="26" y="48"/>
                  </a:lnTo>
                  <a:lnTo>
                    <a:pt x="28" y="48"/>
                  </a:lnTo>
                  <a:lnTo>
                    <a:pt x="34" y="54"/>
                  </a:lnTo>
                  <a:lnTo>
                    <a:pt x="38" y="52"/>
                  </a:lnTo>
                  <a:lnTo>
                    <a:pt x="38" y="52"/>
                  </a:lnTo>
                  <a:lnTo>
                    <a:pt x="41" y="52"/>
                  </a:lnTo>
                  <a:lnTo>
                    <a:pt x="43" y="52"/>
                  </a:lnTo>
                  <a:lnTo>
                    <a:pt x="45" y="52"/>
                  </a:lnTo>
                  <a:lnTo>
                    <a:pt x="53" y="52"/>
                  </a:lnTo>
                  <a:lnTo>
                    <a:pt x="51" y="50"/>
                  </a:lnTo>
                  <a:lnTo>
                    <a:pt x="49" y="46"/>
                  </a:lnTo>
                  <a:lnTo>
                    <a:pt x="51" y="44"/>
                  </a:lnTo>
                  <a:lnTo>
                    <a:pt x="49" y="43"/>
                  </a:lnTo>
                  <a:lnTo>
                    <a:pt x="51" y="41"/>
                  </a:lnTo>
                  <a:lnTo>
                    <a:pt x="45" y="35"/>
                  </a:lnTo>
                  <a:lnTo>
                    <a:pt x="45" y="33"/>
                  </a:lnTo>
                  <a:lnTo>
                    <a:pt x="45" y="29"/>
                  </a:lnTo>
                  <a:lnTo>
                    <a:pt x="47" y="31"/>
                  </a:lnTo>
                  <a:lnTo>
                    <a:pt x="51" y="31"/>
                  </a:lnTo>
                  <a:lnTo>
                    <a:pt x="53" y="29"/>
                  </a:lnTo>
                  <a:lnTo>
                    <a:pt x="56" y="31"/>
                  </a:lnTo>
                  <a:lnTo>
                    <a:pt x="55" y="33"/>
                  </a:lnTo>
                  <a:lnTo>
                    <a:pt x="56" y="35"/>
                  </a:lnTo>
                  <a:lnTo>
                    <a:pt x="58" y="37"/>
                  </a:lnTo>
                  <a:lnTo>
                    <a:pt x="60" y="37"/>
                  </a:lnTo>
                  <a:lnTo>
                    <a:pt x="64" y="37"/>
                  </a:lnTo>
                  <a:lnTo>
                    <a:pt x="69" y="39"/>
                  </a:lnTo>
                  <a:lnTo>
                    <a:pt x="75" y="37"/>
                  </a:lnTo>
                  <a:lnTo>
                    <a:pt x="79" y="35"/>
                  </a:lnTo>
                  <a:lnTo>
                    <a:pt x="75" y="33"/>
                  </a:lnTo>
                  <a:lnTo>
                    <a:pt x="75" y="31"/>
                  </a:lnTo>
                  <a:lnTo>
                    <a:pt x="77" y="29"/>
                  </a:lnTo>
                  <a:lnTo>
                    <a:pt x="83" y="26"/>
                  </a:lnTo>
                  <a:lnTo>
                    <a:pt x="86" y="26"/>
                  </a:lnTo>
                  <a:lnTo>
                    <a:pt x="88" y="26"/>
                  </a:lnTo>
                  <a:lnTo>
                    <a:pt x="94" y="24"/>
                  </a:lnTo>
                  <a:lnTo>
                    <a:pt x="94" y="22"/>
                  </a:lnTo>
                  <a:lnTo>
                    <a:pt x="99" y="18"/>
                  </a:lnTo>
                  <a:lnTo>
                    <a:pt x="99" y="11"/>
                  </a:lnTo>
                  <a:lnTo>
                    <a:pt x="99" y="7"/>
                  </a:lnTo>
                  <a:lnTo>
                    <a:pt x="99" y="3"/>
                  </a:lnTo>
                  <a:lnTo>
                    <a:pt x="105" y="1"/>
                  </a:lnTo>
                  <a:lnTo>
                    <a:pt x="107" y="3"/>
                  </a:lnTo>
                  <a:lnTo>
                    <a:pt x="112" y="0"/>
                  </a:lnTo>
                  <a:lnTo>
                    <a:pt x="11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105">
              <a:extLst>
                <a:ext uri="{FF2B5EF4-FFF2-40B4-BE49-F238E27FC236}">
                  <a16:creationId xmlns:a16="http://schemas.microsoft.com/office/drawing/2014/main" id="{503E484E-C036-4507-BE70-F558FF3433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673828" y="8125113"/>
              <a:ext cx="1670201" cy="1869235"/>
            </a:xfrm>
            <a:custGeom>
              <a:avLst/>
              <a:gdLst>
                <a:gd name="T0" fmla="*/ 142 w 193"/>
                <a:gd name="T1" fmla="*/ 202 h 216"/>
                <a:gd name="T2" fmla="*/ 141 w 193"/>
                <a:gd name="T3" fmla="*/ 216 h 216"/>
                <a:gd name="T4" fmla="*/ 120 w 193"/>
                <a:gd name="T5" fmla="*/ 207 h 216"/>
                <a:gd name="T6" fmla="*/ 99 w 193"/>
                <a:gd name="T7" fmla="*/ 194 h 216"/>
                <a:gd name="T8" fmla="*/ 111 w 193"/>
                <a:gd name="T9" fmla="*/ 187 h 216"/>
                <a:gd name="T10" fmla="*/ 137 w 193"/>
                <a:gd name="T11" fmla="*/ 185 h 216"/>
                <a:gd name="T12" fmla="*/ 45 w 193"/>
                <a:gd name="T13" fmla="*/ 125 h 216"/>
                <a:gd name="T14" fmla="*/ 53 w 193"/>
                <a:gd name="T15" fmla="*/ 136 h 216"/>
                <a:gd name="T16" fmla="*/ 51 w 193"/>
                <a:gd name="T17" fmla="*/ 158 h 216"/>
                <a:gd name="T18" fmla="*/ 43 w 193"/>
                <a:gd name="T19" fmla="*/ 164 h 216"/>
                <a:gd name="T20" fmla="*/ 36 w 193"/>
                <a:gd name="T21" fmla="*/ 172 h 216"/>
                <a:gd name="T22" fmla="*/ 34 w 193"/>
                <a:gd name="T23" fmla="*/ 151 h 216"/>
                <a:gd name="T24" fmla="*/ 32 w 193"/>
                <a:gd name="T25" fmla="*/ 142 h 216"/>
                <a:gd name="T26" fmla="*/ 28 w 193"/>
                <a:gd name="T27" fmla="*/ 127 h 216"/>
                <a:gd name="T28" fmla="*/ 28 w 193"/>
                <a:gd name="T29" fmla="*/ 121 h 216"/>
                <a:gd name="T30" fmla="*/ 28 w 193"/>
                <a:gd name="T31" fmla="*/ 123 h 216"/>
                <a:gd name="T32" fmla="*/ 71 w 193"/>
                <a:gd name="T33" fmla="*/ 99 h 216"/>
                <a:gd name="T34" fmla="*/ 62 w 193"/>
                <a:gd name="T35" fmla="*/ 89 h 216"/>
                <a:gd name="T36" fmla="*/ 62 w 193"/>
                <a:gd name="T37" fmla="*/ 86 h 216"/>
                <a:gd name="T38" fmla="*/ 96 w 193"/>
                <a:gd name="T39" fmla="*/ 7 h 216"/>
                <a:gd name="T40" fmla="*/ 111 w 193"/>
                <a:gd name="T41" fmla="*/ 20 h 216"/>
                <a:gd name="T42" fmla="*/ 101 w 193"/>
                <a:gd name="T43" fmla="*/ 31 h 216"/>
                <a:gd name="T44" fmla="*/ 90 w 193"/>
                <a:gd name="T45" fmla="*/ 41 h 216"/>
                <a:gd name="T46" fmla="*/ 92 w 193"/>
                <a:gd name="T47" fmla="*/ 59 h 216"/>
                <a:gd name="T48" fmla="*/ 118 w 193"/>
                <a:gd name="T49" fmla="*/ 82 h 216"/>
                <a:gd name="T50" fmla="*/ 124 w 193"/>
                <a:gd name="T51" fmla="*/ 95 h 216"/>
                <a:gd name="T52" fmla="*/ 141 w 193"/>
                <a:gd name="T53" fmla="*/ 106 h 216"/>
                <a:gd name="T54" fmla="*/ 155 w 193"/>
                <a:gd name="T55" fmla="*/ 112 h 216"/>
                <a:gd name="T56" fmla="*/ 163 w 193"/>
                <a:gd name="T57" fmla="*/ 119 h 216"/>
                <a:gd name="T58" fmla="*/ 193 w 193"/>
                <a:gd name="T59" fmla="*/ 138 h 216"/>
                <a:gd name="T60" fmla="*/ 191 w 193"/>
                <a:gd name="T61" fmla="*/ 149 h 216"/>
                <a:gd name="T62" fmla="*/ 185 w 193"/>
                <a:gd name="T63" fmla="*/ 142 h 216"/>
                <a:gd name="T64" fmla="*/ 170 w 193"/>
                <a:gd name="T65" fmla="*/ 136 h 216"/>
                <a:gd name="T66" fmla="*/ 167 w 193"/>
                <a:gd name="T67" fmla="*/ 149 h 216"/>
                <a:gd name="T68" fmla="*/ 172 w 193"/>
                <a:gd name="T69" fmla="*/ 158 h 216"/>
                <a:gd name="T70" fmla="*/ 169 w 193"/>
                <a:gd name="T71" fmla="*/ 170 h 216"/>
                <a:gd name="T72" fmla="*/ 159 w 193"/>
                <a:gd name="T73" fmla="*/ 192 h 216"/>
                <a:gd name="T74" fmla="*/ 152 w 193"/>
                <a:gd name="T75" fmla="*/ 183 h 216"/>
                <a:gd name="T76" fmla="*/ 157 w 193"/>
                <a:gd name="T77" fmla="*/ 173 h 216"/>
                <a:gd name="T78" fmla="*/ 154 w 193"/>
                <a:gd name="T79" fmla="*/ 158 h 216"/>
                <a:gd name="T80" fmla="*/ 142 w 193"/>
                <a:gd name="T81" fmla="*/ 145 h 216"/>
                <a:gd name="T82" fmla="*/ 137 w 193"/>
                <a:gd name="T83" fmla="*/ 136 h 216"/>
                <a:gd name="T84" fmla="*/ 127 w 193"/>
                <a:gd name="T85" fmla="*/ 130 h 216"/>
                <a:gd name="T86" fmla="*/ 112 w 193"/>
                <a:gd name="T87" fmla="*/ 121 h 216"/>
                <a:gd name="T88" fmla="*/ 99 w 193"/>
                <a:gd name="T89" fmla="*/ 117 h 216"/>
                <a:gd name="T90" fmla="*/ 81 w 193"/>
                <a:gd name="T91" fmla="*/ 97 h 216"/>
                <a:gd name="T92" fmla="*/ 64 w 193"/>
                <a:gd name="T93" fmla="*/ 84 h 216"/>
                <a:gd name="T94" fmla="*/ 56 w 193"/>
                <a:gd name="T95" fmla="*/ 67 h 216"/>
                <a:gd name="T96" fmla="*/ 36 w 193"/>
                <a:gd name="T97" fmla="*/ 56 h 216"/>
                <a:gd name="T98" fmla="*/ 13 w 193"/>
                <a:gd name="T99" fmla="*/ 65 h 216"/>
                <a:gd name="T100" fmla="*/ 0 w 193"/>
                <a:gd name="T101" fmla="*/ 43 h 216"/>
                <a:gd name="T102" fmla="*/ 4 w 193"/>
                <a:gd name="T103" fmla="*/ 28 h 216"/>
                <a:gd name="T104" fmla="*/ 26 w 193"/>
                <a:gd name="T105" fmla="*/ 13 h 216"/>
                <a:gd name="T106" fmla="*/ 41 w 193"/>
                <a:gd name="T107" fmla="*/ 20 h 216"/>
                <a:gd name="T108" fmla="*/ 55 w 193"/>
                <a:gd name="T109" fmla="*/ 13 h 216"/>
                <a:gd name="T110" fmla="*/ 77 w 193"/>
                <a:gd name="T111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3" h="216">
                  <a:moveTo>
                    <a:pt x="146" y="183"/>
                  </a:moveTo>
                  <a:lnTo>
                    <a:pt x="148" y="187"/>
                  </a:lnTo>
                  <a:lnTo>
                    <a:pt x="148" y="190"/>
                  </a:lnTo>
                  <a:lnTo>
                    <a:pt x="144" y="194"/>
                  </a:lnTo>
                  <a:lnTo>
                    <a:pt x="142" y="202"/>
                  </a:lnTo>
                  <a:lnTo>
                    <a:pt x="144" y="205"/>
                  </a:lnTo>
                  <a:lnTo>
                    <a:pt x="144" y="209"/>
                  </a:lnTo>
                  <a:lnTo>
                    <a:pt x="144" y="211"/>
                  </a:lnTo>
                  <a:lnTo>
                    <a:pt x="144" y="216"/>
                  </a:lnTo>
                  <a:lnTo>
                    <a:pt x="141" y="216"/>
                  </a:lnTo>
                  <a:lnTo>
                    <a:pt x="133" y="213"/>
                  </a:lnTo>
                  <a:lnTo>
                    <a:pt x="131" y="211"/>
                  </a:lnTo>
                  <a:lnTo>
                    <a:pt x="129" y="207"/>
                  </a:lnTo>
                  <a:lnTo>
                    <a:pt x="127" y="209"/>
                  </a:lnTo>
                  <a:lnTo>
                    <a:pt x="120" y="207"/>
                  </a:lnTo>
                  <a:lnTo>
                    <a:pt x="116" y="203"/>
                  </a:lnTo>
                  <a:lnTo>
                    <a:pt x="112" y="202"/>
                  </a:lnTo>
                  <a:lnTo>
                    <a:pt x="107" y="198"/>
                  </a:lnTo>
                  <a:lnTo>
                    <a:pt x="103" y="198"/>
                  </a:lnTo>
                  <a:lnTo>
                    <a:pt x="99" y="194"/>
                  </a:lnTo>
                  <a:lnTo>
                    <a:pt x="99" y="188"/>
                  </a:lnTo>
                  <a:lnTo>
                    <a:pt x="103" y="187"/>
                  </a:lnTo>
                  <a:lnTo>
                    <a:pt x="105" y="188"/>
                  </a:lnTo>
                  <a:lnTo>
                    <a:pt x="107" y="187"/>
                  </a:lnTo>
                  <a:lnTo>
                    <a:pt x="111" y="187"/>
                  </a:lnTo>
                  <a:lnTo>
                    <a:pt x="114" y="188"/>
                  </a:lnTo>
                  <a:lnTo>
                    <a:pt x="118" y="190"/>
                  </a:lnTo>
                  <a:lnTo>
                    <a:pt x="126" y="188"/>
                  </a:lnTo>
                  <a:lnTo>
                    <a:pt x="133" y="188"/>
                  </a:lnTo>
                  <a:lnTo>
                    <a:pt x="137" y="185"/>
                  </a:lnTo>
                  <a:lnTo>
                    <a:pt x="141" y="187"/>
                  </a:lnTo>
                  <a:lnTo>
                    <a:pt x="142" y="187"/>
                  </a:lnTo>
                  <a:lnTo>
                    <a:pt x="146" y="183"/>
                  </a:lnTo>
                  <a:close/>
                  <a:moveTo>
                    <a:pt x="43" y="123"/>
                  </a:moveTo>
                  <a:lnTo>
                    <a:pt x="45" y="125"/>
                  </a:lnTo>
                  <a:lnTo>
                    <a:pt x="47" y="123"/>
                  </a:lnTo>
                  <a:lnTo>
                    <a:pt x="49" y="127"/>
                  </a:lnTo>
                  <a:lnTo>
                    <a:pt x="51" y="130"/>
                  </a:lnTo>
                  <a:lnTo>
                    <a:pt x="53" y="134"/>
                  </a:lnTo>
                  <a:lnTo>
                    <a:pt x="53" y="136"/>
                  </a:lnTo>
                  <a:lnTo>
                    <a:pt x="49" y="140"/>
                  </a:lnTo>
                  <a:lnTo>
                    <a:pt x="53" y="144"/>
                  </a:lnTo>
                  <a:lnTo>
                    <a:pt x="51" y="149"/>
                  </a:lnTo>
                  <a:lnTo>
                    <a:pt x="53" y="157"/>
                  </a:lnTo>
                  <a:lnTo>
                    <a:pt x="51" y="158"/>
                  </a:lnTo>
                  <a:lnTo>
                    <a:pt x="51" y="164"/>
                  </a:lnTo>
                  <a:lnTo>
                    <a:pt x="51" y="166"/>
                  </a:lnTo>
                  <a:lnTo>
                    <a:pt x="49" y="166"/>
                  </a:lnTo>
                  <a:lnTo>
                    <a:pt x="47" y="164"/>
                  </a:lnTo>
                  <a:lnTo>
                    <a:pt x="43" y="164"/>
                  </a:lnTo>
                  <a:lnTo>
                    <a:pt x="41" y="166"/>
                  </a:lnTo>
                  <a:lnTo>
                    <a:pt x="41" y="170"/>
                  </a:lnTo>
                  <a:lnTo>
                    <a:pt x="40" y="172"/>
                  </a:lnTo>
                  <a:lnTo>
                    <a:pt x="38" y="170"/>
                  </a:lnTo>
                  <a:lnTo>
                    <a:pt x="36" y="172"/>
                  </a:lnTo>
                  <a:lnTo>
                    <a:pt x="34" y="168"/>
                  </a:lnTo>
                  <a:lnTo>
                    <a:pt x="32" y="162"/>
                  </a:lnTo>
                  <a:lnTo>
                    <a:pt x="30" y="158"/>
                  </a:lnTo>
                  <a:lnTo>
                    <a:pt x="32" y="153"/>
                  </a:lnTo>
                  <a:lnTo>
                    <a:pt x="34" y="151"/>
                  </a:lnTo>
                  <a:lnTo>
                    <a:pt x="34" y="149"/>
                  </a:lnTo>
                  <a:lnTo>
                    <a:pt x="30" y="149"/>
                  </a:lnTo>
                  <a:lnTo>
                    <a:pt x="30" y="147"/>
                  </a:lnTo>
                  <a:lnTo>
                    <a:pt x="32" y="145"/>
                  </a:lnTo>
                  <a:lnTo>
                    <a:pt x="32" y="142"/>
                  </a:lnTo>
                  <a:lnTo>
                    <a:pt x="30" y="140"/>
                  </a:lnTo>
                  <a:lnTo>
                    <a:pt x="30" y="136"/>
                  </a:lnTo>
                  <a:lnTo>
                    <a:pt x="26" y="134"/>
                  </a:lnTo>
                  <a:lnTo>
                    <a:pt x="28" y="130"/>
                  </a:lnTo>
                  <a:lnTo>
                    <a:pt x="28" y="127"/>
                  </a:lnTo>
                  <a:lnTo>
                    <a:pt x="32" y="130"/>
                  </a:lnTo>
                  <a:lnTo>
                    <a:pt x="34" y="130"/>
                  </a:lnTo>
                  <a:lnTo>
                    <a:pt x="40" y="123"/>
                  </a:lnTo>
                  <a:lnTo>
                    <a:pt x="43" y="123"/>
                  </a:lnTo>
                  <a:close/>
                  <a:moveTo>
                    <a:pt x="28" y="121"/>
                  </a:moveTo>
                  <a:lnTo>
                    <a:pt x="30" y="123"/>
                  </a:lnTo>
                  <a:lnTo>
                    <a:pt x="28" y="123"/>
                  </a:lnTo>
                  <a:lnTo>
                    <a:pt x="28" y="125"/>
                  </a:lnTo>
                  <a:lnTo>
                    <a:pt x="28" y="125"/>
                  </a:lnTo>
                  <a:lnTo>
                    <a:pt x="28" y="123"/>
                  </a:lnTo>
                  <a:lnTo>
                    <a:pt x="28" y="123"/>
                  </a:lnTo>
                  <a:lnTo>
                    <a:pt x="28" y="121"/>
                  </a:lnTo>
                  <a:close/>
                  <a:moveTo>
                    <a:pt x="71" y="97"/>
                  </a:moveTo>
                  <a:lnTo>
                    <a:pt x="73" y="99"/>
                  </a:lnTo>
                  <a:lnTo>
                    <a:pt x="71" y="99"/>
                  </a:lnTo>
                  <a:lnTo>
                    <a:pt x="71" y="97"/>
                  </a:lnTo>
                  <a:close/>
                  <a:moveTo>
                    <a:pt x="62" y="86"/>
                  </a:moveTo>
                  <a:lnTo>
                    <a:pt x="64" y="87"/>
                  </a:lnTo>
                  <a:lnTo>
                    <a:pt x="64" y="89"/>
                  </a:lnTo>
                  <a:lnTo>
                    <a:pt x="62" y="89"/>
                  </a:lnTo>
                  <a:lnTo>
                    <a:pt x="58" y="91"/>
                  </a:lnTo>
                  <a:lnTo>
                    <a:pt x="56" y="89"/>
                  </a:lnTo>
                  <a:lnTo>
                    <a:pt x="58" y="87"/>
                  </a:lnTo>
                  <a:lnTo>
                    <a:pt x="60" y="87"/>
                  </a:lnTo>
                  <a:lnTo>
                    <a:pt x="62" y="86"/>
                  </a:lnTo>
                  <a:close/>
                  <a:moveTo>
                    <a:pt x="77" y="0"/>
                  </a:moveTo>
                  <a:lnTo>
                    <a:pt x="81" y="0"/>
                  </a:lnTo>
                  <a:lnTo>
                    <a:pt x="86" y="0"/>
                  </a:lnTo>
                  <a:lnTo>
                    <a:pt x="86" y="3"/>
                  </a:lnTo>
                  <a:lnTo>
                    <a:pt x="96" y="7"/>
                  </a:lnTo>
                  <a:lnTo>
                    <a:pt x="105" y="11"/>
                  </a:lnTo>
                  <a:lnTo>
                    <a:pt x="111" y="9"/>
                  </a:lnTo>
                  <a:lnTo>
                    <a:pt x="112" y="11"/>
                  </a:lnTo>
                  <a:lnTo>
                    <a:pt x="109" y="16"/>
                  </a:lnTo>
                  <a:lnTo>
                    <a:pt x="111" y="20"/>
                  </a:lnTo>
                  <a:lnTo>
                    <a:pt x="109" y="24"/>
                  </a:lnTo>
                  <a:lnTo>
                    <a:pt x="109" y="29"/>
                  </a:lnTo>
                  <a:lnTo>
                    <a:pt x="105" y="28"/>
                  </a:lnTo>
                  <a:lnTo>
                    <a:pt x="103" y="29"/>
                  </a:lnTo>
                  <a:lnTo>
                    <a:pt x="101" y="31"/>
                  </a:lnTo>
                  <a:lnTo>
                    <a:pt x="98" y="31"/>
                  </a:lnTo>
                  <a:lnTo>
                    <a:pt x="94" y="35"/>
                  </a:lnTo>
                  <a:lnTo>
                    <a:pt x="90" y="35"/>
                  </a:lnTo>
                  <a:lnTo>
                    <a:pt x="88" y="37"/>
                  </a:lnTo>
                  <a:lnTo>
                    <a:pt x="90" y="41"/>
                  </a:lnTo>
                  <a:lnTo>
                    <a:pt x="92" y="44"/>
                  </a:lnTo>
                  <a:lnTo>
                    <a:pt x="90" y="48"/>
                  </a:lnTo>
                  <a:lnTo>
                    <a:pt x="88" y="50"/>
                  </a:lnTo>
                  <a:lnTo>
                    <a:pt x="90" y="54"/>
                  </a:lnTo>
                  <a:lnTo>
                    <a:pt x="92" y="59"/>
                  </a:lnTo>
                  <a:lnTo>
                    <a:pt x="92" y="61"/>
                  </a:lnTo>
                  <a:lnTo>
                    <a:pt x="99" y="65"/>
                  </a:lnTo>
                  <a:lnTo>
                    <a:pt x="105" y="67"/>
                  </a:lnTo>
                  <a:lnTo>
                    <a:pt x="107" y="71"/>
                  </a:lnTo>
                  <a:lnTo>
                    <a:pt x="118" y="82"/>
                  </a:lnTo>
                  <a:lnTo>
                    <a:pt x="118" y="84"/>
                  </a:lnTo>
                  <a:lnTo>
                    <a:pt x="118" y="86"/>
                  </a:lnTo>
                  <a:lnTo>
                    <a:pt x="120" y="89"/>
                  </a:lnTo>
                  <a:lnTo>
                    <a:pt x="122" y="91"/>
                  </a:lnTo>
                  <a:lnTo>
                    <a:pt x="124" y="95"/>
                  </a:lnTo>
                  <a:lnTo>
                    <a:pt x="127" y="99"/>
                  </a:lnTo>
                  <a:lnTo>
                    <a:pt x="131" y="102"/>
                  </a:lnTo>
                  <a:lnTo>
                    <a:pt x="135" y="104"/>
                  </a:lnTo>
                  <a:lnTo>
                    <a:pt x="137" y="106"/>
                  </a:lnTo>
                  <a:lnTo>
                    <a:pt x="141" y="106"/>
                  </a:lnTo>
                  <a:lnTo>
                    <a:pt x="146" y="106"/>
                  </a:lnTo>
                  <a:lnTo>
                    <a:pt x="148" y="108"/>
                  </a:lnTo>
                  <a:lnTo>
                    <a:pt x="154" y="106"/>
                  </a:lnTo>
                  <a:lnTo>
                    <a:pt x="155" y="108"/>
                  </a:lnTo>
                  <a:lnTo>
                    <a:pt x="155" y="112"/>
                  </a:lnTo>
                  <a:lnTo>
                    <a:pt x="152" y="114"/>
                  </a:lnTo>
                  <a:lnTo>
                    <a:pt x="150" y="115"/>
                  </a:lnTo>
                  <a:lnTo>
                    <a:pt x="152" y="117"/>
                  </a:lnTo>
                  <a:lnTo>
                    <a:pt x="155" y="117"/>
                  </a:lnTo>
                  <a:lnTo>
                    <a:pt x="163" y="119"/>
                  </a:lnTo>
                  <a:lnTo>
                    <a:pt x="176" y="127"/>
                  </a:lnTo>
                  <a:lnTo>
                    <a:pt x="182" y="130"/>
                  </a:lnTo>
                  <a:lnTo>
                    <a:pt x="184" y="134"/>
                  </a:lnTo>
                  <a:lnTo>
                    <a:pt x="189" y="136"/>
                  </a:lnTo>
                  <a:lnTo>
                    <a:pt x="193" y="138"/>
                  </a:lnTo>
                  <a:lnTo>
                    <a:pt x="193" y="140"/>
                  </a:lnTo>
                  <a:lnTo>
                    <a:pt x="193" y="144"/>
                  </a:lnTo>
                  <a:lnTo>
                    <a:pt x="191" y="145"/>
                  </a:lnTo>
                  <a:lnTo>
                    <a:pt x="193" y="149"/>
                  </a:lnTo>
                  <a:lnTo>
                    <a:pt x="191" y="149"/>
                  </a:lnTo>
                  <a:lnTo>
                    <a:pt x="191" y="151"/>
                  </a:lnTo>
                  <a:lnTo>
                    <a:pt x="187" y="149"/>
                  </a:lnTo>
                  <a:lnTo>
                    <a:pt x="185" y="147"/>
                  </a:lnTo>
                  <a:lnTo>
                    <a:pt x="184" y="144"/>
                  </a:lnTo>
                  <a:lnTo>
                    <a:pt x="185" y="142"/>
                  </a:lnTo>
                  <a:lnTo>
                    <a:pt x="184" y="140"/>
                  </a:lnTo>
                  <a:lnTo>
                    <a:pt x="178" y="140"/>
                  </a:lnTo>
                  <a:lnTo>
                    <a:pt x="176" y="138"/>
                  </a:lnTo>
                  <a:lnTo>
                    <a:pt x="174" y="136"/>
                  </a:lnTo>
                  <a:lnTo>
                    <a:pt x="170" y="136"/>
                  </a:lnTo>
                  <a:lnTo>
                    <a:pt x="169" y="138"/>
                  </a:lnTo>
                  <a:lnTo>
                    <a:pt x="169" y="142"/>
                  </a:lnTo>
                  <a:lnTo>
                    <a:pt x="167" y="144"/>
                  </a:lnTo>
                  <a:lnTo>
                    <a:pt x="167" y="145"/>
                  </a:lnTo>
                  <a:lnTo>
                    <a:pt x="167" y="149"/>
                  </a:lnTo>
                  <a:lnTo>
                    <a:pt x="163" y="151"/>
                  </a:lnTo>
                  <a:lnTo>
                    <a:pt x="163" y="153"/>
                  </a:lnTo>
                  <a:lnTo>
                    <a:pt x="165" y="155"/>
                  </a:lnTo>
                  <a:lnTo>
                    <a:pt x="167" y="155"/>
                  </a:lnTo>
                  <a:lnTo>
                    <a:pt x="172" y="158"/>
                  </a:lnTo>
                  <a:lnTo>
                    <a:pt x="172" y="160"/>
                  </a:lnTo>
                  <a:lnTo>
                    <a:pt x="172" y="166"/>
                  </a:lnTo>
                  <a:lnTo>
                    <a:pt x="174" y="168"/>
                  </a:lnTo>
                  <a:lnTo>
                    <a:pt x="172" y="170"/>
                  </a:lnTo>
                  <a:lnTo>
                    <a:pt x="169" y="170"/>
                  </a:lnTo>
                  <a:lnTo>
                    <a:pt x="167" y="173"/>
                  </a:lnTo>
                  <a:lnTo>
                    <a:pt x="167" y="181"/>
                  </a:lnTo>
                  <a:lnTo>
                    <a:pt x="161" y="185"/>
                  </a:lnTo>
                  <a:lnTo>
                    <a:pt x="161" y="188"/>
                  </a:lnTo>
                  <a:lnTo>
                    <a:pt x="159" y="192"/>
                  </a:lnTo>
                  <a:lnTo>
                    <a:pt x="154" y="192"/>
                  </a:lnTo>
                  <a:lnTo>
                    <a:pt x="150" y="188"/>
                  </a:lnTo>
                  <a:lnTo>
                    <a:pt x="150" y="187"/>
                  </a:lnTo>
                  <a:lnTo>
                    <a:pt x="150" y="185"/>
                  </a:lnTo>
                  <a:lnTo>
                    <a:pt x="152" y="183"/>
                  </a:lnTo>
                  <a:lnTo>
                    <a:pt x="155" y="181"/>
                  </a:lnTo>
                  <a:lnTo>
                    <a:pt x="155" y="177"/>
                  </a:lnTo>
                  <a:lnTo>
                    <a:pt x="155" y="175"/>
                  </a:lnTo>
                  <a:lnTo>
                    <a:pt x="155" y="173"/>
                  </a:lnTo>
                  <a:lnTo>
                    <a:pt x="157" y="173"/>
                  </a:lnTo>
                  <a:lnTo>
                    <a:pt x="159" y="172"/>
                  </a:lnTo>
                  <a:lnTo>
                    <a:pt x="159" y="168"/>
                  </a:lnTo>
                  <a:lnTo>
                    <a:pt x="157" y="166"/>
                  </a:lnTo>
                  <a:lnTo>
                    <a:pt x="155" y="160"/>
                  </a:lnTo>
                  <a:lnTo>
                    <a:pt x="154" y="158"/>
                  </a:lnTo>
                  <a:lnTo>
                    <a:pt x="154" y="153"/>
                  </a:lnTo>
                  <a:lnTo>
                    <a:pt x="152" y="147"/>
                  </a:lnTo>
                  <a:lnTo>
                    <a:pt x="150" y="145"/>
                  </a:lnTo>
                  <a:lnTo>
                    <a:pt x="146" y="147"/>
                  </a:lnTo>
                  <a:lnTo>
                    <a:pt x="142" y="145"/>
                  </a:lnTo>
                  <a:lnTo>
                    <a:pt x="141" y="144"/>
                  </a:lnTo>
                  <a:lnTo>
                    <a:pt x="139" y="142"/>
                  </a:lnTo>
                  <a:lnTo>
                    <a:pt x="137" y="142"/>
                  </a:lnTo>
                  <a:lnTo>
                    <a:pt x="137" y="140"/>
                  </a:lnTo>
                  <a:lnTo>
                    <a:pt x="137" y="136"/>
                  </a:lnTo>
                  <a:lnTo>
                    <a:pt x="135" y="134"/>
                  </a:lnTo>
                  <a:lnTo>
                    <a:pt x="131" y="132"/>
                  </a:lnTo>
                  <a:lnTo>
                    <a:pt x="129" y="134"/>
                  </a:lnTo>
                  <a:lnTo>
                    <a:pt x="129" y="130"/>
                  </a:lnTo>
                  <a:lnTo>
                    <a:pt x="127" y="130"/>
                  </a:lnTo>
                  <a:lnTo>
                    <a:pt x="126" y="130"/>
                  </a:lnTo>
                  <a:lnTo>
                    <a:pt x="122" y="129"/>
                  </a:lnTo>
                  <a:lnTo>
                    <a:pt x="118" y="123"/>
                  </a:lnTo>
                  <a:lnTo>
                    <a:pt x="116" y="123"/>
                  </a:lnTo>
                  <a:lnTo>
                    <a:pt x="112" y="121"/>
                  </a:lnTo>
                  <a:lnTo>
                    <a:pt x="111" y="123"/>
                  </a:lnTo>
                  <a:lnTo>
                    <a:pt x="107" y="123"/>
                  </a:lnTo>
                  <a:lnTo>
                    <a:pt x="107" y="121"/>
                  </a:lnTo>
                  <a:lnTo>
                    <a:pt x="103" y="117"/>
                  </a:lnTo>
                  <a:lnTo>
                    <a:pt x="99" y="117"/>
                  </a:lnTo>
                  <a:lnTo>
                    <a:pt x="94" y="114"/>
                  </a:lnTo>
                  <a:lnTo>
                    <a:pt x="86" y="104"/>
                  </a:lnTo>
                  <a:lnTo>
                    <a:pt x="84" y="102"/>
                  </a:lnTo>
                  <a:lnTo>
                    <a:pt x="84" y="101"/>
                  </a:lnTo>
                  <a:lnTo>
                    <a:pt x="81" y="97"/>
                  </a:lnTo>
                  <a:lnTo>
                    <a:pt x="75" y="97"/>
                  </a:lnTo>
                  <a:lnTo>
                    <a:pt x="75" y="93"/>
                  </a:lnTo>
                  <a:lnTo>
                    <a:pt x="71" y="89"/>
                  </a:lnTo>
                  <a:lnTo>
                    <a:pt x="68" y="86"/>
                  </a:lnTo>
                  <a:lnTo>
                    <a:pt x="64" y="84"/>
                  </a:lnTo>
                  <a:lnTo>
                    <a:pt x="64" y="78"/>
                  </a:lnTo>
                  <a:lnTo>
                    <a:pt x="62" y="78"/>
                  </a:lnTo>
                  <a:lnTo>
                    <a:pt x="62" y="74"/>
                  </a:lnTo>
                  <a:lnTo>
                    <a:pt x="58" y="69"/>
                  </a:lnTo>
                  <a:lnTo>
                    <a:pt x="56" y="67"/>
                  </a:lnTo>
                  <a:lnTo>
                    <a:pt x="56" y="65"/>
                  </a:lnTo>
                  <a:lnTo>
                    <a:pt x="55" y="63"/>
                  </a:lnTo>
                  <a:lnTo>
                    <a:pt x="49" y="61"/>
                  </a:lnTo>
                  <a:lnTo>
                    <a:pt x="47" y="59"/>
                  </a:lnTo>
                  <a:lnTo>
                    <a:pt x="36" y="56"/>
                  </a:lnTo>
                  <a:lnTo>
                    <a:pt x="26" y="61"/>
                  </a:lnTo>
                  <a:lnTo>
                    <a:pt x="26" y="63"/>
                  </a:lnTo>
                  <a:lnTo>
                    <a:pt x="23" y="67"/>
                  </a:lnTo>
                  <a:lnTo>
                    <a:pt x="15" y="69"/>
                  </a:lnTo>
                  <a:lnTo>
                    <a:pt x="13" y="65"/>
                  </a:lnTo>
                  <a:lnTo>
                    <a:pt x="17" y="59"/>
                  </a:lnTo>
                  <a:lnTo>
                    <a:pt x="12" y="59"/>
                  </a:lnTo>
                  <a:lnTo>
                    <a:pt x="6" y="56"/>
                  </a:lnTo>
                  <a:lnTo>
                    <a:pt x="6" y="48"/>
                  </a:lnTo>
                  <a:lnTo>
                    <a:pt x="0" y="43"/>
                  </a:lnTo>
                  <a:lnTo>
                    <a:pt x="4" y="41"/>
                  </a:lnTo>
                  <a:lnTo>
                    <a:pt x="8" y="39"/>
                  </a:lnTo>
                  <a:lnTo>
                    <a:pt x="8" y="33"/>
                  </a:lnTo>
                  <a:lnTo>
                    <a:pt x="6" y="31"/>
                  </a:lnTo>
                  <a:lnTo>
                    <a:pt x="4" y="28"/>
                  </a:lnTo>
                  <a:lnTo>
                    <a:pt x="6" y="26"/>
                  </a:lnTo>
                  <a:lnTo>
                    <a:pt x="10" y="28"/>
                  </a:lnTo>
                  <a:lnTo>
                    <a:pt x="17" y="22"/>
                  </a:lnTo>
                  <a:lnTo>
                    <a:pt x="21" y="24"/>
                  </a:lnTo>
                  <a:lnTo>
                    <a:pt x="26" y="13"/>
                  </a:lnTo>
                  <a:lnTo>
                    <a:pt x="30" y="16"/>
                  </a:lnTo>
                  <a:lnTo>
                    <a:pt x="30" y="20"/>
                  </a:lnTo>
                  <a:lnTo>
                    <a:pt x="36" y="22"/>
                  </a:lnTo>
                  <a:lnTo>
                    <a:pt x="38" y="26"/>
                  </a:lnTo>
                  <a:lnTo>
                    <a:pt x="41" y="20"/>
                  </a:lnTo>
                  <a:lnTo>
                    <a:pt x="41" y="14"/>
                  </a:lnTo>
                  <a:lnTo>
                    <a:pt x="49" y="16"/>
                  </a:lnTo>
                  <a:lnTo>
                    <a:pt x="51" y="16"/>
                  </a:lnTo>
                  <a:lnTo>
                    <a:pt x="55" y="18"/>
                  </a:lnTo>
                  <a:lnTo>
                    <a:pt x="55" y="13"/>
                  </a:lnTo>
                  <a:lnTo>
                    <a:pt x="62" y="11"/>
                  </a:lnTo>
                  <a:lnTo>
                    <a:pt x="60" y="5"/>
                  </a:lnTo>
                  <a:lnTo>
                    <a:pt x="64" y="1"/>
                  </a:lnTo>
                  <a:lnTo>
                    <a:pt x="69" y="5"/>
                  </a:lnTo>
                  <a:lnTo>
                    <a:pt x="77" y="0"/>
                  </a:lnTo>
                  <a:close/>
                </a:path>
              </a:pathLst>
            </a:custGeom>
            <a:no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106">
              <a:extLst>
                <a:ext uri="{FF2B5EF4-FFF2-40B4-BE49-F238E27FC236}">
                  <a16:creationId xmlns:a16="http://schemas.microsoft.com/office/drawing/2014/main" id="{DA3218E7-C3AD-4C8A-85CA-CD24F78486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570936" y="8722232"/>
              <a:ext cx="1817312" cy="1358659"/>
            </a:xfrm>
            <a:custGeom>
              <a:avLst/>
              <a:gdLst>
                <a:gd name="T0" fmla="*/ 172 w 210"/>
                <a:gd name="T1" fmla="*/ 101 h 157"/>
                <a:gd name="T2" fmla="*/ 167 w 210"/>
                <a:gd name="T3" fmla="*/ 99 h 157"/>
                <a:gd name="T4" fmla="*/ 193 w 210"/>
                <a:gd name="T5" fmla="*/ 86 h 157"/>
                <a:gd name="T6" fmla="*/ 191 w 210"/>
                <a:gd name="T7" fmla="*/ 93 h 157"/>
                <a:gd name="T8" fmla="*/ 185 w 210"/>
                <a:gd name="T9" fmla="*/ 86 h 157"/>
                <a:gd name="T10" fmla="*/ 210 w 210"/>
                <a:gd name="T11" fmla="*/ 82 h 157"/>
                <a:gd name="T12" fmla="*/ 200 w 210"/>
                <a:gd name="T13" fmla="*/ 82 h 157"/>
                <a:gd name="T14" fmla="*/ 25 w 210"/>
                <a:gd name="T15" fmla="*/ 0 h 157"/>
                <a:gd name="T16" fmla="*/ 36 w 210"/>
                <a:gd name="T17" fmla="*/ 2 h 157"/>
                <a:gd name="T18" fmla="*/ 47 w 210"/>
                <a:gd name="T19" fmla="*/ 2 h 157"/>
                <a:gd name="T20" fmla="*/ 58 w 210"/>
                <a:gd name="T21" fmla="*/ 5 h 157"/>
                <a:gd name="T22" fmla="*/ 84 w 210"/>
                <a:gd name="T23" fmla="*/ 5 h 157"/>
                <a:gd name="T24" fmla="*/ 97 w 210"/>
                <a:gd name="T25" fmla="*/ 9 h 157"/>
                <a:gd name="T26" fmla="*/ 112 w 210"/>
                <a:gd name="T27" fmla="*/ 11 h 157"/>
                <a:gd name="T28" fmla="*/ 118 w 210"/>
                <a:gd name="T29" fmla="*/ 7 h 157"/>
                <a:gd name="T30" fmla="*/ 124 w 210"/>
                <a:gd name="T31" fmla="*/ 11 h 157"/>
                <a:gd name="T32" fmla="*/ 129 w 210"/>
                <a:gd name="T33" fmla="*/ 17 h 157"/>
                <a:gd name="T34" fmla="*/ 142 w 210"/>
                <a:gd name="T35" fmla="*/ 20 h 157"/>
                <a:gd name="T36" fmla="*/ 154 w 210"/>
                <a:gd name="T37" fmla="*/ 26 h 157"/>
                <a:gd name="T38" fmla="*/ 167 w 210"/>
                <a:gd name="T39" fmla="*/ 24 h 157"/>
                <a:gd name="T40" fmla="*/ 183 w 210"/>
                <a:gd name="T41" fmla="*/ 26 h 157"/>
                <a:gd name="T42" fmla="*/ 191 w 210"/>
                <a:gd name="T43" fmla="*/ 32 h 157"/>
                <a:gd name="T44" fmla="*/ 189 w 210"/>
                <a:gd name="T45" fmla="*/ 43 h 157"/>
                <a:gd name="T46" fmla="*/ 182 w 210"/>
                <a:gd name="T47" fmla="*/ 50 h 157"/>
                <a:gd name="T48" fmla="*/ 178 w 210"/>
                <a:gd name="T49" fmla="*/ 54 h 157"/>
                <a:gd name="T50" fmla="*/ 174 w 210"/>
                <a:gd name="T51" fmla="*/ 56 h 157"/>
                <a:gd name="T52" fmla="*/ 163 w 210"/>
                <a:gd name="T53" fmla="*/ 58 h 157"/>
                <a:gd name="T54" fmla="*/ 159 w 210"/>
                <a:gd name="T55" fmla="*/ 65 h 157"/>
                <a:gd name="T56" fmla="*/ 157 w 210"/>
                <a:gd name="T57" fmla="*/ 65 h 157"/>
                <a:gd name="T58" fmla="*/ 148 w 210"/>
                <a:gd name="T59" fmla="*/ 75 h 157"/>
                <a:gd name="T60" fmla="*/ 142 w 210"/>
                <a:gd name="T61" fmla="*/ 93 h 157"/>
                <a:gd name="T62" fmla="*/ 150 w 210"/>
                <a:gd name="T63" fmla="*/ 104 h 157"/>
                <a:gd name="T64" fmla="*/ 140 w 210"/>
                <a:gd name="T65" fmla="*/ 114 h 157"/>
                <a:gd name="T66" fmla="*/ 135 w 210"/>
                <a:gd name="T67" fmla="*/ 127 h 157"/>
                <a:gd name="T68" fmla="*/ 118 w 210"/>
                <a:gd name="T69" fmla="*/ 134 h 157"/>
                <a:gd name="T70" fmla="*/ 111 w 210"/>
                <a:gd name="T71" fmla="*/ 142 h 157"/>
                <a:gd name="T72" fmla="*/ 103 w 210"/>
                <a:gd name="T73" fmla="*/ 146 h 157"/>
                <a:gd name="T74" fmla="*/ 96 w 210"/>
                <a:gd name="T75" fmla="*/ 144 h 157"/>
                <a:gd name="T76" fmla="*/ 81 w 210"/>
                <a:gd name="T77" fmla="*/ 144 h 157"/>
                <a:gd name="T78" fmla="*/ 64 w 210"/>
                <a:gd name="T79" fmla="*/ 149 h 157"/>
                <a:gd name="T80" fmla="*/ 56 w 210"/>
                <a:gd name="T81" fmla="*/ 157 h 157"/>
                <a:gd name="T82" fmla="*/ 41 w 210"/>
                <a:gd name="T83" fmla="*/ 144 h 157"/>
                <a:gd name="T84" fmla="*/ 30 w 210"/>
                <a:gd name="T85" fmla="*/ 134 h 157"/>
                <a:gd name="T86" fmla="*/ 26 w 210"/>
                <a:gd name="T87" fmla="*/ 127 h 157"/>
                <a:gd name="T88" fmla="*/ 34 w 210"/>
                <a:gd name="T89" fmla="*/ 112 h 157"/>
                <a:gd name="T90" fmla="*/ 34 w 210"/>
                <a:gd name="T91" fmla="*/ 103 h 157"/>
                <a:gd name="T92" fmla="*/ 25 w 210"/>
                <a:gd name="T93" fmla="*/ 84 h 157"/>
                <a:gd name="T94" fmla="*/ 36 w 210"/>
                <a:gd name="T95" fmla="*/ 78 h 157"/>
                <a:gd name="T96" fmla="*/ 38 w 210"/>
                <a:gd name="T97" fmla="*/ 60 h 157"/>
                <a:gd name="T98" fmla="*/ 45 w 210"/>
                <a:gd name="T99" fmla="*/ 50 h 157"/>
                <a:gd name="T100" fmla="*/ 43 w 210"/>
                <a:gd name="T101" fmla="*/ 37 h 157"/>
                <a:gd name="T102" fmla="*/ 23 w 210"/>
                <a:gd name="T103" fmla="*/ 37 h 157"/>
                <a:gd name="T104" fmla="*/ 15 w 210"/>
                <a:gd name="T105" fmla="*/ 35 h 157"/>
                <a:gd name="T106" fmla="*/ 6 w 210"/>
                <a:gd name="T107" fmla="*/ 33 h 157"/>
                <a:gd name="T108" fmla="*/ 8 w 210"/>
                <a:gd name="T109" fmla="*/ 28 h 157"/>
                <a:gd name="T110" fmla="*/ 6 w 210"/>
                <a:gd name="T111" fmla="*/ 26 h 157"/>
                <a:gd name="T112" fmla="*/ 4 w 210"/>
                <a:gd name="T113" fmla="*/ 20 h 157"/>
                <a:gd name="T114" fmla="*/ 0 w 210"/>
                <a:gd name="T115" fmla="*/ 15 h 157"/>
                <a:gd name="T116" fmla="*/ 10 w 210"/>
                <a:gd name="T117" fmla="*/ 9 h 157"/>
                <a:gd name="T118" fmla="*/ 15 w 210"/>
                <a:gd name="T119" fmla="*/ 5 h 157"/>
                <a:gd name="T120" fmla="*/ 23 w 210"/>
                <a:gd name="T121" fmla="*/ 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0" h="157">
                  <a:moveTo>
                    <a:pt x="172" y="97"/>
                  </a:moveTo>
                  <a:lnTo>
                    <a:pt x="174" y="99"/>
                  </a:lnTo>
                  <a:lnTo>
                    <a:pt x="172" y="101"/>
                  </a:lnTo>
                  <a:lnTo>
                    <a:pt x="170" y="104"/>
                  </a:lnTo>
                  <a:lnTo>
                    <a:pt x="167" y="103"/>
                  </a:lnTo>
                  <a:lnTo>
                    <a:pt x="167" y="99"/>
                  </a:lnTo>
                  <a:lnTo>
                    <a:pt x="172" y="97"/>
                  </a:lnTo>
                  <a:close/>
                  <a:moveTo>
                    <a:pt x="187" y="84"/>
                  </a:moveTo>
                  <a:lnTo>
                    <a:pt x="193" y="86"/>
                  </a:lnTo>
                  <a:lnTo>
                    <a:pt x="195" y="86"/>
                  </a:lnTo>
                  <a:lnTo>
                    <a:pt x="191" y="88"/>
                  </a:lnTo>
                  <a:lnTo>
                    <a:pt x="191" y="93"/>
                  </a:lnTo>
                  <a:lnTo>
                    <a:pt x="187" y="91"/>
                  </a:lnTo>
                  <a:lnTo>
                    <a:pt x="183" y="89"/>
                  </a:lnTo>
                  <a:lnTo>
                    <a:pt x="185" y="86"/>
                  </a:lnTo>
                  <a:lnTo>
                    <a:pt x="187" y="84"/>
                  </a:lnTo>
                  <a:close/>
                  <a:moveTo>
                    <a:pt x="206" y="78"/>
                  </a:moveTo>
                  <a:lnTo>
                    <a:pt x="210" y="82"/>
                  </a:lnTo>
                  <a:lnTo>
                    <a:pt x="208" y="84"/>
                  </a:lnTo>
                  <a:lnTo>
                    <a:pt x="206" y="82"/>
                  </a:lnTo>
                  <a:lnTo>
                    <a:pt x="200" y="82"/>
                  </a:lnTo>
                  <a:lnTo>
                    <a:pt x="200" y="80"/>
                  </a:lnTo>
                  <a:lnTo>
                    <a:pt x="206" y="78"/>
                  </a:lnTo>
                  <a:close/>
                  <a:moveTo>
                    <a:pt x="25" y="0"/>
                  </a:moveTo>
                  <a:lnTo>
                    <a:pt x="30" y="0"/>
                  </a:lnTo>
                  <a:lnTo>
                    <a:pt x="32" y="5"/>
                  </a:lnTo>
                  <a:lnTo>
                    <a:pt x="36" y="2"/>
                  </a:lnTo>
                  <a:lnTo>
                    <a:pt x="40" y="2"/>
                  </a:lnTo>
                  <a:lnTo>
                    <a:pt x="43" y="3"/>
                  </a:lnTo>
                  <a:lnTo>
                    <a:pt x="47" y="2"/>
                  </a:lnTo>
                  <a:lnTo>
                    <a:pt x="53" y="2"/>
                  </a:lnTo>
                  <a:lnTo>
                    <a:pt x="54" y="2"/>
                  </a:lnTo>
                  <a:lnTo>
                    <a:pt x="58" y="5"/>
                  </a:lnTo>
                  <a:lnTo>
                    <a:pt x="71" y="7"/>
                  </a:lnTo>
                  <a:lnTo>
                    <a:pt x="77" y="7"/>
                  </a:lnTo>
                  <a:lnTo>
                    <a:pt x="84" y="5"/>
                  </a:lnTo>
                  <a:lnTo>
                    <a:pt x="90" y="5"/>
                  </a:lnTo>
                  <a:lnTo>
                    <a:pt x="92" y="7"/>
                  </a:lnTo>
                  <a:lnTo>
                    <a:pt x="97" y="9"/>
                  </a:lnTo>
                  <a:lnTo>
                    <a:pt x="101" y="5"/>
                  </a:lnTo>
                  <a:lnTo>
                    <a:pt x="103" y="5"/>
                  </a:lnTo>
                  <a:lnTo>
                    <a:pt x="112" y="11"/>
                  </a:lnTo>
                  <a:lnTo>
                    <a:pt x="114" y="9"/>
                  </a:lnTo>
                  <a:lnTo>
                    <a:pt x="116" y="9"/>
                  </a:lnTo>
                  <a:lnTo>
                    <a:pt x="118" y="7"/>
                  </a:lnTo>
                  <a:lnTo>
                    <a:pt x="122" y="9"/>
                  </a:lnTo>
                  <a:lnTo>
                    <a:pt x="122" y="9"/>
                  </a:lnTo>
                  <a:lnTo>
                    <a:pt x="124" y="11"/>
                  </a:lnTo>
                  <a:lnTo>
                    <a:pt x="124" y="15"/>
                  </a:lnTo>
                  <a:lnTo>
                    <a:pt x="124" y="17"/>
                  </a:lnTo>
                  <a:lnTo>
                    <a:pt x="129" y="17"/>
                  </a:lnTo>
                  <a:lnTo>
                    <a:pt x="135" y="18"/>
                  </a:lnTo>
                  <a:lnTo>
                    <a:pt x="139" y="22"/>
                  </a:lnTo>
                  <a:lnTo>
                    <a:pt x="142" y="20"/>
                  </a:lnTo>
                  <a:lnTo>
                    <a:pt x="146" y="24"/>
                  </a:lnTo>
                  <a:lnTo>
                    <a:pt x="150" y="24"/>
                  </a:lnTo>
                  <a:lnTo>
                    <a:pt x="154" y="26"/>
                  </a:lnTo>
                  <a:lnTo>
                    <a:pt x="155" y="22"/>
                  </a:lnTo>
                  <a:lnTo>
                    <a:pt x="163" y="22"/>
                  </a:lnTo>
                  <a:lnTo>
                    <a:pt x="167" y="24"/>
                  </a:lnTo>
                  <a:lnTo>
                    <a:pt x="170" y="24"/>
                  </a:lnTo>
                  <a:lnTo>
                    <a:pt x="176" y="26"/>
                  </a:lnTo>
                  <a:lnTo>
                    <a:pt x="183" y="26"/>
                  </a:lnTo>
                  <a:lnTo>
                    <a:pt x="189" y="28"/>
                  </a:lnTo>
                  <a:lnTo>
                    <a:pt x="191" y="30"/>
                  </a:lnTo>
                  <a:lnTo>
                    <a:pt x="191" y="32"/>
                  </a:lnTo>
                  <a:lnTo>
                    <a:pt x="189" y="33"/>
                  </a:lnTo>
                  <a:lnTo>
                    <a:pt x="189" y="39"/>
                  </a:lnTo>
                  <a:lnTo>
                    <a:pt x="189" y="43"/>
                  </a:lnTo>
                  <a:lnTo>
                    <a:pt x="187" y="46"/>
                  </a:lnTo>
                  <a:lnTo>
                    <a:pt x="182" y="50"/>
                  </a:lnTo>
                  <a:lnTo>
                    <a:pt x="182" y="50"/>
                  </a:lnTo>
                  <a:lnTo>
                    <a:pt x="180" y="52"/>
                  </a:lnTo>
                  <a:lnTo>
                    <a:pt x="180" y="52"/>
                  </a:lnTo>
                  <a:lnTo>
                    <a:pt x="178" y="54"/>
                  </a:lnTo>
                  <a:lnTo>
                    <a:pt x="178" y="54"/>
                  </a:lnTo>
                  <a:lnTo>
                    <a:pt x="176" y="54"/>
                  </a:lnTo>
                  <a:lnTo>
                    <a:pt x="174" y="56"/>
                  </a:lnTo>
                  <a:lnTo>
                    <a:pt x="172" y="56"/>
                  </a:lnTo>
                  <a:lnTo>
                    <a:pt x="167" y="56"/>
                  </a:lnTo>
                  <a:lnTo>
                    <a:pt x="163" y="58"/>
                  </a:lnTo>
                  <a:lnTo>
                    <a:pt x="159" y="60"/>
                  </a:lnTo>
                  <a:lnTo>
                    <a:pt x="161" y="61"/>
                  </a:lnTo>
                  <a:lnTo>
                    <a:pt x="159" y="65"/>
                  </a:lnTo>
                  <a:lnTo>
                    <a:pt x="157" y="67"/>
                  </a:lnTo>
                  <a:lnTo>
                    <a:pt x="157" y="67"/>
                  </a:lnTo>
                  <a:lnTo>
                    <a:pt x="157" y="65"/>
                  </a:lnTo>
                  <a:lnTo>
                    <a:pt x="155" y="65"/>
                  </a:lnTo>
                  <a:lnTo>
                    <a:pt x="150" y="75"/>
                  </a:lnTo>
                  <a:lnTo>
                    <a:pt x="148" y="75"/>
                  </a:lnTo>
                  <a:lnTo>
                    <a:pt x="140" y="86"/>
                  </a:lnTo>
                  <a:lnTo>
                    <a:pt x="139" y="89"/>
                  </a:lnTo>
                  <a:lnTo>
                    <a:pt x="142" y="93"/>
                  </a:lnTo>
                  <a:lnTo>
                    <a:pt x="142" y="97"/>
                  </a:lnTo>
                  <a:lnTo>
                    <a:pt x="144" y="99"/>
                  </a:lnTo>
                  <a:lnTo>
                    <a:pt x="150" y="104"/>
                  </a:lnTo>
                  <a:lnTo>
                    <a:pt x="146" y="108"/>
                  </a:lnTo>
                  <a:lnTo>
                    <a:pt x="140" y="108"/>
                  </a:lnTo>
                  <a:lnTo>
                    <a:pt x="140" y="114"/>
                  </a:lnTo>
                  <a:lnTo>
                    <a:pt x="135" y="121"/>
                  </a:lnTo>
                  <a:lnTo>
                    <a:pt x="133" y="125"/>
                  </a:lnTo>
                  <a:lnTo>
                    <a:pt x="135" y="127"/>
                  </a:lnTo>
                  <a:lnTo>
                    <a:pt x="133" y="129"/>
                  </a:lnTo>
                  <a:lnTo>
                    <a:pt x="127" y="129"/>
                  </a:lnTo>
                  <a:lnTo>
                    <a:pt x="118" y="134"/>
                  </a:lnTo>
                  <a:lnTo>
                    <a:pt x="118" y="138"/>
                  </a:lnTo>
                  <a:lnTo>
                    <a:pt x="114" y="144"/>
                  </a:lnTo>
                  <a:lnTo>
                    <a:pt x="111" y="142"/>
                  </a:lnTo>
                  <a:lnTo>
                    <a:pt x="107" y="140"/>
                  </a:lnTo>
                  <a:lnTo>
                    <a:pt x="105" y="142"/>
                  </a:lnTo>
                  <a:lnTo>
                    <a:pt x="103" y="146"/>
                  </a:lnTo>
                  <a:lnTo>
                    <a:pt x="99" y="142"/>
                  </a:lnTo>
                  <a:lnTo>
                    <a:pt x="97" y="142"/>
                  </a:lnTo>
                  <a:lnTo>
                    <a:pt x="96" y="144"/>
                  </a:lnTo>
                  <a:lnTo>
                    <a:pt x="92" y="144"/>
                  </a:lnTo>
                  <a:lnTo>
                    <a:pt x="84" y="142"/>
                  </a:lnTo>
                  <a:lnTo>
                    <a:pt x="81" y="144"/>
                  </a:lnTo>
                  <a:lnTo>
                    <a:pt x="75" y="144"/>
                  </a:lnTo>
                  <a:lnTo>
                    <a:pt x="69" y="149"/>
                  </a:lnTo>
                  <a:lnTo>
                    <a:pt x="64" y="149"/>
                  </a:lnTo>
                  <a:lnTo>
                    <a:pt x="62" y="151"/>
                  </a:lnTo>
                  <a:lnTo>
                    <a:pt x="62" y="155"/>
                  </a:lnTo>
                  <a:lnTo>
                    <a:pt x="56" y="157"/>
                  </a:lnTo>
                  <a:lnTo>
                    <a:pt x="51" y="157"/>
                  </a:lnTo>
                  <a:lnTo>
                    <a:pt x="45" y="151"/>
                  </a:lnTo>
                  <a:lnTo>
                    <a:pt x="41" y="144"/>
                  </a:lnTo>
                  <a:lnTo>
                    <a:pt x="43" y="142"/>
                  </a:lnTo>
                  <a:lnTo>
                    <a:pt x="36" y="136"/>
                  </a:lnTo>
                  <a:lnTo>
                    <a:pt x="30" y="134"/>
                  </a:lnTo>
                  <a:lnTo>
                    <a:pt x="28" y="134"/>
                  </a:lnTo>
                  <a:lnTo>
                    <a:pt x="28" y="131"/>
                  </a:lnTo>
                  <a:lnTo>
                    <a:pt x="26" y="127"/>
                  </a:lnTo>
                  <a:lnTo>
                    <a:pt x="30" y="119"/>
                  </a:lnTo>
                  <a:lnTo>
                    <a:pt x="34" y="116"/>
                  </a:lnTo>
                  <a:lnTo>
                    <a:pt x="34" y="112"/>
                  </a:lnTo>
                  <a:lnTo>
                    <a:pt x="30" y="112"/>
                  </a:lnTo>
                  <a:lnTo>
                    <a:pt x="28" y="106"/>
                  </a:lnTo>
                  <a:lnTo>
                    <a:pt x="34" y="103"/>
                  </a:lnTo>
                  <a:lnTo>
                    <a:pt x="34" y="95"/>
                  </a:lnTo>
                  <a:lnTo>
                    <a:pt x="28" y="93"/>
                  </a:lnTo>
                  <a:lnTo>
                    <a:pt x="25" y="84"/>
                  </a:lnTo>
                  <a:lnTo>
                    <a:pt x="28" y="84"/>
                  </a:lnTo>
                  <a:lnTo>
                    <a:pt x="32" y="84"/>
                  </a:lnTo>
                  <a:lnTo>
                    <a:pt x="36" y="78"/>
                  </a:lnTo>
                  <a:lnTo>
                    <a:pt x="34" y="75"/>
                  </a:lnTo>
                  <a:lnTo>
                    <a:pt x="38" y="71"/>
                  </a:lnTo>
                  <a:lnTo>
                    <a:pt x="38" y="60"/>
                  </a:lnTo>
                  <a:lnTo>
                    <a:pt x="38" y="56"/>
                  </a:lnTo>
                  <a:lnTo>
                    <a:pt x="43" y="50"/>
                  </a:lnTo>
                  <a:lnTo>
                    <a:pt x="45" y="50"/>
                  </a:lnTo>
                  <a:lnTo>
                    <a:pt x="47" y="46"/>
                  </a:lnTo>
                  <a:lnTo>
                    <a:pt x="43" y="41"/>
                  </a:lnTo>
                  <a:lnTo>
                    <a:pt x="43" y="37"/>
                  </a:lnTo>
                  <a:lnTo>
                    <a:pt x="34" y="37"/>
                  </a:lnTo>
                  <a:lnTo>
                    <a:pt x="32" y="39"/>
                  </a:lnTo>
                  <a:lnTo>
                    <a:pt x="23" y="37"/>
                  </a:lnTo>
                  <a:lnTo>
                    <a:pt x="17" y="41"/>
                  </a:lnTo>
                  <a:lnTo>
                    <a:pt x="15" y="39"/>
                  </a:lnTo>
                  <a:lnTo>
                    <a:pt x="15" y="35"/>
                  </a:lnTo>
                  <a:lnTo>
                    <a:pt x="13" y="33"/>
                  </a:lnTo>
                  <a:lnTo>
                    <a:pt x="6" y="35"/>
                  </a:lnTo>
                  <a:lnTo>
                    <a:pt x="6" y="33"/>
                  </a:lnTo>
                  <a:lnTo>
                    <a:pt x="10" y="30"/>
                  </a:lnTo>
                  <a:lnTo>
                    <a:pt x="6" y="30"/>
                  </a:lnTo>
                  <a:lnTo>
                    <a:pt x="8" y="28"/>
                  </a:lnTo>
                  <a:lnTo>
                    <a:pt x="8" y="26"/>
                  </a:lnTo>
                  <a:lnTo>
                    <a:pt x="8" y="22"/>
                  </a:lnTo>
                  <a:lnTo>
                    <a:pt x="6" y="26"/>
                  </a:lnTo>
                  <a:lnTo>
                    <a:pt x="4" y="26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2" y="11"/>
                  </a:lnTo>
                  <a:lnTo>
                    <a:pt x="8" y="9"/>
                  </a:lnTo>
                  <a:lnTo>
                    <a:pt x="10" y="9"/>
                  </a:lnTo>
                  <a:lnTo>
                    <a:pt x="15" y="9"/>
                  </a:lnTo>
                  <a:lnTo>
                    <a:pt x="17" y="7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21" y="0"/>
                  </a:lnTo>
                  <a:lnTo>
                    <a:pt x="23" y="2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107">
              <a:extLst>
                <a:ext uri="{FF2B5EF4-FFF2-40B4-BE49-F238E27FC236}">
                  <a16:creationId xmlns:a16="http://schemas.microsoft.com/office/drawing/2014/main" id="{8EA720EE-0CF6-456C-92D5-6FE04CB84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27670" y="9007809"/>
              <a:ext cx="449998" cy="908659"/>
            </a:xfrm>
            <a:custGeom>
              <a:avLst/>
              <a:gdLst>
                <a:gd name="T0" fmla="*/ 20 w 52"/>
                <a:gd name="T1" fmla="*/ 2 h 105"/>
                <a:gd name="T2" fmla="*/ 22 w 52"/>
                <a:gd name="T3" fmla="*/ 8 h 105"/>
                <a:gd name="T4" fmla="*/ 37 w 52"/>
                <a:gd name="T5" fmla="*/ 6 h 105"/>
                <a:gd name="T6" fmla="*/ 48 w 52"/>
                <a:gd name="T7" fmla="*/ 4 h 105"/>
                <a:gd name="T8" fmla="*/ 52 w 52"/>
                <a:gd name="T9" fmla="*/ 13 h 105"/>
                <a:gd name="T10" fmla="*/ 48 w 52"/>
                <a:gd name="T11" fmla="*/ 17 h 105"/>
                <a:gd name="T12" fmla="*/ 43 w 52"/>
                <a:gd name="T13" fmla="*/ 27 h 105"/>
                <a:gd name="T14" fmla="*/ 39 w 52"/>
                <a:gd name="T15" fmla="*/ 42 h 105"/>
                <a:gd name="T16" fmla="*/ 37 w 52"/>
                <a:gd name="T17" fmla="*/ 51 h 105"/>
                <a:gd name="T18" fmla="*/ 30 w 52"/>
                <a:gd name="T19" fmla="*/ 51 h 105"/>
                <a:gd name="T20" fmla="*/ 39 w 52"/>
                <a:gd name="T21" fmla="*/ 62 h 105"/>
                <a:gd name="T22" fmla="*/ 33 w 52"/>
                <a:gd name="T23" fmla="*/ 73 h 105"/>
                <a:gd name="T24" fmla="*/ 39 w 52"/>
                <a:gd name="T25" fmla="*/ 79 h 105"/>
                <a:gd name="T26" fmla="*/ 35 w 52"/>
                <a:gd name="T27" fmla="*/ 86 h 105"/>
                <a:gd name="T28" fmla="*/ 33 w 52"/>
                <a:gd name="T29" fmla="*/ 98 h 105"/>
                <a:gd name="T30" fmla="*/ 33 w 52"/>
                <a:gd name="T31" fmla="*/ 101 h 105"/>
                <a:gd name="T32" fmla="*/ 28 w 52"/>
                <a:gd name="T33" fmla="*/ 103 h 105"/>
                <a:gd name="T34" fmla="*/ 20 w 52"/>
                <a:gd name="T35" fmla="*/ 103 h 105"/>
                <a:gd name="T36" fmla="*/ 7 w 52"/>
                <a:gd name="T37" fmla="*/ 105 h 105"/>
                <a:gd name="T38" fmla="*/ 7 w 52"/>
                <a:gd name="T39" fmla="*/ 101 h 105"/>
                <a:gd name="T40" fmla="*/ 9 w 52"/>
                <a:gd name="T41" fmla="*/ 86 h 105"/>
                <a:gd name="T42" fmla="*/ 9 w 52"/>
                <a:gd name="T43" fmla="*/ 77 h 105"/>
                <a:gd name="T44" fmla="*/ 7 w 52"/>
                <a:gd name="T45" fmla="*/ 75 h 105"/>
                <a:gd name="T46" fmla="*/ 3 w 52"/>
                <a:gd name="T47" fmla="*/ 75 h 105"/>
                <a:gd name="T48" fmla="*/ 9 w 52"/>
                <a:gd name="T49" fmla="*/ 70 h 105"/>
                <a:gd name="T50" fmla="*/ 7 w 52"/>
                <a:gd name="T51" fmla="*/ 66 h 105"/>
                <a:gd name="T52" fmla="*/ 3 w 52"/>
                <a:gd name="T53" fmla="*/ 71 h 105"/>
                <a:gd name="T54" fmla="*/ 0 w 52"/>
                <a:gd name="T55" fmla="*/ 68 h 105"/>
                <a:gd name="T56" fmla="*/ 5 w 52"/>
                <a:gd name="T57" fmla="*/ 53 h 105"/>
                <a:gd name="T58" fmla="*/ 9 w 52"/>
                <a:gd name="T59" fmla="*/ 43 h 105"/>
                <a:gd name="T60" fmla="*/ 13 w 52"/>
                <a:gd name="T61" fmla="*/ 34 h 105"/>
                <a:gd name="T62" fmla="*/ 11 w 52"/>
                <a:gd name="T63" fmla="*/ 28 h 105"/>
                <a:gd name="T64" fmla="*/ 13 w 52"/>
                <a:gd name="T65" fmla="*/ 21 h 105"/>
                <a:gd name="T66" fmla="*/ 11 w 52"/>
                <a:gd name="T67" fmla="*/ 6 h 105"/>
                <a:gd name="T68" fmla="*/ 18 w 52"/>
                <a:gd name="T69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" h="105">
                  <a:moveTo>
                    <a:pt x="18" y="0"/>
                  </a:moveTo>
                  <a:lnTo>
                    <a:pt x="20" y="2"/>
                  </a:lnTo>
                  <a:lnTo>
                    <a:pt x="20" y="6"/>
                  </a:lnTo>
                  <a:lnTo>
                    <a:pt x="22" y="8"/>
                  </a:lnTo>
                  <a:lnTo>
                    <a:pt x="28" y="4"/>
                  </a:lnTo>
                  <a:lnTo>
                    <a:pt x="37" y="6"/>
                  </a:lnTo>
                  <a:lnTo>
                    <a:pt x="39" y="4"/>
                  </a:lnTo>
                  <a:lnTo>
                    <a:pt x="48" y="4"/>
                  </a:lnTo>
                  <a:lnTo>
                    <a:pt x="48" y="8"/>
                  </a:lnTo>
                  <a:lnTo>
                    <a:pt x="52" y="13"/>
                  </a:lnTo>
                  <a:lnTo>
                    <a:pt x="50" y="17"/>
                  </a:lnTo>
                  <a:lnTo>
                    <a:pt x="48" y="17"/>
                  </a:lnTo>
                  <a:lnTo>
                    <a:pt x="43" y="23"/>
                  </a:lnTo>
                  <a:lnTo>
                    <a:pt x="43" y="27"/>
                  </a:lnTo>
                  <a:lnTo>
                    <a:pt x="43" y="38"/>
                  </a:lnTo>
                  <a:lnTo>
                    <a:pt x="39" y="42"/>
                  </a:lnTo>
                  <a:lnTo>
                    <a:pt x="41" y="45"/>
                  </a:lnTo>
                  <a:lnTo>
                    <a:pt x="37" y="51"/>
                  </a:lnTo>
                  <a:lnTo>
                    <a:pt x="33" y="51"/>
                  </a:lnTo>
                  <a:lnTo>
                    <a:pt x="30" y="51"/>
                  </a:lnTo>
                  <a:lnTo>
                    <a:pt x="33" y="60"/>
                  </a:lnTo>
                  <a:lnTo>
                    <a:pt x="39" y="62"/>
                  </a:lnTo>
                  <a:lnTo>
                    <a:pt x="39" y="70"/>
                  </a:lnTo>
                  <a:lnTo>
                    <a:pt x="33" y="73"/>
                  </a:lnTo>
                  <a:lnTo>
                    <a:pt x="35" y="79"/>
                  </a:lnTo>
                  <a:lnTo>
                    <a:pt x="39" y="79"/>
                  </a:lnTo>
                  <a:lnTo>
                    <a:pt x="39" y="83"/>
                  </a:lnTo>
                  <a:lnTo>
                    <a:pt x="35" y="86"/>
                  </a:lnTo>
                  <a:lnTo>
                    <a:pt x="31" y="94"/>
                  </a:lnTo>
                  <a:lnTo>
                    <a:pt x="33" y="98"/>
                  </a:lnTo>
                  <a:lnTo>
                    <a:pt x="33" y="101"/>
                  </a:lnTo>
                  <a:lnTo>
                    <a:pt x="33" y="101"/>
                  </a:lnTo>
                  <a:lnTo>
                    <a:pt x="31" y="103"/>
                  </a:lnTo>
                  <a:lnTo>
                    <a:pt x="28" y="103"/>
                  </a:lnTo>
                  <a:lnTo>
                    <a:pt x="22" y="105"/>
                  </a:lnTo>
                  <a:lnTo>
                    <a:pt x="20" y="103"/>
                  </a:lnTo>
                  <a:lnTo>
                    <a:pt x="13" y="101"/>
                  </a:lnTo>
                  <a:lnTo>
                    <a:pt x="7" y="105"/>
                  </a:lnTo>
                  <a:lnTo>
                    <a:pt x="7" y="103"/>
                  </a:lnTo>
                  <a:lnTo>
                    <a:pt x="7" y="101"/>
                  </a:lnTo>
                  <a:lnTo>
                    <a:pt x="9" y="96"/>
                  </a:lnTo>
                  <a:lnTo>
                    <a:pt x="9" y="86"/>
                  </a:lnTo>
                  <a:lnTo>
                    <a:pt x="11" y="83"/>
                  </a:lnTo>
                  <a:lnTo>
                    <a:pt x="9" y="77"/>
                  </a:lnTo>
                  <a:lnTo>
                    <a:pt x="11" y="75"/>
                  </a:lnTo>
                  <a:lnTo>
                    <a:pt x="7" y="75"/>
                  </a:lnTo>
                  <a:lnTo>
                    <a:pt x="5" y="77"/>
                  </a:lnTo>
                  <a:lnTo>
                    <a:pt x="3" y="75"/>
                  </a:lnTo>
                  <a:lnTo>
                    <a:pt x="3" y="73"/>
                  </a:lnTo>
                  <a:lnTo>
                    <a:pt x="9" y="70"/>
                  </a:lnTo>
                  <a:lnTo>
                    <a:pt x="7" y="68"/>
                  </a:lnTo>
                  <a:lnTo>
                    <a:pt x="7" y="66"/>
                  </a:lnTo>
                  <a:lnTo>
                    <a:pt x="3" y="68"/>
                  </a:lnTo>
                  <a:lnTo>
                    <a:pt x="3" y="71"/>
                  </a:lnTo>
                  <a:lnTo>
                    <a:pt x="0" y="71"/>
                  </a:lnTo>
                  <a:lnTo>
                    <a:pt x="0" y="68"/>
                  </a:lnTo>
                  <a:lnTo>
                    <a:pt x="2" y="58"/>
                  </a:lnTo>
                  <a:lnTo>
                    <a:pt x="5" y="53"/>
                  </a:lnTo>
                  <a:lnTo>
                    <a:pt x="5" y="49"/>
                  </a:lnTo>
                  <a:lnTo>
                    <a:pt x="9" y="43"/>
                  </a:lnTo>
                  <a:lnTo>
                    <a:pt x="9" y="38"/>
                  </a:lnTo>
                  <a:lnTo>
                    <a:pt x="13" y="34"/>
                  </a:lnTo>
                  <a:lnTo>
                    <a:pt x="15" y="30"/>
                  </a:lnTo>
                  <a:lnTo>
                    <a:pt x="11" y="28"/>
                  </a:lnTo>
                  <a:lnTo>
                    <a:pt x="13" y="23"/>
                  </a:lnTo>
                  <a:lnTo>
                    <a:pt x="13" y="21"/>
                  </a:lnTo>
                  <a:lnTo>
                    <a:pt x="13" y="12"/>
                  </a:lnTo>
                  <a:lnTo>
                    <a:pt x="11" y="6"/>
                  </a:lnTo>
                  <a:lnTo>
                    <a:pt x="11" y="2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101">
              <a:extLst>
                <a:ext uri="{FF2B5EF4-FFF2-40B4-BE49-F238E27FC236}">
                  <a16:creationId xmlns:a16="http://schemas.microsoft.com/office/drawing/2014/main" id="{D19B1DED-DBD9-4C16-B4BB-FB8A540D6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04231" y="6863153"/>
              <a:ext cx="397674" cy="505618"/>
            </a:xfrm>
            <a:custGeom>
              <a:avLst/>
              <a:gdLst>
                <a:gd name="T0" fmla="*/ 57 w 70"/>
                <a:gd name="T1" fmla="*/ 3 h 89"/>
                <a:gd name="T2" fmla="*/ 53 w 70"/>
                <a:gd name="T3" fmla="*/ 7 h 89"/>
                <a:gd name="T4" fmla="*/ 47 w 70"/>
                <a:gd name="T5" fmla="*/ 13 h 89"/>
                <a:gd name="T6" fmla="*/ 47 w 70"/>
                <a:gd name="T7" fmla="*/ 28 h 89"/>
                <a:gd name="T8" fmla="*/ 53 w 70"/>
                <a:gd name="T9" fmla="*/ 22 h 89"/>
                <a:gd name="T10" fmla="*/ 64 w 70"/>
                <a:gd name="T11" fmla="*/ 31 h 89"/>
                <a:gd name="T12" fmla="*/ 64 w 70"/>
                <a:gd name="T13" fmla="*/ 35 h 89"/>
                <a:gd name="T14" fmla="*/ 68 w 70"/>
                <a:gd name="T15" fmla="*/ 43 h 89"/>
                <a:gd name="T16" fmla="*/ 68 w 70"/>
                <a:gd name="T17" fmla="*/ 50 h 89"/>
                <a:gd name="T18" fmla="*/ 66 w 70"/>
                <a:gd name="T19" fmla="*/ 63 h 89"/>
                <a:gd name="T20" fmla="*/ 60 w 70"/>
                <a:gd name="T21" fmla="*/ 71 h 89"/>
                <a:gd name="T22" fmla="*/ 57 w 70"/>
                <a:gd name="T23" fmla="*/ 74 h 89"/>
                <a:gd name="T24" fmla="*/ 53 w 70"/>
                <a:gd name="T25" fmla="*/ 76 h 89"/>
                <a:gd name="T26" fmla="*/ 40 w 70"/>
                <a:gd name="T27" fmla="*/ 80 h 89"/>
                <a:gd name="T28" fmla="*/ 36 w 70"/>
                <a:gd name="T29" fmla="*/ 80 h 89"/>
                <a:gd name="T30" fmla="*/ 28 w 70"/>
                <a:gd name="T31" fmla="*/ 87 h 89"/>
                <a:gd name="T32" fmla="*/ 15 w 70"/>
                <a:gd name="T33" fmla="*/ 87 h 89"/>
                <a:gd name="T34" fmla="*/ 10 w 70"/>
                <a:gd name="T35" fmla="*/ 87 h 89"/>
                <a:gd name="T36" fmla="*/ 10 w 70"/>
                <a:gd name="T37" fmla="*/ 86 h 89"/>
                <a:gd name="T38" fmla="*/ 14 w 70"/>
                <a:gd name="T39" fmla="*/ 80 h 89"/>
                <a:gd name="T40" fmla="*/ 2 w 70"/>
                <a:gd name="T41" fmla="*/ 80 h 89"/>
                <a:gd name="T42" fmla="*/ 12 w 70"/>
                <a:gd name="T43" fmla="*/ 72 h 89"/>
                <a:gd name="T44" fmla="*/ 6 w 70"/>
                <a:gd name="T45" fmla="*/ 71 h 89"/>
                <a:gd name="T46" fmla="*/ 10 w 70"/>
                <a:gd name="T47" fmla="*/ 71 h 89"/>
                <a:gd name="T48" fmla="*/ 12 w 70"/>
                <a:gd name="T49" fmla="*/ 69 h 89"/>
                <a:gd name="T50" fmla="*/ 15 w 70"/>
                <a:gd name="T51" fmla="*/ 63 h 89"/>
                <a:gd name="T52" fmla="*/ 25 w 70"/>
                <a:gd name="T53" fmla="*/ 61 h 89"/>
                <a:gd name="T54" fmla="*/ 17 w 70"/>
                <a:gd name="T55" fmla="*/ 63 h 89"/>
                <a:gd name="T56" fmla="*/ 10 w 70"/>
                <a:gd name="T57" fmla="*/ 63 h 89"/>
                <a:gd name="T58" fmla="*/ 17 w 70"/>
                <a:gd name="T59" fmla="*/ 56 h 89"/>
                <a:gd name="T60" fmla="*/ 27 w 70"/>
                <a:gd name="T61" fmla="*/ 48 h 89"/>
                <a:gd name="T62" fmla="*/ 12 w 70"/>
                <a:gd name="T63" fmla="*/ 44 h 89"/>
                <a:gd name="T64" fmla="*/ 8 w 70"/>
                <a:gd name="T65" fmla="*/ 43 h 89"/>
                <a:gd name="T66" fmla="*/ 14 w 70"/>
                <a:gd name="T67" fmla="*/ 39 h 89"/>
                <a:gd name="T68" fmla="*/ 17 w 70"/>
                <a:gd name="T69" fmla="*/ 35 h 89"/>
                <a:gd name="T70" fmla="*/ 8 w 70"/>
                <a:gd name="T71" fmla="*/ 29 h 89"/>
                <a:gd name="T72" fmla="*/ 15 w 70"/>
                <a:gd name="T73" fmla="*/ 31 h 89"/>
                <a:gd name="T74" fmla="*/ 12 w 70"/>
                <a:gd name="T75" fmla="*/ 24 h 89"/>
                <a:gd name="T76" fmla="*/ 15 w 70"/>
                <a:gd name="T77" fmla="*/ 24 h 89"/>
                <a:gd name="T78" fmla="*/ 23 w 70"/>
                <a:gd name="T79" fmla="*/ 26 h 89"/>
                <a:gd name="T80" fmla="*/ 32 w 70"/>
                <a:gd name="T81" fmla="*/ 24 h 89"/>
                <a:gd name="T82" fmla="*/ 40 w 70"/>
                <a:gd name="T83" fmla="*/ 16 h 89"/>
                <a:gd name="T84" fmla="*/ 36 w 70"/>
                <a:gd name="T85" fmla="*/ 16 h 89"/>
                <a:gd name="T86" fmla="*/ 34 w 70"/>
                <a:gd name="T87" fmla="*/ 13 h 89"/>
                <a:gd name="T88" fmla="*/ 38 w 70"/>
                <a:gd name="T89" fmla="*/ 11 h 89"/>
                <a:gd name="T90" fmla="*/ 38 w 70"/>
                <a:gd name="T91" fmla="*/ 7 h 89"/>
                <a:gd name="T92" fmla="*/ 43 w 70"/>
                <a:gd name="T93" fmla="*/ 5 h 89"/>
                <a:gd name="T94" fmla="*/ 47 w 70"/>
                <a:gd name="T95" fmla="*/ 1 h 89"/>
                <a:gd name="T96" fmla="*/ 47 w 70"/>
                <a:gd name="T97" fmla="*/ 9 h 89"/>
                <a:gd name="T98" fmla="*/ 53 w 70"/>
                <a:gd name="T99" fmla="*/ 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0" h="89">
                  <a:moveTo>
                    <a:pt x="51" y="0"/>
                  </a:moveTo>
                  <a:lnTo>
                    <a:pt x="55" y="1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1" y="7"/>
                  </a:lnTo>
                  <a:lnTo>
                    <a:pt x="53" y="7"/>
                  </a:lnTo>
                  <a:lnTo>
                    <a:pt x="51" y="9"/>
                  </a:lnTo>
                  <a:lnTo>
                    <a:pt x="49" y="11"/>
                  </a:lnTo>
                  <a:lnTo>
                    <a:pt x="47" y="13"/>
                  </a:lnTo>
                  <a:lnTo>
                    <a:pt x="43" y="14"/>
                  </a:lnTo>
                  <a:lnTo>
                    <a:pt x="40" y="22"/>
                  </a:lnTo>
                  <a:lnTo>
                    <a:pt x="47" y="28"/>
                  </a:lnTo>
                  <a:lnTo>
                    <a:pt x="51" y="28"/>
                  </a:lnTo>
                  <a:lnTo>
                    <a:pt x="51" y="22"/>
                  </a:lnTo>
                  <a:lnTo>
                    <a:pt x="53" y="22"/>
                  </a:lnTo>
                  <a:lnTo>
                    <a:pt x="58" y="24"/>
                  </a:lnTo>
                  <a:lnTo>
                    <a:pt x="60" y="29"/>
                  </a:lnTo>
                  <a:lnTo>
                    <a:pt x="64" y="31"/>
                  </a:lnTo>
                  <a:lnTo>
                    <a:pt x="68" y="33"/>
                  </a:lnTo>
                  <a:lnTo>
                    <a:pt x="66" y="33"/>
                  </a:lnTo>
                  <a:lnTo>
                    <a:pt x="64" y="35"/>
                  </a:lnTo>
                  <a:lnTo>
                    <a:pt x="66" y="37"/>
                  </a:lnTo>
                  <a:lnTo>
                    <a:pt x="66" y="41"/>
                  </a:lnTo>
                  <a:lnTo>
                    <a:pt x="68" y="43"/>
                  </a:lnTo>
                  <a:lnTo>
                    <a:pt x="68" y="46"/>
                  </a:lnTo>
                  <a:lnTo>
                    <a:pt x="66" y="48"/>
                  </a:lnTo>
                  <a:lnTo>
                    <a:pt x="68" y="50"/>
                  </a:lnTo>
                  <a:lnTo>
                    <a:pt x="70" y="57"/>
                  </a:lnTo>
                  <a:lnTo>
                    <a:pt x="68" y="61"/>
                  </a:lnTo>
                  <a:lnTo>
                    <a:pt x="66" y="63"/>
                  </a:lnTo>
                  <a:lnTo>
                    <a:pt x="66" y="67"/>
                  </a:lnTo>
                  <a:lnTo>
                    <a:pt x="64" y="69"/>
                  </a:lnTo>
                  <a:lnTo>
                    <a:pt x="60" y="71"/>
                  </a:lnTo>
                  <a:lnTo>
                    <a:pt x="64" y="74"/>
                  </a:lnTo>
                  <a:lnTo>
                    <a:pt x="58" y="74"/>
                  </a:lnTo>
                  <a:lnTo>
                    <a:pt x="57" y="74"/>
                  </a:lnTo>
                  <a:lnTo>
                    <a:pt x="55" y="76"/>
                  </a:lnTo>
                  <a:lnTo>
                    <a:pt x="55" y="72"/>
                  </a:lnTo>
                  <a:lnTo>
                    <a:pt x="53" y="76"/>
                  </a:lnTo>
                  <a:lnTo>
                    <a:pt x="43" y="76"/>
                  </a:lnTo>
                  <a:lnTo>
                    <a:pt x="43" y="80"/>
                  </a:lnTo>
                  <a:lnTo>
                    <a:pt x="40" y="80"/>
                  </a:lnTo>
                  <a:lnTo>
                    <a:pt x="38" y="84"/>
                  </a:lnTo>
                  <a:lnTo>
                    <a:pt x="34" y="84"/>
                  </a:lnTo>
                  <a:lnTo>
                    <a:pt x="36" y="80"/>
                  </a:lnTo>
                  <a:lnTo>
                    <a:pt x="32" y="80"/>
                  </a:lnTo>
                  <a:lnTo>
                    <a:pt x="34" y="84"/>
                  </a:lnTo>
                  <a:lnTo>
                    <a:pt x="28" y="87"/>
                  </a:lnTo>
                  <a:lnTo>
                    <a:pt x="23" y="87"/>
                  </a:lnTo>
                  <a:lnTo>
                    <a:pt x="17" y="89"/>
                  </a:lnTo>
                  <a:lnTo>
                    <a:pt x="15" y="87"/>
                  </a:lnTo>
                  <a:lnTo>
                    <a:pt x="12" y="89"/>
                  </a:lnTo>
                  <a:lnTo>
                    <a:pt x="12" y="87"/>
                  </a:lnTo>
                  <a:lnTo>
                    <a:pt x="10" y="87"/>
                  </a:lnTo>
                  <a:lnTo>
                    <a:pt x="15" y="86"/>
                  </a:lnTo>
                  <a:lnTo>
                    <a:pt x="15" y="82"/>
                  </a:lnTo>
                  <a:lnTo>
                    <a:pt x="10" y="86"/>
                  </a:lnTo>
                  <a:lnTo>
                    <a:pt x="4" y="86"/>
                  </a:lnTo>
                  <a:lnTo>
                    <a:pt x="8" y="84"/>
                  </a:lnTo>
                  <a:lnTo>
                    <a:pt x="14" y="80"/>
                  </a:lnTo>
                  <a:lnTo>
                    <a:pt x="6" y="82"/>
                  </a:lnTo>
                  <a:lnTo>
                    <a:pt x="4" y="80"/>
                  </a:lnTo>
                  <a:lnTo>
                    <a:pt x="2" y="80"/>
                  </a:lnTo>
                  <a:lnTo>
                    <a:pt x="4" y="76"/>
                  </a:lnTo>
                  <a:lnTo>
                    <a:pt x="8" y="76"/>
                  </a:lnTo>
                  <a:lnTo>
                    <a:pt x="12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6" y="71"/>
                  </a:lnTo>
                  <a:lnTo>
                    <a:pt x="6" y="71"/>
                  </a:lnTo>
                  <a:lnTo>
                    <a:pt x="6" y="69"/>
                  </a:lnTo>
                  <a:lnTo>
                    <a:pt x="10" y="71"/>
                  </a:lnTo>
                  <a:lnTo>
                    <a:pt x="12" y="71"/>
                  </a:lnTo>
                  <a:lnTo>
                    <a:pt x="10" y="71"/>
                  </a:lnTo>
                  <a:lnTo>
                    <a:pt x="12" y="69"/>
                  </a:lnTo>
                  <a:lnTo>
                    <a:pt x="10" y="67"/>
                  </a:lnTo>
                  <a:lnTo>
                    <a:pt x="14" y="65"/>
                  </a:lnTo>
                  <a:lnTo>
                    <a:pt x="15" y="63"/>
                  </a:lnTo>
                  <a:lnTo>
                    <a:pt x="21" y="63"/>
                  </a:lnTo>
                  <a:lnTo>
                    <a:pt x="28" y="61"/>
                  </a:lnTo>
                  <a:lnTo>
                    <a:pt x="25" y="61"/>
                  </a:lnTo>
                  <a:lnTo>
                    <a:pt x="25" y="59"/>
                  </a:lnTo>
                  <a:lnTo>
                    <a:pt x="21" y="63"/>
                  </a:lnTo>
                  <a:lnTo>
                    <a:pt x="17" y="63"/>
                  </a:lnTo>
                  <a:lnTo>
                    <a:pt x="15" y="61"/>
                  </a:lnTo>
                  <a:lnTo>
                    <a:pt x="12" y="63"/>
                  </a:lnTo>
                  <a:lnTo>
                    <a:pt x="10" y="63"/>
                  </a:lnTo>
                  <a:lnTo>
                    <a:pt x="15" y="59"/>
                  </a:lnTo>
                  <a:lnTo>
                    <a:pt x="19" y="56"/>
                  </a:lnTo>
                  <a:lnTo>
                    <a:pt x="17" y="56"/>
                  </a:lnTo>
                  <a:lnTo>
                    <a:pt x="21" y="50"/>
                  </a:lnTo>
                  <a:lnTo>
                    <a:pt x="23" y="52"/>
                  </a:lnTo>
                  <a:lnTo>
                    <a:pt x="27" y="48"/>
                  </a:lnTo>
                  <a:lnTo>
                    <a:pt x="17" y="48"/>
                  </a:lnTo>
                  <a:lnTo>
                    <a:pt x="15" y="44"/>
                  </a:lnTo>
                  <a:lnTo>
                    <a:pt x="12" y="44"/>
                  </a:lnTo>
                  <a:lnTo>
                    <a:pt x="14" y="43"/>
                  </a:lnTo>
                  <a:lnTo>
                    <a:pt x="12" y="44"/>
                  </a:lnTo>
                  <a:lnTo>
                    <a:pt x="8" y="43"/>
                  </a:lnTo>
                  <a:lnTo>
                    <a:pt x="10" y="43"/>
                  </a:lnTo>
                  <a:lnTo>
                    <a:pt x="10" y="39"/>
                  </a:lnTo>
                  <a:lnTo>
                    <a:pt x="14" y="39"/>
                  </a:lnTo>
                  <a:lnTo>
                    <a:pt x="12" y="37"/>
                  </a:lnTo>
                  <a:lnTo>
                    <a:pt x="14" y="35"/>
                  </a:lnTo>
                  <a:lnTo>
                    <a:pt x="17" y="35"/>
                  </a:lnTo>
                  <a:lnTo>
                    <a:pt x="15" y="31"/>
                  </a:lnTo>
                  <a:lnTo>
                    <a:pt x="14" y="33"/>
                  </a:lnTo>
                  <a:lnTo>
                    <a:pt x="8" y="29"/>
                  </a:lnTo>
                  <a:lnTo>
                    <a:pt x="12" y="29"/>
                  </a:lnTo>
                  <a:lnTo>
                    <a:pt x="14" y="31"/>
                  </a:lnTo>
                  <a:lnTo>
                    <a:pt x="15" y="31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10" y="26"/>
                  </a:lnTo>
                  <a:lnTo>
                    <a:pt x="12" y="22"/>
                  </a:lnTo>
                  <a:lnTo>
                    <a:pt x="15" y="24"/>
                  </a:lnTo>
                  <a:lnTo>
                    <a:pt x="15" y="22"/>
                  </a:lnTo>
                  <a:lnTo>
                    <a:pt x="23" y="22"/>
                  </a:lnTo>
                  <a:lnTo>
                    <a:pt x="23" y="26"/>
                  </a:lnTo>
                  <a:lnTo>
                    <a:pt x="27" y="24"/>
                  </a:lnTo>
                  <a:lnTo>
                    <a:pt x="28" y="24"/>
                  </a:lnTo>
                  <a:lnTo>
                    <a:pt x="32" y="24"/>
                  </a:lnTo>
                  <a:lnTo>
                    <a:pt x="32" y="22"/>
                  </a:lnTo>
                  <a:lnTo>
                    <a:pt x="36" y="20"/>
                  </a:lnTo>
                  <a:lnTo>
                    <a:pt x="40" y="16"/>
                  </a:lnTo>
                  <a:lnTo>
                    <a:pt x="38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2" y="16"/>
                  </a:lnTo>
                  <a:lnTo>
                    <a:pt x="30" y="14"/>
                  </a:lnTo>
                  <a:lnTo>
                    <a:pt x="34" y="13"/>
                  </a:lnTo>
                  <a:lnTo>
                    <a:pt x="34" y="11"/>
                  </a:lnTo>
                  <a:lnTo>
                    <a:pt x="36" y="11"/>
                  </a:lnTo>
                  <a:lnTo>
                    <a:pt x="38" y="11"/>
                  </a:lnTo>
                  <a:lnTo>
                    <a:pt x="34" y="9"/>
                  </a:lnTo>
                  <a:lnTo>
                    <a:pt x="36" y="7"/>
                  </a:lnTo>
                  <a:lnTo>
                    <a:pt x="38" y="7"/>
                  </a:lnTo>
                  <a:lnTo>
                    <a:pt x="38" y="3"/>
                  </a:lnTo>
                  <a:lnTo>
                    <a:pt x="42" y="3"/>
                  </a:lnTo>
                  <a:lnTo>
                    <a:pt x="43" y="5"/>
                  </a:lnTo>
                  <a:lnTo>
                    <a:pt x="47" y="3"/>
                  </a:lnTo>
                  <a:lnTo>
                    <a:pt x="45" y="1"/>
                  </a:lnTo>
                  <a:lnTo>
                    <a:pt x="47" y="1"/>
                  </a:lnTo>
                  <a:lnTo>
                    <a:pt x="49" y="5"/>
                  </a:lnTo>
                  <a:lnTo>
                    <a:pt x="47" y="7"/>
                  </a:lnTo>
                  <a:lnTo>
                    <a:pt x="47" y="9"/>
                  </a:lnTo>
                  <a:lnTo>
                    <a:pt x="49" y="5"/>
                  </a:lnTo>
                  <a:lnTo>
                    <a:pt x="49" y="1"/>
                  </a:lnTo>
                  <a:lnTo>
                    <a:pt x="53" y="1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1798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102">
              <a:extLst>
                <a:ext uri="{FF2B5EF4-FFF2-40B4-BE49-F238E27FC236}">
                  <a16:creationId xmlns:a16="http://schemas.microsoft.com/office/drawing/2014/main" id="{5F42F0D9-1C84-4866-B019-196F575476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13869" y="6073482"/>
              <a:ext cx="835118" cy="1522528"/>
            </a:xfrm>
            <a:custGeom>
              <a:avLst/>
              <a:gdLst>
                <a:gd name="T0" fmla="*/ 134 w 147"/>
                <a:gd name="T1" fmla="*/ 230 h 268"/>
                <a:gd name="T2" fmla="*/ 50 w 147"/>
                <a:gd name="T3" fmla="*/ 187 h 268"/>
                <a:gd name="T4" fmla="*/ 28 w 147"/>
                <a:gd name="T5" fmla="*/ 142 h 268"/>
                <a:gd name="T6" fmla="*/ 37 w 147"/>
                <a:gd name="T7" fmla="*/ 163 h 268"/>
                <a:gd name="T8" fmla="*/ 13 w 147"/>
                <a:gd name="T9" fmla="*/ 161 h 268"/>
                <a:gd name="T10" fmla="*/ 17 w 147"/>
                <a:gd name="T11" fmla="*/ 144 h 268"/>
                <a:gd name="T12" fmla="*/ 45 w 147"/>
                <a:gd name="T13" fmla="*/ 131 h 268"/>
                <a:gd name="T14" fmla="*/ 28 w 147"/>
                <a:gd name="T15" fmla="*/ 124 h 268"/>
                <a:gd name="T16" fmla="*/ 18 w 147"/>
                <a:gd name="T17" fmla="*/ 112 h 268"/>
                <a:gd name="T18" fmla="*/ 26 w 147"/>
                <a:gd name="T19" fmla="*/ 110 h 268"/>
                <a:gd name="T20" fmla="*/ 28 w 147"/>
                <a:gd name="T21" fmla="*/ 101 h 268"/>
                <a:gd name="T22" fmla="*/ 15 w 147"/>
                <a:gd name="T23" fmla="*/ 94 h 268"/>
                <a:gd name="T24" fmla="*/ 17 w 147"/>
                <a:gd name="T25" fmla="*/ 88 h 268"/>
                <a:gd name="T26" fmla="*/ 35 w 147"/>
                <a:gd name="T27" fmla="*/ 94 h 268"/>
                <a:gd name="T28" fmla="*/ 20 w 147"/>
                <a:gd name="T29" fmla="*/ 90 h 268"/>
                <a:gd name="T30" fmla="*/ 18 w 147"/>
                <a:gd name="T31" fmla="*/ 81 h 268"/>
                <a:gd name="T32" fmla="*/ 18 w 147"/>
                <a:gd name="T33" fmla="*/ 77 h 268"/>
                <a:gd name="T34" fmla="*/ 69 w 147"/>
                <a:gd name="T35" fmla="*/ 69 h 268"/>
                <a:gd name="T36" fmla="*/ 58 w 147"/>
                <a:gd name="T37" fmla="*/ 88 h 268"/>
                <a:gd name="T38" fmla="*/ 84 w 147"/>
                <a:gd name="T39" fmla="*/ 84 h 268"/>
                <a:gd name="T40" fmla="*/ 78 w 147"/>
                <a:gd name="T41" fmla="*/ 110 h 268"/>
                <a:gd name="T42" fmla="*/ 71 w 147"/>
                <a:gd name="T43" fmla="*/ 122 h 268"/>
                <a:gd name="T44" fmla="*/ 82 w 147"/>
                <a:gd name="T45" fmla="*/ 125 h 268"/>
                <a:gd name="T46" fmla="*/ 108 w 147"/>
                <a:gd name="T47" fmla="*/ 161 h 268"/>
                <a:gd name="T48" fmla="*/ 116 w 147"/>
                <a:gd name="T49" fmla="*/ 178 h 268"/>
                <a:gd name="T50" fmla="*/ 119 w 147"/>
                <a:gd name="T51" fmla="*/ 182 h 268"/>
                <a:gd name="T52" fmla="*/ 146 w 147"/>
                <a:gd name="T53" fmla="*/ 204 h 268"/>
                <a:gd name="T54" fmla="*/ 140 w 147"/>
                <a:gd name="T55" fmla="*/ 219 h 268"/>
                <a:gd name="T56" fmla="*/ 131 w 147"/>
                <a:gd name="T57" fmla="*/ 228 h 268"/>
                <a:gd name="T58" fmla="*/ 144 w 147"/>
                <a:gd name="T59" fmla="*/ 236 h 268"/>
                <a:gd name="T60" fmla="*/ 121 w 147"/>
                <a:gd name="T61" fmla="*/ 245 h 268"/>
                <a:gd name="T62" fmla="*/ 93 w 147"/>
                <a:gd name="T63" fmla="*/ 251 h 268"/>
                <a:gd name="T64" fmla="*/ 67 w 147"/>
                <a:gd name="T65" fmla="*/ 256 h 268"/>
                <a:gd name="T66" fmla="*/ 48 w 147"/>
                <a:gd name="T67" fmla="*/ 258 h 268"/>
                <a:gd name="T68" fmla="*/ 31 w 147"/>
                <a:gd name="T69" fmla="*/ 266 h 268"/>
                <a:gd name="T70" fmla="*/ 52 w 147"/>
                <a:gd name="T71" fmla="*/ 243 h 268"/>
                <a:gd name="T72" fmla="*/ 84 w 147"/>
                <a:gd name="T73" fmla="*/ 226 h 268"/>
                <a:gd name="T74" fmla="*/ 56 w 147"/>
                <a:gd name="T75" fmla="*/ 230 h 268"/>
                <a:gd name="T76" fmla="*/ 43 w 147"/>
                <a:gd name="T77" fmla="*/ 225 h 268"/>
                <a:gd name="T78" fmla="*/ 58 w 147"/>
                <a:gd name="T79" fmla="*/ 204 h 268"/>
                <a:gd name="T80" fmla="*/ 61 w 147"/>
                <a:gd name="T81" fmla="*/ 189 h 268"/>
                <a:gd name="T82" fmla="*/ 76 w 147"/>
                <a:gd name="T83" fmla="*/ 187 h 268"/>
                <a:gd name="T84" fmla="*/ 69 w 147"/>
                <a:gd name="T85" fmla="*/ 167 h 268"/>
                <a:gd name="T86" fmla="*/ 54 w 147"/>
                <a:gd name="T87" fmla="*/ 152 h 268"/>
                <a:gd name="T88" fmla="*/ 48 w 147"/>
                <a:gd name="T89" fmla="*/ 133 h 268"/>
                <a:gd name="T90" fmla="*/ 43 w 147"/>
                <a:gd name="T91" fmla="*/ 125 h 268"/>
                <a:gd name="T92" fmla="*/ 37 w 147"/>
                <a:gd name="T93" fmla="*/ 140 h 268"/>
                <a:gd name="T94" fmla="*/ 37 w 147"/>
                <a:gd name="T95" fmla="*/ 118 h 268"/>
                <a:gd name="T96" fmla="*/ 33 w 147"/>
                <a:gd name="T97" fmla="*/ 109 h 268"/>
                <a:gd name="T98" fmla="*/ 37 w 147"/>
                <a:gd name="T99" fmla="*/ 101 h 268"/>
                <a:gd name="T100" fmla="*/ 37 w 147"/>
                <a:gd name="T101" fmla="*/ 94 h 268"/>
                <a:gd name="T102" fmla="*/ 35 w 147"/>
                <a:gd name="T103" fmla="*/ 84 h 268"/>
                <a:gd name="T104" fmla="*/ 39 w 147"/>
                <a:gd name="T105" fmla="*/ 77 h 268"/>
                <a:gd name="T106" fmla="*/ 48 w 147"/>
                <a:gd name="T107" fmla="*/ 66 h 268"/>
                <a:gd name="T108" fmla="*/ 71 w 147"/>
                <a:gd name="T109" fmla="*/ 62 h 268"/>
                <a:gd name="T110" fmla="*/ 71 w 147"/>
                <a:gd name="T111" fmla="*/ 54 h 268"/>
                <a:gd name="T112" fmla="*/ 99 w 147"/>
                <a:gd name="T113" fmla="*/ 21 h 268"/>
                <a:gd name="T114" fmla="*/ 99 w 147"/>
                <a:gd name="T115" fmla="*/ 19 h 268"/>
                <a:gd name="T116" fmla="*/ 97 w 147"/>
                <a:gd name="T117" fmla="*/ 11 h 268"/>
                <a:gd name="T118" fmla="*/ 101 w 147"/>
                <a:gd name="T119" fmla="*/ 2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7" h="268">
                  <a:moveTo>
                    <a:pt x="103" y="249"/>
                  </a:moveTo>
                  <a:lnTo>
                    <a:pt x="104" y="249"/>
                  </a:lnTo>
                  <a:lnTo>
                    <a:pt x="106" y="249"/>
                  </a:lnTo>
                  <a:lnTo>
                    <a:pt x="104" y="251"/>
                  </a:lnTo>
                  <a:lnTo>
                    <a:pt x="104" y="253"/>
                  </a:lnTo>
                  <a:lnTo>
                    <a:pt x="103" y="253"/>
                  </a:lnTo>
                  <a:lnTo>
                    <a:pt x="101" y="251"/>
                  </a:lnTo>
                  <a:lnTo>
                    <a:pt x="97" y="251"/>
                  </a:lnTo>
                  <a:lnTo>
                    <a:pt x="103" y="249"/>
                  </a:lnTo>
                  <a:close/>
                  <a:moveTo>
                    <a:pt x="134" y="230"/>
                  </a:moveTo>
                  <a:lnTo>
                    <a:pt x="134" y="230"/>
                  </a:lnTo>
                  <a:lnTo>
                    <a:pt x="136" y="232"/>
                  </a:lnTo>
                  <a:lnTo>
                    <a:pt x="134" y="232"/>
                  </a:lnTo>
                  <a:lnTo>
                    <a:pt x="132" y="232"/>
                  </a:lnTo>
                  <a:lnTo>
                    <a:pt x="134" y="230"/>
                  </a:lnTo>
                  <a:close/>
                  <a:moveTo>
                    <a:pt x="54" y="185"/>
                  </a:moveTo>
                  <a:lnTo>
                    <a:pt x="56" y="189"/>
                  </a:lnTo>
                  <a:lnTo>
                    <a:pt x="60" y="187"/>
                  </a:lnTo>
                  <a:lnTo>
                    <a:pt x="54" y="191"/>
                  </a:lnTo>
                  <a:lnTo>
                    <a:pt x="50" y="189"/>
                  </a:lnTo>
                  <a:lnTo>
                    <a:pt x="50" y="187"/>
                  </a:lnTo>
                  <a:lnTo>
                    <a:pt x="50" y="187"/>
                  </a:lnTo>
                  <a:lnTo>
                    <a:pt x="50" y="185"/>
                  </a:lnTo>
                  <a:lnTo>
                    <a:pt x="54" y="185"/>
                  </a:lnTo>
                  <a:close/>
                  <a:moveTo>
                    <a:pt x="54" y="161"/>
                  </a:moveTo>
                  <a:lnTo>
                    <a:pt x="54" y="165"/>
                  </a:lnTo>
                  <a:lnTo>
                    <a:pt x="54" y="167"/>
                  </a:lnTo>
                  <a:lnTo>
                    <a:pt x="50" y="170"/>
                  </a:lnTo>
                  <a:lnTo>
                    <a:pt x="46" y="170"/>
                  </a:lnTo>
                  <a:lnTo>
                    <a:pt x="48" y="167"/>
                  </a:lnTo>
                  <a:lnTo>
                    <a:pt x="54" y="161"/>
                  </a:lnTo>
                  <a:close/>
                  <a:moveTo>
                    <a:pt x="22" y="142"/>
                  </a:moveTo>
                  <a:lnTo>
                    <a:pt x="28" y="142"/>
                  </a:lnTo>
                  <a:lnTo>
                    <a:pt x="30" y="144"/>
                  </a:lnTo>
                  <a:lnTo>
                    <a:pt x="30" y="148"/>
                  </a:lnTo>
                  <a:lnTo>
                    <a:pt x="35" y="153"/>
                  </a:lnTo>
                  <a:lnTo>
                    <a:pt x="31" y="155"/>
                  </a:lnTo>
                  <a:lnTo>
                    <a:pt x="37" y="155"/>
                  </a:lnTo>
                  <a:lnTo>
                    <a:pt x="37" y="163"/>
                  </a:lnTo>
                  <a:lnTo>
                    <a:pt x="35" y="157"/>
                  </a:lnTo>
                  <a:lnTo>
                    <a:pt x="33" y="157"/>
                  </a:lnTo>
                  <a:lnTo>
                    <a:pt x="35" y="161"/>
                  </a:lnTo>
                  <a:lnTo>
                    <a:pt x="33" y="163"/>
                  </a:lnTo>
                  <a:lnTo>
                    <a:pt x="37" y="163"/>
                  </a:lnTo>
                  <a:lnTo>
                    <a:pt x="35" y="167"/>
                  </a:lnTo>
                  <a:lnTo>
                    <a:pt x="31" y="165"/>
                  </a:lnTo>
                  <a:lnTo>
                    <a:pt x="31" y="168"/>
                  </a:lnTo>
                  <a:lnTo>
                    <a:pt x="30" y="170"/>
                  </a:lnTo>
                  <a:lnTo>
                    <a:pt x="28" y="170"/>
                  </a:lnTo>
                  <a:lnTo>
                    <a:pt x="28" y="172"/>
                  </a:lnTo>
                  <a:lnTo>
                    <a:pt x="28" y="172"/>
                  </a:lnTo>
                  <a:lnTo>
                    <a:pt x="24" y="170"/>
                  </a:lnTo>
                  <a:lnTo>
                    <a:pt x="20" y="168"/>
                  </a:lnTo>
                  <a:lnTo>
                    <a:pt x="18" y="163"/>
                  </a:lnTo>
                  <a:lnTo>
                    <a:pt x="13" y="161"/>
                  </a:lnTo>
                  <a:lnTo>
                    <a:pt x="11" y="161"/>
                  </a:lnTo>
                  <a:lnTo>
                    <a:pt x="11" y="167"/>
                  </a:lnTo>
                  <a:lnTo>
                    <a:pt x="7" y="167"/>
                  </a:lnTo>
                  <a:lnTo>
                    <a:pt x="0" y="161"/>
                  </a:lnTo>
                  <a:lnTo>
                    <a:pt x="3" y="153"/>
                  </a:lnTo>
                  <a:lnTo>
                    <a:pt x="7" y="152"/>
                  </a:lnTo>
                  <a:lnTo>
                    <a:pt x="9" y="150"/>
                  </a:lnTo>
                  <a:lnTo>
                    <a:pt x="11" y="148"/>
                  </a:lnTo>
                  <a:lnTo>
                    <a:pt x="13" y="146"/>
                  </a:lnTo>
                  <a:lnTo>
                    <a:pt x="17" y="146"/>
                  </a:lnTo>
                  <a:lnTo>
                    <a:pt x="17" y="144"/>
                  </a:lnTo>
                  <a:lnTo>
                    <a:pt x="18" y="144"/>
                  </a:lnTo>
                  <a:lnTo>
                    <a:pt x="22" y="142"/>
                  </a:lnTo>
                  <a:close/>
                  <a:moveTo>
                    <a:pt x="41" y="131"/>
                  </a:moveTo>
                  <a:lnTo>
                    <a:pt x="45" y="137"/>
                  </a:lnTo>
                  <a:lnTo>
                    <a:pt x="43" y="139"/>
                  </a:lnTo>
                  <a:lnTo>
                    <a:pt x="39" y="139"/>
                  </a:lnTo>
                  <a:lnTo>
                    <a:pt x="39" y="133"/>
                  </a:lnTo>
                  <a:lnTo>
                    <a:pt x="41" y="131"/>
                  </a:lnTo>
                  <a:close/>
                  <a:moveTo>
                    <a:pt x="43" y="127"/>
                  </a:moveTo>
                  <a:lnTo>
                    <a:pt x="45" y="129"/>
                  </a:lnTo>
                  <a:lnTo>
                    <a:pt x="45" y="131"/>
                  </a:lnTo>
                  <a:lnTo>
                    <a:pt x="43" y="129"/>
                  </a:lnTo>
                  <a:lnTo>
                    <a:pt x="43" y="127"/>
                  </a:lnTo>
                  <a:close/>
                  <a:moveTo>
                    <a:pt x="28" y="125"/>
                  </a:moveTo>
                  <a:lnTo>
                    <a:pt x="30" y="131"/>
                  </a:lnTo>
                  <a:lnTo>
                    <a:pt x="26" y="133"/>
                  </a:lnTo>
                  <a:lnTo>
                    <a:pt x="28" y="131"/>
                  </a:lnTo>
                  <a:lnTo>
                    <a:pt x="24" y="133"/>
                  </a:lnTo>
                  <a:lnTo>
                    <a:pt x="24" y="127"/>
                  </a:lnTo>
                  <a:lnTo>
                    <a:pt x="28" y="125"/>
                  </a:lnTo>
                  <a:close/>
                  <a:moveTo>
                    <a:pt x="28" y="122"/>
                  </a:moveTo>
                  <a:lnTo>
                    <a:pt x="28" y="124"/>
                  </a:lnTo>
                  <a:lnTo>
                    <a:pt x="28" y="124"/>
                  </a:lnTo>
                  <a:lnTo>
                    <a:pt x="28" y="122"/>
                  </a:lnTo>
                  <a:close/>
                  <a:moveTo>
                    <a:pt x="35" y="122"/>
                  </a:moveTo>
                  <a:lnTo>
                    <a:pt x="33" y="127"/>
                  </a:lnTo>
                  <a:lnTo>
                    <a:pt x="31" y="129"/>
                  </a:lnTo>
                  <a:lnTo>
                    <a:pt x="30" y="127"/>
                  </a:lnTo>
                  <a:lnTo>
                    <a:pt x="35" y="122"/>
                  </a:lnTo>
                  <a:close/>
                  <a:moveTo>
                    <a:pt x="18" y="112"/>
                  </a:moveTo>
                  <a:lnTo>
                    <a:pt x="20" y="112"/>
                  </a:lnTo>
                  <a:lnTo>
                    <a:pt x="18" y="114"/>
                  </a:lnTo>
                  <a:lnTo>
                    <a:pt x="18" y="112"/>
                  </a:lnTo>
                  <a:close/>
                  <a:moveTo>
                    <a:pt x="30" y="109"/>
                  </a:moveTo>
                  <a:lnTo>
                    <a:pt x="31" y="112"/>
                  </a:lnTo>
                  <a:lnTo>
                    <a:pt x="35" y="112"/>
                  </a:lnTo>
                  <a:lnTo>
                    <a:pt x="35" y="114"/>
                  </a:lnTo>
                  <a:lnTo>
                    <a:pt x="33" y="118"/>
                  </a:lnTo>
                  <a:lnTo>
                    <a:pt x="31" y="116"/>
                  </a:lnTo>
                  <a:lnTo>
                    <a:pt x="26" y="118"/>
                  </a:lnTo>
                  <a:lnTo>
                    <a:pt x="30" y="116"/>
                  </a:lnTo>
                  <a:lnTo>
                    <a:pt x="28" y="114"/>
                  </a:lnTo>
                  <a:lnTo>
                    <a:pt x="31" y="114"/>
                  </a:lnTo>
                  <a:lnTo>
                    <a:pt x="26" y="110"/>
                  </a:lnTo>
                  <a:lnTo>
                    <a:pt x="30" y="109"/>
                  </a:lnTo>
                  <a:close/>
                  <a:moveTo>
                    <a:pt x="24" y="107"/>
                  </a:moveTo>
                  <a:lnTo>
                    <a:pt x="24" y="110"/>
                  </a:lnTo>
                  <a:lnTo>
                    <a:pt x="22" y="110"/>
                  </a:lnTo>
                  <a:lnTo>
                    <a:pt x="24" y="107"/>
                  </a:lnTo>
                  <a:close/>
                  <a:moveTo>
                    <a:pt x="30" y="103"/>
                  </a:moveTo>
                  <a:lnTo>
                    <a:pt x="30" y="103"/>
                  </a:lnTo>
                  <a:lnTo>
                    <a:pt x="28" y="103"/>
                  </a:lnTo>
                  <a:lnTo>
                    <a:pt x="30" y="103"/>
                  </a:lnTo>
                  <a:close/>
                  <a:moveTo>
                    <a:pt x="28" y="99"/>
                  </a:moveTo>
                  <a:lnTo>
                    <a:pt x="28" y="101"/>
                  </a:lnTo>
                  <a:lnTo>
                    <a:pt x="28" y="103"/>
                  </a:lnTo>
                  <a:lnTo>
                    <a:pt x="26" y="99"/>
                  </a:lnTo>
                  <a:lnTo>
                    <a:pt x="28" y="99"/>
                  </a:lnTo>
                  <a:close/>
                  <a:moveTo>
                    <a:pt x="11" y="99"/>
                  </a:moveTo>
                  <a:lnTo>
                    <a:pt x="13" y="101"/>
                  </a:lnTo>
                  <a:lnTo>
                    <a:pt x="11" y="103"/>
                  </a:lnTo>
                  <a:lnTo>
                    <a:pt x="11" y="101"/>
                  </a:lnTo>
                  <a:lnTo>
                    <a:pt x="11" y="99"/>
                  </a:lnTo>
                  <a:close/>
                  <a:moveTo>
                    <a:pt x="13" y="92"/>
                  </a:moveTo>
                  <a:lnTo>
                    <a:pt x="15" y="92"/>
                  </a:lnTo>
                  <a:lnTo>
                    <a:pt x="15" y="94"/>
                  </a:lnTo>
                  <a:lnTo>
                    <a:pt x="15" y="96"/>
                  </a:lnTo>
                  <a:lnTo>
                    <a:pt x="15" y="97"/>
                  </a:lnTo>
                  <a:lnTo>
                    <a:pt x="13" y="97"/>
                  </a:lnTo>
                  <a:lnTo>
                    <a:pt x="13" y="96"/>
                  </a:lnTo>
                  <a:lnTo>
                    <a:pt x="13" y="94"/>
                  </a:lnTo>
                  <a:lnTo>
                    <a:pt x="13" y="92"/>
                  </a:lnTo>
                  <a:close/>
                  <a:moveTo>
                    <a:pt x="17" y="88"/>
                  </a:moveTo>
                  <a:lnTo>
                    <a:pt x="15" y="90"/>
                  </a:lnTo>
                  <a:lnTo>
                    <a:pt x="13" y="90"/>
                  </a:lnTo>
                  <a:lnTo>
                    <a:pt x="13" y="88"/>
                  </a:lnTo>
                  <a:lnTo>
                    <a:pt x="17" y="88"/>
                  </a:lnTo>
                  <a:close/>
                  <a:moveTo>
                    <a:pt x="13" y="84"/>
                  </a:moveTo>
                  <a:lnTo>
                    <a:pt x="17" y="84"/>
                  </a:lnTo>
                  <a:lnTo>
                    <a:pt x="17" y="86"/>
                  </a:lnTo>
                  <a:lnTo>
                    <a:pt x="13" y="88"/>
                  </a:lnTo>
                  <a:lnTo>
                    <a:pt x="11" y="84"/>
                  </a:lnTo>
                  <a:lnTo>
                    <a:pt x="13" y="84"/>
                  </a:lnTo>
                  <a:close/>
                  <a:moveTo>
                    <a:pt x="28" y="84"/>
                  </a:moveTo>
                  <a:lnTo>
                    <a:pt x="30" y="88"/>
                  </a:lnTo>
                  <a:lnTo>
                    <a:pt x="30" y="94"/>
                  </a:lnTo>
                  <a:lnTo>
                    <a:pt x="33" y="96"/>
                  </a:lnTo>
                  <a:lnTo>
                    <a:pt x="35" y="94"/>
                  </a:lnTo>
                  <a:lnTo>
                    <a:pt x="35" y="96"/>
                  </a:lnTo>
                  <a:lnTo>
                    <a:pt x="33" y="96"/>
                  </a:lnTo>
                  <a:lnTo>
                    <a:pt x="33" y="99"/>
                  </a:lnTo>
                  <a:lnTo>
                    <a:pt x="31" y="99"/>
                  </a:lnTo>
                  <a:lnTo>
                    <a:pt x="31" y="96"/>
                  </a:lnTo>
                  <a:lnTo>
                    <a:pt x="28" y="97"/>
                  </a:lnTo>
                  <a:lnTo>
                    <a:pt x="26" y="92"/>
                  </a:lnTo>
                  <a:lnTo>
                    <a:pt x="26" y="92"/>
                  </a:lnTo>
                  <a:lnTo>
                    <a:pt x="24" y="90"/>
                  </a:lnTo>
                  <a:lnTo>
                    <a:pt x="24" y="92"/>
                  </a:lnTo>
                  <a:lnTo>
                    <a:pt x="20" y="90"/>
                  </a:lnTo>
                  <a:lnTo>
                    <a:pt x="22" y="88"/>
                  </a:lnTo>
                  <a:lnTo>
                    <a:pt x="24" y="90"/>
                  </a:lnTo>
                  <a:lnTo>
                    <a:pt x="24" y="86"/>
                  </a:lnTo>
                  <a:lnTo>
                    <a:pt x="28" y="88"/>
                  </a:lnTo>
                  <a:lnTo>
                    <a:pt x="26" y="84"/>
                  </a:lnTo>
                  <a:lnTo>
                    <a:pt x="28" y="84"/>
                  </a:lnTo>
                  <a:close/>
                  <a:moveTo>
                    <a:pt x="20" y="79"/>
                  </a:moveTo>
                  <a:lnTo>
                    <a:pt x="24" y="81"/>
                  </a:lnTo>
                  <a:lnTo>
                    <a:pt x="20" y="82"/>
                  </a:lnTo>
                  <a:lnTo>
                    <a:pt x="17" y="81"/>
                  </a:lnTo>
                  <a:lnTo>
                    <a:pt x="18" y="81"/>
                  </a:lnTo>
                  <a:lnTo>
                    <a:pt x="18" y="79"/>
                  </a:lnTo>
                  <a:lnTo>
                    <a:pt x="20" y="79"/>
                  </a:lnTo>
                  <a:close/>
                  <a:moveTo>
                    <a:pt x="30" y="66"/>
                  </a:moveTo>
                  <a:lnTo>
                    <a:pt x="30" y="69"/>
                  </a:lnTo>
                  <a:lnTo>
                    <a:pt x="28" y="71"/>
                  </a:lnTo>
                  <a:lnTo>
                    <a:pt x="26" y="75"/>
                  </a:lnTo>
                  <a:lnTo>
                    <a:pt x="28" y="75"/>
                  </a:lnTo>
                  <a:lnTo>
                    <a:pt x="24" y="79"/>
                  </a:lnTo>
                  <a:lnTo>
                    <a:pt x="22" y="77"/>
                  </a:lnTo>
                  <a:lnTo>
                    <a:pt x="18" y="79"/>
                  </a:lnTo>
                  <a:lnTo>
                    <a:pt x="18" y="77"/>
                  </a:lnTo>
                  <a:lnTo>
                    <a:pt x="18" y="75"/>
                  </a:lnTo>
                  <a:lnTo>
                    <a:pt x="17" y="73"/>
                  </a:lnTo>
                  <a:lnTo>
                    <a:pt x="18" y="71"/>
                  </a:lnTo>
                  <a:lnTo>
                    <a:pt x="22" y="73"/>
                  </a:lnTo>
                  <a:lnTo>
                    <a:pt x="22" y="69"/>
                  </a:lnTo>
                  <a:lnTo>
                    <a:pt x="30" y="66"/>
                  </a:lnTo>
                  <a:close/>
                  <a:moveTo>
                    <a:pt x="71" y="62"/>
                  </a:moveTo>
                  <a:lnTo>
                    <a:pt x="71" y="64"/>
                  </a:lnTo>
                  <a:lnTo>
                    <a:pt x="69" y="66"/>
                  </a:lnTo>
                  <a:lnTo>
                    <a:pt x="71" y="66"/>
                  </a:lnTo>
                  <a:lnTo>
                    <a:pt x="69" y="69"/>
                  </a:lnTo>
                  <a:lnTo>
                    <a:pt x="67" y="69"/>
                  </a:lnTo>
                  <a:lnTo>
                    <a:pt x="65" y="73"/>
                  </a:lnTo>
                  <a:lnTo>
                    <a:pt x="60" y="79"/>
                  </a:lnTo>
                  <a:lnTo>
                    <a:pt x="58" y="81"/>
                  </a:lnTo>
                  <a:lnTo>
                    <a:pt x="58" y="81"/>
                  </a:lnTo>
                  <a:lnTo>
                    <a:pt x="60" y="82"/>
                  </a:lnTo>
                  <a:lnTo>
                    <a:pt x="61" y="81"/>
                  </a:lnTo>
                  <a:lnTo>
                    <a:pt x="58" y="86"/>
                  </a:lnTo>
                  <a:lnTo>
                    <a:pt x="56" y="88"/>
                  </a:lnTo>
                  <a:lnTo>
                    <a:pt x="56" y="88"/>
                  </a:lnTo>
                  <a:lnTo>
                    <a:pt x="58" y="88"/>
                  </a:lnTo>
                  <a:lnTo>
                    <a:pt x="60" y="88"/>
                  </a:lnTo>
                  <a:lnTo>
                    <a:pt x="61" y="86"/>
                  </a:lnTo>
                  <a:lnTo>
                    <a:pt x="65" y="84"/>
                  </a:lnTo>
                  <a:lnTo>
                    <a:pt x="65" y="84"/>
                  </a:lnTo>
                  <a:lnTo>
                    <a:pt x="67" y="84"/>
                  </a:lnTo>
                  <a:lnTo>
                    <a:pt x="69" y="84"/>
                  </a:lnTo>
                  <a:lnTo>
                    <a:pt x="71" y="84"/>
                  </a:lnTo>
                  <a:lnTo>
                    <a:pt x="73" y="84"/>
                  </a:lnTo>
                  <a:lnTo>
                    <a:pt x="76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8" y="88"/>
                  </a:lnTo>
                  <a:lnTo>
                    <a:pt x="88" y="90"/>
                  </a:lnTo>
                  <a:lnTo>
                    <a:pt x="86" y="92"/>
                  </a:lnTo>
                  <a:lnTo>
                    <a:pt x="84" y="97"/>
                  </a:lnTo>
                  <a:lnTo>
                    <a:pt x="86" y="97"/>
                  </a:lnTo>
                  <a:lnTo>
                    <a:pt x="84" y="101"/>
                  </a:lnTo>
                  <a:lnTo>
                    <a:pt x="84" y="101"/>
                  </a:lnTo>
                  <a:lnTo>
                    <a:pt x="82" y="105"/>
                  </a:lnTo>
                  <a:lnTo>
                    <a:pt x="80" y="109"/>
                  </a:lnTo>
                  <a:lnTo>
                    <a:pt x="78" y="109"/>
                  </a:lnTo>
                  <a:lnTo>
                    <a:pt x="78" y="110"/>
                  </a:lnTo>
                  <a:lnTo>
                    <a:pt x="76" y="112"/>
                  </a:lnTo>
                  <a:lnTo>
                    <a:pt x="73" y="112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73" y="114"/>
                  </a:lnTo>
                  <a:lnTo>
                    <a:pt x="74" y="114"/>
                  </a:lnTo>
                  <a:lnTo>
                    <a:pt x="74" y="116"/>
                  </a:lnTo>
                  <a:lnTo>
                    <a:pt x="78" y="118"/>
                  </a:lnTo>
                  <a:lnTo>
                    <a:pt x="74" y="120"/>
                  </a:lnTo>
                  <a:lnTo>
                    <a:pt x="73" y="120"/>
                  </a:lnTo>
                  <a:lnTo>
                    <a:pt x="71" y="122"/>
                  </a:lnTo>
                  <a:lnTo>
                    <a:pt x="67" y="124"/>
                  </a:lnTo>
                  <a:lnTo>
                    <a:pt x="63" y="124"/>
                  </a:lnTo>
                  <a:lnTo>
                    <a:pt x="61" y="122"/>
                  </a:lnTo>
                  <a:lnTo>
                    <a:pt x="63" y="124"/>
                  </a:lnTo>
                  <a:lnTo>
                    <a:pt x="65" y="125"/>
                  </a:lnTo>
                  <a:lnTo>
                    <a:pt x="67" y="125"/>
                  </a:lnTo>
                  <a:lnTo>
                    <a:pt x="73" y="125"/>
                  </a:lnTo>
                  <a:lnTo>
                    <a:pt x="74" y="124"/>
                  </a:lnTo>
                  <a:lnTo>
                    <a:pt x="76" y="124"/>
                  </a:lnTo>
                  <a:lnTo>
                    <a:pt x="80" y="124"/>
                  </a:lnTo>
                  <a:lnTo>
                    <a:pt x="82" y="125"/>
                  </a:lnTo>
                  <a:lnTo>
                    <a:pt x="84" y="127"/>
                  </a:lnTo>
                  <a:lnTo>
                    <a:pt x="89" y="135"/>
                  </a:lnTo>
                  <a:lnTo>
                    <a:pt x="91" y="135"/>
                  </a:lnTo>
                  <a:lnTo>
                    <a:pt x="93" y="137"/>
                  </a:lnTo>
                  <a:lnTo>
                    <a:pt x="93" y="144"/>
                  </a:lnTo>
                  <a:lnTo>
                    <a:pt x="97" y="148"/>
                  </a:lnTo>
                  <a:lnTo>
                    <a:pt x="99" y="153"/>
                  </a:lnTo>
                  <a:lnTo>
                    <a:pt x="99" y="155"/>
                  </a:lnTo>
                  <a:lnTo>
                    <a:pt x="99" y="157"/>
                  </a:lnTo>
                  <a:lnTo>
                    <a:pt x="104" y="157"/>
                  </a:lnTo>
                  <a:lnTo>
                    <a:pt x="108" y="161"/>
                  </a:lnTo>
                  <a:lnTo>
                    <a:pt x="112" y="165"/>
                  </a:lnTo>
                  <a:lnTo>
                    <a:pt x="112" y="165"/>
                  </a:lnTo>
                  <a:lnTo>
                    <a:pt x="114" y="167"/>
                  </a:lnTo>
                  <a:lnTo>
                    <a:pt x="116" y="168"/>
                  </a:lnTo>
                  <a:lnTo>
                    <a:pt x="114" y="168"/>
                  </a:lnTo>
                  <a:lnTo>
                    <a:pt x="114" y="170"/>
                  </a:lnTo>
                  <a:lnTo>
                    <a:pt x="116" y="174"/>
                  </a:lnTo>
                  <a:lnTo>
                    <a:pt x="119" y="180"/>
                  </a:lnTo>
                  <a:lnTo>
                    <a:pt x="117" y="178"/>
                  </a:lnTo>
                  <a:lnTo>
                    <a:pt x="117" y="180"/>
                  </a:lnTo>
                  <a:lnTo>
                    <a:pt x="116" y="178"/>
                  </a:lnTo>
                  <a:lnTo>
                    <a:pt x="114" y="178"/>
                  </a:lnTo>
                  <a:lnTo>
                    <a:pt x="112" y="178"/>
                  </a:lnTo>
                  <a:lnTo>
                    <a:pt x="110" y="178"/>
                  </a:lnTo>
                  <a:lnTo>
                    <a:pt x="108" y="178"/>
                  </a:lnTo>
                  <a:lnTo>
                    <a:pt x="108" y="178"/>
                  </a:lnTo>
                  <a:lnTo>
                    <a:pt x="110" y="178"/>
                  </a:lnTo>
                  <a:lnTo>
                    <a:pt x="112" y="178"/>
                  </a:lnTo>
                  <a:lnTo>
                    <a:pt x="114" y="178"/>
                  </a:lnTo>
                  <a:lnTo>
                    <a:pt x="116" y="180"/>
                  </a:lnTo>
                  <a:lnTo>
                    <a:pt x="119" y="182"/>
                  </a:lnTo>
                  <a:lnTo>
                    <a:pt x="119" y="182"/>
                  </a:lnTo>
                  <a:lnTo>
                    <a:pt x="123" y="189"/>
                  </a:lnTo>
                  <a:lnTo>
                    <a:pt x="123" y="191"/>
                  </a:lnTo>
                  <a:lnTo>
                    <a:pt x="119" y="196"/>
                  </a:lnTo>
                  <a:lnTo>
                    <a:pt x="121" y="196"/>
                  </a:lnTo>
                  <a:lnTo>
                    <a:pt x="125" y="200"/>
                  </a:lnTo>
                  <a:lnTo>
                    <a:pt x="125" y="198"/>
                  </a:lnTo>
                  <a:lnTo>
                    <a:pt x="127" y="195"/>
                  </a:lnTo>
                  <a:lnTo>
                    <a:pt x="131" y="195"/>
                  </a:lnTo>
                  <a:lnTo>
                    <a:pt x="140" y="195"/>
                  </a:lnTo>
                  <a:lnTo>
                    <a:pt x="146" y="198"/>
                  </a:lnTo>
                  <a:lnTo>
                    <a:pt x="146" y="204"/>
                  </a:lnTo>
                  <a:lnTo>
                    <a:pt x="147" y="204"/>
                  </a:lnTo>
                  <a:lnTo>
                    <a:pt x="146" y="210"/>
                  </a:lnTo>
                  <a:lnTo>
                    <a:pt x="146" y="215"/>
                  </a:lnTo>
                  <a:lnTo>
                    <a:pt x="144" y="215"/>
                  </a:lnTo>
                  <a:lnTo>
                    <a:pt x="140" y="217"/>
                  </a:lnTo>
                  <a:lnTo>
                    <a:pt x="140" y="217"/>
                  </a:lnTo>
                  <a:lnTo>
                    <a:pt x="138" y="215"/>
                  </a:lnTo>
                  <a:lnTo>
                    <a:pt x="138" y="217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21"/>
                  </a:lnTo>
                  <a:lnTo>
                    <a:pt x="138" y="223"/>
                  </a:lnTo>
                  <a:lnTo>
                    <a:pt x="136" y="221"/>
                  </a:lnTo>
                  <a:lnTo>
                    <a:pt x="134" y="223"/>
                  </a:lnTo>
                  <a:lnTo>
                    <a:pt x="132" y="225"/>
                  </a:lnTo>
                  <a:lnTo>
                    <a:pt x="134" y="225"/>
                  </a:lnTo>
                  <a:lnTo>
                    <a:pt x="136" y="226"/>
                  </a:lnTo>
                  <a:lnTo>
                    <a:pt x="132" y="228"/>
                  </a:lnTo>
                  <a:lnTo>
                    <a:pt x="131" y="228"/>
                  </a:lnTo>
                  <a:lnTo>
                    <a:pt x="129" y="230"/>
                  </a:lnTo>
                  <a:lnTo>
                    <a:pt x="131" y="228"/>
                  </a:lnTo>
                  <a:lnTo>
                    <a:pt x="132" y="230"/>
                  </a:lnTo>
                  <a:lnTo>
                    <a:pt x="132" y="230"/>
                  </a:lnTo>
                  <a:lnTo>
                    <a:pt x="132" y="230"/>
                  </a:lnTo>
                  <a:lnTo>
                    <a:pt x="131" y="232"/>
                  </a:lnTo>
                  <a:lnTo>
                    <a:pt x="132" y="232"/>
                  </a:lnTo>
                  <a:lnTo>
                    <a:pt x="134" y="232"/>
                  </a:lnTo>
                  <a:lnTo>
                    <a:pt x="136" y="232"/>
                  </a:lnTo>
                  <a:lnTo>
                    <a:pt x="140" y="232"/>
                  </a:lnTo>
                  <a:lnTo>
                    <a:pt x="144" y="232"/>
                  </a:lnTo>
                  <a:lnTo>
                    <a:pt x="144" y="234"/>
                  </a:lnTo>
                  <a:lnTo>
                    <a:pt x="144" y="236"/>
                  </a:lnTo>
                  <a:lnTo>
                    <a:pt x="144" y="238"/>
                  </a:lnTo>
                  <a:lnTo>
                    <a:pt x="142" y="238"/>
                  </a:lnTo>
                  <a:lnTo>
                    <a:pt x="138" y="241"/>
                  </a:lnTo>
                  <a:lnTo>
                    <a:pt x="138" y="243"/>
                  </a:lnTo>
                  <a:lnTo>
                    <a:pt x="136" y="241"/>
                  </a:lnTo>
                  <a:lnTo>
                    <a:pt x="134" y="241"/>
                  </a:lnTo>
                  <a:lnTo>
                    <a:pt x="132" y="245"/>
                  </a:lnTo>
                  <a:lnTo>
                    <a:pt x="129" y="245"/>
                  </a:lnTo>
                  <a:lnTo>
                    <a:pt x="127" y="247"/>
                  </a:lnTo>
                  <a:lnTo>
                    <a:pt x="125" y="247"/>
                  </a:lnTo>
                  <a:lnTo>
                    <a:pt x="121" y="245"/>
                  </a:lnTo>
                  <a:lnTo>
                    <a:pt x="117" y="247"/>
                  </a:lnTo>
                  <a:lnTo>
                    <a:pt x="112" y="247"/>
                  </a:lnTo>
                  <a:lnTo>
                    <a:pt x="110" y="249"/>
                  </a:lnTo>
                  <a:lnTo>
                    <a:pt x="108" y="247"/>
                  </a:lnTo>
                  <a:lnTo>
                    <a:pt x="108" y="245"/>
                  </a:lnTo>
                  <a:lnTo>
                    <a:pt x="106" y="247"/>
                  </a:lnTo>
                  <a:lnTo>
                    <a:pt x="104" y="247"/>
                  </a:lnTo>
                  <a:lnTo>
                    <a:pt x="103" y="247"/>
                  </a:lnTo>
                  <a:lnTo>
                    <a:pt x="99" y="249"/>
                  </a:lnTo>
                  <a:lnTo>
                    <a:pt x="97" y="249"/>
                  </a:lnTo>
                  <a:lnTo>
                    <a:pt x="93" y="251"/>
                  </a:lnTo>
                  <a:lnTo>
                    <a:pt x="91" y="253"/>
                  </a:lnTo>
                  <a:lnTo>
                    <a:pt x="89" y="253"/>
                  </a:lnTo>
                  <a:lnTo>
                    <a:pt x="86" y="253"/>
                  </a:lnTo>
                  <a:lnTo>
                    <a:pt x="84" y="253"/>
                  </a:lnTo>
                  <a:lnTo>
                    <a:pt x="80" y="249"/>
                  </a:lnTo>
                  <a:lnTo>
                    <a:pt x="76" y="249"/>
                  </a:lnTo>
                  <a:lnTo>
                    <a:pt x="71" y="251"/>
                  </a:lnTo>
                  <a:lnTo>
                    <a:pt x="71" y="253"/>
                  </a:lnTo>
                  <a:lnTo>
                    <a:pt x="69" y="253"/>
                  </a:lnTo>
                  <a:lnTo>
                    <a:pt x="67" y="254"/>
                  </a:lnTo>
                  <a:lnTo>
                    <a:pt x="67" y="256"/>
                  </a:lnTo>
                  <a:lnTo>
                    <a:pt x="67" y="258"/>
                  </a:lnTo>
                  <a:lnTo>
                    <a:pt x="65" y="260"/>
                  </a:lnTo>
                  <a:lnTo>
                    <a:pt x="65" y="262"/>
                  </a:lnTo>
                  <a:lnTo>
                    <a:pt x="63" y="262"/>
                  </a:lnTo>
                  <a:lnTo>
                    <a:pt x="61" y="260"/>
                  </a:lnTo>
                  <a:lnTo>
                    <a:pt x="60" y="260"/>
                  </a:lnTo>
                  <a:lnTo>
                    <a:pt x="58" y="258"/>
                  </a:lnTo>
                  <a:lnTo>
                    <a:pt x="56" y="258"/>
                  </a:lnTo>
                  <a:lnTo>
                    <a:pt x="54" y="258"/>
                  </a:lnTo>
                  <a:lnTo>
                    <a:pt x="52" y="260"/>
                  </a:lnTo>
                  <a:lnTo>
                    <a:pt x="48" y="258"/>
                  </a:lnTo>
                  <a:lnTo>
                    <a:pt x="48" y="260"/>
                  </a:lnTo>
                  <a:lnTo>
                    <a:pt x="46" y="262"/>
                  </a:lnTo>
                  <a:lnTo>
                    <a:pt x="45" y="264"/>
                  </a:lnTo>
                  <a:lnTo>
                    <a:pt x="43" y="262"/>
                  </a:lnTo>
                  <a:lnTo>
                    <a:pt x="41" y="264"/>
                  </a:lnTo>
                  <a:lnTo>
                    <a:pt x="43" y="266"/>
                  </a:lnTo>
                  <a:lnTo>
                    <a:pt x="41" y="268"/>
                  </a:lnTo>
                  <a:lnTo>
                    <a:pt x="39" y="264"/>
                  </a:lnTo>
                  <a:lnTo>
                    <a:pt x="35" y="264"/>
                  </a:lnTo>
                  <a:lnTo>
                    <a:pt x="35" y="266"/>
                  </a:lnTo>
                  <a:lnTo>
                    <a:pt x="31" y="266"/>
                  </a:lnTo>
                  <a:lnTo>
                    <a:pt x="31" y="264"/>
                  </a:lnTo>
                  <a:lnTo>
                    <a:pt x="35" y="262"/>
                  </a:lnTo>
                  <a:lnTo>
                    <a:pt x="37" y="262"/>
                  </a:lnTo>
                  <a:lnTo>
                    <a:pt x="41" y="258"/>
                  </a:lnTo>
                  <a:lnTo>
                    <a:pt x="41" y="256"/>
                  </a:lnTo>
                  <a:lnTo>
                    <a:pt x="43" y="256"/>
                  </a:lnTo>
                  <a:lnTo>
                    <a:pt x="45" y="254"/>
                  </a:lnTo>
                  <a:lnTo>
                    <a:pt x="46" y="253"/>
                  </a:lnTo>
                  <a:lnTo>
                    <a:pt x="48" y="253"/>
                  </a:lnTo>
                  <a:lnTo>
                    <a:pt x="50" y="249"/>
                  </a:lnTo>
                  <a:lnTo>
                    <a:pt x="52" y="243"/>
                  </a:lnTo>
                  <a:lnTo>
                    <a:pt x="54" y="243"/>
                  </a:lnTo>
                  <a:lnTo>
                    <a:pt x="56" y="241"/>
                  </a:lnTo>
                  <a:lnTo>
                    <a:pt x="56" y="240"/>
                  </a:lnTo>
                  <a:lnTo>
                    <a:pt x="61" y="238"/>
                  </a:lnTo>
                  <a:lnTo>
                    <a:pt x="69" y="238"/>
                  </a:lnTo>
                  <a:lnTo>
                    <a:pt x="71" y="240"/>
                  </a:lnTo>
                  <a:lnTo>
                    <a:pt x="73" y="240"/>
                  </a:lnTo>
                  <a:lnTo>
                    <a:pt x="76" y="240"/>
                  </a:lnTo>
                  <a:lnTo>
                    <a:pt x="76" y="234"/>
                  </a:lnTo>
                  <a:lnTo>
                    <a:pt x="80" y="230"/>
                  </a:lnTo>
                  <a:lnTo>
                    <a:pt x="84" y="226"/>
                  </a:lnTo>
                  <a:lnTo>
                    <a:pt x="80" y="226"/>
                  </a:lnTo>
                  <a:lnTo>
                    <a:pt x="80" y="228"/>
                  </a:lnTo>
                  <a:lnTo>
                    <a:pt x="76" y="230"/>
                  </a:lnTo>
                  <a:lnTo>
                    <a:pt x="73" y="232"/>
                  </a:lnTo>
                  <a:lnTo>
                    <a:pt x="73" y="234"/>
                  </a:lnTo>
                  <a:lnTo>
                    <a:pt x="67" y="234"/>
                  </a:lnTo>
                  <a:lnTo>
                    <a:pt x="65" y="230"/>
                  </a:lnTo>
                  <a:lnTo>
                    <a:pt x="61" y="228"/>
                  </a:lnTo>
                  <a:lnTo>
                    <a:pt x="60" y="228"/>
                  </a:lnTo>
                  <a:lnTo>
                    <a:pt x="60" y="230"/>
                  </a:lnTo>
                  <a:lnTo>
                    <a:pt x="56" y="230"/>
                  </a:lnTo>
                  <a:lnTo>
                    <a:pt x="56" y="228"/>
                  </a:lnTo>
                  <a:lnTo>
                    <a:pt x="58" y="226"/>
                  </a:lnTo>
                  <a:lnTo>
                    <a:pt x="54" y="226"/>
                  </a:lnTo>
                  <a:lnTo>
                    <a:pt x="54" y="225"/>
                  </a:lnTo>
                  <a:lnTo>
                    <a:pt x="50" y="226"/>
                  </a:lnTo>
                  <a:lnTo>
                    <a:pt x="46" y="228"/>
                  </a:lnTo>
                  <a:lnTo>
                    <a:pt x="45" y="228"/>
                  </a:lnTo>
                  <a:lnTo>
                    <a:pt x="43" y="226"/>
                  </a:lnTo>
                  <a:lnTo>
                    <a:pt x="45" y="226"/>
                  </a:lnTo>
                  <a:lnTo>
                    <a:pt x="41" y="226"/>
                  </a:lnTo>
                  <a:lnTo>
                    <a:pt x="43" y="225"/>
                  </a:lnTo>
                  <a:lnTo>
                    <a:pt x="43" y="223"/>
                  </a:lnTo>
                  <a:lnTo>
                    <a:pt x="39" y="223"/>
                  </a:lnTo>
                  <a:lnTo>
                    <a:pt x="43" y="219"/>
                  </a:lnTo>
                  <a:lnTo>
                    <a:pt x="46" y="219"/>
                  </a:lnTo>
                  <a:lnTo>
                    <a:pt x="48" y="217"/>
                  </a:lnTo>
                  <a:lnTo>
                    <a:pt x="50" y="217"/>
                  </a:lnTo>
                  <a:lnTo>
                    <a:pt x="54" y="215"/>
                  </a:lnTo>
                  <a:lnTo>
                    <a:pt x="56" y="213"/>
                  </a:lnTo>
                  <a:lnTo>
                    <a:pt x="60" y="208"/>
                  </a:lnTo>
                  <a:lnTo>
                    <a:pt x="58" y="206"/>
                  </a:lnTo>
                  <a:lnTo>
                    <a:pt x="58" y="204"/>
                  </a:lnTo>
                  <a:lnTo>
                    <a:pt x="60" y="202"/>
                  </a:lnTo>
                  <a:lnTo>
                    <a:pt x="58" y="200"/>
                  </a:lnTo>
                  <a:lnTo>
                    <a:pt x="58" y="198"/>
                  </a:lnTo>
                  <a:lnTo>
                    <a:pt x="52" y="198"/>
                  </a:lnTo>
                  <a:lnTo>
                    <a:pt x="52" y="200"/>
                  </a:lnTo>
                  <a:lnTo>
                    <a:pt x="50" y="200"/>
                  </a:lnTo>
                  <a:lnTo>
                    <a:pt x="48" y="200"/>
                  </a:lnTo>
                  <a:lnTo>
                    <a:pt x="50" y="198"/>
                  </a:lnTo>
                  <a:lnTo>
                    <a:pt x="54" y="196"/>
                  </a:lnTo>
                  <a:lnTo>
                    <a:pt x="56" y="191"/>
                  </a:lnTo>
                  <a:lnTo>
                    <a:pt x="61" y="189"/>
                  </a:lnTo>
                  <a:lnTo>
                    <a:pt x="65" y="189"/>
                  </a:lnTo>
                  <a:lnTo>
                    <a:pt x="69" y="187"/>
                  </a:lnTo>
                  <a:lnTo>
                    <a:pt x="73" y="189"/>
                  </a:lnTo>
                  <a:lnTo>
                    <a:pt x="74" y="191"/>
                  </a:lnTo>
                  <a:lnTo>
                    <a:pt x="73" y="189"/>
                  </a:lnTo>
                  <a:lnTo>
                    <a:pt x="71" y="187"/>
                  </a:lnTo>
                  <a:lnTo>
                    <a:pt x="73" y="185"/>
                  </a:lnTo>
                  <a:lnTo>
                    <a:pt x="74" y="189"/>
                  </a:lnTo>
                  <a:lnTo>
                    <a:pt x="78" y="189"/>
                  </a:lnTo>
                  <a:lnTo>
                    <a:pt x="78" y="187"/>
                  </a:lnTo>
                  <a:lnTo>
                    <a:pt x="76" y="187"/>
                  </a:lnTo>
                  <a:lnTo>
                    <a:pt x="74" y="185"/>
                  </a:lnTo>
                  <a:lnTo>
                    <a:pt x="73" y="182"/>
                  </a:lnTo>
                  <a:lnTo>
                    <a:pt x="74" y="180"/>
                  </a:lnTo>
                  <a:lnTo>
                    <a:pt x="73" y="174"/>
                  </a:lnTo>
                  <a:lnTo>
                    <a:pt x="76" y="172"/>
                  </a:lnTo>
                  <a:lnTo>
                    <a:pt x="74" y="170"/>
                  </a:lnTo>
                  <a:lnTo>
                    <a:pt x="76" y="167"/>
                  </a:lnTo>
                  <a:lnTo>
                    <a:pt x="73" y="167"/>
                  </a:lnTo>
                  <a:lnTo>
                    <a:pt x="71" y="170"/>
                  </a:lnTo>
                  <a:lnTo>
                    <a:pt x="71" y="167"/>
                  </a:lnTo>
                  <a:lnTo>
                    <a:pt x="69" y="167"/>
                  </a:lnTo>
                  <a:lnTo>
                    <a:pt x="65" y="159"/>
                  </a:lnTo>
                  <a:lnTo>
                    <a:pt x="67" y="150"/>
                  </a:lnTo>
                  <a:lnTo>
                    <a:pt x="73" y="148"/>
                  </a:lnTo>
                  <a:lnTo>
                    <a:pt x="65" y="148"/>
                  </a:lnTo>
                  <a:lnTo>
                    <a:pt x="63" y="152"/>
                  </a:lnTo>
                  <a:lnTo>
                    <a:pt x="61" y="152"/>
                  </a:lnTo>
                  <a:lnTo>
                    <a:pt x="61" y="152"/>
                  </a:lnTo>
                  <a:lnTo>
                    <a:pt x="58" y="153"/>
                  </a:lnTo>
                  <a:lnTo>
                    <a:pt x="52" y="150"/>
                  </a:lnTo>
                  <a:lnTo>
                    <a:pt x="52" y="150"/>
                  </a:lnTo>
                  <a:lnTo>
                    <a:pt x="54" y="152"/>
                  </a:lnTo>
                  <a:lnTo>
                    <a:pt x="54" y="155"/>
                  </a:lnTo>
                  <a:lnTo>
                    <a:pt x="48" y="152"/>
                  </a:lnTo>
                  <a:lnTo>
                    <a:pt x="45" y="152"/>
                  </a:lnTo>
                  <a:lnTo>
                    <a:pt x="46" y="157"/>
                  </a:lnTo>
                  <a:lnTo>
                    <a:pt x="43" y="152"/>
                  </a:lnTo>
                  <a:lnTo>
                    <a:pt x="43" y="148"/>
                  </a:lnTo>
                  <a:lnTo>
                    <a:pt x="45" y="150"/>
                  </a:lnTo>
                  <a:lnTo>
                    <a:pt x="45" y="146"/>
                  </a:lnTo>
                  <a:lnTo>
                    <a:pt x="48" y="139"/>
                  </a:lnTo>
                  <a:lnTo>
                    <a:pt x="50" y="137"/>
                  </a:lnTo>
                  <a:lnTo>
                    <a:pt x="48" y="133"/>
                  </a:lnTo>
                  <a:lnTo>
                    <a:pt x="46" y="133"/>
                  </a:lnTo>
                  <a:lnTo>
                    <a:pt x="46" y="129"/>
                  </a:lnTo>
                  <a:lnTo>
                    <a:pt x="48" y="125"/>
                  </a:lnTo>
                  <a:lnTo>
                    <a:pt x="50" y="125"/>
                  </a:lnTo>
                  <a:lnTo>
                    <a:pt x="46" y="124"/>
                  </a:lnTo>
                  <a:lnTo>
                    <a:pt x="48" y="120"/>
                  </a:lnTo>
                  <a:lnTo>
                    <a:pt x="46" y="120"/>
                  </a:lnTo>
                  <a:lnTo>
                    <a:pt x="46" y="124"/>
                  </a:lnTo>
                  <a:lnTo>
                    <a:pt x="45" y="127"/>
                  </a:lnTo>
                  <a:lnTo>
                    <a:pt x="45" y="124"/>
                  </a:lnTo>
                  <a:lnTo>
                    <a:pt x="43" y="125"/>
                  </a:lnTo>
                  <a:lnTo>
                    <a:pt x="41" y="127"/>
                  </a:lnTo>
                  <a:lnTo>
                    <a:pt x="41" y="127"/>
                  </a:lnTo>
                  <a:lnTo>
                    <a:pt x="41" y="124"/>
                  </a:lnTo>
                  <a:lnTo>
                    <a:pt x="45" y="118"/>
                  </a:lnTo>
                  <a:lnTo>
                    <a:pt x="39" y="124"/>
                  </a:lnTo>
                  <a:lnTo>
                    <a:pt x="39" y="124"/>
                  </a:lnTo>
                  <a:lnTo>
                    <a:pt x="39" y="129"/>
                  </a:lnTo>
                  <a:lnTo>
                    <a:pt x="37" y="133"/>
                  </a:lnTo>
                  <a:lnTo>
                    <a:pt x="39" y="135"/>
                  </a:lnTo>
                  <a:lnTo>
                    <a:pt x="37" y="139"/>
                  </a:lnTo>
                  <a:lnTo>
                    <a:pt x="37" y="140"/>
                  </a:lnTo>
                  <a:lnTo>
                    <a:pt x="33" y="140"/>
                  </a:lnTo>
                  <a:lnTo>
                    <a:pt x="33" y="139"/>
                  </a:lnTo>
                  <a:lnTo>
                    <a:pt x="35" y="137"/>
                  </a:lnTo>
                  <a:lnTo>
                    <a:pt x="35" y="133"/>
                  </a:lnTo>
                  <a:lnTo>
                    <a:pt x="37" y="129"/>
                  </a:lnTo>
                  <a:lnTo>
                    <a:pt x="37" y="129"/>
                  </a:lnTo>
                  <a:lnTo>
                    <a:pt x="35" y="129"/>
                  </a:lnTo>
                  <a:lnTo>
                    <a:pt x="37" y="127"/>
                  </a:lnTo>
                  <a:lnTo>
                    <a:pt x="35" y="124"/>
                  </a:lnTo>
                  <a:lnTo>
                    <a:pt x="37" y="118"/>
                  </a:lnTo>
                  <a:lnTo>
                    <a:pt x="37" y="118"/>
                  </a:lnTo>
                  <a:lnTo>
                    <a:pt x="39" y="114"/>
                  </a:lnTo>
                  <a:lnTo>
                    <a:pt x="39" y="112"/>
                  </a:lnTo>
                  <a:lnTo>
                    <a:pt x="41" y="109"/>
                  </a:lnTo>
                  <a:lnTo>
                    <a:pt x="43" y="109"/>
                  </a:lnTo>
                  <a:lnTo>
                    <a:pt x="41" y="107"/>
                  </a:lnTo>
                  <a:lnTo>
                    <a:pt x="43" y="105"/>
                  </a:lnTo>
                  <a:lnTo>
                    <a:pt x="35" y="112"/>
                  </a:lnTo>
                  <a:lnTo>
                    <a:pt x="35" y="110"/>
                  </a:lnTo>
                  <a:lnTo>
                    <a:pt x="33" y="110"/>
                  </a:lnTo>
                  <a:lnTo>
                    <a:pt x="31" y="109"/>
                  </a:lnTo>
                  <a:lnTo>
                    <a:pt x="33" y="109"/>
                  </a:lnTo>
                  <a:lnTo>
                    <a:pt x="33" y="109"/>
                  </a:lnTo>
                  <a:lnTo>
                    <a:pt x="31" y="109"/>
                  </a:lnTo>
                  <a:lnTo>
                    <a:pt x="30" y="109"/>
                  </a:lnTo>
                  <a:lnTo>
                    <a:pt x="28" y="107"/>
                  </a:lnTo>
                  <a:lnTo>
                    <a:pt x="30" y="107"/>
                  </a:lnTo>
                  <a:lnTo>
                    <a:pt x="31" y="105"/>
                  </a:lnTo>
                  <a:lnTo>
                    <a:pt x="33" y="105"/>
                  </a:lnTo>
                  <a:lnTo>
                    <a:pt x="35" y="103"/>
                  </a:lnTo>
                  <a:lnTo>
                    <a:pt x="33" y="103"/>
                  </a:lnTo>
                  <a:lnTo>
                    <a:pt x="33" y="101"/>
                  </a:lnTo>
                  <a:lnTo>
                    <a:pt x="37" y="101"/>
                  </a:lnTo>
                  <a:lnTo>
                    <a:pt x="37" y="101"/>
                  </a:lnTo>
                  <a:lnTo>
                    <a:pt x="35" y="99"/>
                  </a:lnTo>
                  <a:lnTo>
                    <a:pt x="35" y="97"/>
                  </a:lnTo>
                  <a:lnTo>
                    <a:pt x="37" y="97"/>
                  </a:lnTo>
                  <a:lnTo>
                    <a:pt x="35" y="97"/>
                  </a:lnTo>
                  <a:lnTo>
                    <a:pt x="37" y="96"/>
                  </a:lnTo>
                  <a:lnTo>
                    <a:pt x="37" y="96"/>
                  </a:lnTo>
                  <a:lnTo>
                    <a:pt x="39" y="96"/>
                  </a:lnTo>
                  <a:lnTo>
                    <a:pt x="39" y="94"/>
                  </a:lnTo>
                  <a:lnTo>
                    <a:pt x="39" y="94"/>
                  </a:lnTo>
                  <a:lnTo>
                    <a:pt x="37" y="94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39" y="92"/>
                  </a:lnTo>
                  <a:lnTo>
                    <a:pt x="33" y="92"/>
                  </a:lnTo>
                  <a:lnTo>
                    <a:pt x="35" y="92"/>
                  </a:lnTo>
                  <a:lnTo>
                    <a:pt x="33" y="88"/>
                  </a:lnTo>
                  <a:lnTo>
                    <a:pt x="35" y="88"/>
                  </a:lnTo>
                  <a:lnTo>
                    <a:pt x="39" y="88"/>
                  </a:lnTo>
                  <a:lnTo>
                    <a:pt x="37" y="88"/>
                  </a:lnTo>
                  <a:lnTo>
                    <a:pt x="35" y="86"/>
                  </a:lnTo>
                  <a:lnTo>
                    <a:pt x="35" y="84"/>
                  </a:lnTo>
                  <a:lnTo>
                    <a:pt x="33" y="82"/>
                  </a:lnTo>
                  <a:lnTo>
                    <a:pt x="35" y="81"/>
                  </a:lnTo>
                  <a:lnTo>
                    <a:pt x="37" y="82"/>
                  </a:lnTo>
                  <a:lnTo>
                    <a:pt x="37" y="81"/>
                  </a:lnTo>
                  <a:lnTo>
                    <a:pt x="37" y="81"/>
                  </a:lnTo>
                  <a:lnTo>
                    <a:pt x="37" y="79"/>
                  </a:lnTo>
                  <a:lnTo>
                    <a:pt x="39" y="81"/>
                  </a:lnTo>
                  <a:lnTo>
                    <a:pt x="41" y="79"/>
                  </a:lnTo>
                  <a:lnTo>
                    <a:pt x="45" y="81"/>
                  </a:lnTo>
                  <a:lnTo>
                    <a:pt x="43" y="79"/>
                  </a:lnTo>
                  <a:lnTo>
                    <a:pt x="39" y="77"/>
                  </a:lnTo>
                  <a:lnTo>
                    <a:pt x="41" y="77"/>
                  </a:lnTo>
                  <a:lnTo>
                    <a:pt x="43" y="73"/>
                  </a:lnTo>
                  <a:lnTo>
                    <a:pt x="41" y="71"/>
                  </a:lnTo>
                  <a:lnTo>
                    <a:pt x="43" y="71"/>
                  </a:lnTo>
                  <a:lnTo>
                    <a:pt x="43" y="67"/>
                  </a:lnTo>
                  <a:lnTo>
                    <a:pt x="45" y="67"/>
                  </a:lnTo>
                  <a:lnTo>
                    <a:pt x="43" y="66"/>
                  </a:lnTo>
                  <a:lnTo>
                    <a:pt x="45" y="66"/>
                  </a:lnTo>
                  <a:lnTo>
                    <a:pt x="46" y="62"/>
                  </a:lnTo>
                  <a:lnTo>
                    <a:pt x="50" y="64"/>
                  </a:lnTo>
                  <a:lnTo>
                    <a:pt x="48" y="66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52" y="66"/>
                  </a:lnTo>
                  <a:lnTo>
                    <a:pt x="54" y="66"/>
                  </a:lnTo>
                  <a:lnTo>
                    <a:pt x="56" y="66"/>
                  </a:lnTo>
                  <a:lnTo>
                    <a:pt x="58" y="64"/>
                  </a:lnTo>
                  <a:lnTo>
                    <a:pt x="61" y="64"/>
                  </a:lnTo>
                  <a:lnTo>
                    <a:pt x="63" y="62"/>
                  </a:lnTo>
                  <a:lnTo>
                    <a:pt x="65" y="64"/>
                  </a:lnTo>
                  <a:lnTo>
                    <a:pt x="67" y="62"/>
                  </a:lnTo>
                  <a:lnTo>
                    <a:pt x="71" y="62"/>
                  </a:lnTo>
                  <a:close/>
                  <a:moveTo>
                    <a:pt x="67" y="56"/>
                  </a:moveTo>
                  <a:lnTo>
                    <a:pt x="69" y="58"/>
                  </a:lnTo>
                  <a:lnTo>
                    <a:pt x="67" y="58"/>
                  </a:lnTo>
                  <a:lnTo>
                    <a:pt x="65" y="56"/>
                  </a:lnTo>
                  <a:lnTo>
                    <a:pt x="67" y="56"/>
                  </a:lnTo>
                  <a:close/>
                  <a:moveTo>
                    <a:pt x="69" y="51"/>
                  </a:moveTo>
                  <a:lnTo>
                    <a:pt x="71" y="52"/>
                  </a:lnTo>
                  <a:lnTo>
                    <a:pt x="69" y="54"/>
                  </a:lnTo>
                  <a:lnTo>
                    <a:pt x="73" y="52"/>
                  </a:lnTo>
                  <a:lnTo>
                    <a:pt x="73" y="56"/>
                  </a:lnTo>
                  <a:lnTo>
                    <a:pt x="71" y="54"/>
                  </a:lnTo>
                  <a:lnTo>
                    <a:pt x="69" y="54"/>
                  </a:lnTo>
                  <a:lnTo>
                    <a:pt x="67" y="52"/>
                  </a:lnTo>
                  <a:lnTo>
                    <a:pt x="67" y="54"/>
                  </a:lnTo>
                  <a:lnTo>
                    <a:pt x="67" y="54"/>
                  </a:lnTo>
                  <a:lnTo>
                    <a:pt x="67" y="51"/>
                  </a:lnTo>
                  <a:lnTo>
                    <a:pt x="69" y="51"/>
                  </a:lnTo>
                  <a:close/>
                  <a:moveTo>
                    <a:pt x="71" y="49"/>
                  </a:moveTo>
                  <a:lnTo>
                    <a:pt x="71" y="51"/>
                  </a:lnTo>
                  <a:lnTo>
                    <a:pt x="69" y="49"/>
                  </a:lnTo>
                  <a:lnTo>
                    <a:pt x="71" y="49"/>
                  </a:lnTo>
                  <a:close/>
                  <a:moveTo>
                    <a:pt x="99" y="21"/>
                  </a:moveTo>
                  <a:lnTo>
                    <a:pt x="101" y="21"/>
                  </a:lnTo>
                  <a:lnTo>
                    <a:pt x="99" y="23"/>
                  </a:lnTo>
                  <a:lnTo>
                    <a:pt x="99" y="21"/>
                  </a:lnTo>
                  <a:close/>
                  <a:moveTo>
                    <a:pt x="99" y="9"/>
                  </a:moveTo>
                  <a:lnTo>
                    <a:pt x="101" y="11"/>
                  </a:lnTo>
                  <a:lnTo>
                    <a:pt x="103" y="11"/>
                  </a:lnTo>
                  <a:lnTo>
                    <a:pt x="103" y="13"/>
                  </a:lnTo>
                  <a:lnTo>
                    <a:pt x="103" y="15"/>
                  </a:lnTo>
                  <a:lnTo>
                    <a:pt x="101" y="17"/>
                  </a:lnTo>
                  <a:lnTo>
                    <a:pt x="101" y="19"/>
                  </a:lnTo>
                  <a:lnTo>
                    <a:pt x="99" y="19"/>
                  </a:lnTo>
                  <a:lnTo>
                    <a:pt x="99" y="15"/>
                  </a:lnTo>
                  <a:lnTo>
                    <a:pt x="95" y="15"/>
                  </a:lnTo>
                  <a:lnTo>
                    <a:pt x="93" y="15"/>
                  </a:lnTo>
                  <a:lnTo>
                    <a:pt x="95" y="13"/>
                  </a:lnTo>
                  <a:lnTo>
                    <a:pt x="99" y="13"/>
                  </a:lnTo>
                  <a:lnTo>
                    <a:pt x="99" y="11"/>
                  </a:lnTo>
                  <a:lnTo>
                    <a:pt x="99" y="11"/>
                  </a:lnTo>
                  <a:lnTo>
                    <a:pt x="99" y="9"/>
                  </a:lnTo>
                  <a:close/>
                  <a:moveTo>
                    <a:pt x="99" y="8"/>
                  </a:moveTo>
                  <a:lnTo>
                    <a:pt x="97" y="11"/>
                  </a:lnTo>
                  <a:lnTo>
                    <a:pt x="97" y="11"/>
                  </a:lnTo>
                  <a:lnTo>
                    <a:pt x="95" y="9"/>
                  </a:lnTo>
                  <a:lnTo>
                    <a:pt x="95" y="9"/>
                  </a:lnTo>
                  <a:lnTo>
                    <a:pt x="95" y="8"/>
                  </a:lnTo>
                  <a:lnTo>
                    <a:pt x="99" y="8"/>
                  </a:lnTo>
                  <a:close/>
                  <a:moveTo>
                    <a:pt x="101" y="2"/>
                  </a:moveTo>
                  <a:lnTo>
                    <a:pt x="103" y="4"/>
                  </a:lnTo>
                  <a:lnTo>
                    <a:pt x="103" y="8"/>
                  </a:lnTo>
                  <a:lnTo>
                    <a:pt x="101" y="9"/>
                  </a:lnTo>
                  <a:lnTo>
                    <a:pt x="99" y="8"/>
                  </a:lnTo>
                  <a:lnTo>
                    <a:pt x="101" y="6"/>
                  </a:lnTo>
                  <a:lnTo>
                    <a:pt x="101" y="2"/>
                  </a:lnTo>
                  <a:close/>
                  <a:moveTo>
                    <a:pt x="106" y="0"/>
                  </a:moveTo>
                  <a:lnTo>
                    <a:pt x="104" y="4"/>
                  </a:lnTo>
                  <a:lnTo>
                    <a:pt x="104" y="2"/>
                  </a:lnTo>
                  <a:lnTo>
                    <a:pt x="10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1798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71">
              <a:extLst>
                <a:ext uri="{FF2B5EF4-FFF2-40B4-BE49-F238E27FC236}">
                  <a16:creationId xmlns:a16="http://schemas.microsoft.com/office/drawing/2014/main" id="{9EC6A6BC-1F5F-4E17-BBF9-DB9BB4793F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766533" y="4159986"/>
              <a:ext cx="1508050" cy="1740396"/>
            </a:xfrm>
            <a:custGeom>
              <a:avLst/>
              <a:gdLst>
                <a:gd name="T0" fmla="*/ 6 w 344"/>
                <a:gd name="T1" fmla="*/ 335 h 397"/>
                <a:gd name="T2" fmla="*/ 4 w 344"/>
                <a:gd name="T3" fmla="*/ 316 h 397"/>
                <a:gd name="T4" fmla="*/ 49 w 344"/>
                <a:gd name="T5" fmla="*/ 253 h 397"/>
                <a:gd name="T6" fmla="*/ 52 w 344"/>
                <a:gd name="T7" fmla="*/ 245 h 397"/>
                <a:gd name="T8" fmla="*/ 99 w 344"/>
                <a:gd name="T9" fmla="*/ 198 h 397"/>
                <a:gd name="T10" fmla="*/ 125 w 344"/>
                <a:gd name="T11" fmla="*/ 137 h 397"/>
                <a:gd name="T12" fmla="*/ 131 w 344"/>
                <a:gd name="T13" fmla="*/ 96 h 397"/>
                <a:gd name="T14" fmla="*/ 148 w 344"/>
                <a:gd name="T15" fmla="*/ 82 h 397"/>
                <a:gd name="T16" fmla="*/ 131 w 344"/>
                <a:gd name="T17" fmla="*/ 86 h 397"/>
                <a:gd name="T18" fmla="*/ 140 w 344"/>
                <a:gd name="T19" fmla="*/ 71 h 397"/>
                <a:gd name="T20" fmla="*/ 155 w 344"/>
                <a:gd name="T21" fmla="*/ 64 h 397"/>
                <a:gd name="T22" fmla="*/ 187 w 344"/>
                <a:gd name="T23" fmla="*/ 43 h 397"/>
                <a:gd name="T24" fmla="*/ 202 w 344"/>
                <a:gd name="T25" fmla="*/ 43 h 397"/>
                <a:gd name="T26" fmla="*/ 226 w 344"/>
                <a:gd name="T27" fmla="*/ 32 h 397"/>
                <a:gd name="T28" fmla="*/ 226 w 344"/>
                <a:gd name="T29" fmla="*/ 25 h 397"/>
                <a:gd name="T30" fmla="*/ 264 w 344"/>
                <a:gd name="T31" fmla="*/ 0 h 397"/>
                <a:gd name="T32" fmla="*/ 297 w 344"/>
                <a:gd name="T33" fmla="*/ 11 h 397"/>
                <a:gd name="T34" fmla="*/ 307 w 344"/>
                <a:gd name="T35" fmla="*/ 23 h 397"/>
                <a:gd name="T36" fmla="*/ 325 w 344"/>
                <a:gd name="T37" fmla="*/ 19 h 397"/>
                <a:gd name="T38" fmla="*/ 314 w 344"/>
                <a:gd name="T39" fmla="*/ 38 h 397"/>
                <a:gd name="T40" fmla="*/ 340 w 344"/>
                <a:gd name="T41" fmla="*/ 47 h 397"/>
                <a:gd name="T42" fmla="*/ 292 w 344"/>
                <a:gd name="T43" fmla="*/ 38 h 397"/>
                <a:gd name="T44" fmla="*/ 254 w 344"/>
                <a:gd name="T45" fmla="*/ 79 h 397"/>
                <a:gd name="T46" fmla="*/ 200 w 344"/>
                <a:gd name="T47" fmla="*/ 79 h 397"/>
                <a:gd name="T48" fmla="*/ 174 w 344"/>
                <a:gd name="T49" fmla="*/ 109 h 397"/>
                <a:gd name="T50" fmla="*/ 133 w 344"/>
                <a:gd name="T51" fmla="*/ 172 h 397"/>
                <a:gd name="T52" fmla="*/ 107 w 344"/>
                <a:gd name="T53" fmla="*/ 290 h 397"/>
                <a:gd name="T54" fmla="*/ 103 w 344"/>
                <a:gd name="T55" fmla="*/ 369 h 397"/>
                <a:gd name="T56" fmla="*/ 88 w 344"/>
                <a:gd name="T57" fmla="*/ 361 h 397"/>
                <a:gd name="T58" fmla="*/ 73 w 344"/>
                <a:gd name="T59" fmla="*/ 372 h 397"/>
                <a:gd name="T60" fmla="*/ 37 w 344"/>
                <a:gd name="T61" fmla="*/ 391 h 397"/>
                <a:gd name="T62" fmla="*/ 30 w 344"/>
                <a:gd name="T63" fmla="*/ 369 h 397"/>
                <a:gd name="T64" fmla="*/ 17 w 344"/>
                <a:gd name="T65" fmla="*/ 348 h 397"/>
                <a:gd name="T66" fmla="*/ 30 w 344"/>
                <a:gd name="T67" fmla="*/ 329 h 397"/>
                <a:gd name="T68" fmla="*/ 9 w 344"/>
                <a:gd name="T69" fmla="*/ 320 h 397"/>
                <a:gd name="T70" fmla="*/ 30 w 344"/>
                <a:gd name="T71" fmla="*/ 318 h 397"/>
                <a:gd name="T72" fmla="*/ 24 w 344"/>
                <a:gd name="T73" fmla="*/ 311 h 397"/>
                <a:gd name="T74" fmla="*/ 9 w 344"/>
                <a:gd name="T75" fmla="*/ 299 h 397"/>
                <a:gd name="T76" fmla="*/ 6 w 344"/>
                <a:gd name="T77" fmla="*/ 283 h 397"/>
                <a:gd name="T78" fmla="*/ 28 w 344"/>
                <a:gd name="T79" fmla="*/ 275 h 397"/>
                <a:gd name="T80" fmla="*/ 32 w 344"/>
                <a:gd name="T81" fmla="*/ 266 h 397"/>
                <a:gd name="T82" fmla="*/ 58 w 344"/>
                <a:gd name="T83" fmla="*/ 266 h 397"/>
                <a:gd name="T84" fmla="*/ 67 w 344"/>
                <a:gd name="T85" fmla="*/ 243 h 397"/>
                <a:gd name="T86" fmla="*/ 90 w 344"/>
                <a:gd name="T87" fmla="*/ 234 h 397"/>
                <a:gd name="T88" fmla="*/ 73 w 344"/>
                <a:gd name="T89" fmla="*/ 236 h 397"/>
                <a:gd name="T90" fmla="*/ 97 w 344"/>
                <a:gd name="T91" fmla="*/ 210 h 397"/>
                <a:gd name="T92" fmla="*/ 108 w 344"/>
                <a:gd name="T93" fmla="*/ 187 h 397"/>
                <a:gd name="T94" fmla="*/ 120 w 344"/>
                <a:gd name="T95" fmla="*/ 169 h 397"/>
                <a:gd name="T96" fmla="*/ 116 w 344"/>
                <a:gd name="T97" fmla="*/ 150 h 397"/>
                <a:gd name="T98" fmla="*/ 131 w 344"/>
                <a:gd name="T99" fmla="*/ 135 h 397"/>
                <a:gd name="T100" fmla="*/ 133 w 344"/>
                <a:gd name="T101" fmla="*/ 116 h 397"/>
                <a:gd name="T102" fmla="*/ 153 w 344"/>
                <a:gd name="T103" fmla="*/ 105 h 397"/>
                <a:gd name="T104" fmla="*/ 151 w 344"/>
                <a:gd name="T105" fmla="*/ 92 h 397"/>
                <a:gd name="T106" fmla="*/ 172 w 344"/>
                <a:gd name="T107" fmla="*/ 71 h 397"/>
                <a:gd name="T108" fmla="*/ 189 w 344"/>
                <a:gd name="T109" fmla="*/ 68 h 397"/>
                <a:gd name="T110" fmla="*/ 200 w 344"/>
                <a:gd name="T111" fmla="*/ 62 h 397"/>
                <a:gd name="T112" fmla="*/ 215 w 344"/>
                <a:gd name="T113" fmla="*/ 41 h 397"/>
                <a:gd name="T114" fmla="*/ 237 w 344"/>
                <a:gd name="T115" fmla="*/ 38 h 397"/>
                <a:gd name="T116" fmla="*/ 251 w 344"/>
                <a:gd name="T117" fmla="*/ 15 h 397"/>
                <a:gd name="T118" fmla="*/ 260 w 344"/>
                <a:gd name="T119" fmla="*/ 39 h 397"/>
                <a:gd name="T120" fmla="*/ 282 w 344"/>
                <a:gd name="T121" fmla="*/ 25 h 397"/>
                <a:gd name="T122" fmla="*/ 295 w 344"/>
                <a:gd name="T123" fmla="*/ 2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4" h="397">
                  <a:moveTo>
                    <a:pt x="15" y="365"/>
                  </a:moveTo>
                  <a:lnTo>
                    <a:pt x="17" y="367"/>
                  </a:lnTo>
                  <a:lnTo>
                    <a:pt x="13" y="367"/>
                  </a:lnTo>
                  <a:lnTo>
                    <a:pt x="15" y="365"/>
                  </a:lnTo>
                  <a:close/>
                  <a:moveTo>
                    <a:pt x="9" y="344"/>
                  </a:moveTo>
                  <a:lnTo>
                    <a:pt x="11" y="346"/>
                  </a:lnTo>
                  <a:lnTo>
                    <a:pt x="9" y="350"/>
                  </a:lnTo>
                  <a:lnTo>
                    <a:pt x="8" y="346"/>
                  </a:lnTo>
                  <a:lnTo>
                    <a:pt x="8" y="344"/>
                  </a:lnTo>
                  <a:lnTo>
                    <a:pt x="9" y="344"/>
                  </a:lnTo>
                  <a:lnTo>
                    <a:pt x="9" y="344"/>
                  </a:lnTo>
                  <a:close/>
                  <a:moveTo>
                    <a:pt x="13" y="339"/>
                  </a:moveTo>
                  <a:lnTo>
                    <a:pt x="13" y="341"/>
                  </a:lnTo>
                  <a:lnTo>
                    <a:pt x="11" y="342"/>
                  </a:lnTo>
                  <a:lnTo>
                    <a:pt x="13" y="339"/>
                  </a:lnTo>
                  <a:close/>
                  <a:moveTo>
                    <a:pt x="9" y="337"/>
                  </a:moveTo>
                  <a:lnTo>
                    <a:pt x="9" y="341"/>
                  </a:lnTo>
                  <a:lnTo>
                    <a:pt x="8" y="341"/>
                  </a:lnTo>
                  <a:lnTo>
                    <a:pt x="9" y="337"/>
                  </a:lnTo>
                  <a:close/>
                  <a:moveTo>
                    <a:pt x="6" y="331"/>
                  </a:moveTo>
                  <a:lnTo>
                    <a:pt x="6" y="335"/>
                  </a:lnTo>
                  <a:lnTo>
                    <a:pt x="2" y="331"/>
                  </a:lnTo>
                  <a:lnTo>
                    <a:pt x="6" y="331"/>
                  </a:lnTo>
                  <a:close/>
                  <a:moveTo>
                    <a:pt x="9" y="329"/>
                  </a:moveTo>
                  <a:lnTo>
                    <a:pt x="9" y="331"/>
                  </a:lnTo>
                  <a:lnTo>
                    <a:pt x="11" y="331"/>
                  </a:lnTo>
                  <a:lnTo>
                    <a:pt x="11" y="333"/>
                  </a:lnTo>
                  <a:lnTo>
                    <a:pt x="11" y="333"/>
                  </a:lnTo>
                  <a:lnTo>
                    <a:pt x="11" y="337"/>
                  </a:lnTo>
                  <a:lnTo>
                    <a:pt x="9" y="329"/>
                  </a:lnTo>
                  <a:close/>
                  <a:moveTo>
                    <a:pt x="4" y="327"/>
                  </a:moveTo>
                  <a:lnTo>
                    <a:pt x="6" y="327"/>
                  </a:lnTo>
                  <a:lnTo>
                    <a:pt x="4" y="329"/>
                  </a:lnTo>
                  <a:lnTo>
                    <a:pt x="4" y="327"/>
                  </a:lnTo>
                  <a:close/>
                  <a:moveTo>
                    <a:pt x="4" y="320"/>
                  </a:moveTo>
                  <a:lnTo>
                    <a:pt x="4" y="322"/>
                  </a:lnTo>
                  <a:lnTo>
                    <a:pt x="4" y="324"/>
                  </a:lnTo>
                  <a:lnTo>
                    <a:pt x="4" y="324"/>
                  </a:lnTo>
                  <a:lnTo>
                    <a:pt x="2" y="322"/>
                  </a:lnTo>
                  <a:lnTo>
                    <a:pt x="4" y="320"/>
                  </a:lnTo>
                  <a:close/>
                  <a:moveTo>
                    <a:pt x="2" y="314"/>
                  </a:moveTo>
                  <a:lnTo>
                    <a:pt x="4" y="316"/>
                  </a:lnTo>
                  <a:lnTo>
                    <a:pt x="2" y="318"/>
                  </a:lnTo>
                  <a:lnTo>
                    <a:pt x="0" y="316"/>
                  </a:lnTo>
                  <a:lnTo>
                    <a:pt x="2" y="314"/>
                  </a:lnTo>
                  <a:close/>
                  <a:moveTo>
                    <a:pt x="2" y="292"/>
                  </a:moveTo>
                  <a:lnTo>
                    <a:pt x="6" y="294"/>
                  </a:lnTo>
                  <a:lnTo>
                    <a:pt x="2" y="294"/>
                  </a:lnTo>
                  <a:lnTo>
                    <a:pt x="2" y="292"/>
                  </a:lnTo>
                  <a:close/>
                  <a:moveTo>
                    <a:pt x="2" y="284"/>
                  </a:moveTo>
                  <a:lnTo>
                    <a:pt x="6" y="288"/>
                  </a:lnTo>
                  <a:lnTo>
                    <a:pt x="4" y="290"/>
                  </a:lnTo>
                  <a:lnTo>
                    <a:pt x="2" y="284"/>
                  </a:lnTo>
                  <a:close/>
                  <a:moveTo>
                    <a:pt x="11" y="279"/>
                  </a:moveTo>
                  <a:lnTo>
                    <a:pt x="13" y="281"/>
                  </a:lnTo>
                  <a:lnTo>
                    <a:pt x="9" y="281"/>
                  </a:lnTo>
                  <a:lnTo>
                    <a:pt x="11" y="279"/>
                  </a:lnTo>
                  <a:close/>
                  <a:moveTo>
                    <a:pt x="15" y="277"/>
                  </a:moveTo>
                  <a:lnTo>
                    <a:pt x="17" y="277"/>
                  </a:lnTo>
                  <a:lnTo>
                    <a:pt x="19" y="279"/>
                  </a:lnTo>
                  <a:lnTo>
                    <a:pt x="15" y="281"/>
                  </a:lnTo>
                  <a:lnTo>
                    <a:pt x="15" y="277"/>
                  </a:lnTo>
                  <a:close/>
                  <a:moveTo>
                    <a:pt x="49" y="253"/>
                  </a:moveTo>
                  <a:lnTo>
                    <a:pt x="49" y="256"/>
                  </a:lnTo>
                  <a:lnTo>
                    <a:pt x="47" y="256"/>
                  </a:lnTo>
                  <a:lnTo>
                    <a:pt x="45" y="255"/>
                  </a:lnTo>
                  <a:lnTo>
                    <a:pt x="45" y="255"/>
                  </a:lnTo>
                  <a:lnTo>
                    <a:pt x="47" y="255"/>
                  </a:lnTo>
                  <a:lnTo>
                    <a:pt x="47" y="253"/>
                  </a:lnTo>
                  <a:lnTo>
                    <a:pt x="49" y="253"/>
                  </a:lnTo>
                  <a:close/>
                  <a:moveTo>
                    <a:pt x="45" y="247"/>
                  </a:moveTo>
                  <a:lnTo>
                    <a:pt x="47" y="249"/>
                  </a:lnTo>
                  <a:lnTo>
                    <a:pt x="45" y="251"/>
                  </a:lnTo>
                  <a:lnTo>
                    <a:pt x="45" y="251"/>
                  </a:lnTo>
                  <a:lnTo>
                    <a:pt x="45" y="251"/>
                  </a:lnTo>
                  <a:lnTo>
                    <a:pt x="41" y="247"/>
                  </a:lnTo>
                  <a:lnTo>
                    <a:pt x="45" y="247"/>
                  </a:lnTo>
                  <a:close/>
                  <a:moveTo>
                    <a:pt x="60" y="243"/>
                  </a:moveTo>
                  <a:lnTo>
                    <a:pt x="62" y="245"/>
                  </a:lnTo>
                  <a:lnTo>
                    <a:pt x="58" y="249"/>
                  </a:lnTo>
                  <a:lnTo>
                    <a:pt x="54" y="247"/>
                  </a:lnTo>
                  <a:lnTo>
                    <a:pt x="52" y="249"/>
                  </a:lnTo>
                  <a:lnTo>
                    <a:pt x="51" y="249"/>
                  </a:lnTo>
                  <a:lnTo>
                    <a:pt x="52" y="245"/>
                  </a:lnTo>
                  <a:lnTo>
                    <a:pt x="56" y="245"/>
                  </a:lnTo>
                  <a:lnTo>
                    <a:pt x="56" y="243"/>
                  </a:lnTo>
                  <a:lnTo>
                    <a:pt x="60" y="243"/>
                  </a:lnTo>
                  <a:close/>
                  <a:moveTo>
                    <a:pt x="54" y="238"/>
                  </a:moveTo>
                  <a:lnTo>
                    <a:pt x="56" y="240"/>
                  </a:lnTo>
                  <a:lnTo>
                    <a:pt x="54" y="243"/>
                  </a:lnTo>
                  <a:lnTo>
                    <a:pt x="49" y="243"/>
                  </a:lnTo>
                  <a:lnTo>
                    <a:pt x="54" y="238"/>
                  </a:lnTo>
                  <a:close/>
                  <a:moveTo>
                    <a:pt x="95" y="202"/>
                  </a:moveTo>
                  <a:lnTo>
                    <a:pt x="92" y="208"/>
                  </a:lnTo>
                  <a:lnTo>
                    <a:pt x="90" y="210"/>
                  </a:lnTo>
                  <a:lnTo>
                    <a:pt x="90" y="208"/>
                  </a:lnTo>
                  <a:lnTo>
                    <a:pt x="86" y="208"/>
                  </a:lnTo>
                  <a:lnTo>
                    <a:pt x="90" y="204"/>
                  </a:lnTo>
                  <a:lnTo>
                    <a:pt x="94" y="204"/>
                  </a:lnTo>
                  <a:lnTo>
                    <a:pt x="95" y="202"/>
                  </a:lnTo>
                  <a:close/>
                  <a:moveTo>
                    <a:pt x="99" y="198"/>
                  </a:moveTo>
                  <a:lnTo>
                    <a:pt x="95" y="202"/>
                  </a:lnTo>
                  <a:lnTo>
                    <a:pt x="94" y="200"/>
                  </a:lnTo>
                  <a:lnTo>
                    <a:pt x="95" y="198"/>
                  </a:lnTo>
                  <a:lnTo>
                    <a:pt x="99" y="198"/>
                  </a:lnTo>
                  <a:close/>
                  <a:moveTo>
                    <a:pt x="99" y="180"/>
                  </a:moveTo>
                  <a:lnTo>
                    <a:pt x="101" y="182"/>
                  </a:lnTo>
                  <a:lnTo>
                    <a:pt x="101" y="183"/>
                  </a:lnTo>
                  <a:lnTo>
                    <a:pt x="99" y="185"/>
                  </a:lnTo>
                  <a:lnTo>
                    <a:pt x="97" y="183"/>
                  </a:lnTo>
                  <a:lnTo>
                    <a:pt x="99" y="180"/>
                  </a:lnTo>
                  <a:close/>
                  <a:moveTo>
                    <a:pt x="107" y="172"/>
                  </a:moveTo>
                  <a:lnTo>
                    <a:pt x="110" y="172"/>
                  </a:lnTo>
                  <a:lnTo>
                    <a:pt x="107" y="176"/>
                  </a:lnTo>
                  <a:lnTo>
                    <a:pt x="105" y="174"/>
                  </a:lnTo>
                  <a:lnTo>
                    <a:pt x="107" y="172"/>
                  </a:lnTo>
                  <a:close/>
                  <a:moveTo>
                    <a:pt x="107" y="165"/>
                  </a:moveTo>
                  <a:lnTo>
                    <a:pt x="107" y="169"/>
                  </a:lnTo>
                  <a:lnTo>
                    <a:pt x="105" y="172"/>
                  </a:lnTo>
                  <a:lnTo>
                    <a:pt x="103" y="169"/>
                  </a:lnTo>
                  <a:lnTo>
                    <a:pt x="107" y="165"/>
                  </a:lnTo>
                  <a:close/>
                  <a:moveTo>
                    <a:pt x="125" y="137"/>
                  </a:moveTo>
                  <a:lnTo>
                    <a:pt x="127" y="137"/>
                  </a:lnTo>
                  <a:lnTo>
                    <a:pt x="125" y="139"/>
                  </a:lnTo>
                  <a:lnTo>
                    <a:pt x="123" y="137"/>
                  </a:lnTo>
                  <a:lnTo>
                    <a:pt x="125" y="137"/>
                  </a:lnTo>
                  <a:close/>
                  <a:moveTo>
                    <a:pt x="103" y="120"/>
                  </a:moveTo>
                  <a:lnTo>
                    <a:pt x="105" y="122"/>
                  </a:lnTo>
                  <a:lnTo>
                    <a:pt x="105" y="124"/>
                  </a:lnTo>
                  <a:lnTo>
                    <a:pt x="103" y="122"/>
                  </a:lnTo>
                  <a:lnTo>
                    <a:pt x="103" y="120"/>
                  </a:lnTo>
                  <a:close/>
                  <a:moveTo>
                    <a:pt x="108" y="107"/>
                  </a:moveTo>
                  <a:lnTo>
                    <a:pt x="108" y="112"/>
                  </a:lnTo>
                  <a:lnTo>
                    <a:pt x="105" y="116"/>
                  </a:lnTo>
                  <a:lnTo>
                    <a:pt x="105" y="112"/>
                  </a:lnTo>
                  <a:lnTo>
                    <a:pt x="108" y="107"/>
                  </a:lnTo>
                  <a:close/>
                  <a:moveTo>
                    <a:pt x="112" y="105"/>
                  </a:moveTo>
                  <a:lnTo>
                    <a:pt x="114" y="107"/>
                  </a:lnTo>
                  <a:lnTo>
                    <a:pt x="112" y="109"/>
                  </a:lnTo>
                  <a:lnTo>
                    <a:pt x="110" y="107"/>
                  </a:lnTo>
                  <a:lnTo>
                    <a:pt x="112" y="105"/>
                  </a:lnTo>
                  <a:close/>
                  <a:moveTo>
                    <a:pt x="122" y="101"/>
                  </a:moveTo>
                  <a:lnTo>
                    <a:pt x="122" y="105"/>
                  </a:lnTo>
                  <a:lnTo>
                    <a:pt x="116" y="109"/>
                  </a:lnTo>
                  <a:lnTo>
                    <a:pt x="116" y="103"/>
                  </a:lnTo>
                  <a:lnTo>
                    <a:pt x="122" y="101"/>
                  </a:lnTo>
                  <a:close/>
                  <a:moveTo>
                    <a:pt x="131" y="96"/>
                  </a:moveTo>
                  <a:lnTo>
                    <a:pt x="131" y="103"/>
                  </a:lnTo>
                  <a:lnTo>
                    <a:pt x="127" y="101"/>
                  </a:lnTo>
                  <a:lnTo>
                    <a:pt x="123" y="103"/>
                  </a:lnTo>
                  <a:lnTo>
                    <a:pt x="123" y="99"/>
                  </a:lnTo>
                  <a:lnTo>
                    <a:pt x="131" y="96"/>
                  </a:lnTo>
                  <a:close/>
                  <a:moveTo>
                    <a:pt x="129" y="92"/>
                  </a:moveTo>
                  <a:lnTo>
                    <a:pt x="131" y="94"/>
                  </a:lnTo>
                  <a:lnTo>
                    <a:pt x="127" y="94"/>
                  </a:lnTo>
                  <a:lnTo>
                    <a:pt x="129" y="92"/>
                  </a:lnTo>
                  <a:close/>
                  <a:moveTo>
                    <a:pt x="159" y="81"/>
                  </a:moveTo>
                  <a:lnTo>
                    <a:pt x="161" y="82"/>
                  </a:lnTo>
                  <a:lnTo>
                    <a:pt x="157" y="84"/>
                  </a:lnTo>
                  <a:lnTo>
                    <a:pt x="159" y="81"/>
                  </a:lnTo>
                  <a:close/>
                  <a:moveTo>
                    <a:pt x="142" y="79"/>
                  </a:moveTo>
                  <a:lnTo>
                    <a:pt x="140" y="88"/>
                  </a:lnTo>
                  <a:lnTo>
                    <a:pt x="140" y="92"/>
                  </a:lnTo>
                  <a:lnTo>
                    <a:pt x="142" y="86"/>
                  </a:lnTo>
                  <a:lnTo>
                    <a:pt x="148" y="86"/>
                  </a:lnTo>
                  <a:lnTo>
                    <a:pt x="146" y="84"/>
                  </a:lnTo>
                  <a:lnTo>
                    <a:pt x="146" y="81"/>
                  </a:lnTo>
                  <a:lnTo>
                    <a:pt x="148" y="82"/>
                  </a:lnTo>
                  <a:lnTo>
                    <a:pt x="153" y="86"/>
                  </a:lnTo>
                  <a:lnTo>
                    <a:pt x="148" y="94"/>
                  </a:lnTo>
                  <a:lnTo>
                    <a:pt x="144" y="96"/>
                  </a:lnTo>
                  <a:lnTo>
                    <a:pt x="142" y="97"/>
                  </a:lnTo>
                  <a:lnTo>
                    <a:pt x="138" y="97"/>
                  </a:lnTo>
                  <a:lnTo>
                    <a:pt x="140" y="94"/>
                  </a:lnTo>
                  <a:lnTo>
                    <a:pt x="135" y="99"/>
                  </a:lnTo>
                  <a:lnTo>
                    <a:pt x="133" y="99"/>
                  </a:lnTo>
                  <a:lnTo>
                    <a:pt x="135" y="96"/>
                  </a:lnTo>
                  <a:lnTo>
                    <a:pt x="137" y="94"/>
                  </a:lnTo>
                  <a:lnTo>
                    <a:pt x="135" y="92"/>
                  </a:lnTo>
                  <a:lnTo>
                    <a:pt x="138" y="88"/>
                  </a:lnTo>
                  <a:lnTo>
                    <a:pt x="138" y="86"/>
                  </a:lnTo>
                  <a:lnTo>
                    <a:pt x="142" y="79"/>
                  </a:lnTo>
                  <a:close/>
                  <a:moveTo>
                    <a:pt x="133" y="79"/>
                  </a:moveTo>
                  <a:lnTo>
                    <a:pt x="135" y="84"/>
                  </a:lnTo>
                  <a:lnTo>
                    <a:pt x="135" y="90"/>
                  </a:lnTo>
                  <a:lnTo>
                    <a:pt x="131" y="90"/>
                  </a:lnTo>
                  <a:lnTo>
                    <a:pt x="129" y="88"/>
                  </a:lnTo>
                  <a:lnTo>
                    <a:pt x="133" y="86"/>
                  </a:lnTo>
                  <a:lnTo>
                    <a:pt x="131" y="86"/>
                  </a:lnTo>
                  <a:lnTo>
                    <a:pt x="125" y="90"/>
                  </a:lnTo>
                  <a:lnTo>
                    <a:pt x="125" y="86"/>
                  </a:lnTo>
                  <a:lnTo>
                    <a:pt x="125" y="84"/>
                  </a:lnTo>
                  <a:lnTo>
                    <a:pt x="129" y="84"/>
                  </a:lnTo>
                  <a:lnTo>
                    <a:pt x="133" y="81"/>
                  </a:lnTo>
                  <a:lnTo>
                    <a:pt x="131" y="79"/>
                  </a:lnTo>
                  <a:lnTo>
                    <a:pt x="133" y="79"/>
                  </a:lnTo>
                  <a:close/>
                  <a:moveTo>
                    <a:pt x="150" y="77"/>
                  </a:moveTo>
                  <a:lnTo>
                    <a:pt x="153" y="79"/>
                  </a:lnTo>
                  <a:lnTo>
                    <a:pt x="153" y="81"/>
                  </a:lnTo>
                  <a:lnTo>
                    <a:pt x="148" y="79"/>
                  </a:lnTo>
                  <a:lnTo>
                    <a:pt x="148" y="79"/>
                  </a:lnTo>
                  <a:lnTo>
                    <a:pt x="150" y="77"/>
                  </a:lnTo>
                  <a:close/>
                  <a:moveTo>
                    <a:pt x="144" y="66"/>
                  </a:moveTo>
                  <a:lnTo>
                    <a:pt x="146" y="69"/>
                  </a:lnTo>
                  <a:lnTo>
                    <a:pt x="142" y="73"/>
                  </a:lnTo>
                  <a:lnTo>
                    <a:pt x="142" y="75"/>
                  </a:lnTo>
                  <a:lnTo>
                    <a:pt x="137" y="81"/>
                  </a:lnTo>
                  <a:lnTo>
                    <a:pt x="135" y="81"/>
                  </a:lnTo>
                  <a:lnTo>
                    <a:pt x="137" y="75"/>
                  </a:lnTo>
                  <a:lnTo>
                    <a:pt x="140" y="71"/>
                  </a:lnTo>
                  <a:lnTo>
                    <a:pt x="140" y="68"/>
                  </a:lnTo>
                  <a:lnTo>
                    <a:pt x="144" y="66"/>
                  </a:lnTo>
                  <a:close/>
                  <a:moveTo>
                    <a:pt x="159" y="58"/>
                  </a:moveTo>
                  <a:lnTo>
                    <a:pt x="165" y="58"/>
                  </a:lnTo>
                  <a:lnTo>
                    <a:pt x="165" y="62"/>
                  </a:lnTo>
                  <a:lnTo>
                    <a:pt x="168" y="62"/>
                  </a:lnTo>
                  <a:lnTo>
                    <a:pt x="168" y="66"/>
                  </a:lnTo>
                  <a:lnTo>
                    <a:pt x="168" y="68"/>
                  </a:lnTo>
                  <a:lnTo>
                    <a:pt x="168" y="71"/>
                  </a:lnTo>
                  <a:lnTo>
                    <a:pt x="165" y="71"/>
                  </a:lnTo>
                  <a:lnTo>
                    <a:pt x="165" y="73"/>
                  </a:lnTo>
                  <a:lnTo>
                    <a:pt x="161" y="73"/>
                  </a:lnTo>
                  <a:lnTo>
                    <a:pt x="159" y="77"/>
                  </a:lnTo>
                  <a:lnTo>
                    <a:pt x="157" y="77"/>
                  </a:lnTo>
                  <a:lnTo>
                    <a:pt x="157" y="75"/>
                  </a:lnTo>
                  <a:lnTo>
                    <a:pt x="155" y="73"/>
                  </a:lnTo>
                  <a:lnTo>
                    <a:pt x="157" y="69"/>
                  </a:lnTo>
                  <a:lnTo>
                    <a:pt x="153" y="69"/>
                  </a:lnTo>
                  <a:lnTo>
                    <a:pt x="155" y="66"/>
                  </a:lnTo>
                  <a:lnTo>
                    <a:pt x="159" y="66"/>
                  </a:lnTo>
                  <a:lnTo>
                    <a:pt x="155" y="64"/>
                  </a:lnTo>
                  <a:lnTo>
                    <a:pt x="157" y="60"/>
                  </a:lnTo>
                  <a:lnTo>
                    <a:pt x="161" y="62"/>
                  </a:lnTo>
                  <a:lnTo>
                    <a:pt x="159" y="58"/>
                  </a:lnTo>
                  <a:close/>
                  <a:moveTo>
                    <a:pt x="180" y="51"/>
                  </a:moveTo>
                  <a:lnTo>
                    <a:pt x="181" y="54"/>
                  </a:lnTo>
                  <a:lnTo>
                    <a:pt x="180" y="56"/>
                  </a:lnTo>
                  <a:lnTo>
                    <a:pt x="180" y="60"/>
                  </a:lnTo>
                  <a:lnTo>
                    <a:pt x="176" y="60"/>
                  </a:lnTo>
                  <a:lnTo>
                    <a:pt x="172" y="60"/>
                  </a:lnTo>
                  <a:lnTo>
                    <a:pt x="168" y="56"/>
                  </a:lnTo>
                  <a:lnTo>
                    <a:pt x="174" y="56"/>
                  </a:lnTo>
                  <a:lnTo>
                    <a:pt x="174" y="53"/>
                  </a:lnTo>
                  <a:lnTo>
                    <a:pt x="178" y="53"/>
                  </a:lnTo>
                  <a:lnTo>
                    <a:pt x="180" y="51"/>
                  </a:lnTo>
                  <a:close/>
                  <a:moveTo>
                    <a:pt x="189" y="45"/>
                  </a:moveTo>
                  <a:lnTo>
                    <a:pt x="191" y="49"/>
                  </a:lnTo>
                  <a:lnTo>
                    <a:pt x="187" y="51"/>
                  </a:lnTo>
                  <a:lnTo>
                    <a:pt x="189" y="45"/>
                  </a:lnTo>
                  <a:close/>
                  <a:moveTo>
                    <a:pt x="183" y="41"/>
                  </a:moveTo>
                  <a:lnTo>
                    <a:pt x="185" y="43"/>
                  </a:lnTo>
                  <a:lnTo>
                    <a:pt x="187" y="43"/>
                  </a:lnTo>
                  <a:lnTo>
                    <a:pt x="189" y="45"/>
                  </a:lnTo>
                  <a:lnTo>
                    <a:pt x="185" y="47"/>
                  </a:lnTo>
                  <a:lnTo>
                    <a:pt x="185" y="49"/>
                  </a:lnTo>
                  <a:lnTo>
                    <a:pt x="185" y="51"/>
                  </a:lnTo>
                  <a:lnTo>
                    <a:pt x="183" y="51"/>
                  </a:lnTo>
                  <a:lnTo>
                    <a:pt x="178" y="47"/>
                  </a:lnTo>
                  <a:lnTo>
                    <a:pt x="183" y="41"/>
                  </a:lnTo>
                  <a:close/>
                  <a:moveTo>
                    <a:pt x="181" y="39"/>
                  </a:moveTo>
                  <a:lnTo>
                    <a:pt x="181" y="41"/>
                  </a:lnTo>
                  <a:lnTo>
                    <a:pt x="180" y="41"/>
                  </a:lnTo>
                  <a:lnTo>
                    <a:pt x="178" y="43"/>
                  </a:lnTo>
                  <a:lnTo>
                    <a:pt x="178" y="43"/>
                  </a:lnTo>
                  <a:lnTo>
                    <a:pt x="176" y="43"/>
                  </a:lnTo>
                  <a:lnTo>
                    <a:pt x="176" y="39"/>
                  </a:lnTo>
                  <a:lnTo>
                    <a:pt x="181" y="39"/>
                  </a:lnTo>
                  <a:close/>
                  <a:moveTo>
                    <a:pt x="202" y="34"/>
                  </a:moveTo>
                  <a:lnTo>
                    <a:pt x="206" y="38"/>
                  </a:lnTo>
                  <a:lnTo>
                    <a:pt x="204" y="41"/>
                  </a:lnTo>
                  <a:lnTo>
                    <a:pt x="206" y="43"/>
                  </a:lnTo>
                  <a:lnTo>
                    <a:pt x="204" y="47"/>
                  </a:lnTo>
                  <a:lnTo>
                    <a:pt x="202" y="43"/>
                  </a:lnTo>
                  <a:lnTo>
                    <a:pt x="200" y="43"/>
                  </a:lnTo>
                  <a:lnTo>
                    <a:pt x="200" y="38"/>
                  </a:lnTo>
                  <a:lnTo>
                    <a:pt x="202" y="34"/>
                  </a:lnTo>
                  <a:close/>
                  <a:moveTo>
                    <a:pt x="185" y="34"/>
                  </a:moveTo>
                  <a:lnTo>
                    <a:pt x="183" y="38"/>
                  </a:lnTo>
                  <a:lnTo>
                    <a:pt x="181" y="36"/>
                  </a:lnTo>
                  <a:lnTo>
                    <a:pt x="185" y="34"/>
                  </a:lnTo>
                  <a:close/>
                  <a:moveTo>
                    <a:pt x="191" y="32"/>
                  </a:moveTo>
                  <a:lnTo>
                    <a:pt x="191" y="36"/>
                  </a:lnTo>
                  <a:lnTo>
                    <a:pt x="194" y="39"/>
                  </a:lnTo>
                  <a:lnTo>
                    <a:pt x="194" y="41"/>
                  </a:lnTo>
                  <a:lnTo>
                    <a:pt x="193" y="43"/>
                  </a:lnTo>
                  <a:lnTo>
                    <a:pt x="189" y="41"/>
                  </a:lnTo>
                  <a:lnTo>
                    <a:pt x="189" y="38"/>
                  </a:lnTo>
                  <a:lnTo>
                    <a:pt x="189" y="34"/>
                  </a:lnTo>
                  <a:lnTo>
                    <a:pt x="191" y="32"/>
                  </a:lnTo>
                  <a:close/>
                  <a:moveTo>
                    <a:pt x="224" y="28"/>
                  </a:moveTo>
                  <a:lnTo>
                    <a:pt x="228" y="28"/>
                  </a:lnTo>
                  <a:lnTo>
                    <a:pt x="230" y="30"/>
                  </a:lnTo>
                  <a:lnTo>
                    <a:pt x="230" y="34"/>
                  </a:lnTo>
                  <a:lnTo>
                    <a:pt x="226" y="32"/>
                  </a:lnTo>
                  <a:lnTo>
                    <a:pt x="223" y="30"/>
                  </a:lnTo>
                  <a:lnTo>
                    <a:pt x="224" y="28"/>
                  </a:lnTo>
                  <a:close/>
                  <a:moveTo>
                    <a:pt x="236" y="21"/>
                  </a:moveTo>
                  <a:lnTo>
                    <a:pt x="237" y="25"/>
                  </a:lnTo>
                  <a:lnTo>
                    <a:pt x="234" y="28"/>
                  </a:lnTo>
                  <a:lnTo>
                    <a:pt x="234" y="30"/>
                  </a:lnTo>
                  <a:lnTo>
                    <a:pt x="230" y="26"/>
                  </a:lnTo>
                  <a:lnTo>
                    <a:pt x="236" y="21"/>
                  </a:lnTo>
                  <a:close/>
                  <a:moveTo>
                    <a:pt x="241" y="15"/>
                  </a:moveTo>
                  <a:lnTo>
                    <a:pt x="245" y="19"/>
                  </a:lnTo>
                  <a:lnTo>
                    <a:pt x="245" y="21"/>
                  </a:lnTo>
                  <a:lnTo>
                    <a:pt x="239" y="23"/>
                  </a:lnTo>
                  <a:lnTo>
                    <a:pt x="239" y="19"/>
                  </a:lnTo>
                  <a:lnTo>
                    <a:pt x="237" y="17"/>
                  </a:lnTo>
                  <a:lnTo>
                    <a:pt x="237" y="17"/>
                  </a:lnTo>
                  <a:lnTo>
                    <a:pt x="239" y="17"/>
                  </a:lnTo>
                  <a:lnTo>
                    <a:pt x="241" y="15"/>
                  </a:lnTo>
                  <a:lnTo>
                    <a:pt x="241" y="15"/>
                  </a:lnTo>
                  <a:close/>
                  <a:moveTo>
                    <a:pt x="234" y="13"/>
                  </a:moveTo>
                  <a:lnTo>
                    <a:pt x="236" y="15"/>
                  </a:lnTo>
                  <a:lnTo>
                    <a:pt x="226" y="25"/>
                  </a:lnTo>
                  <a:lnTo>
                    <a:pt x="224" y="25"/>
                  </a:lnTo>
                  <a:lnTo>
                    <a:pt x="219" y="23"/>
                  </a:lnTo>
                  <a:lnTo>
                    <a:pt x="217" y="19"/>
                  </a:lnTo>
                  <a:lnTo>
                    <a:pt x="221" y="21"/>
                  </a:lnTo>
                  <a:lnTo>
                    <a:pt x="224" y="19"/>
                  </a:lnTo>
                  <a:lnTo>
                    <a:pt x="226" y="21"/>
                  </a:lnTo>
                  <a:lnTo>
                    <a:pt x="226" y="17"/>
                  </a:lnTo>
                  <a:lnTo>
                    <a:pt x="230" y="19"/>
                  </a:lnTo>
                  <a:lnTo>
                    <a:pt x="234" y="13"/>
                  </a:lnTo>
                  <a:close/>
                  <a:moveTo>
                    <a:pt x="245" y="8"/>
                  </a:moveTo>
                  <a:lnTo>
                    <a:pt x="247" y="10"/>
                  </a:lnTo>
                  <a:lnTo>
                    <a:pt x="245" y="11"/>
                  </a:lnTo>
                  <a:lnTo>
                    <a:pt x="243" y="11"/>
                  </a:lnTo>
                  <a:lnTo>
                    <a:pt x="241" y="8"/>
                  </a:lnTo>
                  <a:lnTo>
                    <a:pt x="245" y="8"/>
                  </a:lnTo>
                  <a:close/>
                  <a:moveTo>
                    <a:pt x="254" y="2"/>
                  </a:moveTo>
                  <a:lnTo>
                    <a:pt x="254" y="4"/>
                  </a:lnTo>
                  <a:lnTo>
                    <a:pt x="251" y="4"/>
                  </a:lnTo>
                  <a:lnTo>
                    <a:pt x="252" y="2"/>
                  </a:lnTo>
                  <a:lnTo>
                    <a:pt x="254" y="2"/>
                  </a:lnTo>
                  <a:close/>
                  <a:moveTo>
                    <a:pt x="264" y="0"/>
                  </a:moveTo>
                  <a:lnTo>
                    <a:pt x="266" y="0"/>
                  </a:lnTo>
                  <a:lnTo>
                    <a:pt x="269" y="2"/>
                  </a:lnTo>
                  <a:lnTo>
                    <a:pt x="266" y="4"/>
                  </a:lnTo>
                  <a:lnTo>
                    <a:pt x="271" y="4"/>
                  </a:lnTo>
                  <a:lnTo>
                    <a:pt x="269" y="8"/>
                  </a:lnTo>
                  <a:lnTo>
                    <a:pt x="266" y="10"/>
                  </a:lnTo>
                  <a:lnTo>
                    <a:pt x="262" y="6"/>
                  </a:lnTo>
                  <a:lnTo>
                    <a:pt x="258" y="6"/>
                  </a:lnTo>
                  <a:lnTo>
                    <a:pt x="258" y="4"/>
                  </a:lnTo>
                  <a:lnTo>
                    <a:pt x="260" y="2"/>
                  </a:lnTo>
                  <a:lnTo>
                    <a:pt x="262" y="4"/>
                  </a:lnTo>
                  <a:lnTo>
                    <a:pt x="264" y="2"/>
                  </a:lnTo>
                  <a:lnTo>
                    <a:pt x="264" y="0"/>
                  </a:lnTo>
                  <a:close/>
                  <a:moveTo>
                    <a:pt x="297" y="0"/>
                  </a:moveTo>
                  <a:lnTo>
                    <a:pt x="297" y="2"/>
                  </a:lnTo>
                  <a:lnTo>
                    <a:pt x="297" y="4"/>
                  </a:lnTo>
                  <a:lnTo>
                    <a:pt x="299" y="6"/>
                  </a:lnTo>
                  <a:lnTo>
                    <a:pt x="303" y="4"/>
                  </a:lnTo>
                  <a:lnTo>
                    <a:pt x="303" y="6"/>
                  </a:lnTo>
                  <a:lnTo>
                    <a:pt x="301" y="11"/>
                  </a:lnTo>
                  <a:lnTo>
                    <a:pt x="297" y="11"/>
                  </a:lnTo>
                  <a:lnTo>
                    <a:pt x="295" y="11"/>
                  </a:lnTo>
                  <a:lnTo>
                    <a:pt x="294" y="11"/>
                  </a:lnTo>
                  <a:lnTo>
                    <a:pt x="294" y="13"/>
                  </a:lnTo>
                  <a:lnTo>
                    <a:pt x="297" y="13"/>
                  </a:lnTo>
                  <a:lnTo>
                    <a:pt x="297" y="15"/>
                  </a:lnTo>
                  <a:lnTo>
                    <a:pt x="295" y="17"/>
                  </a:lnTo>
                  <a:lnTo>
                    <a:pt x="294" y="19"/>
                  </a:lnTo>
                  <a:lnTo>
                    <a:pt x="295" y="19"/>
                  </a:lnTo>
                  <a:lnTo>
                    <a:pt x="299" y="17"/>
                  </a:lnTo>
                  <a:lnTo>
                    <a:pt x="301" y="15"/>
                  </a:lnTo>
                  <a:lnTo>
                    <a:pt x="301" y="17"/>
                  </a:lnTo>
                  <a:lnTo>
                    <a:pt x="299" y="21"/>
                  </a:lnTo>
                  <a:lnTo>
                    <a:pt x="297" y="21"/>
                  </a:lnTo>
                  <a:lnTo>
                    <a:pt x="294" y="26"/>
                  </a:lnTo>
                  <a:lnTo>
                    <a:pt x="297" y="25"/>
                  </a:lnTo>
                  <a:lnTo>
                    <a:pt x="301" y="25"/>
                  </a:lnTo>
                  <a:lnTo>
                    <a:pt x="301" y="23"/>
                  </a:lnTo>
                  <a:lnTo>
                    <a:pt x="303" y="25"/>
                  </a:lnTo>
                  <a:lnTo>
                    <a:pt x="305" y="26"/>
                  </a:lnTo>
                  <a:lnTo>
                    <a:pt x="307" y="25"/>
                  </a:lnTo>
                  <a:lnTo>
                    <a:pt x="307" y="23"/>
                  </a:lnTo>
                  <a:lnTo>
                    <a:pt x="305" y="19"/>
                  </a:lnTo>
                  <a:lnTo>
                    <a:pt x="305" y="17"/>
                  </a:lnTo>
                  <a:lnTo>
                    <a:pt x="307" y="15"/>
                  </a:lnTo>
                  <a:lnTo>
                    <a:pt x="309" y="11"/>
                  </a:lnTo>
                  <a:lnTo>
                    <a:pt x="310" y="10"/>
                  </a:lnTo>
                  <a:lnTo>
                    <a:pt x="312" y="10"/>
                  </a:lnTo>
                  <a:lnTo>
                    <a:pt x="316" y="11"/>
                  </a:lnTo>
                  <a:lnTo>
                    <a:pt x="316" y="13"/>
                  </a:lnTo>
                  <a:lnTo>
                    <a:pt x="314" y="15"/>
                  </a:lnTo>
                  <a:lnTo>
                    <a:pt x="314" y="17"/>
                  </a:lnTo>
                  <a:lnTo>
                    <a:pt x="316" y="17"/>
                  </a:lnTo>
                  <a:lnTo>
                    <a:pt x="318" y="15"/>
                  </a:lnTo>
                  <a:lnTo>
                    <a:pt x="320" y="15"/>
                  </a:lnTo>
                  <a:lnTo>
                    <a:pt x="318" y="17"/>
                  </a:lnTo>
                  <a:lnTo>
                    <a:pt x="320" y="17"/>
                  </a:lnTo>
                  <a:lnTo>
                    <a:pt x="322" y="13"/>
                  </a:lnTo>
                  <a:lnTo>
                    <a:pt x="324" y="13"/>
                  </a:lnTo>
                  <a:lnTo>
                    <a:pt x="325" y="15"/>
                  </a:lnTo>
                  <a:lnTo>
                    <a:pt x="329" y="15"/>
                  </a:lnTo>
                  <a:lnTo>
                    <a:pt x="327" y="19"/>
                  </a:lnTo>
                  <a:lnTo>
                    <a:pt x="325" y="19"/>
                  </a:lnTo>
                  <a:lnTo>
                    <a:pt x="325" y="21"/>
                  </a:lnTo>
                  <a:lnTo>
                    <a:pt x="327" y="21"/>
                  </a:lnTo>
                  <a:lnTo>
                    <a:pt x="331" y="17"/>
                  </a:lnTo>
                  <a:lnTo>
                    <a:pt x="333" y="17"/>
                  </a:lnTo>
                  <a:lnTo>
                    <a:pt x="337" y="21"/>
                  </a:lnTo>
                  <a:lnTo>
                    <a:pt x="338" y="21"/>
                  </a:lnTo>
                  <a:lnTo>
                    <a:pt x="342" y="21"/>
                  </a:lnTo>
                  <a:lnTo>
                    <a:pt x="342" y="23"/>
                  </a:lnTo>
                  <a:lnTo>
                    <a:pt x="344" y="25"/>
                  </a:lnTo>
                  <a:lnTo>
                    <a:pt x="344" y="25"/>
                  </a:lnTo>
                  <a:lnTo>
                    <a:pt x="342" y="26"/>
                  </a:lnTo>
                  <a:lnTo>
                    <a:pt x="335" y="28"/>
                  </a:lnTo>
                  <a:lnTo>
                    <a:pt x="333" y="34"/>
                  </a:lnTo>
                  <a:lnTo>
                    <a:pt x="327" y="36"/>
                  </a:lnTo>
                  <a:lnTo>
                    <a:pt x="322" y="36"/>
                  </a:lnTo>
                  <a:lnTo>
                    <a:pt x="318" y="34"/>
                  </a:lnTo>
                  <a:lnTo>
                    <a:pt x="314" y="36"/>
                  </a:lnTo>
                  <a:lnTo>
                    <a:pt x="309" y="34"/>
                  </a:lnTo>
                  <a:lnTo>
                    <a:pt x="309" y="34"/>
                  </a:lnTo>
                  <a:lnTo>
                    <a:pt x="310" y="38"/>
                  </a:lnTo>
                  <a:lnTo>
                    <a:pt x="314" y="38"/>
                  </a:lnTo>
                  <a:lnTo>
                    <a:pt x="316" y="39"/>
                  </a:lnTo>
                  <a:lnTo>
                    <a:pt x="320" y="38"/>
                  </a:lnTo>
                  <a:lnTo>
                    <a:pt x="320" y="39"/>
                  </a:lnTo>
                  <a:lnTo>
                    <a:pt x="322" y="43"/>
                  </a:lnTo>
                  <a:lnTo>
                    <a:pt x="324" y="43"/>
                  </a:lnTo>
                  <a:lnTo>
                    <a:pt x="324" y="47"/>
                  </a:lnTo>
                  <a:lnTo>
                    <a:pt x="325" y="49"/>
                  </a:lnTo>
                  <a:lnTo>
                    <a:pt x="325" y="47"/>
                  </a:lnTo>
                  <a:lnTo>
                    <a:pt x="327" y="45"/>
                  </a:lnTo>
                  <a:lnTo>
                    <a:pt x="329" y="49"/>
                  </a:lnTo>
                  <a:lnTo>
                    <a:pt x="331" y="49"/>
                  </a:lnTo>
                  <a:lnTo>
                    <a:pt x="331" y="45"/>
                  </a:lnTo>
                  <a:lnTo>
                    <a:pt x="331" y="43"/>
                  </a:lnTo>
                  <a:lnTo>
                    <a:pt x="333" y="43"/>
                  </a:lnTo>
                  <a:lnTo>
                    <a:pt x="333" y="45"/>
                  </a:lnTo>
                  <a:lnTo>
                    <a:pt x="335" y="47"/>
                  </a:lnTo>
                  <a:lnTo>
                    <a:pt x="335" y="45"/>
                  </a:lnTo>
                  <a:lnTo>
                    <a:pt x="337" y="43"/>
                  </a:lnTo>
                  <a:lnTo>
                    <a:pt x="337" y="43"/>
                  </a:lnTo>
                  <a:lnTo>
                    <a:pt x="340" y="45"/>
                  </a:lnTo>
                  <a:lnTo>
                    <a:pt x="340" y="47"/>
                  </a:lnTo>
                  <a:lnTo>
                    <a:pt x="340" y="49"/>
                  </a:lnTo>
                  <a:lnTo>
                    <a:pt x="338" y="53"/>
                  </a:lnTo>
                  <a:lnTo>
                    <a:pt x="335" y="51"/>
                  </a:lnTo>
                  <a:lnTo>
                    <a:pt x="333" y="51"/>
                  </a:lnTo>
                  <a:lnTo>
                    <a:pt x="333" y="56"/>
                  </a:lnTo>
                  <a:lnTo>
                    <a:pt x="331" y="60"/>
                  </a:lnTo>
                  <a:lnTo>
                    <a:pt x="325" y="60"/>
                  </a:lnTo>
                  <a:lnTo>
                    <a:pt x="322" y="64"/>
                  </a:lnTo>
                  <a:lnTo>
                    <a:pt x="322" y="69"/>
                  </a:lnTo>
                  <a:lnTo>
                    <a:pt x="320" y="71"/>
                  </a:lnTo>
                  <a:lnTo>
                    <a:pt x="320" y="64"/>
                  </a:lnTo>
                  <a:lnTo>
                    <a:pt x="322" y="58"/>
                  </a:lnTo>
                  <a:lnTo>
                    <a:pt x="322" y="56"/>
                  </a:lnTo>
                  <a:lnTo>
                    <a:pt x="320" y="53"/>
                  </a:lnTo>
                  <a:lnTo>
                    <a:pt x="318" y="49"/>
                  </a:lnTo>
                  <a:lnTo>
                    <a:pt x="312" y="49"/>
                  </a:lnTo>
                  <a:lnTo>
                    <a:pt x="309" y="47"/>
                  </a:lnTo>
                  <a:lnTo>
                    <a:pt x="307" y="45"/>
                  </a:lnTo>
                  <a:lnTo>
                    <a:pt x="303" y="39"/>
                  </a:lnTo>
                  <a:lnTo>
                    <a:pt x="299" y="38"/>
                  </a:lnTo>
                  <a:lnTo>
                    <a:pt x="292" y="38"/>
                  </a:lnTo>
                  <a:lnTo>
                    <a:pt x="290" y="41"/>
                  </a:lnTo>
                  <a:lnTo>
                    <a:pt x="290" y="41"/>
                  </a:lnTo>
                  <a:lnTo>
                    <a:pt x="286" y="43"/>
                  </a:lnTo>
                  <a:lnTo>
                    <a:pt x="282" y="41"/>
                  </a:lnTo>
                  <a:lnTo>
                    <a:pt x="279" y="43"/>
                  </a:lnTo>
                  <a:lnTo>
                    <a:pt x="279" y="45"/>
                  </a:lnTo>
                  <a:lnTo>
                    <a:pt x="277" y="49"/>
                  </a:lnTo>
                  <a:lnTo>
                    <a:pt x="275" y="51"/>
                  </a:lnTo>
                  <a:lnTo>
                    <a:pt x="277" y="53"/>
                  </a:lnTo>
                  <a:lnTo>
                    <a:pt x="275" y="56"/>
                  </a:lnTo>
                  <a:lnTo>
                    <a:pt x="275" y="64"/>
                  </a:lnTo>
                  <a:lnTo>
                    <a:pt x="275" y="69"/>
                  </a:lnTo>
                  <a:lnTo>
                    <a:pt x="277" y="71"/>
                  </a:lnTo>
                  <a:lnTo>
                    <a:pt x="275" y="75"/>
                  </a:lnTo>
                  <a:lnTo>
                    <a:pt x="273" y="77"/>
                  </a:lnTo>
                  <a:lnTo>
                    <a:pt x="269" y="77"/>
                  </a:lnTo>
                  <a:lnTo>
                    <a:pt x="267" y="79"/>
                  </a:lnTo>
                  <a:lnTo>
                    <a:pt x="266" y="81"/>
                  </a:lnTo>
                  <a:lnTo>
                    <a:pt x="264" y="84"/>
                  </a:lnTo>
                  <a:lnTo>
                    <a:pt x="260" y="82"/>
                  </a:lnTo>
                  <a:lnTo>
                    <a:pt x="254" y="79"/>
                  </a:lnTo>
                  <a:lnTo>
                    <a:pt x="251" y="79"/>
                  </a:lnTo>
                  <a:lnTo>
                    <a:pt x="247" y="81"/>
                  </a:lnTo>
                  <a:lnTo>
                    <a:pt x="243" y="86"/>
                  </a:lnTo>
                  <a:lnTo>
                    <a:pt x="236" y="84"/>
                  </a:lnTo>
                  <a:lnTo>
                    <a:pt x="230" y="82"/>
                  </a:lnTo>
                  <a:lnTo>
                    <a:pt x="228" y="79"/>
                  </a:lnTo>
                  <a:lnTo>
                    <a:pt x="226" y="75"/>
                  </a:lnTo>
                  <a:lnTo>
                    <a:pt x="219" y="69"/>
                  </a:lnTo>
                  <a:lnTo>
                    <a:pt x="217" y="66"/>
                  </a:lnTo>
                  <a:lnTo>
                    <a:pt x="213" y="66"/>
                  </a:lnTo>
                  <a:lnTo>
                    <a:pt x="211" y="68"/>
                  </a:lnTo>
                  <a:lnTo>
                    <a:pt x="211" y="71"/>
                  </a:lnTo>
                  <a:lnTo>
                    <a:pt x="211" y="73"/>
                  </a:lnTo>
                  <a:lnTo>
                    <a:pt x="211" y="73"/>
                  </a:lnTo>
                  <a:lnTo>
                    <a:pt x="209" y="73"/>
                  </a:lnTo>
                  <a:lnTo>
                    <a:pt x="209" y="75"/>
                  </a:lnTo>
                  <a:lnTo>
                    <a:pt x="209" y="75"/>
                  </a:lnTo>
                  <a:lnTo>
                    <a:pt x="208" y="75"/>
                  </a:lnTo>
                  <a:lnTo>
                    <a:pt x="204" y="75"/>
                  </a:lnTo>
                  <a:lnTo>
                    <a:pt x="200" y="75"/>
                  </a:lnTo>
                  <a:lnTo>
                    <a:pt x="200" y="79"/>
                  </a:lnTo>
                  <a:lnTo>
                    <a:pt x="202" y="79"/>
                  </a:lnTo>
                  <a:lnTo>
                    <a:pt x="204" y="82"/>
                  </a:lnTo>
                  <a:lnTo>
                    <a:pt x="200" y="84"/>
                  </a:lnTo>
                  <a:lnTo>
                    <a:pt x="200" y="90"/>
                  </a:lnTo>
                  <a:lnTo>
                    <a:pt x="202" y="92"/>
                  </a:lnTo>
                  <a:lnTo>
                    <a:pt x="202" y="96"/>
                  </a:lnTo>
                  <a:lnTo>
                    <a:pt x="200" y="96"/>
                  </a:lnTo>
                  <a:lnTo>
                    <a:pt x="198" y="96"/>
                  </a:lnTo>
                  <a:lnTo>
                    <a:pt x="196" y="94"/>
                  </a:lnTo>
                  <a:lnTo>
                    <a:pt x="193" y="94"/>
                  </a:lnTo>
                  <a:lnTo>
                    <a:pt x="189" y="92"/>
                  </a:lnTo>
                  <a:lnTo>
                    <a:pt x="183" y="90"/>
                  </a:lnTo>
                  <a:lnTo>
                    <a:pt x="180" y="92"/>
                  </a:lnTo>
                  <a:lnTo>
                    <a:pt x="176" y="92"/>
                  </a:lnTo>
                  <a:lnTo>
                    <a:pt x="174" y="94"/>
                  </a:lnTo>
                  <a:lnTo>
                    <a:pt x="176" y="97"/>
                  </a:lnTo>
                  <a:lnTo>
                    <a:pt x="176" y="99"/>
                  </a:lnTo>
                  <a:lnTo>
                    <a:pt x="176" y="101"/>
                  </a:lnTo>
                  <a:lnTo>
                    <a:pt x="174" y="103"/>
                  </a:lnTo>
                  <a:lnTo>
                    <a:pt x="176" y="107"/>
                  </a:lnTo>
                  <a:lnTo>
                    <a:pt x="174" y="109"/>
                  </a:lnTo>
                  <a:lnTo>
                    <a:pt x="170" y="109"/>
                  </a:lnTo>
                  <a:lnTo>
                    <a:pt x="168" y="107"/>
                  </a:lnTo>
                  <a:lnTo>
                    <a:pt x="165" y="105"/>
                  </a:lnTo>
                  <a:lnTo>
                    <a:pt x="163" y="109"/>
                  </a:lnTo>
                  <a:lnTo>
                    <a:pt x="159" y="114"/>
                  </a:lnTo>
                  <a:lnTo>
                    <a:pt x="157" y="114"/>
                  </a:lnTo>
                  <a:lnTo>
                    <a:pt x="155" y="120"/>
                  </a:lnTo>
                  <a:lnTo>
                    <a:pt x="153" y="122"/>
                  </a:lnTo>
                  <a:lnTo>
                    <a:pt x="151" y="124"/>
                  </a:lnTo>
                  <a:lnTo>
                    <a:pt x="151" y="131"/>
                  </a:lnTo>
                  <a:lnTo>
                    <a:pt x="153" y="133"/>
                  </a:lnTo>
                  <a:lnTo>
                    <a:pt x="155" y="139"/>
                  </a:lnTo>
                  <a:lnTo>
                    <a:pt x="153" y="142"/>
                  </a:lnTo>
                  <a:lnTo>
                    <a:pt x="150" y="148"/>
                  </a:lnTo>
                  <a:lnTo>
                    <a:pt x="144" y="157"/>
                  </a:lnTo>
                  <a:lnTo>
                    <a:pt x="144" y="161"/>
                  </a:lnTo>
                  <a:lnTo>
                    <a:pt x="142" y="163"/>
                  </a:lnTo>
                  <a:lnTo>
                    <a:pt x="137" y="163"/>
                  </a:lnTo>
                  <a:lnTo>
                    <a:pt x="131" y="167"/>
                  </a:lnTo>
                  <a:lnTo>
                    <a:pt x="131" y="170"/>
                  </a:lnTo>
                  <a:lnTo>
                    <a:pt x="133" y="172"/>
                  </a:lnTo>
                  <a:lnTo>
                    <a:pt x="133" y="178"/>
                  </a:lnTo>
                  <a:lnTo>
                    <a:pt x="131" y="182"/>
                  </a:lnTo>
                  <a:lnTo>
                    <a:pt x="129" y="189"/>
                  </a:lnTo>
                  <a:lnTo>
                    <a:pt x="129" y="198"/>
                  </a:lnTo>
                  <a:lnTo>
                    <a:pt x="123" y="212"/>
                  </a:lnTo>
                  <a:lnTo>
                    <a:pt x="123" y="215"/>
                  </a:lnTo>
                  <a:lnTo>
                    <a:pt x="125" y="219"/>
                  </a:lnTo>
                  <a:lnTo>
                    <a:pt x="125" y="225"/>
                  </a:lnTo>
                  <a:lnTo>
                    <a:pt x="123" y="228"/>
                  </a:lnTo>
                  <a:lnTo>
                    <a:pt x="118" y="228"/>
                  </a:lnTo>
                  <a:lnTo>
                    <a:pt x="112" y="226"/>
                  </a:lnTo>
                  <a:lnTo>
                    <a:pt x="108" y="230"/>
                  </a:lnTo>
                  <a:lnTo>
                    <a:pt x="105" y="236"/>
                  </a:lnTo>
                  <a:lnTo>
                    <a:pt x="103" y="243"/>
                  </a:lnTo>
                  <a:lnTo>
                    <a:pt x="105" y="253"/>
                  </a:lnTo>
                  <a:lnTo>
                    <a:pt x="107" y="262"/>
                  </a:lnTo>
                  <a:lnTo>
                    <a:pt x="105" y="266"/>
                  </a:lnTo>
                  <a:lnTo>
                    <a:pt x="107" y="271"/>
                  </a:lnTo>
                  <a:lnTo>
                    <a:pt x="107" y="279"/>
                  </a:lnTo>
                  <a:lnTo>
                    <a:pt x="107" y="284"/>
                  </a:lnTo>
                  <a:lnTo>
                    <a:pt x="107" y="290"/>
                  </a:lnTo>
                  <a:lnTo>
                    <a:pt x="112" y="294"/>
                  </a:lnTo>
                  <a:lnTo>
                    <a:pt x="118" y="299"/>
                  </a:lnTo>
                  <a:lnTo>
                    <a:pt x="116" y="303"/>
                  </a:lnTo>
                  <a:lnTo>
                    <a:pt x="116" y="309"/>
                  </a:lnTo>
                  <a:lnTo>
                    <a:pt x="108" y="311"/>
                  </a:lnTo>
                  <a:lnTo>
                    <a:pt x="108" y="314"/>
                  </a:lnTo>
                  <a:lnTo>
                    <a:pt x="110" y="320"/>
                  </a:lnTo>
                  <a:lnTo>
                    <a:pt x="112" y="327"/>
                  </a:lnTo>
                  <a:lnTo>
                    <a:pt x="114" y="331"/>
                  </a:lnTo>
                  <a:lnTo>
                    <a:pt x="112" y="337"/>
                  </a:lnTo>
                  <a:lnTo>
                    <a:pt x="112" y="341"/>
                  </a:lnTo>
                  <a:lnTo>
                    <a:pt x="110" y="342"/>
                  </a:lnTo>
                  <a:lnTo>
                    <a:pt x="107" y="342"/>
                  </a:lnTo>
                  <a:lnTo>
                    <a:pt x="105" y="346"/>
                  </a:lnTo>
                  <a:lnTo>
                    <a:pt x="107" y="348"/>
                  </a:lnTo>
                  <a:lnTo>
                    <a:pt x="105" y="350"/>
                  </a:lnTo>
                  <a:lnTo>
                    <a:pt x="103" y="354"/>
                  </a:lnTo>
                  <a:lnTo>
                    <a:pt x="105" y="357"/>
                  </a:lnTo>
                  <a:lnTo>
                    <a:pt x="107" y="369"/>
                  </a:lnTo>
                  <a:lnTo>
                    <a:pt x="105" y="370"/>
                  </a:lnTo>
                  <a:lnTo>
                    <a:pt x="103" y="369"/>
                  </a:lnTo>
                  <a:lnTo>
                    <a:pt x="99" y="367"/>
                  </a:lnTo>
                  <a:lnTo>
                    <a:pt x="101" y="365"/>
                  </a:lnTo>
                  <a:lnTo>
                    <a:pt x="99" y="363"/>
                  </a:lnTo>
                  <a:lnTo>
                    <a:pt x="95" y="365"/>
                  </a:lnTo>
                  <a:lnTo>
                    <a:pt x="92" y="361"/>
                  </a:lnTo>
                  <a:lnTo>
                    <a:pt x="92" y="357"/>
                  </a:lnTo>
                  <a:lnTo>
                    <a:pt x="90" y="356"/>
                  </a:lnTo>
                  <a:lnTo>
                    <a:pt x="90" y="352"/>
                  </a:lnTo>
                  <a:lnTo>
                    <a:pt x="90" y="348"/>
                  </a:lnTo>
                  <a:lnTo>
                    <a:pt x="92" y="346"/>
                  </a:lnTo>
                  <a:lnTo>
                    <a:pt x="90" y="342"/>
                  </a:lnTo>
                  <a:lnTo>
                    <a:pt x="86" y="344"/>
                  </a:lnTo>
                  <a:lnTo>
                    <a:pt x="86" y="348"/>
                  </a:lnTo>
                  <a:lnTo>
                    <a:pt x="88" y="350"/>
                  </a:lnTo>
                  <a:lnTo>
                    <a:pt x="86" y="352"/>
                  </a:lnTo>
                  <a:lnTo>
                    <a:pt x="86" y="352"/>
                  </a:lnTo>
                  <a:lnTo>
                    <a:pt x="84" y="354"/>
                  </a:lnTo>
                  <a:lnTo>
                    <a:pt x="84" y="354"/>
                  </a:lnTo>
                  <a:lnTo>
                    <a:pt x="84" y="356"/>
                  </a:lnTo>
                  <a:lnTo>
                    <a:pt x="86" y="357"/>
                  </a:lnTo>
                  <a:lnTo>
                    <a:pt x="88" y="361"/>
                  </a:lnTo>
                  <a:lnTo>
                    <a:pt x="86" y="363"/>
                  </a:lnTo>
                  <a:lnTo>
                    <a:pt x="82" y="369"/>
                  </a:lnTo>
                  <a:lnTo>
                    <a:pt x="82" y="367"/>
                  </a:lnTo>
                  <a:lnTo>
                    <a:pt x="80" y="365"/>
                  </a:lnTo>
                  <a:lnTo>
                    <a:pt x="79" y="367"/>
                  </a:lnTo>
                  <a:lnTo>
                    <a:pt x="80" y="367"/>
                  </a:lnTo>
                  <a:lnTo>
                    <a:pt x="80" y="369"/>
                  </a:lnTo>
                  <a:lnTo>
                    <a:pt x="77" y="370"/>
                  </a:lnTo>
                  <a:lnTo>
                    <a:pt x="77" y="369"/>
                  </a:lnTo>
                  <a:lnTo>
                    <a:pt x="77" y="367"/>
                  </a:lnTo>
                  <a:lnTo>
                    <a:pt x="75" y="367"/>
                  </a:lnTo>
                  <a:lnTo>
                    <a:pt x="73" y="365"/>
                  </a:lnTo>
                  <a:lnTo>
                    <a:pt x="71" y="361"/>
                  </a:lnTo>
                  <a:lnTo>
                    <a:pt x="69" y="357"/>
                  </a:lnTo>
                  <a:lnTo>
                    <a:pt x="67" y="356"/>
                  </a:lnTo>
                  <a:lnTo>
                    <a:pt x="67" y="359"/>
                  </a:lnTo>
                  <a:lnTo>
                    <a:pt x="69" y="361"/>
                  </a:lnTo>
                  <a:lnTo>
                    <a:pt x="73" y="365"/>
                  </a:lnTo>
                  <a:lnTo>
                    <a:pt x="71" y="367"/>
                  </a:lnTo>
                  <a:lnTo>
                    <a:pt x="75" y="370"/>
                  </a:lnTo>
                  <a:lnTo>
                    <a:pt x="73" y="372"/>
                  </a:lnTo>
                  <a:lnTo>
                    <a:pt x="71" y="372"/>
                  </a:lnTo>
                  <a:lnTo>
                    <a:pt x="67" y="374"/>
                  </a:lnTo>
                  <a:lnTo>
                    <a:pt x="67" y="376"/>
                  </a:lnTo>
                  <a:lnTo>
                    <a:pt x="65" y="378"/>
                  </a:lnTo>
                  <a:lnTo>
                    <a:pt x="67" y="380"/>
                  </a:lnTo>
                  <a:lnTo>
                    <a:pt x="64" y="382"/>
                  </a:lnTo>
                  <a:lnTo>
                    <a:pt x="60" y="380"/>
                  </a:lnTo>
                  <a:lnTo>
                    <a:pt x="62" y="384"/>
                  </a:lnTo>
                  <a:lnTo>
                    <a:pt x="62" y="385"/>
                  </a:lnTo>
                  <a:lnTo>
                    <a:pt x="56" y="391"/>
                  </a:lnTo>
                  <a:lnTo>
                    <a:pt x="54" y="391"/>
                  </a:lnTo>
                  <a:lnTo>
                    <a:pt x="52" y="389"/>
                  </a:lnTo>
                  <a:lnTo>
                    <a:pt x="52" y="387"/>
                  </a:lnTo>
                  <a:lnTo>
                    <a:pt x="51" y="389"/>
                  </a:lnTo>
                  <a:lnTo>
                    <a:pt x="49" y="389"/>
                  </a:lnTo>
                  <a:lnTo>
                    <a:pt x="47" y="393"/>
                  </a:lnTo>
                  <a:lnTo>
                    <a:pt x="43" y="395"/>
                  </a:lnTo>
                  <a:lnTo>
                    <a:pt x="41" y="395"/>
                  </a:lnTo>
                  <a:lnTo>
                    <a:pt x="39" y="397"/>
                  </a:lnTo>
                  <a:lnTo>
                    <a:pt x="37" y="391"/>
                  </a:lnTo>
                  <a:lnTo>
                    <a:pt x="37" y="391"/>
                  </a:lnTo>
                  <a:lnTo>
                    <a:pt x="36" y="389"/>
                  </a:lnTo>
                  <a:lnTo>
                    <a:pt x="34" y="389"/>
                  </a:lnTo>
                  <a:lnTo>
                    <a:pt x="34" y="393"/>
                  </a:lnTo>
                  <a:lnTo>
                    <a:pt x="32" y="393"/>
                  </a:lnTo>
                  <a:lnTo>
                    <a:pt x="30" y="391"/>
                  </a:lnTo>
                  <a:lnTo>
                    <a:pt x="32" y="391"/>
                  </a:lnTo>
                  <a:lnTo>
                    <a:pt x="30" y="389"/>
                  </a:lnTo>
                  <a:lnTo>
                    <a:pt x="24" y="385"/>
                  </a:lnTo>
                  <a:lnTo>
                    <a:pt x="19" y="382"/>
                  </a:lnTo>
                  <a:lnTo>
                    <a:pt x="15" y="382"/>
                  </a:lnTo>
                  <a:lnTo>
                    <a:pt x="11" y="374"/>
                  </a:lnTo>
                  <a:lnTo>
                    <a:pt x="13" y="372"/>
                  </a:lnTo>
                  <a:lnTo>
                    <a:pt x="13" y="370"/>
                  </a:lnTo>
                  <a:lnTo>
                    <a:pt x="15" y="369"/>
                  </a:lnTo>
                  <a:lnTo>
                    <a:pt x="17" y="370"/>
                  </a:lnTo>
                  <a:lnTo>
                    <a:pt x="21" y="370"/>
                  </a:lnTo>
                  <a:lnTo>
                    <a:pt x="26" y="374"/>
                  </a:lnTo>
                  <a:lnTo>
                    <a:pt x="26" y="374"/>
                  </a:lnTo>
                  <a:lnTo>
                    <a:pt x="24" y="370"/>
                  </a:lnTo>
                  <a:lnTo>
                    <a:pt x="26" y="369"/>
                  </a:lnTo>
                  <a:lnTo>
                    <a:pt x="30" y="369"/>
                  </a:lnTo>
                  <a:lnTo>
                    <a:pt x="28" y="367"/>
                  </a:lnTo>
                  <a:lnTo>
                    <a:pt x="24" y="369"/>
                  </a:lnTo>
                  <a:lnTo>
                    <a:pt x="22" y="370"/>
                  </a:lnTo>
                  <a:lnTo>
                    <a:pt x="21" y="365"/>
                  </a:lnTo>
                  <a:lnTo>
                    <a:pt x="22" y="363"/>
                  </a:lnTo>
                  <a:lnTo>
                    <a:pt x="22" y="361"/>
                  </a:lnTo>
                  <a:lnTo>
                    <a:pt x="21" y="359"/>
                  </a:lnTo>
                  <a:lnTo>
                    <a:pt x="22" y="357"/>
                  </a:lnTo>
                  <a:lnTo>
                    <a:pt x="19" y="356"/>
                  </a:lnTo>
                  <a:lnTo>
                    <a:pt x="19" y="357"/>
                  </a:lnTo>
                  <a:lnTo>
                    <a:pt x="19" y="359"/>
                  </a:lnTo>
                  <a:lnTo>
                    <a:pt x="17" y="361"/>
                  </a:lnTo>
                  <a:lnTo>
                    <a:pt x="13" y="359"/>
                  </a:lnTo>
                  <a:lnTo>
                    <a:pt x="13" y="363"/>
                  </a:lnTo>
                  <a:lnTo>
                    <a:pt x="9" y="357"/>
                  </a:lnTo>
                  <a:lnTo>
                    <a:pt x="8" y="354"/>
                  </a:lnTo>
                  <a:lnTo>
                    <a:pt x="11" y="350"/>
                  </a:lnTo>
                  <a:lnTo>
                    <a:pt x="13" y="350"/>
                  </a:lnTo>
                  <a:lnTo>
                    <a:pt x="13" y="352"/>
                  </a:lnTo>
                  <a:lnTo>
                    <a:pt x="13" y="350"/>
                  </a:lnTo>
                  <a:lnTo>
                    <a:pt x="17" y="348"/>
                  </a:lnTo>
                  <a:lnTo>
                    <a:pt x="21" y="352"/>
                  </a:lnTo>
                  <a:lnTo>
                    <a:pt x="21" y="348"/>
                  </a:lnTo>
                  <a:lnTo>
                    <a:pt x="22" y="346"/>
                  </a:lnTo>
                  <a:lnTo>
                    <a:pt x="24" y="346"/>
                  </a:lnTo>
                  <a:lnTo>
                    <a:pt x="24" y="344"/>
                  </a:lnTo>
                  <a:lnTo>
                    <a:pt x="19" y="344"/>
                  </a:lnTo>
                  <a:lnTo>
                    <a:pt x="17" y="344"/>
                  </a:lnTo>
                  <a:lnTo>
                    <a:pt x="19" y="342"/>
                  </a:lnTo>
                  <a:lnTo>
                    <a:pt x="21" y="342"/>
                  </a:lnTo>
                  <a:lnTo>
                    <a:pt x="22" y="339"/>
                  </a:lnTo>
                  <a:lnTo>
                    <a:pt x="21" y="337"/>
                  </a:lnTo>
                  <a:lnTo>
                    <a:pt x="22" y="337"/>
                  </a:lnTo>
                  <a:lnTo>
                    <a:pt x="24" y="333"/>
                  </a:lnTo>
                  <a:lnTo>
                    <a:pt x="26" y="333"/>
                  </a:lnTo>
                  <a:lnTo>
                    <a:pt x="26" y="337"/>
                  </a:lnTo>
                  <a:lnTo>
                    <a:pt x="28" y="339"/>
                  </a:lnTo>
                  <a:lnTo>
                    <a:pt x="28" y="335"/>
                  </a:lnTo>
                  <a:lnTo>
                    <a:pt x="28" y="331"/>
                  </a:lnTo>
                  <a:lnTo>
                    <a:pt x="32" y="329"/>
                  </a:lnTo>
                  <a:lnTo>
                    <a:pt x="34" y="327"/>
                  </a:lnTo>
                  <a:lnTo>
                    <a:pt x="30" y="329"/>
                  </a:lnTo>
                  <a:lnTo>
                    <a:pt x="28" y="329"/>
                  </a:lnTo>
                  <a:lnTo>
                    <a:pt x="21" y="331"/>
                  </a:lnTo>
                  <a:lnTo>
                    <a:pt x="21" y="335"/>
                  </a:lnTo>
                  <a:lnTo>
                    <a:pt x="19" y="335"/>
                  </a:lnTo>
                  <a:lnTo>
                    <a:pt x="15" y="341"/>
                  </a:lnTo>
                  <a:lnTo>
                    <a:pt x="13" y="341"/>
                  </a:lnTo>
                  <a:lnTo>
                    <a:pt x="15" y="337"/>
                  </a:lnTo>
                  <a:lnTo>
                    <a:pt x="13" y="333"/>
                  </a:lnTo>
                  <a:lnTo>
                    <a:pt x="15" y="331"/>
                  </a:lnTo>
                  <a:lnTo>
                    <a:pt x="13" y="331"/>
                  </a:lnTo>
                  <a:lnTo>
                    <a:pt x="13" y="329"/>
                  </a:lnTo>
                  <a:lnTo>
                    <a:pt x="17" y="327"/>
                  </a:lnTo>
                  <a:lnTo>
                    <a:pt x="15" y="326"/>
                  </a:lnTo>
                  <a:lnTo>
                    <a:pt x="17" y="324"/>
                  </a:lnTo>
                  <a:lnTo>
                    <a:pt x="13" y="322"/>
                  </a:lnTo>
                  <a:lnTo>
                    <a:pt x="9" y="327"/>
                  </a:lnTo>
                  <a:lnTo>
                    <a:pt x="8" y="326"/>
                  </a:lnTo>
                  <a:lnTo>
                    <a:pt x="6" y="322"/>
                  </a:lnTo>
                  <a:lnTo>
                    <a:pt x="9" y="324"/>
                  </a:lnTo>
                  <a:lnTo>
                    <a:pt x="9" y="322"/>
                  </a:lnTo>
                  <a:lnTo>
                    <a:pt x="9" y="320"/>
                  </a:lnTo>
                  <a:lnTo>
                    <a:pt x="11" y="318"/>
                  </a:lnTo>
                  <a:lnTo>
                    <a:pt x="9" y="318"/>
                  </a:lnTo>
                  <a:lnTo>
                    <a:pt x="9" y="318"/>
                  </a:lnTo>
                  <a:lnTo>
                    <a:pt x="6" y="320"/>
                  </a:lnTo>
                  <a:lnTo>
                    <a:pt x="4" y="318"/>
                  </a:lnTo>
                  <a:lnTo>
                    <a:pt x="6" y="316"/>
                  </a:lnTo>
                  <a:lnTo>
                    <a:pt x="4" y="314"/>
                  </a:lnTo>
                  <a:lnTo>
                    <a:pt x="6" y="313"/>
                  </a:lnTo>
                  <a:lnTo>
                    <a:pt x="8" y="314"/>
                  </a:lnTo>
                  <a:lnTo>
                    <a:pt x="9" y="314"/>
                  </a:lnTo>
                  <a:lnTo>
                    <a:pt x="13" y="313"/>
                  </a:lnTo>
                  <a:lnTo>
                    <a:pt x="15" y="313"/>
                  </a:lnTo>
                  <a:lnTo>
                    <a:pt x="19" y="313"/>
                  </a:lnTo>
                  <a:lnTo>
                    <a:pt x="22" y="313"/>
                  </a:lnTo>
                  <a:lnTo>
                    <a:pt x="24" y="316"/>
                  </a:lnTo>
                  <a:lnTo>
                    <a:pt x="24" y="314"/>
                  </a:lnTo>
                  <a:lnTo>
                    <a:pt x="28" y="311"/>
                  </a:lnTo>
                  <a:lnTo>
                    <a:pt x="32" y="313"/>
                  </a:lnTo>
                  <a:lnTo>
                    <a:pt x="32" y="314"/>
                  </a:lnTo>
                  <a:lnTo>
                    <a:pt x="30" y="316"/>
                  </a:lnTo>
                  <a:lnTo>
                    <a:pt x="30" y="318"/>
                  </a:lnTo>
                  <a:lnTo>
                    <a:pt x="34" y="318"/>
                  </a:lnTo>
                  <a:lnTo>
                    <a:pt x="36" y="314"/>
                  </a:lnTo>
                  <a:lnTo>
                    <a:pt x="34" y="314"/>
                  </a:lnTo>
                  <a:lnTo>
                    <a:pt x="37" y="313"/>
                  </a:lnTo>
                  <a:lnTo>
                    <a:pt x="41" y="311"/>
                  </a:lnTo>
                  <a:lnTo>
                    <a:pt x="43" y="309"/>
                  </a:lnTo>
                  <a:lnTo>
                    <a:pt x="41" y="305"/>
                  </a:lnTo>
                  <a:lnTo>
                    <a:pt x="41" y="303"/>
                  </a:lnTo>
                  <a:lnTo>
                    <a:pt x="39" y="307"/>
                  </a:lnTo>
                  <a:lnTo>
                    <a:pt x="39" y="309"/>
                  </a:lnTo>
                  <a:lnTo>
                    <a:pt x="37" y="311"/>
                  </a:lnTo>
                  <a:lnTo>
                    <a:pt x="34" y="309"/>
                  </a:lnTo>
                  <a:lnTo>
                    <a:pt x="36" y="307"/>
                  </a:lnTo>
                  <a:lnTo>
                    <a:pt x="37" y="307"/>
                  </a:lnTo>
                  <a:lnTo>
                    <a:pt x="36" y="305"/>
                  </a:lnTo>
                  <a:lnTo>
                    <a:pt x="32" y="309"/>
                  </a:lnTo>
                  <a:lnTo>
                    <a:pt x="30" y="309"/>
                  </a:lnTo>
                  <a:lnTo>
                    <a:pt x="28" y="307"/>
                  </a:lnTo>
                  <a:lnTo>
                    <a:pt x="26" y="307"/>
                  </a:lnTo>
                  <a:lnTo>
                    <a:pt x="26" y="309"/>
                  </a:lnTo>
                  <a:lnTo>
                    <a:pt x="24" y="311"/>
                  </a:lnTo>
                  <a:lnTo>
                    <a:pt x="22" y="311"/>
                  </a:lnTo>
                  <a:lnTo>
                    <a:pt x="19" y="309"/>
                  </a:lnTo>
                  <a:lnTo>
                    <a:pt x="13" y="311"/>
                  </a:lnTo>
                  <a:lnTo>
                    <a:pt x="11" y="311"/>
                  </a:lnTo>
                  <a:lnTo>
                    <a:pt x="8" y="313"/>
                  </a:lnTo>
                  <a:lnTo>
                    <a:pt x="8" y="311"/>
                  </a:lnTo>
                  <a:lnTo>
                    <a:pt x="6" y="309"/>
                  </a:lnTo>
                  <a:lnTo>
                    <a:pt x="6" y="307"/>
                  </a:lnTo>
                  <a:lnTo>
                    <a:pt x="6" y="307"/>
                  </a:lnTo>
                  <a:lnTo>
                    <a:pt x="9" y="305"/>
                  </a:lnTo>
                  <a:lnTo>
                    <a:pt x="8" y="305"/>
                  </a:lnTo>
                  <a:lnTo>
                    <a:pt x="6" y="303"/>
                  </a:lnTo>
                  <a:lnTo>
                    <a:pt x="6" y="303"/>
                  </a:lnTo>
                  <a:lnTo>
                    <a:pt x="6" y="303"/>
                  </a:lnTo>
                  <a:lnTo>
                    <a:pt x="8" y="303"/>
                  </a:lnTo>
                  <a:lnTo>
                    <a:pt x="13" y="303"/>
                  </a:lnTo>
                  <a:lnTo>
                    <a:pt x="15" y="301"/>
                  </a:lnTo>
                  <a:lnTo>
                    <a:pt x="11" y="301"/>
                  </a:lnTo>
                  <a:lnTo>
                    <a:pt x="9" y="301"/>
                  </a:lnTo>
                  <a:lnTo>
                    <a:pt x="8" y="301"/>
                  </a:lnTo>
                  <a:lnTo>
                    <a:pt x="9" y="299"/>
                  </a:lnTo>
                  <a:lnTo>
                    <a:pt x="4" y="296"/>
                  </a:lnTo>
                  <a:lnTo>
                    <a:pt x="4" y="296"/>
                  </a:lnTo>
                  <a:lnTo>
                    <a:pt x="8" y="294"/>
                  </a:lnTo>
                  <a:lnTo>
                    <a:pt x="9" y="292"/>
                  </a:lnTo>
                  <a:lnTo>
                    <a:pt x="11" y="294"/>
                  </a:lnTo>
                  <a:lnTo>
                    <a:pt x="13" y="292"/>
                  </a:lnTo>
                  <a:lnTo>
                    <a:pt x="21" y="294"/>
                  </a:lnTo>
                  <a:lnTo>
                    <a:pt x="22" y="294"/>
                  </a:lnTo>
                  <a:lnTo>
                    <a:pt x="26" y="294"/>
                  </a:lnTo>
                  <a:lnTo>
                    <a:pt x="30" y="292"/>
                  </a:lnTo>
                  <a:lnTo>
                    <a:pt x="26" y="292"/>
                  </a:lnTo>
                  <a:lnTo>
                    <a:pt x="24" y="292"/>
                  </a:lnTo>
                  <a:lnTo>
                    <a:pt x="21" y="292"/>
                  </a:lnTo>
                  <a:lnTo>
                    <a:pt x="17" y="290"/>
                  </a:lnTo>
                  <a:lnTo>
                    <a:pt x="13" y="290"/>
                  </a:lnTo>
                  <a:lnTo>
                    <a:pt x="9" y="290"/>
                  </a:lnTo>
                  <a:lnTo>
                    <a:pt x="8" y="288"/>
                  </a:lnTo>
                  <a:lnTo>
                    <a:pt x="9" y="286"/>
                  </a:lnTo>
                  <a:lnTo>
                    <a:pt x="6" y="284"/>
                  </a:lnTo>
                  <a:lnTo>
                    <a:pt x="6" y="283"/>
                  </a:lnTo>
                  <a:lnTo>
                    <a:pt x="6" y="283"/>
                  </a:lnTo>
                  <a:lnTo>
                    <a:pt x="9" y="284"/>
                  </a:lnTo>
                  <a:lnTo>
                    <a:pt x="9" y="288"/>
                  </a:lnTo>
                  <a:lnTo>
                    <a:pt x="13" y="286"/>
                  </a:lnTo>
                  <a:lnTo>
                    <a:pt x="11" y="283"/>
                  </a:lnTo>
                  <a:lnTo>
                    <a:pt x="15" y="283"/>
                  </a:lnTo>
                  <a:lnTo>
                    <a:pt x="17" y="286"/>
                  </a:lnTo>
                  <a:lnTo>
                    <a:pt x="19" y="286"/>
                  </a:lnTo>
                  <a:lnTo>
                    <a:pt x="21" y="284"/>
                  </a:lnTo>
                  <a:lnTo>
                    <a:pt x="17" y="283"/>
                  </a:lnTo>
                  <a:lnTo>
                    <a:pt x="21" y="279"/>
                  </a:lnTo>
                  <a:lnTo>
                    <a:pt x="24" y="283"/>
                  </a:lnTo>
                  <a:lnTo>
                    <a:pt x="24" y="281"/>
                  </a:lnTo>
                  <a:lnTo>
                    <a:pt x="24" y="279"/>
                  </a:lnTo>
                  <a:lnTo>
                    <a:pt x="26" y="277"/>
                  </a:lnTo>
                  <a:lnTo>
                    <a:pt x="30" y="279"/>
                  </a:lnTo>
                  <a:lnTo>
                    <a:pt x="30" y="283"/>
                  </a:lnTo>
                  <a:lnTo>
                    <a:pt x="32" y="284"/>
                  </a:lnTo>
                  <a:lnTo>
                    <a:pt x="34" y="283"/>
                  </a:lnTo>
                  <a:lnTo>
                    <a:pt x="32" y="281"/>
                  </a:lnTo>
                  <a:lnTo>
                    <a:pt x="34" y="279"/>
                  </a:lnTo>
                  <a:lnTo>
                    <a:pt x="28" y="275"/>
                  </a:lnTo>
                  <a:lnTo>
                    <a:pt x="26" y="273"/>
                  </a:lnTo>
                  <a:lnTo>
                    <a:pt x="21" y="273"/>
                  </a:lnTo>
                  <a:lnTo>
                    <a:pt x="19" y="271"/>
                  </a:lnTo>
                  <a:lnTo>
                    <a:pt x="22" y="270"/>
                  </a:lnTo>
                  <a:lnTo>
                    <a:pt x="24" y="271"/>
                  </a:lnTo>
                  <a:lnTo>
                    <a:pt x="26" y="270"/>
                  </a:lnTo>
                  <a:lnTo>
                    <a:pt x="28" y="271"/>
                  </a:lnTo>
                  <a:lnTo>
                    <a:pt x="30" y="271"/>
                  </a:lnTo>
                  <a:lnTo>
                    <a:pt x="32" y="271"/>
                  </a:lnTo>
                  <a:lnTo>
                    <a:pt x="34" y="275"/>
                  </a:lnTo>
                  <a:lnTo>
                    <a:pt x="37" y="275"/>
                  </a:lnTo>
                  <a:lnTo>
                    <a:pt x="39" y="273"/>
                  </a:lnTo>
                  <a:lnTo>
                    <a:pt x="45" y="270"/>
                  </a:lnTo>
                  <a:lnTo>
                    <a:pt x="45" y="270"/>
                  </a:lnTo>
                  <a:lnTo>
                    <a:pt x="43" y="270"/>
                  </a:lnTo>
                  <a:lnTo>
                    <a:pt x="39" y="271"/>
                  </a:lnTo>
                  <a:lnTo>
                    <a:pt x="37" y="270"/>
                  </a:lnTo>
                  <a:lnTo>
                    <a:pt x="39" y="268"/>
                  </a:lnTo>
                  <a:lnTo>
                    <a:pt x="39" y="268"/>
                  </a:lnTo>
                  <a:lnTo>
                    <a:pt x="34" y="270"/>
                  </a:lnTo>
                  <a:lnTo>
                    <a:pt x="32" y="266"/>
                  </a:lnTo>
                  <a:lnTo>
                    <a:pt x="34" y="264"/>
                  </a:lnTo>
                  <a:lnTo>
                    <a:pt x="32" y="262"/>
                  </a:lnTo>
                  <a:lnTo>
                    <a:pt x="34" y="260"/>
                  </a:lnTo>
                  <a:lnTo>
                    <a:pt x="36" y="262"/>
                  </a:lnTo>
                  <a:lnTo>
                    <a:pt x="39" y="262"/>
                  </a:lnTo>
                  <a:lnTo>
                    <a:pt x="41" y="264"/>
                  </a:lnTo>
                  <a:lnTo>
                    <a:pt x="43" y="262"/>
                  </a:lnTo>
                  <a:lnTo>
                    <a:pt x="49" y="268"/>
                  </a:lnTo>
                  <a:lnTo>
                    <a:pt x="52" y="270"/>
                  </a:lnTo>
                  <a:lnTo>
                    <a:pt x="56" y="270"/>
                  </a:lnTo>
                  <a:lnTo>
                    <a:pt x="54" y="268"/>
                  </a:lnTo>
                  <a:lnTo>
                    <a:pt x="51" y="268"/>
                  </a:lnTo>
                  <a:lnTo>
                    <a:pt x="49" y="264"/>
                  </a:lnTo>
                  <a:lnTo>
                    <a:pt x="45" y="260"/>
                  </a:lnTo>
                  <a:lnTo>
                    <a:pt x="45" y="258"/>
                  </a:lnTo>
                  <a:lnTo>
                    <a:pt x="47" y="258"/>
                  </a:lnTo>
                  <a:lnTo>
                    <a:pt x="47" y="260"/>
                  </a:lnTo>
                  <a:lnTo>
                    <a:pt x="51" y="262"/>
                  </a:lnTo>
                  <a:lnTo>
                    <a:pt x="52" y="262"/>
                  </a:lnTo>
                  <a:lnTo>
                    <a:pt x="54" y="266"/>
                  </a:lnTo>
                  <a:lnTo>
                    <a:pt x="58" y="266"/>
                  </a:lnTo>
                  <a:lnTo>
                    <a:pt x="58" y="264"/>
                  </a:lnTo>
                  <a:lnTo>
                    <a:pt x="56" y="264"/>
                  </a:lnTo>
                  <a:lnTo>
                    <a:pt x="56" y="260"/>
                  </a:lnTo>
                  <a:lnTo>
                    <a:pt x="52" y="260"/>
                  </a:lnTo>
                  <a:lnTo>
                    <a:pt x="49" y="258"/>
                  </a:lnTo>
                  <a:lnTo>
                    <a:pt x="49" y="258"/>
                  </a:lnTo>
                  <a:lnTo>
                    <a:pt x="52" y="258"/>
                  </a:lnTo>
                  <a:lnTo>
                    <a:pt x="52" y="258"/>
                  </a:lnTo>
                  <a:lnTo>
                    <a:pt x="54" y="256"/>
                  </a:lnTo>
                  <a:lnTo>
                    <a:pt x="58" y="255"/>
                  </a:lnTo>
                  <a:lnTo>
                    <a:pt x="58" y="255"/>
                  </a:lnTo>
                  <a:lnTo>
                    <a:pt x="56" y="255"/>
                  </a:lnTo>
                  <a:lnTo>
                    <a:pt x="54" y="255"/>
                  </a:lnTo>
                  <a:lnTo>
                    <a:pt x="56" y="251"/>
                  </a:lnTo>
                  <a:lnTo>
                    <a:pt x="60" y="251"/>
                  </a:lnTo>
                  <a:lnTo>
                    <a:pt x="62" y="253"/>
                  </a:lnTo>
                  <a:lnTo>
                    <a:pt x="65" y="249"/>
                  </a:lnTo>
                  <a:lnTo>
                    <a:pt x="62" y="249"/>
                  </a:lnTo>
                  <a:lnTo>
                    <a:pt x="62" y="247"/>
                  </a:lnTo>
                  <a:lnTo>
                    <a:pt x="65" y="247"/>
                  </a:lnTo>
                  <a:lnTo>
                    <a:pt x="67" y="243"/>
                  </a:lnTo>
                  <a:lnTo>
                    <a:pt x="69" y="243"/>
                  </a:lnTo>
                  <a:lnTo>
                    <a:pt x="71" y="247"/>
                  </a:lnTo>
                  <a:lnTo>
                    <a:pt x="71" y="251"/>
                  </a:lnTo>
                  <a:lnTo>
                    <a:pt x="73" y="253"/>
                  </a:lnTo>
                  <a:lnTo>
                    <a:pt x="71" y="255"/>
                  </a:lnTo>
                  <a:lnTo>
                    <a:pt x="69" y="256"/>
                  </a:lnTo>
                  <a:lnTo>
                    <a:pt x="73" y="255"/>
                  </a:lnTo>
                  <a:lnTo>
                    <a:pt x="75" y="253"/>
                  </a:lnTo>
                  <a:lnTo>
                    <a:pt x="75" y="251"/>
                  </a:lnTo>
                  <a:lnTo>
                    <a:pt x="77" y="249"/>
                  </a:lnTo>
                  <a:lnTo>
                    <a:pt x="80" y="249"/>
                  </a:lnTo>
                  <a:lnTo>
                    <a:pt x="84" y="251"/>
                  </a:lnTo>
                  <a:lnTo>
                    <a:pt x="86" y="251"/>
                  </a:lnTo>
                  <a:lnTo>
                    <a:pt x="86" y="249"/>
                  </a:lnTo>
                  <a:lnTo>
                    <a:pt x="88" y="247"/>
                  </a:lnTo>
                  <a:lnTo>
                    <a:pt x="84" y="245"/>
                  </a:lnTo>
                  <a:lnTo>
                    <a:pt x="90" y="240"/>
                  </a:lnTo>
                  <a:lnTo>
                    <a:pt x="92" y="240"/>
                  </a:lnTo>
                  <a:lnTo>
                    <a:pt x="94" y="238"/>
                  </a:lnTo>
                  <a:lnTo>
                    <a:pt x="90" y="236"/>
                  </a:lnTo>
                  <a:lnTo>
                    <a:pt x="90" y="234"/>
                  </a:lnTo>
                  <a:lnTo>
                    <a:pt x="94" y="230"/>
                  </a:lnTo>
                  <a:lnTo>
                    <a:pt x="92" y="230"/>
                  </a:lnTo>
                  <a:lnTo>
                    <a:pt x="90" y="230"/>
                  </a:lnTo>
                  <a:lnTo>
                    <a:pt x="88" y="232"/>
                  </a:lnTo>
                  <a:lnTo>
                    <a:pt x="86" y="232"/>
                  </a:lnTo>
                  <a:lnTo>
                    <a:pt x="86" y="236"/>
                  </a:lnTo>
                  <a:lnTo>
                    <a:pt x="84" y="240"/>
                  </a:lnTo>
                  <a:lnTo>
                    <a:pt x="86" y="238"/>
                  </a:lnTo>
                  <a:lnTo>
                    <a:pt x="86" y="240"/>
                  </a:lnTo>
                  <a:lnTo>
                    <a:pt x="80" y="245"/>
                  </a:lnTo>
                  <a:lnTo>
                    <a:pt x="77" y="245"/>
                  </a:lnTo>
                  <a:lnTo>
                    <a:pt x="73" y="247"/>
                  </a:lnTo>
                  <a:lnTo>
                    <a:pt x="71" y="245"/>
                  </a:lnTo>
                  <a:lnTo>
                    <a:pt x="71" y="241"/>
                  </a:lnTo>
                  <a:lnTo>
                    <a:pt x="75" y="241"/>
                  </a:lnTo>
                  <a:lnTo>
                    <a:pt x="75" y="240"/>
                  </a:lnTo>
                  <a:lnTo>
                    <a:pt x="73" y="240"/>
                  </a:lnTo>
                  <a:lnTo>
                    <a:pt x="69" y="241"/>
                  </a:lnTo>
                  <a:lnTo>
                    <a:pt x="69" y="240"/>
                  </a:lnTo>
                  <a:lnTo>
                    <a:pt x="71" y="238"/>
                  </a:lnTo>
                  <a:lnTo>
                    <a:pt x="73" y="236"/>
                  </a:lnTo>
                  <a:lnTo>
                    <a:pt x="75" y="232"/>
                  </a:lnTo>
                  <a:lnTo>
                    <a:pt x="73" y="230"/>
                  </a:lnTo>
                  <a:lnTo>
                    <a:pt x="77" y="228"/>
                  </a:lnTo>
                  <a:lnTo>
                    <a:pt x="77" y="225"/>
                  </a:lnTo>
                  <a:lnTo>
                    <a:pt x="79" y="225"/>
                  </a:lnTo>
                  <a:lnTo>
                    <a:pt x="82" y="225"/>
                  </a:lnTo>
                  <a:lnTo>
                    <a:pt x="80" y="223"/>
                  </a:lnTo>
                  <a:lnTo>
                    <a:pt x="80" y="221"/>
                  </a:lnTo>
                  <a:lnTo>
                    <a:pt x="82" y="219"/>
                  </a:lnTo>
                  <a:lnTo>
                    <a:pt x="82" y="217"/>
                  </a:lnTo>
                  <a:lnTo>
                    <a:pt x="84" y="217"/>
                  </a:lnTo>
                  <a:lnTo>
                    <a:pt x="86" y="215"/>
                  </a:lnTo>
                  <a:lnTo>
                    <a:pt x="86" y="217"/>
                  </a:lnTo>
                  <a:lnTo>
                    <a:pt x="88" y="219"/>
                  </a:lnTo>
                  <a:lnTo>
                    <a:pt x="90" y="219"/>
                  </a:lnTo>
                  <a:lnTo>
                    <a:pt x="92" y="217"/>
                  </a:lnTo>
                  <a:lnTo>
                    <a:pt x="94" y="215"/>
                  </a:lnTo>
                  <a:lnTo>
                    <a:pt x="90" y="213"/>
                  </a:lnTo>
                  <a:lnTo>
                    <a:pt x="90" y="213"/>
                  </a:lnTo>
                  <a:lnTo>
                    <a:pt x="92" y="210"/>
                  </a:lnTo>
                  <a:lnTo>
                    <a:pt x="97" y="210"/>
                  </a:lnTo>
                  <a:lnTo>
                    <a:pt x="97" y="208"/>
                  </a:lnTo>
                  <a:lnTo>
                    <a:pt x="95" y="208"/>
                  </a:lnTo>
                  <a:lnTo>
                    <a:pt x="97" y="206"/>
                  </a:lnTo>
                  <a:lnTo>
                    <a:pt x="99" y="204"/>
                  </a:lnTo>
                  <a:lnTo>
                    <a:pt x="99" y="202"/>
                  </a:lnTo>
                  <a:lnTo>
                    <a:pt x="103" y="202"/>
                  </a:lnTo>
                  <a:lnTo>
                    <a:pt x="105" y="202"/>
                  </a:lnTo>
                  <a:lnTo>
                    <a:pt x="107" y="198"/>
                  </a:lnTo>
                  <a:lnTo>
                    <a:pt x="108" y="198"/>
                  </a:lnTo>
                  <a:lnTo>
                    <a:pt x="110" y="195"/>
                  </a:lnTo>
                  <a:lnTo>
                    <a:pt x="108" y="195"/>
                  </a:lnTo>
                  <a:lnTo>
                    <a:pt x="108" y="197"/>
                  </a:lnTo>
                  <a:lnTo>
                    <a:pt x="107" y="197"/>
                  </a:lnTo>
                  <a:lnTo>
                    <a:pt x="105" y="195"/>
                  </a:lnTo>
                  <a:lnTo>
                    <a:pt x="105" y="191"/>
                  </a:lnTo>
                  <a:lnTo>
                    <a:pt x="103" y="191"/>
                  </a:lnTo>
                  <a:lnTo>
                    <a:pt x="103" y="189"/>
                  </a:lnTo>
                  <a:lnTo>
                    <a:pt x="105" y="187"/>
                  </a:lnTo>
                  <a:lnTo>
                    <a:pt x="108" y="191"/>
                  </a:lnTo>
                  <a:lnTo>
                    <a:pt x="108" y="189"/>
                  </a:lnTo>
                  <a:lnTo>
                    <a:pt x="108" y="187"/>
                  </a:lnTo>
                  <a:lnTo>
                    <a:pt x="107" y="185"/>
                  </a:lnTo>
                  <a:lnTo>
                    <a:pt x="107" y="183"/>
                  </a:lnTo>
                  <a:lnTo>
                    <a:pt x="107" y="183"/>
                  </a:lnTo>
                  <a:lnTo>
                    <a:pt x="108" y="183"/>
                  </a:lnTo>
                  <a:lnTo>
                    <a:pt x="110" y="183"/>
                  </a:lnTo>
                  <a:lnTo>
                    <a:pt x="110" y="182"/>
                  </a:lnTo>
                  <a:lnTo>
                    <a:pt x="108" y="180"/>
                  </a:lnTo>
                  <a:lnTo>
                    <a:pt x="108" y="180"/>
                  </a:lnTo>
                  <a:lnTo>
                    <a:pt x="108" y="178"/>
                  </a:lnTo>
                  <a:lnTo>
                    <a:pt x="110" y="176"/>
                  </a:lnTo>
                  <a:lnTo>
                    <a:pt x="112" y="176"/>
                  </a:lnTo>
                  <a:lnTo>
                    <a:pt x="114" y="178"/>
                  </a:lnTo>
                  <a:lnTo>
                    <a:pt x="114" y="176"/>
                  </a:lnTo>
                  <a:lnTo>
                    <a:pt x="112" y="174"/>
                  </a:lnTo>
                  <a:lnTo>
                    <a:pt x="112" y="172"/>
                  </a:lnTo>
                  <a:lnTo>
                    <a:pt x="108" y="170"/>
                  </a:lnTo>
                  <a:lnTo>
                    <a:pt x="108" y="170"/>
                  </a:lnTo>
                  <a:lnTo>
                    <a:pt x="110" y="167"/>
                  </a:lnTo>
                  <a:lnTo>
                    <a:pt x="116" y="167"/>
                  </a:lnTo>
                  <a:lnTo>
                    <a:pt x="118" y="169"/>
                  </a:lnTo>
                  <a:lnTo>
                    <a:pt x="120" y="169"/>
                  </a:lnTo>
                  <a:lnTo>
                    <a:pt x="120" y="167"/>
                  </a:lnTo>
                  <a:lnTo>
                    <a:pt x="122" y="165"/>
                  </a:lnTo>
                  <a:lnTo>
                    <a:pt x="120" y="167"/>
                  </a:lnTo>
                  <a:lnTo>
                    <a:pt x="118" y="165"/>
                  </a:lnTo>
                  <a:lnTo>
                    <a:pt x="116" y="163"/>
                  </a:lnTo>
                  <a:lnTo>
                    <a:pt x="112" y="163"/>
                  </a:lnTo>
                  <a:lnTo>
                    <a:pt x="110" y="161"/>
                  </a:lnTo>
                  <a:lnTo>
                    <a:pt x="112" y="159"/>
                  </a:lnTo>
                  <a:lnTo>
                    <a:pt x="112" y="157"/>
                  </a:lnTo>
                  <a:lnTo>
                    <a:pt x="112" y="159"/>
                  </a:lnTo>
                  <a:lnTo>
                    <a:pt x="114" y="159"/>
                  </a:lnTo>
                  <a:lnTo>
                    <a:pt x="116" y="157"/>
                  </a:lnTo>
                  <a:lnTo>
                    <a:pt x="114" y="157"/>
                  </a:lnTo>
                  <a:lnTo>
                    <a:pt x="114" y="155"/>
                  </a:lnTo>
                  <a:lnTo>
                    <a:pt x="116" y="154"/>
                  </a:lnTo>
                  <a:lnTo>
                    <a:pt x="114" y="152"/>
                  </a:lnTo>
                  <a:lnTo>
                    <a:pt x="114" y="152"/>
                  </a:lnTo>
                  <a:lnTo>
                    <a:pt x="114" y="152"/>
                  </a:lnTo>
                  <a:lnTo>
                    <a:pt x="118" y="154"/>
                  </a:lnTo>
                  <a:lnTo>
                    <a:pt x="120" y="152"/>
                  </a:lnTo>
                  <a:lnTo>
                    <a:pt x="116" y="150"/>
                  </a:lnTo>
                  <a:lnTo>
                    <a:pt x="118" y="148"/>
                  </a:lnTo>
                  <a:lnTo>
                    <a:pt x="120" y="150"/>
                  </a:lnTo>
                  <a:lnTo>
                    <a:pt x="122" y="148"/>
                  </a:lnTo>
                  <a:lnTo>
                    <a:pt x="120" y="146"/>
                  </a:lnTo>
                  <a:lnTo>
                    <a:pt x="116" y="144"/>
                  </a:lnTo>
                  <a:lnTo>
                    <a:pt x="118" y="144"/>
                  </a:lnTo>
                  <a:lnTo>
                    <a:pt x="120" y="144"/>
                  </a:lnTo>
                  <a:lnTo>
                    <a:pt x="123" y="140"/>
                  </a:lnTo>
                  <a:lnTo>
                    <a:pt x="125" y="142"/>
                  </a:lnTo>
                  <a:lnTo>
                    <a:pt x="127" y="140"/>
                  </a:lnTo>
                  <a:lnTo>
                    <a:pt x="127" y="139"/>
                  </a:lnTo>
                  <a:lnTo>
                    <a:pt x="133" y="137"/>
                  </a:lnTo>
                  <a:lnTo>
                    <a:pt x="135" y="137"/>
                  </a:lnTo>
                  <a:lnTo>
                    <a:pt x="137" y="137"/>
                  </a:lnTo>
                  <a:lnTo>
                    <a:pt x="142" y="139"/>
                  </a:lnTo>
                  <a:lnTo>
                    <a:pt x="142" y="137"/>
                  </a:lnTo>
                  <a:lnTo>
                    <a:pt x="140" y="137"/>
                  </a:lnTo>
                  <a:lnTo>
                    <a:pt x="138" y="133"/>
                  </a:lnTo>
                  <a:lnTo>
                    <a:pt x="137" y="135"/>
                  </a:lnTo>
                  <a:lnTo>
                    <a:pt x="135" y="133"/>
                  </a:lnTo>
                  <a:lnTo>
                    <a:pt x="131" y="135"/>
                  </a:lnTo>
                  <a:lnTo>
                    <a:pt x="129" y="133"/>
                  </a:lnTo>
                  <a:lnTo>
                    <a:pt x="129" y="131"/>
                  </a:lnTo>
                  <a:lnTo>
                    <a:pt x="131" y="129"/>
                  </a:lnTo>
                  <a:lnTo>
                    <a:pt x="135" y="129"/>
                  </a:lnTo>
                  <a:lnTo>
                    <a:pt x="133" y="127"/>
                  </a:lnTo>
                  <a:lnTo>
                    <a:pt x="135" y="124"/>
                  </a:lnTo>
                  <a:lnTo>
                    <a:pt x="135" y="124"/>
                  </a:lnTo>
                  <a:lnTo>
                    <a:pt x="138" y="127"/>
                  </a:lnTo>
                  <a:lnTo>
                    <a:pt x="140" y="127"/>
                  </a:lnTo>
                  <a:lnTo>
                    <a:pt x="142" y="129"/>
                  </a:lnTo>
                  <a:lnTo>
                    <a:pt x="142" y="127"/>
                  </a:lnTo>
                  <a:lnTo>
                    <a:pt x="138" y="124"/>
                  </a:lnTo>
                  <a:lnTo>
                    <a:pt x="137" y="122"/>
                  </a:lnTo>
                  <a:lnTo>
                    <a:pt x="138" y="118"/>
                  </a:lnTo>
                  <a:lnTo>
                    <a:pt x="142" y="118"/>
                  </a:lnTo>
                  <a:lnTo>
                    <a:pt x="140" y="116"/>
                  </a:lnTo>
                  <a:lnTo>
                    <a:pt x="138" y="116"/>
                  </a:lnTo>
                  <a:lnTo>
                    <a:pt x="135" y="120"/>
                  </a:lnTo>
                  <a:lnTo>
                    <a:pt x="133" y="120"/>
                  </a:lnTo>
                  <a:lnTo>
                    <a:pt x="135" y="118"/>
                  </a:lnTo>
                  <a:lnTo>
                    <a:pt x="133" y="116"/>
                  </a:lnTo>
                  <a:lnTo>
                    <a:pt x="135" y="112"/>
                  </a:lnTo>
                  <a:lnTo>
                    <a:pt x="137" y="112"/>
                  </a:lnTo>
                  <a:lnTo>
                    <a:pt x="138" y="112"/>
                  </a:lnTo>
                  <a:lnTo>
                    <a:pt x="144" y="112"/>
                  </a:lnTo>
                  <a:lnTo>
                    <a:pt x="146" y="111"/>
                  </a:lnTo>
                  <a:lnTo>
                    <a:pt x="142" y="109"/>
                  </a:lnTo>
                  <a:lnTo>
                    <a:pt x="138" y="109"/>
                  </a:lnTo>
                  <a:lnTo>
                    <a:pt x="137" y="105"/>
                  </a:lnTo>
                  <a:lnTo>
                    <a:pt x="140" y="103"/>
                  </a:lnTo>
                  <a:lnTo>
                    <a:pt x="142" y="103"/>
                  </a:lnTo>
                  <a:lnTo>
                    <a:pt x="140" y="105"/>
                  </a:lnTo>
                  <a:lnTo>
                    <a:pt x="142" y="107"/>
                  </a:lnTo>
                  <a:lnTo>
                    <a:pt x="144" y="105"/>
                  </a:lnTo>
                  <a:lnTo>
                    <a:pt x="146" y="103"/>
                  </a:lnTo>
                  <a:lnTo>
                    <a:pt x="148" y="107"/>
                  </a:lnTo>
                  <a:lnTo>
                    <a:pt x="148" y="109"/>
                  </a:lnTo>
                  <a:lnTo>
                    <a:pt x="150" y="112"/>
                  </a:lnTo>
                  <a:lnTo>
                    <a:pt x="151" y="111"/>
                  </a:lnTo>
                  <a:lnTo>
                    <a:pt x="150" y="107"/>
                  </a:lnTo>
                  <a:lnTo>
                    <a:pt x="151" y="105"/>
                  </a:lnTo>
                  <a:lnTo>
                    <a:pt x="153" y="105"/>
                  </a:lnTo>
                  <a:lnTo>
                    <a:pt x="151" y="103"/>
                  </a:lnTo>
                  <a:lnTo>
                    <a:pt x="150" y="101"/>
                  </a:lnTo>
                  <a:lnTo>
                    <a:pt x="151" y="101"/>
                  </a:lnTo>
                  <a:lnTo>
                    <a:pt x="153" y="103"/>
                  </a:lnTo>
                  <a:lnTo>
                    <a:pt x="155" y="101"/>
                  </a:lnTo>
                  <a:lnTo>
                    <a:pt x="153" y="99"/>
                  </a:lnTo>
                  <a:lnTo>
                    <a:pt x="157" y="99"/>
                  </a:lnTo>
                  <a:lnTo>
                    <a:pt x="157" y="101"/>
                  </a:lnTo>
                  <a:lnTo>
                    <a:pt x="161" y="99"/>
                  </a:lnTo>
                  <a:lnTo>
                    <a:pt x="161" y="103"/>
                  </a:lnTo>
                  <a:lnTo>
                    <a:pt x="163" y="103"/>
                  </a:lnTo>
                  <a:lnTo>
                    <a:pt x="163" y="103"/>
                  </a:lnTo>
                  <a:lnTo>
                    <a:pt x="165" y="97"/>
                  </a:lnTo>
                  <a:lnTo>
                    <a:pt x="166" y="96"/>
                  </a:lnTo>
                  <a:lnTo>
                    <a:pt x="166" y="94"/>
                  </a:lnTo>
                  <a:lnTo>
                    <a:pt x="165" y="94"/>
                  </a:lnTo>
                  <a:lnTo>
                    <a:pt x="161" y="96"/>
                  </a:lnTo>
                  <a:lnTo>
                    <a:pt x="159" y="94"/>
                  </a:lnTo>
                  <a:lnTo>
                    <a:pt x="151" y="96"/>
                  </a:lnTo>
                  <a:lnTo>
                    <a:pt x="150" y="96"/>
                  </a:lnTo>
                  <a:lnTo>
                    <a:pt x="151" y="92"/>
                  </a:lnTo>
                  <a:lnTo>
                    <a:pt x="153" y="92"/>
                  </a:lnTo>
                  <a:lnTo>
                    <a:pt x="155" y="92"/>
                  </a:lnTo>
                  <a:lnTo>
                    <a:pt x="155" y="90"/>
                  </a:lnTo>
                  <a:lnTo>
                    <a:pt x="157" y="86"/>
                  </a:lnTo>
                  <a:lnTo>
                    <a:pt x="159" y="86"/>
                  </a:lnTo>
                  <a:lnTo>
                    <a:pt x="161" y="88"/>
                  </a:lnTo>
                  <a:lnTo>
                    <a:pt x="163" y="88"/>
                  </a:lnTo>
                  <a:lnTo>
                    <a:pt x="161" y="86"/>
                  </a:lnTo>
                  <a:lnTo>
                    <a:pt x="161" y="84"/>
                  </a:lnTo>
                  <a:lnTo>
                    <a:pt x="165" y="84"/>
                  </a:lnTo>
                  <a:lnTo>
                    <a:pt x="165" y="82"/>
                  </a:lnTo>
                  <a:lnTo>
                    <a:pt x="163" y="82"/>
                  </a:lnTo>
                  <a:lnTo>
                    <a:pt x="165" y="81"/>
                  </a:lnTo>
                  <a:lnTo>
                    <a:pt x="168" y="81"/>
                  </a:lnTo>
                  <a:lnTo>
                    <a:pt x="166" y="77"/>
                  </a:lnTo>
                  <a:lnTo>
                    <a:pt x="165" y="79"/>
                  </a:lnTo>
                  <a:lnTo>
                    <a:pt x="163" y="77"/>
                  </a:lnTo>
                  <a:lnTo>
                    <a:pt x="166" y="73"/>
                  </a:lnTo>
                  <a:lnTo>
                    <a:pt x="168" y="73"/>
                  </a:lnTo>
                  <a:lnTo>
                    <a:pt x="172" y="75"/>
                  </a:lnTo>
                  <a:lnTo>
                    <a:pt x="172" y="71"/>
                  </a:lnTo>
                  <a:lnTo>
                    <a:pt x="170" y="69"/>
                  </a:lnTo>
                  <a:lnTo>
                    <a:pt x="170" y="64"/>
                  </a:lnTo>
                  <a:lnTo>
                    <a:pt x="172" y="64"/>
                  </a:lnTo>
                  <a:lnTo>
                    <a:pt x="174" y="66"/>
                  </a:lnTo>
                  <a:lnTo>
                    <a:pt x="176" y="66"/>
                  </a:lnTo>
                  <a:lnTo>
                    <a:pt x="176" y="71"/>
                  </a:lnTo>
                  <a:lnTo>
                    <a:pt x="178" y="73"/>
                  </a:lnTo>
                  <a:lnTo>
                    <a:pt x="176" y="69"/>
                  </a:lnTo>
                  <a:lnTo>
                    <a:pt x="180" y="69"/>
                  </a:lnTo>
                  <a:lnTo>
                    <a:pt x="183" y="69"/>
                  </a:lnTo>
                  <a:lnTo>
                    <a:pt x="181" y="68"/>
                  </a:lnTo>
                  <a:lnTo>
                    <a:pt x="180" y="68"/>
                  </a:lnTo>
                  <a:lnTo>
                    <a:pt x="176" y="64"/>
                  </a:lnTo>
                  <a:lnTo>
                    <a:pt x="176" y="62"/>
                  </a:lnTo>
                  <a:lnTo>
                    <a:pt x="180" y="60"/>
                  </a:lnTo>
                  <a:lnTo>
                    <a:pt x="181" y="62"/>
                  </a:lnTo>
                  <a:lnTo>
                    <a:pt x="183" y="68"/>
                  </a:lnTo>
                  <a:lnTo>
                    <a:pt x="187" y="69"/>
                  </a:lnTo>
                  <a:lnTo>
                    <a:pt x="189" y="73"/>
                  </a:lnTo>
                  <a:lnTo>
                    <a:pt x="189" y="69"/>
                  </a:lnTo>
                  <a:lnTo>
                    <a:pt x="189" y="68"/>
                  </a:lnTo>
                  <a:lnTo>
                    <a:pt x="183" y="64"/>
                  </a:lnTo>
                  <a:lnTo>
                    <a:pt x="183" y="62"/>
                  </a:lnTo>
                  <a:lnTo>
                    <a:pt x="183" y="58"/>
                  </a:lnTo>
                  <a:lnTo>
                    <a:pt x="185" y="54"/>
                  </a:lnTo>
                  <a:lnTo>
                    <a:pt x="189" y="51"/>
                  </a:lnTo>
                  <a:lnTo>
                    <a:pt x="191" y="53"/>
                  </a:lnTo>
                  <a:lnTo>
                    <a:pt x="191" y="56"/>
                  </a:lnTo>
                  <a:lnTo>
                    <a:pt x="189" y="60"/>
                  </a:lnTo>
                  <a:lnTo>
                    <a:pt x="189" y="64"/>
                  </a:lnTo>
                  <a:lnTo>
                    <a:pt x="193" y="60"/>
                  </a:lnTo>
                  <a:lnTo>
                    <a:pt x="193" y="58"/>
                  </a:lnTo>
                  <a:lnTo>
                    <a:pt x="193" y="54"/>
                  </a:lnTo>
                  <a:lnTo>
                    <a:pt x="196" y="49"/>
                  </a:lnTo>
                  <a:lnTo>
                    <a:pt x="198" y="47"/>
                  </a:lnTo>
                  <a:lnTo>
                    <a:pt x="200" y="56"/>
                  </a:lnTo>
                  <a:lnTo>
                    <a:pt x="198" y="60"/>
                  </a:lnTo>
                  <a:lnTo>
                    <a:pt x="198" y="64"/>
                  </a:lnTo>
                  <a:lnTo>
                    <a:pt x="196" y="66"/>
                  </a:lnTo>
                  <a:lnTo>
                    <a:pt x="196" y="66"/>
                  </a:lnTo>
                  <a:lnTo>
                    <a:pt x="200" y="64"/>
                  </a:lnTo>
                  <a:lnTo>
                    <a:pt x="200" y="62"/>
                  </a:lnTo>
                  <a:lnTo>
                    <a:pt x="202" y="58"/>
                  </a:lnTo>
                  <a:lnTo>
                    <a:pt x="204" y="58"/>
                  </a:lnTo>
                  <a:lnTo>
                    <a:pt x="208" y="60"/>
                  </a:lnTo>
                  <a:lnTo>
                    <a:pt x="206" y="56"/>
                  </a:lnTo>
                  <a:lnTo>
                    <a:pt x="202" y="54"/>
                  </a:lnTo>
                  <a:lnTo>
                    <a:pt x="202" y="53"/>
                  </a:lnTo>
                  <a:lnTo>
                    <a:pt x="204" y="49"/>
                  </a:lnTo>
                  <a:lnTo>
                    <a:pt x="206" y="47"/>
                  </a:lnTo>
                  <a:lnTo>
                    <a:pt x="208" y="45"/>
                  </a:lnTo>
                  <a:lnTo>
                    <a:pt x="208" y="51"/>
                  </a:lnTo>
                  <a:lnTo>
                    <a:pt x="209" y="47"/>
                  </a:lnTo>
                  <a:lnTo>
                    <a:pt x="211" y="45"/>
                  </a:lnTo>
                  <a:lnTo>
                    <a:pt x="213" y="47"/>
                  </a:lnTo>
                  <a:lnTo>
                    <a:pt x="215" y="49"/>
                  </a:lnTo>
                  <a:lnTo>
                    <a:pt x="219" y="53"/>
                  </a:lnTo>
                  <a:lnTo>
                    <a:pt x="221" y="54"/>
                  </a:lnTo>
                  <a:lnTo>
                    <a:pt x="221" y="51"/>
                  </a:lnTo>
                  <a:lnTo>
                    <a:pt x="219" y="47"/>
                  </a:lnTo>
                  <a:lnTo>
                    <a:pt x="219" y="45"/>
                  </a:lnTo>
                  <a:lnTo>
                    <a:pt x="219" y="41"/>
                  </a:lnTo>
                  <a:lnTo>
                    <a:pt x="215" y="41"/>
                  </a:lnTo>
                  <a:lnTo>
                    <a:pt x="215" y="39"/>
                  </a:lnTo>
                  <a:lnTo>
                    <a:pt x="211" y="39"/>
                  </a:lnTo>
                  <a:lnTo>
                    <a:pt x="208" y="36"/>
                  </a:lnTo>
                  <a:lnTo>
                    <a:pt x="208" y="34"/>
                  </a:lnTo>
                  <a:lnTo>
                    <a:pt x="211" y="34"/>
                  </a:lnTo>
                  <a:lnTo>
                    <a:pt x="213" y="30"/>
                  </a:lnTo>
                  <a:lnTo>
                    <a:pt x="215" y="34"/>
                  </a:lnTo>
                  <a:lnTo>
                    <a:pt x="217" y="32"/>
                  </a:lnTo>
                  <a:lnTo>
                    <a:pt x="219" y="32"/>
                  </a:lnTo>
                  <a:lnTo>
                    <a:pt x="224" y="36"/>
                  </a:lnTo>
                  <a:lnTo>
                    <a:pt x="226" y="36"/>
                  </a:lnTo>
                  <a:lnTo>
                    <a:pt x="230" y="36"/>
                  </a:lnTo>
                  <a:lnTo>
                    <a:pt x="232" y="36"/>
                  </a:lnTo>
                  <a:lnTo>
                    <a:pt x="230" y="39"/>
                  </a:lnTo>
                  <a:lnTo>
                    <a:pt x="234" y="39"/>
                  </a:lnTo>
                  <a:lnTo>
                    <a:pt x="234" y="43"/>
                  </a:lnTo>
                  <a:lnTo>
                    <a:pt x="237" y="43"/>
                  </a:lnTo>
                  <a:lnTo>
                    <a:pt x="239" y="43"/>
                  </a:lnTo>
                  <a:lnTo>
                    <a:pt x="237" y="41"/>
                  </a:lnTo>
                  <a:lnTo>
                    <a:pt x="236" y="39"/>
                  </a:lnTo>
                  <a:lnTo>
                    <a:pt x="237" y="38"/>
                  </a:lnTo>
                  <a:lnTo>
                    <a:pt x="236" y="36"/>
                  </a:lnTo>
                  <a:lnTo>
                    <a:pt x="236" y="34"/>
                  </a:lnTo>
                  <a:lnTo>
                    <a:pt x="239" y="30"/>
                  </a:lnTo>
                  <a:lnTo>
                    <a:pt x="237" y="30"/>
                  </a:lnTo>
                  <a:lnTo>
                    <a:pt x="237" y="28"/>
                  </a:lnTo>
                  <a:lnTo>
                    <a:pt x="239" y="28"/>
                  </a:lnTo>
                  <a:lnTo>
                    <a:pt x="241" y="25"/>
                  </a:lnTo>
                  <a:lnTo>
                    <a:pt x="243" y="25"/>
                  </a:lnTo>
                  <a:lnTo>
                    <a:pt x="247" y="26"/>
                  </a:lnTo>
                  <a:lnTo>
                    <a:pt x="247" y="25"/>
                  </a:lnTo>
                  <a:lnTo>
                    <a:pt x="247" y="25"/>
                  </a:lnTo>
                  <a:lnTo>
                    <a:pt x="247" y="23"/>
                  </a:lnTo>
                  <a:lnTo>
                    <a:pt x="249" y="21"/>
                  </a:lnTo>
                  <a:lnTo>
                    <a:pt x="251" y="23"/>
                  </a:lnTo>
                  <a:lnTo>
                    <a:pt x="251" y="21"/>
                  </a:lnTo>
                  <a:lnTo>
                    <a:pt x="251" y="17"/>
                  </a:lnTo>
                  <a:lnTo>
                    <a:pt x="247" y="15"/>
                  </a:lnTo>
                  <a:lnTo>
                    <a:pt x="245" y="13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51" y="15"/>
                  </a:lnTo>
                  <a:lnTo>
                    <a:pt x="252" y="13"/>
                  </a:lnTo>
                  <a:lnTo>
                    <a:pt x="251" y="10"/>
                  </a:lnTo>
                  <a:lnTo>
                    <a:pt x="252" y="8"/>
                  </a:lnTo>
                  <a:lnTo>
                    <a:pt x="256" y="10"/>
                  </a:lnTo>
                  <a:lnTo>
                    <a:pt x="258" y="11"/>
                  </a:lnTo>
                  <a:lnTo>
                    <a:pt x="258" y="13"/>
                  </a:lnTo>
                  <a:lnTo>
                    <a:pt x="260" y="11"/>
                  </a:lnTo>
                  <a:lnTo>
                    <a:pt x="260" y="10"/>
                  </a:lnTo>
                  <a:lnTo>
                    <a:pt x="262" y="8"/>
                  </a:lnTo>
                  <a:lnTo>
                    <a:pt x="264" y="11"/>
                  </a:lnTo>
                  <a:lnTo>
                    <a:pt x="266" y="11"/>
                  </a:lnTo>
                  <a:lnTo>
                    <a:pt x="267" y="13"/>
                  </a:lnTo>
                  <a:lnTo>
                    <a:pt x="266" y="13"/>
                  </a:lnTo>
                  <a:lnTo>
                    <a:pt x="266" y="17"/>
                  </a:lnTo>
                  <a:lnTo>
                    <a:pt x="260" y="23"/>
                  </a:lnTo>
                  <a:lnTo>
                    <a:pt x="262" y="26"/>
                  </a:lnTo>
                  <a:lnTo>
                    <a:pt x="260" y="28"/>
                  </a:lnTo>
                  <a:lnTo>
                    <a:pt x="262" y="30"/>
                  </a:lnTo>
                  <a:lnTo>
                    <a:pt x="258" y="36"/>
                  </a:lnTo>
                  <a:lnTo>
                    <a:pt x="260" y="38"/>
                  </a:lnTo>
                  <a:lnTo>
                    <a:pt x="260" y="39"/>
                  </a:lnTo>
                  <a:lnTo>
                    <a:pt x="262" y="39"/>
                  </a:lnTo>
                  <a:lnTo>
                    <a:pt x="266" y="34"/>
                  </a:lnTo>
                  <a:lnTo>
                    <a:pt x="266" y="30"/>
                  </a:lnTo>
                  <a:lnTo>
                    <a:pt x="266" y="28"/>
                  </a:lnTo>
                  <a:lnTo>
                    <a:pt x="266" y="25"/>
                  </a:lnTo>
                  <a:lnTo>
                    <a:pt x="271" y="19"/>
                  </a:lnTo>
                  <a:lnTo>
                    <a:pt x="271" y="15"/>
                  </a:lnTo>
                  <a:lnTo>
                    <a:pt x="275" y="8"/>
                  </a:lnTo>
                  <a:lnTo>
                    <a:pt x="277" y="8"/>
                  </a:lnTo>
                  <a:lnTo>
                    <a:pt x="277" y="10"/>
                  </a:lnTo>
                  <a:lnTo>
                    <a:pt x="277" y="15"/>
                  </a:lnTo>
                  <a:lnTo>
                    <a:pt x="275" y="17"/>
                  </a:lnTo>
                  <a:lnTo>
                    <a:pt x="275" y="19"/>
                  </a:lnTo>
                  <a:lnTo>
                    <a:pt x="279" y="19"/>
                  </a:lnTo>
                  <a:lnTo>
                    <a:pt x="275" y="25"/>
                  </a:lnTo>
                  <a:lnTo>
                    <a:pt x="275" y="28"/>
                  </a:lnTo>
                  <a:lnTo>
                    <a:pt x="277" y="26"/>
                  </a:lnTo>
                  <a:lnTo>
                    <a:pt x="279" y="26"/>
                  </a:lnTo>
                  <a:lnTo>
                    <a:pt x="280" y="25"/>
                  </a:lnTo>
                  <a:lnTo>
                    <a:pt x="282" y="26"/>
                  </a:lnTo>
                  <a:lnTo>
                    <a:pt x="282" y="25"/>
                  </a:lnTo>
                  <a:lnTo>
                    <a:pt x="282" y="21"/>
                  </a:lnTo>
                  <a:lnTo>
                    <a:pt x="284" y="21"/>
                  </a:lnTo>
                  <a:lnTo>
                    <a:pt x="284" y="19"/>
                  </a:lnTo>
                  <a:lnTo>
                    <a:pt x="284" y="17"/>
                  </a:lnTo>
                  <a:lnTo>
                    <a:pt x="286" y="15"/>
                  </a:lnTo>
                  <a:lnTo>
                    <a:pt x="286" y="13"/>
                  </a:lnTo>
                  <a:lnTo>
                    <a:pt x="288" y="13"/>
                  </a:lnTo>
                  <a:lnTo>
                    <a:pt x="288" y="11"/>
                  </a:lnTo>
                  <a:lnTo>
                    <a:pt x="286" y="10"/>
                  </a:lnTo>
                  <a:lnTo>
                    <a:pt x="284" y="10"/>
                  </a:lnTo>
                  <a:lnTo>
                    <a:pt x="282" y="10"/>
                  </a:lnTo>
                  <a:lnTo>
                    <a:pt x="284" y="6"/>
                  </a:lnTo>
                  <a:lnTo>
                    <a:pt x="286" y="4"/>
                  </a:lnTo>
                  <a:lnTo>
                    <a:pt x="288" y="8"/>
                  </a:lnTo>
                  <a:lnTo>
                    <a:pt x="290" y="8"/>
                  </a:lnTo>
                  <a:lnTo>
                    <a:pt x="292" y="6"/>
                  </a:lnTo>
                  <a:lnTo>
                    <a:pt x="288" y="4"/>
                  </a:lnTo>
                  <a:lnTo>
                    <a:pt x="288" y="2"/>
                  </a:lnTo>
                  <a:lnTo>
                    <a:pt x="292" y="0"/>
                  </a:lnTo>
                  <a:lnTo>
                    <a:pt x="294" y="0"/>
                  </a:lnTo>
                  <a:lnTo>
                    <a:pt x="295" y="2"/>
                  </a:lnTo>
                  <a:lnTo>
                    <a:pt x="29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72">
              <a:extLst>
                <a:ext uri="{FF2B5EF4-FFF2-40B4-BE49-F238E27FC236}">
                  <a16:creationId xmlns:a16="http://schemas.microsoft.com/office/drawing/2014/main" id="{8B4C00D5-A135-46DE-BE86-68BDE3896C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191768" y="4488777"/>
              <a:ext cx="740876" cy="1674638"/>
            </a:xfrm>
            <a:custGeom>
              <a:avLst/>
              <a:gdLst>
                <a:gd name="T0" fmla="*/ 83 w 169"/>
                <a:gd name="T1" fmla="*/ 363 h 382"/>
                <a:gd name="T2" fmla="*/ 84 w 169"/>
                <a:gd name="T3" fmla="*/ 340 h 382"/>
                <a:gd name="T4" fmla="*/ 118 w 169"/>
                <a:gd name="T5" fmla="*/ 331 h 382"/>
                <a:gd name="T6" fmla="*/ 111 w 169"/>
                <a:gd name="T7" fmla="*/ 346 h 382"/>
                <a:gd name="T8" fmla="*/ 105 w 169"/>
                <a:gd name="T9" fmla="*/ 335 h 382"/>
                <a:gd name="T10" fmla="*/ 124 w 169"/>
                <a:gd name="T11" fmla="*/ 318 h 382"/>
                <a:gd name="T12" fmla="*/ 8 w 169"/>
                <a:gd name="T13" fmla="*/ 314 h 382"/>
                <a:gd name="T14" fmla="*/ 118 w 169"/>
                <a:gd name="T15" fmla="*/ 307 h 382"/>
                <a:gd name="T16" fmla="*/ 107 w 169"/>
                <a:gd name="T17" fmla="*/ 286 h 382"/>
                <a:gd name="T18" fmla="*/ 126 w 169"/>
                <a:gd name="T19" fmla="*/ 11 h 382"/>
                <a:gd name="T20" fmla="*/ 146 w 169"/>
                <a:gd name="T21" fmla="*/ 24 h 382"/>
                <a:gd name="T22" fmla="*/ 154 w 169"/>
                <a:gd name="T23" fmla="*/ 43 h 382"/>
                <a:gd name="T24" fmla="*/ 161 w 169"/>
                <a:gd name="T25" fmla="*/ 67 h 382"/>
                <a:gd name="T26" fmla="*/ 167 w 169"/>
                <a:gd name="T27" fmla="*/ 94 h 382"/>
                <a:gd name="T28" fmla="*/ 157 w 169"/>
                <a:gd name="T29" fmla="*/ 101 h 382"/>
                <a:gd name="T30" fmla="*/ 142 w 169"/>
                <a:gd name="T31" fmla="*/ 99 h 382"/>
                <a:gd name="T32" fmla="*/ 139 w 169"/>
                <a:gd name="T33" fmla="*/ 108 h 382"/>
                <a:gd name="T34" fmla="*/ 133 w 169"/>
                <a:gd name="T35" fmla="*/ 114 h 382"/>
                <a:gd name="T36" fmla="*/ 131 w 169"/>
                <a:gd name="T37" fmla="*/ 127 h 382"/>
                <a:gd name="T38" fmla="*/ 135 w 169"/>
                <a:gd name="T39" fmla="*/ 138 h 382"/>
                <a:gd name="T40" fmla="*/ 124 w 169"/>
                <a:gd name="T41" fmla="*/ 157 h 382"/>
                <a:gd name="T42" fmla="*/ 112 w 169"/>
                <a:gd name="T43" fmla="*/ 170 h 382"/>
                <a:gd name="T44" fmla="*/ 103 w 169"/>
                <a:gd name="T45" fmla="*/ 174 h 382"/>
                <a:gd name="T46" fmla="*/ 97 w 169"/>
                <a:gd name="T47" fmla="*/ 185 h 382"/>
                <a:gd name="T48" fmla="*/ 81 w 169"/>
                <a:gd name="T49" fmla="*/ 196 h 382"/>
                <a:gd name="T50" fmla="*/ 84 w 169"/>
                <a:gd name="T51" fmla="*/ 223 h 382"/>
                <a:gd name="T52" fmla="*/ 83 w 169"/>
                <a:gd name="T53" fmla="*/ 234 h 382"/>
                <a:gd name="T54" fmla="*/ 88 w 169"/>
                <a:gd name="T55" fmla="*/ 247 h 382"/>
                <a:gd name="T56" fmla="*/ 107 w 169"/>
                <a:gd name="T57" fmla="*/ 260 h 382"/>
                <a:gd name="T58" fmla="*/ 96 w 169"/>
                <a:gd name="T59" fmla="*/ 279 h 382"/>
                <a:gd name="T60" fmla="*/ 83 w 169"/>
                <a:gd name="T61" fmla="*/ 275 h 382"/>
                <a:gd name="T62" fmla="*/ 71 w 169"/>
                <a:gd name="T63" fmla="*/ 281 h 382"/>
                <a:gd name="T64" fmla="*/ 90 w 169"/>
                <a:gd name="T65" fmla="*/ 284 h 382"/>
                <a:gd name="T66" fmla="*/ 101 w 169"/>
                <a:gd name="T67" fmla="*/ 290 h 382"/>
                <a:gd name="T68" fmla="*/ 94 w 169"/>
                <a:gd name="T69" fmla="*/ 294 h 382"/>
                <a:gd name="T70" fmla="*/ 83 w 169"/>
                <a:gd name="T71" fmla="*/ 301 h 382"/>
                <a:gd name="T72" fmla="*/ 84 w 169"/>
                <a:gd name="T73" fmla="*/ 310 h 382"/>
                <a:gd name="T74" fmla="*/ 83 w 169"/>
                <a:gd name="T75" fmla="*/ 325 h 382"/>
                <a:gd name="T76" fmla="*/ 81 w 169"/>
                <a:gd name="T77" fmla="*/ 353 h 382"/>
                <a:gd name="T78" fmla="*/ 58 w 169"/>
                <a:gd name="T79" fmla="*/ 365 h 382"/>
                <a:gd name="T80" fmla="*/ 47 w 169"/>
                <a:gd name="T81" fmla="*/ 380 h 382"/>
                <a:gd name="T82" fmla="*/ 26 w 169"/>
                <a:gd name="T83" fmla="*/ 368 h 382"/>
                <a:gd name="T84" fmla="*/ 26 w 169"/>
                <a:gd name="T85" fmla="*/ 353 h 382"/>
                <a:gd name="T86" fmla="*/ 11 w 169"/>
                <a:gd name="T87" fmla="*/ 329 h 382"/>
                <a:gd name="T88" fmla="*/ 11 w 169"/>
                <a:gd name="T89" fmla="*/ 312 h 382"/>
                <a:gd name="T90" fmla="*/ 6 w 169"/>
                <a:gd name="T91" fmla="*/ 314 h 382"/>
                <a:gd name="T92" fmla="*/ 2 w 169"/>
                <a:gd name="T93" fmla="*/ 292 h 382"/>
                <a:gd name="T94" fmla="*/ 8 w 169"/>
                <a:gd name="T95" fmla="*/ 275 h 382"/>
                <a:gd name="T96" fmla="*/ 17 w 169"/>
                <a:gd name="T97" fmla="*/ 256 h 382"/>
                <a:gd name="T98" fmla="*/ 21 w 169"/>
                <a:gd name="T99" fmla="*/ 224 h 382"/>
                <a:gd name="T100" fmla="*/ 10 w 169"/>
                <a:gd name="T101" fmla="*/ 187 h 382"/>
                <a:gd name="T102" fmla="*/ 26 w 169"/>
                <a:gd name="T103" fmla="*/ 153 h 382"/>
                <a:gd name="T104" fmla="*/ 34 w 169"/>
                <a:gd name="T105" fmla="*/ 107 h 382"/>
                <a:gd name="T106" fmla="*/ 47 w 169"/>
                <a:gd name="T107" fmla="*/ 86 h 382"/>
                <a:gd name="T108" fmla="*/ 54 w 169"/>
                <a:gd name="T109" fmla="*/ 49 h 382"/>
                <a:gd name="T110" fmla="*/ 71 w 169"/>
                <a:gd name="T111" fmla="*/ 32 h 382"/>
                <a:gd name="T112" fmla="*/ 79 w 169"/>
                <a:gd name="T113" fmla="*/ 22 h 382"/>
                <a:gd name="T114" fmla="*/ 99 w 169"/>
                <a:gd name="T115" fmla="*/ 19 h 382"/>
                <a:gd name="T116" fmla="*/ 107 w 169"/>
                <a:gd name="T117" fmla="*/ 7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9" h="382">
                  <a:moveTo>
                    <a:pt x="88" y="337"/>
                  </a:moveTo>
                  <a:lnTo>
                    <a:pt x="90" y="339"/>
                  </a:lnTo>
                  <a:lnTo>
                    <a:pt x="88" y="344"/>
                  </a:lnTo>
                  <a:lnTo>
                    <a:pt x="86" y="350"/>
                  </a:lnTo>
                  <a:lnTo>
                    <a:pt x="86" y="355"/>
                  </a:lnTo>
                  <a:lnTo>
                    <a:pt x="84" y="361"/>
                  </a:lnTo>
                  <a:lnTo>
                    <a:pt x="83" y="363"/>
                  </a:lnTo>
                  <a:lnTo>
                    <a:pt x="83" y="363"/>
                  </a:lnTo>
                  <a:lnTo>
                    <a:pt x="83" y="359"/>
                  </a:lnTo>
                  <a:lnTo>
                    <a:pt x="81" y="357"/>
                  </a:lnTo>
                  <a:lnTo>
                    <a:pt x="83" y="348"/>
                  </a:lnTo>
                  <a:lnTo>
                    <a:pt x="84" y="346"/>
                  </a:lnTo>
                  <a:lnTo>
                    <a:pt x="86" y="342"/>
                  </a:lnTo>
                  <a:lnTo>
                    <a:pt x="84" y="340"/>
                  </a:lnTo>
                  <a:lnTo>
                    <a:pt x="88" y="337"/>
                  </a:lnTo>
                  <a:close/>
                  <a:moveTo>
                    <a:pt x="116" y="322"/>
                  </a:moveTo>
                  <a:lnTo>
                    <a:pt x="118" y="324"/>
                  </a:lnTo>
                  <a:lnTo>
                    <a:pt x="116" y="324"/>
                  </a:lnTo>
                  <a:lnTo>
                    <a:pt x="116" y="325"/>
                  </a:lnTo>
                  <a:lnTo>
                    <a:pt x="114" y="329"/>
                  </a:lnTo>
                  <a:lnTo>
                    <a:pt x="118" y="331"/>
                  </a:lnTo>
                  <a:lnTo>
                    <a:pt x="118" y="333"/>
                  </a:lnTo>
                  <a:lnTo>
                    <a:pt x="116" y="335"/>
                  </a:lnTo>
                  <a:lnTo>
                    <a:pt x="114" y="337"/>
                  </a:lnTo>
                  <a:lnTo>
                    <a:pt x="111" y="340"/>
                  </a:lnTo>
                  <a:lnTo>
                    <a:pt x="111" y="342"/>
                  </a:lnTo>
                  <a:lnTo>
                    <a:pt x="112" y="344"/>
                  </a:lnTo>
                  <a:lnTo>
                    <a:pt x="111" y="346"/>
                  </a:lnTo>
                  <a:lnTo>
                    <a:pt x="107" y="346"/>
                  </a:lnTo>
                  <a:lnTo>
                    <a:pt x="107" y="346"/>
                  </a:lnTo>
                  <a:lnTo>
                    <a:pt x="109" y="342"/>
                  </a:lnTo>
                  <a:lnTo>
                    <a:pt x="109" y="340"/>
                  </a:lnTo>
                  <a:lnTo>
                    <a:pt x="109" y="340"/>
                  </a:lnTo>
                  <a:lnTo>
                    <a:pt x="105" y="335"/>
                  </a:lnTo>
                  <a:lnTo>
                    <a:pt x="105" y="335"/>
                  </a:lnTo>
                  <a:lnTo>
                    <a:pt x="105" y="331"/>
                  </a:lnTo>
                  <a:lnTo>
                    <a:pt x="107" y="329"/>
                  </a:lnTo>
                  <a:lnTo>
                    <a:pt x="109" y="325"/>
                  </a:lnTo>
                  <a:lnTo>
                    <a:pt x="111" y="322"/>
                  </a:lnTo>
                  <a:lnTo>
                    <a:pt x="114" y="324"/>
                  </a:lnTo>
                  <a:lnTo>
                    <a:pt x="116" y="322"/>
                  </a:lnTo>
                  <a:close/>
                  <a:moveTo>
                    <a:pt x="124" y="318"/>
                  </a:moveTo>
                  <a:lnTo>
                    <a:pt x="124" y="320"/>
                  </a:lnTo>
                  <a:lnTo>
                    <a:pt x="122" y="320"/>
                  </a:lnTo>
                  <a:lnTo>
                    <a:pt x="120" y="322"/>
                  </a:lnTo>
                  <a:lnTo>
                    <a:pt x="118" y="320"/>
                  </a:lnTo>
                  <a:lnTo>
                    <a:pt x="120" y="318"/>
                  </a:lnTo>
                  <a:lnTo>
                    <a:pt x="124" y="318"/>
                  </a:lnTo>
                  <a:close/>
                  <a:moveTo>
                    <a:pt x="8" y="314"/>
                  </a:moveTo>
                  <a:lnTo>
                    <a:pt x="6" y="318"/>
                  </a:lnTo>
                  <a:lnTo>
                    <a:pt x="4" y="318"/>
                  </a:lnTo>
                  <a:lnTo>
                    <a:pt x="4" y="316"/>
                  </a:lnTo>
                  <a:lnTo>
                    <a:pt x="8" y="314"/>
                  </a:lnTo>
                  <a:close/>
                  <a:moveTo>
                    <a:pt x="118" y="305"/>
                  </a:moveTo>
                  <a:lnTo>
                    <a:pt x="120" y="305"/>
                  </a:lnTo>
                  <a:lnTo>
                    <a:pt x="118" y="307"/>
                  </a:lnTo>
                  <a:lnTo>
                    <a:pt x="118" y="305"/>
                  </a:lnTo>
                  <a:lnTo>
                    <a:pt x="118" y="305"/>
                  </a:lnTo>
                  <a:close/>
                  <a:moveTo>
                    <a:pt x="105" y="277"/>
                  </a:moveTo>
                  <a:lnTo>
                    <a:pt x="109" y="277"/>
                  </a:lnTo>
                  <a:lnTo>
                    <a:pt x="109" y="279"/>
                  </a:lnTo>
                  <a:lnTo>
                    <a:pt x="107" y="282"/>
                  </a:lnTo>
                  <a:lnTo>
                    <a:pt x="107" y="286"/>
                  </a:lnTo>
                  <a:lnTo>
                    <a:pt x="105" y="286"/>
                  </a:lnTo>
                  <a:lnTo>
                    <a:pt x="103" y="281"/>
                  </a:lnTo>
                  <a:lnTo>
                    <a:pt x="105" y="277"/>
                  </a:lnTo>
                  <a:close/>
                  <a:moveTo>
                    <a:pt x="112" y="0"/>
                  </a:moveTo>
                  <a:lnTo>
                    <a:pt x="114" y="2"/>
                  </a:lnTo>
                  <a:lnTo>
                    <a:pt x="118" y="6"/>
                  </a:lnTo>
                  <a:lnTo>
                    <a:pt x="126" y="11"/>
                  </a:lnTo>
                  <a:lnTo>
                    <a:pt x="129" y="15"/>
                  </a:lnTo>
                  <a:lnTo>
                    <a:pt x="137" y="15"/>
                  </a:lnTo>
                  <a:lnTo>
                    <a:pt x="139" y="17"/>
                  </a:lnTo>
                  <a:lnTo>
                    <a:pt x="140" y="17"/>
                  </a:lnTo>
                  <a:lnTo>
                    <a:pt x="144" y="22"/>
                  </a:lnTo>
                  <a:lnTo>
                    <a:pt x="146" y="24"/>
                  </a:lnTo>
                  <a:lnTo>
                    <a:pt x="146" y="24"/>
                  </a:lnTo>
                  <a:lnTo>
                    <a:pt x="148" y="24"/>
                  </a:lnTo>
                  <a:lnTo>
                    <a:pt x="152" y="28"/>
                  </a:lnTo>
                  <a:lnTo>
                    <a:pt x="154" y="28"/>
                  </a:lnTo>
                  <a:lnTo>
                    <a:pt x="155" y="32"/>
                  </a:lnTo>
                  <a:lnTo>
                    <a:pt x="154" y="34"/>
                  </a:lnTo>
                  <a:lnTo>
                    <a:pt x="154" y="39"/>
                  </a:lnTo>
                  <a:lnTo>
                    <a:pt x="154" y="43"/>
                  </a:lnTo>
                  <a:lnTo>
                    <a:pt x="154" y="47"/>
                  </a:lnTo>
                  <a:lnTo>
                    <a:pt x="157" y="47"/>
                  </a:lnTo>
                  <a:lnTo>
                    <a:pt x="159" y="51"/>
                  </a:lnTo>
                  <a:lnTo>
                    <a:pt x="157" y="52"/>
                  </a:lnTo>
                  <a:lnTo>
                    <a:pt x="157" y="58"/>
                  </a:lnTo>
                  <a:lnTo>
                    <a:pt x="159" y="60"/>
                  </a:lnTo>
                  <a:lnTo>
                    <a:pt x="161" y="67"/>
                  </a:lnTo>
                  <a:lnTo>
                    <a:pt x="159" y="69"/>
                  </a:lnTo>
                  <a:lnTo>
                    <a:pt x="161" y="73"/>
                  </a:lnTo>
                  <a:lnTo>
                    <a:pt x="161" y="79"/>
                  </a:lnTo>
                  <a:lnTo>
                    <a:pt x="159" y="80"/>
                  </a:lnTo>
                  <a:lnTo>
                    <a:pt x="161" y="86"/>
                  </a:lnTo>
                  <a:lnTo>
                    <a:pt x="165" y="88"/>
                  </a:lnTo>
                  <a:lnTo>
                    <a:pt x="167" y="94"/>
                  </a:lnTo>
                  <a:lnTo>
                    <a:pt x="169" y="95"/>
                  </a:lnTo>
                  <a:lnTo>
                    <a:pt x="169" y="99"/>
                  </a:lnTo>
                  <a:lnTo>
                    <a:pt x="169" y="99"/>
                  </a:lnTo>
                  <a:lnTo>
                    <a:pt x="167" y="101"/>
                  </a:lnTo>
                  <a:lnTo>
                    <a:pt x="163" y="101"/>
                  </a:lnTo>
                  <a:lnTo>
                    <a:pt x="161" y="97"/>
                  </a:lnTo>
                  <a:lnTo>
                    <a:pt x="157" y="101"/>
                  </a:lnTo>
                  <a:lnTo>
                    <a:pt x="155" y="99"/>
                  </a:lnTo>
                  <a:lnTo>
                    <a:pt x="154" y="101"/>
                  </a:lnTo>
                  <a:lnTo>
                    <a:pt x="150" y="101"/>
                  </a:lnTo>
                  <a:lnTo>
                    <a:pt x="150" y="97"/>
                  </a:lnTo>
                  <a:lnTo>
                    <a:pt x="146" y="101"/>
                  </a:lnTo>
                  <a:lnTo>
                    <a:pt x="144" y="97"/>
                  </a:lnTo>
                  <a:lnTo>
                    <a:pt x="142" y="99"/>
                  </a:lnTo>
                  <a:lnTo>
                    <a:pt x="142" y="103"/>
                  </a:lnTo>
                  <a:lnTo>
                    <a:pt x="142" y="105"/>
                  </a:lnTo>
                  <a:lnTo>
                    <a:pt x="139" y="105"/>
                  </a:lnTo>
                  <a:lnTo>
                    <a:pt x="137" y="103"/>
                  </a:lnTo>
                  <a:lnTo>
                    <a:pt x="135" y="103"/>
                  </a:lnTo>
                  <a:lnTo>
                    <a:pt x="137" y="107"/>
                  </a:lnTo>
                  <a:lnTo>
                    <a:pt x="139" y="108"/>
                  </a:lnTo>
                  <a:lnTo>
                    <a:pt x="137" y="110"/>
                  </a:lnTo>
                  <a:lnTo>
                    <a:pt x="133" y="110"/>
                  </a:lnTo>
                  <a:lnTo>
                    <a:pt x="131" y="112"/>
                  </a:lnTo>
                  <a:lnTo>
                    <a:pt x="135" y="114"/>
                  </a:lnTo>
                  <a:lnTo>
                    <a:pt x="135" y="116"/>
                  </a:lnTo>
                  <a:lnTo>
                    <a:pt x="133" y="116"/>
                  </a:lnTo>
                  <a:lnTo>
                    <a:pt x="133" y="114"/>
                  </a:lnTo>
                  <a:lnTo>
                    <a:pt x="129" y="114"/>
                  </a:lnTo>
                  <a:lnTo>
                    <a:pt x="129" y="114"/>
                  </a:lnTo>
                  <a:lnTo>
                    <a:pt x="131" y="118"/>
                  </a:lnTo>
                  <a:lnTo>
                    <a:pt x="133" y="118"/>
                  </a:lnTo>
                  <a:lnTo>
                    <a:pt x="135" y="120"/>
                  </a:lnTo>
                  <a:lnTo>
                    <a:pt x="133" y="122"/>
                  </a:lnTo>
                  <a:lnTo>
                    <a:pt x="131" y="127"/>
                  </a:lnTo>
                  <a:lnTo>
                    <a:pt x="131" y="129"/>
                  </a:lnTo>
                  <a:lnTo>
                    <a:pt x="127" y="131"/>
                  </a:lnTo>
                  <a:lnTo>
                    <a:pt x="131" y="133"/>
                  </a:lnTo>
                  <a:lnTo>
                    <a:pt x="133" y="133"/>
                  </a:lnTo>
                  <a:lnTo>
                    <a:pt x="135" y="137"/>
                  </a:lnTo>
                  <a:lnTo>
                    <a:pt x="133" y="137"/>
                  </a:lnTo>
                  <a:lnTo>
                    <a:pt x="135" y="138"/>
                  </a:lnTo>
                  <a:lnTo>
                    <a:pt x="137" y="138"/>
                  </a:lnTo>
                  <a:lnTo>
                    <a:pt x="133" y="144"/>
                  </a:lnTo>
                  <a:lnTo>
                    <a:pt x="131" y="144"/>
                  </a:lnTo>
                  <a:lnTo>
                    <a:pt x="129" y="146"/>
                  </a:lnTo>
                  <a:lnTo>
                    <a:pt x="129" y="151"/>
                  </a:lnTo>
                  <a:lnTo>
                    <a:pt x="126" y="157"/>
                  </a:lnTo>
                  <a:lnTo>
                    <a:pt x="124" y="157"/>
                  </a:lnTo>
                  <a:lnTo>
                    <a:pt x="120" y="161"/>
                  </a:lnTo>
                  <a:lnTo>
                    <a:pt x="120" y="159"/>
                  </a:lnTo>
                  <a:lnTo>
                    <a:pt x="118" y="161"/>
                  </a:lnTo>
                  <a:lnTo>
                    <a:pt x="120" y="165"/>
                  </a:lnTo>
                  <a:lnTo>
                    <a:pt x="116" y="166"/>
                  </a:lnTo>
                  <a:lnTo>
                    <a:pt x="114" y="170"/>
                  </a:lnTo>
                  <a:lnTo>
                    <a:pt x="112" y="170"/>
                  </a:lnTo>
                  <a:lnTo>
                    <a:pt x="112" y="168"/>
                  </a:lnTo>
                  <a:lnTo>
                    <a:pt x="109" y="168"/>
                  </a:lnTo>
                  <a:lnTo>
                    <a:pt x="107" y="170"/>
                  </a:lnTo>
                  <a:lnTo>
                    <a:pt x="107" y="176"/>
                  </a:lnTo>
                  <a:lnTo>
                    <a:pt x="105" y="178"/>
                  </a:lnTo>
                  <a:lnTo>
                    <a:pt x="103" y="174"/>
                  </a:lnTo>
                  <a:lnTo>
                    <a:pt x="103" y="174"/>
                  </a:lnTo>
                  <a:lnTo>
                    <a:pt x="101" y="178"/>
                  </a:lnTo>
                  <a:lnTo>
                    <a:pt x="99" y="180"/>
                  </a:lnTo>
                  <a:lnTo>
                    <a:pt x="99" y="178"/>
                  </a:lnTo>
                  <a:lnTo>
                    <a:pt x="96" y="180"/>
                  </a:lnTo>
                  <a:lnTo>
                    <a:pt x="96" y="181"/>
                  </a:lnTo>
                  <a:lnTo>
                    <a:pt x="97" y="183"/>
                  </a:lnTo>
                  <a:lnTo>
                    <a:pt x="97" y="185"/>
                  </a:lnTo>
                  <a:lnTo>
                    <a:pt x="92" y="189"/>
                  </a:lnTo>
                  <a:lnTo>
                    <a:pt x="90" y="187"/>
                  </a:lnTo>
                  <a:lnTo>
                    <a:pt x="88" y="189"/>
                  </a:lnTo>
                  <a:lnTo>
                    <a:pt x="90" y="193"/>
                  </a:lnTo>
                  <a:lnTo>
                    <a:pt x="88" y="196"/>
                  </a:lnTo>
                  <a:lnTo>
                    <a:pt x="83" y="198"/>
                  </a:lnTo>
                  <a:lnTo>
                    <a:pt x="81" y="196"/>
                  </a:lnTo>
                  <a:lnTo>
                    <a:pt x="84" y="202"/>
                  </a:lnTo>
                  <a:lnTo>
                    <a:pt x="84" y="206"/>
                  </a:lnTo>
                  <a:lnTo>
                    <a:pt x="83" y="208"/>
                  </a:lnTo>
                  <a:lnTo>
                    <a:pt x="84" y="211"/>
                  </a:lnTo>
                  <a:lnTo>
                    <a:pt x="83" y="215"/>
                  </a:lnTo>
                  <a:lnTo>
                    <a:pt x="86" y="219"/>
                  </a:lnTo>
                  <a:lnTo>
                    <a:pt x="84" y="223"/>
                  </a:lnTo>
                  <a:lnTo>
                    <a:pt x="83" y="219"/>
                  </a:lnTo>
                  <a:lnTo>
                    <a:pt x="83" y="221"/>
                  </a:lnTo>
                  <a:lnTo>
                    <a:pt x="83" y="226"/>
                  </a:lnTo>
                  <a:lnTo>
                    <a:pt x="81" y="228"/>
                  </a:lnTo>
                  <a:lnTo>
                    <a:pt x="83" y="230"/>
                  </a:lnTo>
                  <a:lnTo>
                    <a:pt x="83" y="232"/>
                  </a:lnTo>
                  <a:lnTo>
                    <a:pt x="83" y="234"/>
                  </a:lnTo>
                  <a:lnTo>
                    <a:pt x="84" y="238"/>
                  </a:lnTo>
                  <a:lnTo>
                    <a:pt x="81" y="239"/>
                  </a:lnTo>
                  <a:lnTo>
                    <a:pt x="83" y="241"/>
                  </a:lnTo>
                  <a:lnTo>
                    <a:pt x="84" y="245"/>
                  </a:lnTo>
                  <a:lnTo>
                    <a:pt x="86" y="245"/>
                  </a:lnTo>
                  <a:lnTo>
                    <a:pt x="86" y="249"/>
                  </a:lnTo>
                  <a:lnTo>
                    <a:pt x="88" y="247"/>
                  </a:lnTo>
                  <a:lnTo>
                    <a:pt x="90" y="251"/>
                  </a:lnTo>
                  <a:lnTo>
                    <a:pt x="94" y="247"/>
                  </a:lnTo>
                  <a:lnTo>
                    <a:pt x="96" y="249"/>
                  </a:lnTo>
                  <a:lnTo>
                    <a:pt x="97" y="251"/>
                  </a:lnTo>
                  <a:lnTo>
                    <a:pt x="103" y="256"/>
                  </a:lnTo>
                  <a:lnTo>
                    <a:pt x="101" y="258"/>
                  </a:lnTo>
                  <a:lnTo>
                    <a:pt x="107" y="260"/>
                  </a:lnTo>
                  <a:lnTo>
                    <a:pt x="107" y="264"/>
                  </a:lnTo>
                  <a:lnTo>
                    <a:pt x="111" y="266"/>
                  </a:lnTo>
                  <a:lnTo>
                    <a:pt x="109" y="271"/>
                  </a:lnTo>
                  <a:lnTo>
                    <a:pt x="103" y="277"/>
                  </a:lnTo>
                  <a:lnTo>
                    <a:pt x="103" y="281"/>
                  </a:lnTo>
                  <a:lnTo>
                    <a:pt x="97" y="281"/>
                  </a:lnTo>
                  <a:lnTo>
                    <a:pt x="96" y="279"/>
                  </a:lnTo>
                  <a:lnTo>
                    <a:pt x="96" y="277"/>
                  </a:lnTo>
                  <a:lnTo>
                    <a:pt x="92" y="275"/>
                  </a:lnTo>
                  <a:lnTo>
                    <a:pt x="90" y="275"/>
                  </a:lnTo>
                  <a:lnTo>
                    <a:pt x="90" y="277"/>
                  </a:lnTo>
                  <a:lnTo>
                    <a:pt x="88" y="277"/>
                  </a:lnTo>
                  <a:lnTo>
                    <a:pt x="86" y="275"/>
                  </a:lnTo>
                  <a:lnTo>
                    <a:pt x="83" y="275"/>
                  </a:lnTo>
                  <a:lnTo>
                    <a:pt x="83" y="277"/>
                  </a:lnTo>
                  <a:lnTo>
                    <a:pt x="79" y="277"/>
                  </a:lnTo>
                  <a:lnTo>
                    <a:pt x="79" y="275"/>
                  </a:lnTo>
                  <a:lnTo>
                    <a:pt x="75" y="279"/>
                  </a:lnTo>
                  <a:lnTo>
                    <a:pt x="73" y="277"/>
                  </a:lnTo>
                  <a:lnTo>
                    <a:pt x="71" y="279"/>
                  </a:lnTo>
                  <a:lnTo>
                    <a:pt x="71" y="281"/>
                  </a:lnTo>
                  <a:lnTo>
                    <a:pt x="75" y="281"/>
                  </a:lnTo>
                  <a:lnTo>
                    <a:pt x="77" y="281"/>
                  </a:lnTo>
                  <a:lnTo>
                    <a:pt x="77" y="279"/>
                  </a:lnTo>
                  <a:lnTo>
                    <a:pt x="83" y="279"/>
                  </a:lnTo>
                  <a:lnTo>
                    <a:pt x="84" y="281"/>
                  </a:lnTo>
                  <a:lnTo>
                    <a:pt x="88" y="282"/>
                  </a:lnTo>
                  <a:lnTo>
                    <a:pt x="90" y="284"/>
                  </a:lnTo>
                  <a:lnTo>
                    <a:pt x="92" y="282"/>
                  </a:lnTo>
                  <a:lnTo>
                    <a:pt x="94" y="284"/>
                  </a:lnTo>
                  <a:lnTo>
                    <a:pt x="97" y="282"/>
                  </a:lnTo>
                  <a:lnTo>
                    <a:pt x="101" y="282"/>
                  </a:lnTo>
                  <a:lnTo>
                    <a:pt x="103" y="284"/>
                  </a:lnTo>
                  <a:lnTo>
                    <a:pt x="103" y="288"/>
                  </a:lnTo>
                  <a:lnTo>
                    <a:pt x="101" y="290"/>
                  </a:lnTo>
                  <a:lnTo>
                    <a:pt x="99" y="290"/>
                  </a:lnTo>
                  <a:lnTo>
                    <a:pt x="96" y="294"/>
                  </a:lnTo>
                  <a:lnTo>
                    <a:pt x="94" y="294"/>
                  </a:lnTo>
                  <a:lnTo>
                    <a:pt x="96" y="292"/>
                  </a:lnTo>
                  <a:lnTo>
                    <a:pt x="94" y="290"/>
                  </a:lnTo>
                  <a:lnTo>
                    <a:pt x="92" y="292"/>
                  </a:lnTo>
                  <a:lnTo>
                    <a:pt x="94" y="294"/>
                  </a:lnTo>
                  <a:lnTo>
                    <a:pt x="90" y="294"/>
                  </a:lnTo>
                  <a:lnTo>
                    <a:pt x="88" y="297"/>
                  </a:lnTo>
                  <a:lnTo>
                    <a:pt x="88" y="299"/>
                  </a:lnTo>
                  <a:lnTo>
                    <a:pt x="84" y="297"/>
                  </a:lnTo>
                  <a:lnTo>
                    <a:pt x="86" y="299"/>
                  </a:lnTo>
                  <a:lnTo>
                    <a:pt x="83" y="301"/>
                  </a:lnTo>
                  <a:lnTo>
                    <a:pt x="83" y="301"/>
                  </a:lnTo>
                  <a:lnTo>
                    <a:pt x="81" y="301"/>
                  </a:lnTo>
                  <a:lnTo>
                    <a:pt x="79" y="303"/>
                  </a:lnTo>
                  <a:lnTo>
                    <a:pt x="83" y="303"/>
                  </a:lnTo>
                  <a:lnTo>
                    <a:pt x="86" y="307"/>
                  </a:lnTo>
                  <a:lnTo>
                    <a:pt x="79" y="307"/>
                  </a:lnTo>
                  <a:lnTo>
                    <a:pt x="84" y="309"/>
                  </a:lnTo>
                  <a:lnTo>
                    <a:pt x="84" y="310"/>
                  </a:lnTo>
                  <a:lnTo>
                    <a:pt x="83" y="316"/>
                  </a:lnTo>
                  <a:lnTo>
                    <a:pt x="86" y="318"/>
                  </a:lnTo>
                  <a:lnTo>
                    <a:pt x="83" y="320"/>
                  </a:lnTo>
                  <a:lnTo>
                    <a:pt x="79" y="318"/>
                  </a:lnTo>
                  <a:lnTo>
                    <a:pt x="81" y="322"/>
                  </a:lnTo>
                  <a:lnTo>
                    <a:pt x="79" y="324"/>
                  </a:lnTo>
                  <a:lnTo>
                    <a:pt x="83" y="325"/>
                  </a:lnTo>
                  <a:lnTo>
                    <a:pt x="79" y="329"/>
                  </a:lnTo>
                  <a:lnTo>
                    <a:pt x="83" y="333"/>
                  </a:lnTo>
                  <a:lnTo>
                    <a:pt x="79" y="335"/>
                  </a:lnTo>
                  <a:lnTo>
                    <a:pt x="79" y="339"/>
                  </a:lnTo>
                  <a:lnTo>
                    <a:pt x="83" y="342"/>
                  </a:lnTo>
                  <a:lnTo>
                    <a:pt x="81" y="344"/>
                  </a:lnTo>
                  <a:lnTo>
                    <a:pt x="81" y="353"/>
                  </a:lnTo>
                  <a:lnTo>
                    <a:pt x="77" y="355"/>
                  </a:lnTo>
                  <a:lnTo>
                    <a:pt x="77" y="363"/>
                  </a:lnTo>
                  <a:lnTo>
                    <a:pt x="73" y="367"/>
                  </a:lnTo>
                  <a:lnTo>
                    <a:pt x="71" y="365"/>
                  </a:lnTo>
                  <a:lnTo>
                    <a:pt x="68" y="363"/>
                  </a:lnTo>
                  <a:lnTo>
                    <a:pt x="64" y="365"/>
                  </a:lnTo>
                  <a:lnTo>
                    <a:pt x="58" y="365"/>
                  </a:lnTo>
                  <a:lnTo>
                    <a:pt x="56" y="361"/>
                  </a:lnTo>
                  <a:lnTo>
                    <a:pt x="56" y="367"/>
                  </a:lnTo>
                  <a:lnTo>
                    <a:pt x="51" y="368"/>
                  </a:lnTo>
                  <a:lnTo>
                    <a:pt x="49" y="372"/>
                  </a:lnTo>
                  <a:lnTo>
                    <a:pt x="51" y="374"/>
                  </a:lnTo>
                  <a:lnTo>
                    <a:pt x="51" y="378"/>
                  </a:lnTo>
                  <a:lnTo>
                    <a:pt x="47" y="380"/>
                  </a:lnTo>
                  <a:lnTo>
                    <a:pt x="43" y="380"/>
                  </a:lnTo>
                  <a:lnTo>
                    <a:pt x="34" y="382"/>
                  </a:lnTo>
                  <a:lnTo>
                    <a:pt x="30" y="382"/>
                  </a:lnTo>
                  <a:lnTo>
                    <a:pt x="28" y="380"/>
                  </a:lnTo>
                  <a:lnTo>
                    <a:pt x="30" y="376"/>
                  </a:lnTo>
                  <a:lnTo>
                    <a:pt x="30" y="368"/>
                  </a:lnTo>
                  <a:lnTo>
                    <a:pt x="26" y="368"/>
                  </a:lnTo>
                  <a:lnTo>
                    <a:pt x="25" y="365"/>
                  </a:lnTo>
                  <a:lnTo>
                    <a:pt x="23" y="363"/>
                  </a:lnTo>
                  <a:lnTo>
                    <a:pt x="25" y="361"/>
                  </a:lnTo>
                  <a:lnTo>
                    <a:pt x="28" y="361"/>
                  </a:lnTo>
                  <a:lnTo>
                    <a:pt x="30" y="355"/>
                  </a:lnTo>
                  <a:lnTo>
                    <a:pt x="30" y="352"/>
                  </a:lnTo>
                  <a:lnTo>
                    <a:pt x="26" y="353"/>
                  </a:lnTo>
                  <a:lnTo>
                    <a:pt x="23" y="352"/>
                  </a:lnTo>
                  <a:lnTo>
                    <a:pt x="21" y="348"/>
                  </a:lnTo>
                  <a:lnTo>
                    <a:pt x="19" y="346"/>
                  </a:lnTo>
                  <a:lnTo>
                    <a:pt x="17" y="342"/>
                  </a:lnTo>
                  <a:lnTo>
                    <a:pt x="15" y="335"/>
                  </a:lnTo>
                  <a:lnTo>
                    <a:pt x="13" y="335"/>
                  </a:lnTo>
                  <a:lnTo>
                    <a:pt x="11" y="329"/>
                  </a:lnTo>
                  <a:lnTo>
                    <a:pt x="8" y="329"/>
                  </a:lnTo>
                  <a:lnTo>
                    <a:pt x="6" y="325"/>
                  </a:lnTo>
                  <a:lnTo>
                    <a:pt x="8" y="325"/>
                  </a:lnTo>
                  <a:lnTo>
                    <a:pt x="10" y="322"/>
                  </a:lnTo>
                  <a:lnTo>
                    <a:pt x="8" y="318"/>
                  </a:lnTo>
                  <a:lnTo>
                    <a:pt x="8" y="316"/>
                  </a:lnTo>
                  <a:lnTo>
                    <a:pt x="11" y="312"/>
                  </a:lnTo>
                  <a:lnTo>
                    <a:pt x="11" y="310"/>
                  </a:lnTo>
                  <a:lnTo>
                    <a:pt x="8" y="309"/>
                  </a:lnTo>
                  <a:lnTo>
                    <a:pt x="10" y="307"/>
                  </a:lnTo>
                  <a:lnTo>
                    <a:pt x="8" y="307"/>
                  </a:lnTo>
                  <a:lnTo>
                    <a:pt x="6" y="310"/>
                  </a:lnTo>
                  <a:lnTo>
                    <a:pt x="10" y="312"/>
                  </a:lnTo>
                  <a:lnTo>
                    <a:pt x="6" y="314"/>
                  </a:lnTo>
                  <a:lnTo>
                    <a:pt x="6" y="310"/>
                  </a:lnTo>
                  <a:lnTo>
                    <a:pt x="4" y="309"/>
                  </a:lnTo>
                  <a:lnTo>
                    <a:pt x="2" y="309"/>
                  </a:lnTo>
                  <a:lnTo>
                    <a:pt x="2" y="303"/>
                  </a:lnTo>
                  <a:lnTo>
                    <a:pt x="0" y="301"/>
                  </a:lnTo>
                  <a:lnTo>
                    <a:pt x="0" y="294"/>
                  </a:lnTo>
                  <a:lnTo>
                    <a:pt x="2" y="292"/>
                  </a:lnTo>
                  <a:lnTo>
                    <a:pt x="2" y="292"/>
                  </a:lnTo>
                  <a:lnTo>
                    <a:pt x="6" y="294"/>
                  </a:lnTo>
                  <a:lnTo>
                    <a:pt x="8" y="295"/>
                  </a:lnTo>
                  <a:lnTo>
                    <a:pt x="10" y="294"/>
                  </a:lnTo>
                  <a:lnTo>
                    <a:pt x="8" y="282"/>
                  </a:lnTo>
                  <a:lnTo>
                    <a:pt x="6" y="279"/>
                  </a:lnTo>
                  <a:lnTo>
                    <a:pt x="8" y="275"/>
                  </a:lnTo>
                  <a:lnTo>
                    <a:pt x="10" y="273"/>
                  </a:lnTo>
                  <a:lnTo>
                    <a:pt x="8" y="271"/>
                  </a:lnTo>
                  <a:lnTo>
                    <a:pt x="10" y="267"/>
                  </a:lnTo>
                  <a:lnTo>
                    <a:pt x="13" y="267"/>
                  </a:lnTo>
                  <a:lnTo>
                    <a:pt x="15" y="266"/>
                  </a:lnTo>
                  <a:lnTo>
                    <a:pt x="15" y="262"/>
                  </a:lnTo>
                  <a:lnTo>
                    <a:pt x="17" y="256"/>
                  </a:lnTo>
                  <a:lnTo>
                    <a:pt x="15" y="252"/>
                  </a:lnTo>
                  <a:lnTo>
                    <a:pt x="13" y="245"/>
                  </a:lnTo>
                  <a:lnTo>
                    <a:pt x="11" y="239"/>
                  </a:lnTo>
                  <a:lnTo>
                    <a:pt x="11" y="236"/>
                  </a:lnTo>
                  <a:lnTo>
                    <a:pt x="19" y="234"/>
                  </a:lnTo>
                  <a:lnTo>
                    <a:pt x="19" y="228"/>
                  </a:lnTo>
                  <a:lnTo>
                    <a:pt x="21" y="224"/>
                  </a:lnTo>
                  <a:lnTo>
                    <a:pt x="15" y="219"/>
                  </a:lnTo>
                  <a:lnTo>
                    <a:pt x="10" y="215"/>
                  </a:lnTo>
                  <a:lnTo>
                    <a:pt x="10" y="209"/>
                  </a:lnTo>
                  <a:lnTo>
                    <a:pt x="10" y="204"/>
                  </a:lnTo>
                  <a:lnTo>
                    <a:pt x="10" y="196"/>
                  </a:lnTo>
                  <a:lnTo>
                    <a:pt x="8" y="191"/>
                  </a:lnTo>
                  <a:lnTo>
                    <a:pt x="10" y="187"/>
                  </a:lnTo>
                  <a:lnTo>
                    <a:pt x="8" y="178"/>
                  </a:lnTo>
                  <a:lnTo>
                    <a:pt x="6" y="168"/>
                  </a:lnTo>
                  <a:lnTo>
                    <a:pt x="8" y="161"/>
                  </a:lnTo>
                  <a:lnTo>
                    <a:pt x="11" y="155"/>
                  </a:lnTo>
                  <a:lnTo>
                    <a:pt x="15" y="151"/>
                  </a:lnTo>
                  <a:lnTo>
                    <a:pt x="21" y="153"/>
                  </a:lnTo>
                  <a:lnTo>
                    <a:pt x="26" y="153"/>
                  </a:lnTo>
                  <a:lnTo>
                    <a:pt x="28" y="150"/>
                  </a:lnTo>
                  <a:lnTo>
                    <a:pt x="28" y="144"/>
                  </a:lnTo>
                  <a:lnTo>
                    <a:pt x="26" y="140"/>
                  </a:lnTo>
                  <a:lnTo>
                    <a:pt x="26" y="137"/>
                  </a:lnTo>
                  <a:lnTo>
                    <a:pt x="32" y="123"/>
                  </a:lnTo>
                  <a:lnTo>
                    <a:pt x="32" y="114"/>
                  </a:lnTo>
                  <a:lnTo>
                    <a:pt x="34" y="107"/>
                  </a:lnTo>
                  <a:lnTo>
                    <a:pt x="36" y="103"/>
                  </a:lnTo>
                  <a:lnTo>
                    <a:pt x="36" y="97"/>
                  </a:lnTo>
                  <a:lnTo>
                    <a:pt x="34" y="95"/>
                  </a:lnTo>
                  <a:lnTo>
                    <a:pt x="34" y="92"/>
                  </a:lnTo>
                  <a:lnTo>
                    <a:pt x="40" y="88"/>
                  </a:lnTo>
                  <a:lnTo>
                    <a:pt x="45" y="88"/>
                  </a:lnTo>
                  <a:lnTo>
                    <a:pt x="47" y="86"/>
                  </a:lnTo>
                  <a:lnTo>
                    <a:pt x="47" y="82"/>
                  </a:lnTo>
                  <a:lnTo>
                    <a:pt x="53" y="73"/>
                  </a:lnTo>
                  <a:lnTo>
                    <a:pt x="56" y="67"/>
                  </a:lnTo>
                  <a:lnTo>
                    <a:pt x="58" y="64"/>
                  </a:lnTo>
                  <a:lnTo>
                    <a:pt x="56" y="58"/>
                  </a:lnTo>
                  <a:lnTo>
                    <a:pt x="54" y="56"/>
                  </a:lnTo>
                  <a:lnTo>
                    <a:pt x="54" y="49"/>
                  </a:lnTo>
                  <a:lnTo>
                    <a:pt x="56" y="47"/>
                  </a:lnTo>
                  <a:lnTo>
                    <a:pt x="58" y="45"/>
                  </a:lnTo>
                  <a:lnTo>
                    <a:pt x="60" y="39"/>
                  </a:lnTo>
                  <a:lnTo>
                    <a:pt x="62" y="39"/>
                  </a:lnTo>
                  <a:lnTo>
                    <a:pt x="66" y="34"/>
                  </a:lnTo>
                  <a:lnTo>
                    <a:pt x="68" y="30"/>
                  </a:lnTo>
                  <a:lnTo>
                    <a:pt x="71" y="32"/>
                  </a:lnTo>
                  <a:lnTo>
                    <a:pt x="73" y="34"/>
                  </a:lnTo>
                  <a:lnTo>
                    <a:pt x="77" y="34"/>
                  </a:lnTo>
                  <a:lnTo>
                    <a:pt x="79" y="32"/>
                  </a:lnTo>
                  <a:lnTo>
                    <a:pt x="77" y="28"/>
                  </a:lnTo>
                  <a:lnTo>
                    <a:pt x="79" y="26"/>
                  </a:lnTo>
                  <a:lnTo>
                    <a:pt x="79" y="24"/>
                  </a:lnTo>
                  <a:lnTo>
                    <a:pt x="79" y="22"/>
                  </a:lnTo>
                  <a:lnTo>
                    <a:pt x="77" y="19"/>
                  </a:lnTo>
                  <a:lnTo>
                    <a:pt x="79" y="17"/>
                  </a:lnTo>
                  <a:lnTo>
                    <a:pt x="83" y="17"/>
                  </a:lnTo>
                  <a:lnTo>
                    <a:pt x="86" y="15"/>
                  </a:lnTo>
                  <a:lnTo>
                    <a:pt x="92" y="17"/>
                  </a:lnTo>
                  <a:lnTo>
                    <a:pt x="96" y="19"/>
                  </a:lnTo>
                  <a:lnTo>
                    <a:pt x="99" y="19"/>
                  </a:lnTo>
                  <a:lnTo>
                    <a:pt x="101" y="21"/>
                  </a:lnTo>
                  <a:lnTo>
                    <a:pt x="103" y="21"/>
                  </a:lnTo>
                  <a:lnTo>
                    <a:pt x="105" y="21"/>
                  </a:lnTo>
                  <a:lnTo>
                    <a:pt x="105" y="17"/>
                  </a:lnTo>
                  <a:lnTo>
                    <a:pt x="103" y="15"/>
                  </a:lnTo>
                  <a:lnTo>
                    <a:pt x="103" y="9"/>
                  </a:lnTo>
                  <a:lnTo>
                    <a:pt x="107" y="7"/>
                  </a:lnTo>
                  <a:lnTo>
                    <a:pt x="105" y="4"/>
                  </a:lnTo>
                  <a:lnTo>
                    <a:pt x="103" y="4"/>
                  </a:lnTo>
                  <a:lnTo>
                    <a:pt x="103" y="0"/>
                  </a:lnTo>
                  <a:lnTo>
                    <a:pt x="107" y="0"/>
                  </a:lnTo>
                  <a:lnTo>
                    <a:pt x="111" y="0"/>
                  </a:lnTo>
                  <a:lnTo>
                    <a:pt x="11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73">
              <a:extLst>
                <a:ext uri="{FF2B5EF4-FFF2-40B4-BE49-F238E27FC236}">
                  <a16:creationId xmlns:a16="http://schemas.microsoft.com/office/drawing/2014/main" id="{902438E4-A9A5-465F-8C9F-2090EE603B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82760" y="4326574"/>
              <a:ext cx="740876" cy="1332696"/>
            </a:xfrm>
            <a:custGeom>
              <a:avLst/>
              <a:gdLst>
                <a:gd name="T0" fmla="*/ 57 w 169"/>
                <a:gd name="T1" fmla="*/ 297 h 304"/>
                <a:gd name="T2" fmla="*/ 53 w 169"/>
                <a:gd name="T3" fmla="*/ 293 h 304"/>
                <a:gd name="T4" fmla="*/ 51 w 169"/>
                <a:gd name="T5" fmla="*/ 289 h 304"/>
                <a:gd name="T6" fmla="*/ 15 w 169"/>
                <a:gd name="T7" fmla="*/ 295 h 304"/>
                <a:gd name="T8" fmla="*/ 10 w 169"/>
                <a:gd name="T9" fmla="*/ 293 h 304"/>
                <a:gd name="T10" fmla="*/ 10 w 169"/>
                <a:gd name="T11" fmla="*/ 286 h 304"/>
                <a:gd name="T12" fmla="*/ 30 w 169"/>
                <a:gd name="T13" fmla="*/ 286 h 304"/>
                <a:gd name="T14" fmla="*/ 38 w 169"/>
                <a:gd name="T15" fmla="*/ 284 h 304"/>
                <a:gd name="T16" fmla="*/ 21 w 169"/>
                <a:gd name="T17" fmla="*/ 211 h 304"/>
                <a:gd name="T18" fmla="*/ 23 w 169"/>
                <a:gd name="T19" fmla="*/ 203 h 304"/>
                <a:gd name="T20" fmla="*/ 70 w 169"/>
                <a:gd name="T21" fmla="*/ 159 h 304"/>
                <a:gd name="T22" fmla="*/ 98 w 169"/>
                <a:gd name="T23" fmla="*/ 7 h 304"/>
                <a:gd name="T24" fmla="*/ 113 w 169"/>
                <a:gd name="T25" fmla="*/ 20 h 304"/>
                <a:gd name="T26" fmla="*/ 105 w 169"/>
                <a:gd name="T27" fmla="*/ 43 h 304"/>
                <a:gd name="T28" fmla="*/ 118 w 169"/>
                <a:gd name="T29" fmla="*/ 65 h 304"/>
                <a:gd name="T30" fmla="*/ 122 w 169"/>
                <a:gd name="T31" fmla="*/ 93 h 304"/>
                <a:gd name="T32" fmla="*/ 139 w 169"/>
                <a:gd name="T33" fmla="*/ 145 h 304"/>
                <a:gd name="T34" fmla="*/ 146 w 169"/>
                <a:gd name="T35" fmla="*/ 160 h 304"/>
                <a:gd name="T36" fmla="*/ 154 w 169"/>
                <a:gd name="T37" fmla="*/ 185 h 304"/>
                <a:gd name="T38" fmla="*/ 169 w 169"/>
                <a:gd name="T39" fmla="*/ 220 h 304"/>
                <a:gd name="T40" fmla="*/ 141 w 169"/>
                <a:gd name="T41" fmla="*/ 269 h 304"/>
                <a:gd name="T42" fmla="*/ 129 w 169"/>
                <a:gd name="T43" fmla="*/ 280 h 304"/>
                <a:gd name="T44" fmla="*/ 118 w 169"/>
                <a:gd name="T45" fmla="*/ 282 h 304"/>
                <a:gd name="T46" fmla="*/ 107 w 169"/>
                <a:gd name="T47" fmla="*/ 286 h 304"/>
                <a:gd name="T48" fmla="*/ 101 w 169"/>
                <a:gd name="T49" fmla="*/ 286 h 304"/>
                <a:gd name="T50" fmla="*/ 94 w 169"/>
                <a:gd name="T51" fmla="*/ 289 h 304"/>
                <a:gd name="T52" fmla="*/ 70 w 169"/>
                <a:gd name="T53" fmla="*/ 299 h 304"/>
                <a:gd name="T54" fmla="*/ 60 w 169"/>
                <a:gd name="T55" fmla="*/ 303 h 304"/>
                <a:gd name="T56" fmla="*/ 55 w 169"/>
                <a:gd name="T57" fmla="*/ 289 h 304"/>
                <a:gd name="T58" fmla="*/ 42 w 169"/>
                <a:gd name="T59" fmla="*/ 286 h 304"/>
                <a:gd name="T60" fmla="*/ 30 w 169"/>
                <a:gd name="T61" fmla="*/ 280 h 304"/>
                <a:gd name="T62" fmla="*/ 34 w 169"/>
                <a:gd name="T63" fmla="*/ 258 h 304"/>
                <a:gd name="T64" fmla="*/ 27 w 169"/>
                <a:gd name="T65" fmla="*/ 241 h 304"/>
                <a:gd name="T66" fmla="*/ 25 w 169"/>
                <a:gd name="T67" fmla="*/ 228 h 304"/>
                <a:gd name="T68" fmla="*/ 25 w 169"/>
                <a:gd name="T69" fmla="*/ 215 h 304"/>
                <a:gd name="T70" fmla="*/ 32 w 169"/>
                <a:gd name="T71" fmla="*/ 213 h 304"/>
                <a:gd name="T72" fmla="*/ 38 w 169"/>
                <a:gd name="T73" fmla="*/ 202 h 304"/>
                <a:gd name="T74" fmla="*/ 49 w 169"/>
                <a:gd name="T75" fmla="*/ 200 h 304"/>
                <a:gd name="T76" fmla="*/ 51 w 169"/>
                <a:gd name="T77" fmla="*/ 185 h 304"/>
                <a:gd name="T78" fmla="*/ 62 w 169"/>
                <a:gd name="T79" fmla="*/ 174 h 304"/>
                <a:gd name="T80" fmla="*/ 79 w 169"/>
                <a:gd name="T81" fmla="*/ 164 h 304"/>
                <a:gd name="T82" fmla="*/ 75 w 169"/>
                <a:gd name="T83" fmla="*/ 153 h 304"/>
                <a:gd name="T84" fmla="*/ 62 w 169"/>
                <a:gd name="T85" fmla="*/ 138 h 304"/>
                <a:gd name="T86" fmla="*/ 49 w 169"/>
                <a:gd name="T87" fmla="*/ 123 h 304"/>
                <a:gd name="T88" fmla="*/ 47 w 169"/>
                <a:gd name="T89" fmla="*/ 97 h 304"/>
                <a:gd name="T90" fmla="*/ 42 w 169"/>
                <a:gd name="T91" fmla="*/ 80 h 304"/>
                <a:gd name="T92" fmla="*/ 36 w 169"/>
                <a:gd name="T93" fmla="*/ 61 h 304"/>
                <a:gd name="T94" fmla="*/ 25 w 169"/>
                <a:gd name="T95" fmla="*/ 52 h 304"/>
                <a:gd name="T96" fmla="*/ 0 w 169"/>
                <a:gd name="T97" fmla="*/ 35 h 304"/>
                <a:gd name="T98" fmla="*/ 8 w 169"/>
                <a:gd name="T99" fmla="*/ 28 h 304"/>
                <a:gd name="T100" fmla="*/ 34 w 169"/>
                <a:gd name="T101" fmla="*/ 48 h 304"/>
                <a:gd name="T102" fmla="*/ 57 w 169"/>
                <a:gd name="T103" fmla="*/ 43 h 304"/>
                <a:gd name="T104" fmla="*/ 66 w 169"/>
                <a:gd name="T105" fmla="*/ 31 h 304"/>
                <a:gd name="T106" fmla="*/ 70 w 169"/>
                <a:gd name="T107" fmla="*/ 7 h 304"/>
                <a:gd name="T108" fmla="*/ 83 w 169"/>
                <a:gd name="T109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9" h="304">
                  <a:moveTo>
                    <a:pt x="57" y="297"/>
                  </a:moveTo>
                  <a:lnTo>
                    <a:pt x="57" y="299"/>
                  </a:lnTo>
                  <a:lnTo>
                    <a:pt x="55" y="301"/>
                  </a:lnTo>
                  <a:lnTo>
                    <a:pt x="55" y="299"/>
                  </a:lnTo>
                  <a:lnTo>
                    <a:pt x="55" y="299"/>
                  </a:lnTo>
                  <a:lnTo>
                    <a:pt x="57" y="297"/>
                  </a:lnTo>
                  <a:close/>
                  <a:moveTo>
                    <a:pt x="53" y="293"/>
                  </a:moveTo>
                  <a:lnTo>
                    <a:pt x="53" y="293"/>
                  </a:lnTo>
                  <a:lnTo>
                    <a:pt x="53" y="295"/>
                  </a:lnTo>
                  <a:lnTo>
                    <a:pt x="53" y="295"/>
                  </a:lnTo>
                  <a:lnTo>
                    <a:pt x="51" y="295"/>
                  </a:lnTo>
                  <a:lnTo>
                    <a:pt x="53" y="293"/>
                  </a:lnTo>
                  <a:close/>
                  <a:moveTo>
                    <a:pt x="51" y="289"/>
                  </a:moveTo>
                  <a:lnTo>
                    <a:pt x="49" y="291"/>
                  </a:lnTo>
                  <a:lnTo>
                    <a:pt x="47" y="293"/>
                  </a:lnTo>
                  <a:lnTo>
                    <a:pt x="45" y="291"/>
                  </a:lnTo>
                  <a:lnTo>
                    <a:pt x="45" y="289"/>
                  </a:lnTo>
                  <a:lnTo>
                    <a:pt x="51" y="289"/>
                  </a:lnTo>
                  <a:close/>
                  <a:moveTo>
                    <a:pt x="12" y="286"/>
                  </a:moveTo>
                  <a:lnTo>
                    <a:pt x="17" y="289"/>
                  </a:lnTo>
                  <a:lnTo>
                    <a:pt x="17" y="291"/>
                  </a:lnTo>
                  <a:lnTo>
                    <a:pt x="15" y="291"/>
                  </a:lnTo>
                  <a:lnTo>
                    <a:pt x="14" y="293"/>
                  </a:lnTo>
                  <a:lnTo>
                    <a:pt x="15" y="295"/>
                  </a:lnTo>
                  <a:lnTo>
                    <a:pt x="19" y="295"/>
                  </a:lnTo>
                  <a:lnTo>
                    <a:pt x="19" y="299"/>
                  </a:lnTo>
                  <a:lnTo>
                    <a:pt x="17" y="299"/>
                  </a:lnTo>
                  <a:lnTo>
                    <a:pt x="14" y="297"/>
                  </a:lnTo>
                  <a:lnTo>
                    <a:pt x="12" y="295"/>
                  </a:lnTo>
                  <a:lnTo>
                    <a:pt x="10" y="293"/>
                  </a:lnTo>
                  <a:lnTo>
                    <a:pt x="6" y="291"/>
                  </a:lnTo>
                  <a:lnTo>
                    <a:pt x="8" y="291"/>
                  </a:lnTo>
                  <a:lnTo>
                    <a:pt x="12" y="291"/>
                  </a:lnTo>
                  <a:lnTo>
                    <a:pt x="14" y="289"/>
                  </a:lnTo>
                  <a:lnTo>
                    <a:pt x="10" y="289"/>
                  </a:lnTo>
                  <a:lnTo>
                    <a:pt x="10" y="286"/>
                  </a:lnTo>
                  <a:lnTo>
                    <a:pt x="12" y="286"/>
                  </a:lnTo>
                  <a:close/>
                  <a:moveTo>
                    <a:pt x="30" y="286"/>
                  </a:moveTo>
                  <a:lnTo>
                    <a:pt x="34" y="286"/>
                  </a:lnTo>
                  <a:lnTo>
                    <a:pt x="32" y="288"/>
                  </a:lnTo>
                  <a:lnTo>
                    <a:pt x="32" y="286"/>
                  </a:lnTo>
                  <a:lnTo>
                    <a:pt x="30" y="286"/>
                  </a:lnTo>
                  <a:lnTo>
                    <a:pt x="30" y="286"/>
                  </a:lnTo>
                  <a:close/>
                  <a:moveTo>
                    <a:pt x="38" y="284"/>
                  </a:moveTo>
                  <a:lnTo>
                    <a:pt x="42" y="288"/>
                  </a:lnTo>
                  <a:lnTo>
                    <a:pt x="40" y="288"/>
                  </a:lnTo>
                  <a:lnTo>
                    <a:pt x="38" y="288"/>
                  </a:lnTo>
                  <a:lnTo>
                    <a:pt x="38" y="284"/>
                  </a:lnTo>
                  <a:close/>
                  <a:moveTo>
                    <a:pt x="21" y="207"/>
                  </a:moveTo>
                  <a:lnTo>
                    <a:pt x="23" y="209"/>
                  </a:lnTo>
                  <a:lnTo>
                    <a:pt x="25" y="209"/>
                  </a:lnTo>
                  <a:lnTo>
                    <a:pt x="25" y="211"/>
                  </a:lnTo>
                  <a:lnTo>
                    <a:pt x="23" y="213"/>
                  </a:lnTo>
                  <a:lnTo>
                    <a:pt x="21" y="211"/>
                  </a:lnTo>
                  <a:lnTo>
                    <a:pt x="21" y="207"/>
                  </a:lnTo>
                  <a:close/>
                  <a:moveTo>
                    <a:pt x="23" y="203"/>
                  </a:moveTo>
                  <a:lnTo>
                    <a:pt x="25" y="205"/>
                  </a:lnTo>
                  <a:lnTo>
                    <a:pt x="25" y="207"/>
                  </a:lnTo>
                  <a:lnTo>
                    <a:pt x="23" y="205"/>
                  </a:lnTo>
                  <a:lnTo>
                    <a:pt x="23" y="203"/>
                  </a:lnTo>
                  <a:close/>
                  <a:moveTo>
                    <a:pt x="68" y="153"/>
                  </a:moveTo>
                  <a:lnTo>
                    <a:pt x="71" y="155"/>
                  </a:lnTo>
                  <a:lnTo>
                    <a:pt x="71" y="155"/>
                  </a:lnTo>
                  <a:lnTo>
                    <a:pt x="70" y="157"/>
                  </a:lnTo>
                  <a:lnTo>
                    <a:pt x="71" y="159"/>
                  </a:lnTo>
                  <a:lnTo>
                    <a:pt x="70" y="159"/>
                  </a:lnTo>
                  <a:lnTo>
                    <a:pt x="66" y="159"/>
                  </a:lnTo>
                  <a:lnTo>
                    <a:pt x="64" y="155"/>
                  </a:lnTo>
                  <a:lnTo>
                    <a:pt x="68" y="153"/>
                  </a:lnTo>
                  <a:close/>
                  <a:moveTo>
                    <a:pt x="90" y="0"/>
                  </a:moveTo>
                  <a:lnTo>
                    <a:pt x="94" y="1"/>
                  </a:lnTo>
                  <a:lnTo>
                    <a:pt x="98" y="7"/>
                  </a:lnTo>
                  <a:lnTo>
                    <a:pt x="100" y="9"/>
                  </a:lnTo>
                  <a:lnTo>
                    <a:pt x="103" y="11"/>
                  </a:lnTo>
                  <a:lnTo>
                    <a:pt x="109" y="11"/>
                  </a:lnTo>
                  <a:lnTo>
                    <a:pt x="111" y="15"/>
                  </a:lnTo>
                  <a:lnTo>
                    <a:pt x="113" y="18"/>
                  </a:lnTo>
                  <a:lnTo>
                    <a:pt x="113" y="20"/>
                  </a:lnTo>
                  <a:lnTo>
                    <a:pt x="111" y="26"/>
                  </a:lnTo>
                  <a:lnTo>
                    <a:pt x="111" y="33"/>
                  </a:lnTo>
                  <a:lnTo>
                    <a:pt x="105" y="35"/>
                  </a:lnTo>
                  <a:lnTo>
                    <a:pt x="103" y="37"/>
                  </a:lnTo>
                  <a:lnTo>
                    <a:pt x="105" y="37"/>
                  </a:lnTo>
                  <a:lnTo>
                    <a:pt x="105" y="43"/>
                  </a:lnTo>
                  <a:lnTo>
                    <a:pt x="103" y="48"/>
                  </a:lnTo>
                  <a:lnTo>
                    <a:pt x="107" y="50"/>
                  </a:lnTo>
                  <a:lnTo>
                    <a:pt x="109" y="58"/>
                  </a:lnTo>
                  <a:lnTo>
                    <a:pt x="111" y="58"/>
                  </a:lnTo>
                  <a:lnTo>
                    <a:pt x="116" y="61"/>
                  </a:lnTo>
                  <a:lnTo>
                    <a:pt x="118" y="65"/>
                  </a:lnTo>
                  <a:lnTo>
                    <a:pt x="120" y="69"/>
                  </a:lnTo>
                  <a:lnTo>
                    <a:pt x="128" y="73"/>
                  </a:lnTo>
                  <a:lnTo>
                    <a:pt x="129" y="74"/>
                  </a:lnTo>
                  <a:lnTo>
                    <a:pt x="128" y="80"/>
                  </a:lnTo>
                  <a:lnTo>
                    <a:pt x="126" y="86"/>
                  </a:lnTo>
                  <a:lnTo>
                    <a:pt x="122" y="93"/>
                  </a:lnTo>
                  <a:lnTo>
                    <a:pt x="126" y="99"/>
                  </a:lnTo>
                  <a:lnTo>
                    <a:pt x="128" y="102"/>
                  </a:lnTo>
                  <a:lnTo>
                    <a:pt x="135" y="116"/>
                  </a:lnTo>
                  <a:lnTo>
                    <a:pt x="143" y="132"/>
                  </a:lnTo>
                  <a:lnTo>
                    <a:pt x="139" y="134"/>
                  </a:lnTo>
                  <a:lnTo>
                    <a:pt x="139" y="145"/>
                  </a:lnTo>
                  <a:lnTo>
                    <a:pt x="139" y="147"/>
                  </a:lnTo>
                  <a:lnTo>
                    <a:pt x="143" y="149"/>
                  </a:lnTo>
                  <a:lnTo>
                    <a:pt x="139" y="151"/>
                  </a:lnTo>
                  <a:lnTo>
                    <a:pt x="139" y="157"/>
                  </a:lnTo>
                  <a:lnTo>
                    <a:pt x="141" y="160"/>
                  </a:lnTo>
                  <a:lnTo>
                    <a:pt x="146" y="160"/>
                  </a:lnTo>
                  <a:lnTo>
                    <a:pt x="146" y="164"/>
                  </a:lnTo>
                  <a:lnTo>
                    <a:pt x="146" y="166"/>
                  </a:lnTo>
                  <a:lnTo>
                    <a:pt x="146" y="172"/>
                  </a:lnTo>
                  <a:lnTo>
                    <a:pt x="148" y="175"/>
                  </a:lnTo>
                  <a:lnTo>
                    <a:pt x="154" y="179"/>
                  </a:lnTo>
                  <a:lnTo>
                    <a:pt x="154" y="185"/>
                  </a:lnTo>
                  <a:lnTo>
                    <a:pt x="150" y="188"/>
                  </a:lnTo>
                  <a:lnTo>
                    <a:pt x="148" y="194"/>
                  </a:lnTo>
                  <a:lnTo>
                    <a:pt x="158" y="205"/>
                  </a:lnTo>
                  <a:lnTo>
                    <a:pt x="161" y="205"/>
                  </a:lnTo>
                  <a:lnTo>
                    <a:pt x="169" y="215"/>
                  </a:lnTo>
                  <a:lnTo>
                    <a:pt x="169" y="220"/>
                  </a:lnTo>
                  <a:lnTo>
                    <a:pt x="165" y="232"/>
                  </a:lnTo>
                  <a:lnTo>
                    <a:pt x="158" y="243"/>
                  </a:lnTo>
                  <a:lnTo>
                    <a:pt x="154" y="252"/>
                  </a:lnTo>
                  <a:lnTo>
                    <a:pt x="150" y="258"/>
                  </a:lnTo>
                  <a:lnTo>
                    <a:pt x="144" y="267"/>
                  </a:lnTo>
                  <a:lnTo>
                    <a:pt x="141" y="269"/>
                  </a:lnTo>
                  <a:lnTo>
                    <a:pt x="133" y="276"/>
                  </a:lnTo>
                  <a:lnTo>
                    <a:pt x="133" y="280"/>
                  </a:lnTo>
                  <a:lnTo>
                    <a:pt x="133" y="282"/>
                  </a:lnTo>
                  <a:lnTo>
                    <a:pt x="133" y="284"/>
                  </a:lnTo>
                  <a:lnTo>
                    <a:pt x="129" y="282"/>
                  </a:lnTo>
                  <a:lnTo>
                    <a:pt x="129" y="280"/>
                  </a:lnTo>
                  <a:lnTo>
                    <a:pt x="126" y="280"/>
                  </a:lnTo>
                  <a:lnTo>
                    <a:pt x="126" y="280"/>
                  </a:lnTo>
                  <a:lnTo>
                    <a:pt x="126" y="282"/>
                  </a:lnTo>
                  <a:lnTo>
                    <a:pt x="126" y="284"/>
                  </a:lnTo>
                  <a:lnTo>
                    <a:pt x="120" y="286"/>
                  </a:lnTo>
                  <a:lnTo>
                    <a:pt x="118" y="282"/>
                  </a:lnTo>
                  <a:lnTo>
                    <a:pt x="115" y="284"/>
                  </a:lnTo>
                  <a:lnTo>
                    <a:pt x="111" y="286"/>
                  </a:lnTo>
                  <a:lnTo>
                    <a:pt x="111" y="284"/>
                  </a:lnTo>
                  <a:lnTo>
                    <a:pt x="109" y="284"/>
                  </a:lnTo>
                  <a:lnTo>
                    <a:pt x="109" y="286"/>
                  </a:lnTo>
                  <a:lnTo>
                    <a:pt x="107" y="286"/>
                  </a:lnTo>
                  <a:lnTo>
                    <a:pt x="105" y="282"/>
                  </a:lnTo>
                  <a:lnTo>
                    <a:pt x="103" y="286"/>
                  </a:lnTo>
                  <a:lnTo>
                    <a:pt x="101" y="284"/>
                  </a:lnTo>
                  <a:lnTo>
                    <a:pt x="101" y="282"/>
                  </a:lnTo>
                  <a:lnTo>
                    <a:pt x="100" y="282"/>
                  </a:lnTo>
                  <a:lnTo>
                    <a:pt x="101" y="286"/>
                  </a:lnTo>
                  <a:lnTo>
                    <a:pt x="100" y="286"/>
                  </a:lnTo>
                  <a:lnTo>
                    <a:pt x="98" y="289"/>
                  </a:lnTo>
                  <a:lnTo>
                    <a:pt x="96" y="289"/>
                  </a:lnTo>
                  <a:lnTo>
                    <a:pt x="98" y="286"/>
                  </a:lnTo>
                  <a:lnTo>
                    <a:pt x="96" y="286"/>
                  </a:lnTo>
                  <a:lnTo>
                    <a:pt x="94" y="289"/>
                  </a:lnTo>
                  <a:lnTo>
                    <a:pt x="90" y="289"/>
                  </a:lnTo>
                  <a:lnTo>
                    <a:pt x="86" y="288"/>
                  </a:lnTo>
                  <a:lnTo>
                    <a:pt x="86" y="289"/>
                  </a:lnTo>
                  <a:lnTo>
                    <a:pt x="79" y="295"/>
                  </a:lnTo>
                  <a:lnTo>
                    <a:pt x="75" y="295"/>
                  </a:lnTo>
                  <a:lnTo>
                    <a:pt x="70" y="299"/>
                  </a:lnTo>
                  <a:lnTo>
                    <a:pt x="68" y="299"/>
                  </a:lnTo>
                  <a:lnTo>
                    <a:pt x="66" y="301"/>
                  </a:lnTo>
                  <a:lnTo>
                    <a:pt x="64" y="297"/>
                  </a:lnTo>
                  <a:lnTo>
                    <a:pt x="62" y="299"/>
                  </a:lnTo>
                  <a:lnTo>
                    <a:pt x="60" y="304"/>
                  </a:lnTo>
                  <a:lnTo>
                    <a:pt x="60" y="303"/>
                  </a:lnTo>
                  <a:lnTo>
                    <a:pt x="60" y="299"/>
                  </a:lnTo>
                  <a:lnTo>
                    <a:pt x="60" y="297"/>
                  </a:lnTo>
                  <a:lnTo>
                    <a:pt x="57" y="291"/>
                  </a:lnTo>
                  <a:lnTo>
                    <a:pt x="58" y="289"/>
                  </a:lnTo>
                  <a:lnTo>
                    <a:pt x="58" y="286"/>
                  </a:lnTo>
                  <a:lnTo>
                    <a:pt x="55" y="289"/>
                  </a:lnTo>
                  <a:lnTo>
                    <a:pt x="53" y="289"/>
                  </a:lnTo>
                  <a:lnTo>
                    <a:pt x="53" y="288"/>
                  </a:lnTo>
                  <a:lnTo>
                    <a:pt x="51" y="286"/>
                  </a:lnTo>
                  <a:lnTo>
                    <a:pt x="47" y="288"/>
                  </a:lnTo>
                  <a:lnTo>
                    <a:pt x="45" y="284"/>
                  </a:lnTo>
                  <a:lnTo>
                    <a:pt x="42" y="286"/>
                  </a:lnTo>
                  <a:lnTo>
                    <a:pt x="38" y="280"/>
                  </a:lnTo>
                  <a:lnTo>
                    <a:pt x="38" y="284"/>
                  </a:lnTo>
                  <a:lnTo>
                    <a:pt x="36" y="282"/>
                  </a:lnTo>
                  <a:lnTo>
                    <a:pt x="32" y="284"/>
                  </a:lnTo>
                  <a:lnTo>
                    <a:pt x="30" y="282"/>
                  </a:lnTo>
                  <a:lnTo>
                    <a:pt x="30" y="280"/>
                  </a:lnTo>
                  <a:lnTo>
                    <a:pt x="32" y="276"/>
                  </a:lnTo>
                  <a:lnTo>
                    <a:pt x="30" y="273"/>
                  </a:lnTo>
                  <a:lnTo>
                    <a:pt x="30" y="267"/>
                  </a:lnTo>
                  <a:lnTo>
                    <a:pt x="32" y="265"/>
                  </a:lnTo>
                  <a:lnTo>
                    <a:pt x="30" y="260"/>
                  </a:lnTo>
                  <a:lnTo>
                    <a:pt x="34" y="258"/>
                  </a:lnTo>
                  <a:lnTo>
                    <a:pt x="30" y="254"/>
                  </a:lnTo>
                  <a:lnTo>
                    <a:pt x="32" y="252"/>
                  </a:lnTo>
                  <a:lnTo>
                    <a:pt x="30" y="250"/>
                  </a:lnTo>
                  <a:lnTo>
                    <a:pt x="27" y="245"/>
                  </a:lnTo>
                  <a:lnTo>
                    <a:pt x="28" y="245"/>
                  </a:lnTo>
                  <a:lnTo>
                    <a:pt x="27" y="241"/>
                  </a:lnTo>
                  <a:lnTo>
                    <a:pt x="27" y="239"/>
                  </a:lnTo>
                  <a:lnTo>
                    <a:pt x="28" y="235"/>
                  </a:lnTo>
                  <a:lnTo>
                    <a:pt x="27" y="233"/>
                  </a:lnTo>
                  <a:lnTo>
                    <a:pt x="25" y="233"/>
                  </a:lnTo>
                  <a:lnTo>
                    <a:pt x="23" y="232"/>
                  </a:lnTo>
                  <a:lnTo>
                    <a:pt x="25" y="228"/>
                  </a:lnTo>
                  <a:lnTo>
                    <a:pt x="23" y="228"/>
                  </a:lnTo>
                  <a:lnTo>
                    <a:pt x="23" y="224"/>
                  </a:lnTo>
                  <a:lnTo>
                    <a:pt x="25" y="222"/>
                  </a:lnTo>
                  <a:lnTo>
                    <a:pt x="25" y="222"/>
                  </a:lnTo>
                  <a:lnTo>
                    <a:pt x="27" y="218"/>
                  </a:lnTo>
                  <a:lnTo>
                    <a:pt x="25" y="215"/>
                  </a:lnTo>
                  <a:lnTo>
                    <a:pt x="27" y="213"/>
                  </a:lnTo>
                  <a:lnTo>
                    <a:pt x="27" y="211"/>
                  </a:lnTo>
                  <a:lnTo>
                    <a:pt x="28" y="209"/>
                  </a:lnTo>
                  <a:lnTo>
                    <a:pt x="30" y="211"/>
                  </a:lnTo>
                  <a:lnTo>
                    <a:pt x="32" y="211"/>
                  </a:lnTo>
                  <a:lnTo>
                    <a:pt x="32" y="213"/>
                  </a:lnTo>
                  <a:lnTo>
                    <a:pt x="36" y="211"/>
                  </a:lnTo>
                  <a:lnTo>
                    <a:pt x="38" y="209"/>
                  </a:lnTo>
                  <a:lnTo>
                    <a:pt x="40" y="207"/>
                  </a:lnTo>
                  <a:lnTo>
                    <a:pt x="40" y="205"/>
                  </a:lnTo>
                  <a:lnTo>
                    <a:pt x="36" y="203"/>
                  </a:lnTo>
                  <a:lnTo>
                    <a:pt x="38" y="202"/>
                  </a:lnTo>
                  <a:lnTo>
                    <a:pt x="40" y="202"/>
                  </a:lnTo>
                  <a:lnTo>
                    <a:pt x="40" y="202"/>
                  </a:lnTo>
                  <a:lnTo>
                    <a:pt x="42" y="198"/>
                  </a:lnTo>
                  <a:lnTo>
                    <a:pt x="43" y="196"/>
                  </a:lnTo>
                  <a:lnTo>
                    <a:pt x="43" y="198"/>
                  </a:lnTo>
                  <a:lnTo>
                    <a:pt x="49" y="200"/>
                  </a:lnTo>
                  <a:lnTo>
                    <a:pt x="45" y="198"/>
                  </a:lnTo>
                  <a:lnTo>
                    <a:pt x="45" y="194"/>
                  </a:lnTo>
                  <a:lnTo>
                    <a:pt x="47" y="190"/>
                  </a:lnTo>
                  <a:lnTo>
                    <a:pt x="51" y="190"/>
                  </a:lnTo>
                  <a:lnTo>
                    <a:pt x="51" y="187"/>
                  </a:lnTo>
                  <a:lnTo>
                    <a:pt x="51" y="185"/>
                  </a:lnTo>
                  <a:lnTo>
                    <a:pt x="51" y="183"/>
                  </a:lnTo>
                  <a:lnTo>
                    <a:pt x="53" y="185"/>
                  </a:lnTo>
                  <a:lnTo>
                    <a:pt x="55" y="185"/>
                  </a:lnTo>
                  <a:lnTo>
                    <a:pt x="55" y="179"/>
                  </a:lnTo>
                  <a:lnTo>
                    <a:pt x="60" y="174"/>
                  </a:lnTo>
                  <a:lnTo>
                    <a:pt x="62" y="174"/>
                  </a:lnTo>
                  <a:lnTo>
                    <a:pt x="62" y="170"/>
                  </a:lnTo>
                  <a:lnTo>
                    <a:pt x="64" y="168"/>
                  </a:lnTo>
                  <a:lnTo>
                    <a:pt x="64" y="164"/>
                  </a:lnTo>
                  <a:lnTo>
                    <a:pt x="70" y="162"/>
                  </a:lnTo>
                  <a:lnTo>
                    <a:pt x="73" y="162"/>
                  </a:lnTo>
                  <a:lnTo>
                    <a:pt x="79" y="164"/>
                  </a:lnTo>
                  <a:lnTo>
                    <a:pt x="77" y="162"/>
                  </a:lnTo>
                  <a:lnTo>
                    <a:pt x="73" y="159"/>
                  </a:lnTo>
                  <a:lnTo>
                    <a:pt x="75" y="159"/>
                  </a:lnTo>
                  <a:lnTo>
                    <a:pt x="79" y="159"/>
                  </a:lnTo>
                  <a:lnTo>
                    <a:pt x="73" y="155"/>
                  </a:lnTo>
                  <a:lnTo>
                    <a:pt x="75" y="153"/>
                  </a:lnTo>
                  <a:lnTo>
                    <a:pt x="75" y="147"/>
                  </a:lnTo>
                  <a:lnTo>
                    <a:pt x="73" y="145"/>
                  </a:lnTo>
                  <a:lnTo>
                    <a:pt x="75" y="145"/>
                  </a:lnTo>
                  <a:lnTo>
                    <a:pt x="71" y="140"/>
                  </a:lnTo>
                  <a:lnTo>
                    <a:pt x="64" y="140"/>
                  </a:lnTo>
                  <a:lnTo>
                    <a:pt x="62" y="138"/>
                  </a:lnTo>
                  <a:lnTo>
                    <a:pt x="58" y="138"/>
                  </a:lnTo>
                  <a:lnTo>
                    <a:pt x="57" y="136"/>
                  </a:lnTo>
                  <a:lnTo>
                    <a:pt x="57" y="132"/>
                  </a:lnTo>
                  <a:lnTo>
                    <a:pt x="55" y="131"/>
                  </a:lnTo>
                  <a:lnTo>
                    <a:pt x="53" y="125"/>
                  </a:lnTo>
                  <a:lnTo>
                    <a:pt x="49" y="123"/>
                  </a:lnTo>
                  <a:lnTo>
                    <a:pt x="47" y="117"/>
                  </a:lnTo>
                  <a:lnTo>
                    <a:pt x="49" y="116"/>
                  </a:lnTo>
                  <a:lnTo>
                    <a:pt x="49" y="110"/>
                  </a:lnTo>
                  <a:lnTo>
                    <a:pt x="47" y="106"/>
                  </a:lnTo>
                  <a:lnTo>
                    <a:pt x="49" y="104"/>
                  </a:lnTo>
                  <a:lnTo>
                    <a:pt x="47" y="97"/>
                  </a:lnTo>
                  <a:lnTo>
                    <a:pt x="45" y="95"/>
                  </a:lnTo>
                  <a:lnTo>
                    <a:pt x="45" y="89"/>
                  </a:lnTo>
                  <a:lnTo>
                    <a:pt x="47" y="88"/>
                  </a:lnTo>
                  <a:lnTo>
                    <a:pt x="45" y="84"/>
                  </a:lnTo>
                  <a:lnTo>
                    <a:pt x="42" y="84"/>
                  </a:lnTo>
                  <a:lnTo>
                    <a:pt x="42" y="80"/>
                  </a:lnTo>
                  <a:lnTo>
                    <a:pt x="42" y="76"/>
                  </a:lnTo>
                  <a:lnTo>
                    <a:pt x="42" y="71"/>
                  </a:lnTo>
                  <a:lnTo>
                    <a:pt x="43" y="69"/>
                  </a:lnTo>
                  <a:lnTo>
                    <a:pt x="42" y="65"/>
                  </a:lnTo>
                  <a:lnTo>
                    <a:pt x="40" y="65"/>
                  </a:lnTo>
                  <a:lnTo>
                    <a:pt x="36" y="61"/>
                  </a:lnTo>
                  <a:lnTo>
                    <a:pt x="34" y="61"/>
                  </a:lnTo>
                  <a:lnTo>
                    <a:pt x="34" y="61"/>
                  </a:lnTo>
                  <a:lnTo>
                    <a:pt x="32" y="59"/>
                  </a:lnTo>
                  <a:lnTo>
                    <a:pt x="28" y="54"/>
                  </a:lnTo>
                  <a:lnTo>
                    <a:pt x="27" y="54"/>
                  </a:lnTo>
                  <a:lnTo>
                    <a:pt x="25" y="52"/>
                  </a:lnTo>
                  <a:lnTo>
                    <a:pt x="17" y="52"/>
                  </a:lnTo>
                  <a:lnTo>
                    <a:pt x="14" y="48"/>
                  </a:lnTo>
                  <a:lnTo>
                    <a:pt x="6" y="43"/>
                  </a:lnTo>
                  <a:lnTo>
                    <a:pt x="2" y="39"/>
                  </a:lnTo>
                  <a:lnTo>
                    <a:pt x="0" y="37"/>
                  </a:lnTo>
                  <a:lnTo>
                    <a:pt x="0" y="35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2" y="33"/>
                  </a:lnTo>
                  <a:lnTo>
                    <a:pt x="2" y="30"/>
                  </a:lnTo>
                  <a:lnTo>
                    <a:pt x="4" y="28"/>
                  </a:lnTo>
                  <a:lnTo>
                    <a:pt x="8" y="28"/>
                  </a:lnTo>
                  <a:lnTo>
                    <a:pt x="10" y="31"/>
                  </a:lnTo>
                  <a:lnTo>
                    <a:pt x="17" y="37"/>
                  </a:lnTo>
                  <a:lnTo>
                    <a:pt x="19" y="41"/>
                  </a:lnTo>
                  <a:lnTo>
                    <a:pt x="21" y="44"/>
                  </a:lnTo>
                  <a:lnTo>
                    <a:pt x="27" y="46"/>
                  </a:lnTo>
                  <a:lnTo>
                    <a:pt x="34" y="48"/>
                  </a:lnTo>
                  <a:lnTo>
                    <a:pt x="38" y="43"/>
                  </a:lnTo>
                  <a:lnTo>
                    <a:pt x="42" y="41"/>
                  </a:lnTo>
                  <a:lnTo>
                    <a:pt x="45" y="41"/>
                  </a:lnTo>
                  <a:lnTo>
                    <a:pt x="51" y="44"/>
                  </a:lnTo>
                  <a:lnTo>
                    <a:pt x="55" y="46"/>
                  </a:lnTo>
                  <a:lnTo>
                    <a:pt x="57" y="43"/>
                  </a:lnTo>
                  <a:lnTo>
                    <a:pt x="58" y="41"/>
                  </a:lnTo>
                  <a:lnTo>
                    <a:pt x="60" y="39"/>
                  </a:lnTo>
                  <a:lnTo>
                    <a:pt x="64" y="39"/>
                  </a:lnTo>
                  <a:lnTo>
                    <a:pt x="66" y="37"/>
                  </a:lnTo>
                  <a:lnTo>
                    <a:pt x="68" y="33"/>
                  </a:lnTo>
                  <a:lnTo>
                    <a:pt x="66" y="31"/>
                  </a:lnTo>
                  <a:lnTo>
                    <a:pt x="66" y="26"/>
                  </a:lnTo>
                  <a:lnTo>
                    <a:pt x="66" y="18"/>
                  </a:lnTo>
                  <a:lnTo>
                    <a:pt x="68" y="15"/>
                  </a:lnTo>
                  <a:lnTo>
                    <a:pt x="66" y="13"/>
                  </a:lnTo>
                  <a:lnTo>
                    <a:pt x="68" y="11"/>
                  </a:lnTo>
                  <a:lnTo>
                    <a:pt x="70" y="7"/>
                  </a:lnTo>
                  <a:lnTo>
                    <a:pt x="70" y="5"/>
                  </a:lnTo>
                  <a:lnTo>
                    <a:pt x="73" y="3"/>
                  </a:lnTo>
                  <a:lnTo>
                    <a:pt x="77" y="5"/>
                  </a:lnTo>
                  <a:lnTo>
                    <a:pt x="81" y="3"/>
                  </a:lnTo>
                  <a:lnTo>
                    <a:pt x="81" y="3"/>
                  </a:lnTo>
                  <a:lnTo>
                    <a:pt x="83" y="0"/>
                  </a:lnTo>
                  <a:lnTo>
                    <a:pt x="9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74">
              <a:extLst>
                <a:ext uri="{FF2B5EF4-FFF2-40B4-BE49-F238E27FC236}">
                  <a16:creationId xmlns:a16="http://schemas.microsoft.com/office/drawing/2014/main" id="{2B6797D2-823E-48E2-9EF0-F6710D4625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10240" y="5685296"/>
              <a:ext cx="403316" cy="263032"/>
            </a:xfrm>
            <a:custGeom>
              <a:avLst/>
              <a:gdLst>
                <a:gd name="T0" fmla="*/ 12 w 92"/>
                <a:gd name="T1" fmla="*/ 30 h 60"/>
                <a:gd name="T2" fmla="*/ 19 w 92"/>
                <a:gd name="T3" fmla="*/ 34 h 60"/>
                <a:gd name="T4" fmla="*/ 21 w 92"/>
                <a:gd name="T5" fmla="*/ 36 h 60"/>
                <a:gd name="T6" fmla="*/ 17 w 92"/>
                <a:gd name="T7" fmla="*/ 36 h 60"/>
                <a:gd name="T8" fmla="*/ 13 w 92"/>
                <a:gd name="T9" fmla="*/ 41 h 60"/>
                <a:gd name="T10" fmla="*/ 8 w 92"/>
                <a:gd name="T11" fmla="*/ 45 h 60"/>
                <a:gd name="T12" fmla="*/ 4 w 92"/>
                <a:gd name="T13" fmla="*/ 51 h 60"/>
                <a:gd name="T14" fmla="*/ 4 w 92"/>
                <a:gd name="T15" fmla="*/ 45 h 60"/>
                <a:gd name="T16" fmla="*/ 6 w 92"/>
                <a:gd name="T17" fmla="*/ 43 h 60"/>
                <a:gd name="T18" fmla="*/ 2 w 92"/>
                <a:gd name="T19" fmla="*/ 40 h 60"/>
                <a:gd name="T20" fmla="*/ 4 w 92"/>
                <a:gd name="T21" fmla="*/ 36 h 60"/>
                <a:gd name="T22" fmla="*/ 0 w 92"/>
                <a:gd name="T23" fmla="*/ 34 h 60"/>
                <a:gd name="T24" fmla="*/ 2 w 92"/>
                <a:gd name="T25" fmla="*/ 32 h 60"/>
                <a:gd name="T26" fmla="*/ 6 w 92"/>
                <a:gd name="T27" fmla="*/ 34 h 60"/>
                <a:gd name="T28" fmla="*/ 8 w 92"/>
                <a:gd name="T29" fmla="*/ 32 h 60"/>
                <a:gd name="T30" fmla="*/ 17 w 92"/>
                <a:gd name="T31" fmla="*/ 28 h 60"/>
                <a:gd name="T32" fmla="*/ 23 w 92"/>
                <a:gd name="T33" fmla="*/ 32 h 60"/>
                <a:gd name="T34" fmla="*/ 17 w 92"/>
                <a:gd name="T35" fmla="*/ 30 h 60"/>
                <a:gd name="T36" fmla="*/ 21 w 92"/>
                <a:gd name="T37" fmla="*/ 19 h 60"/>
                <a:gd name="T38" fmla="*/ 19 w 92"/>
                <a:gd name="T39" fmla="*/ 21 h 60"/>
                <a:gd name="T40" fmla="*/ 21 w 92"/>
                <a:gd name="T41" fmla="*/ 19 h 60"/>
                <a:gd name="T42" fmla="*/ 12 w 92"/>
                <a:gd name="T43" fmla="*/ 19 h 60"/>
                <a:gd name="T44" fmla="*/ 17 w 92"/>
                <a:gd name="T45" fmla="*/ 21 h 60"/>
                <a:gd name="T46" fmla="*/ 15 w 92"/>
                <a:gd name="T47" fmla="*/ 25 h 60"/>
                <a:gd name="T48" fmla="*/ 12 w 92"/>
                <a:gd name="T49" fmla="*/ 28 h 60"/>
                <a:gd name="T50" fmla="*/ 8 w 92"/>
                <a:gd name="T51" fmla="*/ 25 h 60"/>
                <a:gd name="T52" fmla="*/ 2 w 92"/>
                <a:gd name="T53" fmla="*/ 25 h 60"/>
                <a:gd name="T54" fmla="*/ 10 w 92"/>
                <a:gd name="T55" fmla="*/ 21 h 60"/>
                <a:gd name="T56" fmla="*/ 53 w 92"/>
                <a:gd name="T57" fmla="*/ 0 h 60"/>
                <a:gd name="T58" fmla="*/ 60 w 92"/>
                <a:gd name="T59" fmla="*/ 2 h 60"/>
                <a:gd name="T60" fmla="*/ 70 w 92"/>
                <a:gd name="T61" fmla="*/ 4 h 60"/>
                <a:gd name="T62" fmla="*/ 88 w 92"/>
                <a:gd name="T63" fmla="*/ 8 h 60"/>
                <a:gd name="T64" fmla="*/ 90 w 92"/>
                <a:gd name="T65" fmla="*/ 8 h 60"/>
                <a:gd name="T66" fmla="*/ 90 w 92"/>
                <a:gd name="T67" fmla="*/ 10 h 60"/>
                <a:gd name="T68" fmla="*/ 86 w 92"/>
                <a:gd name="T69" fmla="*/ 19 h 60"/>
                <a:gd name="T70" fmla="*/ 83 w 92"/>
                <a:gd name="T71" fmla="*/ 32 h 60"/>
                <a:gd name="T72" fmla="*/ 92 w 92"/>
                <a:gd name="T73" fmla="*/ 51 h 60"/>
                <a:gd name="T74" fmla="*/ 88 w 92"/>
                <a:gd name="T75" fmla="*/ 56 h 60"/>
                <a:gd name="T76" fmla="*/ 81 w 92"/>
                <a:gd name="T77" fmla="*/ 58 h 60"/>
                <a:gd name="T78" fmla="*/ 73 w 92"/>
                <a:gd name="T79" fmla="*/ 58 h 60"/>
                <a:gd name="T80" fmla="*/ 68 w 92"/>
                <a:gd name="T81" fmla="*/ 53 h 60"/>
                <a:gd name="T82" fmla="*/ 60 w 92"/>
                <a:gd name="T83" fmla="*/ 49 h 60"/>
                <a:gd name="T84" fmla="*/ 56 w 92"/>
                <a:gd name="T85" fmla="*/ 43 h 60"/>
                <a:gd name="T86" fmla="*/ 55 w 92"/>
                <a:gd name="T87" fmla="*/ 47 h 60"/>
                <a:gd name="T88" fmla="*/ 45 w 92"/>
                <a:gd name="T89" fmla="*/ 45 h 60"/>
                <a:gd name="T90" fmla="*/ 38 w 92"/>
                <a:gd name="T91" fmla="*/ 49 h 60"/>
                <a:gd name="T92" fmla="*/ 40 w 92"/>
                <a:gd name="T93" fmla="*/ 38 h 60"/>
                <a:gd name="T94" fmla="*/ 36 w 92"/>
                <a:gd name="T95" fmla="*/ 38 h 60"/>
                <a:gd name="T96" fmla="*/ 34 w 92"/>
                <a:gd name="T97" fmla="*/ 41 h 60"/>
                <a:gd name="T98" fmla="*/ 26 w 92"/>
                <a:gd name="T99" fmla="*/ 32 h 60"/>
                <a:gd name="T100" fmla="*/ 28 w 92"/>
                <a:gd name="T101" fmla="*/ 28 h 60"/>
                <a:gd name="T102" fmla="*/ 26 w 92"/>
                <a:gd name="T103" fmla="*/ 26 h 60"/>
                <a:gd name="T104" fmla="*/ 23 w 92"/>
                <a:gd name="T105" fmla="*/ 26 h 60"/>
                <a:gd name="T106" fmla="*/ 25 w 92"/>
                <a:gd name="T107" fmla="*/ 12 h 60"/>
                <a:gd name="T108" fmla="*/ 32 w 92"/>
                <a:gd name="T109" fmla="*/ 10 h 60"/>
                <a:gd name="T110" fmla="*/ 38 w 92"/>
                <a:gd name="T111" fmla="*/ 6 h 60"/>
                <a:gd name="T112" fmla="*/ 41 w 92"/>
                <a:gd name="T113" fmla="*/ 4 h 60"/>
                <a:gd name="T114" fmla="*/ 47 w 92"/>
                <a:gd name="T115" fmla="*/ 6 h 60"/>
                <a:gd name="T116" fmla="*/ 53 w 92"/>
                <a:gd name="T117" fmla="*/ 4 h 60"/>
                <a:gd name="T118" fmla="*/ 51 w 92"/>
                <a:gd name="T119" fmla="*/ 2 h 60"/>
                <a:gd name="T120" fmla="*/ 53 w 92"/>
                <a:gd name="T12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2" h="60">
                  <a:moveTo>
                    <a:pt x="10" y="30"/>
                  </a:moveTo>
                  <a:lnTo>
                    <a:pt x="12" y="30"/>
                  </a:lnTo>
                  <a:lnTo>
                    <a:pt x="15" y="32"/>
                  </a:lnTo>
                  <a:lnTo>
                    <a:pt x="19" y="34"/>
                  </a:lnTo>
                  <a:lnTo>
                    <a:pt x="21" y="34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17" y="36"/>
                  </a:lnTo>
                  <a:lnTo>
                    <a:pt x="15" y="38"/>
                  </a:lnTo>
                  <a:lnTo>
                    <a:pt x="13" y="41"/>
                  </a:lnTo>
                  <a:lnTo>
                    <a:pt x="10" y="41"/>
                  </a:lnTo>
                  <a:lnTo>
                    <a:pt x="8" y="45"/>
                  </a:lnTo>
                  <a:lnTo>
                    <a:pt x="8" y="47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4" y="45"/>
                  </a:lnTo>
                  <a:lnTo>
                    <a:pt x="6" y="45"/>
                  </a:lnTo>
                  <a:lnTo>
                    <a:pt x="6" y="43"/>
                  </a:lnTo>
                  <a:lnTo>
                    <a:pt x="4" y="40"/>
                  </a:lnTo>
                  <a:lnTo>
                    <a:pt x="2" y="40"/>
                  </a:lnTo>
                  <a:lnTo>
                    <a:pt x="2" y="38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0" y="34"/>
                  </a:lnTo>
                  <a:lnTo>
                    <a:pt x="2" y="34"/>
                  </a:lnTo>
                  <a:lnTo>
                    <a:pt x="2" y="32"/>
                  </a:lnTo>
                  <a:lnTo>
                    <a:pt x="4" y="32"/>
                  </a:lnTo>
                  <a:lnTo>
                    <a:pt x="6" y="34"/>
                  </a:lnTo>
                  <a:lnTo>
                    <a:pt x="6" y="32"/>
                  </a:lnTo>
                  <a:lnTo>
                    <a:pt x="8" y="32"/>
                  </a:lnTo>
                  <a:lnTo>
                    <a:pt x="10" y="30"/>
                  </a:lnTo>
                  <a:close/>
                  <a:moveTo>
                    <a:pt x="17" y="28"/>
                  </a:moveTo>
                  <a:lnTo>
                    <a:pt x="23" y="28"/>
                  </a:lnTo>
                  <a:lnTo>
                    <a:pt x="23" y="32"/>
                  </a:lnTo>
                  <a:lnTo>
                    <a:pt x="23" y="34"/>
                  </a:lnTo>
                  <a:lnTo>
                    <a:pt x="17" y="30"/>
                  </a:lnTo>
                  <a:lnTo>
                    <a:pt x="17" y="28"/>
                  </a:lnTo>
                  <a:close/>
                  <a:moveTo>
                    <a:pt x="21" y="19"/>
                  </a:moveTo>
                  <a:lnTo>
                    <a:pt x="21" y="21"/>
                  </a:lnTo>
                  <a:lnTo>
                    <a:pt x="19" y="21"/>
                  </a:lnTo>
                  <a:lnTo>
                    <a:pt x="17" y="19"/>
                  </a:lnTo>
                  <a:lnTo>
                    <a:pt x="21" y="19"/>
                  </a:lnTo>
                  <a:close/>
                  <a:moveTo>
                    <a:pt x="10" y="19"/>
                  </a:moveTo>
                  <a:lnTo>
                    <a:pt x="12" y="19"/>
                  </a:lnTo>
                  <a:lnTo>
                    <a:pt x="13" y="21"/>
                  </a:lnTo>
                  <a:lnTo>
                    <a:pt x="17" y="21"/>
                  </a:lnTo>
                  <a:lnTo>
                    <a:pt x="17" y="25"/>
                  </a:lnTo>
                  <a:lnTo>
                    <a:pt x="15" y="25"/>
                  </a:lnTo>
                  <a:lnTo>
                    <a:pt x="13" y="26"/>
                  </a:lnTo>
                  <a:lnTo>
                    <a:pt x="12" y="28"/>
                  </a:lnTo>
                  <a:lnTo>
                    <a:pt x="10" y="25"/>
                  </a:lnTo>
                  <a:lnTo>
                    <a:pt x="8" y="25"/>
                  </a:lnTo>
                  <a:lnTo>
                    <a:pt x="4" y="26"/>
                  </a:lnTo>
                  <a:lnTo>
                    <a:pt x="2" y="25"/>
                  </a:lnTo>
                  <a:lnTo>
                    <a:pt x="8" y="23"/>
                  </a:lnTo>
                  <a:lnTo>
                    <a:pt x="10" y="21"/>
                  </a:lnTo>
                  <a:lnTo>
                    <a:pt x="10" y="19"/>
                  </a:lnTo>
                  <a:close/>
                  <a:moveTo>
                    <a:pt x="53" y="0"/>
                  </a:moveTo>
                  <a:lnTo>
                    <a:pt x="56" y="2"/>
                  </a:lnTo>
                  <a:lnTo>
                    <a:pt x="60" y="2"/>
                  </a:lnTo>
                  <a:lnTo>
                    <a:pt x="62" y="4"/>
                  </a:lnTo>
                  <a:lnTo>
                    <a:pt x="70" y="4"/>
                  </a:lnTo>
                  <a:lnTo>
                    <a:pt x="75" y="8"/>
                  </a:lnTo>
                  <a:lnTo>
                    <a:pt x="88" y="8"/>
                  </a:lnTo>
                  <a:lnTo>
                    <a:pt x="88" y="6"/>
                  </a:lnTo>
                  <a:lnTo>
                    <a:pt x="90" y="8"/>
                  </a:lnTo>
                  <a:lnTo>
                    <a:pt x="90" y="10"/>
                  </a:lnTo>
                  <a:lnTo>
                    <a:pt x="90" y="10"/>
                  </a:lnTo>
                  <a:lnTo>
                    <a:pt x="88" y="13"/>
                  </a:lnTo>
                  <a:lnTo>
                    <a:pt x="86" y="19"/>
                  </a:lnTo>
                  <a:lnTo>
                    <a:pt x="84" y="19"/>
                  </a:lnTo>
                  <a:lnTo>
                    <a:pt x="83" y="32"/>
                  </a:lnTo>
                  <a:lnTo>
                    <a:pt x="92" y="47"/>
                  </a:lnTo>
                  <a:lnTo>
                    <a:pt x="92" y="51"/>
                  </a:lnTo>
                  <a:lnTo>
                    <a:pt x="88" y="53"/>
                  </a:lnTo>
                  <a:lnTo>
                    <a:pt x="88" y="56"/>
                  </a:lnTo>
                  <a:lnTo>
                    <a:pt x="86" y="60"/>
                  </a:lnTo>
                  <a:lnTo>
                    <a:pt x="81" y="58"/>
                  </a:lnTo>
                  <a:lnTo>
                    <a:pt x="75" y="60"/>
                  </a:lnTo>
                  <a:lnTo>
                    <a:pt x="73" y="58"/>
                  </a:lnTo>
                  <a:lnTo>
                    <a:pt x="70" y="56"/>
                  </a:lnTo>
                  <a:lnTo>
                    <a:pt x="68" y="53"/>
                  </a:lnTo>
                  <a:lnTo>
                    <a:pt x="62" y="49"/>
                  </a:lnTo>
                  <a:lnTo>
                    <a:pt x="60" y="49"/>
                  </a:lnTo>
                  <a:lnTo>
                    <a:pt x="60" y="45"/>
                  </a:lnTo>
                  <a:lnTo>
                    <a:pt x="56" y="43"/>
                  </a:lnTo>
                  <a:lnTo>
                    <a:pt x="56" y="47"/>
                  </a:lnTo>
                  <a:lnTo>
                    <a:pt x="55" y="47"/>
                  </a:lnTo>
                  <a:lnTo>
                    <a:pt x="49" y="43"/>
                  </a:lnTo>
                  <a:lnTo>
                    <a:pt x="45" y="45"/>
                  </a:lnTo>
                  <a:lnTo>
                    <a:pt x="40" y="49"/>
                  </a:lnTo>
                  <a:lnTo>
                    <a:pt x="38" y="49"/>
                  </a:lnTo>
                  <a:lnTo>
                    <a:pt x="38" y="47"/>
                  </a:lnTo>
                  <a:lnTo>
                    <a:pt x="40" y="38"/>
                  </a:lnTo>
                  <a:lnTo>
                    <a:pt x="40" y="36"/>
                  </a:lnTo>
                  <a:lnTo>
                    <a:pt x="36" y="38"/>
                  </a:lnTo>
                  <a:lnTo>
                    <a:pt x="36" y="41"/>
                  </a:lnTo>
                  <a:lnTo>
                    <a:pt x="34" y="41"/>
                  </a:lnTo>
                  <a:lnTo>
                    <a:pt x="28" y="38"/>
                  </a:lnTo>
                  <a:lnTo>
                    <a:pt x="26" y="32"/>
                  </a:lnTo>
                  <a:lnTo>
                    <a:pt x="26" y="28"/>
                  </a:lnTo>
                  <a:lnTo>
                    <a:pt x="28" y="28"/>
                  </a:lnTo>
                  <a:lnTo>
                    <a:pt x="30" y="26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3" y="26"/>
                  </a:lnTo>
                  <a:lnTo>
                    <a:pt x="23" y="15"/>
                  </a:lnTo>
                  <a:lnTo>
                    <a:pt x="25" y="12"/>
                  </a:lnTo>
                  <a:lnTo>
                    <a:pt x="30" y="10"/>
                  </a:lnTo>
                  <a:lnTo>
                    <a:pt x="32" y="10"/>
                  </a:lnTo>
                  <a:lnTo>
                    <a:pt x="34" y="8"/>
                  </a:lnTo>
                  <a:lnTo>
                    <a:pt x="38" y="6"/>
                  </a:lnTo>
                  <a:lnTo>
                    <a:pt x="40" y="8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7" y="6"/>
                  </a:lnTo>
                  <a:lnTo>
                    <a:pt x="49" y="6"/>
                  </a:lnTo>
                  <a:lnTo>
                    <a:pt x="53" y="4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3" y="2"/>
                  </a:lnTo>
                  <a:lnTo>
                    <a:pt x="5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 75">
              <a:extLst>
                <a:ext uri="{FF2B5EF4-FFF2-40B4-BE49-F238E27FC236}">
                  <a16:creationId xmlns:a16="http://schemas.microsoft.com/office/drawing/2014/main" id="{20E79426-EB8B-4098-B9D5-ECDFE2F28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70789" y="5873802"/>
              <a:ext cx="473458" cy="263032"/>
            </a:xfrm>
            <a:custGeom>
              <a:avLst/>
              <a:gdLst>
                <a:gd name="T0" fmla="*/ 64 w 108"/>
                <a:gd name="T1" fmla="*/ 4 h 60"/>
                <a:gd name="T2" fmla="*/ 65 w 108"/>
                <a:gd name="T3" fmla="*/ 0 h 60"/>
                <a:gd name="T4" fmla="*/ 69 w 108"/>
                <a:gd name="T5" fmla="*/ 6 h 60"/>
                <a:gd name="T6" fmla="*/ 77 w 108"/>
                <a:gd name="T7" fmla="*/ 10 h 60"/>
                <a:gd name="T8" fmla="*/ 82 w 108"/>
                <a:gd name="T9" fmla="*/ 15 h 60"/>
                <a:gd name="T10" fmla="*/ 90 w 108"/>
                <a:gd name="T11" fmla="*/ 15 h 60"/>
                <a:gd name="T12" fmla="*/ 99 w 108"/>
                <a:gd name="T13" fmla="*/ 19 h 60"/>
                <a:gd name="T14" fmla="*/ 99 w 108"/>
                <a:gd name="T15" fmla="*/ 23 h 60"/>
                <a:gd name="T16" fmla="*/ 101 w 108"/>
                <a:gd name="T17" fmla="*/ 28 h 60"/>
                <a:gd name="T18" fmla="*/ 105 w 108"/>
                <a:gd name="T19" fmla="*/ 34 h 60"/>
                <a:gd name="T20" fmla="*/ 108 w 108"/>
                <a:gd name="T21" fmla="*/ 41 h 60"/>
                <a:gd name="T22" fmla="*/ 107 w 108"/>
                <a:gd name="T23" fmla="*/ 47 h 60"/>
                <a:gd name="T24" fmla="*/ 101 w 108"/>
                <a:gd name="T25" fmla="*/ 53 h 60"/>
                <a:gd name="T26" fmla="*/ 93 w 108"/>
                <a:gd name="T27" fmla="*/ 56 h 60"/>
                <a:gd name="T28" fmla="*/ 88 w 108"/>
                <a:gd name="T29" fmla="*/ 60 h 60"/>
                <a:gd name="T30" fmla="*/ 82 w 108"/>
                <a:gd name="T31" fmla="*/ 58 h 60"/>
                <a:gd name="T32" fmla="*/ 75 w 108"/>
                <a:gd name="T33" fmla="*/ 53 h 60"/>
                <a:gd name="T34" fmla="*/ 65 w 108"/>
                <a:gd name="T35" fmla="*/ 47 h 60"/>
                <a:gd name="T36" fmla="*/ 52 w 108"/>
                <a:gd name="T37" fmla="*/ 47 h 60"/>
                <a:gd name="T38" fmla="*/ 47 w 108"/>
                <a:gd name="T39" fmla="*/ 47 h 60"/>
                <a:gd name="T40" fmla="*/ 41 w 108"/>
                <a:gd name="T41" fmla="*/ 43 h 60"/>
                <a:gd name="T42" fmla="*/ 37 w 108"/>
                <a:gd name="T43" fmla="*/ 41 h 60"/>
                <a:gd name="T44" fmla="*/ 32 w 108"/>
                <a:gd name="T45" fmla="*/ 41 h 60"/>
                <a:gd name="T46" fmla="*/ 21 w 108"/>
                <a:gd name="T47" fmla="*/ 41 h 60"/>
                <a:gd name="T48" fmla="*/ 9 w 108"/>
                <a:gd name="T49" fmla="*/ 49 h 60"/>
                <a:gd name="T50" fmla="*/ 4 w 108"/>
                <a:gd name="T51" fmla="*/ 53 h 60"/>
                <a:gd name="T52" fmla="*/ 2 w 108"/>
                <a:gd name="T53" fmla="*/ 49 h 60"/>
                <a:gd name="T54" fmla="*/ 4 w 108"/>
                <a:gd name="T55" fmla="*/ 40 h 60"/>
                <a:gd name="T56" fmla="*/ 4 w 108"/>
                <a:gd name="T57" fmla="*/ 32 h 60"/>
                <a:gd name="T58" fmla="*/ 7 w 108"/>
                <a:gd name="T59" fmla="*/ 23 h 60"/>
                <a:gd name="T60" fmla="*/ 9 w 108"/>
                <a:gd name="T61" fmla="*/ 19 h 60"/>
                <a:gd name="T62" fmla="*/ 15 w 108"/>
                <a:gd name="T63" fmla="*/ 15 h 60"/>
                <a:gd name="T64" fmla="*/ 21 w 108"/>
                <a:gd name="T65" fmla="*/ 12 h 60"/>
                <a:gd name="T66" fmla="*/ 24 w 108"/>
                <a:gd name="T67" fmla="*/ 10 h 60"/>
                <a:gd name="T68" fmla="*/ 34 w 108"/>
                <a:gd name="T69" fmla="*/ 23 h 60"/>
                <a:gd name="T70" fmla="*/ 37 w 108"/>
                <a:gd name="T71" fmla="*/ 28 h 60"/>
                <a:gd name="T72" fmla="*/ 47 w 108"/>
                <a:gd name="T73" fmla="*/ 23 h 60"/>
                <a:gd name="T74" fmla="*/ 47 w 108"/>
                <a:gd name="T75" fmla="*/ 10 h 60"/>
                <a:gd name="T76" fmla="*/ 49 w 108"/>
                <a:gd name="T77" fmla="*/ 6 h 60"/>
                <a:gd name="T78" fmla="*/ 58 w 108"/>
                <a:gd name="T7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8" h="60">
                  <a:moveTo>
                    <a:pt x="58" y="0"/>
                  </a:moveTo>
                  <a:lnTo>
                    <a:pt x="64" y="4"/>
                  </a:lnTo>
                  <a:lnTo>
                    <a:pt x="65" y="4"/>
                  </a:lnTo>
                  <a:lnTo>
                    <a:pt x="65" y="0"/>
                  </a:lnTo>
                  <a:lnTo>
                    <a:pt x="69" y="2"/>
                  </a:lnTo>
                  <a:lnTo>
                    <a:pt x="69" y="6"/>
                  </a:lnTo>
                  <a:lnTo>
                    <a:pt x="71" y="6"/>
                  </a:lnTo>
                  <a:lnTo>
                    <a:pt x="77" y="10"/>
                  </a:lnTo>
                  <a:lnTo>
                    <a:pt x="79" y="13"/>
                  </a:lnTo>
                  <a:lnTo>
                    <a:pt x="82" y="15"/>
                  </a:lnTo>
                  <a:lnTo>
                    <a:pt x="84" y="17"/>
                  </a:lnTo>
                  <a:lnTo>
                    <a:pt x="90" y="15"/>
                  </a:lnTo>
                  <a:lnTo>
                    <a:pt x="99" y="17"/>
                  </a:lnTo>
                  <a:lnTo>
                    <a:pt x="99" y="19"/>
                  </a:lnTo>
                  <a:lnTo>
                    <a:pt x="99" y="21"/>
                  </a:lnTo>
                  <a:lnTo>
                    <a:pt x="99" y="23"/>
                  </a:lnTo>
                  <a:lnTo>
                    <a:pt x="101" y="25"/>
                  </a:lnTo>
                  <a:lnTo>
                    <a:pt x="101" y="28"/>
                  </a:lnTo>
                  <a:lnTo>
                    <a:pt x="103" y="32"/>
                  </a:lnTo>
                  <a:lnTo>
                    <a:pt x="105" y="34"/>
                  </a:lnTo>
                  <a:lnTo>
                    <a:pt x="105" y="38"/>
                  </a:lnTo>
                  <a:lnTo>
                    <a:pt x="108" y="41"/>
                  </a:lnTo>
                  <a:lnTo>
                    <a:pt x="108" y="47"/>
                  </a:lnTo>
                  <a:lnTo>
                    <a:pt x="107" y="47"/>
                  </a:lnTo>
                  <a:lnTo>
                    <a:pt x="105" y="51"/>
                  </a:lnTo>
                  <a:lnTo>
                    <a:pt x="101" y="53"/>
                  </a:lnTo>
                  <a:lnTo>
                    <a:pt x="101" y="56"/>
                  </a:lnTo>
                  <a:lnTo>
                    <a:pt x="93" y="56"/>
                  </a:lnTo>
                  <a:lnTo>
                    <a:pt x="88" y="60"/>
                  </a:lnTo>
                  <a:lnTo>
                    <a:pt x="88" y="60"/>
                  </a:lnTo>
                  <a:lnTo>
                    <a:pt x="86" y="58"/>
                  </a:lnTo>
                  <a:lnTo>
                    <a:pt x="82" y="58"/>
                  </a:lnTo>
                  <a:lnTo>
                    <a:pt x="79" y="53"/>
                  </a:lnTo>
                  <a:lnTo>
                    <a:pt x="75" y="53"/>
                  </a:lnTo>
                  <a:lnTo>
                    <a:pt x="69" y="47"/>
                  </a:lnTo>
                  <a:lnTo>
                    <a:pt x="65" y="47"/>
                  </a:lnTo>
                  <a:lnTo>
                    <a:pt x="58" y="43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47" y="47"/>
                  </a:lnTo>
                  <a:lnTo>
                    <a:pt x="43" y="43"/>
                  </a:lnTo>
                  <a:lnTo>
                    <a:pt x="41" y="43"/>
                  </a:lnTo>
                  <a:lnTo>
                    <a:pt x="39" y="41"/>
                  </a:lnTo>
                  <a:lnTo>
                    <a:pt x="37" y="41"/>
                  </a:lnTo>
                  <a:lnTo>
                    <a:pt x="34" y="43"/>
                  </a:lnTo>
                  <a:lnTo>
                    <a:pt x="32" y="41"/>
                  </a:lnTo>
                  <a:lnTo>
                    <a:pt x="26" y="43"/>
                  </a:lnTo>
                  <a:lnTo>
                    <a:pt x="21" y="41"/>
                  </a:lnTo>
                  <a:lnTo>
                    <a:pt x="13" y="43"/>
                  </a:lnTo>
                  <a:lnTo>
                    <a:pt x="9" y="49"/>
                  </a:lnTo>
                  <a:lnTo>
                    <a:pt x="7" y="51"/>
                  </a:lnTo>
                  <a:lnTo>
                    <a:pt x="4" y="53"/>
                  </a:lnTo>
                  <a:lnTo>
                    <a:pt x="4" y="53"/>
                  </a:lnTo>
                  <a:lnTo>
                    <a:pt x="2" y="49"/>
                  </a:lnTo>
                  <a:lnTo>
                    <a:pt x="0" y="41"/>
                  </a:lnTo>
                  <a:lnTo>
                    <a:pt x="4" y="40"/>
                  </a:lnTo>
                  <a:lnTo>
                    <a:pt x="2" y="36"/>
                  </a:lnTo>
                  <a:lnTo>
                    <a:pt x="4" y="32"/>
                  </a:lnTo>
                  <a:lnTo>
                    <a:pt x="7" y="28"/>
                  </a:lnTo>
                  <a:lnTo>
                    <a:pt x="7" y="23"/>
                  </a:lnTo>
                  <a:lnTo>
                    <a:pt x="9" y="23"/>
                  </a:lnTo>
                  <a:lnTo>
                    <a:pt x="9" y="19"/>
                  </a:lnTo>
                  <a:lnTo>
                    <a:pt x="11" y="15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21" y="12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6" y="13"/>
                  </a:lnTo>
                  <a:lnTo>
                    <a:pt x="34" y="23"/>
                  </a:lnTo>
                  <a:lnTo>
                    <a:pt x="34" y="25"/>
                  </a:lnTo>
                  <a:lnTo>
                    <a:pt x="37" y="28"/>
                  </a:lnTo>
                  <a:lnTo>
                    <a:pt x="41" y="28"/>
                  </a:lnTo>
                  <a:lnTo>
                    <a:pt x="47" y="23"/>
                  </a:lnTo>
                  <a:lnTo>
                    <a:pt x="49" y="17"/>
                  </a:lnTo>
                  <a:lnTo>
                    <a:pt x="47" y="10"/>
                  </a:lnTo>
                  <a:lnTo>
                    <a:pt x="47" y="6"/>
                  </a:lnTo>
                  <a:lnTo>
                    <a:pt x="49" y="6"/>
                  </a:lnTo>
                  <a:lnTo>
                    <a:pt x="54" y="2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 76">
              <a:extLst>
                <a:ext uri="{FF2B5EF4-FFF2-40B4-BE49-F238E27FC236}">
                  <a16:creationId xmlns:a16="http://schemas.microsoft.com/office/drawing/2014/main" id="{BF155C7A-8601-4D11-97E9-A4356F283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88324" y="6053545"/>
              <a:ext cx="368244" cy="271798"/>
            </a:xfrm>
            <a:custGeom>
              <a:avLst/>
              <a:gdLst>
                <a:gd name="T0" fmla="*/ 35 w 84"/>
                <a:gd name="T1" fmla="*/ 0 h 62"/>
                <a:gd name="T2" fmla="*/ 37 w 84"/>
                <a:gd name="T3" fmla="*/ 2 h 62"/>
                <a:gd name="T4" fmla="*/ 39 w 84"/>
                <a:gd name="T5" fmla="*/ 2 h 62"/>
                <a:gd name="T6" fmla="*/ 43 w 84"/>
                <a:gd name="T7" fmla="*/ 6 h 62"/>
                <a:gd name="T8" fmla="*/ 48 w 84"/>
                <a:gd name="T9" fmla="*/ 6 h 62"/>
                <a:gd name="T10" fmla="*/ 48 w 84"/>
                <a:gd name="T11" fmla="*/ 6 h 62"/>
                <a:gd name="T12" fmla="*/ 54 w 84"/>
                <a:gd name="T13" fmla="*/ 2 h 62"/>
                <a:gd name="T14" fmla="*/ 61 w 84"/>
                <a:gd name="T15" fmla="*/ 6 h 62"/>
                <a:gd name="T16" fmla="*/ 65 w 84"/>
                <a:gd name="T17" fmla="*/ 6 h 62"/>
                <a:gd name="T18" fmla="*/ 71 w 84"/>
                <a:gd name="T19" fmla="*/ 12 h 62"/>
                <a:gd name="T20" fmla="*/ 75 w 84"/>
                <a:gd name="T21" fmla="*/ 12 h 62"/>
                <a:gd name="T22" fmla="*/ 78 w 84"/>
                <a:gd name="T23" fmla="*/ 17 h 62"/>
                <a:gd name="T24" fmla="*/ 82 w 84"/>
                <a:gd name="T25" fmla="*/ 17 h 62"/>
                <a:gd name="T26" fmla="*/ 84 w 84"/>
                <a:gd name="T27" fmla="*/ 19 h 62"/>
                <a:gd name="T28" fmla="*/ 80 w 84"/>
                <a:gd name="T29" fmla="*/ 23 h 62"/>
                <a:gd name="T30" fmla="*/ 84 w 84"/>
                <a:gd name="T31" fmla="*/ 25 h 62"/>
                <a:gd name="T32" fmla="*/ 84 w 84"/>
                <a:gd name="T33" fmla="*/ 29 h 62"/>
                <a:gd name="T34" fmla="*/ 76 w 84"/>
                <a:gd name="T35" fmla="*/ 30 h 62"/>
                <a:gd name="T36" fmla="*/ 75 w 84"/>
                <a:gd name="T37" fmla="*/ 36 h 62"/>
                <a:gd name="T38" fmla="*/ 71 w 84"/>
                <a:gd name="T39" fmla="*/ 38 h 62"/>
                <a:gd name="T40" fmla="*/ 71 w 84"/>
                <a:gd name="T41" fmla="*/ 42 h 62"/>
                <a:gd name="T42" fmla="*/ 75 w 84"/>
                <a:gd name="T43" fmla="*/ 45 h 62"/>
                <a:gd name="T44" fmla="*/ 75 w 84"/>
                <a:gd name="T45" fmla="*/ 49 h 62"/>
                <a:gd name="T46" fmla="*/ 71 w 84"/>
                <a:gd name="T47" fmla="*/ 49 h 62"/>
                <a:gd name="T48" fmla="*/ 71 w 84"/>
                <a:gd name="T49" fmla="*/ 45 h 62"/>
                <a:gd name="T50" fmla="*/ 67 w 84"/>
                <a:gd name="T51" fmla="*/ 47 h 62"/>
                <a:gd name="T52" fmla="*/ 65 w 84"/>
                <a:gd name="T53" fmla="*/ 51 h 62"/>
                <a:gd name="T54" fmla="*/ 61 w 84"/>
                <a:gd name="T55" fmla="*/ 51 h 62"/>
                <a:gd name="T56" fmla="*/ 63 w 84"/>
                <a:gd name="T57" fmla="*/ 57 h 62"/>
                <a:gd name="T58" fmla="*/ 60 w 84"/>
                <a:gd name="T59" fmla="*/ 57 h 62"/>
                <a:gd name="T60" fmla="*/ 56 w 84"/>
                <a:gd name="T61" fmla="*/ 58 h 62"/>
                <a:gd name="T62" fmla="*/ 50 w 84"/>
                <a:gd name="T63" fmla="*/ 57 h 62"/>
                <a:gd name="T64" fmla="*/ 45 w 84"/>
                <a:gd name="T65" fmla="*/ 58 h 62"/>
                <a:gd name="T66" fmla="*/ 41 w 84"/>
                <a:gd name="T67" fmla="*/ 62 h 62"/>
                <a:gd name="T68" fmla="*/ 39 w 84"/>
                <a:gd name="T69" fmla="*/ 58 h 62"/>
                <a:gd name="T70" fmla="*/ 39 w 84"/>
                <a:gd name="T71" fmla="*/ 55 h 62"/>
                <a:gd name="T72" fmla="*/ 37 w 84"/>
                <a:gd name="T73" fmla="*/ 47 h 62"/>
                <a:gd name="T74" fmla="*/ 35 w 84"/>
                <a:gd name="T75" fmla="*/ 47 h 62"/>
                <a:gd name="T76" fmla="*/ 31 w 84"/>
                <a:gd name="T77" fmla="*/ 45 h 62"/>
                <a:gd name="T78" fmla="*/ 28 w 84"/>
                <a:gd name="T79" fmla="*/ 45 h 62"/>
                <a:gd name="T80" fmla="*/ 28 w 84"/>
                <a:gd name="T81" fmla="*/ 40 h 62"/>
                <a:gd name="T82" fmla="*/ 30 w 84"/>
                <a:gd name="T83" fmla="*/ 36 h 62"/>
                <a:gd name="T84" fmla="*/ 28 w 84"/>
                <a:gd name="T85" fmla="*/ 34 h 62"/>
                <a:gd name="T86" fmla="*/ 26 w 84"/>
                <a:gd name="T87" fmla="*/ 34 h 62"/>
                <a:gd name="T88" fmla="*/ 24 w 84"/>
                <a:gd name="T89" fmla="*/ 30 h 62"/>
                <a:gd name="T90" fmla="*/ 22 w 84"/>
                <a:gd name="T91" fmla="*/ 29 h 62"/>
                <a:gd name="T92" fmla="*/ 17 w 84"/>
                <a:gd name="T93" fmla="*/ 30 h 62"/>
                <a:gd name="T94" fmla="*/ 11 w 84"/>
                <a:gd name="T95" fmla="*/ 29 h 62"/>
                <a:gd name="T96" fmla="*/ 7 w 84"/>
                <a:gd name="T97" fmla="*/ 23 h 62"/>
                <a:gd name="T98" fmla="*/ 2 w 84"/>
                <a:gd name="T99" fmla="*/ 23 h 62"/>
                <a:gd name="T100" fmla="*/ 0 w 84"/>
                <a:gd name="T101" fmla="*/ 23 h 62"/>
                <a:gd name="T102" fmla="*/ 2 w 84"/>
                <a:gd name="T103" fmla="*/ 21 h 62"/>
                <a:gd name="T104" fmla="*/ 2 w 84"/>
                <a:gd name="T105" fmla="*/ 17 h 62"/>
                <a:gd name="T106" fmla="*/ 0 w 84"/>
                <a:gd name="T107" fmla="*/ 12 h 62"/>
                <a:gd name="T108" fmla="*/ 3 w 84"/>
                <a:gd name="T109" fmla="*/ 10 h 62"/>
                <a:gd name="T110" fmla="*/ 5 w 84"/>
                <a:gd name="T111" fmla="*/ 8 h 62"/>
                <a:gd name="T112" fmla="*/ 9 w 84"/>
                <a:gd name="T113" fmla="*/ 2 h 62"/>
                <a:gd name="T114" fmla="*/ 17 w 84"/>
                <a:gd name="T115" fmla="*/ 0 h 62"/>
                <a:gd name="T116" fmla="*/ 22 w 84"/>
                <a:gd name="T117" fmla="*/ 2 h 62"/>
                <a:gd name="T118" fmla="*/ 28 w 84"/>
                <a:gd name="T119" fmla="*/ 0 h 62"/>
                <a:gd name="T120" fmla="*/ 30 w 84"/>
                <a:gd name="T121" fmla="*/ 2 h 62"/>
                <a:gd name="T122" fmla="*/ 33 w 84"/>
                <a:gd name="T123" fmla="*/ 0 h 62"/>
                <a:gd name="T124" fmla="*/ 35 w 84"/>
                <a:gd name="T12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4" h="62">
                  <a:moveTo>
                    <a:pt x="35" y="0"/>
                  </a:moveTo>
                  <a:lnTo>
                    <a:pt x="37" y="2"/>
                  </a:lnTo>
                  <a:lnTo>
                    <a:pt x="39" y="2"/>
                  </a:lnTo>
                  <a:lnTo>
                    <a:pt x="43" y="6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54" y="2"/>
                  </a:lnTo>
                  <a:lnTo>
                    <a:pt x="61" y="6"/>
                  </a:lnTo>
                  <a:lnTo>
                    <a:pt x="65" y="6"/>
                  </a:lnTo>
                  <a:lnTo>
                    <a:pt x="71" y="12"/>
                  </a:lnTo>
                  <a:lnTo>
                    <a:pt x="75" y="12"/>
                  </a:lnTo>
                  <a:lnTo>
                    <a:pt x="78" y="17"/>
                  </a:lnTo>
                  <a:lnTo>
                    <a:pt x="82" y="17"/>
                  </a:lnTo>
                  <a:lnTo>
                    <a:pt x="84" y="19"/>
                  </a:lnTo>
                  <a:lnTo>
                    <a:pt x="80" y="23"/>
                  </a:lnTo>
                  <a:lnTo>
                    <a:pt x="84" y="25"/>
                  </a:lnTo>
                  <a:lnTo>
                    <a:pt x="84" y="29"/>
                  </a:lnTo>
                  <a:lnTo>
                    <a:pt x="76" y="30"/>
                  </a:lnTo>
                  <a:lnTo>
                    <a:pt x="75" y="36"/>
                  </a:lnTo>
                  <a:lnTo>
                    <a:pt x="71" y="38"/>
                  </a:lnTo>
                  <a:lnTo>
                    <a:pt x="71" y="42"/>
                  </a:lnTo>
                  <a:lnTo>
                    <a:pt x="75" y="45"/>
                  </a:lnTo>
                  <a:lnTo>
                    <a:pt x="75" y="49"/>
                  </a:lnTo>
                  <a:lnTo>
                    <a:pt x="71" y="49"/>
                  </a:lnTo>
                  <a:lnTo>
                    <a:pt x="71" y="45"/>
                  </a:lnTo>
                  <a:lnTo>
                    <a:pt x="67" y="47"/>
                  </a:lnTo>
                  <a:lnTo>
                    <a:pt x="65" y="51"/>
                  </a:lnTo>
                  <a:lnTo>
                    <a:pt x="61" y="51"/>
                  </a:lnTo>
                  <a:lnTo>
                    <a:pt x="63" y="57"/>
                  </a:lnTo>
                  <a:lnTo>
                    <a:pt x="60" y="57"/>
                  </a:lnTo>
                  <a:lnTo>
                    <a:pt x="56" y="58"/>
                  </a:lnTo>
                  <a:lnTo>
                    <a:pt x="50" y="57"/>
                  </a:lnTo>
                  <a:lnTo>
                    <a:pt x="45" y="58"/>
                  </a:lnTo>
                  <a:lnTo>
                    <a:pt x="41" y="62"/>
                  </a:lnTo>
                  <a:lnTo>
                    <a:pt x="39" y="58"/>
                  </a:lnTo>
                  <a:lnTo>
                    <a:pt x="39" y="55"/>
                  </a:lnTo>
                  <a:lnTo>
                    <a:pt x="37" y="47"/>
                  </a:lnTo>
                  <a:lnTo>
                    <a:pt x="35" y="47"/>
                  </a:lnTo>
                  <a:lnTo>
                    <a:pt x="31" y="45"/>
                  </a:lnTo>
                  <a:lnTo>
                    <a:pt x="28" y="45"/>
                  </a:lnTo>
                  <a:lnTo>
                    <a:pt x="28" y="40"/>
                  </a:lnTo>
                  <a:lnTo>
                    <a:pt x="30" y="36"/>
                  </a:lnTo>
                  <a:lnTo>
                    <a:pt x="28" y="34"/>
                  </a:lnTo>
                  <a:lnTo>
                    <a:pt x="26" y="34"/>
                  </a:lnTo>
                  <a:lnTo>
                    <a:pt x="24" y="30"/>
                  </a:lnTo>
                  <a:lnTo>
                    <a:pt x="22" y="29"/>
                  </a:lnTo>
                  <a:lnTo>
                    <a:pt x="17" y="30"/>
                  </a:lnTo>
                  <a:lnTo>
                    <a:pt x="11" y="29"/>
                  </a:lnTo>
                  <a:lnTo>
                    <a:pt x="7" y="23"/>
                  </a:lnTo>
                  <a:lnTo>
                    <a:pt x="2" y="23"/>
                  </a:lnTo>
                  <a:lnTo>
                    <a:pt x="0" y="23"/>
                  </a:lnTo>
                  <a:lnTo>
                    <a:pt x="2" y="21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3" y="10"/>
                  </a:lnTo>
                  <a:lnTo>
                    <a:pt x="5" y="8"/>
                  </a:lnTo>
                  <a:lnTo>
                    <a:pt x="9" y="2"/>
                  </a:lnTo>
                  <a:lnTo>
                    <a:pt x="17" y="0"/>
                  </a:lnTo>
                  <a:lnTo>
                    <a:pt x="22" y="2"/>
                  </a:lnTo>
                  <a:lnTo>
                    <a:pt x="28" y="0"/>
                  </a:lnTo>
                  <a:lnTo>
                    <a:pt x="30" y="2"/>
                  </a:lnTo>
                  <a:lnTo>
                    <a:pt x="33" y="0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50" name="Picture 2" descr="File:Flag of Poland.svg - Wiki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7587" y="2195015"/>
            <a:ext cx="1728000" cy="1080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Freeform 92">
            <a:extLst>
              <a:ext uri="{FF2B5EF4-FFF2-40B4-BE49-F238E27FC236}">
                <a16:creationId xmlns:a16="http://schemas.microsoft.com/office/drawing/2014/main" id="{F41D0E25-6E1E-4001-A387-2604D0C4A755}"/>
              </a:ext>
            </a:extLst>
          </p:cNvPr>
          <p:cNvSpPr>
            <a:spLocks noChangeAspect="1"/>
          </p:cNvSpPr>
          <p:nvPr/>
        </p:nvSpPr>
        <p:spPr bwMode="auto">
          <a:xfrm>
            <a:off x="4076337" y="1485026"/>
            <a:ext cx="3631174" cy="2877013"/>
          </a:xfrm>
          <a:custGeom>
            <a:avLst/>
            <a:gdLst>
              <a:gd name="T0" fmla="*/ 63 w 155"/>
              <a:gd name="T1" fmla="*/ 2 h 131"/>
              <a:gd name="T2" fmla="*/ 69 w 155"/>
              <a:gd name="T3" fmla="*/ 5 h 131"/>
              <a:gd name="T4" fmla="*/ 63 w 155"/>
              <a:gd name="T5" fmla="*/ 4 h 131"/>
              <a:gd name="T6" fmla="*/ 63 w 155"/>
              <a:gd name="T7" fmla="*/ 11 h 131"/>
              <a:gd name="T8" fmla="*/ 76 w 155"/>
              <a:gd name="T9" fmla="*/ 9 h 131"/>
              <a:gd name="T10" fmla="*/ 82 w 155"/>
              <a:gd name="T11" fmla="*/ 5 h 131"/>
              <a:gd name="T12" fmla="*/ 73 w 155"/>
              <a:gd name="T13" fmla="*/ 13 h 131"/>
              <a:gd name="T14" fmla="*/ 78 w 155"/>
              <a:gd name="T15" fmla="*/ 13 h 131"/>
              <a:gd name="T16" fmla="*/ 86 w 155"/>
              <a:gd name="T17" fmla="*/ 7 h 131"/>
              <a:gd name="T18" fmla="*/ 130 w 155"/>
              <a:gd name="T19" fmla="*/ 7 h 131"/>
              <a:gd name="T20" fmla="*/ 136 w 155"/>
              <a:gd name="T21" fmla="*/ 9 h 131"/>
              <a:gd name="T22" fmla="*/ 138 w 155"/>
              <a:gd name="T23" fmla="*/ 20 h 131"/>
              <a:gd name="T24" fmla="*/ 144 w 155"/>
              <a:gd name="T25" fmla="*/ 34 h 131"/>
              <a:gd name="T26" fmla="*/ 145 w 155"/>
              <a:gd name="T27" fmla="*/ 41 h 131"/>
              <a:gd name="T28" fmla="*/ 149 w 155"/>
              <a:gd name="T29" fmla="*/ 52 h 131"/>
              <a:gd name="T30" fmla="*/ 142 w 155"/>
              <a:gd name="T31" fmla="*/ 58 h 131"/>
              <a:gd name="T32" fmla="*/ 147 w 155"/>
              <a:gd name="T33" fmla="*/ 69 h 131"/>
              <a:gd name="T34" fmla="*/ 147 w 155"/>
              <a:gd name="T35" fmla="*/ 80 h 131"/>
              <a:gd name="T36" fmla="*/ 151 w 155"/>
              <a:gd name="T37" fmla="*/ 88 h 131"/>
              <a:gd name="T38" fmla="*/ 153 w 155"/>
              <a:gd name="T39" fmla="*/ 92 h 131"/>
              <a:gd name="T40" fmla="*/ 155 w 155"/>
              <a:gd name="T41" fmla="*/ 97 h 131"/>
              <a:gd name="T42" fmla="*/ 151 w 155"/>
              <a:gd name="T43" fmla="*/ 103 h 131"/>
              <a:gd name="T44" fmla="*/ 147 w 155"/>
              <a:gd name="T45" fmla="*/ 110 h 131"/>
              <a:gd name="T46" fmla="*/ 138 w 155"/>
              <a:gd name="T47" fmla="*/ 127 h 131"/>
              <a:gd name="T48" fmla="*/ 134 w 155"/>
              <a:gd name="T49" fmla="*/ 131 h 131"/>
              <a:gd name="T50" fmla="*/ 121 w 155"/>
              <a:gd name="T51" fmla="*/ 127 h 131"/>
              <a:gd name="T52" fmla="*/ 116 w 155"/>
              <a:gd name="T53" fmla="*/ 127 h 131"/>
              <a:gd name="T54" fmla="*/ 112 w 155"/>
              <a:gd name="T55" fmla="*/ 129 h 131"/>
              <a:gd name="T56" fmla="*/ 104 w 155"/>
              <a:gd name="T57" fmla="*/ 127 h 131"/>
              <a:gd name="T58" fmla="*/ 99 w 155"/>
              <a:gd name="T59" fmla="*/ 129 h 131"/>
              <a:gd name="T60" fmla="*/ 93 w 155"/>
              <a:gd name="T61" fmla="*/ 131 h 131"/>
              <a:gd name="T62" fmla="*/ 93 w 155"/>
              <a:gd name="T63" fmla="*/ 127 h 131"/>
              <a:gd name="T64" fmla="*/ 86 w 155"/>
              <a:gd name="T65" fmla="*/ 123 h 131"/>
              <a:gd name="T66" fmla="*/ 80 w 155"/>
              <a:gd name="T67" fmla="*/ 125 h 131"/>
              <a:gd name="T68" fmla="*/ 67 w 155"/>
              <a:gd name="T69" fmla="*/ 112 h 131"/>
              <a:gd name="T70" fmla="*/ 56 w 155"/>
              <a:gd name="T71" fmla="*/ 112 h 131"/>
              <a:gd name="T72" fmla="*/ 54 w 155"/>
              <a:gd name="T73" fmla="*/ 106 h 131"/>
              <a:gd name="T74" fmla="*/ 41 w 155"/>
              <a:gd name="T75" fmla="*/ 103 h 131"/>
              <a:gd name="T76" fmla="*/ 43 w 155"/>
              <a:gd name="T77" fmla="*/ 108 h 131"/>
              <a:gd name="T78" fmla="*/ 39 w 155"/>
              <a:gd name="T79" fmla="*/ 110 h 131"/>
              <a:gd name="T80" fmla="*/ 37 w 155"/>
              <a:gd name="T81" fmla="*/ 106 h 131"/>
              <a:gd name="T82" fmla="*/ 33 w 155"/>
              <a:gd name="T83" fmla="*/ 103 h 131"/>
              <a:gd name="T84" fmla="*/ 33 w 155"/>
              <a:gd name="T85" fmla="*/ 97 h 131"/>
              <a:gd name="T86" fmla="*/ 28 w 155"/>
              <a:gd name="T87" fmla="*/ 95 h 131"/>
              <a:gd name="T88" fmla="*/ 20 w 155"/>
              <a:gd name="T89" fmla="*/ 92 h 131"/>
              <a:gd name="T90" fmla="*/ 16 w 155"/>
              <a:gd name="T91" fmla="*/ 92 h 131"/>
              <a:gd name="T92" fmla="*/ 13 w 155"/>
              <a:gd name="T93" fmla="*/ 92 h 131"/>
              <a:gd name="T94" fmla="*/ 15 w 155"/>
              <a:gd name="T95" fmla="*/ 80 h 131"/>
              <a:gd name="T96" fmla="*/ 11 w 155"/>
              <a:gd name="T97" fmla="*/ 77 h 131"/>
              <a:gd name="T98" fmla="*/ 9 w 155"/>
              <a:gd name="T99" fmla="*/ 67 h 131"/>
              <a:gd name="T100" fmla="*/ 7 w 155"/>
              <a:gd name="T101" fmla="*/ 62 h 131"/>
              <a:gd name="T102" fmla="*/ 5 w 155"/>
              <a:gd name="T103" fmla="*/ 54 h 131"/>
              <a:gd name="T104" fmla="*/ 0 w 155"/>
              <a:gd name="T105" fmla="*/ 47 h 131"/>
              <a:gd name="T106" fmla="*/ 5 w 155"/>
              <a:gd name="T107" fmla="*/ 39 h 131"/>
              <a:gd name="T108" fmla="*/ 5 w 155"/>
              <a:gd name="T109" fmla="*/ 32 h 131"/>
              <a:gd name="T110" fmla="*/ 5 w 155"/>
              <a:gd name="T111" fmla="*/ 28 h 131"/>
              <a:gd name="T112" fmla="*/ 9 w 155"/>
              <a:gd name="T113" fmla="*/ 20 h 131"/>
              <a:gd name="T114" fmla="*/ 22 w 155"/>
              <a:gd name="T115" fmla="*/ 15 h 131"/>
              <a:gd name="T116" fmla="*/ 28 w 155"/>
              <a:gd name="T117" fmla="*/ 13 h 131"/>
              <a:gd name="T118" fmla="*/ 35 w 155"/>
              <a:gd name="T119" fmla="*/ 9 h 131"/>
              <a:gd name="T120" fmla="*/ 43 w 155"/>
              <a:gd name="T121" fmla="*/ 4 h 131"/>
              <a:gd name="T122" fmla="*/ 56 w 155"/>
              <a:gd name="T123" fmla="*/ 0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5" h="131">
                <a:moveTo>
                  <a:pt x="56" y="0"/>
                </a:moveTo>
                <a:lnTo>
                  <a:pt x="63" y="2"/>
                </a:lnTo>
                <a:lnTo>
                  <a:pt x="69" y="4"/>
                </a:lnTo>
                <a:lnTo>
                  <a:pt x="69" y="5"/>
                </a:lnTo>
                <a:lnTo>
                  <a:pt x="67" y="4"/>
                </a:lnTo>
                <a:lnTo>
                  <a:pt x="63" y="4"/>
                </a:lnTo>
                <a:lnTo>
                  <a:pt x="61" y="7"/>
                </a:lnTo>
                <a:lnTo>
                  <a:pt x="63" y="11"/>
                </a:lnTo>
                <a:lnTo>
                  <a:pt x="71" y="13"/>
                </a:lnTo>
                <a:lnTo>
                  <a:pt x="76" y="9"/>
                </a:lnTo>
                <a:lnTo>
                  <a:pt x="80" y="5"/>
                </a:lnTo>
                <a:lnTo>
                  <a:pt x="82" y="5"/>
                </a:lnTo>
                <a:lnTo>
                  <a:pt x="76" y="11"/>
                </a:lnTo>
                <a:lnTo>
                  <a:pt x="73" y="13"/>
                </a:lnTo>
                <a:lnTo>
                  <a:pt x="74" y="15"/>
                </a:lnTo>
                <a:lnTo>
                  <a:pt x="78" y="13"/>
                </a:lnTo>
                <a:lnTo>
                  <a:pt x="84" y="7"/>
                </a:lnTo>
                <a:lnTo>
                  <a:pt x="86" y="7"/>
                </a:lnTo>
                <a:lnTo>
                  <a:pt x="108" y="9"/>
                </a:lnTo>
                <a:lnTo>
                  <a:pt x="130" y="7"/>
                </a:lnTo>
                <a:lnTo>
                  <a:pt x="134" y="9"/>
                </a:lnTo>
                <a:lnTo>
                  <a:pt x="136" y="9"/>
                </a:lnTo>
                <a:lnTo>
                  <a:pt x="138" y="17"/>
                </a:lnTo>
                <a:lnTo>
                  <a:pt x="138" y="20"/>
                </a:lnTo>
                <a:lnTo>
                  <a:pt x="140" y="24"/>
                </a:lnTo>
                <a:lnTo>
                  <a:pt x="144" y="34"/>
                </a:lnTo>
                <a:lnTo>
                  <a:pt x="145" y="35"/>
                </a:lnTo>
                <a:lnTo>
                  <a:pt x="145" y="41"/>
                </a:lnTo>
                <a:lnTo>
                  <a:pt x="147" y="43"/>
                </a:lnTo>
                <a:lnTo>
                  <a:pt x="149" y="52"/>
                </a:lnTo>
                <a:lnTo>
                  <a:pt x="145" y="54"/>
                </a:lnTo>
                <a:lnTo>
                  <a:pt x="142" y="58"/>
                </a:lnTo>
                <a:lnTo>
                  <a:pt x="144" y="63"/>
                </a:lnTo>
                <a:lnTo>
                  <a:pt x="147" y="69"/>
                </a:lnTo>
                <a:lnTo>
                  <a:pt x="147" y="73"/>
                </a:lnTo>
                <a:lnTo>
                  <a:pt x="147" y="80"/>
                </a:lnTo>
                <a:lnTo>
                  <a:pt x="149" y="82"/>
                </a:lnTo>
                <a:lnTo>
                  <a:pt x="151" y="88"/>
                </a:lnTo>
                <a:lnTo>
                  <a:pt x="155" y="90"/>
                </a:lnTo>
                <a:lnTo>
                  <a:pt x="153" y="92"/>
                </a:lnTo>
                <a:lnTo>
                  <a:pt x="155" y="95"/>
                </a:lnTo>
                <a:lnTo>
                  <a:pt x="155" y="97"/>
                </a:lnTo>
                <a:lnTo>
                  <a:pt x="155" y="103"/>
                </a:lnTo>
                <a:lnTo>
                  <a:pt x="151" y="103"/>
                </a:lnTo>
                <a:lnTo>
                  <a:pt x="149" y="105"/>
                </a:lnTo>
                <a:lnTo>
                  <a:pt x="147" y="110"/>
                </a:lnTo>
                <a:lnTo>
                  <a:pt x="138" y="121"/>
                </a:lnTo>
                <a:lnTo>
                  <a:pt x="138" y="127"/>
                </a:lnTo>
                <a:lnTo>
                  <a:pt x="138" y="131"/>
                </a:lnTo>
                <a:lnTo>
                  <a:pt x="134" y="131"/>
                </a:lnTo>
                <a:lnTo>
                  <a:pt x="127" y="127"/>
                </a:lnTo>
                <a:lnTo>
                  <a:pt x="121" y="127"/>
                </a:lnTo>
                <a:lnTo>
                  <a:pt x="119" y="127"/>
                </a:lnTo>
                <a:lnTo>
                  <a:pt x="116" y="127"/>
                </a:lnTo>
                <a:lnTo>
                  <a:pt x="114" y="127"/>
                </a:lnTo>
                <a:lnTo>
                  <a:pt x="112" y="129"/>
                </a:lnTo>
                <a:lnTo>
                  <a:pt x="108" y="127"/>
                </a:lnTo>
                <a:lnTo>
                  <a:pt x="104" y="127"/>
                </a:lnTo>
                <a:lnTo>
                  <a:pt x="102" y="127"/>
                </a:lnTo>
                <a:lnTo>
                  <a:pt x="99" y="129"/>
                </a:lnTo>
                <a:lnTo>
                  <a:pt x="97" y="131"/>
                </a:lnTo>
                <a:lnTo>
                  <a:pt x="93" y="131"/>
                </a:lnTo>
                <a:lnTo>
                  <a:pt x="93" y="131"/>
                </a:lnTo>
                <a:lnTo>
                  <a:pt x="93" y="127"/>
                </a:lnTo>
                <a:lnTo>
                  <a:pt x="89" y="123"/>
                </a:lnTo>
                <a:lnTo>
                  <a:pt x="86" y="123"/>
                </a:lnTo>
                <a:lnTo>
                  <a:pt x="84" y="125"/>
                </a:lnTo>
                <a:lnTo>
                  <a:pt x="80" y="125"/>
                </a:lnTo>
                <a:lnTo>
                  <a:pt x="78" y="120"/>
                </a:lnTo>
                <a:lnTo>
                  <a:pt x="67" y="112"/>
                </a:lnTo>
                <a:lnTo>
                  <a:pt x="63" y="110"/>
                </a:lnTo>
                <a:lnTo>
                  <a:pt x="56" y="112"/>
                </a:lnTo>
                <a:lnTo>
                  <a:pt x="52" y="108"/>
                </a:lnTo>
                <a:lnTo>
                  <a:pt x="54" y="106"/>
                </a:lnTo>
                <a:lnTo>
                  <a:pt x="48" y="106"/>
                </a:lnTo>
                <a:lnTo>
                  <a:pt x="41" y="103"/>
                </a:lnTo>
                <a:lnTo>
                  <a:pt x="39" y="103"/>
                </a:lnTo>
                <a:lnTo>
                  <a:pt x="43" y="108"/>
                </a:lnTo>
                <a:lnTo>
                  <a:pt x="41" y="108"/>
                </a:lnTo>
                <a:lnTo>
                  <a:pt x="39" y="110"/>
                </a:lnTo>
                <a:lnTo>
                  <a:pt x="37" y="110"/>
                </a:lnTo>
                <a:lnTo>
                  <a:pt x="37" y="106"/>
                </a:lnTo>
                <a:lnTo>
                  <a:pt x="35" y="106"/>
                </a:lnTo>
                <a:lnTo>
                  <a:pt x="33" y="103"/>
                </a:lnTo>
                <a:lnTo>
                  <a:pt x="35" y="99"/>
                </a:lnTo>
                <a:lnTo>
                  <a:pt x="33" y="97"/>
                </a:lnTo>
                <a:lnTo>
                  <a:pt x="30" y="99"/>
                </a:lnTo>
                <a:lnTo>
                  <a:pt x="28" y="95"/>
                </a:lnTo>
                <a:lnTo>
                  <a:pt x="28" y="93"/>
                </a:lnTo>
                <a:lnTo>
                  <a:pt x="20" y="92"/>
                </a:lnTo>
                <a:lnTo>
                  <a:pt x="18" y="93"/>
                </a:lnTo>
                <a:lnTo>
                  <a:pt x="16" y="92"/>
                </a:lnTo>
                <a:lnTo>
                  <a:pt x="15" y="93"/>
                </a:lnTo>
                <a:lnTo>
                  <a:pt x="13" y="92"/>
                </a:lnTo>
                <a:lnTo>
                  <a:pt x="15" y="90"/>
                </a:lnTo>
                <a:lnTo>
                  <a:pt x="15" y="80"/>
                </a:lnTo>
                <a:lnTo>
                  <a:pt x="13" y="78"/>
                </a:lnTo>
                <a:lnTo>
                  <a:pt x="11" y="77"/>
                </a:lnTo>
                <a:lnTo>
                  <a:pt x="7" y="71"/>
                </a:lnTo>
                <a:lnTo>
                  <a:pt x="9" y="67"/>
                </a:lnTo>
                <a:lnTo>
                  <a:pt x="7" y="63"/>
                </a:lnTo>
                <a:lnTo>
                  <a:pt x="7" y="62"/>
                </a:lnTo>
                <a:lnTo>
                  <a:pt x="5" y="58"/>
                </a:lnTo>
                <a:lnTo>
                  <a:pt x="5" y="54"/>
                </a:lnTo>
                <a:lnTo>
                  <a:pt x="0" y="48"/>
                </a:lnTo>
                <a:lnTo>
                  <a:pt x="0" y="47"/>
                </a:lnTo>
                <a:lnTo>
                  <a:pt x="5" y="45"/>
                </a:lnTo>
                <a:lnTo>
                  <a:pt x="5" y="39"/>
                </a:lnTo>
                <a:lnTo>
                  <a:pt x="3" y="32"/>
                </a:lnTo>
                <a:lnTo>
                  <a:pt x="5" y="32"/>
                </a:lnTo>
                <a:lnTo>
                  <a:pt x="5" y="30"/>
                </a:lnTo>
                <a:lnTo>
                  <a:pt x="5" y="28"/>
                </a:lnTo>
                <a:lnTo>
                  <a:pt x="7" y="24"/>
                </a:lnTo>
                <a:lnTo>
                  <a:pt x="9" y="20"/>
                </a:lnTo>
                <a:lnTo>
                  <a:pt x="15" y="20"/>
                </a:lnTo>
                <a:lnTo>
                  <a:pt x="22" y="15"/>
                </a:lnTo>
                <a:lnTo>
                  <a:pt x="28" y="15"/>
                </a:lnTo>
                <a:lnTo>
                  <a:pt x="28" y="13"/>
                </a:lnTo>
                <a:lnTo>
                  <a:pt x="31" y="9"/>
                </a:lnTo>
                <a:lnTo>
                  <a:pt x="35" y="9"/>
                </a:lnTo>
                <a:lnTo>
                  <a:pt x="39" y="5"/>
                </a:lnTo>
                <a:lnTo>
                  <a:pt x="43" y="4"/>
                </a:lnTo>
                <a:lnTo>
                  <a:pt x="48" y="4"/>
                </a:lnTo>
                <a:lnTo>
                  <a:pt x="5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0">
            <a:solidFill>
              <a:schemeClr val="bg1">
                <a:lumMod val="6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182598" tIns="91298" rIns="182598" bIns="91298" numCol="1" anchor="t" anchorCtr="0" compatLnSpc="1">
            <a:prstTxWarp prst="textNoShape">
              <a:avLst/>
            </a:prstTxWarp>
          </a:bodyPr>
          <a:lstStyle/>
          <a:p>
            <a:endParaRPr lang="en-US" sz="2096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Segnaposto testo 13">
            <a:extLst>
              <a:ext uri="{FF2B5EF4-FFF2-40B4-BE49-F238E27FC236}">
                <a16:creationId xmlns:a16="http://schemas.microsoft.com/office/drawing/2014/main" id="{F278402B-CA7D-4F5B-B3FA-ED74AB3CFB6C}"/>
              </a:ext>
            </a:extLst>
          </p:cNvPr>
          <p:cNvSpPr txBox="1">
            <a:spLocks/>
          </p:cNvSpPr>
          <p:nvPr/>
        </p:nvSpPr>
        <p:spPr>
          <a:xfrm>
            <a:off x="2775768" y="90536"/>
            <a:ext cx="7246418" cy="79529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lIns="180000" tIns="180000" rIns="252000" bIns="18000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96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63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EUROPEJSKA KONFERENCJA: RODZINA Turyn-Valdocco, KTÓRA: SŁUCHA, WSPÓŁPRACUJE W SIECI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45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immagine 11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20" name="Rettangolo 19" descr="Blocco in evidenza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4722" y="1869795"/>
            <a:ext cx="6175277" cy="1124345"/>
          </a:xfrm>
        </p:spPr>
        <p:txBody>
          <a:bodyPr rtlCol="0"/>
          <a:lstStyle/>
          <a:p>
            <a:pPr rtl="0">
              <a:lnSpc>
                <a:spcPct val="90000"/>
              </a:lnSpc>
            </a:pPr>
            <a:r>
              <a:rPr lang="it-IT" sz="5500" dirty="0"/>
              <a:t>Le Federazioni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584722" y="2994141"/>
            <a:ext cx="6175238" cy="590155"/>
          </a:xfrm>
        </p:spPr>
        <p:txBody>
          <a:bodyPr rtlCol="0"/>
          <a:lstStyle/>
          <a:p>
            <a:pPr rtl="0"/>
            <a:r>
              <a:rPr lang="it-IT" dirty="0"/>
              <a:t>In Europa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763648"/>
            <a:ext cx="2627400" cy="2428351"/>
          </a:xfrm>
        </p:spPr>
        <p:txBody>
          <a:bodyPr rtlCol="0"/>
          <a:lstStyle/>
          <a:p>
            <a:r>
              <a:rPr lang="it-IT" dirty="0"/>
              <a:t>Italia</a:t>
            </a:r>
          </a:p>
          <a:p>
            <a:r>
              <a:rPr lang="it-IT" dirty="0"/>
              <a:t>Slovenia-Croazia</a:t>
            </a:r>
          </a:p>
          <a:p>
            <a:r>
              <a:rPr lang="it-IT" dirty="0"/>
              <a:t>Slovacchia</a:t>
            </a:r>
          </a:p>
          <a:p>
            <a:r>
              <a:rPr lang="it-IT" dirty="0"/>
              <a:t>Portogallo</a:t>
            </a:r>
          </a:p>
          <a:p>
            <a:r>
              <a:rPr lang="it-IT" dirty="0"/>
              <a:t>Spagna</a:t>
            </a:r>
          </a:p>
          <a:p>
            <a:r>
              <a:rPr lang="it-IT" dirty="0"/>
              <a:t>Francia-Belgio Sud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16</a:t>
            </a:fld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756000"/>
            <a:ext cx="4401436" cy="5601828"/>
          </a:xfrm>
          <a:prstGeom prst="rect">
            <a:avLst/>
          </a:prstGeom>
        </p:spPr>
      </p:pic>
      <p:grpSp>
        <p:nvGrpSpPr>
          <p:cNvPr id="9" name="Group 52">
            <a:extLst>
              <a:ext uri="{FF2B5EF4-FFF2-40B4-BE49-F238E27FC236}">
                <a16:creationId xmlns:a16="http://schemas.microsoft.com/office/drawing/2014/main" id="{8EE340F2-0D89-4434-AA8A-C1614EAF9F66}"/>
              </a:ext>
            </a:extLst>
          </p:cNvPr>
          <p:cNvGrpSpPr/>
          <p:nvPr/>
        </p:nvGrpSpPr>
        <p:grpSpPr>
          <a:xfrm>
            <a:off x="991247" y="1168695"/>
            <a:ext cx="4110991" cy="3533775"/>
            <a:chOff x="12504231" y="4159986"/>
            <a:chExt cx="8969825" cy="7463466"/>
          </a:xfrm>
          <a:solidFill>
            <a:schemeClr val="bg1">
              <a:lumMod val="85000"/>
            </a:schemeClr>
          </a:solidFill>
        </p:grpSpPr>
        <p:sp>
          <p:nvSpPr>
            <p:cNvPr id="11" name="Freeform 70">
              <a:extLst>
                <a:ext uri="{FF2B5EF4-FFF2-40B4-BE49-F238E27FC236}">
                  <a16:creationId xmlns:a16="http://schemas.microsoft.com/office/drawing/2014/main" id="{05131A1A-08FA-490F-A456-3F86665622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05979" y="5262781"/>
              <a:ext cx="1356538" cy="1064942"/>
            </a:xfrm>
            <a:custGeom>
              <a:avLst/>
              <a:gdLst>
                <a:gd name="T0" fmla="*/ 84 w 107"/>
                <a:gd name="T1" fmla="*/ 74 h 84"/>
                <a:gd name="T2" fmla="*/ 83 w 107"/>
                <a:gd name="T3" fmla="*/ 82 h 84"/>
                <a:gd name="T4" fmla="*/ 77 w 107"/>
                <a:gd name="T5" fmla="*/ 80 h 84"/>
                <a:gd name="T6" fmla="*/ 77 w 107"/>
                <a:gd name="T7" fmla="*/ 74 h 84"/>
                <a:gd name="T8" fmla="*/ 38 w 107"/>
                <a:gd name="T9" fmla="*/ 71 h 84"/>
                <a:gd name="T10" fmla="*/ 54 w 107"/>
                <a:gd name="T11" fmla="*/ 71 h 84"/>
                <a:gd name="T12" fmla="*/ 60 w 107"/>
                <a:gd name="T13" fmla="*/ 69 h 84"/>
                <a:gd name="T14" fmla="*/ 58 w 107"/>
                <a:gd name="T15" fmla="*/ 76 h 84"/>
                <a:gd name="T16" fmla="*/ 45 w 107"/>
                <a:gd name="T17" fmla="*/ 74 h 84"/>
                <a:gd name="T18" fmla="*/ 47 w 107"/>
                <a:gd name="T19" fmla="*/ 69 h 84"/>
                <a:gd name="T20" fmla="*/ 64 w 107"/>
                <a:gd name="T21" fmla="*/ 67 h 84"/>
                <a:gd name="T22" fmla="*/ 66 w 107"/>
                <a:gd name="T23" fmla="*/ 65 h 84"/>
                <a:gd name="T24" fmla="*/ 45 w 107"/>
                <a:gd name="T25" fmla="*/ 65 h 84"/>
                <a:gd name="T26" fmla="*/ 41 w 107"/>
                <a:gd name="T27" fmla="*/ 69 h 84"/>
                <a:gd name="T28" fmla="*/ 107 w 107"/>
                <a:gd name="T29" fmla="*/ 65 h 84"/>
                <a:gd name="T30" fmla="*/ 101 w 107"/>
                <a:gd name="T31" fmla="*/ 58 h 84"/>
                <a:gd name="T32" fmla="*/ 40 w 107"/>
                <a:gd name="T33" fmla="*/ 59 h 84"/>
                <a:gd name="T34" fmla="*/ 34 w 107"/>
                <a:gd name="T35" fmla="*/ 67 h 84"/>
                <a:gd name="T36" fmla="*/ 26 w 107"/>
                <a:gd name="T37" fmla="*/ 56 h 84"/>
                <a:gd name="T38" fmla="*/ 66 w 107"/>
                <a:gd name="T39" fmla="*/ 54 h 84"/>
                <a:gd name="T40" fmla="*/ 40 w 107"/>
                <a:gd name="T41" fmla="*/ 50 h 84"/>
                <a:gd name="T42" fmla="*/ 66 w 107"/>
                <a:gd name="T43" fmla="*/ 43 h 84"/>
                <a:gd name="T44" fmla="*/ 62 w 107"/>
                <a:gd name="T45" fmla="*/ 54 h 84"/>
                <a:gd name="T46" fmla="*/ 64 w 107"/>
                <a:gd name="T47" fmla="*/ 61 h 84"/>
                <a:gd name="T48" fmla="*/ 56 w 107"/>
                <a:gd name="T49" fmla="*/ 67 h 84"/>
                <a:gd name="T50" fmla="*/ 53 w 107"/>
                <a:gd name="T51" fmla="*/ 61 h 84"/>
                <a:gd name="T52" fmla="*/ 47 w 107"/>
                <a:gd name="T53" fmla="*/ 54 h 84"/>
                <a:gd name="T54" fmla="*/ 51 w 107"/>
                <a:gd name="T55" fmla="*/ 46 h 84"/>
                <a:gd name="T56" fmla="*/ 56 w 107"/>
                <a:gd name="T57" fmla="*/ 52 h 84"/>
                <a:gd name="T58" fmla="*/ 54 w 107"/>
                <a:gd name="T59" fmla="*/ 46 h 84"/>
                <a:gd name="T60" fmla="*/ 15 w 107"/>
                <a:gd name="T61" fmla="*/ 22 h 84"/>
                <a:gd name="T62" fmla="*/ 10 w 107"/>
                <a:gd name="T63" fmla="*/ 26 h 84"/>
                <a:gd name="T64" fmla="*/ 32 w 107"/>
                <a:gd name="T65" fmla="*/ 24 h 84"/>
                <a:gd name="T66" fmla="*/ 34 w 107"/>
                <a:gd name="T67" fmla="*/ 31 h 84"/>
                <a:gd name="T68" fmla="*/ 43 w 107"/>
                <a:gd name="T69" fmla="*/ 35 h 84"/>
                <a:gd name="T70" fmla="*/ 40 w 107"/>
                <a:gd name="T71" fmla="*/ 41 h 84"/>
                <a:gd name="T72" fmla="*/ 34 w 107"/>
                <a:gd name="T73" fmla="*/ 44 h 84"/>
                <a:gd name="T74" fmla="*/ 26 w 107"/>
                <a:gd name="T75" fmla="*/ 52 h 84"/>
                <a:gd name="T76" fmla="*/ 23 w 107"/>
                <a:gd name="T77" fmla="*/ 59 h 84"/>
                <a:gd name="T78" fmla="*/ 23 w 107"/>
                <a:gd name="T79" fmla="*/ 65 h 84"/>
                <a:gd name="T80" fmla="*/ 21 w 107"/>
                <a:gd name="T81" fmla="*/ 71 h 84"/>
                <a:gd name="T82" fmla="*/ 8 w 107"/>
                <a:gd name="T83" fmla="*/ 65 h 84"/>
                <a:gd name="T84" fmla="*/ 2 w 107"/>
                <a:gd name="T85" fmla="*/ 58 h 84"/>
                <a:gd name="T86" fmla="*/ 4 w 107"/>
                <a:gd name="T87" fmla="*/ 46 h 84"/>
                <a:gd name="T88" fmla="*/ 2 w 107"/>
                <a:gd name="T89" fmla="*/ 37 h 84"/>
                <a:gd name="T90" fmla="*/ 4 w 107"/>
                <a:gd name="T91" fmla="*/ 31 h 84"/>
                <a:gd name="T92" fmla="*/ 13 w 107"/>
                <a:gd name="T93" fmla="*/ 31 h 84"/>
                <a:gd name="T94" fmla="*/ 17 w 107"/>
                <a:gd name="T95" fmla="*/ 29 h 84"/>
                <a:gd name="T96" fmla="*/ 21 w 107"/>
                <a:gd name="T97" fmla="*/ 33 h 84"/>
                <a:gd name="T98" fmla="*/ 17 w 107"/>
                <a:gd name="T99" fmla="*/ 24 h 84"/>
                <a:gd name="T100" fmla="*/ 28 w 107"/>
                <a:gd name="T101" fmla="*/ 22 h 84"/>
                <a:gd name="T102" fmla="*/ 40 w 107"/>
                <a:gd name="T103" fmla="*/ 13 h 84"/>
                <a:gd name="T104" fmla="*/ 34 w 107"/>
                <a:gd name="T105" fmla="*/ 5 h 84"/>
                <a:gd name="T106" fmla="*/ 32 w 107"/>
                <a:gd name="T107" fmla="*/ 20 h 84"/>
                <a:gd name="T108" fmla="*/ 23 w 107"/>
                <a:gd name="T109" fmla="*/ 20 h 84"/>
                <a:gd name="T110" fmla="*/ 10 w 107"/>
                <a:gd name="T111" fmla="*/ 24 h 84"/>
                <a:gd name="T112" fmla="*/ 4 w 107"/>
                <a:gd name="T113" fmla="*/ 28 h 84"/>
                <a:gd name="T114" fmla="*/ 8 w 107"/>
                <a:gd name="T115" fmla="*/ 20 h 84"/>
                <a:gd name="T116" fmla="*/ 21 w 107"/>
                <a:gd name="T117" fmla="*/ 15 h 84"/>
                <a:gd name="T118" fmla="*/ 32 w 107"/>
                <a:gd name="T119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7" h="84">
                  <a:moveTo>
                    <a:pt x="79" y="74"/>
                  </a:moveTo>
                  <a:lnTo>
                    <a:pt x="81" y="74"/>
                  </a:lnTo>
                  <a:lnTo>
                    <a:pt x="83" y="74"/>
                  </a:lnTo>
                  <a:lnTo>
                    <a:pt x="84" y="74"/>
                  </a:lnTo>
                  <a:lnTo>
                    <a:pt x="84" y="78"/>
                  </a:lnTo>
                  <a:lnTo>
                    <a:pt x="84" y="80"/>
                  </a:lnTo>
                  <a:lnTo>
                    <a:pt x="84" y="82"/>
                  </a:lnTo>
                  <a:lnTo>
                    <a:pt x="83" y="82"/>
                  </a:lnTo>
                  <a:lnTo>
                    <a:pt x="81" y="84"/>
                  </a:lnTo>
                  <a:lnTo>
                    <a:pt x="77" y="84"/>
                  </a:lnTo>
                  <a:lnTo>
                    <a:pt x="77" y="82"/>
                  </a:lnTo>
                  <a:lnTo>
                    <a:pt x="77" y="80"/>
                  </a:lnTo>
                  <a:lnTo>
                    <a:pt x="79" y="78"/>
                  </a:lnTo>
                  <a:lnTo>
                    <a:pt x="81" y="76"/>
                  </a:lnTo>
                  <a:lnTo>
                    <a:pt x="77" y="76"/>
                  </a:lnTo>
                  <a:lnTo>
                    <a:pt x="77" y="74"/>
                  </a:lnTo>
                  <a:lnTo>
                    <a:pt x="79" y="74"/>
                  </a:lnTo>
                  <a:close/>
                  <a:moveTo>
                    <a:pt x="34" y="69"/>
                  </a:moveTo>
                  <a:lnTo>
                    <a:pt x="38" y="71"/>
                  </a:lnTo>
                  <a:lnTo>
                    <a:pt x="38" y="71"/>
                  </a:lnTo>
                  <a:lnTo>
                    <a:pt x="34" y="69"/>
                  </a:lnTo>
                  <a:close/>
                  <a:moveTo>
                    <a:pt x="49" y="67"/>
                  </a:moveTo>
                  <a:lnTo>
                    <a:pt x="51" y="72"/>
                  </a:lnTo>
                  <a:lnTo>
                    <a:pt x="54" y="71"/>
                  </a:lnTo>
                  <a:lnTo>
                    <a:pt x="54" y="71"/>
                  </a:lnTo>
                  <a:lnTo>
                    <a:pt x="56" y="69"/>
                  </a:lnTo>
                  <a:lnTo>
                    <a:pt x="58" y="69"/>
                  </a:lnTo>
                  <a:lnTo>
                    <a:pt x="60" y="69"/>
                  </a:lnTo>
                  <a:lnTo>
                    <a:pt x="60" y="71"/>
                  </a:lnTo>
                  <a:lnTo>
                    <a:pt x="58" y="74"/>
                  </a:lnTo>
                  <a:lnTo>
                    <a:pt x="58" y="76"/>
                  </a:lnTo>
                  <a:lnTo>
                    <a:pt x="58" y="76"/>
                  </a:lnTo>
                  <a:lnTo>
                    <a:pt x="56" y="74"/>
                  </a:lnTo>
                  <a:lnTo>
                    <a:pt x="56" y="76"/>
                  </a:lnTo>
                  <a:lnTo>
                    <a:pt x="51" y="76"/>
                  </a:lnTo>
                  <a:lnTo>
                    <a:pt x="45" y="74"/>
                  </a:lnTo>
                  <a:lnTo>
                    <a:pt x="45" y="72"/>
                  </a:lnTo>
                  <a:lnTo>
                    <a:pt x="47" y="72"/>
                  </a:lnTo>
                  <a:lnTo>
                    <a:pt x="45" y="71"/>
                  </a:lnTo>
                  <a:lnTo>
                    <a:pt x="47" y="69"/>
                  </a:lnTo>
                  <a:lnTo>
                    <a:pt x="49" y="67"/>
                  </a:lnTo>
                  <a:close/>
                  <a:moveTo>
                    <a:pt x="66" y="65"/>
                  </a:moveTo>
                  <a:lnTo>
                    <a:pt x="66" y="67"/>
                  </a:lnTo>
                  <a:lnTo>
                    <a:pt x="64" y="67"/>
                  </a:lnTo>
                  <a:lnTo>
                    <a:pt x="62" y="69"/>
                  </a:lnTo>
                  <a:lnTo>
                    <a:pt x="60" y="69"/>
                  </a:lnTo>
                  <a:lnTo>
                    <a:pt x="62" y="67"/>
                  </a:lnTo>
                  <a:lnTo>
                    <a:pt x="66" y="65"/>
                  </a:lnTo>
                  <a:close/>
                  <a:moveTo>
                    <a:pt x="41" y="63"/>
                  </a:moveTo>
                  <a:lnTo>
                    <a:pt x="43" y="65"/>
                  </a:lnTo>
                  <a:lnTo>
                    <a:pt x="43" y="65"/>
                  </a:lnTo>
                  <a:lnTo>
                    <a:pt x="45" y="65"/>
                  </a:lnTo>
                  <a:lnTo>
                    <a:pt x="43" y="71"/>
                  </a:lnTo>
                  <a:lnTo>
                    <a:pt x="41" y="72"/>
                  </a:lnTo>
                  <a:lnTo>
                    <a:pt x="40" y="71"/>
                  </a:lnTo>
                  <a:lnTo>
                    <a:pt x="41" y="69"/>
                  </a:lnTo>
                  <a:lnTo>
                    <a:pt x="41" y="63"/>
                  </a:lnTo>
                  <a:close/>
                  <a:moveTo>
                    <a:pt x="101" y="58"/>
                  </a:moveTo>
                  <a:lnTo>
                    <a:pt x="103" y="59"/>
                  </a:lnTo>
                  <a:lnTo>
                    <a:pt x="107" y="65"/>
                  </a:lnTo>
                  <a:lnTo>
                    <a:pt x="105" y="67"/>
                  </a:lnTo>
                  <a:lnTo>
                    <a:pt x="101" y="65"/>
                  </a:lnTo>
                  <a:lnTo>
                    <a:pt x="99" y="63"/>
                  </a:lnTo>
                  <a:lnTo>
                    <a:pt x="101" y="58"/>
                  </a:lnTo>
                  <a:close/>
                  <a:moveTo>
                    <a:pt x="32" y="54"/>
                  </a:moveTo>
                  <a:lnTo>
                    <a:pt x="36" y="56"/>
                  </a:lnTo>
                  <a:lnTo>
                    <a:pt x="38" y="56"/>
                  </a:lnTo>
                  <a:lnTo>
                    <a:pt x="40" y="59"/>
                  </a:lnTo>
                  <a:lnTo>
                    <a:pt x="41" y="63"/>
                  </a:lnTo>
                  <a:lnTo>
                    <a:pt x="40" y="67"/>
                  </a:lnTo>
                  <a:lnTo>
                    <a:pt x="36" y="67"/>
                  </a:lnTo>
                  <a:lnTo>
                    <a:pt x="34" y="67"/>
                  </a:lnTo>
                  <a:lnTo>
                    <a:pt x="30" y="65"/>
                  </a:lnTo>
                  <a:lnTo>
                    <a:pt x="28" y="63"/>
                  </a:lnTo>
                  <a:lnTo>
                    <a:pt x="26" y="59"/>
                  </a:lnTo>
                  <a:lnTo>
                    <a:pt x="26" y="56"/>
                  </a:lnTo>
                  <a:lnTo>
                    <a:pt x="32" y="54"/>
                  </a:lnTo>
                  <a:close/>
                  <a:moveTo>
                    <a:pt x="68" y="50"/>
                  </a:moveTo>
                  <a:lnTo>
                    <a:pt x="68" y="56"/>
                  </a:lnTo>
                  <a:lnTo>
                    <a:pt x="66" y="54"/>
                  </a:lnTo>
                  <a:lnTo>
                    <a:pt x="68" y="50"/>
                  </a:lnTo>
                  <a:close/>
                  <a:moveTo>
                    <a:pt x="38" y="44"/>
                  </a:moveTo>
                  <a:lnTo>
                    <a:pt x="40" y="48"/>
                  </a:lnTo>
                  <a:lnTo>
                    <a:pt x="40" y="50"/>
                  </a:lnTo>
                  <a:lnTo>
                    <a:pt x="36" y="50"/>
                  </a:lnTo>
                  <a:lnTo>
                    <a:pt x="38" y="48"/>
                  </a:lnTo>
                  <a:lnTo>
                    <a:pt x="38" y="44"/>
                  </a:lnTo>
                  <a:close/>
                  <a:moveTo>
                    <a:pt x="66" y="43"/>
                  </a:moveTo>
                  <a:lnTo>
                    <a:pt x="66" y="44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62" y="54"/>
                  </a:lnTo>
                  <a:lnTo>
                    <a:pt x="62" y="56"/>
                  </a:lnTo>
                  <a:lnTo>
                    <a:pt x="66" y="58"/>
                  </a:lnTo>
                  <a:lnTo>
                    <a:pt x="66" y="59"/>
                  </a:lnTo>
                  <a:lnTo>
                    <a:pt x="64" y="61"/>
                  </a:lnTo>
                  <a:lnTo>
                    <a:pt x="60" y="63"/>
                  </a:lnTo>
                  <a:lnTo>
                    <a:pt x="60" y="65"/>
                  </a:lnTo>
                  <a:lnTo>
                    <a:pt x="58" y="67"/>
                  </a:lnTo>
                  <a:lnTo>
                    <a:pt x="56" y="67"/>
                  </a:lnTo>
                  <a:lnTo>
                    <a:pt x="54" y="65"/>
                  </a:lnTo>
                  <a:lnTo>
                    <a:pt x="56" y="63"/>
                  </a:lnTo>
                  <a:lnTo>
                    <a:pt x="56" y="63"/>
                  </a:lnTo>
                  <a:lnTo>
                    <a:pt x="53" y="61"/>
                  </a:lnTo>
                  <a:lnTo>
                    <a:pt x="51" y="61"/>
                  </a:lnTo>
                  <a:lnTo>
                    <a:pt x="49" y="59"/>
                  </a:lnTo>
                  <a:lnTo>
                    <a:pt x="49" y="56"/>
                  </a:lnTo>
                  <a:lnTo>
                    <a:pt x="47" y="54"/>
                  </a:lnTo>
                  <a:lnTo>
                    <a:pt x="47" y="50"/>
                  </a:lnTo>
                  <a:lnTo>
                    <a:pt x="49" y="50"/>
                  </a:lnTo>
                  <a:lnTo>
                    <a:pt x="49" y="48"/>
                  </a:lnTo>
                  <a:lnTo>
                    <a:pt x="51" y="46"/>
                  </a:lnTo>
                  <a:lnTo>
                    <a:pt x="53" y="48"/>
                  </a:lnTo>
                  <a:lnTo>
                    <a:pt x="53" y="50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8" y="52"/>
                  </a:lnTo>
                  <a:lnTo>
                    <a:pt x="58" y="50"/>
                  </a:lnTo>
                  <a:lnTo>
                    <a:pt x="56" y="48"/>
                  </a:lnTo>
                  <a:lnTo>
                    <a:pt x="54" y="46"/>
                  </a:lnTo>
                  <a:lnTo>
                    <a:pt x="56" y="44"/>
                  </a:lnTo>
                  <a:lnTo>
                    <a:pt x="62" y="43"/>
                  </a:lnTo>
                  <a:lnTo>
                    <a:pt x="66" y="43"/>
                  </a:lnTo>
                  <a:close/>
                  <a:moveTo>
                    <a:pt x="15" y="22"/>
                  </a:moveTo>
                  <a:lnTo>
                    <a:pt x="15" y="24"/>
                  </a:lnTo>
                  <a:lnTo>
                    <a:pt x="11" y="28"/>
                  </a:lnTo>
                  <a:lnTo>
                    <a:pt x="10" y="28"/>
                  </a:lnTo>
                  <a:lnTo>
                    <a:pt x="10" y="26"/>
                  </a:lnTo>
                  <a:lnTo>
                    <a:pt x="11" y="22"/>
                  </a:lnTo>
                  <a:lnTo>
                    <a:pt x="15" y="22"/>
                  </a:lnTo>
                  <a:close/>
                  <a:moveTo>
                    <a:pt x="28" y="22"/>
                  </a:moveTo>
                  <a:lnTo>
                    <a:pt x="32" y="24"/>
                  </a:lnTo>
                  <a:lnTo>
                    <a:pt x="32" y="28"/>
                  </a:lnTo>
                  <a:lnTo>
                    <a:pt x="30" y="29"/>
                  </a:lnTo>
                  <a:lnTo>
                    <a:pt x="32" y="29"/>
                  </a:lnTo>
                  <a:lnTo>
                    <a:pt x="34" y="31"/>
                  </a:lnTo>
                  <a:lnTo>
                    <a:pt x="36" y="33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3" y="35"/>
                  </a:lnTo>
                  <a:lnTo>
                    <a:pt x="43" y="39"/>
                  </a:lnTo>
                  <a:lnTo>
                    <a:pt x="41" y="41"/>
                  </a:lnTo>
                  <a:lnTo>
                    <a:pt x="41" y="39"/>
                  </a:lnTo>
                  <a:lnTo>
                    <a:pt x="40" y="41"/>
                  </a:lnTo>
                  <a:lnTo>
                    <a:pt x="38" y="39"/>
                  </a:lnTo>
                  <a:lnTo>
                    <a:pt x="34" y="39"/>
                  </a:lnTo>
                  <a:lnTo>
                    <a:pt x="32" y="41"/>
                  </a:lnTo>
                  <a:lnTo>
                    <a:pt x="34" y="44"/>
                  </a:lnTo>
                  <a:lnTo>
                    <a:pt x="34" y="48"/>
                  </a:lnTo>
                  <a:lnTo>
                    <a:pt x="30" y="50"/>
                  </a:lnTo>
                  <a:lnTo>
                    <a:pt x="28" y="48"/>
                  </a:lnTo>
                  <a:lnTo>
                    <a:pt x="26" y="52"/>
                  </a:lnTo>
                  <a:lnTo>
                    <a:pt x="28" y="52"/>
                  </a:lnTo>
                  <a:lnTo>
                    <a:pt x="21" y="56"/>
                  </a:lnTo>
                  <a:lnTo>
                    <a:pt x="21" y="58"/>
                  </a:lnTo>
                  <a:lnTo>
                    <a:pt x="23" y="59"/>
                  </a:lnTo>
                  <a:lnTo>
                    <a:pt x="23" y="61"/>
                  </a:lnTo>
                  <a:lnTo>
                    <a:pt x="21" y="63"/>
                  </a:lnTo>
                  <a:lnTo>
                    <a:pt x="21" y="65"/>
                  </a:lnTo>
                  <a:lnTo>
                    <a:pt x="23" y="65"/>
                  </a:lnTo>
                  <a:lnTo>
                    <a:pt x="25" y="69"/>
                  </a:lnTo>
                  <a:lnTo>
                    <a:pt x="23" y="71"/>
                  </a:lnTo>
                  <a:lnTo>
                    <a:pt x="25" y="71"/>
                  </a:lnTo>
                  <a:lnTo>
                    <a:pt x="21" y="71"/>
                  </a:lnTo>
                  <a:lnTo>
                    <a:pt x="19" y="71"/>
                  </a:lnTo>
                  <a:lnTo>
                    <a:pt x="13" y="69"/>
                  </a:lnTo>
                  <a:lnTo>
                    <a:pt x="8" y="69"/>
                  </a:lnTo>
                  <a:lnTo>
                    <a:pt x="8" y="65"/>
                  </a:lnTo>
                  <a:lnTo>
                    <a:pt x="10" y="65"/>
                  </a:lnTo>
                  <a:lnTo>
                    <a:pt x="8" y="59"/>
                  </a:lnTo>
                  <a:lnTo>
                    <a:pt x="4" y="56"/>
                  </a:lnTo>
                  <a:lnTo>
                    <a:pt x="2" y="58"/>
                  </a:lnTo>
                  <a:lnTo>
                    <a:pt x="0" y="56"/>
                  </a:lnTo>
                  <a:lnTo>
                    <a:pt x="2" y="52"/>
                  </a:lnTo>
                  <a:lnTo>
                    <a:pt x="6" y="50"/>
                  </a:lnTo>
                  <a:lnTo>
                    <a:pt x="4" y="46"/>
                  </a:lnTo>
                  <a:lnTo>
                    <a:pt x="4" y="43"/>
                  </a:lnTo>
                  <a:lnTo>
                    <a:pt x="2" y="43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4" y="39"/>
                  </a:lnTo>
                  <a:lnTo>
                    <a:pt x="4" y="35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10" y="33"/>
                  </a:lnTo>
                  <a:lnTo>
                    <a:pt x="13" y="31"/>
                  </a:lnTo>
                  <a:lnTo>
                    <a:pt x="11" y="29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7" y="29"/>
                  </a:lnTo>
                  <a:lnTo>
                    <a:pt x="15" y="31"/>
                  </a:lnTo>
                  <a:lnTo>
                    <a:pt x="15" y="33"/>
                  </a:lnTo>
                  <a:lnTo>
                    <a:pt x="19" y="31"/>
                  </a:lnTo>
                  <a:lnTo>
                    <a:pt x="21" y="33"/>
                  </a:lnTo>
                  <a:lnTo>
                    <a:pt x="21" y="31"/>
                  </a:lnTo>
                  <a:lnTo>
                    <a:pt x="19" y="29"/>
                  </a:lnTo>
                  <a:lnTo>
                    <a:pt x="19" y="28"/>
                  </a:lnTo>
                  <a:lnTo>
                    <a:pt x="17" y="24"/>
                  </a:lnTo>
                  <a:lnTo>
                    <a:pt x="19" y="22"/>
                  </a:lnTo>
                  <a:lnTo>
                    <a:pt x="21" y="22"/>
                  </a:lnTo>
                  <a:lnTo>
                    <a:pt x="23" y="22"/>
                  </a:lnTo>
                  <a:lnTo>
                    <a:pt x="28" y="22"/>
                  </a:lnTo>
                  <a:close/>
                  <a:moveTo>
                    <a:pt x="41" y="11"/>
                  </a:moveTo>
                  <a:lnTo>
                    <a:pt x="45" y="11"/>
                  </a:lnTo>
                  <a:lnTo>
                    <a:pt x="43" y="13"/>
                  </a:lnTo>
                  <a:lnTo>
                    <a:pt x="40" y="13"/>
                  </a:lnTo>
                  <a:lnTo>
                    <a:pt x="41" y="11"/>
                  </a:lnTo>
                  <a:close/>
                  <a:moveTo>
                    <a:pt x="36" y="0"/>
                  </a:moveTo>
                  <a:lnTo>
                    <a:pt x="38" y="1"/>
                  </a:lnTo>
                  <a:lnTo>
                    <a:pt x="34" y="5"/>
                  </a:lnTo>
                  <a:lnTo>
                    <a:pt x="36" y="9"/>
                  </a:lnTo>
                  <a:lnTo>
                    <a:pt x="34" y="11"/>
                  </a:lnTo>
                  <a:lnTo>
                    <a:pt x="36" y="15"/>
                  </a:lnTo>
                  <a:lnTo>
                    <a:pt x="32" y="20"/>
                  </a:lnTo>
                  <a:lnTo>
                    <a:pt x="30" y="20"/>
                  </a:lnTo>
                  <a:lnTo>
                    <a:pt x="28" y="20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19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0" y="24"/>
                  </a:lnTo>
                  <a:lnTo>
                    <a:pt x="8" y="26"/>
                  </a:lnTo>
                  <a:lnTo>
                    <a:pt x="10" y="29"/>
                  </a:lnTo>
                  <a:lnTo>
                    <a:pt x="6" y="26"/>
                  </a:lnTo>
                  <a:lnTo>
                    <a:pt x="4" y="28"/>
                  </a:lnTo>
                  <a:lnTo>
                    <a:pt x="2" y="26"/>
                  </a:lnTo>
                  <a:lnTo>
                    <a:pt x="6" y="24"/>
                  </a:lnTo>
                  <a:lnTo>
                    <a:pt x="6" y="20"/>
                  </a:lnTo>
                  <a:lnTo>
                    <a:pt x="8" y="20"/>
                  </a:lnTo>
                  <a:lnTo>
                    <a:pt x="10" y="20"/>
                  </a:lnTo>
                  <a:lnTo>
                    <a:pt x="13" y="16"/>
                  </a:lnTo>
                  <a:lnTo>
                    <a:pt x="17" y="16"/>
                  </a:lnTo>
                  <a:lnTo>
                    <a:pt x="21" y="15"/>
                  </a:lnTo>
                  <a:lnTo>
                    <a:pt x="23" y="11"/>
                  </a:lnTo>
                  <a:lnTo>
                    <a:pt x="25" y="7"/>
                  </a:lnTo>
                  <a:lnTo>
                    <a:pt x="28" y="7"/>
                  </a:lnTo>
                  <a:lnTo>
                    <a:pt x="32" y="5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94">
              <a:extLst>
                <a:ext uri="{FF2B5EF4-FFF2-40B4-BE49-F238E27FC236}">
                  <a16:creationId xmlns:a16="http://schemas.microsoft.com/office/drawing/2014/main" id="{456E0D9E-E25D-408F-8550-982E3EAF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00285" y="6137551"/>
              <a:ext cx="1812937" cy="2129884"/>
            </a:xfrm>
            <a:custGeom>
              <a:avLst/>
              <a:gdLst>
                <a:gd name="T0" fmla="*/ 57 w 143"/>
                <a:gd name="T1" fmla="*/ 2 h 168"/>
                <a:gd name="T2" fmla="*/ 58 w 143"/>
                <a:gd name="T3" fmla="*/ 11 h 168"/>
                <a:gd name="T4" fmla="*/ 66 w 143"/>
                <a:gd name="T5" fmla="*/ 15 h 168"/>
                <a:gd name="T6" fmla="*/ 73 w 143"/>
                <a:gd name="T7" fmla="*/ 17 h 168"/>
                <a:gd name="T8" fmla="*/ 79 w 143"/>
                <a:gd name="T9" fmla="*/ 17 h 168"/>
                <a:gd name="T10" fmla="*/ 75 w 143"/>
                <a:gd name="T11" fmla="*/ 22 h 168"/>
                <a:gd name="T12" fmla="*/ 85 w 143"/>
                <a:gd name="T13" fmla="*/ 24 h 168"/>
                <a:gd name="T14" fmla="*/ 94 w 143"/>
                <a:gd name="T15" fmla="*/ 15 h 168"/>
                <a:gd name="T16" fmla="*/ 103 w 143"/>
                <a:gd name="T17" fmla="*/ 11 h 168"/>
                <a:gd name="T18" fmla="*/ 98 w 143"/>
                <a:gd name="T19" fmla="*/ 15 h 168"/>
                <a:gd name="T20" fmla="*/ 107 w 143"/>
                <a:gd name="T21" fmla="*/ 13 h 168"/>
                <a:gd name="T22" fmla="*/ 118 w 143"/>
                <a:gd name="T23" fmla="*/ 18 h 168"/>
                <a:gd name="T24" fmla="*/ 126 w 143"/>
                <a:gd name="T25" fmla="*/ 28 h 168"/>
                <a:gd name="T26" fmla="*/ 133 w 143"/>
                <a:gd name="T27" fmla="*/ 43 h 168"/>
                <a:gd name="T28" fmla="*/ 133 w 143"/>
                <a:gd name="T29" fmla="*/ 56 h 168"/>
                <a:gd name="T30" fmla="*/ 135 w 143"/>
                <a:gd name="T31" fmla="*/ 69 h 168"/>
                <a:gd name="T32" fmla="*/ 143 w 143"/>
                <a:gd name="T33" fmla="*/ 88 h 168"/>
                <a:gd name="T34" fmla="*/ 131 w 143"/>
                <a:gd name="T35" fmla="*/ 90 h 168"/>
                <a:gd name="T36" fmla="*/ 120 w 143"/>
                <a:gd name="T37" fmla="*/ 93 h 168"/>
                <a:gd name="T38" fmla="*/ 109 w 143"/>
                <a:gd name="T39" fmla="*/ 101 h 168"/>
                <a:gd name="T40" fmla="*/ 96 w 143"/>
                <a:gd name="T41" fmla="*/ 104 h 168"/>
                <a:gd name="T42" fmla="*/ 105 w 143"/>
                <a:gd name="T43" fmla="*/ 119 h 168"/>
                <a:gd name="T44" fmla="*/ 118 w 143"/>
                <a:gd name="T45" fmla="*/ 131 h 168"/>
                <a:gd name="T46" fmla="*/ 122 w 143"/>
                <a:gd name="T47" fmla="*/ 144 h 168"/>
                <a:gd name="T48" fmla="*/ 111 w 143"/>
                <a:gd name="T49" fmla="*/ 157 h 168"/>
                <a:gd name="T50" fmla="*/ 111 w 143"/>
                <a:gd name="T51" fmla="*/ 162 h 168"/>
                <a:gd name="T52" fmla="*/ 94 w 143"/>
                <a:gd name="T53" fmla="*/ 166 h 168"/>
                <a:gd name="T54" fmla="*/ 83 w 143"/>
                <a:gd name="T55" fmla="*/ 164 h 168"/>
                <a:gd name="T56" fmla="*/ 73 w 143"/>
                <a:gd name="T57" fmla="*/ 168 h 168"/>
                <a:gd name="T58" fmla="*/ 62 w 143"/>
                <a:gd name="T59" fmla="*/ 166 h 168"/>
                <a:gd name="T60" fmla="*/ 53 w 143"/>
                <a:gd name="T61" fmla="*/ 162 h 168"/>
                <a:gd name="T62" fmla="*/ 43 w 143"/>
                <a:gd name="T63" fmla="*/ 161 h 168"/>
                <a:gd name="T64" fmla="*/ 36 w 143"/>
                <a:gd name="T65" fmla="*/ 164 h 168"/>
                <a:gd name="T66" fmla="*/ 29 w 143"/>
                <a:gd name="T67" fmla="*/ 159 h 168"/>
                <a:gd name="T68" fmla="*/ 32 w 143"/>
                <a:gd name="T69" fmla="*/ 144 h 168"/>
                <a:gd name="T70" fmla="*/ 32 w 143"/>
                <a:gd name="T71" fmla="*/ 133 h 168"/>
                <a:gd name="T72" fmla="*/ 19 w 143"/>
                <a:gd name="T73" fmla="*/ 131 h 168"/>
                <a:gd name="T74" fmla="*/ 10 w 143"/>
                <a:gd name="T75" fmla="*/ 125 h 168"/>
                <a:gd name="T76" fmla="*/ 8 w 143"/>
                <a:gd name="T77" fmla="*/ 114 h 168"/>
                <a:gd name="T78" fmla="*/ 2 w 143"/>
                <a:gd name="T79" fmla="*/ 101 h 168"/>
                <a:gd name="T80" fmla="*/ 0 w 143"/>
                <a:gd name="T81" fmla="*/ 91 h 168"/>
                <a:gd name="T82" fmla="*/ 4 w 143"/>
                <a:gd name="T83" fmla="*/ 75 h 168"/>
                <a:gd name="T84" fmla="*/ 19 w 143"/>
                <a:gd name="T85" fmla="*/ 69 h 168"/>
                <a:gd name="T86" fmla="*/ 21 w 143"/>
                <a:gd name="T87" fmla="*/ 60 h 168"/>
                <a:gd name="T88" fmla="*/ 15 w 143"/>
                <a:gd name="T89" fmla="*/ 52 h 168"/>
                <a:gd name="T90" fmla="*/ 23 w 143"/>
                <a:gd name="T91" fmla="*/ 46 h 168"/>
                <a:gd name="T92" fmla="*/ 25 w 143"/>
                <a:gd name="T93" fmla="*/ 43 h 168"/>
                <a:gd name="T94" fmla="*/ 19 w 143"/>
                <a:gd name="T95" fmla="*/ 32 h 168"/>
                <a:gd name="T96" fmla="*/ 32 w 143"/>
                <a:gd name="T97" fmla="*/ 35 h 168"/>
                <a:gd name="T98" fmla="*/ 36 w 143"/>
                <a:gd name="T99" fmla="*/ 32 h 168"/>
                <a:gd name="T100" fmla="*/ 43 w 143"/>
                <a:gd name="T101" fmla="*/ 41 h 168"/>
                <a:gd name="T102" fmla="*/ 42 w 143"/>
                <a:gd name="T103" fmla="*/ 28 h 168"/>
                <a:gd name="T104" fmla="*/ 57 w 143"/>
                <a:gd name="T105" fmla="*/ 32 h 168"/>
                <a:gd name="T106" fmla="*/ 47 w 143"/>
                <a:gd name="T107" fmla="*/ 24 h 168"/>
                <a:gd name="T108" fmla="*/ 45 w 143"/>
                <a:gd name="T109" fmla="*/ 17 h 168"/>
                <a:gd name="T110" fmla="*/ 45 w 143"/>
                <a:gd name="T111" fmla="*/ 11 h 168"/>
                <a:gd name="T112" fmla="*/ 42 w 143"/>
                <a:gd name="T113" fmla="*/ 3 h 168"/>
                <a:gd name="T114" fmla="*/ 45 w 143"/>
                <a:gd name="T115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3" h="168">
                  <a:moveTo>
                    <a:pt x="45" y="0"/>
                  </a:moveTo>
                  <a:lnTo>
                    <a:pt x="51" y="2"/>
                  </a:lnTo>
                  <a:lnTo>
                    <a:pt x="53" y="2"/>
                  </a:lnTo>
                  <a:lnTo>
                    <a:pt x="57" y="2"/>
                  </a:lnTo>
                  <a:lnTo>
                    <a:pt x="58" y="5"/>
                  </a:lnTo>
                  <a:lnTo>
                    <a:pt x="62" y="5"/>
                  </a:lnTo>
                  <a:lnTo>
                    <a:pt x="60" y="9"/>
                  </a:lnTo>
                  <a:lnTo>
                    <a:pt x="58" y="11"/>
                  </a:lnTo>
                  <a:lnTo>
                    <a:pt x="60" y="13"/>
                  </a:lnTo>
                  <a:lnTo>
                    <a:pt x="62" y="13"/>
                  </a:lnTo>
                  <a:lnTo>
                    <a:pt x="64" y="17"/>
                  </a:lnTo>
                  <a:lnTo>
                    <a:pt x="66" y="15"/>
                  </a:lnTo>
                  <a:lnTo>
                    <a:pt x="68" y="13"/>
                  </a:lnTo>
                  <a:lnTo>
                    <a:pt x="68" y="11"/>
                  </a:lnTo>
                  <a:lnTo>
                    <a:pt x="70" y="13"/>
                  </a:lnTo>
                  <a:lnTo>
                    <a:pt x="73" y="17"/>
                  </a:lnTo>
                  <a:lnTo>
                    <a:pt x="75" y="15"/>
                  </a:lnTo>
                  <a:lnTo>
                    <a:pt x="77" y="13"/>
                  </a:lnTo>
                  <a:lnTo>
                    <a:pt x="79" y="13"/>
                  </a:lnTo>
                  <a:lnTo>
                    <a:pt x="79" y="17"/>
                  </a:lnTo>
                  <a:lnTo>
                    <a:pt x="77" y="18"/>
                  </a:lnTo>
                  <a:lnTo>
                    <a:pt x="75" y="18"/>
                  </a:lnTo>
                  <a:lnTo>
                    <a:pt x="72" y="20"/>
                  </a:lnTo>
                  <a:lnTo>
                    <a:pt x="75" y="22"/>
                  </a:lnTo>
                  <a:lnTo>
                    <a:pt x="77" y="22"/>
                  </a:lnTo>
                  <a:lnTo>
                    <a:pt x="81" y="22"/>
                  </a:lnTo>
                  <a:lnTo>
                    <a:pt x="81" y="24"/>
                  </a:lnTo>
                  <a:lnTo>
                    <a:pt x="85" y="24"/>
                  </a:lnTo>
                  <a:lnTo>
                    <a:pt x="86" y="20"/>
                  </a:lnTo>
                  <a:lnTo>
                    <a:pt x="88" y="18"/>
                  </a:lnTo>
                  <a:lnTo>
                    <a:pt x="94" y="17"/>
                  </a:lnTo>
                  <a:lnTo>
                    <a:pt x="94" y="15"/>
                  </a:lnTo>
                  <a:lnTo>
                    <a:pt x="98" y="13"/>
                  </a:lnTo>
                  <a:lnTo>
                    <a:pt x="98" y="11"/>
                  </a:lnTo>
                  <a:lnTo>
                    <a:pt x="100" y="11"/>
                  </a:lnTo>
                  <a:lnTo>
                    <a:pt x="103" y="11"/>
                  </a:lnTo>
                  <a:lnTo>
                    <a:pt x="101" y="13"/>
                  </a:lnTo>
                  <a:lnTo>
                    <a:pt x="100" y="15"/>
                  </a:lnTo>
                  <a:lnTo>
                    <a:pt x="100" y="13"/>
                  </a:lnTo>
                  <a:lnTo>
                    <a:pt x="98" y="15"/>
                  </a:lnTo>
                  <a:lnTo>
                    <a:pt x="98" y="17"/>
                  </a:lnTo>
                  <a:lnTo>
                    <a:pt x="101" y="15"/>
                  </a:lnTo>
                  <a:lnTo>
                    <a:pt x="105" y="15"/>
                  </a:lnTo>
                  <a:lnTo>
                    <a:pt x="107" y="13"/>
                  </a:lnTo>
                  <a:lnTo>
                    <a:pt x="109" y="15"/>
                  </a:lnTo>
                  <a:lnTo>
                    <a:pt x="111" y="15"/>
                  </a:lnTo>
                  <a:lnTo>
                    <a:pt x="115" y="20"/>
                  </a:lnTo>
                  <a:lnTo>
                    <a:pt x="118" y="18"/>
                  </a:lnTo>
                  <a:lnTo>
                    <a:pt x="120" y="22"/>
                  </a:lnTo>
                  <a:lnTo>
                    <a:pt x="120" y="26"/>
                  </a:lnTo>
                  <a:lnTo>
                    <a:pt x="124" y="28"/>
                  </a:lnTo>
                  <a:lnTo>
                    <a:pt x="126" y="28"/>
                  </a:lnTo>
                  <a:lnTo>
                    <a:pt x="128" y="30"/>
                  </a:lnTo>
                  <a:lnTo>
                    <a:pt x="131" y="30"/>
                  </a:lnTo>
                  <a:lnTo>
                    <a:pt x="133" y="37"/>
                  </a:lnTo>
                  <a:lnTo>
                    <a:pt x="133" y="43"/>
                  </a:lnTo>
                  <a:lnTo>
                    <a:pt x="128" y="45"/>
                  </a:lnTo>
                  <a:lnTo>
                    <a:pt x="128" y="46"/>
                  </a:lnTo>
                  <a:lnTo>
                    <a:pt x="133" y="52"/>
                  </a:lnTo>
                  <a:lnTo>
                    <a:pt x="133" y="56"/>
                  </a:lnTo>
                  <a:lnTo>
                    <a:pt x="135" y="60"/>
                  </a:lnTo>
                  <a:lnTo>
                    <a:pt x="135" y="61"/>
                  </a:lnTo>
                  <a:lnTo>
                    <a:pt x="137" y="65"/>
                  </a:lnTo>
                  <a:lnTo>
                    <a:pt x="135" y="69"/>
                  </a:lnTo>
                  <a:lnTo>
                    <a:pt x="139" y="75"/>
                  </a:lnTo>
                  <a:lnTo>
                    <a:pt x="141" y="76"/>
                  </a:lnTo>
                  <a:lnTo>
                    <a:pt x="143" y="78"/>
                  </a:lnTo>
                  <a:lnTo>
                    <a:pt x="143" y="88"/>
                  </a:lnTo>
                  <a:lnTo>
                    <a:pt x="141" y="90"/>
                  </a:lnTo>
                  <a:lnTo>
                    <a:pt x="139" y="90"/>
                  </a:lnTo>
                  <a:lnTo>
                    <a:pt x="137" y="91"/>
                  </a:lnTo>
                  <a:lnTo>
                    <a:pt x="131" y="90"/>
                  </a:lnTo>
                  <a:lnTo>
                    <a:pt x="131" y="93"/>
                  </a:lnTo>
                  <a:lnTo>
                    <a:pt x="128" y="95"/>
                  </a:lnTo>
                  <a:lnTo>
                    <a:pt x="126" y="93"/>
                  </a:lnTo>
                  <a:lnTo>
                    <a:pt x="120" y="93"/>
                  </a:lnTo>
                  <a:lnTo>
                    <a:pt x="118" y="97"/>
                  </a:lnTo>
                  <a:lnTo>
                    <a:pt x="115" y="97"/>
                  </a:lnTo>
                  <a:lnTo>
                    <a:pt x="111" y="101"/>
                  </a:lnTo>
                  <a:lnTo>
                    <a:pt x="109" y="101"/>
                  </a:lnTo>
                  <a:lnTo>
                    <a:pt x="103" y="106"/>
                  </a:lnTo>
                  <a:lnTo>
                    <a:pt x="100" y="104"/>
                  </a:lnTo>
                  <a:lnTo>
                    <a:pt x="98" y="103"/>
                  </a:lnTo>
                  <a:lnTo>
                    <a:pt x="96" y="104"/>
                  </a:lnTo>
                  <a:lnTo>
                    <a:pt x="96" y="106"/>
                  </a:lnTo>
                  <a:lnTo>
                    <a:pt x="101" y="110"/>
                  </a:lnTo>
                  <a:lnTo>
                    <a:pt x="105" y="116"/>
                  </a:lnTo>
                  <a:lnTo>
                    <a:pt x="105" y="119"/>
                  </a:lnTo>
                  <a:lnTo>
                    <a:pt x="105" y="121"/>
                  </a:lnTo>
                  <a:lnTo>
                    <a:pt x="109" y="123"/>
                  </a:lnTo>
                  <a:lnTo>
                    <a:pt x="115" y="127"/>
                  </a:lnTo>
                  <a:lnTo>
                    <a:pt x="118" y="131"/>
                  </a:lnTo>
                  <a:lnTo>
                    <a:pt x="124" y="138"/>
                  </a:lnTo>
                  <a:lnTo>
                    <a:pt x="124" y="142"/>
                  </a:lnTo>
                  <a:lnTo>
                    <a:pt x="124" y="144"/>
                  </a:lnTo>
                  <a:lnTo>
                    <a:pt x="122" y="144"/>
                  </a:lnTo>
                  <a:lnTo>
                    <a:pt x="120" y="147"/>
                  </a:lnTo>
                  <a:lnTo>
                    <a:pt x="116" y="149"/>
                  </a:lnTo>
                  <a:lnTo>
                    <a:pt x="111" y="155"/>
                  </a:lnTo>
                  <a:lnTo>
                    <a:pt x="111" y="157"/>
                  </a:lnTo>
                  <a:lnTo>
                    <a:pt x="115" y="159"/>
                  </a:lnTo>
                  <a:lnTo>
                    <a:pt x="116" y="162"/>
                  </a:lnTo>
                  <a:lnTo>
                    <a:pt x="115" y="164"/>
                  </a:lnTo>
                  <a:lnTo>
                    <a:pt x="111" y="162"/>
                  </a:lnTo>
                  <a:lnTo>
                    <a:pt x="107" y="162"/>
                  </a:lnTo>
                  <a:lnTo>
                    <a:pt x="103" y="162"/>
                  </a:lnTo>
                  <a:lnTo>
                    <a:pt x="100" y="162"/>
                  </a:lnTo>
                  <a:lnTo>
                    <a:pt x="94" y="166"/>
                  </a:lnTo>
                  <a:lnTo>
                    <a:pt x="92" y="166"/>
                  </a:lnTo>
                  <a:lnTo>
                    <a:pt x="88" y="166"/>
                  </a:lnTo>
                  <a:lnTo>
                    <a:pt x="86" y="166"/>
                  </a:lnTo>
                  <a:lnTo>
                    <a:pt x="83" y="164"/>
                  </a:lnTo>
                  <a:lnTo>
                    <a:pt x="79" y="164"/>
                  </a:lnTo>
                  <a:lnTo>
                    <a:pt x="75" y="164"/>
                  </a:lnTo>
                  <a:lnTo>
                    <a:pt x="75" y="166"/>
                  </a:lnTo>
                  <a:lnTo>
                    <a:pt x="73" y="168"/>
                  </a:lnTo>
                  <a:lnTo>
                    <a:pt x="70" y="166"/>
                  </a:lnTo>
                  <a:lnTo>
                    <a:pt x="68" y="164"/>
                  </a:lnTo>
                  <a:lnTo>
                    <a:pt x="64" y="166"/>
                  </a:lnTo>
                  <a:lnTo>
                    <a:pt x="62" y="166"/>
                  </a:lnTo>
                  <a:lnTo>
                    <a:pt x="60" y="166"/>
                  </a:lnTo>
                  <a:lnTo>
                    <a:pt x="60" y="166"/>
                  </a:lnTo>
                  <a:lnTo>
                    <a:pt x="55" y="162"/>
                  </a:lnTo>
                  <a:lnTo>
                    <a:pt x="53" y="162"/>
                  </a:lnTo>
                  <a:lnTo>
                    <a:pt x="51" y="164"/>
                  </a:lnTo>
                  <a:lnTo>
                    <a:pt x="49" y="162"/>
                  </a:lnTo>
                  <a:lnTo>
                    <a:pt x="47" y="159"/>
                  </a:lnTo>
                  <a:lnTo>
                    <a:pt x="43" y="161"/>
                  </a:lnTo>
                  <a:lnTo>
                    <a:pt x="45" y="162"/>
                  </a:lnTo>
                  <a:lnTo>
                    <a:pt x="43" y="164"/>
                  </a:lnTo>
                  <a:lnTo>
                    <a:pt x="40" y="164"/>
                  </a:lnTo>
                  <a:lnTo>
                    <a:pt x="36" y="164"/>
                  </a:lnTo>
                  <a:lnTo>
                    <a:pt x="34" y="164"/>
                  </a:lnTo>
                  <a:lnTo>
                    <a:pt x="34" y="164"/>
                  </a:lnTo>
                  <a:lnTo>
                    <a:pt x="32" y="161"/>
                  </a:lnTo>
                  <a:lnTo>
                    <a:pt x="29" y="159"/>
                  </a:lnTo>
                  <a:lnTo>
                    <a:pt x="29" y="155"/>
                  </a:lnTo>
                  <a:lnTo>
                    <a:pt x="30" y="149"/>
                  </a:lnTo>
                  <a:lnTo>
                    <a:pt x="32" y="146"/>
                  </a:lnTo>
                  <a:lnTo>
                    <a:pt x="32" y="144"/>
                  </a:lnTo>
                  <a:lnTo>
                    <a:pt x="34" y="138"/>
                  </a:lnTo>
                  <a:lnTo>
                    <a:pt x="38" y="134"/>
                  </a:lnTo>
                  <a:lnTo>
                    <a:pt x="34" y="133"/>
                  </a:lnTo>
                  <a:lnTo>
                    <a:pt x="32" y="133"/>
                  </a:lnTo>
                  <a:lnTo>
                    <a:pt x="29" y="131"/>
                  </a:lnTo>
                  <a:lnTo>
                    <a:pt x="25" y="133"/>
                  </a:lnTo>
                  <a:lnTo>
                    <a:pt x="23" y="131"/>
                  </a:lnTo>
                  <a:lnTo>
                    <a:pt x="19" y="131"/>
                  </a:lnTo>
                  <a:lnTo>
                    <a:pt x="17" y="133"/>
                  </a:lnTo>
                  <a:lnTo>
                    <a:pt x="14" y="129"/>
                  </a:lnTo>
                  <a:lnTo>
                    <a:pt x="14" y="127"/>
                  </a:lnTo>
                  <a:lnTo>
                    <a:pt x="10" y="125"/>
                  </a:lnTo>
                  <a:lnTo>
                    <a:pt x="10" y="125"/>
                  </a:lnTo>
                  <a:lnTo>
                    <a:pt x="12" y="119"/>
                  </a:lnTo>
                  <a:lnTo>
                    <a:pt x="10" y="118"/>
                  </a:lnTo>
                  <a:lnTo>
                    <a:pt x="8" y="114"/>
                  </a:lnTo>
                  <a:lnTo>
                    <a:pt x="4" y="110"/>
                  </a:lnTo>
                  <a:lnTo>
                    <a:pt x="4" y="110"/>
                  </a:lnTo>
                  <a:lnTo>
                    <a:pt x="6" y="104"/>
                  </a:lnTo>
                  <a:lnTo>
                    <a:pt x="2" y="101"/>
                  </a:lnTo>
                  <a:lnTo>
                    <a:pt x="4" y="99"/>
                  </a:lnTo>
                  <a:lnTo>
                    <a:pt x="0" y="93"/>
                  </a:lnTo>
                  <a:lnTo>
                    <a:pt x="2" y="91"/>
                  </a:lnTo>
                  <a:lnTo>
                    <a:pt x="0" y="91"/>
                  </a:lnTo>
                  <a:lnTo>
                    <a:pt x="2" y="88"/>
                  </a:lnTo>
                  <a:lnTo>
                    <a:pt x="4" y="82"/>
                  </a:lnTo>
                  <a:lnTo>
                    <a:pt x="2" y="76"/>
                  </a:lnTo>
                  <a:lnTo>
                    <a:pt x="4" y="75"/>
                  </a:lnTo>
                  <a:lnTo>
                    <a:pt x="8" y="71"/>
                  </a:lnTo>
                  <a:lnTo>
                    <a:pt x="12" y="71"/>
                  </a:lnTo>
                  <a:lnTo>
                    <a:pt x="15" y="71"/>
                  </a:lnTo>
                  <a:lnTo>
                    <a:pt x="19" y="69"/>
                  </a:lnTo>
                  <a:lnTo>
                    <a:pt x="17" y="67"/>
                  </a:lnTo>
                  <a:lnTo>
                    <a:pt x="19" y="65"/>
                  </a:lnTo>
                  <a:lnTo>
                    <a:pt x="19" y="61"/>
                  </a:lnTo>
                  <a:lnTo>
                    <a:pt x="21" y="60"/>
                  </a:lnTo>
                  <a:lnTo>
                    <a:pt x="19" y="58"/>
                  </a:lnTo>
                  <a:lnTo>
                    <a:pt x="14" y="58"/>
                  </a:lnTo>
                  <a:lnTo>
                    <a:pt x="14" y="56"/>
                  </a:lnTo>
                  <a:lnTo>
                    <a:pt x="15" y="52"/>
                  </a:lnTo>
                  <a:lnTo>
                    <a:pt x="19" y="54"/>
                  </a:lnTo>
                  <a:lnTo>
                    <a:pt x="21" y="52"/>
                  </a:lnTo>
                  <a:lnTo>
                    <a:pt x="21" y="48"/>
                  </a:lnTo>
                  <a:lnTo>
                    <a:pt x="23" y="46"/>
                  </a:lnTo>
                  <a:lnTo>
                    <a:pt x="23" y="45"/>
                  </a:lnTo>
                  <a:lnTo>
                    <a:pt x="23" y="43"/>
                  </a:lnTo>
                  <a:lnTo>
                    <a:pt x="23" y="43"/>
                  </a:lnTo>
                  <a:lnTo>
                    <a:pt x="25" y="43"/>
                  </a:lnTo>
                  <a:lnTo>
                    <a:pt x="23" y="39"/>
                  </a:lnTo>
                  <a:lnTo>
                    <a:pt x="19" y="39"/>
                  </a:lnTo>
                  <a:lnTo>
                    <a:pt x="17" y="35"/>
                  </a:lnTo>
                  <a:lnTo>
                    <a:pt x="19" y="32"/>
                  </a:lnTo>
                  <a:lnTo>
                    <a:pt x="27" y="30"/>
                  </a:lnTo>
                  <a:lnTo>
                    <a:pt x="29" y="30"/>
                  </a:lnTo>
                  <a:lnTo>
                    <a:pt x="32" y="32"/>
                  </a:lnTo>
                  <a:lnTo>
                    <a:pt x="32" y="35"/>
                  </a:lnTo>
                  <a:lnTo>
                    <a:pt x="34" y="39"/>
                  </a:lnTo>
                  <a:lnTo>
                    <a:pt x="36" y="37"/>
                  </a:lnTo>
                  <a:lnTo>
                    <a:pt x="36" y="33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40" y="33"/>
                  </a:lnTo>
                  <a:lnTo>
                    <a:pt x="40" y="37"/>
                  </a:lnTo>
                  <a:lnTo>
                    <a:pt x="43" y="41"/>
                  </a:lnTo>
                  <a:lnTo>
                    <a:pt x="42" y="37"/>
                  </a:lnTo>
                  <a:lnTo>
                    <a:pt x="42" y="33"/>
                  </a:lnTo>
                  <a:lnTo>
                    <a:pt x="40" y="30"/>
                  </a:lnTo>
                  <a:lnTo>
                    <a:pt x="42" y="28"/>
                  </a:lnTo>
                  <a:lnTo>
                    <a:pt x="45" y="26"/>
                  </a:lnTo>
                  <a:lnTo>
                    <a:pt x="47" y="28"/>
                  </a:lnTo>
                  <a:lnTo>
                    <a:pt x="51" y="26"/>
                  </a:lnTo>
                  <a:lnTo>
                    <a:pt x="57" y="32"/>
                  </a:lnTo>
                  <a:lnTo>
                    <a:pt x="64" y="33"/>
                  </a:lnTo>
                  <a:lnTo>
                    <a:pt x="57" y="32"/>
                  </a:lnTo>
                  <a:lnTo>
                    <a:pt x="51" y="26"/>
                  </a:lnTo>
                  <a:lnTo>
                    <a:pt x="47" y="24"/>
                  </a:lnTo>
                  <a:lnTo>
                    <a:pt x="45" y="24"/>
                  </a:lnTo>
                  <a:lnTo>
                    <a:pt x="45" y="20"/>
                  </a:lnTo>
                  <a:lnTo>
                    <a:pt x="47" y="18"/>
                  </a:lnTo>
                  <a:lnTo>
                    <a:pt x="45" y="17"/>
                  </a:lnTo>
                  <a:lnTo>
                    <a:pt x="45" y="13"/>
                  </a:lnTo>
                  <a:lnTo>
                    <a:pt x="42" y="15"/>
                  </a:lnTo>
                  <a:lnTo>
                    <a:pt x="42" y="11"/>
                  </a:lnTo>
                  <a:lnTo>
                    <a:pt x="45" y="11"/>
                  </a:lnTo>
                  <a:lnTo>
                    <a:pt x="47" y="11"/>
                  </a:lnTo>
                  <a:lnTo>
                    <a:pt x="43" y="7"/>
                  </a:lnTo>
                  <a:lnTo>
                    <a:pt x="43" y="5"/>
                  </a:lnTo>
                  <a:lnTo>
                    <a:pt x="42" y="3"/>
                  </a:lnTo>
                  <a:lnTo>
                    <a:pt x="40" y="3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B050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97">
              <a:extLst>
                <a:ext uri="{FF2B5EF4-FFF2-40B4-BE49-F238E27FC236}">
                  <a16:creationId xmlns:a16="http://schemas.microsoft.com/office/drawing/2014/main" id="{153AAA49-F5CE-468E-B217-7AEADD85E3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31210" y="6581278"/>
              <a:ext cx="760672" cy="709960"/>
            </a:xfrm>
            <a:custGeom>
              <a:avLst/>
              <a:gdLst>
                <a:gd name="T0" fmla="*/ 9 w 60"/>
                <a:gd name="T1" fmla="*/ 43 h 56"/>
                <a:gd name="T2" fmla="*/ 8 w 60"/>
                <a:gd name="T3" fmla="*/ 41 h 56"/>
                <a:gd name="T4" fmla="*/ 9 w 60"/>
                <a:gd name="T5" fmla="*/ 41 h 56"/>
                <a:gd name="T6" fmla="*/ 9 w 60"/>
                <a:gd name="T7" fmla="*/ 38 h 56"/>
                <a:gd name="T8" fmla="*/ 13 w 60"/>
                <a:gd name="T9" fmla="*/ 41 h 56"/>
                <a:gd name="T10" fmla="*/ 9 w 60"/>
                <a:gd name="T11" fmla="*/ 40 h 56"/>
                <a:gd name="T12" fmla="*/ 8 w 60"/>
                <a:gd name="T13" fmla="*/ 38 h 56"/>
                <a:gd name="T14" fmla="*/ 54 w 60"/>
                <a:gd name="T15" fmla="*/ 4 h 56"/>
                <a:gd name="T16" fmla="*/ 60 w 60"/>
                <a:gd name="T17" fmla="*/ 8 h 56"/>
                <a:gd name="T18" fmla="*/ 60 w 60"/>
                <a:gd name="T19" fmla="*/ 10 h 56"/>
                <a:gd name="T20" fmla="*/ 58 w 60"/>
                <a:gd name="T21" fmla="*/ 13 h 56"/>
                <a:gd name="T22" fmla="*/ 56 w 60"/>
                <a:gd name="T23" fmla="*/ 19 h 56"/>
                <a:gd name="T24" fmla="*/ 51 w 60"/>
                <a:gd name="T25" fmla="*/ 21 h 56"/>
                <a:gd name="T26" fmla="*/ 56 w 60"/>
                <a:gd name="T27" fmla="*/ 23 h 56"/>
                <a:gd name="T28" fmla="*/ 56 w 60"/>
                <a:gd name="T29" fmla="*/ 26 h 56"/>
                <a:gd name="T30" fmla="*/ 54 w 60"/>
                <a:gd name="T31" fmla="*/ 32 h 56"/>
                <a:gd name="T32" fmla="*/ 52 w 60"/>
                <a:gd name="T33" fmla="*/ 36 h 56"/>
                <a:gd name="T34" fmla="*/ 45 w 60"/>
                <a:gd name="T35" fmla="*/ 36 h 56"/>
                <a:gd name="T36" fmla="*/ 39 w 60"/>
                <a:gd name="T37" fmla="*/ 41 h 56"/>
                <a:gd name="T38" fmla="*/ 39 w 60"/>
                <a:gd name="T39" fmla="*/ 53 h 56"/>
                <a:gd name="T40" fmla="*/ 36 w 60"/>
                <a:gd name="T41" fmla="*/ 56 h 56"/>
                <a:gd name="T42" fmla="*/ 34 w 60"/>
                <a:gd name="T43" fmla="*/ 51 h 56"/>
                <a:gd name="T44" fmla="*/ 28 w 60"/>
                <a:gd name="T45" fmla="*/ 49 h 56"/>
                <a:gd name="T46" fmla="*/ 23 w 60"/>
                <a:gd name="T47" fmla="*/ 47 h 56"/>
                <a:gd name="T48" fmla="*/ 17 w 60"/>
                <a:gd name="T49" fmla="*/ 49 h 56"/>
                <a:gd name="T50" fmla="*/ 13 w 60"/>
                <a:gd name="T51" fmla="*/ 51 h 56"/>
                <a:gd name="T52" fmla="*/ 8 w 60"/>
                <a:gd name="T53" fmla="*/ 53 h 56"/>
                <a:gd name="T54" fmla="*/ 4 w 60"/>
                <a:gd name="T55" fmla="*/ 51 h 56"/>
                <a:gd name="T56" fmla="*/ 0 w 60"/>
                <a:gd name="T57" fmla="*/ 47 h 56"/>
                <a:gd name="T58" fmla="*/ 4 w 60"/>
                <a:gd name="T59" fmla="*/ 47 h 56"/>
                <a:gd name="T60" fmla="*/ 9 w 60"/>
                <a:gd name="T61" fmla="*/ 49 h 56"/>
                <a:gd name="T62" fmla="*/ 9 w 60"/>
                <a:gd name="T63" fmla="*/ 47 h 56"/>
                <a:gd name="T64" fmla="*/ 8 w 60"/>
                <a:gd name="T65" fmla="*/ 45 h 56"/>
                <a:gd name="T66" fmla="*/ 4 w 60"/>
                <a:gd name="T67" fmla="*/ 43 h 56"/>
                <a:gd name="T68" fmla="*/ 9 w 60"/>
                <a:gd name="T69" fmla="*/ 45 h 56"/>
                <a:gd name="T70" fmla="*/ 15 w 60"/>
                <a:gd name="T71" fmla="*/ 47 h 56"/>
                <a:gd name="T72" fmla="*/ 13 w 60"/>
                <a:gd name="T73" fmla="*/ 45 h 56"/>
                <a:gd name="T74" fmla="*/ 11 w 60"/>
                <a:gd name="T75" fmla="*/ 41 h 56"/>
                <a:gd name="T76" fmla="*/ 19 w 60"/>
                <a:gd name="T77" fmla="*/ 41 h 56"/>
                <a:gd name="T78" fmla="*/ 11 w 60"/>
                <a:gd name="T79" fmla="*/ 36 h 56"/>
                <a:gd name="T80" fmla="*/ 13 w 60"/>
                <a:gd name="T81" fmla="*/ 32 h 56"/>
                <a:gd name="T82" fmla="*/ 15 w 60"/>
                <a:gd name="T83" fmla="*/ 26 h 56"/>
                <a:gd name="T84" fmla="*/ 15 w 60"/>
                <a:gd name="T85" fmla="*/ 19 h 56"/>
                <a:gd name="T86" fmla="*/ 19 w 60"/>
                <a:gd name="T87" fmla="*/ 13 h 56"/>
                <a:gd name="T88" fmla="*/ 24 w 60"/>
                <a:gd name="T89" fmla="*/ 11 h 56"/>
                <a:gd name="T90" fmla="*/ 34 w 60"/>
                <a:gd name="T91" fmla="*/ 4 h 56"/>
                <a:gd name="T92" fmla="*/ 39 w 60"/>
                <a:gd name="T93" fmla="*/ 4 h 56"/>
                <a:gd name="T94" fmla="*/ 45 w 60"/>
                <a:gd name="T95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0" h="56">
                  <a:moveTo>
                    <a:pt x="9" y="41"/>
                  </a:moveTo>
                  <a:lnTo>
                    <a:pt x="9" y="43"/>
                  </a:lnTo>
                  <a:lnTo>
                    <a:pt x="9" y="43"/>
                  </a:lnTo>
                  <a:lnTo>
                    <a:pt x="8" y="41"/>
                  </a:lnTo>
                  <a:lnTo>
                    <a:pt x="6" y="41"/>
                  </a:lnTo>
                  <a:lnTo>
                    <a:pt x="9" y="41"/>
                  </a:lnTo>
                  <a:close/>
                  <a:moveTo>
                    <a:pt x="8" y="38"/>
                  </a:moveTo>
                  <a:lnTo>
                    <a:pt x="9" y="38"/>
                  </a:lnTo>
                  <a:lnTo>
                    <a:pt x="13" y="40"/>
                  </a:lnTo>
                  <a:lnTo>
                    <a:pt x="13" y="41"/>
                  </a:lnTo>
                  <a:lnTo>
                    <a:pt x="11" y="40"/>
                  </a:lnTo>
                  <a:lnTo>
                    <a:pt x="9" y="40"/>
                  </a:lnTo>
                  <a:lnTo>
                    <a:pt x="8" y="40"/>
                  </a:lnTo>
                  <a:lnTo>
                    <a:pt x="8" y="38"/>
                  </a:lnTo>
                  <a:close/>
                  <a:moveTo>
                    <a:pt x="51" y="0"/>
                  </a:moveTo>
                  <a:lnTo>
                    <a:pt x="54" y="4"/>
                  </a:lnTo>
                  <a:lnTo>
                    <a:pt x="58" y="6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10"/>
                  </a:lnTo>
                  <a:lnTo>
                    <a:pt x="60" y="11"/>
                  </a:lnTo>
                  <a:lnTo>
                    <a:pt x="58" y="13"/>
                  </a:lnTo>
                  <a:lnTo>
                    <a:pt x="58" y="17"/>
                  </a:lnTo>
                  <a:lnTo>
                    <a:pt x="56" y="19"/>
                  </a:lnTo>
                  <a:lnTo>
                    <a:pt x="52" y="17"/>
                  </a:lnTo>
                  <a:lnTo>
                    <a:pt x="51" y="21"/>
                  </a:lnTo>
                  <a:lnTo>
                    <a:pt x="51" y="23"/>
                  </a:lnTo>
                  <a:lnTo>
                    <a:pt x="56" y="23"/>
                  </a:lnTo>
                  <a:lnTo>
                    <a:pt x="58" y="25"/>
                  </a:lnTo>
                  <a:lnTo>
                    <a:pt x="56" y="26"/>
                  </a:lnTo>
                  <a:lnTo>
                    <a:pt x="56" y="30"/>
                  </a:lnTo>
                  <a:lnTo>
                    <a:pt x="54" y="32"/>
                  </a:lnTo>
                  <a:lnTo>
                    <a:pt x="56" y="34"/>
                  </a:lnTo>
                  <a:lnTo>
                    <a:pt x="52" y="36"/>
                  </a:lnTo>
                  <a:lnTo>
                    <a:pt x="49" y="36"/>
                  </a:lnTo>
                  <a:lnTo>
                    <a:pt x="45" y="36"/>
                  </a:lnTo>
                  <a:lnTo>
                    <a:pt x="41" y="40"/>
                  </a:lnTo>
                  <a:lnTo>
                    <a:pt x="39" y="41"/>
                  </a:lnTo>
                  <a:lnTo>
                    <a:pt x="41" y="47"/>
                  </a:lnTo>
                  <a:lnTo>
                    <a:pt x="39" y="53"/>
                  </a:lnTo>
                  <a:lnTo>
                    <a:pt x="37" y="56"/>
                  </a:lnTo>
                  <a:lnTo>
                    <a:pt x="36" y="56"/>
                  </a:lnTo>
                  <a:lnTo>
                    <a:pt x="36" y="53"/>
                  </a:lnTo>
                  <a:lnTo>
                    <a:pt x="34" y="51"/>
                  </a:lnTo>
                  <a:lnTo>
                    <a:pt x="28" y="51"/>
                  </a:lnTo>
                  <a:lnTo>
                    <a:pt x="28" y="49"/>
                  </a:lnTo>
                  <a:lnTo>
                    <a:pt x="24" y="49"/>
                  </a:lnTo>
                  <a:lnTo>
                    <a:pt x="23" y="47"/>
                  </a:lnTo>
                  <a:lnTo>
                    <a:pt x="17" y="47"/>
                  </a:lnTo>
                  <a:lnTo>
                    <a:pt x="17" y="49"/>
                  </a:lnTo>
                  <a:lnTo>
                    <a:pt x="13" y="49"/>
                  </a:lnTo>
                  <a:lnTo>
                    <a:pt x="13" y="51"/>
                  </a:lnTo>
                  <a:lnTo>
                    <a:pt x="9" y="51"/>
                  </a:lnTo>
                  <a:lnTo>
                    <a:pt x="8" y="53"/>
                  </a:lnTo>
                  <a:lnTo>
                    <a:pt x="8" y="51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4" y="47"/>
                  </a:lnTo>
                  <a:lnTo>
                    <a:pt x="8" y="49"/>
                  </a:lnTo>
                  <a:lnTo>
                    <a:pt x="9" y="49"/>
                  </a:lnTo>
                  <a:lnTo>
                    <a:pt x="13" y="51"/>
                  </a:lnTo>
                  <a:lnTo>
                    <a:pt x="9" y="47"/>
                  </a:lnTo>
                  <a:lnTo>
                    <a:pt x="9" y="49"/>
                  </a:lnTo>
                  <a:lnTo>
                    <a:pt x="8" y="45"/>
                  </a:lnTo>
                  <a:lnTo>
                    <a:pt x="4" y="45"/>
                  </a:lnTo>
                  <a:lnTo>
                    <a:pt x="4" y="43"/>
                  </a:lnTo>
                  <a:lnTo>
                    <a:pt x="6" y="43"/>
                  </a:lnTo>
                  <a:lnTo>
                    <a:pt x="9" y="45"/>
                  </a:lnTo>
                  <a:lnTo>
                    <a:pt x="11" y="47"/>
                  </a:lnTo>
                  <a:lnTo>
                    <a:pt x="15" y="47"/>
                  </a:lnTo>
                  <a:lnTo>
                    <a:pt x="15" y="45"/>
                  </a:lnTo>
                  <a:lnTo>
                    <a:pt x="13" y="45"/>
                  </a:lnTo>
                  <a:lnTo>
                    <a:pt x="11" y="43"/>
                  </a:lnTo>
                  <a:lnTo>
                    <a:pt x="11" y="41"/>
                  </a:lnTo>
                  <a:lnTo>
                    <a:pt x="13" y="41"/>
                  </a:lnTo>
                  <a:lnTo>
                    <a:pt x="19" y="41"/>
                  </a:lnTo>
                  <a:lnTo>
                    <a:pt x="15" y="40"/>
                  </a:lnTo>
                  <a:lnTo>
                    <a:pt x="11" y="36"/>
                  </a:lnTo>
                  <a:lnTo>
                    <a:pt x="11" y="34"/>
                  </a:lnTo>
                  <a:lnTo>
                    <a:pt x="13" y="32"/>
                  </a:lnTo>
                  <a:lnTo>
                    <a:pt x="15" y="30"/>
                  </a:lnTo>
                  <a:lnTo>
                    <a:pt x="15" y="26"/>
                  </a:lnTo>
                  <a:lnTo>
                    <a:pt x="17" y="23"/>
                  </a:lnTo>
                  <a:lnTo>
                    <a:pt x="15" y="19"/>
                  </a:lnTo>
                  <a:lnTo>
                    <a:pt x="19" y="17"/>
                  </a:lnTo>
                  <a:lnTo>
                    <a:pt x="19" y="13"/>
                  </a:lnTo>
                  <a:lnTo>
                    <a:pt x="23" y="11"/>
                  </a:lnTo>
                  <a:lnTo>
                    <a:pt x="24" y="11"/>
                  </a:lnTo>
                  <a:lnTo>
                    <a:pt x="28" y="10"/>
                  </a:lnTo>
                  <a:lnTo>
                    <a:pt x="34" y="4"/>
                  </a:lnTo>
                  <a:lnTo>
                    <a:pt x="37" y="4"/>
                  </a:lnTo>
                  <a:lnTo>
                    <a:pt x="39" y="4"/>
                  </a:lnTo>
                  <a:lnTo>
                    <a:pt x="43" y="4"/>
                  </a:lnTo>
                  <a:lnTo>
                    <a:pt x="45" y="2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98">
              <a:extLst>
                <a:ext uri="{FF2B5EF4-FFF2-40B4-BE49-F238E27FC236}">
                  <a16:creationId xmlns:a16="http://schemas.microsoft.com/office/drawing/2014/main" id="{7D7A7864-79B6-48B9-8D55-4D4C54255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5142" y="7177135"/>
              <a:ext cx="621220" cy="519798"/>
            </a:xfrm>
            <a:custGeom>
              <a:avLst/>
              <a:gdLst>
                <a:gd name="T0" fmla="*/ 23 w 49"/>
                <a:gd name="T1" fmla="*/ 0 h 41"/>
                <a:gd name="T2" fmla="*/ 29 w 49"/>
                <a:gd name="T3" fmla="*/ 0 h 41"/>
                <a:gd name="T4" fmla="*/ 30 w 49"/>
                <a:gd name="T5" fmla="*/ 2 h 41"/>
                <a:gd name="T6" fmla="*/ 34 w 49"/>
                <a:gd name="T7" fmla="*/ 2 h 41"/>
                <a:gd name="T8" fmla="*/ 34 w 49"/>
                <a:gd name="T9" fmla="*/ 4 h 41"/>
                <a:gd name="T10" fmla="*/ 40 w 49"/>
                <a:gd name="T11" fmla="*/ 4 h 41"/>
                <a:gd name="T12" fmla="*/ 42 w 49"/>
                <a:gd name="T13" fmla="*/ 6 h 41"/>
                <a:gd name="T14" fmla="*/ 42 w 49"/>
                <a:gd name="T15" fmla="*/ 9 h 41"/>
                <a:gd name="T16" fmla="*/ 45 w 49"/>
                <a:gd name="T17" fmla="*/ 9 h 41"/>
                <a:gd name="T18" fmla="*/ 43 w 49"/>
                <a:gd name="T19" fmla="*/ 11 h 41"/>
                <a:gd name="T20" fmla="*/ 47 w 49"/>
                <a:gd name="T21" fmla="*/ 17 h 41"/>
                <a:gd name="T22" fmla="*/ 45 w 49"/>
                <a:gd name="T23" fmla="*/ 19 h 41"/>
                <a:gd name="T24" fmla="*/ 49 w 49"/>
                <a:gd name="T25" fmla="*/ 22 h 41"/>
                <a:gd name="T26" fmla="*/ 47 w 49"/>
                <a:gd name="T27" fmla="*/ 28 h 41"/>
                <a:gd name="T28" fmla="*/ 45 w 49"/>
                <a:gd name="T29" fmla="*/ 28 h 41"/>
                <a:gd name="T30" fmla="*/ 43 w 49"/>
                <a:gd name="T31" fmla="*/ 30 h 41"/>
                <a:gd name="T32" fmla="*/ 42 w 49"/>
                <a:gd name="T33" fmla="*/ 32 h 41"/>
                <a:gd name="T34" fmla="*/ 43 w 49"/>
                <a:gd name="T35" fmla="*/ 34 h 41"/>
                <a:gd name="T36" fmla="*/ 43 w 49"/>
                <a:gd name="T37" fmla="*/ 36 h 41"/>
                <a:gd name="T38" fmla="*/ 45 w 49"/>
                <a:gd name="T39" fmla="*/ 37 h 41"/>
                <a:gd name="T40" fmla="*/ 45 w 49"/>
                <a:gd name="T41" fmla="*/ 39 h 41"/>
                <a:gd name="T42" fmla="*/ 42 w 49"/>
                <a:gd name="T43" fmla="*/ 39 h 41"/>
                <a:gd name="T44" fmla="*/ 42 w 49"/>
                <a:gd name="T45" fmla="*/ 41 h 41"/>
                <a:gd name="T46" fmla="*/ 38 w 49"/>
                <a:gd name="T47" fmla="*/ 37 h 41"/>
                <a:gd name="T48" fmla="*/ 34 w 49"/>
                <a:gd name="T49" fmla="*/ 37 h 41"/>
                <a:gd name="T50" fmla="*/ 30 w 49"/>
                <a:gd name="T51" fmla="*/ 34 h 41"/>
                <a:gd name="T52" fmla="*/ 29 w 49"/>
                <a:gd name="T53" fmla="*/ 32 h 41"/>
                <a:gd name="T54" fmla="*/ 27 w 49"/>
                <a:gd name="T55" fmla="*/ 30 h 41"/>
                <a:gd name="T56" fmla="*/ 25 w 49"/>
                <a:gd name="T57" fmla="*/ 30 h 41"/>
                <a:gd name="T58" fmla="*/ 23 w 49"/>
                <a:gd name="T59" fmla="*/ 32 h 41"/>
                <a:gd name="T60" fmla="*/ 19 w 49"/>
                <a:gd name="T61" fmla="*/ 30 h 41"/>
                <a:gd name="T62" fmla="*/ 19 w 49"/>
                <a:gd name="T63" fmla="*/ 26 h 41"/>
                <a:gd name="T64" fmla="*/ 17 w 49"/>
                <a:gd name="T65" fmla="*/ 24 h 41"/>
                <a:gd name="T66" fmla="*/ 15 w 49"/>
                <a:gd name="T67" fmla="*/ 22 h 41"/>
                <a:gd name="T68" fmla="*/ 14 w 49"/>
                <a:gd name="T69" fmla="*/ 22 h 41"/>
                <a:gd name="T70" fmla="*/ 8 w 49"/>
                <a:gd name="T71" fmla="*/ 19 h 41"/>
                <a:gd name="T72" fmla="*/ 8 w 49"/>
                <a:gd name="T73" fmla="*/ 17 h 41"/>
                <a:gd name="T74" fmla="*/ 4 w 49"/>
                <a:gd name="T75" fmla="*/ 15 h 41"/>
                <a:gd name="T76" fmla="*/ 2 w 49"/>
                <a:gd name="T77" fmla="*/ 9 h 41"/>
                <a:gd name="T78" fmla="*/ 0 w 49"/>
                <a:gd name="T79" fmla="*/ 8 h 41"/>
                <a:gd name="T80" fmla="*/ 2 w 49"/>
                <a:gd name="T81" fmla="*/ 4 h 41"/>
                <a:gd name="T82" fmla="*/ 6 w 49"/>
                <a:gd name="T83" fmla="*/ 0 h 41"/>
                <a:gd name="T84" fmla="*/ 8 w 49"/>
                <a:gd name="T85" fmla="*/ 2 h 41"/>
                <a:gd name="T86" fmla="*/ 10 w 49"/>
                <a:gd name="T87" fmla="*/ 4 h 41"/>
                <a:gd name="T88" fmla="*/ 14 w 49"/>
                <a:gd name="T89" fmla="*/ 4 h 41"/>
                <a:gd name="T90" fmla="*/ 14 w 49"/>
                <a:gd name="T91" fmla="*/ 6 h 41"/>
                <a:gd name="T92" fmla="*/ 15 w 49"/>
                <a:gd name="T93" fmla="*/ 4 h 41"/>
                <a:gd name="T94" fmla="*/ 19 w 49"/>
                <a:gd name="T95" fmla="*/ 4 h 41"/>
                <a:gd name="T96" fmla="*/ 19 w 49"/>
                <a:gd name="T97" fmla="*/ 2 h 41"/>
                <a:gd name="T98" fmla="*/ 23 w 49"/>
                <a:gd name="T99" fmla="*/ 2 h 41"/>
                <a:gd name="T100" fmla="*/ 23 w 49"/>
                <a:gd name="T10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9" h="41">
                  <a:moveTo>
                    <a:pt x="23" y="0"/>
                  </a:moveTo>
                  <a:lnTo>
                    <a:pt x="29" y="0"/>
                  </a:lnTo>
                  <a:lnTo>
                    <a:pt x="30" y="2"/>
                  </a:lnTo>
                  <a:lnTo>
                    <a:pt x="34" y="2"/>
                  </a:lnTo>
                  <a:lnTo>
                    <a:pt x="34" y="4"/>
                  </a:lnTo>
                  <a:lnTo>
                    <a:pt x="40" y="4"/>
                  </a:lnTo>
                  <a:lnTo>
                    <a:pt x="42" y="6"/>
                  </a:lnTo>
                  <a:lnTo>
                    <a:pt x="42" y="9"/>
                  </a:lnTo>
                  <a:lnTo>
                    <a:pt x="45" y="9"/>
                  </a:lnTo>
                  <a:lnTo>
                    <a:pt x="43" y="11"/>
                  </a:lnTo>
                  <a:lnTo>
                    <a:pt x="47" y="17"/>
                  </a:lnTo>
                  <a:lnTo>
                    <a:pt x="45" y="19"/>
                  </a:lnTo>
                  <a:lnTo>
                    <a:pt x="49" y="22"/>
                  </a:lnTo>
                  <a:lnTo>
                    <a:pt x="47" y="28"/>
                  </a:lnTo>
                  <a:lnTo>
                    <a:pt x="45" y="28"/>
                  </a:lnTo>
                  <a:lnTo>
                    <a:pt x="43" y="30"/>
                  </a:lnTo>
                  <a:lnTo>
                    <a:pt x="42" y="32"/>
                  </a:lnTo>
                  <a:lnTo>
                    <a:pt x="43" y="34"/>
                  </a:lnTo>
                  <a:lnTo>
                    <a:pt x="43" y="36"/>
                  </a:lnTo>
                  <a:lnTo>
                    <a:pt x="45" y="37"/>
                  </a:lnTo>
                  <a:lnTo>
                    <a:pt x="45" y="39"/>
                  </a:lnTo>
                  <a:lnTo>
                    <a:pt x="42" y="39"/>
                  </a:lnTo>
                  <a:lnTo>
                    <a:pt x="42" y="41"/>
                  </a:lnTo>
                  <a:lnTo>
                    <a:pt x="38" y="37"/>
                  </a:lnTo>
                  <a:lnTo>
                    <a:pt x="34" y="37"/>
                  </a:lnTo>
                  <a:lnTo>
                    <a:pt x="30" y="34"/>
                  </a:lnTo>
                  <a:lnTo>
                    <a:pt x="29" y="32"/>
                  </a:lnTo>
                  <a:lnTo>
                    <a:pt x="27" y="30"/>
                  </a:lnTo>
                  <a:lnTo>
                    <a:pt x="25" y="30"/>
                  </a:lnTo>
                  <a:lnTo>
                    <a:pt x="23" y="32"/>
                  </a:lnTo>
                  <a:lnTo>
                    <a:pt x="19" y="30"/>
                  </a:lnTo>
                  <a:lnTo>
                    <a:pt x="19" y="26"/>
                  </a:lnTo>
                  <a:lnTo>
                    <a:pt x="17" y="24"/>
                  </a:lnTo>
                  <a:lnTo>
                    <a:pt x="15" y="22"/>
                  </a:lnTo>
                  <a:lnTo>
                    <a:pt x="14" y="22"/>
                  </a:lnTo>
                  <a:lnTo>
                    <a:pt x="8" y="19"/>
                  </a:lnTo>
                  <a:lnTo>
                    <a:pt x="8" y="17"/>
                  </a:lnTo>
                  <a:lnTo>
                    <a:pt x="4" y="15"/>
                  </a:lnTo>
                  <a:lnTo>
                    <a:pt x="2" y="9"/>
                  </a:lnTo>
                  <a:lnTo>
                    <a:pt x="0" y="8"/>
                  </a:lnTo>
                  <a:lnTo>
                    <a:pt x="2" y="4"/>
                  </a:lnTo>
                  <a:lnTo>
                    <a:pt x="6" y="0"/>
                  </a:lnTo>
                  <a:lnTo>
                    <a:pt x="8" y="2"/>
                  </a:lnTo>
                  <a:lnTo>
                    <a:pt x="10" y="4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5" y="4"/>
                  </a:lnTo>
                  <a:lnTo>
                    <a:pt x="19" y="4"/>
                  </a:lnTo>
                  <a:lnTo>
                    <a:pt x="19" y="2"/>
                  </a:lnTo>
                  <a:lnTo>
                    <a:pt x="23" y="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5">
                <a:lumMod val="50000"/>
                <a:lumOff val="50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99">
              <a:extLst>
                <a:ext uri="{FF2B5EF4-FFF2-40B4-BE49-F238E27FC236}">
                  <a16:creationId xmlns:a16="http://schemas.microsoft.com/office/drawing/2014/main" id="{74FBE8EE-3536-4F6F-B560-91CA431FB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87612" y="7532116"/>
              <a:ext cx="164816" cy="190172"/>
            </a:xfrm>
            <a:custGeom>
              <a:avLst/>
              <a:gdLst>
                <a:gd name="T0" fmla="*/ 3 w 13"/>
                <a:gd name="T1" fmla="*/ 0 h 15"/>
                <a:gd name="T2" fmla="*/ 5 w 13"/>
                <a:gd name="T3" fmla="*/ 0 h 15"/>
                <a:gd name="T4" fmla="*/ 9 w 13"/>
                <a:gd name="T5" fmla="*/ 4 h 15"/>
                <a:gd name="T6" fmla="*/ 11 w 13"/>
                <a:gd name="T7" fmla="*/ 8 h 15"/>
                <a:gd name="T8" fmla="*/ 13 w 13"/>
                <a:gd name="T9" fmla="*/ 9 h 15"/>
                <a:gd name="T10" fmla="*/ 11 w 13"/>
                <a:gd name="T11" fmla="*/ 15 h 15"/>
                <a:gd name="T12" fmla="*/ 9 w 13"/>
                <a:gd name="T13" fmla="*/ 15 h 15"/>
                <a:gd name="T14" fmla="*/ 5 w 13"/>
                <a:gd name="T15" fmla="*/ 15 h 15"/>
                <a:gd name="T16" fmla="*/ 3 w 13"/>
                <a:gd name="T17" fmla="*/ 11 h 15"/>
                <a:gd name="T18" fmla="*/ 3 w 13"/>
                <a:gd name="T19" fmla="*/ 11 h 15"/>
                <a:gd name="T20" fmla="*/ 3 w 13"/>
                <a:gd name="T21" fmla="*/ 9 h 15"/>
                <a:gd name="T22" fmla="*/ 1 w 13"/>
                <a:gd name="T23" fmla="*/ 8 h 15"/>
                <a:gd name="T24" fmla="*/ 1 w 13"/>
                <a:gd name="T25" fmla="*/ 6 h 15"/>
                <a:gd name="T26" fmla="*/ 0 w 13"/>
                <a:gd name="T27" fmla="*/ 4 h 15"/>
                <a:gd name="T28" fmla="*/ 1 w 13"/>
                <a:gd name="T29" fmla="*/ 2 h 15"/>
                <a:gd name="T30" fmla="*/ 3 w 13"/>
                <a:gd name="T3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5">
                  <a:moveTo>
                    <a:pt x="3" y="0"/>
                  </a:moveTo>
                  <a:lnTo>
                    <a:pt x="5" y="0"/>
                  </a:lnTo>
                  <a:lnTo>
                    <a:pt x="9" y="4"/>
                  </a:lnTo>
                  <a:lnTo>
                    <a:pt x="11" y="8"/>
                  </a:lnTo>
                  <a:lnTo>
                    <a:pt x="13" y="9"/>
                  </a:lnTo>
                  <a:lnTo>
                    <a:pt x="11" y="15"/>
                  </a:lnTo>
                  <a:lnTo>
                    <a:pt x="9" y="15"/>
                  </a:lnTo>
                  <a:lnTo>
                    <a:pt x="5" y="15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9"/>
                  </a:lnTo>
                  <a:lnTo>
                    <a:pt x="1" y="8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112">
              <a:extLst>
                <a:ext uri="{FF2B5EF4-FFF2-40B4-BE49-F238E27FC236}">
                  <a16:creationId xmlns:a16="http://schemas.microsoft.com/office/drawing/2014/main" id="{6589038C-82E7-460C-AA35-6C61C375D5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30500" y="9592040"/>
              <a:ext cx="2843556" cy="1131992"/>
            </a:xfrm>
            <a:custGeom>
              <a:avLst/>
              <a:gdLst>
                <a:gd name="T0" fmla="*/ 37 w 314"/>
                <a:gd name="T1" fmla="*/ 115 h 125"/>
                <a:gd name="T2" fmla="*/ 2 w 314"/>
                <a:gd name="T3" fmla="*/ 41 h 125"/>
                <a:gd name="T4" fmla="*/ 18 w 314"/>
                <a:gd name="T5" fmla="*/ 0 h 125"/>
                <a:gd name="T6" fmla="*/ 35 w 314"/>
                <a:gd name="T7" fmla="*/ 9 h 125"/>
                <a:gd name="T8" fmla="*/ 50 w 314"/>
                <a:gd name="T9" fmla="*/ 22 h 125"/>
                <a:gd name="T10" fmla="*/ 35 w 314"/>
                <a:gd name="T11" fmla="*/ 24 h 125"/>
                <a:gd name="T12" fmla="*/ 9 w 314"/>
                <a:gd name="T13" fmla="*/ 41 h 125"/>
                <a:gd name="T14" fmla="*/ 13 w 314"/>
                <a:gd name="T15" fmla="*/ 31 h 125"/>
                <a:gd name="T16" fmla="*/ 5 w 314"/>
                <a:gd name="T17" fmla="*/ 28 h 125"/>
                <a:gd name="T18" fmla="*/ 15 w 314"/>
                <a:gd name="T19" fmla="*/ 11 h 125"/>
                <a:gd name="T20" fmla="*/ 18 w 314"/>
                <a:gd name="T21" fmla="*/ 0 h 125"/>
                <a:gd name="T22" fmla="*/ 155 w 314"/>
                <a:gd name="T23" fmla="*/ 7 h 125"/>
                <a:gd name="T24" fmla="*/ 166 w 314"/>
                <a:gd name="T25" fmla="*/ 11 h 125"/>
                <a:gd name="T26" fmla="*/ 181 w 314"/>
                <a:gd name="T27" fmla="*/ 16 h 125"/>
                <a:gd name="T28" fmla="*/ 202 w 314"/>
                <a:gd name="T29" fmla="*/ 22 h 125"/>
                <a:gd name="T30" fmla="*/ 222 w 314"/>
                <a:gd name="T31" fmla="*/ 18 h 125"/>
                <a:gd name="T32" fmla="*/ 239 w 314"/>
                <a:gd name="T33" fmla="*/ 16 h 125"/>
                <a:gd name="T34" fmla="*/ 254 w 314"/>
                <a:gd name="T35" fmla="*/ 7 h 125"/>
                <a:gd name="T36" fmla="*/ 265 w 314"/>
                <a:gd name="T37" fmla="*/ 9 h 125"/>
                <a:gd name="T38" fmla="*/ 284 w 314"/>
                <a:gd name="T39" fmla="*/ 18 h 125"/>
                <a:gd name="T40" fmla="*/ 288 w 314"/>
                <a:gd name="T41" fmla="*/ 37 h 125"/>
                <a:gd name="T42" fmla="*/ 306 w 314"/>
                <a:gd name="T43" fmla="*/ 44 h 125"/>
                <a:gd name="T44" fmla="*/ 301 w 314"/>
                <a:gd name="T45" fmla="*/ 57 h 125"/>
                <a:gd name="T46" fmla="*/ 306 w 314"/>
                <a:gd name="T47" fmla="*/ 74 h 125"/>
                <a:gd name="T48" fmla="*/ 312 w 314"/>
                <a:gd name="T49" fmla="*/ 93 h 125"/>
                <a:gd name="T50" fmla="*/ 306 w 314"/>
                <a:gd name="T51" fmla="*/ 97 h 125"/>
                <a:gd name="T52" fmla="*/ 286 w 314"/>
                <a:gd name="T53" fmla="*/ 97 h 125"/>
                <a:gd name="T54" fmla="*/ 263 w 314"/>
                <a:gd name="T55" fmla="*/ 102 h 125"/>
                <a:gd name="T56" fmla="*/ 239 w 314"/>
                <a:gd name="T57" fmla="*/ 106 h 125"/>
                <a:gd name="T58" fmla="*/ 218 w 314"/>
                <a:gd name="T59" fmla="*/ 106 h 125"/>
                <a:gd name="T60" fmla="*/ 194 w 314"/>
                <a:gd name="T61" fmla="*/ 112 h 125"/>
                <a:gd name="T62" fmla="*/ 183 w 314"/>
                <a:gd name="T63" fmla="*/ 119 h 125"/>
                <a:gd name="T64" fmla="*/ 174 w 314"/>
                <a:gd name="T65" fmla="*/ 123 h 125"/>
                <a:gd name="T66" fmla="*/ 177 w 314"/>
                <a:gd name="T67" fmla="*/ 108 h 125"/>
                <a:gd name="T68" fmla="*/ 160 w 314"/>
                <a:gd name="T69" fmla="*/ 110 h 125"/>
                <a:gd name="T70" fmla="*/ 142 w 314"/>
                <a:gd name="T71" fmla="*/ 121 h 125"/>
                <a:gd name="T72" fmla="*/ 114 w 314"/>
                <a:gd name="T73" fmla="*/ 121 h 125"/>
                <a:gd name="T74" fmla="*/ 84 w 314"/>
                <a:gd name="T75" fmla="*/ 110 h 125"/>
                <a:gd name="T76" fmla="*/ 80 w 314"/>
                <a:gd name="T77" fmla="*/ 119 h 125"/>
                <a:gd name="T78" fmla="*/ 65 w 314"/>
                <a:gd name="T79" fmla="*/ 121 h 125"/>
                <a:gd name="T80" fmla="*/ 60 w 314"/>
                <a:gd name="T81" fmla="*/ 114 h 125"/>
                <a:gd name="T82" fmla="*/ 50 w 314"/>
                <a:gd name="T83" fmla="*/ 112 h 125"/>
                <a:gd name="T84" fmla="*/ 41 w 314"/>
                <a:gd name="T85" fmla="*/ 114 h 125"/>
                <a:gd name="T86" fmla="*/ 30 w 314"/>
                <a:gd name="T87" fmla="*/ 114 h 125"/>
                <a:gd name="T88" fmla="*/ 43 w 314"/>
                <a:gd name="T89" fmla="*/ 106 h 125"/>
                <a:gd name="T90" fmla="*/ 31 w 314"/>
                <a:gd name="T91" fmla="*/ 106 h 125"/>
                <a:gd name="T92" fmla="*/ 24 w 314"/>
                <a:gd name="T93" fmla="*/ 95 h 125"/>
                <a:gd name="T94" fmla="*/ 17 w 314"/>
                <a:gd name="T95" fmla="*/ 84 h 125"/>
                <a:gd name="T96" fmla="*/ 13 w 314"/>
                <a:gd name="T97" fmla="*/ 76 h 125"/>
                <a:gd name="T98" fmla="*/ 20 w 314"/>
                <a:gd name="T99" fmla="*/ 76 h 125"/>
                <a:gd name="T100" fmla="*/ 24 w 314"/>
                <a:gd name="T101" fmla="*/ 69 h 125"/>
                <a:gd name="T102" fmla="*/ 20 w 314"/>
                <a:gd name="T103" fmla="*/ 63 h 125"/>
                <a:gd name="T104" fmla="*/ 15 w 314"/>
                <a:gd name="T105" fmla="*/ 56 h 125"/>
                <a:gd name="T106" fmla="*/ 9 w 314"/>
                <a:gd name="T107" fmla="*/ 50 h 125"/>
                <a:gd name="T108" fmla="*/ 22 w 314"/>
                <a:gd name="T109" fmla="*/ 35 h 125"/>
                <a:gd name="T110" fmla="*/ 37 w 314"/>
                <a:gd name="T111" fmla="*/ 39 h 125"/>
                <a:gd name="T112" fmla="*/ 52 w 314"/>
                <a:gd name="T113" fmla="*/ 35 h 125"/>
                <a:gd name="T114" fmla="*/ 63 w 314"/>
                <a:gd name="T115" fmla="*/ 29 h 125"/>
                <a:gd name="T116" fmla="*/ 52 w 314"/>
                <a:gd name="T117" fmla="*/ 20 h 125"/>
                <a:gd name="T118" fmla="*/ 71 w 314"/>
                <a:gd name="T119" fmla="*/ 18 h 125"/>
                <a:gd name="T120" fmla="*/ 89 w 314"/>
                <a:gd name="T121" fmla="*/ 18 h 125"/>
                <a:gd name="T122" fmla="*/ 101 w 314"/>
                <a:gd name="T123" fmla="*/ 7 h 125"/>
                <a:gd name="T124" fmla="*/ 131 w 314"/>
                <a:gd name="T125" fmla="*/ 1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4" h="125">
                  <a:moveTo>
                    <a:pt x="37" y="115"/>
                  </a:moveTo>
                  <a:lnTo>
                    <a:pt x="39" y="115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37" y="115"/>
                  </a:lnTo>
                  <a:lnTo>
                    <a:pt x="37" y="115"/>
                  </a:lnTo>
                  <a:close/>
                  <a:moveTo>
                    <a:pt x="3" y="37"/>
                  </a:moveTo>
                  <a:lnTo>
                    <a:pt x="5" y="39"/>
                  </a:lnTo>
                  <a:lnTo>
                    <a:pt x="5" y="41"/>
                  </a:lnTo>
                  <a:lnTo>
                    <a:pt x="2" y="41"/>
                  </a:lnTo>
                  <a:lnTo>
                    <a:pt x="0" y="41"/>
                  </a:lnTo>
                  <a:lnTo>
                    <a:pt x="0" y="39"/>
                  </a:lnTo>
                  <a:lnTo>
                    <a:pt x="3" y="39"/>
                  </a:lnTo>
                  <a:lnTo>
                    <a:pt x="3" y="37"/>
                  </a:lnTo>
                  <a:close/>
                  <a:moveTo>
                    <a:pt x="18" y="0"/>
                  </a:moveTo>
                  <a:lnTo>
                    <a:pt x="24" y="0"/>
                  </a:lnTo>
                  <a:lnTo>
                    <a:pt x="28" y="3"/>
                  </a:lnTo>
                  <a:lnTo>
                    <a:pt x="30" y="1"/>
                  </a:lnTo>
                  <a:lnTo>
                    <a:pt x="35" y="3"/>
                  </a:lnTo>
                  <a:lnTo>
                    <a:pt x="35" y="9"/>
                  </a:lnTo>
                  <a:lnTo>
                    <a:pt x="41" y="13"/>
                  </a:lnTo>
                  <a:lnTo>
                    <a:pt x="43" y="14"/>
                  </a:lnTo>
                  <a:lnTo>
                    <a:pt x="48" y="18"/>
                  </a:lnTo>
                  <a:lnTo>
                    <a:pt x="50" y="20"/>
                  </a:lnTo>
                  <a:lnTo>
                    <a:pt x="50" y="22"/>
                  </a:lnTo>
                  <a:lnTo>
                    <a:pt x="48" y="24"/>
                  </a:lnTo>
                  <a:lnTo>
                    <a:pt x="45" y="24"/>
                  </a:lnTo>
                  <a:lnTo>
                    <a:pt x="41" y="24"/>
                  </a:lnTo>
                  <a:lnTo>
                    <a:pt x="37" y="24"/>
                  </a:lnTo>
                  <a:lnTo>
                    <a:pt x="35" y="24"/>
                  </a:lnTo>
                  <a:lnTo>
                    <a:pt x="30" y="24"/>
                  </a:lnTo>
                  <a:lnTo>
                    <a:pt x="28" y="26"/>
                  </a:lnTo>
                  <a:lnTo>
                    <a:pt x="26" y="29"/>
                  </a:lnTo>
                  <a:lnTo>
                    <a:pt x="17" y="35"/>
                  </a:lnTo>
                  <a:lnTo>
                    <a:pt x="9" y="41"/>
                  </a:lnTo>
                  <a:lnTo>
                    <a:pt x="9" y="39"/>
                  </a:lnTo>
                  <a:lnTo>
                    <a:pt x="11" y="33"/>
                  </a:lnTo>
                  <a:lnTo>
                    <a:pt x="13" y="33"/>
                  </a:lnTo>
                  <a:lnTo>
                    <a:pt x="17" y="31"/>
                  </a:lnTo>
                  <a:lnTo>
                    <a:pt x="13" y="31"/>
                  </a:lnTo>
                  <a:lnTo>
                    <a:pt x="11" y="31"/>
                  </a:lnTo>
                  <a:lnTo>
                    <a:pt x="9" y="31"/>
                  </a:lnTo>
                  <a:lnTo>
                    <a:pt x="5" y="29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7" y="26"/>
                  </a:lnTo>
                  <a:lnTo>
                    <a:pt x="11" y="22"/>
                  </a:lnTo>
                  <a:lnTo>
                    <a:pt x="9" y="18"/>
                  </a:lnTo>
                  <a:lnTo>
                    <a:pt x="13" y="16"/>
                  </a:lnTo>
                  <a:lnTo>
                    <a:pt x="15" y="11"/>
                  </a:lnTo>
                  <a:lnTo>
                    <a:pt x="11" y="11"/>
                  </a:lnTo>
                  <a:lnTo>
                    <a:pt x="11" y="5"/>
                  </a:lnTo>
                  <a:lnTo>
                    <a:pt x="15" y="3"/>
                  </a:lnTo>
                  <a:lnTo>
                    <a:pt x="17" y="1"/>
                  </a:lnTo>
                  <a:lnTo>
                    <a:pt x="18" y="0"/>
                  </a:lnTo>
                  <a:close/>
                  <a:moveTo>
                    <a:pt x="146" y="0"/>
                  </a:moveTo>
                  <a:lnTo>
                    <a:pt x="147" y="0"/>
                  </a:lnTo>
                  <a:lnTo>
                    <a:pt x="147" y="3"/>
                  </a:lnTo>
                  <a:lnTo>
                    <a:pt x="153" y="9"/>
                  </a:lnTo>
                  <a:lnTo>
                    <a:pt x="155" y="7"/>
                  </a:lnTo>
                  <a:lnTo>
                    <a:pt x="157" y="9"/>
                  </a:lnTo>
                  <a:lnTo>
                    <a:pt x="160" y="3"/>
                  </a:lnTo>
                  <a:lnTo>
                    <a:pt x="162" y="3"/>
                  </a:lnTo>
                  <a:lnTo>
                    <a:pt x="166" y="5"/>
                  </a:lnTo>
                  <a:lnTo>
                    <a:pt x="166" y="11"/>
                  </a:lnTo>
                  <a:lnTo>
                    <a:pt x="170" y="14"/>
                  </a:lnTo>
                  <a:lnTo>
                    <a:pt x="172" y="14"/>
                  </a:lnTo>
                  <a:lnTo>
                    <a:pt x="174" y="13"/>
                  </a:lnTo>
                  <a:lnTo>
                    <a:pt x="175" y="13"/>
                  </a:lnTo>
                  <a:lnTo>
                    <a:pt x="181" y="16"/>
                  </a:lnTo>
                  <a:lnTo>
                    <a:pt x="185" y="16"/>
                  </a:lnTo>
                  <a:lnTo>
                    <a:pt x="190" y="20"/>
                  </a:lnTo>
                  <a:lnTo>
                    <a:pt x="192" y="18"/>
                  </a:lnTo>
                  <a:lnTo>
                    <a:pt x="196" y="22"/>
                  </a:lnTo>
                  <a:lnTo>
                    <a:pt x="202" y="22"/>
                  </a:lnTo>
                  <a:lnTo>
                    <a:pt x="209" y="20"/>
                  </a:lnTo>
                  <a:lnTo>
                    <a:pt x="217" y="20"/>
                  </a:lnTo>
                  <a:lnTo>
                    <a:pt x="218" y="18"/>
                  </a:lnTo>
                  <a:lnTo>
                    <a:pt x="220" y="18"/>
                  </a:lnTo>
                  <a:lnTo>
                    <a:pt x="222" y="18"/>
                  </a:lnTo>
                  <a:lnTo>
                    <a:pt x="224" y="20"/>
                  </a:lnTo>
                  <a:lnTo>
                    <a:pt x="232" y="22"/>
                  </a:lnTo>
                  <a:lnTo>
                    <a:pt x="233" y="20"/>
                  </a:lnTo>
                  <a:lnTo>
                    <a:pt x="239" y="20"/>
                  </a:lnTo>
                  <a:lnTo>
                    <a:pt x="239" y="16"/>
                  </a:lnTo>
                  <a:lnTo>
                    <a:pt x="245" y="14"/>
                  </a:lnTo>
                  <a:lnTo>
                    <a:pt x="250" y="11"/>
                  </a:lnTo>
                  <a:lnTo>
                    <a:pt x="252" y="7"/>
                  </a:lnTo>
                  <a:lnTo>
                    <a:pt x="252" y="7"/>
                  </a:lnTo>
                  <a:lnTo>
                    <a:pt x="254" y="7"/>
                  </a:lnTo>
                  <a:lnTo>
                    <a:pt x="256" y="9"/>
                  </a:lnTo>
                  <a:lnTo>
                    <a:pt x="258" y="11"/>
                  </a:lnTo>
                  <a:lnTo>
                    <a:pt x="260" y="9"/>
                  </a:lnTo>
                  <a:lnTo>
                    <a:pt x="263" y="9"/>
                  </a:lnTo>
                  <a:lnTo>
                    <a:pt x="265" y="9"/>
                  </a:lnTo>
                  <a:lnTo>
                    <a:pt x="267" y="7"/>
                  </a:lnTo>
                  <a:lnTo>
                    <a:pt x="271" y="9"/>
                  </a:lnTo>
                  <a:lnTo>
                    <a:pt x="278" y="14"/>
                  </a:lnTo>
                  <a:lnTo>
                    <a:pt x="280" y="14"/>
                  </a:lnTo>
                  <a:lnTo>
                    <a:pt x="284" y="18"/>
                  </a:lnTo>
                  <a:lnTo>
                    <a:pt x="284" y="20"/>
                  </a:lnTo>
                  <a:lnTo>
                    <a:pt x="288" y="20"/>
                  </a:lnTo>
                  <a:lnTo>
                    <a:pt x="289" y="24"/>
                  </a:lnTo>
                  <a:lnTo>
                    <a:pt x="288" y="29"/>
                  </a:lnTo>
                  <a:lnTo>
                    <a:pt x="288" y="37"/>
                  </a:lnTo>
                  <a:lnTo>
                    <a:pt x="293" y="39"/>
                  </a:lnTo>
                  <a:lnTo>
                    <a:pt x="299" y="39"/>
                  </a:lnTo>
                  <a:lnTo>
                    <a:pt x="301" y="39"/>
                  </a:lnTo>
                  <a:lnTo>
                    <a:pt x="304" y="43"/>
                  </a:lnTo>
                  <a:lnTo>
                    <a:pt x="306" y="44"/>
                  </a:lnTo>
                  <a:lnTo>
                    <a:pt x="304" y="46"/>
                  </a:lnTo>
                  <a:lnTo>
                    <a:pt x="303" y="52"/>
                  </a:lnTo>
                  <a:lnTo>
                    <a:pt x="299" y="52"/>
                  </a:lnTo>
                  <a:lnTo>
                    <a:pt x="299" y="54"/>
                  </a:lnTo>
                  <a:lnTo>
                    <a:pt x="301" y="57"/>
                  </a:lnTo>
                  <a:lnTo>
                    <a:pt x="301" y="63"/>
                  </a:lnTo>
                  <a:lnTo>
                    <a:pt x="301" y="67"/>
                  </a:lnTo>
                  <a:lnTo>
                    <a:pt x="301" y="71"/>
                  </a:lnTo>
                  <a:lnTo>
                    <a:pt x="304" y="71"/>
                  </a:lnTo>
                  <a:lnTo>
                    <a:pt x="306" y="74"/>
                  </a:lnTo>
                  <a:lnTo>
                    <a:pt x="304" y="78"/>
                  </a:lnTo>
                  <a:lnTo>
                    <a:pt x="304" y="84"/>
                  </a:lnTo>
                  <a:lnTo>
                    <a:pt x="304" y="86"/>
                  </a:lnTo>
                  <a:lnTo>
                    <a:pt x="308" y="87"/>
                  </a:lnTo>
                  <a:lnTo>
                    <a:pt x="312" y="93"/>
                  </a:lnTo>
                  <a:lnTo>
                    <a:pt x="314" y="97"/>
                  </a:lnTo>
                  <a:lnTo>
                    <a:pt x="312" y="101"/>
                  </a:lnTo>
                  <a:lnTo>
                    <a:pt x="308" y="102"/>
                  </a:lnTo>
                  <a:lnTo>
                    <a:pt x="306" y="101"/>
                  </a:lnTo>
                  <a:lnTo>
                    <a:pt x="306" y="97"/>
                  </a:lnTo>
                  <a:lnTo>
                    <a:pt x="304" y="95"/>
                  </a:lnTo>
                  <a:lnTo>
                    <a:pt x="299" y="97"/>
                  </a:lnTo>
                  <a:lnTo>
                    <a:pt x="293" y="95"/>
                  </a:lnTo>
                  <a:lnTo>
                    <a:pt x="288" y="95"/>
                  </a:lnTo>
                  <a:lnTo>
                    <a:pt x="286" y="97"/>
                  </a:lnTo>
                  <a:lnTo>
                    <a:pt x="280" y="97"/>
                  </a:lnTo>
                  <a:lnTo>
                    <a:pt x="276" y="101"/>
                  </a:lnTo>
                  <a:lnTo>
                    <a:pt x="275" y="99"/>
                  </a:lnTo>
                  <a:lnTo>
                    <a:pt x="271" y="99"/>
                  </a:lnTo>
                  <a:lnTo>
                    <a:pt x="263" y="102"/>
                  </a:lnTo>
                  <a:lnTo>
                    <a:pt x="256" y="101"/>
                  </a:lnTo>
                  <a:lnTo>
                    <a:pt x="252" y="102"/>
                  </a:lnTo>
                  <a:lnTo>
                    <a:pt x="248" y="102"/>
                  </a:lnTo>
                  <a:lnTo>
                    <a:pt x="241" y="104"/>
                  </a:lnTo>
                  <a:lnTo>
                    <a:pt x="239" y="106"/>
                  </a:lnTo>
                  <a:lnTo>
                    <a:pt x="235" y="108"/>
                  </a:lnTo>
                  <a:lnTo>
                    <a:pt x="233" y="110"/>
                  </a:lnTo>
                  <a:lnTo>
                    <a:pt x="226" y="110"/>
                  </a:lnTo>
                  <a:lnTo>
                    <a:pt x="220" y="108"/>
                  </a:lnTo>
                  <a:lnTo>
                    <a:pt x="218" y="106"/>
                  </a:lnTo>
                  <a:lnTo>
                    <a:pt x="217" y="106"/>
                  </a:lnTo>
                  <a:lnTo>
                    <a:pt x="207" y="106"/>
                  </a:lnTo>
                  <a:lnTo>
                    <a:pt x="205" y="108"/>
                  </a:lnTo>
                  <a:lnTo>
                    <a:pt x="203" y="108"/>
                  </a:lnTo>
                  <a:lnTo>
                    <a:pt x="194" y="112"/>
                  </a:lnTo>
                  <a:lnTo>
                    <a:pt x="192" y="110"/>
                  </a:lnTo>
                  <a:lnTo>
                    <a:pt x="187" y="110"/>
                  </a:lnTo>
                  <a:lnTo>
                    <a:pt x="185" y="112"/>
                  </a:lnTo>
                  <a:lnTo>
                    <a:pt x="185" y="119"/>
                  </a:lnTo>
                  <a:lnTo>
                    <a:pt x="183" y="119"/>
                  </a:lnTo>
                  <a:lnTo>
                    <a:pt x="183" y="123"/>
                  </a:lnTo>
                  <a:lnTo>
                    <a:pt x="181" y="125"/>
                  </a:lnTo>
                  <a:lnTo>
                    <a:pt x="177" y="125"/>
                  </a:lnTo>
                  <a:lnTo>
                    <a:pt x="174" y="125"/>
                  </a:lnTo>
                  <a:lnTo>
                    <a:pt x="174" y="123"/>
                  </a:lnTo>
                  <a:lnTo>
                    <a:pt x="172" y="119"/>
                  </a:lnTo>
                  <a:lnTo>
                    <a:pt x="172" y="117"/>
                  </a:lnTo>
                  <a:lnTo>
                    <a:pt x="174" y="114"/>
                  </a:lnTo>
                  <a:lnTo>
                    <a:pt x="177" y="110"/>
                  </a:lnTo>
                  <a:lnTo>
                    <a:pt x="177" y="108"/>
                  </a:lnTo>
                  <a:lnTo>
                    <a:pt x="174" y="106"/>
                  </a:lnTo>
                  <a:lnTo>
                    <a:pt x="170" y="110"/>
                  </a:lnTo>
                  <a:lnTo>
                    <a:pt x="170" y="112"/>
                  </a:lnTo>
                  <a:lnTo>
                    <a:pt x="164" y="112"/>
                  </a:lnTo>
                  <a:lnTo>
                    <a:pt x="160" y="110"/>
                  </a:lnTo>
                  <a:lnTo>
                    <a:pt x="153" y="108"/>
                  </a:lnTo>
                  <a:lnTo>
                    <a:pt x="151" y="108"/>
                  </a:lnTo>
                  <a:lnTo>
                    <a:pt x="144" y="117"/>
                  </a:lnTo>
                  <a:lnTo>
                    <a:pt x="144" y="119"/>
                  </a:lnTo>
                  <a:lnTo>
                    <a:pt x="142" y="121"/>
                  </a:lnTo>
                  <a:lnTo>
                    <a:pt x="140" y="119"/>
                  </a:lnTo>
                  <a:lnTo>
                    <a:pt x="138" y="119"/>
                  </a:lnTo>
                  <a:lnTo>
                    <a:pt x="134" y="123"/>
                  </a:lnTo>
                  <a:lnTo>
                    <a:pt x="119" y="125"/>
                  </a:lnTo>
                  <a:lnTo>
                    <a:pt x="114" y="121"/>
                  </a:lnTo>
                  <a:lnTo>
                    <a:pt x="108" y="114"/>
                  </a:lnTo>
                  <a:lnTo>
                    <a:pt x="106" y="114"/>
                  </a:lnTo>
                  <a:lnTo>
                    <a:pt x="97" y="110"/>
                  </a:lnTo>
                  <a:lnTo>
                    <a:pt x="91" y="110"/>
                  </a:lnTo>
                  <a:lnTo>
                    <a:pt x="84" y="110"/>
                  </a:lnTo>
                  <a:lnTo>
                    <a:pt x="86" y="114"/>
                  </a:lnTo>
                  <a:lnTo>
                    <a:pt x="84" y="115"/>
                  </a:lnTo>
                  <a:lnTo>
                    <a:pt x="86" y="119"/>
                  </a:lnTo>
                  <a:lnTo>
                    <a:pt x="82" y="121"/>
                  </a:lnTo>
                  <a:lnTo>
                    <a:pt x="80" y="119"/>
                  </a:lnTo>
                  <a:lnTo>
                    <a:pt x="78" y="121"/>
                  </a:lnTo>
                  <a:lnTo>
                    <a:pt x="74" y="121"/>
                  </a:lnTo>
                  <a:lnTo>
                    <a:pt x="73" y="123"/>
                  </a:lnTo>
                  <a:lnTo>
                    <a:pt x="69" y="123"/>
                  </a:lnTo>
                  <a:lnTo>
                    <a:pt x="65" y="121"/>
                  </a:lnTo>
                  <a:lnTo>
                    <a:pt x="63" y="123"/>
                  </a:lnTo>
                  <a:lnTo>
                    <a:pt x="60" y="119"/>
                  </a:lnTo>
                  <a:lnTo>
                    <a:pt x="60" y="117"/>
                  </a:lnTo>
                  <a:lnTo>
                    <a:pt x="58" y="114"/>
                  </a:lnTo>
                  <a:lnTo>
                    <a:pt x="60" y="114"/>
                  </a:lnTo>
                  <a:lnTo>
                    <a:pt x="60" y="112"/>
                  </a:lnTo>
                  <a:lnTo>
                    <a:pt x="58" y="112"/>
                  </a:lnTo>
                  <a:lnTo>
                    <a:pt x="56" y="114"/>
                  </a:lnTo>
                  <a:lnTo>
                    <a:pt x="52" y="112"/>
                  </a:lnTo>
                  <a:lnTo>
                    <a:pt x="50" y="112"/>
                  </a:lnTo>
                  <a:lnTo>
                    <a:pt x="48" y="110"/>
                  </a:lnTo>
                  <a:lnTo>
                    <a:pt x="46" y="110"/>
                  </a:lnTo>
                  <a:lnTo>
                    <a:pt x="45" y="114"/>
                  </a:lnTo>
                  <a:lnTo>
                    <a:pt x="43" y="115"/>
                  </a:lnTo>
                  <a:lnTo>
                    <a:pt x="41" y="114"/>
                  </a:lnTo>
                  <a:lnTo>
                    <a:pt x="41" y="112"/>
                  </a:lnTo>
                  <a:lnTo>
                    <a:pt x="39" y="114"/>
                  </a:lnTo>
                  <a:lnTo>
                    <a:pt x="35" y="114"/>
                  </a:lnTo>
                  <a:lnTo>
                    <a:pt x="31" y="114"/>
                  </a:lnTo>
                  <a:lnTo>
                    <a:pt x="30" y="114"/>
                  </a:lnTo>
                  <a:lnTo>
                    <a:pt x="31" y="112"/>
                  </a:lnTo>
                  <a:lnTo>
                    <a:pt x="37" y="112"/>
                  </a:lnTo>
                  <a:lnTo>
                    <a:pt x="41" y="110"/>
                  </a:lnTo>
                  <a:lnTo>
                    <a:pt x="43" y="108"/>
                  </a:lnTo>
                  <a:lnTo>
                    <a:pt x="43" y="106"/>
                  </a:lnTo>
                  <a:lnTo>
                    <a:pt x="35" y="106"/>
                  </a:lnTo>
                  <a:lnTo>
                    <a:pt x="31" y="108"/>
                  </a:lnTo>
                  <a:lnTo>
                    <a:pt x="28" y="108"/>
                  </a:lnTo>
                  <a:lnTo>
                    <a:pt x="30" y="106"/>
                  </a:lnTo>
                  <a:lnTo>
                    <a:pt x="31" y="106"/>
                  </a:lnTo>
                  <a:lnTo>
                    <a:pt x="33" y="104"/>
                  </a:lnTo>
                  <a:lnTo>
                    <a:pt x="30" y="99"/>
                  </a:lnTo>
                  <a:lnTo>
                    <a:pt x="28" y="99"/>
                  </a:lnTo>
                  <a:lnTo>
                    <a:pt x="28" y="97"/>
                  </a:lnTo>
                  <a:lnTo>
                    <a:pt x="24" y="95"/>
                  </a:lnTo>
                  <a:lnTo>
                    <a:pt x="28" y="93"/>
                  </a:lnTo>
                  <a:lnTo>
                    <a:pt x="26" y="87"/>
                  </a:lnTo>
                  <a:lnTo>
                    <a:pt x="22" y="86"/>
                  </a:lnTo>
                  <a:lnTo>
                    <a:pt x="20" y="87"/>
                  </a:lnTo>
                  <a:lnTo>
                    <a:pt x="17" y="84"/>
                  </a:lnTo>
                  <a:lnTo>
                    <a:pt x="17" y="86"/>
                  </a:lnTo>
                  <a:lnTo>
                    <a:pt x="13" y="84"/>
                  </a:lnTo>
                  <a:lnTo>
                    <a:pt x="13" y="82"/>
                  </a:lnTo>
                  <a:lnTo>
                    <a:pt x="15" y="80"/>
                  </a:lnTo>
                  <a:lnTo>
                    <a:pt x="13" y="76"/>
                  </a:lnTo>
                  <a:lnTo>
                    <a:pt x="13" y="72"/>
                  </a:lnTo>
                  <a:lnTo>
                    <a:pt x="15" y="74"/>
                  </a:lnTo>
                  <a:lnTo>
                    <a:pt x="17" y="78"/>
                  </a:lnTo>
                  <a:lnTo>
                    <a:pt x="18" y="78"/>
                  </a:lnTo>
                  <a:lnTo>
                    <a:pt x="20" y="76"/>
                  </a:lnTo>
                  <a:lnTo>
                    <a:pt x="22" y="74"/>
                  </a:lnTo>
                  <a:lnTo>
                    <a:pt x="20" y="74"/>
                  </a:lnTo>
                  <a:lnTo>
                    <a:pt x="18" y="72"/>
                  </a:lnTo>
                  <a:lnTo>
                    <a:pt x="22" y="71"/>
                  </a:lnTo>
                  <a:lnTo>
                    <a:pt x="24" y="69"/>
                  </a:lnTo>
                  <a:lnTo>
                    <a:pt x="24" y="67"/>
                  </a:lnTo>
                  <a:lnTo>
                    <a:pt x="22" y="69"/>
                  </a:lnTo>
                  <a:lnTo>
                    <a:pt x="20" y="67"/>
                  </a:lnTo>
                  <a:lnTo>
                    <a:pt x="20" y="67"/>
                  </a:lnTo>
                  <a:lnTo>
                    <a:pt x="20" y="63"/>
                  </a:lnTo>
                  <a:lnTo>
                    <a:pt x="18" y="61"/>
                  </a:lnTo>
                  <a:lnTo>
                    <a:pt x="18" y="59"/>
                  </a:lnTo>
                  <a:lnTo>
                    <a:pt x="22" y="56"/>
                  </a:lnTo>
                  <a:lnTo>
                    <a:pt x="18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9" y="57"/>
                  </a:lnTo>
                  <a:lnTo>
                    <a:pt x="9" y="54"/>
                  </a:lnTo>
                  <a:lnTo>
                    <a:pt x="9" y="54"/>
                  </a:lnTo>
                  <a:lnTo>
                    <a:pt x="9" y="50"/>
                  </a:lnTo>
                  <a:lnTo>
                    <a:pt x="9" y="48"/>
                  </a:lnTo>
                  <a:lnTo>
                    <a:pt x="9" y="44"/>
                  </a:lnTo>
                  <a:lnTo>
                    <a:pt x="11" y="41"/>
                  </a:lnTo>
                  <a:lnTo>
                    <a:pt x="18" y="35"/>
                  </a:lnTo>
                  <a:lnTo>
                    <a:pt x="22" y="35"/>
                  </a:lnTo>
                  <a:lnTo>
                    <a:pt x="26" y="39"/>
                  </a:lnTo>
                  <a:lnTo>
                    <a:pt x="30" y="39"/>
                  </a:lnTo>
                  <a:lnTo>
                    <a:pt x="31" y="35"/>
                  </a:lnTo>
                  <a:lnTo>
                    <a:pt x="33" y="35"/>
                  </a:lnTo>
                  <a:lnTo>
                    <a:pt x="37" y="39"/>
                  </a:lnTo>
                  <a:lnTo>
                    <a:pt x="41" y="37"/>
                  </a:lnTo>
                  <a:lnTo>
                    <a:pt x="43" y="39"/>
                  </a:lnTo>
                  <a:lnTo>
                    <a:pt x="52" y="39"/>
                  </a:lnTo>
                  <a:lnTo>
                    <a:pt x="54" y="37"/>
                  </a:lnTo>
                  <a:lnTo>
                    <a:pt x="52" y="35"/>
                  </a:lnTo>
                  <a:lnTo>
                    <a:pt x="50" y="37"/>
                  </a:lnTo>
                  <a:lnTo>
                    <a:pt x="48" y="35"/>
                  </a:lnTo>
                  <a:lnTo>
                    <a:pt x="50" y="31"/>
                  </a:lnTo>
                  <a:lnTo>
                    <a:pt x="56" y="29"/>
                  </a:lnTo>
                  <a:lnTo>
                    <a:pt x="63" y="29"/>
                  </a:lnTo>
                  <a:lnTo>
                    <a:pt x="63" y="28"/>
                  </a:lnTo>
                  <a:lnTo>
                    <a:pt x="60" y="28"/>
                  </a:lnTo>
                  <a:lnTo>
                    <a:pt x="56" y="28"/>
                  </a:lnTo>
                  <a:lnTo>
                    <a:pt x="52" y="22"/>
                  </a:lnTo>
                  <a:lnTo>
                    <a:pt x="52" y="20"/>
                  </a:lnTo>
                  <a:lnTo>
                    <a:pt x="58" y="18"/>
                  </a:lnTo>
                  <a:lnTo>
                    <a:pt x="60" y="20"/>
                  </a:lnTo>
                  <a:lnTo>
                    <a:pt x="65" y="18"/>
                  </a:lnTo>
                  <a:lnTo>
                    <a:pt x="69" y="20"/>
                  </a:lnTo>
                  <a:lnTo>
                    <a:pt x="71" y="18"/>
                  </a:lnTo>
                  <a:lnTo>
                    <a:pt x="73" y="18"/>
                  </a:lnTo>
                  <a:lnTo>
                    <a:pt x="82" y="20"/>
                  </a:lnTo>
                  <a:lnTo>
                    <a:pt x="88" y="20"/>
                  </a:lnTo>
                  <a:lnTo>
                    <a:pt x="88" y="18"/>
                  </a:lnTo>
                  <a:lnTo>
                    <a:pt x="89" y="18"/>
                  </a:lnTo>
                  <a:lnTo>
                    <a:pt x="91" y="14"/>
                  </a:lnTo>
                  <a:lnTo>
                    <a:pt x="93" y="13"/>
                  </a:lnTo>
                  <a:lnTo>
                    <a:pt x="95" y="11"/>
                  </a:lnTo>
                  <a:lnTo>
                    <a:pt x="99" y="9"/>
                  </a:lnTo>
                  <a:lnTo>
                    <a:pt x="101" y="7"/>
                  </a:lnTo>
                  <a:lnTo>
                    <a:pt x="106" y="5"/>
                  </a:lnTo>
                  <a:lnTo>
                    <a:pt x="110" y="5"/>
                  </a:lnTo>
                  <a:lnTo>
                    <a:pt x="117" y="1"/>
                  </a:lnTo>
                  <a:lnTo>
                    <a:pt x="123" y="1"/>
                  </a:lnTo>
                  <a:lnTo>
                    <a:pt x="131" y="1"/>
                  </a:lnTo>
                  <a:lnTo>
                    <a:pt x="134" y="0"/>
                  </a:lnTo>
                  <a:lnTo>
                    <a:pt x="136" y="1"/>
                  </a:lnTo>
                  <a:lnTo>
                    <a:pt x="142" y="1"/>
                  </a:lnTo>
                  <a:lnTo>
                    <a:pt x="14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1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115">
              <a:extLst>
                <a:ext uri="{FF2B5EF4-FFF2-40B4-BE49-F238E27FC236}">
                  <a16:creationId xmlns:a16="http://schemas.microsoft.com/office/drawing/2014/main" id="{99916356-7CF5-4902-9BF2-7B33FAA9B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80986" y="10679271"/>
              <a:ext cx="335072" cy="208290"/>
            </a:xfrm>
            <a:custGeom>
              <a:avLst/>
              <a:gdLst>
                <a:gd name="T0" fmla="*/ 37 w 37"/>
                <a:gd name="T1" fmla="*/ 0 h 23"/>
                <a:gd name="T2" fmla="*/ 37 w 37"/>
                <a:gd name="T3" fmla="*/ 2 h 23"/>
                <a:gd name="T4" fmla="*/ 35 w 37"/>
                <a:gd name="T5" fmla="*/ 4 h 23"/>
                <a:gd name="T6" fmla="*/ 31 w 37"/>
                <a:gd name="T7" fmla="*/ 6 h 23"/>
                <a:gd name="T8" fmla="*/ 28 w 37"/>
                <a:gd name="T9" fmla="*/ 10 h 23"/>
                <a:gd name="T10" fmla="*/ 30 w 37"/>
                <a:gd name="T11" fmla="*/ 14 h 23"/>
                <a:gd name="T12" fmla="*/ 30 w 37"/>
                <a:gd name="T13" fmla="*/ 17 h 23"/>
                <a:gd name="T14" fmla="*/ 24 w 37"/>
                <a:gd name="T15" fmla="*/ 15 h 23"/>
                <a:gd name="T16" fmla="*/ 22 w 37"/>
                <a:gd name="T17" fmla="*/ 17 h 23"/>
                <a:gd name="T18" fmla="*/ 18 w 37"/>
                <a:gd name="T19" fmla="*/ 21 h 23"/>
                <a:gd name="T20" fmla="*/ 15 w 37"/>
                <a:gd name="T21" fmla="*/ 21 h 23"/>
                <a:gd name="T22" fmla="*/ 13 w 37"/>
                <a:gd name="T23" fmla="*/ 23 h 23"/>
                <a:gd name="T24" fmla="*/ 11 w 37"/>
                <a:gd name="T25" fmla="*/ 21 h 23"/>
                <a:gd name="T26" fmla="*/ 5 w 37"/>
                <a:gd name="T27" fmla="*/ 23 h 23"/>
                <a:gd name="T28" fmla="*/ 1 w 37"/>
                <a:gd name="T29" fmla="*/ 19 h 23"/>
                <a:gd name="T30" fmla="*/ 0 w 37"/>
                <a:gd name="T31" fmla="*/ 17 h 23"/>
                <a:gd name="T32" fmla="*/ 0 w 37"/>
                <a:gd name="T33" fmla="*/ 14 h 23"/>
                <a:gd name="T34" fmla="*/ 1 w 37"/>
                <a:gd name="T35" fmla="*/ 12 h 23"/>
                <a:gd name="T36" fmla="*/ 3 w 37"/>
                <a:gd name="T37" fmla="*/ 10 h 23"/>
                <a:gd name="T38" fmla="*/ 7 w 37"/>
                <a:gd name="T39" fmla="*/ 12 h 23"/>
                <a:gd name="T40" fmla="*/ 9 w 37"/>
                <a:gd name="T41" fmla="*/ 10 h 23"/>
                <a:gd name="T42" fmla="*/ 11 w 37"/>
                <a:gd name="T43" fmla="*/ 8 h 23"/>
                <a:gd name="T44" fmla="*/ 11 w 37"/>
                <a:gd name="T45" fmla="*/ 6 h 23"/>
                <a:gd name="T46" fmla="*/ 13 w 37"/>
                <a:gd name="T47" fmla="*/ 6 h 23"/>
                <a:gd name="T48" fmla="*/ 16 w 37"/>
                <a:gd name="T49" fmla="*/ 8 h 23"/>
                <a:gd name="T50" fmla="*/ 22 w 37"/>
                <a:gd name="T51" fmla="*/ 8 h 23"/>
                <a:gd name="T52" fmla="*/ 30 w 37"/>
                <a:gd name="T53" fmla="*/ 4 h 23"/>
                <a:gd name="T54" fmla="*/ 33 w 37"/>
                <a:gd name="T55" fmla="*/ 2 h 23"/>
                <a:gd name="T56" fmla="*/ 37 w 37"/>
                <a:gd name="T5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7" h="23">
                  <a:moveTo>
                    <a:pt x="37" y="0"/>
                  </a:moveTo>
                  <a:lnTo>
                    <a:pt x="37" y="2"/>
                  </a:lnTo>
                  <a:lnTo>
                    <a:pt x="35" y="4"/>
                  </a:lnTo>
                  <a:lnTo>
                    <a:pt x="31" y="6"/>
                  </a:lnTo>
                  <a:lnTo>
                    <a:pt x="28" y="10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24" y="15"/>
                  </a:lnTo>
                  <a:lnTo>
                    <a:pt x="22" y="17"/>
                  </a:lnTo>
                  <a:lnTo>
                    <a:pt x="18" y="21"/>
                  </a:lnTo>
                  <a:lnTo>
                    <a:pt x="15" y="21"/>
                  </a:lnTo>
                  <a:lnTo>
                    <a:pt x="13" y="23"/>
                  </a:lnTo>
                  <a:lnTo>
                    <a:pt x="11" y="21"/>
                  </a:lnTo>
                  <a:lnTo>
                    <a:pt x="5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1" y="12"/>
                  </a:lnTo>
                  <a:lnTo>
                    <a:pt x="3" y="10"/>
                  </a:lnTo>
                  <a:lnTo>
                    <a:pt x="7" y="12"/>
                  </a:lnTo>
                  <a:lnTo>
                    <a:pt x="9" y="10"/>
                  </a:lnTo>
                  <a:lnTo>
                    <a:pt x="11" y="8"/>
                  </a:lnTo>
                  <a:lnTo>
                    <a:pt x="11" y="6"/>
                  </a:lnTo>
                  <a:lnTo>
                    <a:pt x="13" y="6"/>
                  </a:lnTo>
                  <a:lnTo>
                    <a:pt x="16" y="8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3" y="2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84">
              <a:extLst>
                <a:ext uri="{FF2B5EF4-FFF2-40B4-BE49-F238E27FC236}">
                  <a16:creationId xmlns:a16="http://schemas.microsoft.com/office/drawing/2014/main" id="{2FC4EDE4-8DE9-4DCC-B6F0-9F2673698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72975" y="9607664"/>
              <a:ext cx="581742" cy="446456"/>
            </a:xfrm>
            <a:custGeom>
              <a:avLst/>
              <a:gdLst>
                <a:gd name="T0" fmla="*/ 28 w 43"/>
                <a:gd name="T1" fmla="*/ 0 h 33"/>
                <a:gd name="T2" fmla="*/ 29 w 43"/>
                <a:gd name="T3" fmla="*/ 0 h 33"/>
                <a:gd name="T4" fmla="*/ 37 w 43"/>
                <a:gd name="T5" fmla="*/ 5 h 33"/>
                <a:gd name="T6" fmla="*/ 41 w 43"/>
                <a:gd name="T7" fmla="*/ 13 h 33"/>
                <a:gd name="T8" fmla="*/ 41 w 43"/>
                <a:gd name="T9" fmla="*/ 16 h 33"/>
                <a:gd name="T10" fmla="*/ 43 w 43"/>
                <a:gd name="T11" fmla="*/ 20 h 33"/>
                <a:gd name="T12" fmla="*/ 41 w 43"/>
                <a:gd name="T13" fmla="*/ 22 h 33"/>
                <a:gd name="T14" fmla="*/ 37 w 43"/>
                <a:gd name="T15" fmla="*/ 22 h 33"/>
                <a:gd name="T16" fmla="*/ 33 w 43"/>
                <a:gd name="T17" fmla="*/ 24 h 33"/>
                <a:gd name="T18" fmla="*/ 24 w 43"/>
                <a:gd name="T19" fmla="*/ 24 h 33"/>
                <a:gd name="T20" fmla="*/ 22 w 43"/>
                <a:gd name="T21" fmla="*/ 26 h 33"/>
                <a:gd name="T22" fmla="*/ 20 w 43"/>
                <a:gd name="T23" fmla="*/ 28 h 33"/>
                <a:gd name="T24" fmla="*/ 16 w 43"/>
                <a:gd name="T25" fmla="*/ 30 h 33"/>
                <a:gd name="T26" fmla="*/ 9 w 43"/>
                <a:gd name="T27" fmla="*/ 33 h 33"/>
                <a:gd name="T28" fmla="*/ 9 w 43"/>
                <a:gd name="T29" fmla="*/ 33 h 33"/>
                <a:gd name="T30" fmla="*/ 5 w 43"/>
                <a:gd name="T31" fmla="*/ 31 h 33"/>
                <a:gd name="T32" fmla="*/ 3 w 43"/>
                <a:gd name="T33" fmla="*/ 28 h 33"/>
                <a:gd name="T34" fmla="*/ 1 w 43"/>
                <a:gd name="T35" fmla="*/ 22 h 33"/>
                <a:gd name="T36" fmla="*/ 0 w 43"/>
                <a:gd name="T37" fmla="*/ 16 h 33"/>
                <a:gd name="T38" fmla="*/ 1 w 43"/>
                <a:gd name="T39" fmla="*/ 11 h 33"/>
                <a:gd name="T40" fmla="*/ 1 w 43"/>
                <a:gd name="T41" fmla="*/ 11 h 33"/>
                <a:gd name="T42" fmla="*/ 3 w 43"/>
                <a:gd name="T43" fmla="*/ 9 h 33"/>
                <a:gd name="T44" fmla="*/ 3 w 43"/>
                <a:gd name="T45" fmla="*/ 7 h 33"/>
                <a:gd name="T46" fmla="*/ 7 w 43"/>
                <a:gd name="T47" fmla="*/ 5 h 33"/>
                <a:gd name="T48" fmla="*/ 11 w 43"/>
                <a:gd name="T49" fmla="*/ 3 h 33"/>
                <a:gd name="T50" fmla="*/ 13 w 43"/>
                <a:gd name="T51" fmla="*/ 2 h 33"/>
                <a:gd name="T52" fmla="*/ 20 w 43"/>
                <a:gd name="T53" fmla="*/ 0 h 33"/>
                <a:gd name="T54" fmla="*/ 22 w 43"/>
                <a:gd name="T55" fmla="*/ 0 h 33"/>
                <a:gd name="T56" fmla="*/ 28 w 43"/>
                <a:gd name="T5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33">
                  <a:moveTo>
                    <a:pt x="28" y="0"/>
                  </a:moveTo>
                  <a:lnTo>
                    <a:pt x="29" y="0"/>
                  </a:lnTo>
                  <a:lnTo>
                    <a:pt x="37" y="5"/>
                  </a:lnTo>
                  <a:lnTo>
                    <a:pt x="41" y="13"/>
                  </a:lnTo>
                  <a:lnTo>
                    <a:pt x="41" y="16"/>
                  </a:lnTo>
                  <a:lnTo>
                    <a:pt x="43" y="20"/>
                  </a:lnTo>
                  <a:lnTo>
                    <a:pt x="41" y="22"/>
                  </a:lnTo>
                  <a:lnTo>
                    <a:pt x="37" y="22"/>
                  </a:lnTo>
                  <a:lnTo>
                    <a:pt x="33" y="24"/>
                  </a:lnTo>
                  <a:lnTo>
                    <a:pt x="24" y="24"/>
                  </a:lnTo>
                  <a:lnTo>
                    <a:pt x="22" y="26"/>
                  </a:lnTo>
                  <a:lnTo>
                    <a:pt x="20" y="28"/>
                  </a:lnTo>
                  <a:lnTo>
                    <a:pt x="16" y="30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5" y="31"/>
                  </a:lnTo>
                  <a:lnTo>
                    <a:pt x="3" y="28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3" y="9"/>
                  </a:lnTo>
                  <a:lnTo>
                    <a:pt x="3" y="7"/>
                  </a:lnTo>
                  <a:lnTo>
                    <a:pt x="7" y="5"/>
                  </a:lnTo>
                  <a:lnTo>
                    <a:pt x="11" y="3"/>
                  </a:lnTo>
                  <a:lnTo>
                    <a:pt x="13" y="2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80">
              <a:extLst>
                <a:ext uri="{FF2B5EF4-FFF2-40B4-BE49-F238E27FC236}">
                  <a16:creationId xmlns:a16="http://schemas.microsoft.com/office/drawing/2014/main" id="{4FE60639-E208-4F99-831C-6C26FB6DD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7686" y="7903036"/>
              <a:ext cx="2002264" cy="1298766"/>
            </a:xfrm>
            <a:custGeom>
              <a:avLst/>
              <a:gdLst>
                <a:gd name="T0" fmla="*/ 101 w 148"/>
                <a:gd name="T1" fmla="*/ 8 h 96"/>
                <a:gd name="T2" fmla="*/ 109 w 148"/>
                <a:gd name="T3" fmla="*/ 17 h 96"/>
                <a:gd name="T4" fmla="*/ 120 w 148"/>
                <a:gd name="T5" fmla="*/ 28 h 96"/>
                <a:gd name="T6" fmla="*/ 122 w 148"/>
                <a:gd name="T7" fmla="*/ 49 h 96"/>
                <a:gd name="T8" fmla="*/ 127 w 148"/>
                <a:gd name="T9" fmla="*/ 60 h 96"/>
                <a:gd name="T10" fmla="*/ 139 w 148"/>
                <a:gd name="T11" fmla="*/ 60 h 96"/>
                <a:gd name="T12" fmla="*/ 146 w 148"/>
                <a:gd name="T13" fmla="*/ 58 h 96"/>
                <a:gd name="T14" fmla="*/ 146 w 148"/>
                <a:gd name="T15" fmla="*/ 62 h 96"/>
                <a:gd name="T16" fmla="*/ 148 w 148"/>
                <a:gd name="T17" fmla="*/ 66 h 96"/>
                <a:gd name="T18" fmla="*/ 142 w 148"/>
                <a:gd name="T19" fmla="*/ 71 h 96"/>
                <a:gd name="T20" fmla="*/ 137 w 148"/>
                <a:gd name="T21" fmla="*/ 75 h 96"/>
                <a:gd name="T22" fmla="*/ 135 w 148"/>
                <a:gd name="T23" fmla="*/ 81 h 96"/>
                <a:gd name="T24" fmla="*/ 133 w 148"/>
                <a:gd name="T25" fmla="*/ 88 h 96"/>
                <a:gd name="T26" fmla="*/ 131 w 148"/>
                <a:gd name="T27" fmla="*/ 92 h 96"/>
                <a:gd name="T28" fmla="*/ 125 w 148"/>
                <a:gd name="T29" fmla="*/ 88 h 96"/>
                <a:gd name="T30" fmla="*/ 120 w 148"/>
                <a:gd name="T31" fmla="*/ 86 h 96"/>
                <a:gd name="T32" fmla="*/ 109 w 148"/>
                <a:gd name="T33" fmla="*/ 85 h 96"/>
                <a:gd name="T34" fmla="*/ 96 w 148"/>
                <a:gd name="T35" fmla="*/ 90 h 96"/>
                <a:gd name="T36" fmla="*/ 90 w 148"/>
                <a:gd name="T37" fmla="*/ 94 h 96"/>
                <a:gd name="T38" fmla="*/ 81 w 148"/>
                <a:gd name="T39" fmla="*/ 94 h 96"/>
                <a:gd name="T40" fmla="*/ 75 w 148"/>
                <a:gd name="T41" fmla="*/ 94 h 96"/>
                <a:gd name="T42" fmla="*/ 68 w 148"/>
                <a:gd name="T43" fmla="*/ 94 h 96"/>
                <a:gd name="T44" fmla="*/ 58 w 148"/>
                <a:gd name="T45" fmla="*/ 94 h 96"/>
                <a:gd name="T46" fmla="*/ 54 w 148"/>
                <a:gd name="T47" fmla="*/ 92 h 96"/>
                <a:gd name="T48" fmla="*/ 45 w 148"/>
                <a:gd name="T49" fmla="*/ 94 h 96"/>
                <a:gd name="T50" fmla="*/ 45 w 148"/>
                <a:gd name="T51" fmla="*/ 90 h 96"/>
                <a:gd name="T52" fmla="*/ 43 w 148"/>
                <a:gd name="T53" fmla="*/ 85 h 96"/>
                <a:gd name="T54" fmla="*/ 38 w 148"/>
                <a:gd name="T55" fmla="*/ 81 h 96"/>
                <a:gd name="T56" fmla="*/ 39 w 148"/>
                <a:gd name="T57" fmla="*/ 75 h 96"/>
                <a:gd name="T58" fmla="*/ 30 w 148"/>
                <a:gd name="T59" fmla="*/ 79 h 96"/>
                <a:gd name="T60" fmla="*/ 24 w 148"/>
                <a:gd name="T61" fmla="*/ 77 h 96"/>
                <a:gd name="T62" fmla="*/ 17 w 148"/>
                <a:gd name="T63" fmla="*/ 73 h 96"/>
                <a:gd name="T64" fmla="*/ 19 w 148"/>
                <a:gd name="T65" fmla="*/ 66 h 96"/>
                <a:gd name="T66" fmla="*/ 10 w 148"/>
                <a:gd name="T67" fmla="*/ 60 h 96"/>
                <a:gd name="T68" fmla="*/ 4 w 148"/>
                <a:gd name="T69" fmla="*/ 51 h 96"/>
                <a:gd name="T70" fmla="*/ 0 w 148"/>
                <a:gd name="T71" fmla="*/ 49 h 96"/>
                <a:gd name="T72" fmla="*/ 6 w 148"/>
                <a:gd name="T73" fmla="*/ 43 h 96"/>
                <a:gd name="T74" fmla="*/ 11 w 148"/>
                <a:gd name="T75" fmla="*/ 41 h 96"/>
                <a:gd name="T76" fmla="*/ 15 w 148"/>
                <a:gd name="T77" fmla="*/ 36 h 96"/>
                <a:gd name="T78" fmla="*/ 24 w 148"/>
                <a:gd name="T79" fmla="*/ 15 h 96"/>
                <a:gd name="T80" fmla="*/ 32 w 148"/>
                <a:gd name="T81" fmla="*/ 8 h 96"/>
                <a:gd name="T82" fmla="*/ 34 w 148"/>
                <a:gd name="T83" fmla="*/ 4 h 96"/>
                <a:gd name="T84" fmla="*/ 38 w 148"/>
                <a:gd name="T85" fmla="*/ 2 h 96"/>
                <a:gd name="T86" fmla="*/ 49 w 148"/>
                <a:gd name="T87" fmla="*/ 4 h 96"/>
                <a:gd name="T88" fmla="*/ 56 w 148"/>
                <a:gd name="T89" fmla="*/ 8 h 96"/>
                <a:gd name="T90" fmla="*/ 62 w 148"/>
                <a:gd name="T91" fmla="*/ 12 h 96"/>
                <a:gd name="T92" fmla="*/ 71 w 148"/>
                <a:gd name="T93" fmla="*/ 10 h 96"/>
                <a:gd name="T94" fmla="*/ 86 w 148"/>
                <a:gd name="T95" fmla="*/ 4 h 96"/>
                <a:gd name="T96" fmla="*/ 99 w 148"/>
                <a:gd name="T9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8" h="96">
                  <a:moveTo>
                    <a:pt x="99" y="0"/>
                  </a:moveTo>
                  <a:lnTo>
                    <a:pt x="101" y="8"/>
                  </a:lnTo>
                  <a:lnTo>
                    <a:pt x="109" y="13"/>
                  </a:lnTo>
                  <a:lnTo>
                    <a:pt x="109" y="17"/>
                  </a:lnTo>
                  <a:lnTo>
                    <a:pt x="118" y="25"/>
                  </a:lnTo>
                  <a:lnTo>
                    <a:pt x="120" y="28"/>
                  </a:lnTo>
                  <a:lnTo>
                    <a:pt x="122" y="34"/>
                  </a:lnTo>
                  <a:lnTo>
                    <a:pt x="122" y="49"/>
                  </a:lnTo>
                  <a:lnTo>
                    <a:pt x="124" y="55"/>
                  </a:lnTo>
                  <a:lnTo>
                    <a:pt x="127" y="60"/>
                  </a:lnTo>
                  <a:lnTo>
                    <a:pt x="131" y="60"/>
                  </a:lnTo>
                  <a:lnTo>
                    <a:pt x="139" y="60"/>
                  </a:lnTo>
                  <a:lnTo>
                    <a:pt x="140" y="58"/>
                  </a:lnTo>
                  <a:lnTo>
                    <a:pt x="146" y="58"/>
                  </a:lnTo>
                  <a:lnTo>
                    <a:pt x="148" y="60"/>
                  </a:lnTo>
                  <a:lnTo>
                    <a:pt x="146" y="62"/>
                  </a:lnTo>
                  <a:lnTo>
                    <a:pt x="148" y="64"/>
                  </a:lnTo>
                  <a:lnTo>
                    <a:pt x="148" y="66"/>
                  </a:lnTo>
                  <a:lnTo>
                    <a:pt x="146" y="70"/>
                  </a:lnTo>
                  <a:lnTo>
                    <a:pt x="142" y="71"/>
                  </a:lnTo>
                  <a:lnTo>
                    <a:pt x="137" y="71"/>
                  </a:lnTo>
                  <a:lnTo>
                    <a:pt x="137" y="75"/>
                  </a:lnTo>
                  <a:lnTo>
                    <a:pt x="133" y="77"/>
                  </a:lnTo>
                  <a:lnTo>
                    <a:pt x="135" y="81"/>
                  </a:lnTo>
                  <a:lnTo>
                    <a:pt x="135" y="85"/>
                  </a:lnTo>
                  <a:lnTo>
                    <a:pt x="133" y="88"/>
                  </a:lnTo>
                  <a:lnTo>
                    <a:pt x="135" y="92"/>
                  </a:lnTo>
                  <a:lnTo>
                    <a:pt x="131" y="92"/>
                  </a:lnTo>
                  <a:lnTo>
                    <a:pt x="129" y="90"/>
                  </a:lnTo>
                  <a:lnTo>
                    <a:pt x="125" y="88"/>
                  </a:lnTo>
                  <a:lnTo>
                    <a:pt x="122" y="90"/>
                  </a:lnTo>
                  <a:lnTo>
                    <a:pt x="120" y="86"/>
                  </a:lnTo>
                  <a:lnTo>
                    <a:pt x="114" y="85"/>
                  </a:lnTo>
                  <a:lnTo>
                    <a:pt x="109" y="85"/>
                  </a:lnTo>
                  <a:lnTo>
                    <a:pt x="105" y="85"/>
                  </a:lnTo>
                  <a:lnTo>
                    <a:pt x="96" y="90"/>
                  </a:lnTo>
                  <a:lnTo>
                    <a:pt x="94" y="92"/>
                  </a:lnTo>
                  <a:lnTo>
                    <a:pt x="90" y="94"/>
                  </a:lnTo>
                  <a:lnTo>
                    <a:pt x="88" y="96"/>
                  </a:lnTo>
                  <a:lnTo>
                    <a:pt x="81" y="94"/>
                  </a:lnTo>
                  <a:lnTo>
                    <a:pt x="79" y="94"/>
                  </a:lnTo>
                  <a:lnTo>
                    <a:pt x="75" y="94"/>
                  </a:lnTo>
                  <a:lnTo>
                    <a:pt x="71" y="94"/>
                  </a:lnTo>
                  <a:lnTo>
                    <a:pt x="68" y="94"/>
                  </a:lnTo>
                  <a:lnTo>
                    <a:pt x="64" y="96"/>
                  </a:lnTo>
                  <a:lnTo>
                    <a:pt x="58" y="94"/>
                  </a:lnTo>
                  <a:lnTo>
                    <a:pt x="56" y="94"/>
                  </a:lnTo>
                  <a:lnTo>
                    <a:pt x="54" y="92"/>
                  </a:lnTo>
                  <a:lnTo>
                    <a:pt x="49" y="92"/>
                  </a:lnTo>
                  <a:lnTo>
                    <a:pt x="45" y="94"/>
                  </a:lnTo>
                  <a:lnTo>
                    <a:pt x="43" y="92"/>
                  </a:lnTo>
                  <a:lnTo>
                    <a:pt x="45" y="90"/>
                  </a:lnTo>
                  <a:lnTo>
                    <a:pt x="45" y="86"/>
                  </a:lnTo>
                  <a:lnTo>
                    <a:pt x="43" y="85"/>
                  </a:lnTo>
                  <a:lnTo>
                    <a:pt x="38" y="85"/>
                  </a:lnTo>
                  <a:lnTo>
                    <a:pt x="38" y="81"/>
                  </a:lnTo>
                  <a:lnTo>
                    <a:pt x="38" y="79"/>
                  </a:lnTo>
                  <a:lnTo>
                    <a:pt x="39" y="75"/>
                  </a:lnTo>
                  <a:lnTo>
                    <a:pt x="34" y="75"/>
                  </a:lnTo>
                  <a:lnTo>
                    <a:pt x="30" y="79"/>
                  </a:lnTo>
                  <a:lnTo>
                    <a:pt x="28" y="75"/>
                  </a:lnTo>
                  <a:lnTo>
                    <a:pt x="24" y="77"/>
                  </a:lnTo>
                  <a:lnTo>
                    <a:pt x="23" y="75"/>
                  </a:lnTo>
                  <a:lnTo>
                    <a:pt x="17" y="73"/>
                  </a:lnTo>
                  <a:lnTo>
                    <a:pt x="17" y="71"/>
                  </a:lnTo>
                  <a:lnTo>
                    <a:pt x="19" y="66"/>
                  </a:lnTo>
                  <a:lnTo>
                    <a:pt x="15" y="64"/>
                  </a:lnTo>
                  <a:lnTo>
                    <a:pt x="10" y="60"/>
                  </a:lnTo>
                  <a:lnTo>
                    <a:pt x="10" y="58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0" y="49"/>
                  </a:lnTo>
                  <a:lnTo>
                    <a:pt x="2" y="45"/>
                  </a:lnTo>
                  <a:lnTo>
                    <a:pt x="6" y="43"/>
                  </a:lnTo>
                  <a:lnTo>
                    <a:pt x="8" y="41"/>
                  </a:lnTo>
                  <a:lnTo>
                    <a:pt x="11" y="41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21" y="27"/>
                  </a:lnTo>
                  <a:lnTo>
                    <a:pt x="24" y="15"/>
                  </a:lnTo>
                  <a:lnTo>
                    <a:pt x="28" y="10"/>
                  </a:lnTo>
                  <a:lnTo>
                    <a:pt x="32" y="8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38" y="2"/>
                  </a:lnTo>
                  <a:lnTo>
                    <a:pt x="41" y="2"/>
                  </a:lnTo>
                  <a:lnTo>
                    <a:pt x="49" y="4"/>
                  </a:lnTo>
                  <a:lnTo>
                    <a:pt x="53" y="4"/>
                  </a:lnTo>
                  <a:lnTo>
                    <a:pt x="56" y="8"/>
                  </a:lnTo>
                  <a:lnTo>
                    <a:pt x="58" y="10"/>
                  </a:lnTo>
                  <a:lnTo>
                    <a:pt x="62" y="12"/>
                  </a:lnTo>
                  <a:lnTo>
                    <a:pt x="68" y="10"/>
                  </a:lnTo>
                  <a:lnTo>
                    <a:pt x="71" y="10"/>
                  </a:lnTo>
                  <a:lnTo>
                    <a:pt x="73" y="6"/>
                  </a:lnTo>
                  <a:lnTo>
                    <a:pt x="86" y="4"/>
                  </a:lnTo>
                  <a:lnTo>
                    <a:pt x="90" y="2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81">
              <a:extLst>
                <a:ext uri="{FF2B5EF4-FFF2-40B4-BE49-F238E27FC236}">
                  <a16:creationId xmlns:a16="http://schemas.microsoft.com/office/drawing/2014/main" id="{68C54F3D-12C1-47B6-813C-C2B7575B4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85375" y="7835387"/>
              <a:ext cx="1312298" cy="825262"/>
            </a:xfrm>
            <a:custGeom>
              <a:avLst/>
              <a:gdLst>
                <a:gd name="T0" fmla="*/ 86 w 97"/>
                <a:gd name="T1" fmla="*/ 0 h 61"/>
                <a:gd name="T2" fmla="*/ 91 w 97"/>
                <a:gd name="T3" fmla="*/ 3 h 61"/>
                <a:gd name="T4" fmla="*/ 95 w 97"/>
                <a:gd name="T5" fmla="*/ 5 h 61"/>
                <a:gd name="T6" fmla="*/ 97 w 97"/>
                <a:gd name="T7" fmla="*/ 9 h 61"/>
                <a:gd name="T8" fmla="*/ 95 w 97"/>
                <a:gd name="T9" fmla="*/ 13 h 61"/>
                <a:gd name="T10" fmla="*/ 91 w 97"/>
                <a:gd name="T11" fmla="*/ 15 h 61"/>
                <a:gd name="T12" fmla="*/ 87 w 97"/>
                <a:gd name="T13" fmla="*/ 20 h 61"/>
                <a:gd name="T14" fmla="*/ 84 w 97"/>
                <a:gd name="T15" fmla="*/ 32 h 61"/>
                <a:gd name="T16" fmla="*/ 78 w 97"/>
                <a:gd name="T17" fmla="*/ 41 h 61"/>
                <a:gd name="T18" fmla="*/ 78 w 97"/>
                <a:gd name="T19" fmla="*/ 43 h 61"/>
                <a:gd name="T20" fmla="*/ 74 w 97"/>
                <a:gd name="T21" fmla="*/ 46 h 61"/>
                <a:gd name="T22" fmla="*/ 71 w 97"/>
                <a:gd name="T23" fmla="*/ 46 h 61"/>
                <a:gd name="T24" fmla="*/ 69 w 97"/>
                <a:gd name="T25" fmla="*/ 48 h 61"/>
                <a:gd name="T26" fmla="*/ 65 w 97"/>
                <a:gd name="T27" fmla="*/ 50 h 61"/>
                <a:gd name="T28" fmla="*/ 63 w 97"/>
                <a:gd name="T29" fmla="*/ 54 h 61"/>
                <a:gd name="T30" fmla="*/ 59 w 97"/>
                <a:gd name="T31" fmla="*/ 52 h 61"/>
                <a:gd name="T32" fmla="*/ 56 w 97"/>
                <a:gd name="T33" fmla="*/ 52 h 61"/>
                <a:gd name="T34" fmla="*/ 54 w 97"/>
                <a:gd name="T35" fmla="*/ 50 h 61"/>
                <a:gd name="T36" fmla="*/ 50 w 97"/>
                <a:gd name="T37" fmla="*/ 54 h 61"/>
                <a:gd name="T38" fmla="*/ 48 w 97"/>
                <a:gd name="T39" fmla="*/ 56 h 61"/>
                <a:gd name="T40" fmla="*/ 46 w 97"/>
                <a:gd name="T41" fmla="*/ 56 h 61"/>
                <a:gd name="T42" fmla="*/ 43 w 97"/>
                <a:gd name="T43" fmla="*/ 58 h 61"/>
                <a:gd name="T44" fmla="*/ 39 w 97"/>
                <a:gd name="T45" fmla="*/ 60 h 61"/>
                <a:gd name="T46" fmla="*/ 37 w 97"/>
                <a:gd name="T47" fmla="*/ 60 h 61"/>
                <a:gd name="T48" fmla="*/ 35 w 97"/>
                <a:gd name="T49" fmla="*/ 61 h 61"/>
                <a:gd name="T50" fmla="*/ 30 w 97"/>
                <a:gd name="T51" fmla="*/ 60 h 61"/>
                <a:gd name="T52" fmla="*/ 20 w 97"/>
                <a:gd name="T53" fmla="*/ 58 h 61"/>
                <a:gd name="T54" fmla="*/ 18 w 97"/>
                <a:gd name="T55" fmla="*/ 56 h 61"/>
                <a:gd name="T56" fmla="*/ 15 w 97"/>
                <a:gd name="T57" fmla="*/ 56 h 61"/>
                <a:gd name="T58" fmla="*/ 7 w 97"/>
                <a:gd name="T59" fmla="*/ 48 h 61"/>
                <a:gd name="T60" fmla="*/ 3 w 97"/>
                <a:gd name="T61" fmla="*/ 48 h 61"/>
                <a:gd name="T62" fmla="*/ 3 w 97"/>
                <a:gd name="T63" fmla="*/ 43 h 61"/>
                <a:gd name="T64" fmla="*/ 0 w 97"/>
                <a:gd name="T65" fmla="*/ 37 h 61"/>
                <a:gd name="T66" fmla="*/ 0 w 97"/>
                <a:gd name="T67" fmla="*/ 37 h 61"/>
                <a:gd name="T68" fmla="*/ 3 w 97"/>
                <a:gd name="T69" fmla="*/ 33 h 61"/>
                <a:gd name="T70" fmla="*/ 1 w 97"/>
                <a:gd name="T71" fmla="*/ 32 h 61"/>
                <a:gd name="T72" fmla="*/ 1 w 97"/>
                <a:gd name="T73" fmla="*/ 28 h 61"/>
                <a:gd name="T74" fmla="*/ 3 w 97"/>
                <a:gd name="T75" fmla="*/ 24 h 61"/>
                <a:gd name="T76" fmla="*/ 0 w 97"/>
                <a:gd name="T77" fmla="*/ 20 h 61"/>
                <a:gd name="T78" fmla="*/ 0 w 97"/>
                <a:gd name="T79" fmla="*/ 18 h 61"/>
                <a:gd name="T80" fmla="*/ 7 w 97"/>
                <a:gd name="T81" fmla="*/ 18 h 61"/>
                <a:gd name="T82" fmla="*/ 9 w 97"/>
                <a:gd name="T83" fmla="*/ 15 h 61"/>
                <a:gd name="T84" fmla="*/ 7 w 97"/>
                <a:gd name="T85" fmla="*/ 13 h 61"/>
                <a:gd name="T86" fmla="*/ 7 w 97"/>
                <a:gd name="T87" fmla="*/ 9 h 61"/>
                <a:gd name="T88" fmla="*/ 18 w 97"/>
                <a:gd name="T89" fmla="*/ 17 h 61"/>
                <a:gd name="T90" fmla="*/ 24 w 97"/>
                <a:gd name="T91" fmla="*/ 17 h 61"/>
                <a:gd name="T92" fmla="*/ 30 w 97"/>
                <a:gd name="T93" fmla="*/ 15 h 61"/>
                <a:gd name="T94" fmla="*/ 39 w 97"/>
                <a:gd name="T95" fmla="*/ 15 h 61"/>
                <a:gd name="T96" fmla="*/ 39 w 97"/>
                <a:gd name="T97" fmla="*/ 11 h 61"/>
                <a:gd name="T98" fmla="*/ 44 w 97"/>
                <a:gd name="T99" fmla="*/ 9 h 61"/>
                <a:gd name="T100" fmla="*/ 50 w 97"/>
                <a:gd name="T101" fmla="*/ 5 h 61"/>
                <a:gd name="T102" fmla="*/ 54 w 97"/>
                <a:gd name="T103" fmla="*/ 11 h 61"/>
                <a:gd name="T104" fmla="*/ 56 w 97"/>
                <a:gd name="T105" fmla="*/ 7 h 61"/>
                <a:gd name="T106" fmla="*/ 58 w 97"/>
                <a:gd name="T107" fmla="*/ 5 h 61"/>
                <a:gd name="T108" fmla="*/ 61 w 97"/>
                <a:gd name="T109" fmla="*/ 0 h 61"/>
                <a:gd name="T110" fmla="*/ 67 w 97"/>
                <a:gd name="T111" fmla="*/ 0 h 61"/>
                <a:gd name="T112" fmla="*/ 71 w 97"/>
                <a:gd name="T113" fmla="*/ 0 h 61"/>
                <a:gd name="T114" fmla="*/ 78 w 97"/>
                <a:gd name="T115" fmla="*/ 0 h 61"/>
                <a:gd name="T116" fmla="*/ 82 w 97"/>
                <a:gd name="T117" fmla="*/ 2 h 61"/>
                <a:gd name="T118" fmla="*/ 86 w 97"/>
                <a:gd name="T1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7" h="61">
                  <a:moveTo>
                    <a:pt x="86" y="0"/>
                  </a:moveTo>
                  <a:lnTo>
                    <a:pt x="91" y="3"/>
                  </a:lnTo>
                  <a:lnTo>
                    <a:pt x="95" y="5"/>
                  </a:lnTo>
                  <a:lnTo>
                    <a:pt x="97" y="9"/>
                  </a:lnTo>
                  <a:lnTo>
                    <a:pt x="95" y="13"/>
                  </a:lnTo>
                  <a:lnTo>
                    <a:pt x="91" y="15"/>
                  </a:lnTo>
                  <a:lnTo>
                    <a:pt x="87" y="20"/>
                  </a:lnTo>
                  <a:lnTo>
                    <a:pt x="84" y="32"/>
                  </a:lnTo>
                  <a:lnTo>
                    <a:pt x="78" y="41"/>
                  </a:lnTo>
                  <a:lnTo>
                    <a:pt x="78" y="43"/>
                  </a:lnTo>
                  <a:lnTo>
                    <a:pt x="74" y="46"/>
                  </a:lnTo>
                  <a:lnTo>
                    <a:pt x="71" y="46"/>
                  </a:lnTo>
                  <a:lnTo>
                    <a:pt x="69" y="48"/>
                  </a:lnTo>
                  <a:lnTo>
                    <a:pt x="65" y="50"/>
                  </a:lnTo>
                  <a:lnTo>
                    <a:pt x="63" y="54"/>
                  </a:lnTo>
                  <a:lnTo>
                    <a:pt x="59" y="52"/>
                  </a:lnTo>
                  <a:lnTo>
                    <a:pt x="56" y="52"/>
                  </a:lnTo>
                  <a:lnTo>
                    <a:pt x="54" y="50"/>
                  </a:lnTo>
                  <a:lnTo>
                    <a:pt x="50" y="54"/>
                  </a:lnTo>
                  <a:lnTo>
                    <a:pt x="48" y="56"/>
                  </a:lnTo>
                  <a:lnTo>
                    <a:pt x="46" y="56"/>
                  </a:lnTo>
                  <a:lnTo>
                    <a:pt x="43" y="58"/>
                  </a:lnTo>
                  <a:lnTo>
                    <a:pt x="39" y="60"/>
                  </a:lnTo>
                  <a:lnTo>
                    <a:pt x="37" y="60"/>
                  </a:lnTo>
                  <a:lnTo>
                    <a:pt x="35" y="61"/>
                  </a:lnTo>
                  <a:lnTo>
                    <a:pt x="30" y="60"/>
                  </a:lnTo>
                  <a:lnTo>
                    <a:pt x="20" y="58"/>
                  </a:lnTo>
                  <a:lnTo>
                    <a:pt x="18" y="56"/>
                  </a:lnTo>
                  <a:lnTo>
                    <a:pt x="15" y="56"/>
                  </a:lnTo>
                  <a:lnTo>
                    <a:pt x="7" y="48"/>
                  </a:lnTo>
                  <a:lnTo>
                    <a:pt x="3" y="48"/>
                  </a:lnTo>
                  <a:lnTo>
                    <a:pt x="3" y="43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3" y="33"/>
                  </a:lnTo>
                  <a:lnTo>
                    <a:pt x="1" y="32"/>
                  </a:lnTo>
                  <a:lnTo>
                    <a:pt x="1" y="28"/>
                  </a:lnTo>
                  <a:lnTo>
                    <a:pt x="3" y="24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9" y="15"/>
                  </a:lnTo>
                  <a:lnTo>
                    <a:pt x="7" y="13"/>
                  </a:lnTo>
                  <a:lnTo>
                    <a:pt x="7" y="9"/>
                  </a:lnTo>
                  <a:lnTo>
                    <a:pt x="18" y="17"/>
                  </a:lnTo>
                  <a:lnTo>
                    <a:pt x="24" y="17"/>
                  </a:lnTo>
                  <a:lnTo>
                    <a:pt x="30" y="15"/>
                  </a:lnTo>
                  <a:lnTo>
                    <a:pt x="39" y="15"/>
                  </a:lnTo>
                  <a:lnTo>
                    <a:pt x="39" y="11"/>
                  </a:lnTo>
                  <a:lnTo>
                    <a:pt x="44" y="9"/>
                  </a:lnTo>
                  <a:lnTo>
                    <a:pt x="50" y="5"/>
                  </a:lnTo>
                  <a:lnTo>
                    <a:pt x="54" y="11"/>
                  </a:lnTo>
                  <a:lnTo>
                    <a:pt x="56" y="7"/>
                  </a:lnTo>
                  <a:lnTo>
                    <a:pt x="58" y="5"/>
                  </a:lnTo>
                  <a:lnTo>
                    <a:pt x="61" y="0"/>
                  </a:lnTo>
                  <a:lnTo>
                    <a:pt x="67" y="0"/>
                  </a:lnTo>
                  <a:lnTo>
                    <a:pt x="71" y="0"/>
                  </a:lnTo>
                  <a:lnTo>
                    <a:pt x="78" y="0"/>
                  </a:lnTo>
                  <a:lnTo>
                    <a:pt x="82" y="2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83">
              <a:extLst>
                <a:ext uri="{FF2B5EF4-FFF2-40B4-BE49-F238E27FC236}">
                  <a16:creationId xmlns:a16="http://schemas.microsoft.com/office/drawing/2014/main" id="{93CB2D57-2EB8-47C8-896D-8EFBCABC87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24722" y="9052981"/>
              <a:ext cx="1339356" cy="825262"/>
            </a:xfrm>
            <a:custGeom>
              <a:avLst/>
              <a:gdLst>
                <a:gd name="T0" fmla="*/ 78 w 99"/>
                <a:gd name="T1" fmla="*/ 0 h 61"/>
                <a:gd name="T2" fmla="*/ 86 w 99"/>
                <a:gd name="T3" fmla="*/ 5 h 61"/>
                <a:gd name="T4" fmla="*/ 93 w 99"/>
                <a:gd name="T5" fmla="*/ 5 h 61"/>
                <a:gd name="T6" fmla="*/ 99 w 99"/>
                <a:gd name="T7" fmla="*/ 7 h 61"/>
                <a:gd name="T8" fmla="*/ 99 w 99"/>
                <a:gd name="T9" fmla="*/ 14 h 61"/>
                <a:gd name="T10" fmla="*/ 93 w 99"/>
                <a:gd name="T11" fmla="*/ 16 h 61"/>
                <a:gd name="T12" fmla="*/ 89 w 99"/>
                <a:gd name="T13" fmla="*/ 28 h 61"/>
                <a:gd name="T14" fmla="*/ 82 w 99"/>
                <a:gd name="T15" fmla="*/ 35 h 61"/>
                <a:gd name="T16" fmla="*/ 86 w 99"/>
                <a:gd name="T17" fmla="*/ 37 h 61"/>
                <a:gd name="T18" fmla="*/ 91 w 99"/>
                <a:gd name="T19" fmla="*/ 46 h 61"/>
                <a:gd name="T20" fmla="*/ 88 w 99"/>
                <a:gd name="T21" fmla="*/ 44 h 61"/>
                <a:gd name="T22" fmla="*/ 82 w 99"/>
                <a:gd name="T23" fmla="*/ 43 h 61"/>
                <a:gd name="T24" fmla="*/ 75 w 99"/>
                <a:gd name="T25" fmla="*/ 44 h 61"/>
                <a:gd name="T26" fmla="*/ 69 w 99"/>
                <a:gd name="T27" fmla="*/ 48 h 61"/>
                <a:gd name="T28" fmla="*/ 67 w 99"/>
                <a:gd name="T29" fmla="*/ 48 h 61"/>
                <a:gd name="T30" fmla="*/ 63 w 99"/>
                <a:gd name="T31" fmla="*/ 56 h 61"/>
                <a:gd name="T32" fmla="*/ 61 w 99"/>
                <a:gd name="T33" fmla="*/ 59 h 61"/>
                <a:gd name="T34" fmla="*/ 52 w 99"/>
                <a:gd name="T35" fmla="*/ 61 h 61"/>
                <a:gd name="T36" fmla="*/ 45 w 99"/>
                <a:gd name="T37" fmla="*/ 59 h 61"/>
                <a:gd name="T38" fmla="*/ 39 w 99"/>
                <a:gd name="T39" fmla="*/ 61 h 61"/>
                <a:gd name="T40" fmla="*/ 35 w 99"/>
                <a:gd name="T41" fmla="*/ 59 h 61"/>
                <a:gd name="T42" fmla="*/ 28 w 99"/>
                <a:gd name="T43" fmla="*/ 61 h 61"/>
                <a:gd name="T44" fmla="*/ 18 w 99"/>
                <a:gd name="T45" fmla="*/ 61 h 61"/>
                <a:gd name="T46" fmla="*/ 17 w 99"/>
                <a:gd name="T47" fmla="*/ 61 h 61"/>
                <a:gd name="T48" fmla="*/ 15 w 99"/>
                <a:gd name="T49" fmla="*/ 54 h 61"/>
                <a:gd name="T50" fmla="*/ 3 w 99"/>
                <a:gd name="T51" fmla="*/ 41 h 61"/>
                <a:gd name="T52" fmla="*/ 5 w 99"/>
                <a:gd name="T53" fmla="*/ 37 h 61"/>
                <a:gd name="T54" fmla="*/ 2 w 99"/>
                <a:gd name="T55" fmla="*/ 31 h 61"/>
                <a:gd name="T56" fmla="*/ 9 w 99"/>
                <a:gd name="T57" fmla="*/ 22 h 61"/>
                <a:gd name="T58" fmla="*/ 2 w 99"/>
                <a:gd name="T59" fmla="*/ 13 h 61"/>
                <a:gd name="T60" fmla="*/ 3 w 99"/>
                <a:gd name="T61" fmla="*/ 3 h 61"/>
                <a:gd name="T62" fmla="*/ 7 w 99"/>
                <a:gd name="T63" fmla="*/ 0 h 61"/>
                <a:gd name="T64" fmla="*/ 9 w 99"/>
                <a:gd name="T65" fmla="*/ 5 h 61"/>
                <a:gd name="T66" fmla="*/ 9 w 99"/>
                <a:gd name="T67" fmla="*/ 9 h 61"/>
                <a:gd name="T68" fmla="*/ 18 w 99"/>
                <a:gd name="T69" fmla="*/ 7 h 61"/>
                <a:gd name="T70" fmla="*/ 22 w 99"/>
                <a:gd name="T71" fmla="*/ 9 h 61"/>
                <a:gd name="T72" fmla="*/ 32 w 99"/>
                <a:gd name="T73" fmla="*/ 9 h 61"/>
                <a:gd name="T74" fmla="*/ 39 w 99"/>
                <a:gd name="T75" fmla="*/ 9 h 61"/>
                <a:gd name="T76" fmla="*/ 45 w 99"/>
                <a:gd name="T77" fmla="*/ 9 h 61"/>
                <a:gd name="T78" fmla="*/ 54 w 99"/>
                <a:gd name="T79" fmla="*/ 9 h 61"/>
                <a:gd name="T80" fmla="*/ 60 w 99"/>
                <a:gd name="T81" fmla="*/ 5 h 61"/>
                <a:gd name="T82" fmla="*/ 73 w 99"/>
                <a:gd name="T8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9" h="61">
                  <a:moveTo>
                    <a:pt x="73" y="0"/>
                  </a:moveTo>
                  <a:lnTo>
                    <a:pt x="78" y="0"/>
                  </a:lnTo>
                  <a:lnTo>
                    <a:pt x="84" y="1"/>
                  </a:lnTo>
                  <a:lnTo>
                    <a:pt x="86" y="5"/>
                  </a:lnTo>
                  <a:lnTo>
                    <a:pt x="89" y="3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9" y="7"/>
                  </a:lnTo>
                  <a:lnTo>
                    <a:pt x="99" y="7"/>
                  </a:lnTo>
                  <a:lnTo>
                    <a:pt x="99" y="14"/>
                  </a:lnTo>
                  <a:lnTo>
                    <a:pt x="95" y="16"/>
                  </a:lnTo>
                  <a:lnTo>
                    <a:pt x="93" y="16"/>
                  </a:lnTo>
                  <a:lnTo>
                    <a:pt x="88" y="20"/>
                  </a:lnTo>
                  <a:lnTo>
                    <a:pt x="89" y="28"/>
                  </a:lnTo>
                  <a:lnTo>
                    <a:pt x="88" y="31"/>
                  </a:lnTo>
                  <a:lnTo>
                    <a:pt x="82" y="35"/>
                  </a:lnTo>
                  <a:lnTo>
                    <a:pt x="84" y="37"/>
                  </a:lnTo>
                  <a:lnTo>
                    <a:pt x="86" y="37"/>
                  </a:lnTo>
                  <a:lnTo>
                    <a:pt x="89" y="41"/>
                  </a:lnTo>
                  <a:lnTo>
                    <a:pt x="91" y="46"/>
                  </a:lnTo>
                  <a:lnTo>
                    <a:pt x="93" y="46"/>
                  </a:lnTo>
                  <a:lnTo>
                    <a:pt x="88" y="44"/>
                  </a:lnTo>
                  <a:lnTo>
                    <a:pt x="86" y="46"/>
                  </a:lnTo>
                  <a:lnTo>
                    <a:pt x="82" y="43"/>
                  </a:lnTo>
                  <a:lnTo>
                    <a:pt x="76" y="43"/>
                  </a:lnTo>
                  <a:lnTo>
                    <a:pt x="75" y="44"/>
                  </a:lnTo>
                  <a:lnTo>
                    <a:pt x="73" y="46"/>
                  </a:lnTo>
                  <a:lnTo>
                    <a:pt x="69" y="48"/>
                  </a:lnTo>
                  <a:lnTo>
                    <a:pt x="69" y="48"/>
                  </a:lnTo>
                  <a:lnTo>
                    <a:pt x="67" y="48"/>
                  </a:lnTo>
                  <a:lnTo>
                    <a:pt x="63" y="52"/>
                  </a:lnTo>
                  <a:lnTo>
                    <a:pt x="63" y="56"/>
                  </a:lnTo>
                  <a:lnTo>
                    <a:pt x="63" y="59"/>
                  </a:lnTo>
                  <a:lnTo>
                    <a:pt x="61" y="59"/>
                  </a:lnTo>
                  <a:lnTo>
                    <a:pt x="54" y="59"/>
                  </a:lnTo>
                  <a:lnTo>
                    <a:pt x="52" y="61"/>
                  </a:lnTo>
                  <a:lnTo>
                    <a:pt x="48" y="59"/>
                  </a:lnTo>
                  <a:lnTo>
                    <a:pt x="45" y="59"/>
                  </a:lnTo>
                  <a:lnTo>
                    <a:pt x="43" y="61"/>
                  </a:lnTo>
                  <a:lnTo>
                    <a:pt x="39" y="61"/>
                  </a:lnTo>
                  <a:lnTo>
                    <a:pt x="39" y="59"/>
                  </a:lnTo>
                  <a:lnTo>
                    <a:pt x="35" y="59"/>
                  </a:lnTo>
                  <a:lnTo>
                    <a:pt x="32" y="57"/>
                  </a:lnTo>
                  <a:lnTo>
                    <a:pt x="28" y="61"/>
                  </a:lnTo>
                  <a:lnTo>
                    <a:pt x="24" y="61"/>
                  </a:lnTo>
                  <a:lnTo>
                    <a:pt x="18" y="61"/>
                  </a:lnTo>
                  <a:lnTo>
                    <a:pt x="17" y="61"/>
                  </a:lnTo>
                  <a:lnTo>
                    <a:pt x="17" y="61"/>
                  </a:lnTo>
                  <a:lnTo>
                    <a:pt x="15" y="57"/>
                  </a:lnTo>
                  <a:lnTo>
                    <a:pt x="15" y="54"/>
                  </a:lnTo>
                  <a:lnTo>
                    <a:pt x="11" y="46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5" y="37"/>
                  </a:lnTo>
                  <a:lnTo>
                    <a:pt x="3" y="33"/>
                  </a:lnTo>
                  <a:lnTo>
                    <a:pt x="2" y="31"/>
                  </a:lnTo>
                  <a:lnTo>
                    <a:pt x="9" y="26"/>
                  </a:lnTo>
                  <a:lnTo>
                    <a:pt x="9" y="22"/>
                  </a:lnTo>
                  <a:lnTo>
                    <a:pt x="7" y="18"/>
                  </a:lnTo>
                  <a:lnTo>
                    <a:pt x="2" y="13"/>
                  </a:lnTo>
                  <a:lnTo>
                    <a:pt x="0" y="5"/>
                  </a:lnTo>
                  <a:lnTo>
                    <a:pt x="3" y="3"/>
                  </a:lnTo>
                  <a:lnTo>
                    <a:pt x="2" y="0"/>
                  </a:lnTo>
                  <a:lnTo>
                    <a:pt x="7" y="0"/>
                  </a:lnTo>
                  <a:lnTo>
                    <a:pt x="9" y="1"/>
                  </a:lnTo>
                  <a:lnTo>
                    <a:pt x="9" y="5"/>
                  </a:lnTo>
                  <a:lnTo>
                    <a:pt x="7" y="7"/>
                  </a:lnTo>
                  <a:lnTo>
                    <a:pt x="9" y="9"/>
                  </a:lnTo>
                  <a:lnTo>
                    <a:pt x="13" y="7"/>
                  </a:lnTo>
                  <a:lnTo>
                    <a:pt x="18" y="7"/>
                  </a:lnTo>
                  <a:lnTo>
                    <a:pt x="20" y="9"/>
                  </a:lnTo>
                  <a:lnTo>
                    <a:pt x="22" y="9"/>
                  </a:lnTo>
                  <a:lnTo>
                    <a:pt x="28" y="11"/>
                  </a:lnTo>
                  <a:lnTo>
                    <a:pt x="32" y="9"/>
                  </a:lnTo>
                  <a:lnTo>
                    <a:pt x="35" y="9"/>
                  </a:lnTo>
                  <a:lnTo>
                    <a:pt x="39" y="9"/>
                  </a:lnTo>
                  <a:lnTo>
                    <a:pt x="43" y="9"/>
                  </a:lnTo>
                  <a:lnTo>
                    <a:pt x="45" y="9"/>
                  </a:lnTo>
                  <a:lnTo>
                    <a:pt x="52" y="11"/>
                  </a:lnTo>
                  <a:lnTo>
                    <a:pt x="54" y="9"/>
                  </a:lnTo>
                  <a:lnTo>
                    <a:pt x="58" y="7"/>
                  </a:lnTo>
                  <a:lnTo>
                    <a:pt x="60" y="5"/>
                  </a:lnTo>
                  <a:lnTo>
                    <a:pt x="69" y="0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85">
              <a:extLst>
                <a:ext uri="{FF2B5EF4-FFF2-40B4-BE49-F238E27FC236}">
                  <a16:creationId xmlns:a16="http://schemas.microsoft.com/office/drawing/2014/main" id="{7C8EB3BF-D073-4892-85A2-31B8569D0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88872" y="9526491"/>
              <a:ext cx="405864" cy="838786"/>
            </a:xfrm>
            <a:custGeom>
              <a:avLst/>
              <a:gdLst>
                <a:gd name="T0" fmla="*/ 11 w 30"/>
                <a:gd name="T1" fmla="*/ 0 h 62"/>
                <a:gd name="T2" fmla="*/ 13 w 30"/>
                <a:gd name="T3" fmla="*/ 0 h 62"/>
                <a:gd name="T4" fmla="*/ 15 w 30"/>
                <a:gd name="T5" fmla="*/ 4 h 62"/>
                <a:gd name="T6" fmla="*/ 17 w 30"/>
                <a:gd name="T7" fmla="*/ 4 h 62"/>
                <a:gd name="T8" fmla="*/ 21 w 30"/>
                <a:gd name="T9" fmla="*/ 8 h 62"/>
                <a:gd name="T10" fmla="*/ 21 w 30"/>
                <a:gd name="T11" fmla="*/ 9 h 62"/>
                <a:gd name="T12" fmla="*/ 21 w 30"/>
                <a:gd name="T13" fmla="*/ 15 h 62"/>
                <a:gd name="T14" fmla="*/ 22 w 30"/>
                <a:gd name="T15" fmla="*/ 17 h 62"/>
                <a:gd name="T16" fmla="*/ 21 w 30"/>
                <a:gd name="T17" fmla="*/ 22 h 62"/>
                <a:gd name="T18" fmla="*/ 22 w 30"/>
                <a:gd name="T19" fmla="*/ 28 h 62"/>
                <a:gd name="T20" fmla="*/ 24 w 30"/>
                <a:gd name="T21" fmla="*/ 34 h 62"/>
                <a:gd name="T22" fmla="*/ 26 w 30"/>
                <a:gd name="T23" fmla="*/ 37 h 62"/>
                <a:gd name="T24" fmla="*/ 30 w 30"/>
                <a:gd name="T25" fmla="*/ 39 h 62"/>
                <a:gd name="T26" fmla="*/ 30 w 30"/>
                <a:gd name="T27" fmla="*/ 43 h 62"/>
                <a:gd name="T28" fmla="*/ 26 w 30"/>
                <a:gd name="T29" fmla="*/ 49 h 62"/>
                <a:gd name="T30" fmla="*/ 21 w 30"/>
                <a:gd name="T31" fmla="*/ 51 h 62"/>
                <a:gd name="T32" fmla="*/ 21 w 30"/>
                <a:gd name="T33" fmla="*/ 54 h 62"/>
                <a:gd name="T34" fmla="*/ 19 w 30"/>
                <a:gd name="T35" fmla="*/ 60 h 62"/>
                <a:gd name="T36" fmla="*/ 15 w 30"/>
                <a:gd name="T37" fmla="*/ 62 h 62"/>
                <a:gd name="T38" fmla="*/ 13 w 30"/>
                <a:gd name="T39" fmla="*/ 60 h 62"/>
                <a:gd name="T40" fmla="*/ 9 w 30"/>
                <a:gd name="T41" fmla="*/ 51 h 62"/>
                <a:gd name="T42" fmla="*/ 4 w 30"/>
                <a:gd name="T43" fmla="*/ 51 h 62"/>
                <a:gd name="T44" fmla="*/ 2 w 30"/>
                <a:gd name="T45" fmla="*/ 49 h 62"/>
                <a:gd name="T46" fmla="*/ 4 w 30"/>
                <a:gd name="T47" fmla="*/ 45 h 62"/>
                <a:gd name="T48" fmla="*/ 2 w 30"/>
                <a:gd name="T49" fmla="*/ 41 h 62"/>
                <a:gd name="T50" fmla="*/ 2 w 30"/>
                <a:gd name="T51" fmla="*/ 37 h 62"/>
                <a:gd name="T52" fmla="*/ 2 w 30"/>
                <a:gd name="T53" fmla="*/ 34 h 62"/>
                <a:gd name="T54" fmla="*/ 0 w 30"/>
                <a:gd name="T55" fmla="*/ 28 h 62"/>
                <a:gd name="T56" fmla="*/ 2 w 30"/>
                <a:gd name="T57" fmla="*/ 21 h 62"/>
                <a:gd name="T58" fmla="*/ 4 w 30"/>
                <a:gd name="T59" fmla="*/ 21 h 62"/>
                <a:gd name="T60" fmla="*/ 4 w 30"/>
                <a:gd name="T61" fmla="*/ 19 h 62"/>
                <a:gd name="T62" fmla="*/ 0 w 30"/>
                <a:gd name="T63" fmla="*/ 15 h 62"/>
                <a:gd name="T64" fmla="*/ 0 w 30"/>
                <a:gd name="T65" fmla="*/ 9 h 62"/>
                <a:gd name="T66" fmla="*/ 2 w 30"/>
                <a:gd name="T67" fmla="*/ 4 h 62"/>
                <a:gd name="T68" fmla="*/ 6 w 30"/>
                <a:gd name="T69" fmla="*/ 0 h 62"/>
                <a:gd name="T70" fmla="*/ 7 w 30"/>
                <a:gd name="T71" fmla="*/ 0 h 62"/>
                <a:gd name="T72" fmla="*/ 9 w 30"/>
                <a:gd name="T73" fmla="*/ 4 h 62"/>
                <a:gd name="T74" fmla="*/ 11 w 30"/>
                <a:gd name="T75" fmla="*/ 0 h 62"/>
                <a:gd name="T76" fmla="*/ 11 w 30"/>
                <a:gd name="T7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" h="62">
                  <a:moveTo>
                    <a:pt x="11" y="0"/>
                  </a:moveTo>
                  <a:lnTo>
                    <a:pt x="13" y="0"/>
                  </a:lnTo>
                  <a:lnTo>
                    <a:pt x="15" y="4"/>
                  </a:lnTo>
                  <a:lnTo>
                    <a:pt x="17" y="4"/>
                  </a:lnTo>
                  <a:lnTo>
                    <a:pt x="21" y="8"/>
                  </a:lnTo>
                  <a:lnTo>
                    <a:pt x="21" y="9"/>
                  </a:lnTo>
                  <a:lnTo>
                    <a:pt x="21" y="15"/>
                  </a:lnTo>
                  <a:lnTo>
                    <a:pt x="22" y="17"/>
                  </a:lnTo>
                  <a:lnTo>
                    <a:pt x="21" y="22"/>
                  </a:lnTo>
                  <a:lnTo>
                    <a:pt x="22" y="28"/>
                  </a:lnTo>
                  <a:lnTo>
                    <a:pt x="24" y="34"/>
                  </a:lnTo>
                  <a:lnTo>
                    <a:pt x="26" y="37"/>
                  </a:lnTo>
                  <a:lnTo>
                    <a:pt x="30" y="39"/>
                  </a:lnTo>
                  <a:lnTo>
                    <a:pt x="30" y="43"/>
                  </a:lnTo>
                  <a:lnTo>
                    <a:pt x="26" y="49"/>
                  </a:lnTo>
                  <a:lnTo>
                    <a:pt x="21" y="51"/>
                  </a:lnTo>
                  <a:lnTo>
                    <a:pt x="21" y="54"/>
                  </a:lnTo>
                  <a:lnTo>
                    <a:pt x="19" y="60"/>
                  </a:lnTo>
                  <a:lnTo>
                    <a:pt x="15" y="62"/>
                  </a:lnTo>
                  <a:lnTo>
                    <a:pt x="13" y="60"/>
                  </a:lnTo>
                  <a:lnTo>
                    <a:pt x="9" y="51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4" y="45"/>
                  </a:lnTo>
                  <a:lnTo>
                    <a:pt x="2" y="41"/>
                  </a:lnTo>
                  <a:lnTo>
                    <a:pt x="2" y="37"/>
                  </a:lnTo>
                  <a:lnTo>
                    <a:pt x="2" y="34"/>
                  </a:lnTo>
                  <a:lnTo>
                    <a:pt x="0" y="28"/>
                  </a:lnTo>
                  <a:lnTo>
                    <a:pt x="2" y="21"/>
                  </a:lnTo>
                  <a:lnTo>
                    <a:pt x="4" y="21"/>
                  </a:lnTo>
                  <a:lnTo>
                    <a:pt x="4" y="19"/>
                  </a:lnTo>
                  <a:lnTo>
                    <a:pt x="0" y="15"/>
                  </a:lnTo>
                  <a:lnTo>
                    <a:pt x="0" y="9"/>
                  </a:lnTo>
                  <a:lnTo>
                    <a:pt x="2" y="4"/>
                  </a:lnTo>
                  <a:lnTo>
                    <a:pt x="6" y="0"/>
                  </a:lnTo>
                  <a:lnTo>
                    <a:pt x="7" y="0"/>
                  </a:lnTo>
                  <a:lnTo>
                    <a:pt x="9" y="4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86">
              <a:extLst>
                <a:ext uri="{FF2B5EF4-FFF2-40B4-BE49-F238E27FC236}">
                  <a16:creationId xmlns:a16="http://schemas.microsoft.com/office/drawing/2014/main" id="{032475FD-E24F-4D40-B17A-AEF1AFF6B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12992" y="8511829"/>
              <a:ext cx="933492" cy="1244650"/>
            </a:xfrm>
            <a:custGeom>
              <a:avLst/>
              <a:gdLst>
                <a:gd name="T0" fmla="*/ 17 w 69"/>
                <a:gd name="T1" fmla="*/ 2 h 92"/>
                <a:gd name="T2" fmla="*/ 26 w 69"/>
                <a:gd name="T3" fmla="*/ 4 h 92"/>
                <a:gd name="T4" fmla="*/ 34 w 69"/>
                <a:gd name="T5" fmla="*/ 13 h 92"/>
                <a:gd name="T6" fmla="*/ 39 w 69"/>
                <a:gd name="T7" fmla="*/ 19 h 92"/>
                <a:gd name="T8" fmla="*/ 41 w 69"/>
                <a:gd name="T9" fmla="*/ 26 h 92"/>
                <a:gd name="T10" fmla="*/ 47 w 69"/>
                <a:gd name="T11" fmla="*/ 30 h 92"/>
                <a:gd name="T12" fmla="*/ 52 w 69"/>
                <a:gd name="T13" fmla="*/ 30 h 92"/>
                <a:gd name="T14" fmla="*/ 58 w 69"/>
                <a:gd name="T15" fmla="*/ 30 h 92"/>
                <a:gd name="T16" fmla="*/ 62 w 69"/>
                <a:gd name="T17" fmla="*/ 34 h 92"/>
                <a:gd name="T18" fmla="*/ 63 w 69"/>
                <a:gd name="T19" fmla="*/ 43 h 92"/>
                <a:gd name="T20" fmla="*/ 62 w 69"/>
                <a:gd name="T21" fmla="*/ 53 h 92"/>
                <a:gd name="T22" fmla="*/ 69 w 69"/>
                <a:gd name="T23" fmla="*/ 62 h 92"/>
                <a:gd name="T24" fmla="*/ 62 w 69"/>
                <a:gd name="T25" fmla="*/ 71 h 92"/>
                <a:gd name="T26" fmla="*/ 65 w 69"/>
                <a:gd name="T27" fmla="*/ 77 h 92"/>
                <a:gd name="T28" fmla="*/ 62 w 69"/>
                <a:gd name="T29" fmla="*/ 81 h 92"/>
                <a:gd name="T30" fmla="*/ 54 w 69"/>
                <a:gd name="T31" fmla="*/ 81 h 92"/>
                <a:gd name="T32" fmla="*/ 45 w 69"/>
                <a:gd name="T33" fmla="*/ 84 h 92"/>
                <a:gd name="T34" fmla="*/ 37 w 69"/>
                <a:gd name="T35" fmla="*/ 88 h 92"/>
                <a:gd name="T36" fmla="*/ 35 w 69"/>
                <a:gd name="T37" fmla="*/ 92 h 92"/>
                <a:gd name="T38" fmla="*/ 34 w 69"/>
                <a:gd name="T39" fmla="*/ 84 h 92"/>
                <a:gd name="T40" fmla="*/ 30 w 69"/>
                <a:gd name="T41" fmla="*/ 79 h 92"/>
                <a:gd name="T42" fmla="*/ 26 w 69"/>
                <a:gd name="T43" fmla="*/ 75 h 92"/>
                <a:gd name="T44" fmla="*/ 24 w 69"/>
                <a:gd name="T45" fmla="*/ 73 h 92"/>
                <a:gd name="T46" fmla="*/ 28 w 69"/>
                <a:gd name="T47" fmla="*/ 68 h 92"/>
                <a:gd name="T48" fmla="*/ 20 w 69"/>
                <a:gd name="T49" fmla="*/ 64 h 92"/>
                <a:gd name="T50" fmla="*/ 15 w 69"/>
                <a:gd name="T51" fmla="*/ 62 h 92"/>
                <a:gd name="T52" fmla="*/ 11 w 69"/>
                <a:gd name="T53" fmla="*/ 56 h 92"/>
                <a:gd name="T54" fmla="*/ 9 w 69"/>
                <a:gd name="T55" fmla="*/ 51 h 92"/>
                <a:gd name="T56" fmla="*/ 11 w 69"/>
                <a:gd name="T57" fmla="*/ 45 h 92"/>
                <a:gd name="T58" fmla="*/ 15 w 69"/>
                <a:gd name="T59" fmla="*/ 45 h 92"/>
                <a:gd name="T60" fmla="*/ 9 w 69"/>
                <a:gd name="T61" fmla="*/ 43 h 92"/>
                <a:gd name="T62" fmla="*/ 5 w 69"/>
                <a:gd name="T63" fmla="*/ 36 h 92"/>
                <a:gd name="T64" fmla="*/ 9 w 69"/>
                <a:gd name="T65" fmla="*/ 26 h 92"/>
                <a:gd name="T66" fmla="*/ 5 w 69"/>
                <a:gd name="T67" fmla="*/ 28 h 92"/>
                <a:gd name="T68" fmla="*/ 4 w 69"/>
                <a:gd name="T69" fmla="*/ 25 h 92"/>
                <a:gd name="T70" fmla="*/ 9 w 69"/>
                <a:gd name="T71" fmla="*/ 23 h 92"/>
                <a:gd name="T72" fmla="*/ 5 w 69"/>
                <a:gd name="T73" fmla="*/ 21 h 92"/>
                <a:gd name="T74" fmla="*/ 4 w 69"/>
                <a:gd name="T75" fmla="*/ 15 h 92"/>
                <a:gd name="T76" fmla="*/ 0 w 69"/>
                <a:gd name="T77" fmla="*/ 10 h 92"/>
                <a:gd name="T78" fmla="*/ 7 w 69"/>
                <a:gd name="T79" fmla="*/ 6 h 92"/>
                <a:gd name="T80" fmla="*/ 11 w 69"/>
                <a:gd name="T81" fmla="*/ 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9" h="92">
                  <a:moveTo>
                    <a:pt x="15" y="0"/>
                  </a:moveTo>
                  <a:lnTo>
                    <a:pt x="17" y="2"/>
                  </a:lnTo>
                  <a:lnTo>
                    <a:pt x="20" y="2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34" y="13"/>
                  </a:lnTo>
                  <a:lnTo>
                    <a:pt x="34" y="15"/>
                  </a:lnTo>
                  <a:lnTo>
                    <a:pt x="39" y="19"/>
                  </a:lnTo>
                  <a:lnTo>
                    <a:pt x="43" y="21"/>
                  </a:lnTo>
                  <a:lnTo>
                    <a:pt x="41" y="26"/>
                  </a:lnTo>
                  <a:lnTo>
                    <a:pt x="41" y="28"/>
                  </a:lnTo>
                  <a:lnTo>
                    <a:pt x="47" y="30"/>
                  </a:lnTo>
                  <a:lnTo>
                    <a:pt x="48" y="32"/>
                  </a:lnTo>
                  <a:lnTo>
                    <a:pt x="52" y="30"/>
                  </a:lnTo>
                  <a:lnTo>
                    <a:pt x="54" y="34"/>
                  </a:lnTo>
                  <a:lnTo>
                    <a:pt x="58" y="30"/>
                  </a:lnTo>
                  <a:lnTo>
                    <a:pt x="63" y="30"/>
                  </a:lnTo>
                  <a:lnTo>
                    <a:pt x="62" y="34"/>
                  </a:lnTo>
                  <a:lnTo>
                    <a:pt x="62" y="36"/>
                  </a:lnTo>
                  <a:lnTo>
                    <a:pt x="63" y="43"/>
                  </a:lnTo>
                  <a:lnTo>
                    <a:pt x="60" y="45"/>
                  </a:lnTo>
                  <a:lnTo>
                    <a:pt x="62" y="53"/>
                  </a:lnTo>
                  <a:lnTo>
                    <a:pt x="67" y="58"/>
                  </a:lnTo>
                  <a:lnTo>
                    <a:pt x="69" y="62"/>
                  </a:lnTo>
                  <a:lnTo>
                    <a:pt x="69" y="66"/>
                  </a:lnTo>
                  <a:lnTo>
                    <a:pt x="62" y="71"/>
                  </a:lnTo>
                  <a:lnTo>
                    <a:pt x="63" y="73"/>
                  </a:lnTo>
                  <a:lnTo>
                    <a:pt x="65" y="77"/>
                  </a:lnTo>
                  <a:lnTo>
                    <a:pt x="63" y="81"/>
                  </a:lnTo>
                  <a:lnTo>
                    <a:pt x="62" y="81"/>
                  </a:lnTo>
                  <a:lnTo>
                    <a:pt x="56" y="81"/>
                  </a:lnTo>
                  <a:lnTo>
                    <a:pt x="54" y="81"/>
                  </a:lnTo>
                  <a:lnTo>
                    <a:pt x="47" y="83"/>
                  </a:lnTo>
                  <a:lnTo>
                    <a:pt x="45" y="84"/>
                  </a:lnTo>
                  <a:lnTo>
                    <a:pt x="41" y="86"/>
                  </a:lnTo>
                  <a:lnTo>
                    <a:pt x="37" y="88"/>
                  </a:lnTo>
                  <a:lnTo>
                    <a:pt x="37" y="90"/>
                  </a:lnTo>
                  <a:lnTo>
                    <a:pt x="35" y="92"/>
                  </a:lnTo>
                  <a:lnTo>
                    <a:pt x="34" y="90"/>
                  </a:lnTo>
                  <a:lnTo>
                    <a:pt x="34" y="84"/>
                  </a:lnTo>
                  <a:lnTo>
                    <a:pt x="34" y="83"/>
                  </a:lnTo>
                  <a:lnTo>
                    <a:pt x="30" y="79"/>
                  </a:lnTo>
                  <a:lnTo>
                    <a:pt x="28" y="79"/>
                  </a:lnTo>
                  <a:lnTo>
                    <a:pt x="26" y="75"/>
                  </a:lnTo>
                  <a:lnTo>
                    <a:pt x="24" y="75"/>
                  </a:lnTo>
                  <a:lnTo>
                    <a:pt x="24" y="73"/>
                  </a:lnTo>
                  <a:lnTo>
                    <a:pt x="28" y="71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20" y="64"/>
                  </a:lnTo>
                  <a:lnTo>
                    <a:pt x="17" y="64"/>
                  </a:lnTo>
                  <a:lnTo>
                    <a:pt x="15" y="62"/>
                  </a:lnTo>
                  <a:lnTo>
                    <a:pt x="15" y="60"/>
                  </a:lnTo>
                  <a:lnTo>
                    <a:pt x="11" y="56"/>
                  </a:lnTo>
                  <a:lnTo>
                    <a:pt x="13" y="54"/>
                  </a:lnTo>
                  <a:lnTo>
                    <a:pt x="9" y="51"/>
                  </a:lnTo>
                  <a:lnTo>
                    <a:pt x="9" y="47"/>
                  </a:lnTo>
                  <a:lnTo>
                    <a:pt x="11" y="45"/>
                  </a:lnTo>
                  <a:lnTo>
                    <a:pt x="13" y="47"/>
                  </a:lnTo>
                  <a:lnTo>
                    <a:pt x="15" y="45"/>
                  </a:lnTo>
                  <a:lnTo>
                    <a:pt x="13" y="43"/>
                  </a:lnTo>
                  <a:lnTo>
                    <a:pt x="9" y="43"/>
                  </a:lnTo>
                  <a:lnTo>
                    <a:pt x="5" y="40"/>
                  </a:lnTo>
                  <a:lnTo>
                    <a:pt x="5" y="36"/>
                  </a:lnTo>
                  <a:lnTo>
                    <a:pt x="9" y="32"/>
                  </a:lnTo>
                  <a:lnTo>
                    <a:pt x="9" y="26"/>
                  </a:lnTo>
                  <a:lnTo>
                    <a:pt x="7" y="26"/>
                  </a:lnTo>
                  <a:lnTo>
                    <a:pt x="5" y="28"/>
                  </a:lnTo>
                  <a:lnTo>
                    <a:pt x="4" y="26"/>
                  </a:lnTo>
                  <a:lnTo>
                    <a:pt x="4" y="25"/>
                  </a:lnTo>
                  <a:lnTo>
                    <a:pt x="7" y="23"/>
                  </a:lnTo>
                  <a:lnTo>
                    <a:pt x="9" y="23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4" y="19"/>
                  </a:lnTo>
                  <a:lnTo>
                    <a:pt x="4" y="15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4" y="8"/>
                  </a:lnTo>
                  <a:lnTo>
                    <a:pt x="7" y="6"/>
                  </a:lnTo>
                  <a:lnTo>
                    <a:pt x="9" y="6"/>
                  </a:lnTo>
                  <a:lnTo>
                    <a:pt x="11" y="4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87">
              <a:extLst>
                <a:ext uri="{FF2B5EF4-FFF2-40B4-BE49-F238E27FC236}">
                  <a16:creationId xmlns:a16="http://schemas.microsoft.com/office/drawing/2014/main" id="{3973C4C0-CBD0-4BEC-BBCD-8E9F41BD9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85936" y="9228860"/>
              <a:ext cx="405864" cy="500568"/>
            </a:xfrm>
            <a:custGeom>
              <a:avLst/>
              <a:gdLst>
                <a:gd name="T0" fmla="*/ 7 w 30"/>
                <a:gd name="T1" fmla="*/ 0 h 37"/>
                <a:gd name="T2" fmla="*/ 11 w 30"/>
                <a:gd name="T3" fmla="*/ 1 h 37"/>
                <a:gd name="T4" fmla="*/ 13 w 30"/>
                <a:gd name="T5" fmla="*/ 3 h 37"/>
                <a:gd name="T6" fmla="*/ 13 w 30"/>
                <a:gd name="T7" fmla="*/ 3 h 37"/>
                <a:gd name="T8" fmla="*/ 17 w 30"/>
                <a:gd name="T9" fmla="*/ 7 h 37"/>
                <a:gd name="T10" fmla="*/ 17 w 30"/>
                <a:gd name="T11" fmla="*/ 9 h 37"/>
                <a:gd name="T12" fmla="*/ 19 w 30"/>
                <a:gd name="T13" fmla="*/ 11 h 37"/>
                <a:gd name="T14" fmla="*/ 22 w 30"/>
                <a:gd name="T15" fmla="*/ 11 h 37"/>
                <a:gd name="T16" fmla="*/ 24 w 30"/>
                <a:gd name="T17" fmla="*/ 13 h 37"/>
                <a:gd name="T18" fmla="*/ 30 w 30"/>
                <a:gd name="T19" fmla="*/ 15 h 37"/>
                <a:gd name="T20" fmla="*/ 30 w 30"/>
                <a:gd name="T21" fmla="*/ 18 h 37"/>
                <a:gd name="T22" fmla="*/ 26 w 30"/>
                <a:gd name="T23" fmla="*/ 20 h 37"/>
                <a:gd name="T24" fmla="*/ 26 w 30"/>
                <a:gd name="T25" fmla="*/ 22 h 37"/>
                <a:gd name="T26" fmla="*/ 24 w 30"/>
                <a:gd name="T27" fmla="*/ 26 h 37"/>
                <a:gd name="T28" fmla="*/ 22 w 30"/>
                <a:gd name="T29" fmla="*/ 22 h 37"/>
                <a:gd name="T30" fmla="*/ 21 w 30"/>
                <a:gd name="T31" fmla="*/ 22 h 37"/>
                <a:gd name="T32" fmla="*/ 17 w 30"/>
                <a:gd name="T33" fmla="*/ 26 h 37"/>
                <a:gd name="T34" fmla="*/ 15 w 30"/>
                <a:gd name="T35" fmla="*/ 31 h 37"/>
                <a:gd name="T36" fmla="*/ 15 w 30"/>
                <a:gd name="T37" fmla="*/ 37 h 37"/>
                <a:gd name="T38" fmla="*/ 11 w 30"/>
                <a:gd name="T39" fmla="*/ 35 h 37"/>
                <a:gd name="T40" fmla="*/ 9 w 30"/>
                <a:gd name="T41" fmla="*/ 33 h 37"/>
                <a:gd name="T42" fmla="*/ 4 w 30"/>
                <a:gd name="T43" fmla="*/ 26 h 37"/>
                <a:gd name="T44" fmla="*/ 0 w 30"/>
                <a:gd name="T45" fmla="*/ 24 h 37"/>
                <a:gd name="T46" fmla="*/ 0 w 30"/>
                <a:gd name="T47" fmla="*/ 22 h 37"/>
                <a:gd name="T48" fmla="*/ 0 w 30"/>
                <a:gd name="T49" fmla="*/ 22 h 37"/>
                <a:gd name="T50" fmla="*/ 2 w 30"/>
                <a:gd name="T51" fmla="*/ 18 h 37"/>
                <a:gd name="T52" fmla="*/ 2 w 30"/>
                <a:gd name="T53" fmla="*/ 13 h 37"/>
                <a:gd name="T54" fmla="*/ 4 w 30"/>
                <a:gd name="T55" fmla="*/ 9 h 37"/>
                <a:gd name="T56" fmla="*/ 6 w 30"/>
                <a:gd name="T57" fmla="*/ 9 h 37"/>
                <a:gd name="T58" fmla="*/ 9 w 30"/>
                <a:gd name="T59" fmla="*/ 9 h 37"/>
                <a:gd name="T60" fmla="*/ 7 w 30"/>
                <a:gd name="T61" fmla="*/ 5 h 37"/>
                <a:gd name="T62" fmla="*/ 6 w 30"/>
                <a:gd name="T63" fmla="*/ 3 h 37"/>
                <a:gd name="T64" fmla="*/ 6 w 30"/>
                <a:gd name="T65" fmla="*/ 1 h 37"/>
                <a:gd name="T66" fmla="*/ 7 w 30"/>
                <a:gd name="T6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" h="37">
                  <a:moveTo>
                    <a:pt x="7" y="0"/>
                  </a:moveTo>
                  <a:lnTo>
                    <a:pt x="11" y="1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9" y="11"/>
                  </a:lnTo>
                  <a:lnTo>
                    <a:pt x="22" y="11"/>
                  </a:lnTo>
                  <a:lnTo>
                    <a:pt x="24" y="13"/>
                  </a:lnTo>
                  <a:lnTo>
                    <a:pt x="30" y="15"/>
                  </a:lnTo>
                  <a:lnTo>
                    <a:pt x="30" y="18"/>
                  </a:lnTo>
                  <a:lnTo>
                    <a:pt x="26" y="20"/>
                  </a:lnTo>
                  <a:lnTo>
                    <a:pt x="26" y="22"/>
                  </a:lnTo>
                  <a:lnTo>
                    <a:pt x="24" y="26"/>
                  </a:lnTo>
                  <a:lnTo>
                    <a:pt x="22" y="22"/>
                  </a:lnTo>
                  <a:lnTo>
                    <a:pt x="21" y="22"/>
                  </a:lnTo>
                  <a:lnTo>
                    <a:pt x="17" y="26"/>
                  </a:lnTo>
                  <a:lnTo>
                    <a:pt x="15" y="31"/>
                  </a:lnTo>
                  <a:lnTo>
                    <a:pt x="15" y="37"/>
                  </a:lnTo>
                  <a:lnTo>
                    <a:pt x="11" y="35"/>
                  </a:lnTo>
                  <a:lnTo>
                    <a:pt x="9" y="33"/>
                  </a:lnTo>
                  <a:lnTo>
                    <a:pt x="4" y="26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18"/>
                  </a:lnTo>
                  <a:lnTo>
                    <a:pt x="2" y="13"/>
                  </a:lnTo>
                  <a:lnTo>
                    <a:pt x="4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7" y="5"/>
                  </a:lnTo>
                  <a:lnTo>
                    <a:pt x="6" y="3"/>
                  </a:lnTo>
                  <a:lnTo>
                    <a:pt x="6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88">
              <a:extLst>
                <a:ext uri="{FF2B5EF4-FFF2-40B4-BE49-F238E27FC236}">
                  <a16:creationId xmlns:a16="http://schemas.microsoft.com/office/drawing/2014/main" id="{ACC4AA23-6468-4546-B3EA-1DA3CA3383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03632" y="8484772"/>
              <a:ext cx="1231127" cy="960548"/>
            </a:xfrm>
            <a:custGeom>
              <a:avLst/>
              <a:gdLst>
                <a:gd name="T0" fmla="*/ 54 w 91"/>
                <a:gd name="T1" fmla="*/ 71 h 71"/>
                <a:gd name="T2" fmla="*/ 54 w 91"/>
                <a:gd name="T3" fmla="*/ 70 h 71"/>
                <a:gd name="T4" fmla="*/ 48 w 91"/>
                <a:gd name="T5" fmla="*/ 66 h 71"/>
                <a:gd name="T6" fmla="*/ 48 w 91"/>
                <a:gd name="T7" fmla="*/ 66 h 71"/>
                <a:gd name="T8" fmla="*/ 56 w 91"/>
                <a:gd name="T9" fmla="*/ 62 h 71"/>
                <a:gd name="T10" fmla="*/ 48 w 91"/>
                <a:gd name="T11" fmla="*/ 62 h 71"/>
                <a:gd name="T12" fmla="*/ 26 w 91"/>
                <a:gd name="T13" fmla="*/ 51 h 71"/>
                <a:gd name="T14" fmla="*/ 20 w 91"/>
                <a:gd name="T15" fmla="*/ 42 h 71"/>
                <a:gd name="T16" fmla="*/ 24 w 91"/>
                <a:gd name="T17" fmla="*/ 40 h 71"/>
                <a:gd name="T18" fmla="*/ 26 w 91"/>
                <a:gd name="T19" fmla="*/ 43 h 71"/>
                <a:gd name="T20" fmla="*/ 24 w 91"/>
                <a:gd name="T21" fmla="*/ 38 h 71"/>
                <a:gd name="T22" fmla="*/ 11 w 91"/>
                <a:gd name="T23" fmla="*/ 30 h 71"/>
                <a:gd name="T24" fmla="*/ 16 w 91"/>
                <a:gd name="T25" fmla="*/ 38 h 71"/>
                <a:gd name="T26" fmla="*/ 11 w 91"/>
                <a:gd name="T27" fmla="*/ 30 h 71"/>
                <a:gd name="T28" fmla="*/ 16 w 91"/>
                <a:gd name="T29" fmla="*/ 32 h 71"/>
                <a:gd name="T30" fmla="*/ 13 w 91"/>
                <a:gd name="T31" fmla="*/ 25 h 71"/>
                <a:gd name="T32" fmla="*/ 15 w 91"/>
                <a:gd name="T33" fmla="*/ 25 h 71"/>
                <a:gd name="T34" fmla="*/ 58 w 91"/>
                <a:gd name="T35" fmla="*/ 8 h 71"/>
                <a:gd name="T36" fmla="*/ 73 w 91"/>
                <a:gd name="T37" fmla="*/ 12 h 71"/>
                <a:gd name="T38" fmla="*/ 84 w 91"/>
                <a:gd name="T39" fmla="*/ 12 h 71"/>
                <a:gd name="T40" fmla="*/ 87 w 91"/>
                <a:gd name="T41" fmla="*/ 23 h 71"/>
                <a:gd name="T42" fmla="*/ 89 w 91"/>
                <a:gd name="T43" fmla="*/ 25 h 71"/>
                <a:gd name="T44" fmla="*/ 86 w 91"/>
                <a:gd name="T45" fmla="*/ 28 h 71"/>
                <a:gd name="T46" fmla="*/ 76 w 91"/>
                <a:gd name="T47" fmla="*/ 27 h 71"/>
                <a:gd name="T48" fmla="*/ 67 w 91"/>
                <a:gd name="T49" fmla="*/ 25 h 71"/>
                <a:gd name="T50" fmla="*/ 58 w 91"/>
                <a:gd name="T51" fmla="*/ 25 h 71"/>
                <a:gd name="T52" fmla="*/ 52 w 91"/>
                <a:gd name="T53" fmla="*/ 23 h 71"/>
                <a:gd name="T54" fmla="*/ 46 w 91"/>
                <a:gd name="T55" fmla="*/ 23 h 71"/>
                <a:gd name="T56" fmla="*/ 41 w 91"/>
                <a:gd name="T57" fmla="*/ 27 h 71"/>
                <a:gd name="T58" fmla="*/ 35 w 91"/>
                <a:gd name="T59" fmla="*/ 23 h 71"/>
                <a:gd name="T60" fmla="*/ 33 w 91"/>
                <a:gd name="T61" fmla="*/ 30 h 71"/>
                <a:gd name="T62" fmla="*/ 39 w 91"/>
                <a:gd name="T63" fmla="*/ 38 h 71"/>
                <a:gd name="T64" fmla="*/ 41 w 91"/>
                <a:gd name="T65" fmla="*/ 43 h 71"/>
                <a:gd name="T66" fmla="*/ 65 w 91"/>
                <a:gd name="T67" fmla="*/ 71 h 71"/>
                <a:gd name="T68" fmla="*/ 59 w 91"/>
                <a:gd name="T69" fmla="*/ 68 h 71"/>
                <a:gd name="T70" fmla="*/ 58 w 91"/>
                <a:gd name="T71" fmla="*/ 62 h 71"/>
                <a:gd name="T72" fmla="*/ 43 w 91"/>
                <a:gd name="T73" fmla="*/ 60 h 71"/>
                <a:gd name="T74" fmla="*/ 35 w 91"/>
                <a:gd name="T75" fmla="*/ 53 h 71"/>
                <a:gd name="T76" fmla="*/ 26 w 91"/>
                <a:gd name="T77" fmla="*/ 47 h 71"/>
                <a:gd name="T78" fmla="*/ 33 w 91"/>
                <a:gd name="T79" fmla="*/ 45 h 71"/>
                <a:gd name="T80" fmla="*/ 24 w 91"/>
                <a:gd name="T81" fmla="*/ 36 h 71"/>
                <a:gd name="T82" fmla="*/ 16 w 91"/>
                <a:gd name="T83" fmla="*/ 25 h 71"/>
                <a:gd name="T84" fmla="*/ 9 w 91"/>
                <a:gd name="T85" fmla="*/ 25 h 71"/>
                <a:gd name="T86" fmla="*/ 3 w 91"/>
                <a:gd name="T87" fmla="*/ 32 h 71"/>
                <a:gd name="T88" fmla="*/ 0 w 91"/>
                <a:gd name="T89" fmla="*/ 21 h 71"/>
                <a:gd name="T90" fmla="*/ 9 w 91"/>
                <a:gd name="T91" fmla="*/ 17 h 71"/>
                <a:gd name="T92" fmla="*/ 22 w 91"/>
                <a:gd name="T93" fmla="*/ 19 h 71"/>
                <a:gd name="T94" fmla="*/ 30 w 91"/>
                <a:gd name="T95" fmla="*/ 6 h 71"/>
                <a:gd name="T96" fmla="*/ 46 w 91"/>
                <a:gd name="T9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1" h="71">
                  <a:moveTo>
                    <a:pt x="58" y="70"/>
                  </a:moveTo>
                  <a:lnTo>
                    <a:pt x="59" y="71"/>
                  </a:lnTo>
                  <a:lnTo>
                    <a:pt x="54" y="71"/>
                  </a:lnTo>
                  <a:lnTo>
                    <a:pt x="52" y="70"/>
                  </a:lnTo>
                  <a:lnTo>
                    <a:pt x="52" y="70"/>
                  </a:lnTo>
                  <a:lnTo>
                    <a:pt x="54" y="70"/>
                  </a:lnTo>
                  <a:lnTo>
                    <a:pt x="56" y="70"/>
                  </a:lnTo>
                  <a:lnTo>
                    <a:pt x="58" y="70"/>
                  </a:lnTo>
                  <a:close/>
                  <a:moveTo>
                    <a:pt x="48" y="66"/>
                  </a:moveTo>
                  <a:lnTo>
                    <a:pt x="56" y="66"/>
                  </a:lnTo>
                  <a:lnTo>
                    <a:pt x="52" y="68"/>
                  </a:lnTo>
                  <a:lnTo>
                    <a:pt x="48" y="66"/>
                  </a:lnTo>
                  <a:close/>
                  <a:moveTo>
                    <a:pt x="48" y="62"/>
                  </a:moveTo>
                  <a:lnTo>
                    <a:pt x="54" y="62"/>
                  </a:lnTo>
                  <a:lnTo>
                    <a:pt x="56" y="62"/>
                  </a:lnTo>
                  <a:lnTo>
                    <a:pt x="52" y="64"/>
                  </a:lnTo>
                  <a:lnTo>
                    <a:pt x="48" y="64"/>
                  </a:lnTo>
                  <a:lnTo>
                    <a:pt x="48" y="62"/>
                  </a:lnTo>
                  <a:close/>
                  <a:moveTo>
                    <a:pt x="22" y="45"/>
                  </a:moveTo>
                  <a:lnTo>
                    <a:pt x="24" y="49"/>
                  </a:lnTo>
                  <a:lnTo>
                    <a:pt x="26" y="51"/>
                  </a:lnTo>
                  <a:lnTo>
                    <a:pt x="22" y="45"/>
                  </a:lnTo>
                  <a:close/>
                  <a:moveTo>
                    <a:pt x="16" y="40"/>
                  </a:moveTo>
                  <a:lnTo>
                    <a:pt x="20" y="42"/>
                  </a:lnTo>
                  <a:lnTo>
                    <a:pt x="20" y="43"/>
                  </a:lnTo>
                  <a:lnTo>
                    <a:pt x="16" y="40"/>
                  </a:lnTo>
                  <a:close/>
                  <a:moveTo>
                    <a:pt x="24" y="40"/>
                  </a:moveTo>
                  <a:lnTo>
                    <a:pt x="26" y="40"/>
                  </a:lnTo>
                  <a:lnTo>
                    <a:pt x="28" y="43"/>
                  </a:lnTo>
                  <a:lnTo>
                    <a:pt x="26" y="43"/>
                  </a:lnTo>
                  <a:lnTo>
                    <a:pt x="24" y="40"/>
                  </a:lnTo>
                  <a:close/>
                  <a:moveTo>
                    <a:pt x="20" y="36"/>
                  </a:moveTo>
                  <a:lnTo>
                    <a:pt x="24" y="38"/>
                  </a:lnTo>
                  <a:lnTo>
                    <a:pt x="20" y="38"/>
                  </a:lnTo>
                  <a:lnTo>
                    <a:pt x="20" y="36"/>
                  </a:lnTo>
                  <a:close/>
                  <a:moveTo>
                    <a:pt x="11" y="30"/>
                  </a:moveTo>
                  <a:lnTo>
                    <a:pt x="15" y="34"/>
                  </a:lnTo>
                  <a:lnTo>
                    <a:pt x="16" y="38"/>
                  </a:lnTo>
                  <a:lnTo>
                    <a:pt x="16" y="38"/>
                  </a:lnTo>
                  <a:lnTo>
                    <a:pt x="13" y="36"/>
                  </a:lnTo>
                  <a:lnTo>
                    <a:pt x="13" y="34"/>
                  </a:lnTo>
                  <a:lnTo>
                    <a:pt x="11" y="30"/>
                  </a:lnTo>
                  <a:close/>
                  <a:moveTo>
                    <a:pt x="15" y="25"/>
                  </a:moveTo>
                  <a:lnTo>
                    <a:pt x="18" y="32"/>
                  </a:lnTo>
                  <a:lnTo>
                    <a:pt x="16" y="32"/>
                  </a:lnTo>
                  <a:lnTo>
                    <a:pt x="15" y="30"/>
                  </a:lnTo>
                  <a:lnTo>
                    <a:pt x="13" y="30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5" y="25"/>
                  </a:lnTo>
                  <a:close/>
                  <a:moveTo>
                    <a:pt x="46" y="0"/>
                  </a:moveTo>
                  <a:lnTo>
                    <a:pt x="50" y="0"/>
                  </a:lnTo>
                  <a:lnTo>
                    <a:pt x="58" y="8"/>
                  </a:lnTo>
                  <a:lnTo>
                    <a:pt x="61" y="8"/>
                  </a:lnTo>
                  <a:lnTo>
                    <a:pt x="63" y="10"/>
                  </a:lnTo>
                  <a:lnTo>
                    <a:pt x="73" y="12"/>
                  </a:lnTo>
                  <a:lnTo>
                    <a:pt x="78" y="13"/>
                  </a:lnTo>
                  <a:lnTo>
                    <a:pt x="80" y="12"/>
                  </a:lnTo>
                  <a:lnTo>
                    <a:pt x="84" y="12"/>
                  </a:lnTo>
                  <a:lnTo>
                    <a:pt x="86" y="17"/>
                  </a:lnTo>
                  <a:lnTo>
                    <a:pt x="86" y="21"/>
                  </a:lnTo>
                  <a:lnTo>
                    <a:pt x="87" y="23"/>
                  </a:lnTo>
                  <a:lnTo>
                    <a:pt x="91" y="23"/>
                  </a:lnTo>
                  <a:lnTo>
                    <a:pt x="91" y="25"/>
                  </a:lnTo>
                  <a:lnTo>
                    <a:pt x="89" y="25"/>
                  </a:lnTo>
                  <a:lnTo>
                    <a:pt x="86" y="27"/>
                  </a:lnTo>
                  <a:lnTo>
                    <a:pt x="86" y="28"/>
                  </a:lnTo>
                  <a:lnTo>
                    <a:pt x="86" y="28"/>
                  </a:lnTo>
                  <a:lnTo>
                    <a:pt x="82" y="28"/>
                  </a:lnTo>
                  <a:lnTo>
                    <a:pt x="78" y="25"/>
                  </a:lnTo>
                  <a:lnTo>
                    <a:pt x="76" y="27"/>
                  </a:lnTo>
                  <a:lnTo>
                    <a:pt x="73" y="25"/>
                  </a:lnTo>
                  <a:lnTo>
                    <a:pt x="69" y="25"/>
                  </a:lnTo>
                  <a:lnTo>
                    <a:pt x="67" y="25"/>
                  </a:lnTo>
                  <a:lnTo>
                    <a:pt x="65" y="25"/>
                  </a:lnTo>
                  <a:lnTo>
                    <a:pt x="61" y="23"/>
                  </a:lnTo>
                  <a:lnTo>
                    <a:pt x="58" y="25"/>
                  </a:lnTo>
                  <a:lnTo>
                    <a:pt x="58" y="23"/>
                  </a:lnTo>
                  <a:lnTo>
                    <a:pt x="54" y="21"/>
                  </a:lnTo>
                  <a:lnTo>
                    <a:pt x="52" y="23"/>
                  </a:lnTo>
                  <a:lnTo>
                    <a:pt x="50" y="21"/>
                  </a:lnTo>
                  <a:lnTo>
                    <a:pt x="48" y="23"/>
                  </a:lnTo>
                  <a:lnTo>
                    <a:pt x="46" y="23"/>
                  </a:lnTo>
                  <a:lnTo>
                    <a:pt x="43" y="23"/>
                  </a:lnTo>
                  <a:lnTo>
                    <a:pt x="43" y="27"/>
                  </a:lnTo>
                  <a:lnTo>
                    <a:pt x="41" y="27"/>
                  </a:lnTo>
                  <a:lnTo>
                    <a:pt x="39" y="25"/>
                  </a:lnTo>
                  <a:lnTo>
                    <a:pt x="35" y="21"/>
                  </a:lnTo>
                  <a:lnTo>
                    <a:pt x="35" y="23"/>
                  </a:lnTo>
                  <a:lnTo>
                    <a:pt x="35" y="27"/>
                  </a:lnTo>
                  <a:lnTo>
                    <a:pt x="33" y="28"/>
                  </a:lnTo>
                  <a:lnTo>
                    <a:pt x="33" y="30"/>
                  </a:lnTo>
                  <a:lnTo>
                    <a:pt x="35" y="30"/>
                  </a:lnTo>
                  <a:lnTo>
                    <a:pt x="39" y="34"/>
                  </a:lnTo>
                  <a:lnTo>
                    <a:pt x="39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54" y="55"/>
                  </a:lnTo>
                  <a:lnTo>
                    <a:pt x="67" y="70"/>
                  </a:lnTo>
                  <a:lnTo>
                    <a:pt x="65" y="71"/>
                  </a:lnTo>
                  <a:lnTo>
                    <a:pt x="65" y="71"/>
                  </a:lnTo>
                  <a:lnTo>
                    <a:pt x="61" y="71"/>
                  </a:lnTo>
                  <a:lnTo>
                    <a:pt x="59" y="68"/>
                  </a:lnTo>
                  <a:lnTo>
                    <a:pt x="63" y="70"/>
                  </a:lnTo>
                  <a:lnTo>
                    <a:pt x="65" y="70"/>
                  </a:lnTo>
                  <a:lnTo>
                    <a:pt x="58" y="62"/>
                  </a:lnTo>
                  <a:lnTo>
                    <a:pt x="54" y="60"/>
                  </a:lnTo>
                  <a:lnTo>
                    <a:pt x="46" y="58"/>
                  </a:lnTo>
                  <a:lnTo>
                    <a:pt x="43" y="60"/>
                  </a:lnTo>
                  <a:lnTo>
                    <a:pt x="41" y="58"/>
                  </a:lnTo>
                  <a:lnTo>
                    <a:pt x="39" y="55"/>
                  </a:lnTo>
                  <a:lnTo>
                    <a:pt x="35" y="53"/>
                  </a:lnTo>
                  <a:lnTo>
                    <a:pt x="31" y="49"/>
                  </a:lnTo>
                  <a:lnTo>
                    <a:pt x="28" y="49"/>
                  </a:lnTo>
                  <a:lnTo>
                    <a:pt x="26" y="47"/>
                  </a:lnTo>
                  <a:lnTo>
                    <a:pt x="28" y="43"/>
                  </a:lnTo>
                  <a:lnTo>
                    <a:pt x="31" y="43"/>
                  </a:lnTo>
                  <a:lnTo>
                    <a:pt x="33" y="45"/>
                  </a:lnTo>
                  <a:lnTo>
                    <a:pt x="30" y="42"/>
                  </a:lnTo>
                  <a:lnTo>
                    <a:pt x="30" y="42"/>
                  </a:lnTo>
                  <a:lnTo>
                    <a:pt x="24" y="36"/>
                  </a:lnTo>
                  <a:lnTo>
                    <a:pt x="22" y="32"/>
                  </a:lnTo>
                  <a:lnTo>
                    <a:pt x="20" y="27"/>
                  </a:lnTo>
                  <a:lnTo>
                    <a:pt x="16" y="25"/>
                  </a:lnTo>
                  <a:lnTo>
                    <a:pt x="16" y="21"/>
                  </a:lnTo>
                  <a:lnTo>
                    <a:pt x="13" y="21"/>
                  </a:lnTo>
                  <a:lnTo>
                    <a:pt x="9" y="25"/>
                  </a:lnTo>
                  <a:lnTo>
                    <a:pt x="9" y="27"/>
                  </a:lnTo>
                  <a:lnTo>
                    <a:pt x="5" y="34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5" y="21"/>
                  </a:lnTo>
                  <a:lnTo>
                    <a:pt x="9" y="17"/>
                  </a:lnTo>
                  <a:lnTo>
                    <a:pt x="13" y="17"/>
                  </a:lnTo>
                  <a:lnTo>
                    <a:pt x="18" y="19"/>
                  </a:lnTo>
                  <a:lnTo>
                    <a:pt x="22" y="19"/>
                  </a:lnTo>
                  <a:lnTo>
                    <a:pt x="24" y="13"/>
                  </a:lnTo>
                  <a:lnTo>
                    <a:pt x="30" y="10"/>
                  </a:lnTo>
                  <a:lnTo>
                    <a:pt x="30" y="6"/>
                  </a:lnTo>
                  <a:lnTo>
                    <a:pt x="39" y="0"/>
                  </a:lnTo>
                  <a:lnTo>
                    <a:pt x="46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2060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89">
              <a:extLst>
                <a:ext uri="{FF2B5EF4-FFF2-40B4-BE49-F238E27FC236}">
                  <a16:creationId xmlns:a16="http://schemas.microsoft.com/office/drawing/2014/main" id="{82AB3AC1-41B3-499D-AB0D-C5419BCEA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0086" y="8768878"/>
              <a:ext cx="865844" cy="757616"/>
            </a:xfrm>
            <a:custGeom>
              <a:avLst/>
              <a:gdLst>
                <a:gd name="T0" fmla="*/ 6 w 64"/>
                <a:gd name="T1" fmla="*/ 4 h 56"/>
                <a:gd name="T2" fmla="*/ 10 w 64"/>
                <a:gd name="T3" fmla="*/ 6 h 56"/>
                <a:gd name="T4" fmla="*/ 13 w 64"/>
                <a:gd name="T5" fmla="*/ 2 h 56"/>
                <a:gd name="T6" fmla="*/ 17 w 64"/>
                <a:gd name="T7" fmla="*/ 0 h 56"/>
                <a:gd name="T8" fmla="*/ 21 w 64"/>
                <a:gd name="T9" fmla="*/ 0 h 56"/>
                <a:gd name="T10" fmla="*/ 25 w 64"/>
                <a:gd name="T11" fmla="*/ 4 h 56"/>
                <a:gd name="T12" fmla="*/ 32 w 64"/>
                <a:gd name="T13" fmla="*/ 4 h 56"/>
                <a:gd name="T14" fmla="*/ 36 w 64"/>
                <a:gd name="T15" fmla="*/ 4 h 56"/>
                <a:gd name="T16" fmla="*/ 43 w 64"/>
                <a:gd name="T17" fmla="*/ 6 h 56"/>
                <a:gd name="T18" fmla="*/ 49 w 64"/>
                <a:gd name="T19" fmla="*/ 7 h 56"/>
                <a:gd name="T20" fmla="*/ 54 w 64"/>
                <a:gd name="T21" fmla="*/ 9 h 56"/>
                <a:gd name="T22" fmla="*/ 58 w 64"/>
                <a:gd name="T23" fmla="*/ 7 h 56"/>
                <a:gd name="T24" fmla="*/ 54 w 64"/>
                <a:gd name="T25" fmla="*/ 17 h 56"/>
                <a:gd name="T26" fmla="*/ 58 w 64"/>
                <a:gd name="T27" fmla="*/ 24 h 56"/>
                <a:gd name="T28" fmla="*/ 64 w 64"/>
                <a:gd name="T29" fmla="*/ 26 h 56"/>
                <a:gd name="T30" fmla="*/ 60 w 64"/>
                <a:gd name="T31" fmla="*/ 26 h 56"/>
                <a:gd name="T32" fmla="*/ 58 w 64"/>
                <a:gd name="T33" fmla="*/ 32 h 56"/>
                <a:gd name="T34" fmla="*/ 60 w 64"/>
                <a:gd name="T35" fmla="*/ 37 h 56"/>
                <a:gd name="T36" fmla="*/ 54 w 64"/>
                <a:gd name="T37" fmla="*/ 34 h 56"/>
                <a:gd name="T38" fmla="*/ 53 w 64"/>
                <a:gd name="T39" fmla="*/ 37 h 56"/>
                <a:gd name="T40" fmla="*/ 56 w 64"/>
                <a:gd name="T41" fmla="*/ 43 h 56"/>
                <a:gd name="T42" fmla="*/ 51 w 64"/>
                <a:gd name="T43" fmla="*/ 43 h 56"/>
                <a:gd name="T44" fmla="*/ 49 w 64"/>
                <a:gd name="T45" fmla="*/ 52 h 56"/>
                <a:gd name="T46" fmla="*/ 47 w 64"/>
                <a:gd name="T47" fmla="*/ 56 h 56"/>
                <a:gd name="T48" fmla="*/ 41 w 64"/>
                <a:gd name="T49" fmla="*/ 52 h 56"/>
                <a:gd name="T50" fmla="*/ 32 w 64"/>
                <a:gd name="T51" fmla="*/ 50 h 56"/>
                <a:gd name="T52" fmla="*/ 34 w 64"/>
                <a:gd name="T53" fmla="*/ 49 h 56"/>
                <a:gd name="T54" fmla="*/ 8 w 64"/>
                <a:gd name="T55" fmla="*/ 22 h 56"/>
                <a:gd name="T56" fmla="*/ 8 w 64"/>
                <a:gd name="T57" fmla="*/ 19 h 56"/>
                <a:gd name="T58" fmla="*/ 6 w 64"/>
                <a:gd name="T59" fmla="*/ 13 h 56"/>
                <a:gd name="T60" fmla="*/ 0 w 64"/>
                <a:gd name="T61" fmla="*/ 9 h 56"/>
                <a:gd name="T62" fmla="*/ 2 w 64"/>
                <a:gd name="T63" fmla="*/ 6 h 56"/>
                <a:gd name="T64" fmla="*/ 2 w 64"/>
                <a:gd name="T6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56">
                  <a:moveTo>
                    <a:pt x="2" y="0"/>
                  </a:moveTo>
                  <a:lnTo>
                    <a:pt x="6" y="4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0" y="2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1" y="0"/>
                  </a:lnTo>
                  <a:lnTo>
                    <a:pt x="25" y="2"/>
                  </a:lnTo>
                  <a:lnTo>
                    <a:pt x="25" y="4"/>
                  </a:lnTo>
                  <a:lnTo>
                    <a:pt x="28" y="2"/>
                  </a:lnTo>
                  <a:lnTo>
                    <a:pt x="32" y="4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49" y="7"/>
                  </a:lnTo>
                  <a:lnTo>
                    <a:pt x="53" y="7"/>
                  </a:lnTo>
                  <a:lnTo>
                    <a:pt x="54" y="9"/>
                  </a:lnTo>
                  <a:lnTo>
                    <a:pt x="56" y="7"/>
                  </a:lnTo>
                  <a:lnTo>
                    <a:pt x="58" y="7"/>
                  </a:lnTo>
                  <a:lnTo>
                    <a:pt x="58" y="13"/>
                  </a:lnTo>
                  <a:lnTo>
                    <a:pt x="54" y="17"/>
                  </a:lnTo>
                  <a:lnTo>
                    <a:pt x="54" y="21"/>
                  </a:lnTo>
                  <a:lnTo>
                    <a:pt x="58" y="24"/>
                  </a:lnTo>
                  <a:lnTo>
                    <a:pt x="62" y="24"/>
                  </a:lnTo>
                  <a:lnTo>
                    <a:pt x="64" y="26"/>
                  </a:lnTo>
                  <a:lnTo>
                    <a:pt x="62" y="28"/>
                  </a:lnTo>
                  <a:lnTo>
                    <a:pt x="60" y="26"/>
                  </a:lnTo>
                  <a:lnTo>
                    <a:pt x="58" y="28"/>
                  </a:lnTo>
                  <a:lnTo>
                    <a:pt x="58" y="32"/>
                  </a:lnTo>
                  <a:lnTo>
                    <a:pt x="62" y="35"/>
                  </a:lnTo>
                  <a:lnTo>
                    <a:pt x="60" y="37"/>
                  </a:lnTo>
                  <a:lnTo>
                    <a:pt x="58" y="35"/>
                  </a:lnTo>
                  <a:lnTo>
                    <a:pt x="54" y="34"/>
                  </a:lnTo>
                  <a:lnTo>
                    <a:pt x="53" y="35"/>
                  </a:lnTo>
                  <a:lnTo>
                    <a:pt x="53" y="37"/>
                  </a:lnTo>
                  <a:lnTo>
                    <a:pt x="54" y="39"/>
                  </a:lnTo>
                  <a:lnTo>
                    <a:pt x="56" y="43"/>
                  </a:lnTo>
                  <a:lnTo>
                    <a:pt x="53" y="43"/>
                  </a:lnTo>
                  <a:lnTo>
                    <a:pt x="51" y="43"/>
                  </a:lnTo>
                  <a:lnTo>
                    <a:pt x="49" y="47"/>
                  </a:lnTo>
                  <a:lnTo>
                    <a:pt x="49" y="52"/>
                  </a:lnTo>
                  <a:lnTo>
                    <a:pt x="47" y="56"/>
                  </a:lnTo>
                  <a:lnTo>
                    <a:pt x="47" y="56"/>
                  </a:lnTo>
                  <a:lnTo>
                    <a:pt x="43" y="50"/>
                  </a:lnTo>
                  <a:lnTo>
                    <a:pt x="41" y="52"/>
                  </a:lnTo>
                  <a:lnTo>
                    <a:pt x="34" y="50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34" y="49"/>
                  </a:lnTo>
                  <a:lnTo>
                    <a:pt x="21" y="34"/>
                  </a:lnTo>
                  <a:lnTo>
                    <a:pt x="8" y="22"/>
                  </a:lnTo>
                  <a:lnTo>
                    <a:pt x="8" y="21"/>
                  </a:lnTo>
                  <a:lnTo>
                    <a:pt x="8" y="19"/>
                  </a:lnTo>
                  <a:lnTo>
                    <a:pt x="6" y="17"/>
                  </a:lnTo>
                  <a:lnTo>
                    <a:pt x="6" y="13"/>
                  </a:lnTo>
                  <a:lnTo>
                    <a:pt x="2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6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90">
              <a:extLst>
                <a:ext uri="{FF2B5EF4-FFF2-40B4-BE49-F238E27FC236}">
                  <a16:creationId xmlns:a16="http://schemas.microsoft.com/office/drawing/2014/main" id="{54E52881-ACBE-407B-8A82-DC0A9A62C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44976" y="8362789"/>
              <a:ext cx="649383" cy="432922"/>
            </a:xfrm>
            <a:custGeom>
              <a:avLst/>
              <a:gdLst>
                <a:gd name="T0" fmla="*/ 45 w 48"/>
                <a:gd name="T1" fmla="*/ 0 h 32"/>
                <a:gd name="T2" fmla="*/ 48 w 48"/>
                <a:gd name="T3" fmla="*/ 6 h 32"/>
                <a:gd name="T4" fmla="*/ 48 w 48"/>
                <a:gd name="T5" fmla="*/ 11 h 32"/>
                <a:gd name="T6" fmla="*/ 41 w 48"/>
                <a:gd name="T7" fmla="*/ 11 h 32"/>
                <a:gd name="T8" fmla="*/ 32 w 48"/>
                <a:gd name="T9" fmla="*/ 17 h 32"/>
                <a:gd name="T10" fmla="*/ 32 w 48"/>
                <a:gd name="T11" fmla="*/ 21 h 32"/>
                <a:gd name="T12" fmla="*/ 26 w 48"/>
                <a:gd name="T13" fmla="*/ 24 h 32"/>
                <a:gd name="T14" fmla="*/ 24 w 48"/>
                <a:gd name="T15" fmla="*/ 30 h 32"/>
                <a:gd name="T16" fmla="*/ 20 w 48"/>
                <a:gd name="T17" fmla="*/ 30 h 32"/>
                <a:gd name="T18" fmla="*/ 15 w 48"/>
                <a:gd name="T19" fmla="*/ 28 h 32"/>
                <a:gd name="T20" fmla="*/ 11 w 48"/>
                <a:gd name="T21" fmla="*/ 28 h 32"/>
                <a:gd name="T22" fmla="*/ 7 w 48"/>
                <a:gd name="T23" fmla="*/ 32 h 32"/>
                <a:gd name="T24" fmla="*/ 2 w 48"/>
                <a:gd name="T25" fmla="*/ 32 h 32"/>
                <a:gd name="T26" fmla="*/ 2 w 48"/>
                <a:gd name="T27" fmla="*/ 28 h 32"/>
                <a:gd name="T28" fmla="*/ 3 w 48"/>
                <a:gd name="T29" fmla="*/ 28 h 32"/>
                <a:gd name="T30" fmla="*/ 3 w 48"/>
                <a:gd name="T31" fmla="*/ 26 h 32"/>
                <a:gd name="T32" fmla="*/ 0 w 48"/>
                <a:gd name="T33" fmla="*/ 24 h 32"/>
                <a:gd name="T34" fmla="*/ 0 w 48"/>
                <a:gd name="T35" fmla="*/ 24 h 32"/>
                <a:gd name="T36" fmla="*/ 0 w 48"/>
                <a:gd name="T37" fmla="*/ 19 h 32"/>
                <a:gd name="T38" fmla="*/ 2 w 48"/>
                <a:gd name="T39" fmla="*/ 15 h 32"/>
                <a:gd name="T40" fmla="*/ 0 w 48"/>
                <a:gd name="T41" fmla="*/ 11 h 32"/>
                <a:gd name="T42" fmla="*/ 3 w 48"/>
                <a:gd name="T43" fmla="*/ 6 h 32"/>
                <a:gd name="T44" fmla="*/ 7 w 48"/>
                <a:gd name="T45" fmla="*/ 8 h 32"/>
                <a:gd name="T46" fmla="*/ 15 w 48"/>
                <a:gd name="T47" fmla="*/ 8 h 32"/>
                <a:gd name="T48" fmla="*/ 17 w 48"/>
                <a:gd name="T49" fmla="*/ 9 h 32"/>
                <a:gd name="T50" fmla="*/ 20 w 48"/>
                <a:gd name="T51" fmla="*/ 8 h 32"/>
                <a:gd name="T52" fmla="*/ 24 w 48"/>
                <a:gd name="T53" fmla="*/ 8 h 32"/>
                <a:gd name="T54" fmla="*/ 28 w 48"/>
                <a:gd name="T55" fmla="*/ 6 h 32"/>
                <a:gd name="T56" fmla="*/ 32 w 48"/>
                <a:gd name="T57" fmla="*/ 6 h 32"/>
                <a:gd name="T58" fmla="*/ 33 w 48"/>
                <a:gd name="T59" fmla="*/ 6 h 32"/>
                <a:gd name="T60" fmla="*/ 39 w 48"/>
                <a:gd name="T61" fmla="*/ 2 h 32"/>
                <a:gd name="T62" fmla="*/ 45 w 48"/>
                <a:gd name="T6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32">
                  <a:moveTo>
                    <a:pt x="45" y="0"/>
                  </a:moveTo>
                  <a:lnTo>
                    <a:pt x="48" y="6"/>
                  </a:lnTo>
                  <a:lnTo>
                    <a:pt x="48" y="11"/>
                  </a:lnTo>
                  <a:lnTo>
                    <a:pt x="41" y="11"/>
                  </a:lnTo>
                  <a:lnTo>
                    <a:pt x="32" y="17"/>
                  </a:lnTo>
                  <a:lnTo>
                    <a:pt x="32" y="21"/>
                  </a:lnTo>
                  <a:lnTo>
                    <a:pt x="26" y="24"/>
                  </a:lnTo>
                  <a:lnTo>
                    <a:pt x="24" y="30"/>
                  </a:lnTo>
                  <a:lnTo>
                    <a:pt x="20" y="30"/>
                  </a:lnTo>
                  <a:lnTo>
                    <a:pt x="15" y="28"/>
                  </a:lnTo>
                  <a:lnTo>
                    <a:pt x="11" y="28"/>
                  </a:lnTo>
                  <a:lnTo>
                    <a:pt x="7" y="32"/>
                  </a:lnTo>
                  <a:lnTo>
                    <a:pt x="2" y="32"/>
                  </a:lnTo>
                  <a:lnTo>
                    <a:pt x="2" y="28"/>
                  </a:lnTo>
                  <a:lnTo>
                    <a:pt x="3" y="28"/>
                  </a:lnTo>
                  <a:lnTo>
                    <a:pt x="3" y="26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2" y="15"/>
                  </a:lnTo>
                  <a:lnTo>
                    <a:pt x="0" y="11"/>
                  </a:lnTo>
                  <a:lnTo>
                    <a:pt x="3" y="6"/>
                  </a:lnTo>
                  <a:lnTo>
                    <a:pt x="7" y="8"/>
                  </a:lnTo>
                  <a:lnTo>
                    <a:pt x="15" y="8"/>
                  </a:lnTo>
                  <a:lnTo>
                    <a:pt x="17" y="9"/>
                  </a:lnTo>
                  <a:lnTo>
                    <a:pt x="20" y="8"/>
                  </a:lnTo>
                  <a:lnTo>
                    <a:pt x="24" y="8"/>
                  </a:lnTo>
                  <a:lnTo>
                    <a:pt x="28" y="6"/>
                  </a:lnTo>
                  <a:lnTo>
                    <a:pt x="32" y="6"/>
                  </a:lnTo>
                  <a:lnTo>
                    <a:pt x="33" y="6"/>
                  </a:lnTo>
                  <a:lnTo>
                    <a:pt x="39" y="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7030A0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91">
              <a:extLst>
                <a:ext uri="{FF2B5EF4-FFF2-40B4-BE49-F238E27FC236}">
                  <a16:creationId xmlns:a16="http://schemas.microsoft.com/office/drawing/2014/main" id="{61E09D80-F521-47FF-9571-35922C90D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88879" y="7747261"/>
              <a:ext cx="1623456" cy="757615"/>
            </a:xfrm>
            <a:custGeom>
              <a:avLst/>
              <a:gdLst>
                <a:gd name="T0" fmla="*/ 88 w 120"/>
                <a:gd name="T1" fmla="*/ 0 h 56"/>
                <a:gd name="T2" fmla="*/ 99 w 120"/>
                <a:gd name="T3" fmla="*/ 4 h 56"/>
                <a:gd name="T4" fmla="*/ 109 w 120"/>
                <a:gd name="T5" fmla="*/ 4 h 56"/>
                <a:gd name="T6" fmla="*/ 118 w 120"/>
                <a:gd name="T7" fmla="*/ 8 h 56"/>
                <a:gd name="T8" fmla="*/ 118 w 120"/>
                <a:gd name="T9" fmla="*/ 23 h 56"/>
                <a:gd name="T10" fmla="*/ 118 w 120"/>
                <a:gd name="T11" fmla="*/ 28 h 56"/>
                <a:gd name="T12" fmla="*/ 111 w 120"/>
                <a:gd name="T13" fmla="*/ 30 h 56"/>
                <a:gd name="T14" fmla="*/ 112 w 120"/>
                <a:gd name="T15" fmla="*/ 38 h 56"/>
                <a:gd name="T16" fmla="*/ 114 w 120"/>
                <a:gd name="T17" fmla="*/ 43 h 56"/>
                <a:gd name="T18" fmla="*/ 105 w 120"/>
                <a:gd name="T19" fmla="*/ 49 h 56"/>
                <a:gd name="T20" fmla="*/ 98 w 120"/>
                <a:gd name="T21" fmla="*/ 53 h 56"/>
                <a:gd name="T22" fmla="*/ 90 w 120"/>
                <a:gd name="T23" fmla="*/ 55 h 56"/>
                <a:gd name="T24" fmla="*/ 83 w 120"/>
                <a:gd name="T25" fmla="*/ 56 h 56"/>
                <a:gd name="T26" fmla="*/ 73 w 120"/>
                <a:gd name="T27" fmla="*/ 55 h 56"/>
                <a:gd name="T28" fmla="*/ 69 w 120"/>
                <a:gd name="T29" fmla="*/ 53 h 56"/>
                <a:gd name="T30" fmla="*/ 62 w 120"/>
                <a:gd name="T31" fmla="*/ 53 h 56"/>
                <a:gd name="T32" fmla="*/ 43 w 120"/>
                <a:gd name="T33" fmla="*/ 45 h 56"/>
                <a:gd name="T34" fmla="*/ 38 w 120"/>
                <a:gd name="T35" fmla="*/ 42 h 56"/>
                <a:gd name="T36" fmla="*/ 26 w 120"/>
                <a:gd name="T37" fmla="*/ 47 h 56"/>
                <a:gd name="T38" fmla="*/ 21 w 120"/>
                <a:gd name="T39" fmla="*/ 43 h 56"/>
                <a:gd name="T40" fmla="*/ 15 w 120"/>
                <a:gd name="T41" fmla="*/ 42 h 56"/>
                <a:gd name="T42" fmla="*/ 10 w 120"/>
                <a:gd name="T43" fmla="*/ 40 h 56"/>
                <a:gd name="T44" fmla="*/ 4 w 120"/>
                <a:gd name="T45" fmla="*/ 42 h 56"/>
                <a:gd name="T46" fmla="*/ 2 w 120"/>
                <a:gd name="T47" fmla="*/ 36 h 56"/>
                <a:gd name="T48" fmla="*/ 0 w 120"/>
                <a:gd name="T49" fmla="*/ 32 h 56"/>
                <a:gd name="T50" fmla="*/ 4 w 120"/>
                <a:gd name="T51" fmla="*/ 32 h 56"/>
                <a:gd name="T52" fmla="*/ 10 w 120"/>
                <a:gd name="T53" fmla="*/ 32 h 56"/>
                <a:gd name="T54" fmla="*/ 15 w 120"/>
                <a:gd name="T55" fmla="*/ 32 h 56"/>
                <a:gd name="T56" fmla="*/ 19 w 120"/>
                <a:gd name="T57" fmla="*/ 30 h 56"/>
                <a:gd name="T58" fmla="*/ 26 w 120"/>
                <a:gd name="T59" fmla="*/ 32 h 56"/>
                <a:gd name="T60" fmla="*/ 32 w 120"/>
                <a:gd name="T61" fmla="*/ 32 h 56"/>
                <a:gd name="T62" fmla="*/ 40 w 120"/>
                <a:gd name="T63" fmla="*/ 28 h 56"/>
                <a:gd name="T64" fmla="*/ 47 w 120"/>
                <a:gd name="T65" fmla="*/ 28 h 56"/>
                <a:gd name="T66" fmla="*/ 55 w 120"/>
                <a:gd name="T67" fmla="*/ 30 h 56"/>
                <a:gd name="T68" fmla="*/ 55 w 120"/>
                <a:gd name="T69" fmla="*/ 25 h 56"/>
                <a:gd name="T70" fmla="*/ 51 w 120"/>
                <a:gd name="T71" fmla="*/ 21 h 56"/>
                <a:gd name="T72" fmla="*/ 60 w 120"/>
                <a:gd name="T73" fmla="*/ 13 h 56"/>
                <a:gd name="T74" fmla="*/ 64 w 120"/>
                <a:gd name="T75" fmla="*/ 10 h 56"/>
                <a:gd name="T76" fmla="*/ 64 w 120"/>
                <a:gd name="T77" fmla="*/ 4 h 56"/>
                <a:gd name="T78" fmla="*/ 75 w 120"/>
                <a:gd name="T79" fmla="*/ 10 h 56"/>
                <a:gd name="T80" fmla="*/ 83 w 120"/>
                <a:gd name="T81" fmla="*/ 6 h 56"/>
                <a:gd name="T82" fmla="*/ 84 w 120"/>
                <a:gd name="T83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0" h="56">
                  <a:moveTo>
                    <a:pt x="84" y="0"/>
                  </a:moveTo>
                  <a:lnTo>
                    <a:pt x="88" y="0"/>
                  </a:lnTo>
                  <a:lnTo>
                    <a:pt x="94" y="0"/>
                  </a:lnTo>
                  <a:lnTo>
                    <a:pt x="99" y="4"/>
                  </a:lnTo>
                  <a:lnTo>
                    <a:pt x="103" y="4"/>
                  </a:lnTo>
                  <a:lnTo>
                    <a:pt x="109" y="4"/>
                  </a:lnTo>
                  <a:lnTo>
                    <a:pt x="111" y="6"/>
                  </a:lnTo>
                  <a:lnTo>
                    <a:pt x="118" y="8"/>
                  </a:lnTo>
                  <a:lnTo>
                    <a:pt x="118" y="12"/>
                  </a:lnTo>
                  <a:lnTo>
                    <a:pt x="118" y="23"/>
                  </a:lnTo>
                  <a:lnTo>
                    <a:pt x="120" y="25"/>
                  </a:lnTo>
                  <a:lnTo>
                    <a:pt x="118" y="28"/>
                  </a:lnTo>
                  <a:lnTo>
                    <a:pt x="111" y="28"/>
                  </a:lnTo>
                  <a:lnTo>
                    <a:pt x="111" y="30"/>
                  </a:lnTo>
                  <a:lnTo>
                    <a:pt x="114" y="34"/>
                  </a:lnTo>
                  <a:lnTo>
                    <a:pt x="112" y="38"/>
                  </a:lnTo>
                  <a:lnTo>
                    <a:pt x="112" y="42"/>
                  </a:lnTo>
                  <a:lnTo>
                    <a:pt x="114" y="43"/>
                  </a:lnTo>
                  <a:lnTo>
                    <a:pt x="111" y="47"/>
                  </a:lnTo>
                  <a:lnTo>
                    <a:pt x="105" y="49"/>
                  </a:lnTo>
                  <a:lnTo>
                    <a:pt x="99" y="53"/>
                  </a:lnTo>
                  <a:lnTo>
                    <a:pt x="98" y="53"/>
                  </a:lnTo>
                  <a:lnTo>
                    <a:pt x="94" y="53"/>
                  </a:lnTo>
                  <a:lnTo>
                    <a:pt x="90" y="55"/>
                  </a:lnTo>
                  <a:lnTo>
                    <a:pt x="86" y="55"/>
                  </a:lnTo>
                  <a:lnTo>
                    <a:pt x="83" y="56"/>
                  </a:lnTo>
                  <a:lnTo>
                    <a:pt x="81" y="55"/>
                  </a:lnTo>
                  <a:lnTo>
                    <a:pt x="73" y="55"/>
                  </a:lnTo>
                  <a:lnTo>
                    <a:pt x="69" y="53"/>
                  </a:lnTo>
                  <a:lnTo>
                    <a:pt x="69" y="53"/>
                  </a:lnTo>
                  <a:lnTo>
                    <a:pt x="68" y="51"/>
                  </a:lnTo>
                  <a:lnTo>
                    <a:pt x="62" y="53"/>
                  </a:lnTo>
                  <a:lnTo>
                    <a:pt x="53" y="49"/>
                  </a:lnTo>
                  <a:lnTo>
                    <a:pt x="43" y="45"/>
                  </a:lnTo>
                  <a:lnTo>
                    <a:pt x="43" y="42"/>
                  </a:lnTo>
                  <a:lnTo>
                    <a:pt x="38" y="42"/>
                  </a:lnTo>
                  <a:lnTo>
                    <a:pt x="34" y="42"/>
                  </a:lnTo>
                  <a:lnTo>
                    <a:pt x="26" y="47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19" y="42"/>
                  </a:lnTo>
                  <a:lnTo>
                    <a:pt x="15" y="42"/>
                  </a:lnTo>
                  <a:lnTo>
                    <a:pt x="13" y="43"/>
                  </a:lnTo>
                  <a:lnTo>
                    <a:pt x="10" y="40"/>
                  </a:lnTo>
                  <a:lnTo>
                    <a:pt x="8" y="42"/>
                  </a:lnTo>
                  <a:lnTo>
                    <a:pt x="4" y="42"/>
                  </a:lnTo>
                  <a:lnTo>
                    <a:pt x="6" y="38"/>
                  </a:lnTo>
                  <a:lnTo>
                    <a:pt x="2" y="36"/>
                  </a:lnTo>
                  <a:lnTo>
                    <a:pt x="4" y="34"/>
                  </a:lnTo>
                  <a:lnTo>
                    <a:pt x="0" y="32"/>
                  </a:lnTo>
                  <a:lnTo>
                    <a:pt x="2" y="32"/>
                  </a:lnTo>
                  <a:lnTo>
                    <a:pt x="4" y="32"/>
                  </a:lnTo>
                  <a:lnTo>
                    <a:pt x="8" y="30"/>
                  </a:lnTo>
                  <a:lnTo>
                    <a:pt x="10" y="32"/>
                  </a:lnTo>
                  <a:lnTo>
                    <a:pt x="13" y="34"/>
                  </a:lnTo>
                  <a:lnTo>
                    <a:pt x="15" y="32"/>
                  </a:lnTo>
                  <a:lnTo>
                    <a:pt x="15" y="30"/>
                  </a:lnTo>
                  <a:lnTo>
                    <a:pt x="19" y="30"/>
                  </a:lnTo>
                  <a:lnTo>
                    <a:pt x="23" y="30"/>
                  </a:lnTo>
                  <a:lnTo>
                    <a:pt x="26" y="32"/>
                  </a:lnTo>
                  <a:lnTo>
                    <a:pt x="28" y="32"/>
                  </a:lnTo>
                  <a:lnTo>
                    <a:pt x="32" y="32"/>
                  </a:lnTo>
                  <a:lnTo>
                    <a:pt x="34" y="32"/>
                  </a:lnTo>
                  <a:lnTo>
                    <a:pt x="40" y="28"/>
                  </a:lnTo>
                  <a:lnTo>
                    <a:pt x="43" y="28"/>
                  </a:lnTo>
                  <a:lnTo>
                    <a:pt x="47" y="28"/>
                  </a:lnTo>
                  <a:lnTo>
                    <a:pt x="51" y="28"/>
                  </a:lnTo>
                  <a:lnTo>
                    <a:pt x="55" y="30"/>
                  </a:lnTo>
                  <a:lnTo>
                    <a:pt x="56" y="28"/>
                  </a:lnTo>
                  <a:lnTo>
                    <a:pt x="55" y="25"/>
                  </a:lnTo>
                  <a:lnTo>
                    <a:pt x="51" y="23"/>
                  </a:lnTo>
                  <a:lnTo>
                    <a:pt x="51" y="21"/>
                  </a:lnTo>
                  <a:lnTo>
                    <a:pt x="56" y="15"/>
                  </a:lnTo>
                  <a:lnTo>
                    <a:pt x="60" y="13"/>
                  </a:lnTo>
                  <a:lnTo>
                    <a:pt x="62" y="10"/>
                  </a:lnTo>
                  <a:lnTo>
                    <a:pt x="64" y="10"/>
                  </a:lnTo>
                  <a:lnTo>
                    <a:pt x="64" y="8"/>
                  </a:lnTo>
                  <a:lnTo>
                    <a:pt x="64" y="4"/>
                  </a:lnTo>
                  <a:lnTo>
                    <a:pt x="68" y="4"/>
                  </a:lnTo>
                  <a:lnTo>
                    <a:pt x="75" y="10"/>
                  </a:lnTo>
                  <a:lnTo>
                    <a:pt x="77" y="8"/>
                  </a:lnTo>
                  <a:lnTo>
                    <a:pt x="83" y="6"/>
                  </a:lnTo>
                  <a:lnTo>
                    <a:pt x="83" y="4"/>
                  </a:lnTo>
                  <a:lnTo>
                    <a:pt x="84" y="2"/>
                  </a:lnTo>
                  <a:lnTo>
                    <a:pt x="84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108">
              <a:extLst>
                <a:ext uri="{FF2B5EF4-FFF2-40B4-BE49-F238E27FC236}">
                  <a16:creationId xmlns:a16="http://schemas.microsoft.com/office/drawing/2014/main" id="{B4DA6619-B6E1-491F-B7BE-871197FDA1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70049" y="9702364"/>
              <a:ext cx="1988738" cy="1921088"/>
            </a:xfrm>
            <a:custGeom>
              <a:avLst/>
              <a:gdLst>
                <a:gd name="T0" fmla="*/ 80 w 147"/>
                <a:gd name="T1" fmla="*/ 131 h 142"/>
                <a:gd name="T2" fmla="*/ 106 w 147"/>
                <a:gd name="T3" fmla="*/ 133 h 142"/>
                <a:gd name="T4" fmla="*/ 116 w 147"/>
                <a:gd name="T5" fmla="*/ 133 h 142"/>
                <a:gd name="T6" fmla="*/ 91 w 147"/>
                <a:gd name="T7" fmla="*/ 142 h 142"/>
                <a:gd name="T8" fmla="*/ 71 w 147"/>
                <a:gd name="T9" fmla="*/ 133 h 142"/>
                <a:gd name="T10" fmla="*/ 130 w 147"/>
                <a:gd name="T11" fmla="*/ 133 h 142"/>
                <a:gd name="T12" fmla="*/ 130 w 147"/>
                <a:gd name="T13" fmla="*/ 124 h 142"/>
                <a:gd name="T14" fmla="*/ 59 w 147"/>
                <a:gd name="T15" fmla="*/ 114 h 142"/>
                <a:gd name="T16" fmla="*/ 140 w 147"/>
                <a:gd name="T17" fmla="*/ 124 h 142"/>
                <a:gd name="T18" fmla="*/ 59 w 147"/>
                <a:gd name="T19" fmla="*/ 112 h 142"/>
                <a:gd name="T20" fmla="*/ 116 w 147"/>
                <a:gd name="T21" fmla="*/ 112 h 142"/>
                <a:gd name="T22" fmla="*/ 82 w 147"/>
                <a:gd name="T23" fmla="*/ 109 h 142"/>
                <a:gd name="T24" fmla="*/ 82 w 147"/>
                <a:gd name="T25" fmla="*/ 101 h 142"/>
                <a:gd name="T26" fmla="*/ 82 w 147"/>
                <a:gd name="T27" fmla="*/ 96 h 142"/>
                <a:gd name="T28" fmla="*/ 99 w 147"/>
                <a:gd name="T29" fmla="*/ 96 h 142"/>
                <a:gd name="T30" fmla="*/ 95 w 147"/>
                <a:gd name="T31" fmla="*/ 94 h 142"/>
                <a:gd name="T32" fmla="*/ 117 w 147"/>
                <a:gd name="T33" fmla="*/ 86 h 142"/>
                <a:gd name="T34" fmla="*/ 117 w 147"/>
                <a:gd name="T35" fmla="*/ 90 h 142"/>
                <a:gd name="T36" fmla="*/ 24 w 147"/>
                <a:gd name="T37" fmla="*/ 90 h 142"/>
                <a:gd name="T38" fmla="*/ 91 w 147"/>
                <a:gd name="T39" fmla="*/ 92 h 142"/>
                <a:gd name="T40" fmla="*/ 20 w 147"/>
                <a:gd name="T41" fmla="*/ 77 h 142"/>
                <a:gd name="T42" fmla="*/ 16 w 147"/>
                <a:gd name="T43" fmla="*/ 81 h 142"/>
                <a:gd name="T44" fmla="*/ 108 w 147"/>
                <a:gd name="T45" fmla="*/ 71 h 142"/>
                <a:gd name="T46" fmla="*/ 104 w 147"/>
                <a:gd name="T47" fmla="*/ 69 h 142"/>
                <a:gd name="T48" fmla="*/ 20 w 147"/>
                <a:gd name="T49" fmla="*/ 66 h 142"/>
                <a:gd name="T50" fmla="*/ 82 w 147"/>
                <a:gd name="T51" fmla="*/ 62 h 142"/>
                <a:gd name="T52" fmla="*/ 78 w 147"/>
                <a:gd name="T53" fmla="*/ 75 h 142"/>
                <a:gd name="T54" fmla="*/ 80 w 147"/>
                <a:gd name="T55" fmla="*/ 84 h 142"/>
                <a:gd name="T56" fmla="*/ 67 w 147"/>
                <a:gd name="T57" fmla="*/ 69 h 142"/>
                <a:gd name="T58" fmla="*/ 61 w 147"/>
                <a:gd name="T59" fmla="*/ 62 h 142"/>
                <a:gd name="T60" fmla="*/ 63 w 147"/>
                <a:gd name="T61" fmla="*/ 60 h 142"/>
                <a:gd name="T62" fmla="*/ 110 w 147"/>
                <a:gd name="T63" fmla="*/ 62 h 142"/>
                <a:gd name="T64" fmla="*/ 104 w 147"/>
                <a:gd name="T65" fmla="*/ 62 h 142"/>
                <a:gd name="T66" fmla="*/ 7 w 147"/>
                <a:gd name="T67" fmla="*/ 52 h 142"/>
                <a:gd name="T68" fmla="*/ 3 w 147"/>
                <a:gd name="T69" fmla="*/ 45 h 142"/>
                <a:gd name="T70" fmla="*/ 89 w 147"/>
                <a:gd name="T71" fmla="*/ 39 h 142"/>
                <a:gd name="T72" fmla="*/ 97 w 147"/>
                <a:gd name="T73" fmla="*/ 28 h 142"/>
                <a:gd name="T74" fmla="*/ 82 w 147"/>
                <a:gd name="T75" fmla="*/ 24 h 142"/>
                <a:gd name="T76" fmla="*/ 104 w 147"/>
                <a:gd name="T77" fmla="*/ 23 h 142"/>
                <a:gd name="T78" fmla="*/ 76 w 147"/>
                <a:gd name="T79" fmla="*/ 21 h 142"/>
                <a:gd name="T80" fmla="*/ 73 w 147"/>
                <a:gd name="T81" fmla="*/ 34 h 142"/>
                <a:gd name="T82" fmla="*/ 61 w 147"/>
                <a:gd name="T83" fmla="*/ 38 h 142"/>
                <a:gd name="T84" fmla="*/ 54 w 147"/>
                <a:gd name="T85" fmla="*/ 26 h 142"/>
                <a:gd name="T86" fmla="*/ 61 w 147"/>
                <a:gd name="T87" fmla="*/ 56 h 142"/>
                <a:gd name="T88" fmla="*/ 56 w 147"/>
                <a:gd name="T89" fmla="*/ 60 h 142"/>
                <a:gd name="T90" fmla="*/ 63 w 147"/>
                <a:gd name="T91" fmla="*/ 71 h 142"/>
                <a:gd name="T92" fmla="*/ 63 w 147"/>
                <a:gd name="T93" fmla="*/ 84 h 142"/>
                <a:gd name="T94" fmla="*/ 67 w 147"/>
                <a:gd name="T95" fmla="*/ 97 h 142"/>
                <a:gd name="T96" fmla="*/ 59 w 147"/>
                <a:gd name="T97" fmla="*/ 103 h 142"/>
                <a:gd name="T98" fmla="*/ 50 w 147"/>
                <a:gd name="T99" fmla="*/ 112 h 142"/>
                <a:gd name="T100" fmla="*/ 37 w 147"/>
                <a:gd name="T101" fmla="*/ 101 h 142"/>
                <a:gd name="T102" fmla="*/ 33 w 147"/>
                <a:gd name="T103" fmla="*/ 79 h 142"/>
                <a:gd name="T104" fmla="*/ 54 w 147"/>
                <a:gd name="T105" fmla="*/ 81 h 142"/>
                <a:gd name="T106" fmla="*/ 31 w 147"/>
                <a:gd name="T107" fmla="*/ 73 h 142"/>
                <a:gd name="T108" fmla="*/ 11 w 147"/>
                <a:gd name="T109" fmla="*/ 49 h 142"/>
                <a:gd name="T110" fmla="*/ 35 w 147"/>
                <a:gd name="T111" fmla="*/ 21 h 142"/>
                <a:gd name="T112" fmla="*/ 69 w 147"/>
                <a:gd name="T113" fmla="*/ 13 h 142"/>
                <a:gd name="T114" fmla="*/ 95 w 147"/>
                <a:gd name="T115" fmla="*/ 1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7" h="142">
                  <a:moveTo>
                    <a:pt x="74" y="129"/>
                  </a:moveTo>
                  <a:lnTo>
                    <a:pt x="74" y="129"/>
                  </a:lnTo>
                  <a:lnTo>
                    <a:pt x="74" y="131"/>
                  </a:lnTo>
                  <a:lnTo>
                    <a:pt x="78" y="131"/>
                  </a:lnTo>
                  <a:lnTo>
                    <a:pt x="78" y="129"/>
                  </a:lnTo>
                  <a:lnTo>
                    <a:pt x="78" y="129"/>
                  </a:lnTo>
                  <a:lnTo>
                    <a:pt x="76" y="129"/>
                  </a:lnTo>
                  <a:lnTo>
                    <a:pt x="80" y="129"/>
                  </a:lnTo>
                  <a:lnTo>
                    <a:pt x="80" y="131"/>
                  </a:lnTo>
                  <a:lnTo>
                    <a:pt x="80" y="131"/>
                  </a:lnTo>
                  <a:lnTo>
                    <a:pt x="82" y="131"/>
                  </a:lnTo>
                  <a:lnTo>
                    <a:pt x="82" y="133"/>
                  </a:lnTo>
                  <a:lnTo>
                    <a:pt x="86" y="135"/>
                  </a:lnTo>
                  <a:lnTo>
                    <a:pt x="87" y="133"/>
                  </a:lnTo>
                  <a:lnTo>
                    <a:pt x="93" y="131"/>
                  </a:lnTo>
                  <a:lnTo>
                    <a:pt x="97" y="131"/>
                  </a:lnTo>
                  <a:lnTo>
                    <a:pt x="101" y="133"/>
                  </a:lnTo>
                  <a:lnTo>
                    <a:pt x="106" y="133"/>
                  </a:lnTo>
                  <a:lnTo>
                    <a:pt x="106" y="133"/>
                  </a:lnTo>
                  <a:lnTo>
                    <a:pt x="108" y="135"/>
                  </a:lnTo>
                  <a:lnTo>
                    <a:pt x="108" y="137"/>
                  </a:lnTo>
                  <a:lnTo>
                    <a:pt x="110" y="137"/>
                  </a:lnTo>
                  <a:lnTo>
                    <a:pt x="112" y="137"/>
                  </a:lnTo>
                  <a:lnTo>
                    <a:pt x="112" y="137"/>
                  </a:lnTo>
                  <a:lnTo>
                    <a:pt x="114" y="135"/>
                  </a:lnTo>
                  <a:lnTo>
                    <a:pt x="116" y="135"/>
                  </a:lnTo>
                  <a:lnTo>
                    <a:pt x="116" y="133"/>
                  </a:lnTo>
                  <a:lnTo>
                    <a:pt x="116" y="135"/>
                  </a:lnTo>
                  <a:lnTo>
                    <a:pt x="116" y="137"/>
                  </a:lnTo>
                  <a:lnTo>
                    <a:pt x="116" y="139"/>
                  </a:lnTo>
                  <a:lnTo>
                    <a:pt x="112" y="140"/>
                  </a:lnTo>
                  <a:lnTo>
                    <a:pt x="108" y="140"/>
                  </a:lnTo>
                  <a:lnTo>
                    <a:pt x="102" y="140"/>
                  </a:lnTo>
                  <a:lnTo>
                    <a:pt x="99" y="140"/>
                  </a:lnTo>
                  <a:lnTo>
                    <a:pt x="95" y="142"/>
                  </a:lnTo>
                  <a:lnTo>
                    <a:pt x="91" y="142"/>
                  </a:lnTo>
                  <a:lnTo>
                    <a:pt x="89" y="140"/>
                  </a:lnTo>
                  <a:lnTo>
                    <a:pt x="86" y="139"/>
                  </a:lnTo>
                  <a:lnTo>
                    <a:pt x="84" y="137"/>
                  </a:lnTo>
                  <a:lnTo>
                    <a:pt x="80" y="139"/>
                  </a:lnTo>
                  <a:lnTo>
                    <a:pt x="78" y="137"/>
                  </a:lnTo>
                  <a:lnTo>
                    <a:pt x="73" y="139"/>
                  </a:lnTo>
                  <a:lnTo>
                    <a:pt x="71" y="137"/>
                  </a:lnTo>
                  <a:lnTo>
                    <a:pt x="71" y="135"/>
                  </a:lnTo>
                  <a:lnTo>
                    <a:pt x="71" y="133"/>
                  </a:lnTo>
                  <a:lnTo>
                    <a:pt x="71" y="129"/>
                  </a:lnTo>
                  <a:lnTo>
                    <a:pt x="73" y="131"/>
                  </a:lnTo>
                  <a:lnTo>
                    <a:pt x="74" y="131"/>
                  </a:lnTo>
                  <a:lnTo>
                    <a:pt x="73" y="129"/>
                  </a:lnTo>
                  <a:lnTo>
                    <a:pt x="74" y="129"/>
                  </a:lnTo>
                  <a:close/>
                  <a:moveTo>
                    <a:pt x="129" y="125"/>
                  </a:moveTo>
                  <a:lnTo>
                    <a:pt x="129" y="127"/>
                  </a:lnTo>
                  <a:lnTo>
                    <a:pt x="130" y="131"/>
                  </a:lnTo>
                  <a:lnTo>
                    <a:pt x="130" y="133"/>
                  </a:lnTo>
                  <a:lnTo>
                    <a:pt x="129" y="133"/>
                  </a:lnTo>
                  <a:lnTo>
                    <a:pt x="129" y="131"/>
                  </a:lnTo>
                  <a:lnTo>
                    <a:pt x="127" y="129"/>
                  </a:lnTo>
                  <a:lnTo>
                    <a:pt x="129" y="125"/>
                  </a:lnTo>
                  <a:close/>
                  <a:moveTo>
                    <a:pt x="130" y="124"/>
                  </a:moveTo>
                  <a:lnTo>
                    <a:pt x="130" y="125"/>
                  </a:lnTo>
                  <a:lnTo>
                    <a:pt x="129" y="125"/>
                  </a:lnTo>
                  <a:lnTo>
                    <a:pt x="129" y="124"/>
                  </a:lnTo>
                  <a:lnTo>
                    <a:pt x="130" y="124"/>
                  </a:lnTo>
                  <a:close/>
                  <a:moveTo>
                    <a:pt x="59" y="114"/>
                  </a:moveTo>
                  <a:lnTo>
                    <a:pt x="59" y="116"/>
                  </a:lnTo>
                  <a:lnTo>
                    <a:pt x="61" y="118"/>
                  </a:lnTo>
                  <a:lnTo>
                    <a:pt x="61" y="122"/>
                  </a:lnTo>
                  <a:lnTo>
                    <a:pt x="59" y="120"/>
                  </a:lnTo>
                  <a:lnTo>
                    <a:pt x="59" y="118"/>
                  </a:lnTo>
                  <a:lnTo>
                    <a:pt x="58" y="116"/>
                  </a:lnTo>
                  <a:lnTo>
                    <a:pt x="59" y="114"/>
                  </a:lnTo>
                  <a:lnTo>
                    <a:pt x="59" y="114"/>
                  </a:lnTo>
                  <a:close/>
                  <a:moveTo>
                    <a:pt x="147" y="112"/>
                  </a:moveTo>
                  <a:lnTo>
                    <a:pt x="147" y="114"/>
                  </a:lnTo>
                  <a:lnTo>
                    <a:pt x="145" y="116"/>
                  </a:lnTo>
                  <a:lnTo>
                    <a:pt x="145" y="118"/>
                  </a:lnTo>
                  <a:lnTo>
                    <a:pt x="144" y="118"/>
                  </a:lnTo>
                  <a:lnTo>
                    <a:pt x="144" y="120"/>
                  </a:lnTo>
                  <a:lnTo>
                    <a:pt x="142" y="120"/>
                  </a:lnTo>
                  <a:lnTo>
                    <a:pt x="140" y="122"/>
                  </a:lnTo>
                  <a:lnTo>
                    <a:pt x="140" y="124"/>
                  </a:lnTo>
                  <a:lnTo>
                    <a:pt x="138" y="124"/>
                  </a:lnTo>
                  <a:lnTo>
                    <a:pt x="136" y="124"/>
                  </a:lnTo>
                  <a:lnTo>
                    <a:pt x="138" y="122"/>
                  </a:lnTo>
                  <a:lnTo>
                    <a:pt x="136" y="120"/>
                  </a:lnTo>
                  <a:lnTo>
                    <a:pt x="138" y="118"/>
                  </a:lnTo>
                  <a:lnTo>
                    <a:pt x="142" y="116"/>
                  </a:lnTo>
                  <a:lnTo>
                    <a:pt x="145" y="114"/>
                  </a:lnTo>
                  <a:lnTo>
                    <a:pt x="147" y="112"/>
                  </a:lnTo>
                  <a:close/>
                  <a:moveTo>
                    <a:pt x="59" y="112"/>
                  </a:moveTo>
                  <a:lnTo>
                    <a:pt x="59" y="112"/>
                  </a:lnTo>
                  <a:lnTo>
                    <a:pt x="59" y="112"/>
                  </a:lnTo>
                  <a:lnTo>
                    <a:pt x="59" y="112"/>
                  </a:lnTo>
                  <a:close/>
                  <a:moveTo>
                    <a:pt x="117" y="109"/>
                  </a:moveTo>
                  <a:lnTo>
                    <a:pt x="117" y="110"/>
                  </a:lnTo>
                  <a:lnTo>
                    <a:pt x="117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4" y="112"/>
                  </a:lnTo>
                  <a:lnTo>
                    <a:pt x="114" y="110"/>
                  </a:lnTo>
                  <a:lnTo>
                    <a:pt x="117" y="109"/>
                  </a:lnTo>
                  <a:close/>
                  <a:moveTo>
                    <a:pt x="82" y="109"/>
                  </a:moveTo>
                  <a:lnTo>
                    <a:pt x="84" y="109"/>
                  </a:lnTo>
                  <a:lnTo>
                    <a:pt x="84" y="110"/>
                  </a:lnTo>
                  <a:lnTo>
                    <a:pt x="82" y="112"/>
                  </a:lnTo>
                  <a:lnTo>
                    <a:pt x="80" y="112"/>
                  </a:lnTo>
                  <a:lnTo>
                    <a:pt x="82" y="109"/>
                  </a:lnTo>
                  <a:close/>
                  <a:moveTo>
                    <a:pt x="95" y="99"/>
                  </a:moveTo>
                  <a:lnTo>
                    <a:pt x="97" y="99"/>
                  </a:lnTo>
                  <a:lnTo>
                    <a:pt x="97" y="101"/>
                  </a:lnTo>
                  <a:lnTo>
                    <a:pt x="95" y="105"/>
                  </a:lnTo>
                  <a:lnTo>
                    <a:pt x="93" y="103"/>
                  </a:lnTo>
                  <a:lnTo>
                    <a:pt x="95" y="99"/>
                  </a:lnTo>
                  <a:close/>
                  <a:moveTo>
                    <a:pt x="84" y="99"/>
                  </a:moveTo>
                  <a:lnTo>
                    <a:pt x="84" y="103"/>
                  </a:lnTo>
                  <a:lnTo>
                    <a:pt x="82" y="101"/>
                  </a:lnTo>
                  <a:lnTo>
                    <a:pt x="84" y="99"/>
                  </a:lnTo>
                  <a:close/>
                  <a:moveTo>
                    <a:pt x="101" y="99"/>
                  </a:moveTo>
                  <a:lnTo>
                    <a:pt x="102" y="99"/>
                  </a:lnTo>
                  <a:lnTo>
                    <a:pt x="102" y="101"/>
                  </a:lnTo>
                  <a:lnTo>
                    <a:pt x="101" y="103"/>
                  </a:lnTo>
                  <a:lnTo>
                    <a:pt x="99" y="103"/>
                  </a:lnTo>
                  <a:lnTo>
                    <a:pt x="99" y="101"/>
                  </a:lnTo>
                  <a:lnTo>
                    <a:pt x="101" y="99"/>
                  </a:lnTo>
                  <a:close/>
                  <a:moveTo>
                    <a:pt x="82" y="96"/>
                  </a:moveTo>
                  <a:lnTo>
                    <a:pt x="84" y="96"/>
                  </a:lnTo>
                  <a:lnTo>
                    <a:pt x="84" y="97"/>
                  </a:lnTo>
                  <a:lnTo>
                    <a:pt x="82" y="97"/>
                  </a:lnTo>
                  <a:lnTo>
                    <a:pt x="82" y="97"/>
                  </a:lnTo>
                  <a:lnTo>
                    <a:pt x="82" y="96"/>
                  </a:lnTo>
                  <a:close/>
                  <a:moveTo>
                    <a:pt x="99" y="96"/>
                  </a:moveTo>
                  <a:lnTo>
                    <a:pt x="101" y="96"/>
                  </a:lnTo>
                  <a:lnTo>
                    <a:pt x="99" y="96"/>
                  </a:lnTo>
                  <a:lnTo>
                    <a:pt x="99" y="96"/>
                  </a:lnTo>
                  <a:close/>
                  <a:moveTo>
                    <a:pt x="80" y="92"/>
                  </a:moveTo>
                  <a:lnTo>
                    <a:pt x="82" y="94"/>
                  </a:lnTo>
                  <a:lnTo>
                    <a:pt x="80" y="94"/>
                  </a:lnTo>
                  <a:lnTo>
                    <a:pt x="80" y="94"/>
                  </a:lnTo>
                  <a:lnTo>
                    <a:pt x="80" y="92"/>
                  </a:lnTo>
                  <a:close/>
                  <a:moveTo>
                    <a:pt x="95" y="92"/>
                  </a:moveTo>
                  <a:lnTo>
                    <a:pt x="97" y="92"/>
                  </a:lnTo>
                  <a:lnTo>
                    <a:pt x="97" y="94"/>
                  </a:lnTo>
                  <a:lnTo>
                    <a:pt x="95" y="94"/>
                  </a:lnTo>
                  <a:lnTo>
                    <a:pt x="93" y="92"/>
                  </a:lnTo>
                  <a:lnTo>
                    <a:pt x="95" y="92"/>
                  </a:lnTo>
                  <a:close/>
                  <a:moveTo>
                    <a:pt x="112" y="90"/>
                  </a:moveTo>
                  <a:lnTo>
                    <a:pt x="112" y="92"/>
                  </a:lnTo>
                  <a:lnTo>
                    <a:pt x="108" y="94"/>
                  </a:lnTo>
                  <a:lnTo>
                    <a:pt x="108" y="94"/>
                  </a:lnTo>
                  <a:lnTo>
                    <a:pt x="108" y="92"/>
                  </a:lnTo>
                  <a:lnTo>
                    <a:pt x="112" y="90"/>
                  </a:lnTo>
                  <a:close/>
                  <a:moveTo>
                    <a:pt x="117" y="86"/>
                  </a:moveTo>
                  <a:lnTo>
                    <a:pt x="119" y="86"/>
                  </a:lnTo>
                  <a:lnTo>
                    <a:pt x="121" y="88"/>
                  </a:lnTo>
                  <a:lnTo>
                    <a:pt x="121" y="88"/>
                  </a:lnTo>
                  <a:lnTo>
                    <a:pt x="123" y="88"/>
                  </a:lnTo>
                  <a:lnTo>
                    <a:pt x="123" y="88"/>
                  </a:lnTo>
                  <a:lnTo>
                    <a:pt x="121" y="90"/>
                  </a:lnTo>
                  <a:lnTo>
                    <a:pt x="121" y="92"/>
                  </a:lnTo>
                  <a:lnTo>
                    <a:pt x="119" y="90"/>
                  </a:lnTo>
                  <a:lnTo>
                    <a:pt x="117" y="90"/>
                  </a:lnTo>
                  <a:lnTo>
                    <a:pt x="116" y="90"/>
                  </a:lnTo>
                  <a:lnTo>
                    <a:pt x="114" y="90"/>
                  </a:lnTo>
                  <a:lnTo>
                    <a:pt x="114" y="88"/>
                  </a:lnTo>
                  <a:lnTo>
                    <a:pt x="117" y="86"/>
                  </a:lnTo>
                  <a:close/>
                  <a:moveTo>
                    <a:pt x="20" y="84"/>
                  </a:moveTo>
                  <a:lnTo>
                    <a:pt x="22" y="86"/>
                  </a:lnTo>
                  <a:lnTo>
                    <a:pt x="24" y="88"/>
                  </a:lnTo>
                  <a:lnTo>
                    <a:pt x="26" y="90"/>
                  </a:lnTo>
                  <a:lnTo>
                    <a:pt x="24" y="90"/>
                  </a:lnTo>
                  <a:lnTo>
                    <a:pt x="24" y="90"/>
                  </a:lnTo>
                  <a:lnTo>
                    <a:pt x="22" y="90"/>
                  </a:lnTo>
                  <a:lnTo>
                    <a:pt x="18" y="88"/>
                  </a:lnTo>
                  <a:lnTo>
                    <a:pt x="20" y="86"/>
                  </a:lnTo>
                  <a:lnTo>
                    <a:pt x="20" y="84"/>
                  </a:lnTo>
                  <a:close/>
                  <a:moveTo>
                    <a:pt x="87" y="84"/>
                  </a:moveTo>
                  <a:lnTo>
                    <a:pt x="89" y="86"/>
                  </a:lnTo>
                  <a:lnTo>
                    <a:pt x="91" y="90"/>
                  </a:lnTo>
                  <a:lnTo>
                    <a:pt x="91" y="92"/>
                  </a:lnTo>
                  <a:lnTo>
                    <a:pt x="89" y="92"/>
                  </a:lnTo>
                  <a:lnTo>
                    <a:pt x="87" y="88"/>
                  </a:lnTo>
                  <a:lnTo>
                    <a:pt x="86" y="86"/>
                  </a:lnTo>
                  <a:lnTo>
                    <a:pt x="86" y="84"/>
                  </a:lnTo>
                  <a:lnTo>
                    <a:pt x="87" y="84"/>
                  </a:lnTo>
                  <a:close/>
                  <a:moveTo>
                    <a:pt x="18" y="71"/>
                  </a:moveTo>
                  <a:lnTo>
                    <a:pt x="20" y="73"/>
                  </a:lnTo>
                  <a:lnTo>
                    <a:pt x="20" y="77"/>
                  </a:lnTo>
                  <a:lnTo>
                    <a:pt x="20" y="77"/>
                  </a:lnTo>
                  <a:lnTo>
                    <a:pt x="22" y="79"/>
                  </a:lnTo>
                  <a:lnTo>
                    <a:pt x="22" y="81"/>
                  </a:lnTo>
                  <a:lnTo>
                    <a:pt x="24" y="81"/>
                  </a:lnTo>
                  <a:lnTo>
                    <a:pt x="22" y="82"/>
                  </a:lnTo>
                  <a:lnTo>
                    <a:pt x="20" y="82"/>
                  </a:lnTo>
                  <a:lnTo>
                    <a:pt x="18" y="82"/>
                  </a:lnTo>
                  <a:lnTo>
                    <a:pt x="18" y="81"/>
                  </a:lnTo>
                  <a:lnTo>
                    <a:pt x="16" y="79"/>
                  </a:lnTo>
                  <a:lnTo>
                    <a:pt x="16" y="81"/>
                  </a:lnTo>
                  <a:lnTo>
                    <a:pt x="16" y="82"/>
                  </a:lnTo>
                  <a:lnTo>
                    <a:pt x="15" y="81"/>
                  </a:lnTo>
                  <a:lnTo>
                    <a:pt x="15" y="77"/>
                  </a:lnTo>
                  <a:lnTo>
                    <a:pt x="16" y="75"/>
                  </a:lnTo>
                  <a:lnTo>
                    <a:pt x="18" y="77"/>
                  </a:lnTo>
                  <a:lnTo>
                    <a:pt x="18" y="71"/>
                  </a:lnTo>
                  <a:close/>
                  <a:moveTo>
                    <a:pt x="106" y="69"/>
                  </a:moveTo>
                  <a:lnTo>
                    <a:pt x="108" y="69"/>
                  </a:lnTo>
                  <a:lnTo>
                    <a:pt x="108" y="71"/>
                  </a:lnTo>
                  <a:lnTo>
                    <a:pt x="110" y="75"/>
                  </a:lnTo>
                  <a:lnTo>
                    <a:pt x="110" y="77"/>
                  </a:lnTo>
                  <a:lnTo>
                    <a:pt x="106" y="79"/>
                  </a:lnTo>
                  <a:lnTo>
                    <a:pt x="104" y="77"/>
                  </a:lnTo>
                  <a:lnTo>
                    <a:pt x="104" y="77"/>
                  </a:lnTo>
                  <a:lnTo>
                    <a:pt x="106" y="75"/>
                  </a:lnTo>
                  <a:lnTo>
                    <a:pt x="106" y="73"/>
                  </a:lnTo>
                  <a:lnTo>
                    <a:pt x="104" y="71"/>
                  </a:lnTo>
                  <a:lnTo>
                    <a:pt x="104" y="69"/>
                  </a:lnTo>
                  <a:lnTo>
                    <a:pt x="106" y="69"/>
                  </a:lnTo>
                  <a:close/>
                  <a:moveTo>
                    <a:pt x="20" y="66"/>
                  </a:moveTo>
                  <a:lnTo>
                    <a:pt x="20" y="69"/>
                  </a:lnTo>
                  <a:lnTo>
                    <a:pt x="20" y="71"/>
                  </a:lnTo>
                  <a:lnTo>
                    <a:pt x="18" y="71"/>
                  </a:lnTo>
                  <a:lnTo>
                    <a:pt x="18" y="71"/>
                  </a:lnTo>
                  <a:lnTo>
                    <a:pt x="18" y="69"/>
                  </a:lnTo>
                  <a:lnTo>
                    <a:pt x="18" y="67"/>
                  </a:lnTo>
                  <a:lnTo>
                    <a:pt x="20" y="66"/>
                  </a:lnTo>
                  <a:close/>
                  <a:moveTo>
                    <a:pt x="82" y="62"/>
                  </a:moveTo>
                  <a:lnTo>
                    <a:pt x="84" y="64"/>
                  </a:lnTo>
                  <a:lnTo>
                    <a:pt x="86" y="64"/>
                  </a:lnTo>
                  <a:lnTo>
                    <a:pt x="86" y="67"/>
                  </a:lnTo>
                  <a:lnTo>
                    <a:pt x="84" y="67"/>
                  </a:lnTo>
                  <a:lnTo>
                    <a:pt x="84" y="66"/>
                  </a:lnTo>
                  <a:lnTo>
                    <a:pt x="84" y="66"/>
                  </a:lnTo>
                  <a:lnTo>
                    <a:pt x="82" y="62"/>
                  </a:lnTo>
                  <a:lnTo>
                    <a:pt x="82" y="62"/>
                  </a:lnTo>
                  <a:close/>
                  <a:moveTo>
                    <a:pt x="61" y="62"/>
                  </a:moveTo>
                  <a:lnTo>
                    <a:pt x="63" y="64"/>
                  </a:lnTo>
                  <a:lnTo>
                    <a:pt x="67" y="66"/>
                  </a:lnTo>
                  <a:lnTo>
                    <a:pt x="69" y="67"/>
                  </a:lnTo>
                  <a:lnTo>
                    <a:pt x="71" y="67"/>
                  </a:lnTo>
                  <a:lnTo>
                    <a:pt x="73" y="67"/>
                  </a:lnTo>
                  <a:lnTo>
                    <a:pt x="73" y="67"/>
                  </a:lnTo>
                  <a:lnTo>
                    <a:pt x="76" y="71"/>
                  </a:lnTo>
                  <a:lnTo>
                    <a:pt x="78" y="75"/>
                  </a:lnTo>
                  <a:lnTo>
                    <a:pt x="78" y="75"/>
                  </a:lnTo>
                  <a:lnTo>
                    <a:pt x="78" y="77"/>
                  </a:lnTo>
                  <a:lnTo>
                    <a:pt x="78" y="81"/>
                  </a:lnTo>
                  <a:lnTo>
                    <a:pt x="80" y="82"/>
                  </a:lnTo>
                  <a:lnTo>
                    <a:pt x="82" y="81"/>
                  </a:lnTo>
                  <a:lnTo>
                    <a:pt x="84" y="81"/>
                  </a:lnTo>
                  <a:lnTo>
                    <a:pt x="84" y="84"/>
                  </a:lnTo>
                  <a:lnTo>
                    <a:pt x="82" y="84"/>
                  </a:lnTo>
                  <a:lnTo>
                    <a:pt x="80" y="84"/>
                  </a:lnTo>
                  <a:lnTo>
                    <a:pt x="78" y="82"/>
                  </a:lnTo>
                  <a:lnTo>
                    <a:pt x="76" y="81"/>
                  </a:lnTo>
                  <a:lnTo>
                    <a:pt x="76" y="79"/>
                  </a:lnTo>
                  <a:lnTo>
                    <a:pt x="76" y="79"/>
                  </a:lnTo>
                  <a:lnTo>
                    <a:pt x="74" y="75"/>
                  </a:lnTo>
                  <a:lnTo>
                    <a:pt x="73" y="73"/>
                  </a:lnTo>
                  <a:lnTo>
                    <a:pt x="71" y="73"/>
                  </a:lnTo>
                  <a:lnTo>
                    <a:pt x="67" y="73"/>
                  </a:lnTo>
                  <a:lnTo>
                    <a:pt x="67" y="69"/>
                  </a:lnTo>
                  <a:lnTo>
                    <a:pt x="63" y="69"/>
                  </a:lnTo>
                  <a:lnTo>
                    <a:pt x="63" y="67"/>
                  </a:lnTo>
                  <a:lnTo>
                    <a:pt x="61" y="67"/>
                  </a:lnTo>
                  <a:lnTo>
                    <a:pt x="61" y="66"/>
                  </a:lnTo>
                  <a:lnTo>
                    <a:pt x="59" y="66"/>
                  </a:lnTo>
                  <a:lnTo>
                    <a:pt x="56" y="66"/>
                  </a:lnTo>
                  <a:lnTo>
                    <a:pt x="54" y="64"/>
                  </a:lnTo>
                  <a:lnTo>
                    <a:pt x="58" y="62"/>
                  </a:lnTo>
                  <a:lnTo>
                    <a:pt x="61" y="62"/>
                  </a:lnTo>
                  <a:close/>
                  <a:moveTo>
                    <a:pt x="67" y="58"/>
                  </a:moveTo>
                  <a:lnTo>
                    <a:pt x="67" y="58"/>
                  </a:lnTo>
                  <a:lnTo>
                    <a:pt x="69" y="60"/>
                  </a:lnTo>
                  <a:lnTo>
                    <a:pt x="67" y="62"/>
                  </a:lnTo>
                  <a:lnTo>
                    <a:pt x="65" y="58"/>
                  </a:lnTo>
                  <a:lnTo>
                    <a:pt x="67" y="58"/>
                  </a:lnTo>
                  <a:close/>
                  <a:moveTo>
                    <a:pt x="63" y="58"/>
                  </a:moveTo>
                  <a:lnTo>
                    <a:pt x="63" y="58"/>
                  </a:lnTo>
                  <a:lnTo>
                    <a:pt x="63" y="60"/>
                  </a:lnTo>
                  <a:lnTo>
                    <a:pt x="61" y="58"/>
                  </a:lnTo>
                  <a:lnTo>
                    <a:pt x="63" y="58"/>
                  </a:lnTo>
                  <a:close/>
                  <a:moveTo>
                    <a:pt x="112" y="52"/>
                  </a:moveTo>
                  <a:lnTo>
                    <a:pt x="114" y="54"/>
                  </a:lnTo>
                  <a:lnTo>
                    <a:pt x="112" y="56"/>
                  </a:lnTo>
                  <a:lnTo>
                    <a:pt x="114" y="56"/>
                  </a:lnTo>
                  <a:lnTo>
                    <a:pt x="114" y="58"/>
                  </a:lnTo>
                  <a:lnTo>
                    <a:pt x="114" y="62"/>
                  </a:lnTo>
                  <a:lnTo>
                    <a:pt x="110" y="62"/>
                  </a:lnTo>
                  <a:lnTo>
                    <a:pt x="108" y="62"/>
                  </a:lnTo>
                  <a:lnTo>
                    <a:pt x="108" y="60"/>
                  </a:lnTo>
                  <a:lnTo>
                    <a:pt x="110" y="58"/>
                  </a:lnTo>
                  <a:lnTo>
                    <a:pt x="110" y="56"/>
                  </a:lnTo>
                  <a:lnTo>
                    <a:pt x="108" y="56"/>
                  </a:lnTo>
                  <a:lnTo>
                    <a:pt x="108" y="58"/>
                  </a:lnTo>
                  <a:lnTo>
                    <a:pt x="106" y="60"/>
                  </a:lnTo>
                  <a:lnTo>
                    <a:pt x="106" y="62"/>
                  </a:lnTo>
                  <a:lnTo>
                    <a:pt x="104" y="62"/>
                  </a:lnTo>
                  <a:lnTo>
                    <a:pt x="102" y="58"/>
                  </a:lnTo>
                  <a:lnTo>
                    <a:pt x="102" y="56"/>
                  </a:lnTo>
                  <a:lnTo>
                    <a:pt x="108" y="54"/>
                  </a:lnTo>
                  <a:lnTo>
                    <a:pt x="108" y="54"/>
                  </a:lnTo>
                  <a:lnTo>
                    <a:pt x="112" y="52"/>
                  </a:lnTo>
                  <a:close/>
                  <a:moveTo>
                    <a:pt x="3" y="45"/>
                  </a:moveTo>
                  <a:lnTo>
                    <a:pt x="5" y="47"/>
                  </a:lnTo>
                  <a:lnTo>
                    <a:pt x="5" y="51"/>
                  </a:lnTo>
                  <a:lnTo>
                    <a:pt x="7" y="52"/>
                  </a:lnTo>
                  <a:lnTo>
                    <a:pt x="9" y="52"/>
                  </a:lnTo>
                  <a:lnTo>
                    <a:pt x="9" y="54"/>
                  </a:lnTo>
                  <a:lnTo>
                    <a:pt x="9" y="54"/>
                  </a:lnTo>
                  <a:lnTo>
                    <a:pt x="5" y="52"/>
                  </a:lnTo>
                  <a:lnTo>
                    <a:pt x="3" y="51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3" y="45"/>
                  </a:lnTo>
                  <a:close/>
                  <a:moveTo>
                    <a:pt x="95" y="38"/>
                  </a:moveTo>
                  <a:lnTo>
                    <a:pt x="95" y="39"/>
                  </a:lnTo>
                  <a:lnTo>
                    <a:pt x="93" y="41"/>
                  </a:lnTo>
                  <a:lnTo>
                    <a:pt x="93" y="45"/>
                  </a:lnTo>
                  <a:lnTo>
                    <a:pt x="91" y="43"/>
                  </a:lnTo>
                  <a:lnTo>
                    <a:pt x="89" y="43"/>
                  </a:lnTo>
                  <a:lnTo>
                    <a:pt x="89" y="43"/>
                  </a:lnTo>
                  <a:lnTo>
                    <a:pt x="87" y="39"/>
                  </a:lnTo>
                  <a:lnTo>
                    <a:pt x="89" y="39"/>
                  </a:lnTo>
                  <a:lnTo>
                    <a:pt x="91" y="39"/>
                  </a:lnTo>
                  <a:lnTo>
                    <a:pt x="93" y="39"/>
                  </a:lnTo>
                  <a:lnTo>
                    <a:pt x="95" y="38"/>
                  </a:lnTo>
                  <a:close/>
                  <a:moveTo>
                    <a:pt x="99" y="28"/>
                  </a:moveTo>
                  <a:lnTo>
                    <a:pt x="101" y="28"/>
                  </a:lnTo>
                  <a:lnTo>
                    <a:pt x="101" y="30"/>
                  </a:lnTo>
                  <a:lnTo>
                    <a:pt x="99" y="32"/>
                  </a:lnTo>
                  <a:lnTo>
                    <a:pt x="95" y="30"/>
                  </a:lnTo>
                  <a:lnTo>
                    <a:pt x="97" y="28"/>
                  </a:lnTo>
                  <a:lnTo>
                    <a:pt x="99" y="28"/>
                  </a:lnTo>
                  <a:close/>
                  <a:moveTo>
                    <a:pt x="82" y="24"/>
                  </a:moveTo>
                  <a:lnTo>
                    <a:pt x="84" y="24"/>
                  </a:lnTo>
                  <a:lnTo>
                    <a:pt x="84" y="26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0" y="28"/>
                  </a:lnTo>
                  <a:lnTo>
                    <a:pt x="80" y="24"/>
                  </a:lnTo>
                  <a:lnTo>
                    <a:pt x="82" y="24"/>
                  </a:lnTo>
                  <a:close/>
                  <a:moveTo>
                    <a:pt x="108" y="0"/>
                  </a:moveTo>
                  <a:lnTo>
                    <a:pt x="110" y="0"/>
                  </a:lnTo>
                  <a:lnTo>
                    <a:pt x="110" y="6"/>
                  </a:lnTo>
                  <a:lnTo>
                    <a:pt x="114" y="6"/>
                  </a:lnTo>
                  <a:lnTo>
                    <a:pt x="112" y="11"/>
                  </a:lnTo>
                  <a:lnTo>
                    <a:pt x="108" y="13"/>
                  </a:lnTo>
                  <a:lnTo>
                    <a:pt x="110" y="17"/>
                  </a:lnTo>
                  <a:lnTo>
                    <a:pt x="106" y="21"/>
                  </a:lnTo>
                  <a:lnTo>
                    <a:pt x="104" y="23"/>
                  </a:lnTo>
                  <a:lnTo>
                    <a:pt x="99" y="21"/>
                  </a:lnTo>
                  <a:lnTo>
                    <a:pt x="91" y="21"/>
                  </a:lnTo>
                  <a:lnTo>
                    <a:pt x="89" y="17"/>
                  </a:lnTo>
                  <a:lnTo>
                    <a:pt x="87" y="17"/>
                  </a:lnTo>
                  <a:lnTo>
                    <a:pt x="87" y="19"/>
                  </a:lnTo>
                  <a:lnTo>
                    <a:pt x="84" y="23"/>
                  </a:lnTo>
                  <a:lnTo>
                    <a:pt x="82" y="23"/>
                  </a:lnTo>
                  <a:lnTo>
                    <a:pt x="78" y="19"/>
                  </a:lnTo>
                  <a:lnTo>
                    <a:pt x="76" y="21"/>
                  </a:lnTo>
                  <a:lnTo>
                    <a:pt x="74" y="24"/>
                  </a:lnTo>
                  <a:lnTo>
                    <a:pt x="71" y="26"/>
                  </a:lnTo>
                  <a:lnTo>
                    <a:pt x="69" y="26"/>
                  </a:lnTo>
                  <a:lnTo>
                    <a:pt x="67" y="28"/>
                  </a:lnTo>
                  <a:lnTo>
                    <a:pt x="69" y="32"/>
                  </a:lnTo>
                  <a:lnTo>
                    <a:pt x="73" y="32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3" y="34"/>
                  </a:lnTo>
                  <a:lnTo>
                    <a:pt x="67" y="34"/>
                  </a:lnTo>
                  <a:lnTo>
                    <a:pt x="67" y="36"/>
                  </a:lnTo>
                  <a:lnTo>
                    <a:pt x="69" y="36"/>
                  </a:lnTo>
                  <a:lnTo>
                    <a:pt x="73" y="38"/>
                  </a:lnTo>
                  <a:lnTo>
                    <a:pt x="71" y="41"/>
                  </a:lnTo>
                  <a:lnTo>
                    <a:pt x="69" y="39"/>
                  </a:lnTo>
                  <a:lnTo>
                    <a:pt x="65" y="36"/>
                  </a:lnTo>
                  <a:lnTo>
                    <a:pt x="61" y="34"/>
                  </a:lnTo>
                  <a:lnTo>
                    <a:pt x="61" y="38"/>
                  </a:lnTo>
                  <a:lnTo>
                    <a:pt x="63" y="39"/>
                  </a:lnTo>
                  <a:lnTo>
                    <a:pt x="65" y="41"/>
                  </a:lnTo>
                  <a:lnTo>
                    <a:pt x="61" y="41"/>
                  </a:lnTo>
                  <a:lnTo>
                    <a:pt x="59" y="39"/>
                  </a:lnTo>
                  <a:lnTo>
                    <a:pt x="58" y="34"/>
                  </a:lnTo>
                  <a:lnTo>
                    <a:pt x="52" y="32"/>
                  </a:lnTo>
                  <a:lnTo>
                    <a:pt x="52" y="30"/>
                  </a:lnTo>
                  <a:lnTo>
                    <a:pt x="54" y="30"/>
                  </a:lnTo>
                  <a:lnTo>
                    <a:pt x="54" y="26"/>
                  </a:lnTo>
                  <a:lnTo>
                    <a:pt x="50" y="28"/>
                  </a:lnTo>
                  <a:lnTo>
                    <a:pt x="48" y="32"/>
                  </a:lnTo>
                  <a:lnTo>
                    <a:pt x="48" y="38"/>
                  </a:lnTo>
                  <a:lnTo>
                    <a:pt x="46" y="39"/>
                  </a:lnTo>
                  <a:lnTo>
                    <a:pt x="50" y="43"/>
                  </a:lnTo>
                  <a:lnTo>
                    <a:pt x="52" y="45"/>
                  </a:lnTo>
                  <a:lnTo>
                    <a:pt x="54" y="47"/>
                  </a:lnTo>
                  <a:lnTo>
                    <a:pt x="59" y="54"/>
                  </a:lnTo>
                  <a:lnTo>
                    <a:pt x="61" y="56"/>
                  </a:lnTo>
                  <a:lnTo>
                    <a:pt x="59" y="60"/>
                  </a:lnTo>
                  <a:lnTo>
                    <a:pt x="58" y="60"/>
                  </a:lnTo>
                  <a:lnTo>
                    <a:pt x="58" y="58"/>
                  </a:lnTo>
                  <a:lnTo>
                    <a:pt x="58" y="56"/>
                  </a:lnTo>
                  <a:lnTo>
                    <a:pt x="56" y="54"/>
                  </a:lnTo>
                  <a:lnTo>
                    <a:pt x="54" y="54"/>
                  </a:lnTo>
                  <a:lnTo>
                    <a:pt x="54" y="56"/>
                  </a:lnTo>
                  <a:lnTo>
                    <a:pt x="52" y="58"/>
                  </a:lnTo>
                  <a:lnTo>
                    <a:pt x="56" y="60"/>
                  </a:lnTo>
                  <a:lnTo>
                    <a:pt x="56" y="62"/>
                  </a:lnTo>
                  <a:lnTo>
                    <a:pt x="54" y="64"/>
                  </a:lnTo>
                  <a:lnTo>
                    <a:pt x="50" y="64"/>
                  </a:lnTo>
                  <a:lnTo>
                    <a:pt x="54" y="67"/>
                  </a:lnTo>
                  <a:lnTo>
                    <a:pt x="56" y="67"/>
                  </a:lnTo>
                  <a:lnTo>
                    <a:pt x="58" y="69"/>
                  </a:lnTo>
                  <a:lnTo>
                    <a:pt x="59" y="69"/>
                  </a:lnTo>
                  <a:lnTo>
                    <a:pt x="61" y="71"/>
                  </a:lnTo>
                  <a:lnTo>
                    <a:pt x="63" y="71"/>
                  </a:lnTo>
                  <a:lnTo>
                    <a:pt x="71" y="77"/>
                  </a:lnTo>
                  <a:lnTo>
                    <a:pt x="73" y="79"/>
                  </a:lnTo>
                  <a:lnTo>
                    <a:pt x="73" y="82"/>
                  </a:lnTo>
                  <a:lnTo>
                    <a:pt x="74" y="86"/>
                  </a:lnTo>
                  <a:lnTo>
                    <a:pt x="74" y="88"/>
                  </a:lnTo>
                  <a:lnTo>
                    <a:pt x="71" y="88"/>
                  </a:lnTo>
                  <a:lnTo>
                    <a:pt x="71" y="86"/>
                  </a:lnTo>
                  <a:lnTo>
                    <a:pt x="65" y="84"/>
                  </a:lnTo>
                  <a:lnTo>
                    <a:pt x="63" y="84"/>
                  </a:lnTo>
                  <a:lnTo>
                    <a:pt x="61" y="84"/>
                  </a:lnTo>
                  <a:lnTo>
                    <a:pt x="58" y="86"/>
                  </a:lnTo>
                  <a:lnTo>
                    <a:pt x="61" y="90"/>
                  </a:lnTo>
                  <a:lnTo>
                    <a:pt x="61" y="90"/>
                  </a:lnTo>
                  <a:lnTo>
                    <a:pt x="63" y="92"/>
                  </a:lnTo>
                  <a:lnTo>
                    <a:pt x="65" y="94"/>
                  </a:lnTo>
                  <a:lnTo>
                    <a:pt x="65" y="94"/>
                  </a:lnTo>
                  <a:lnTo>
                    <a:pt x="67" y="96"/>
                  </a:lnTo>
                  <a:lnTo>
                    <a:pt x="67" y="97"/>
                  </a:lnTo>
                  <a:lnTo>
                    <a:pt x="63" y="96"/>
                  </a:lnTo>
                  <a:lnTo>
                    <a:pt x="61" y="97"/>
                  </a:lnTo>
                  <a:lnTo>
                    <a:pt x="59" y="96"/>
                  </a:lnTo>
                  <a:lnTo>
                    <a:pt x="61" y="96"/>
                  </a:lnTo>
                  <a:lnTo>
                    <a:pt x="58" y="94"/>
                  </a:lnTo>
                  <a:lnTo>
                    <a:pt x="56" y="94"/>
                  </a:lnTo>
                  <a:lnTo>
                    <a:pt x="56" y="94"/>
                  </a:lnTo>
                  <a:lnTo>
                    <a:pt x="58" y="97"/>
                  </a:lnTo>
                  <a:lnTo>
                    <a:pt x="59" y="103"/>
                  </a:lnTo>
                  <a:lnTo>
                    <a:pt x="61" y="107"/>
                  </a:lnTo>
                  <a:lnTo>
                    <a:pt x="61" y="109"/>
                  </a:lnTo>
                  <a:lnTo>
                    <a:pt x="63" y="112"/>
                  </a:lnTo>
                  <a:lnTo>
                    <a:pt x="58" y="109"/>
                  </a:lnTo>
                  <a:lnTo>
                    <a:pt x="56" y="105"/>
                  </a:lnTo>
                  <a:lnTo>
                    <a:pt x="54" y="105"/>
                  </a:lnTo>
                  <a:lnTo>
                    <a:pt x="52" y="110"/>
                  </a:lnTo>
                  <a:lnTo>
                    <a:pt x="52" y="114"/>
                  </a:lnTo>
                  <a:lnTo>
                    <a:pt x="50" y="112"/>
                  </a:lnTo>
                  <a:lnTo>
                    <a:pt x="50" y="109"/>
                  </a:lnTo>
                  <a:lnTo>
                    <a:pt x="50" y="107"/>
                  </a:lnTo>
                  <a:lnTo>
                    <a:pt x="44" y="105"/>
                  </a:lnTo>
                  <a:lnTo>
                    <a:pt x="44" y="101"/>
                  </a:lnTo>
                  <a:lnTo>
                    <a:pt x="43" y="105"/>
                  </a:lnTo>
                  <a:lnTo>
                    <a:pt x="43" y="105"/>
                  </a:lnTo>
                  <a:lnTo>
                    <a:pt x="43" y="109"/>
                  </a:lnTo>
                  <a:lnTo>
                    <a:pt x="41" y="105"/>
                  </a:lnTo>
                  <a:lnTo>
                    <a:pt x="37" y="101"/>
                  </a:lnTo>
                  <a:lnTo>
                    <a:pt x="37" y="99"/>
                  </a:lnTo>
                  <a:lnTo>
                    <a:pt x="39" y="97"/>
                  </a:lnTo>
                  <a:lnTo>
                    <a:pt x="39" y="94"/>
                  </a:lnTo>
                  <a:lnTo>
                    <a:pt x="35" y="92"/>
                  </a:lnTo>
                  <a:lnTo>
                    <a:pt x="31" y="90"/>
                  </a:lnTo>
                  <a:lnTo>
                    <a:pt x="28" y="84"/>
                  </a:lnTo>
                  <a:lnTo>
                    <a:pt x="28" y="82"/>
                  </a:lnTo>
                  <a:lnTo>
                    <a:pt x="29" y="82"/>
                  </a:lnTo>
                  <a:lnTo>
                    <a:pt x="33" y="79"/>
                  </a:lnTo>
                  <a:lnTo>
                    <a:pt x="35" y="81"/>
                  </a:lnTo>
                  <a:lnTo>
                    <a:pt x="39" y="79"/>
                  </a:lnTo>
                  <a:lnTo>
                    <a:pt x="41" y="77"/>
                  </a:lnTo>
                  <a:lnTo>
                    <a:pt x="48" y="82"/>
                  </a:lnTo>
                  <a:lnTo>
                    <a:pt x="52" y="82"/>
                  </a:lnTo>
                  <a:lnTo>
                    <a:pt x="54" y="84"/>
                  </a:lnTo>
                  <a:lnTo>
                    <a:pt x="56" y="82"/>
                  </a:lnTo>
                  <a:lnTo>
                    <a:pt x="58" y="81"/>
                  </a:lnTo>
                  <a:lnTo>
                    <a:pt x="54" y="81"/>
                  </a:lnTo>
                  <a:lnTo>
                    <a:pt x="52" y="79"/>
                  </a:lnTo>
                  <a:lnTo>
                    <a:pt x="50" y="79"/>
                  </a:lnTo>
                  <a:lnTo>
                    <a:pt x="50" y="77"/>
                  </a:lnTo>
                  <a:lnTo>
                    <a:pt x="48" y="77"/>
                  </a:lnTo>
                  <a:lnTo>
                    <a:pt x="43" y="75"/>
                  </a:lnTo>
                  <a:lnTo>
                    <a:pt x="41" y="75"/>
                  </a:lnTo>
                  <a:lnTo>
                    <a:pt x="39" y="77"/>
                  </a:lnTo>
                  <a:lnTo>
                    <a:pt x="35" y="77"/>
                  </a:lnTo>
                  <a:lnTo>
                    <a:pt x="31" y="73"/>
                  </a:lnTo>
                  <a:lnTo>
                    <a:pt x="29" y="77"/>
                  </a:lnTo>
                  <a:lnTo>
                    <a:pt x="28" y="77"/>
                  </a:lnTo>
                  <a:lnTo>
                    <a:pt x="26" y="71"/>
                  </a:lnTo>
                  <a:lnTo>
                    <a:pt x="22" y="66"/>
                  </a:lnTo>
                  <a:lnTo>
                    <a:pt x="22" y="64"/>
                  </a:lnTo>
                  <a:lnTo>
                    <a:pt x="20" y="64"/>
                  </a:lnTo>
                  <a:lnTo>
                    <a:pt x="16" y="58"/>
                  </a:lnTo>
                  <a:lnTo>
                    <a:pt x="11" y="52"/>
                  </a:lnTo>
                  <a:lnTo>
                    <a:pt x="11" y="49"/>
                  </a:lnTo>
                  <a:lnTo>
                    <a:pt x="9" y="49"/>
                  </a:lnTo>
                  <a:lnTo>
                    <a:pt x="13" y="47"/>
                  </a:lnTo>
                  <a:lnTo>
                    <a:pt x="15" y="41"/>
                  </a:lnTo>
                  <a:lnTo>
                    <a:pt x="15" y="38"/>
                  </a:lnTo>
                  <a:lnTo>
                    <a:pt x="20" y="36"/>
                  </a:lnTo>
                  <a:lnTo>
                    <a:pt x="24" y="30"/>
                  </a:lnTo>
                  <a:lnTo>
                    <a:pt x="24" y="26"/>
                  </a:lnTo>
                  <a:lnTo>
                    <a:pt x="31" y="23"/>
                  </a:lnTo>
                  <a:lnTo>
                    <a:pt x="35" y="21"/>
                  </a:lnTo>
                  <a:lnTo>
                    <a:pt x="37" y="19"/>
                  </a:lnTo>
                  <a:lnTo>
                    <a:pt x="39" y="17"/>
                  </a:lnTo>
                  <a:lnTo>
                    <a:pt x="48" y="17"/>
                  </a:lnTo>
                  <a:lnTo>
                    <a:pt x="52" y="15"/>
                  </a:lnTo>
                  <a:lnTo>
                    <a:pt x="56" y="15"/>
                  </a:lnTo>
                  <a:lnTo>
                    <a:pt x="58" y="13"/>
                  </a:lnTo>
                  <a:lnTo>
                    <a:pt x="59" y="13"/>
                  </a:lnTo>
                  <a:lnTo>
                    <a:pt x="65" y="13"/>
                  </a:lnTo>
                  <a:lnTo>
                    <a:pt x="69" y="13"/>
                  </a:lnTo>
                  <a:lnTo>
                    <a:pt x="73" y="9"/>
                  </a:lnTo>
                  <a:lnTo>
                    <a:pt x="76" y="11"/>
                  </a:lnTo>
                  <a:lnTo>
                    <a:pt x="80" y="11"/>
                  </a:lnTo>
                  <a:lnTo>
                    <a:pt x="80" y="13"/>
                  </a:lnTo>
                  <a:lnTo>
                    <a:pt x="84" y="13"/>
                  </a:lnTo>
                  <a:lnTo>
                    <a:pt x="86" y="11"/>
                  </a:lnTo>
                  <a:lnTo>
                    <a:pt x="89" y="11"/>
                  </a:lnTo>
                  <a:lnTo>
                    <a:pt x="93" y="13"/>
                  </a:lnTo>
                  <a:lnTo>
                    <a:pt x="95" y="11"/>
                  </a:lnTo>
                  <a:lnTo>
                    <a:pt x="102" y="11"/>
                  </a:lnTo>
                  <a:lnTo>
                    <a:pt x="104" y="11"/>
                  </a:lnTo>
                  <a:lnTo>
                    <a:pt x="104" y="8"/>
                  </a:lnTo>
                  <a:lnTo>
                    <a:pt x="104" y="4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77">
              <a:extLst>
                <a:ext uri="{FF2B5EF4-FFF2-40B4-BE49-F238E27FC236}">
                  <a16:creationId xmlns:a16="http://schemas.microsoft.com/office/drawing/2014/main" id="{2A7B79E4-C6FA-4BFB-8B36-B56194700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66733" y="5726341"/>
              <a:ext cx="1727538" cy="1350402"/>
            </a:xfrm>
            <a:custGeom>
              <a:avLst/>
              <a:gdLst>
                <a:gd name="T0" fmla="*/ 75 w 142"/>
                <a:gd name="T1" fmla="*/ 6 h 111"/>
                <a:gd name="T2" fmla="*/ 82 w 142"/>
                <a:gd name="T3" fmla="*/ 4 h 111"/>
                <a:gd name="T4" fmla="*/ 90 w 142"/>
                <a:gd name="T5" fmla="*/ 8 h 111"/>
                <a:gd name="T6" fmla="*/ 97 w 142"/>
                <a:gd name="T7" fmla="*/ 8 h 111"/>
                <a:gd name="T8" fmla="*/ 106 w 142"/>
                <a:gd name="T9" fmla="*/ 11 h 111"/>
                <a:gd name="T10" fmla="*/ 106 w 142"/>
                <a:gd name="T11" fmla="*/ 19 h 111"/>
                <a:gd name="T12" fmla="*/ 110 w 142"/>
                <a:gd name="T13" fmla="*/ 28 h 111"/>
                <a:gd name="T14" fmla="*/ 116 w 142"/>
                <a:gd name="T15" fmla="*/ 36 h 111"/>
                <a:gd name="T16" fmla="*/ 123 w 142"/>
                <a:gd name="T17" fmla="*/ 45 h 111"/>
                <a:gd name="T18" fmla="*/ 131 w 142"/>
                <a:gd name="T19" fmla="*/ 53 h 111"/>
                <a:gd name="T20" fmla="*/ 136 w 142"/>
                <a:gd name="T21" fmla="*/ 60 h 111"/>
                <a:gd name="T22" fmla="*/ 140 w 142"/>
                <a:gd name="T23" fmla="*/ 66 h 111"/>
                <a:gd name="T24" fmla="*/ 127 w 142"/>
                <a:gd name="T25" fmla="*/ 71 h 111"/>
                <a:gd name="T26" fmla="*/ 121 w 142"/>
                <a:gd name="T27" fmla="*/ 71 h 111"/>
                <a:gd name="T28" fmla="*/ 125 w 142"/>
                <a:gd name="T29" fmla="*/ 81 h 111"/>
                <a:gd name="T30" fmla="*/ 129 w 142"/>
                <a:gd name="T31" fmla="*/ 90 h 111"/>
                <a:gd name="T32" fmla="*/ 129 w 142"/>
                <a:gd name="T33" fmla="*/ 94 h 111"/>
                <a:gd name="T34" fmla="*/ 118 w 142"/>
                <a:gd name="T35" fmla="*/ 96 h 111"/>
                <a:gd name="T36" fmla="*/ 114 w 142"/>
                <a:gd name="T37" fmla="*/ 109 h 111"/>
                <a:gd name="T38" fmla="*/ 106 w 142"/>
                <a:gd name="T39" fmla="*/ 107 h 111"/>
                <a:gd name="T40" fmla="*/ 99 w 142"/>
                <a:gd name="T41" fmla="*/ 107 h 111"/>
                <a:gd name="T42" fmla="*/ 93 w 142"/>
                <a:gd name="T43" fmla="*/ 111 h 111"/>
                <a:gd name="T44" fmla="*/ 90 w 142"/>
                <a:gd name="T45" fmla="*/ 107 h 111"/>
                <a:gd name="T46" fmla="*/ 80 w 142"/>
                <a:gd name="T47" fmla="*/ 109 h 111"/>
                <a:gd name="T48" fmla="*/ 73 w 142"/>
                <a:gd name="T49" fmla="*/ 107 h 111"/>
                <a:gd name="T50" fmla="*/ 69 w 142"/>
                <a:gd name="T51" fmla="*/ 109 h 111"/>
                <a:gd name="T52" fmla="*/ 60 w 142"/>
                <a:gd name="T53" fmla="*/ 109 h 111"/>
                <a:gd name="T54" fmla="*/ 54 w 142"/>
                <a:gd name="T55" fmla="*/ 105 h 111"/>
                <a:gd name="T56" fmla="*/ 41 w 142"/>
                <a:gd name="T57" fmla="*/ 101 h 111"/>
                <a:gd name="T58" fmla="*/ 35 w 142"/>
                <a:gd name="T59" fmla="*/ 103 h 111"/>
                <a:gd name="T60" fmla="*/ 19 w 142"/>
                <a:gd name="T61" fmla="*/ 105 h 111"/>
                <a:gd name="T62" fmla="*/ 9 w 142"/>
                <a:gd name="T63" fmla="*/ 103 h 111"/>
                <a:gd name="T64" fmla="*/ 7 w 142"/>
                <a:gd name="T65" fmla="*/ 103 h 111"/>
                <a:gd name="T66" fmla="*/ 2 w 142"/>
                <a:gd name="T67" fmla="*/ 92 h 111"/>
                <a:gd name="T68" fmla="*/ 9 w 142"/>
                <a:gd name="T69" fmla="*/ 86 h 111"/>
                <a:gd name="T70" fmla="*/ 5 w 142"/>
                <a:gd name="T71" fmla="*/ 75 h 111"/>
                <a:gd name="T72" fmla="*/ 4 w 142"/>
                <a:gd name="T73" fmla="*/ 68 h 111"/>
                <a:gd name="T74" fmla="*/ 0 w 142"/>
                <a:gd name="T75" fmla="*/ 58 h 111"/>
                <a:gd name="T76" fmla="*/ 9 w 142"/>
                <a:gd name="T77" fmla="*/ 53 h 111"/>
                <a:gd name="T78" fmla="*/ 19 w 142"/>
                <a:gd name="T79" fmla="*/ 53 h 111"/>
                <a:gd name="T80" fmla="*/ 20 w 142"/>
                <a:gd name="T81" fmla="*/ 47 h 111"/>
                <a:gd name="T82" fmla="*/ 26 w 142"/>
                <a:gd name="T83" fmla="*/ 43 h 111"/>
                <a:gd name="T84" fmla="*/ 30 w 142"/>
                <a:gd name="T85" fmla="*/ 45 h 111"/>
                <a:gd name="T86" fmla="*/ 34 w 142"/>
                <a:gd name="T87" fmla="*/ 41 h 111"/>
                <a:gd name="T88" fmla="*/ 30 w 142"/>
                <a:gd name="T89" fmla="*/ 34 h 111"/>
                <a:gd name="T90" fmla="*/ 35 w 142"/>
                <a:gd name="T91" fmla="*/ 26 h 111"/>
                <a:gd name="T92" fmla="*/ 43 w 142"/>
                <a:gd name="T93" fmla="*/ 21 h 111"/>
                <a:gd name="T94" fmla="*/ 43 w 142"/>
                <a:gd name="T95" fmla="*/ 15 h 111"/>
                <a:gd name="T96" fmla="*/ 56 w 142"/>
                <a:gd name="T97" fmla="*/ 11 h 111"/>
                <a:gd name="T98" fmla="*/ 60 w 142"/>
                <a:gd name="T99" fmla="*/ 6 h 111"/>
                <a:gd name="T100" fmla="*/ 65 w 142"/>
                <a:gd name="T101" fmla="*/ 0 h 111"/>
                <a:gd name="T102" fmla="*/ 71 w 142"/>
                <a:gd name="T103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2" h="111">
                  <a:moveTo>
                    <a:pt x="71" y="0"/>
                  </a:moveTo>
                  <a:lnTo>
                    <a:pt x="75" y="6"/>
                  </a:lnTo>
                  <a:lnTo>
                    <a:pt x="78" y="4"/>
                  </a:lnTo>
                  <a:lnTo>
                    <a:pt x="82" y="4"/>
                  </a:lnTo>
                  <a:lnTo>
                    <a:pt x="86" y="10"/>
                  </a:lnTo>
                  <a:lnTo>
                    <a:pt x="90" y="8"/>
                  </a:lnTo>
                  <a:lnTo>
                    <a:pt x="95" y="6"/>
                  </a:lnTo>
                  <a:lnTo>
                    <a:pt x="97" y="8"/>
                  </a:lnTo>
                  <a:lnTo>
                    <a:pt x="99" y="8"/>
                  </a:lnTo>
                  <a:lnTo>
                    <a:pt x="106" y="11"/>
                  </a:lnTo>
                  <a:lnTo>
                    <a:pt x="108" y="15"/>
                  </a:lnTo>
                  <a:lnTo>
                    <a:pt x="106" y="19"/>
                  </a:lnTo>
                  <a:lnTo>
                    <a:pt x="110" y="23"/>
                  </a:lnTo>
                  <a:lnTo>
                    <a:pt x="110" y="28"/>
                  </a:lnTo>
                  <a:lnTo>
                    <a:pt x="114" y="32"/>
                  </a:lnTo>
                  <a:lnTo>
                    <a:pt x="116" y="36"/>
                  </a:lnTo>
                  <a:lnTo>
                    <a:pt x="120" y="41"/>
                  </a:lnTo>
                  <a:lnTo>
                    <a:pt x="123" y="45"/>
                  </a:lnTo>
                  <a:lnTo>
                    <a:pt x="125" y="51"/>
                  </a:lnTo>
                  <a:lnTo>
                    <a:pt x="131" y="53"/>
                  </a:lnTo>
                  <a:lnTo>
                    <a:pt x="136" y="58"/>
                  </a:lnTo>
                  <a:lnTo>
                    <a:pt x="136" y="60"/>
                  </a:lnTo>
                  <a:lnTo>
                    <a:pt x="142" y="64"/>
                  </a:lnTo>
                  <a:lnTo>
                    <a:pt x="140" y="66"/>
                  </a:lnTo>
                  <a:lnTo>
                    <a:pt x="136" y="71"/>
                  </a:lnTo>
                  <a:lnTo>
                    <a:pt x="127" y="71"/>
                  </a:lnTo>
                  <a:lnTo>
                    <a:pt x="123" y="69"/>
                  </a:lnTo>
                  <a:lnTo>
                    <a:pt x="121" y="71"/>
                  </a:lnTo>
                  <a:lnTo>
                    <a:pt x="123" y="75"/>
                  </a:lnTo>
                  <a:lnTo>
                    <a:pt x="125" y="81"/>
                  </a:lnTo>
                  <a:lnTo>
                    <a:pt x="125" y="86"/>
                  </a:lnTo>
                  <a:lnTo>
                    <a:pt x="129" y="90"/>
                  </a:lnTo>
                  <a:lnTo>
                    <a:pt x="129" y="94"/>
                  </a:lnTo>
                  <a:lnTo>
                    <a:pt x="129" y="94"/>
                  </a:lnTo>
                  <a:lnTo>
                    <a:pt x="121" y="96"/>
                  </a:lnTo>
                  <a:lnTo>
                    <a:pt x="118" y="96"/>
                  </a:lnTo>
                  <a:lnTo>
                    <a:pt x="114" y="103"/>
                  </a:lnTo>
                  <a:lnTo>
                    <a:pt x="114" y="109"/>
                  </a:lnTo>
                  <a:lnTo>
                    <a:pt x="110" y="109"/>
                  </a:lnTo>
                  <a:lnTo>
                    <a:pt x="106" y="107"/>
                  </a:lnTo>
                  <a:lnTo>
                    <a:pt x="103" y="109"/>
                  </a:lnTo>
                  <a:lnTo>
                    <a:pt x="99" y="107"/>
                  </a:lnTo>
                  <a:lnTo>
                    <a:pt x="95" y="107"/>
                  </a:lnTo>
                  <a:lnTo>
                    <a:pt x="93" y="111"/>
                  </a:lnTo>
                  <a:lnTo>
                    <a:pt x="90" y="109"/>
                  </a:lnTo>
                  <a:lnTo>
                    <a:pt x="90" y="107"/>
                  </a:lnTo>
                  <a:lnTo>
                    <a:pt x="84" y="105"/>
                  </a:lnTo>
                  <a:lnTo>
                    <a:pt x="80" y="109"/>
                  </a:lnTo>
                  <a:lnTo>
                    <a:pt x="77" y="107"/>
                  </a:lnTo>
                  <a:lnTo>
                    <a:pt x="73" y="107"/>
                  </a:lnTo>
                  <a:lnTo>
                    <a:pt x="71" y="109"/>
                  </a:lnTo>
                  <a:lnTo>
                    <a:pt x="69" y="109"/>
                  </a:lnTo>
                  <a:lnTo>
                    <a:pt x="65" y="105"/>
                  </a:lnTo>
                  <a:lnTo>
                    <a:pt x="60" y="109"/>
                  </a:lnTo>
                  <a:lnTo>
                    <a:pt x="60" y="107"/>
                  </a:lnTo>
                  <a:lnTo>
                    <a:pt x="54" y="105"/>
                  </a:lnTo>
                  <a:lnTo>
                    <a:pt x="45" y="103"/>
                  </a:lnTo>
                  <a:lnTo>
                    <a:pt x="41" y="101"/>
                  </a:lnTo>
                  <a:lnTo>
                    <a:pt x="39" y="99"/>
                  </a:lnTo>
                  <a:lnTo>
                    <a:pt x="35" y="103"/>
                  </a:lnTo>
                  <a:lnTo>
                    <a:pt x="30" y="103"/>
                  </a:lnTo>
                  <a:lnTo>
                    <a:pt x="19" y="105"/>
                  </a:lnTo>
                  <a:lnTo>
                    <a:pt x="15" y="107"/>
                  </a:lnTo>
                  <a:lnTo>
                    <a:pt x="9" y="103"/>
                  </a:lnTo>
                  <a:lnTo>
                    <a:pt x="7" y="105"/>
                  </a:lnTo>
                  <a:lnTo>
                    <a:pt x="7" y="103"/>
                  </a:lnTo>
                  <a:lnTo>
                    <a:pt x="4" y="97"/>
                  </a:lnTo>
                  <a:lnTo>
                    <a:pt x="2" y="92"/>
                  </a:lnTo>
                  <a:lnTo>
                    <a:pt x="5" y="88"/>
                  </a:lnTo>
                  <a:lnTo>
                    <a:pt x="9" y="86"/>
                  </a:lnTo>
                  <a:lnTo>
                    <a:pt x="7" y="77"/>
                  </a:lnTo>
                  <a:lnTo>
                    <a:pt x="5" y="75"/>
                  </a:lnTo>
                  <a:lnTo>
                    <a:pt x="5" y="69"/>
                  </a:lnTo>
                  <a:lnTo>
                    <a:pt x="4" y="6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4" y="54"/>
                  </a:lnTo>
                  <a:lnTo>
                    <a:pt x="9" y="53"/>
                  </a:lnTo>
                  <a:lnTo>
                    <a:pt x="15" y="54"/>
                  </a:lnTo>
                  <a:lnTo>
                    <a:pt x="19" y="53"/>
                  </a:lnTo>
                  <a:lnTo>
                    <a:pt x="22" y="53"/>
                  </a:lnTo>
                  <a:lnTo>
                    <a:pt x="20" y="47"/>
                  </a:lnTo>
                  <a:lnTo>
                    <a:pt x="24" y="47"/>
                  </a:lnTo>
                  <a:lnTo>
                    <a:pt x="26" y="43"/>
                  </a:lnTo>
                  <a:lnTo>
                    <a:pt x="30" y="41"/>
                  </a:lnTo>
                  <a:lnTo>
                    <a:pt x="30" y="45"/>
                  </a:lnTo>
                  <a:lnTo>
                    <a:pt x="34" y="45"/>
                  </a:lnTo>
                  <a:lnTo>
                    <a:pt x="34" y="41"/>
                  </a:lnTo>
                  <a:lnTo>
                    <a:pt x="30" y="38"/>
                  </a:lnTo>
                  <a:lnTo>
                    <a:pt x="30" y="34"/>
                  </a:lnTo>
                  <a:lnTo>
                    <a:pt x="34" y="32"/>
                  </a:lnTo>
                  <a:lnTo>
                    <a:pt x="35" y="26"/>
                  </a:lnTo>
                  <a:lnTo>
                    <a:pt x="43" y="25"/>
                  </a:lnTo>
                  <a:lnTo>
                    <a:pt x="43" y="21"/>
                  </a:lnTo>
                  <a:lnTo>
                    <a:pt x="39" y="19"/>
                  </a:lnTo>
                  <a:lnTo>
                    <a:pt x="43" y="15"/>
                  </a:lnTo>
                  <a:lnTo>
                    <a:pt x="48" y="11"/>
                  </a:lnTo>
                  <a:lnTo>
                    <a:pt x="56" y="11"/>
                  </a:lnTo>
                  <a:lnTo>
                    <a:pt x="56" y="8"/>
                  </a:lnTo>
                  <a:lnTo>
                    <a:pt x="60" y="6"/>
                  </a:lnTo>
                  <a:lnTo>
                    <a:pt x="62" y="2"/>
                  </a:lnTo>
                  <a:lnTo>
                    <a:pt x="65" y="0"/>
                  </a:lnTo>
                  <a:lnTo>
                    <a:pt x="67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78">
              <a:extLst>
                <a:ext uri="{FF2B5EF4-FFF2-40B4-BE49-F238E27FC236}">
                  <a16:creationId xmlns:a16="http://schemas.microsoft.com/office/drawing/2014/main" id="{60DC73BA-337E-44F6-95F1-71E54151E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32910" y="6796928"/>
              <a:ext cx="3406412" cy="2116844"/>
            </a:xfrm>
            <a:custGeom>
              <a:avLst/>
              <a:gdLst>
                <a:gd name="T0" fmla="*/ 174 w 280"/>
                <a:gd name="T1" fmla="*/ 0 h 174"/>
                <a:gd name="T2" fmla="*/ 192 w 280"/>
                <a:gd name="T3" fmla="*/ 21 h 174"/>
                <a:gd name="T4" fmla="*/ 202 w 280"/>
                <a:gd name="T5" fmla="*/ 38 h 174"/>
                <a:gd name="T6" fmla="*/ 224 w 280"/>
                <a:gd name="T7" fmla="*/ 43 h 174"/>
                <a:gd name="T8" fmla="*/ 243 w 280"/>
                <a:gd name="T9" fmla="*/ 54 h 174"/>
                <a:gd name="T10" fmla="*/ 263 w 280"/>
                <a:gd name="T11" fmla="*/ 54 h 174"/>
                <a:gd name="T12" fmla="*/ 280 w 280"/>
                <a:gd name="T13" fmla="*/ 60 h 174"/>
                <a:gd name="T14" fmla="*/ 276 w 280"/>
                <a:gd name="T15" fmla="*/ 81 h 174"/>
                <a:gd name="T16" fmla="*/ 265 w 280"/>
                <a:gd name="T17" fmla="*/ 99 h 174"/>
                <a:gd name="T18" fmla="*/ 254 w 280"/>
                <a:gd name="T19" fmla="*/ 112 h 174"/>
                <a:gd name="T20" fmla="*/ 241 w 280"/>
                <a:gd name="T21" fmla="*/ 118 h 174"/>
                <a:gd name="T22" fmla="*/ 226 w 280"/>
                <a:gd name="T23" fmla="*/ 125 h 174"/>
                <a:gd name="T24" fmla="*/ 211 w 280"/>
                <a:gd name="T25" fmla="*/ 124 h 174"/>
                <a:gd name="T26" fmla="*/ 209 w 280"/>
                <a:gd name="T27" fmla="*/ 137 h 174"/>
                <a:gd name="T28" fmla="*/ 211 w 280"/>
                <a:gd name="T29" fmla="*/ 129 h 174"/>
                <a:gd name="T30" fmla="*/ 200 w 280"/>
                <a:gd name="T31" fmla="*/ 138 h 174"/>
                <a:gd name="T32" fmla="*/ 187 w 280"/>
                <a:gd name="T33" fmla="*/ 138 h 174"/>
                <a:gd name="T34" fmla="*/ 200 w 280"/>
                <a:gd name="T35" fmla="*/ 142 h 174"/>
                <a:gd name="T36" fmla="*/ 203 w 280"/>
                <a:gd name="T37" fmla="*/ 148 h 174"/>
                <a:gd name="T38" fmla="*/ 209 w 280"/>
                <a:gd name="T39" fmla="*/ 155 h 174"/>
                <a:gd name="T40" fmla="*/ 202 w 280"/>
                <a:gd name="T41" fmla="*/ 138 h 174"/>
                <a:gd name="T42" fmla="*/ 217 w 280"/>
                <a:gd name="T43" fmla="*/ 155 h 174"/>
                <a:gd name="T44" fmla="*/ 231 w 280"/>
                <a:gd name="T45" fmla="*/ 150 h 174"/>
                <a:gd name="T46" fmla="*/ 231 w 280"/>
                <a:gd name="T47" fmla="*/ 159 h 174"/>
                <a:gd name="T48" fmla="*/ 207 w 280"/>
                <a:gd name="T49" fmla="*/ 165 h 174"/>
                <a:gd name="T50" fmla="*/ 185 w 280"/>
                <a:gd name="T51" fmla="*/ 170 h 174"/>
                <a:gd name="T52" fmla="*/ 175 w 280"/>
                <a:gd name="T53" fmla="*/ 155 h 174"/>
                <a:gd name="T54" fmla="*/ 185 w 280"/>
                <a:gd name="T55" fmla="*/ 146 h 174"/>
                <a:gd name="T56" fmla="*/ 181 w 280"/>
                <a:gd name="T57" fmla="*/ 140 h 174"/>
                <a:gd name="T58" fmla="*/ 164 w 280"/>
                <a:gd name="T59" fmla="*/ 138 h 174"/>
                <a:gd name="T60" fmla="*/ 157 w 280"/>
                <a:gd name="T61" fmla="*/ 131 h 174"/>
                <a:gd name="T62" fmla="*/ 162 w 280"/>
                <a:gd name="T63" fmla="*/ 129 h 174"/>
                <a:gd name="T64" fmla="*/ 159 w 280"/>
                <a:gd name="T65" fmla="*/ 125 h 174"/>
                <a:gd name="T66" fmla="*/ 151 w 280"/>
                <a:gd name="T67" fmla="*/ 127 h 174"/>
                <a:gd name="T68" fmla="*/ 140 w 280"/>
                <a:gd name="T69" fmla="*/ 135 h 174"/>
                <a:gd name="T70" fmla="*/ 127 w 280"/>
                <a:gd name="T71" fmla="*/ 150 h 174"/>
                <a:gd name="T72" fmla="*/ 125 w 280"/>
                <a:gd name="T73" fmla="*/ 157 h 174"/>
                <a:gd name="T74" fmla="*/ 108 w 280"/>
                <a:gd name="T75" fmla="*/ 157 h 174"/>
                <a:gd name="T76" fmla="*/ 106 w 280"/>
                <a:gd name="T77" fmla="*/ 148 h 174"/>
                <a:gd name="T78" fmla="*/ 116 w 280"/>
                <a:gd name="T79" fmla="*/ 131 h 174"/>
                <a:gd name="T80" fmla="*/ 125 w 280"/>
                <a:gd name="T81" fmla="*/ 127 h 174"/>
                <a:gd name="T82" fmla="*/ 116 w 280"/>
                <a:gd name="T83" fmla="*/ 112 h 174"/>
                <a:gd name="T84" fmla="*/ 102 w 280"/>
                <a:gd name="T85" fmla="*/ 94 h 174"/>
                <a:gd name="T86" fmla="*/ 84 w 280"/>
                <a:gd name="T87" fmla="*/ 90 h 174"/>
                <a:gd name="T88" fmla="*/ 73 w 280"/>
                <a:gd name="T89" fmla="*/ 88 h 174"/>
                <a:gd name="T90" fmla="*/ 71 w 280"/>
                <a:gd name="T91" fmla="*/ 97 h 174"/>
                <a:gd name="T92" fmla="*/ 45 w 280"/>
                <a:gd name="T93" fmla="*/ 107 h 174"/>
                <a:gd name="T94" fmla="*/ 26 w 280"/>
                <a:gd name="T95" fmla="*/ 101 h 174"/>
                <a:gd name="T96" fmla="*/ 9 w 280"/>
                <a:gd name="T97" fmla="*/ 97 h 174"/>
                <a:gd name="T98" fmla="*/ 5 w 280"/>
                <a:gd name="T99" fmla="*/ 77 h 174"/>
                <a:gd name="T100" fmla="*/ 20 w 280"/>
                <a:gd name="T101" fmla="*/ 51 h 174"/>
                <a:gd name="T102" fmla="*/ 24 w 280"/>
                <a:gd name="T103" fmla="*/ 38 h 174"/>
                <a:gd name="T104" fmla="*/ 18 w 280"/>
                <a:gd name="T105" fmla="*/ 19 h 174"/>
                <a:gd name="T106" fmla="*/ 41 w 280"/>
                <a:gd name="T107" fmla="*/ 15 h 174"/>
                <a:gd name="T108" fmla="*/ 65 w 280"/>
                <a:gd name="T109" fmla="*/ 17 h 174"/>
                <a:gd name="T110" fmla="*/ 82 w 280"/>
                <a:gd name="T111" fmla="*/ 21 h 174"/>
                <a:gd name="T112" fmla="*/ 101 w 280"/>
                <a:gd name="T113" fmla="*/ 19 h 174"/>
                <a:gd name="T114" fmla="*/ 114 w 280"/>
                <a:gd name="T115" fmla="*/ 21 h 174"/>
                <a:gd name="T116" fmla="*/ 129 w 280"/>
                <a:gd name="T117" fmla="*/ 8 h 174"/>
                <a:gd name="T118" fmla="*/ 147 w 280"/>
                <a:gd name="T119" fmla="*/ 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80" h="174">
                  <a:moveTo>
                    <a:pt x="149" y="0"/>
                  </a:moveTo>
                  <a:lnTo>
                    <a:pt x="157" y="4"/>
                  </a:lnTo>
                  <a:lnTo>
                    <a:pt x="166" y="4"/>
                  </a:lnTo>
                  <a:lnTo>
                    <a:pt x="170" y="0"/>
                  </a:lnTo>
                  <a:lnTo>
                    <a:pt x="174" y="0"/>
                  </a:lnTo>
                  <a:lnTo>
                    <a:pt x="177" y="9"/>
                  </a:lnTo>
                  <a:lnTo>
                    <a:pt x="181" y="11"/>
                  </a:lnTo>
                  <a:lnTo>
                    <a:pt x="179" y="15"/>
                  </a:lnTo>
                  <a:lnTo>
                    <a:pt x="183" y="21"/>
                  </a:lnTo>
                  <a:lnTo>
                    <a:pt x="192" y="21"/>
                  </a:lnTo>
                  <a:lnTo>
                    <a:pt x="196" y="23"/>
                  </a:lnTo>
                  <a:lnTo>
                    <a:pt x="196" y="26"/>
                  </a:lnTo>
                  <a:lnTo>
                    <a:pt x="200" y="26"/>
                  </a:lnTo>
                  <a:lnTo>
                    <a:pt x="200" y="32"/>
                  </a:lnTo>
                  <a:lnTo>
                    <a:pt x="202" y="38"/>
                  </a:lnTo>
                  <a:lnTo>
                    <a:pt x="209" y="45"/>
                  </a:lnTo>
                  <a:lnTo>
                    <a:pt x="213" y="41"/>
                  </a:lnTo>
                  <a:lnTo>
                    <a:pt x="217" y="43"/>
                  </a:lnTo>
                  <a:lnTo>
                    <a:pt x="220" y="43"/>
                  </a:lnTo>
                  <a:lnTo>
                    <a:pt x="224" y="43"/>
                  </a:lnTo>
                  <a:lnTo>
                    <a:pt x="230" y="39"/>
                  </a:lnTo>
                  <a:lnTo>
                    <a:pt x="233" y="39"/>
                  </a:lnTo>
                  <a:lnTo>
                    <a:pt x="237" y="47"/>
                  </a:lnTo>
                  <a:lnTo>
                    <a:pt x="243" y="51"/>
                  </a:lnTo>
                  <a:lnTo>
                    <a:pt x="243" y="54"/>
                  </a:lnTo>
                  <a:lnTo>
                    <a:pt x="246" y="51"/>
                  </a:lnTo>
                  <a:lnTo>
                    <a:pt x="252" y="52"/>
                  </a:lnTo>
                  <a:lnTo>
                    <a:pt x="256" y="52"/>
                  </a:lnTo>
                  <a:lnTo>
                    <a:pt x="260" y="54"/>
                  </a:lnTo>
                  <a:lnTo>
                    <a:pt x="263" y="54"/>
                  </a:lnTo>
                  <a:lnTo>
                    <a:pt x="267" y="56"/>
                  </a:lnTo>
                  <a:lnTo>
                    <a:pt x="273" y="58"/>
                  </a:lnTo>
                  <a:lnTo>
                    <a:pt x="274" y="54"/>
                  </a:lnTo>
                  <a:lnTo>
                    <a:pt x="276" y="60"/>
                  </a:lnTo>
                  <a:lnTo>
                    <a:pt x="280" y="60"/>
                  </a:lnTo>
                  <a:lnTo>
                    <a:pt x="280" y="66"/>
                  </a:lnTo>
                  <a:lnTo>
                    <a:pt x="276" y="69"/>
                  </a:lnTo>
                  <a:lnTo>
                    <a:pt x="273" y="69"/>
                  </a:lnTo>
                  <a:lnTo>
                    <a:pt x="273" y="77"/>
                  </a:lnTo>
                  <a:lnTo>
                    <a:pt x="276" y="81"/>
                  </a:lnTo>
                  <a:lnTo>
                    <a:pt x="278" y="84"/>
                  </a:lnTo>
                  <a:lnTo>
                    <a:pt x="274" y="92"/>
                  </a:lnTo>
                  <a:lnTo>
                    <a:pt x="276" y="95"/>
                  </a:lnTo>
                  <a:lnTo>
                    <a:pt x="273" y="97"/>
                  </a:lnTo>
                  <a:lnTo>
                    <a:pt x="265" y="99"/>
                  </a:lnTo>
                  <a:lnTo>
                    <a:pt x="261" y="105"/>
                  </a:lnTo>
                  <a:lnTo>
                    <a:pt x="260" y="105"/>
                  </a:lnTo>
                  <a:lnTo>
                    <a:pt x="258" y="112"/>
                  </a:lnTo>
                  <a:lnTo>
                    <a:pt x="254" y="114"/>
                  </a:lnTo>
                  <a:lnTo>
                    <a:pt x="254" y="112"/>
                  </a:lnTo>
                  <a:lnTo>
                    <a:pt x="252" y="112"/>
                  </a:lnTo>
                  <a:lnTo>
                    <a:pt x="248" y="114"/>
                  </a:lnTo>
                  <a:lnTo>
                    <a:pt x="245" y="114"/>
                  </a:lnTo>
                  <a:lnTo>
                    <a:pt x="243" y="116"/>
                  </a:lnTo>
                  <a:lnTo>
                    <a:pt x="241" y="118"/>
                  </a:lnTo>
                  <a:lnTo>
                    <a:pt x="237" y="118"/>
                  </a:lnTo>
                  <a:lnTo>
                    <a:pt x="235" y="122"/>
                  </a:lnTo>
                  <a:lnTo>
                    <a:pt x="231" y="125"/>
                  </a:lnTo>
                  <a:lnTo>
                    <a:pt x="230" y="124"/>
                  </a:lnTo>
                  <a:lnTo>
                    <a:pt x="226" y="125"/>
                  </a:lnTo>
                  <a:lnTo>
                    <a:pt x="224" y="127"/>
                  </a:lnTo>
                  <a:lnTo>
                    <a:pt x="220" y="125"/>
                  </a:lnTo>
                  <a:lnTo>
                    <a:pt x="217" y="127"/>
                  </a:lnTo>
                  <a:lnTo>
                    <a:pt x="215" y="127"/>
                  </a:lnTo>
                  <a:lnTo>
                    <a:pt x="211" y="124"/>
                  </a:lnTo>
                  <a:lnTo>
                    <a:pt x="211" y="124"/>
                  </a:lnTo>
                  <a:lnTo>
                    <a:pt x="211" y="125"/>
                  </a:lnTo>
                  <a:lnTo>
                    <a:pt x="213" y="129"/>
                  </a:lnTo>
                  <a:lnTo>
                    <a:pt x="213" y="131"/>
                  </a:lnTo>
                  <a:lnTo>
                    <a:pt x="209" y="137"/>
                  </a:lnTo>
                  <a:lnTo>
                    <a:pt x="207" y="137"/>
                  </a:lnTo>
                  <a:lnTo>
                    <a:pt x="205" y="135"/>
                  </a:lnTo>
                  <a:lnTo>
                    <a:pt x="207" y="135"/>
                  </a:lnTo>
                  <a:lnTo>
                    <a:pt x="211" y="131"/>
                  </a:lnTo>
                  <a:lnTo>
                    <a:pt x="211" y="129"/>
                  </a:lnTo>
                  <a:lnTo>
                    <a:pt x="209" y="129"/>
                  </a:lnTo>
                  <a:lnTo>
                    <a:pt x="207" y="131"/>
                  </a:lnTo>
                  <a:lnTo>
                    <a:pt x="202" y="135"/>
                  </a:lnTo>
                  <a:lnTo>
                    <a:pt x="200" y="137"/>
                  </a:lnTo>
                  <a:lnTo>
                    <a:pt x="200" y="138"/>
                  </a:lnTo>
                  <a:lnTo>
                    <a:pt x="196" y="138"/>
                  </a:lnTo>
                  <a:lnTo>
                    <a:pt x="192" y="137"/>
                  </a:lnTo>
                  <a:lnTo>
                    <a:pt x="190" y="138"/>
                  </a:lnTo>
                  <a:lnTo>
                    <a:pt x="187" y="138"/>
                  </a:lnTo>
                  <a:lnTo>
                    <a:pt x="187" y="138"/>
                  </a:lnTo>
                  <a:lnTo>
                    <a:pt x="188" y="140"/>
                  </a:lnTo>
                  <a:lnTo>
                    <a:pt x="194" y="140"/>
                  </a:lnTo>
                  <a:lnTo>
                    <a:pt x="196" y="142"/>
                  </a:lnTo>
                  <a:lnTo>
                    <a:pt x="198" y="144"/>
                  </a:lnTo>
                  <a:lnTo>
                    <a:pt x="200" y="142"/>
                  </a:lnTo>
                  <a:lnTo>
                    <a:pt x="202" y="144"/>
                  </a:lnTo>
                  <a:lnTo>
                    <a:pt x="200" y="146"/>
                  </a:lnTo>
                  <a:lnTo>
                    <a:pt x="200" y="148"/>
                  </a:lnTo>
                  <a:lnTo>
                    <a:pt x="202" y="148"/>
                  </a:lnTo>
                  <a:lnTo>
                    <a:pt x="203" y="148"/>
                  </a:lnTo>
                  <a:lnTo>
                    <a:pt x="202" y="150"/>
                  </a:lnTo>
                  <a:lnTo>
                    <a:pt x="203" y="148"/>
                  </a:lnTo>
                  <a:lnTo>
                    <a:pt x="205" y="150"/>
                  </a:lnTo>
                  <a:lnTo>
                    <a:pt x="207" y="153"/>
                  </a:lnTo>
                  <a:lnTo>
                    <a:pt x="209" y="155"/>
                  </a:lnTo>
                  <a:lnTo>
                    <a:pt x="213" y="155"/>
                  </a:lnTo>
                  <a:lnTo>
                    <a:pt x="215" y="155"/>
                  </a:lnTo>
                  <a:lnTo>
                    <a:pt x="209" y="150"/>
                  </a:lnTo>
                  <a:lnTo>
                    <a:pt x="203" y="142"/>
                  </a:lnTo>
                  <a:lnTo>
                    <a:pt x="202" y="138"/>
                  </a:lnTo>
                  <a:lnTo>
                    <a:pt x="203" y="137"/>
                  </a:lnTo>
                  <a:lnTo>
                    <a:pt x="205" y="140"/>
                  </a:lnTo>
                  <a:lnTo>
                    <a:pt x="207" y="146"/>
                  </a:lnTo>
                  <a:lnTo>
                    <a:pt x="215" y="155"/>
                  </a:lnTo>
                  <a:lnTo>
                    <a:pt x="217" y="155"/>
                  </a:lnTo>
                  <a:lnTo>
                    <a:pt x="220" y="152"/>
                  </a:lnTo>
                  <a:lnTo>
                    <a:pt x="222" y="152"/>
                  </a:lnTo>
                  <a:lnTo>
                    <a:pt x="224" y="153"/>
                  </a:lnTo>
                  <a:lnTo>
                    <a:pt x="226" y="152"/>
                  </a:lnTo>
                  <a:lnTo>
                    <a:pt x="231" y="150"/>
                  </a:lnTo>
                  <a:lnTo>
                    <a:pt x="235" y="150"/>
                  </a:lnTo>
                  <a:lnTo>
                    <a:pt x="235" y="153"/>
                  </a:lnTo>
                  <a:lnTo>
                    <a:pt x="233" y="153"/>
                  </a:lnTo>
                  <a:lnTo>
                    <a:pt x="233" y="157"/>
                  </a:lnTo>
                  <a:lnTo>
                    <a:pt x="231" y="159"/>
                  </a:lnTo>
                  <a:lnTo>
                    <a:pt x="226" y="161"/>
                  </a:lnTo>
                  <a:lnTo>
                    <a:pt x="220" y="159"/>
                  </a:lnTo>
                  <a:lnTo>
                    <a:pt x="217" y="161"/>
                  </a:lnTo>
                  <a:lnTo>
                    <a:pt x="213" y="165"/>
                  </a:lnTo>
                  <a:lnTo>
                    <a:pt x="207" y="165"/>
                  </a:lnTo>
                  <a:lnTo>
                    <a:pt x="200" y="170"/>
                  </a:lnTo>
                  <a:lnTo>
                    <a:pt x="194" y="174"/>
                  </a:lnTo>
                  <a:lnTo>
                    <a:pt x="188" y="174"/>
                  </a:lnTo>
                  <a:lnTo>
                    <a:pt x="185" y="170"/>
                  </a:lnTo>
                  <a:lnTo>
                    <a:pt x="185" y="170"/>
                  </a:lnTo>
                  <a:lnTo>
                    <a:pt x="188" y="163"/>
                  </a:lnTo>
                  <a:lnTo>
                    <a:pt x="187" y="161"/>
                  </a:lnTo>
                  <a:lnTo>
                    <a:pt x="183" y="157"/>
                  </a:lnTo>
                  <a:lnTo>
                    <a:pt x="179" y="157"/>
                  </a:lnTo>
                  <a:lnTo>
                    <a:pt x="175" y="155"/>
                  </a:lnTo>
                  <a:lnTo>
                    <a:pt x="174" y="157"/>
                  </a:lnTo>
                  <a:lnTo>
                    <a:pt x="172" y="155"/>
                  </a:lnTo>
                  <a:lnTo>
                    <a:pt x="175" y="152"/>
                  </a:lnTo>
                  <a:lnTo>
                    <a:pt x="181" y="148"/>
                  </a:lnTo>
                  <a:lnTo>
                    <a:pt x="185" y="146"/>
                  </a:lnTo>
                  <a:lnTo>
                    <a:pt x="187" y="146"/>
                  </a:lnTo>
                  <a:lnTo>
                    <a:pt x="185" y="142"/>
                  </a:lnTo>
                  <a:lnTo>
                    <a:pt x="185" y="138"/>
                  </a:lnTo>
                  <a:lnTo>
                    <a:pt x="183" y="138"/>
                  </a:lnTo>
                  <a:lnTo>
                    <a:pt x="181" y="140"/>
                  </a:lnTo>
                  <a:lnTo>
                    <a:pt x="179" y="138"/>
                  </a:lnTo>
                  <a:lnTo>
                    <a:pt x="175" y="137"/>
                  </a:lnTo>
                  <a:lnTo>
                    <a:pt x="172" y="138"/>
                  </a:lnTo>
                  <a:lnTo>
                    <a:pt x="168" y="140"/>
                  </a:lnTo>
                  <a:lnTo>
                    <a:pt x="164" y="138"/>
                  </a:lnTo>
                  <a:lnTo>
                    <a:pt x="162" y="138"/>
                  </a:lnTo>
                  <a:lnTo>
                    <a:pt x="159" y="137"/>
                  </a:lnTo>
                  <a:lnTo>
                    <a:pt x="160" y="135"/>
                  </a:lnTo>
                  <a:lnTo>
                    <a:pt x="162" y="133"/>
                  </a:lnTo>
                  <a:lnTo>
                    <a:pt x="157" y="131"/>
                  </a:lnTo>
                  <a:lnTo>
                    <a:pt x="151" y="131"/>
                  </a:lnTo>
                  <a:lnTo>
                    <a:pt x="149" y="129"/>
                  </a:lnTo>
                  <a:lnTo>
                    <a:pt x="153" y="129"/>
                  </a:lnTo>
                  <a:lnTo>
                    <a:pt x="159" y="129"/>
                  </a:lnTo>
                  <a:lnTo>
                    <a:pt x="162" y="129"/>
                  </a:lnTo>
                  <a:lnTo>
                    <a:pt x="164" y="129"/>
                  </a:lnTo>
                  <a:lnTo>
                    <a:pt x="168" y="127"/>
                  </a:lnTo>
                  <a:lnTo>
                    <a:pt x="162" y="127"/>
                  </a:lnTo>
                  <a:lnTo>
                    <a:pt x="160" y="127"/>
                  </a:lnTo>
                  <a:lnTo>
                    <a:pt x="159" y="125"/>
                  </a:lnTo>
                  <a:lnTo>
                    <a:pt x="157" y="124"/>
                  </a:lnTo>
                  <a:lnTo>
                    <a:pt x="155" y="125"/>
                  </a:lnTo>
                  <a:lnTo>
                    <a:pt x="155" y="127"/>
                  </a:lnTo>
                  <a:lnTo>
                    <a:pt x="151" y="127"/>
                  </a:lnTo>
                  <a:lnTo>
                    <a:pt x="151" y="127"/>
                  </a:lnTo>
                  <a:lnTo>
                    <a:pt x="149" y="125"/>
                  </a:lnTo>
                  <a:lnTo>
                    <a:pt x="145" y="129"/>
                  </a:lnTo>
                  <a:lnTo>
                    <a:pt x="142" y="129"/>
                  </a:lnTo>
                  <a:lnTo>
                    <a:pt x="140" y="131"/>
                  </a:lnTo>
                  <a:lnTo>
                    <a:pt x="140" y="135"/>
                  </a:lnTo>
                  <a:lnTo>
                    <a:pt x="136" y="140"/>
                  </a:lnTo>
                  <a:lnTo>
                    <a:pt x="134" y="140"/>
                  </a:lnTo>
                  <a:lnTo>
                    <a:pt x="136" y="142"/>
                  </a:lnTo>
                  <a:lnTo>
                    <a:pt x="129" y="150"/>
                  </a:lnTo>
                  <a:lnTo>
                    <a:pt x="127" y="150"/>
                  </a:lnTo>
                  <a:lnTo>
                    <a:pt x="125" y="148"/>
                  </a:lnTo>
                  <a:lnTo>
                    <a:pt x="125" y="150"/>
                  </a:lnTo>
                  <a:lnTo>
                    <a:pt x="125" y="152"/>
                  </a:lnTo>
                  <a:lnTo>
                    <a:pt x="127" y="153"/>
                  </a:lnTo>
                  <a:lnTo>
                    <a:pt x="125" y="157"/>
                  </a:lnTo>
                  <a:lnTo>
                    <a:pt x="125" y="157"/>
                  </a:lnTo>
                  <a:lnTo>
                    <a:pt x="123" y="155"/>
                  </a:lnTo>
                  <a:lnTo>
                    <a:pt x="117" y="155"/>
                  </a:lnTo>
                  <a:lnTo>
                    <a:pt x="116" y="157"/>
                  </a:lnTo>
                  <a:lnTo>
                    <a:pt x="108" y="157"/>
                  </a:lnTo>
                  <a:lnTo>
                    <a:pt x="104" y="157"/>
                  </a:lnTo>
                  <a:lnTo>
                    <a:pt x="101" y="152"/>
                  </a:lnTo>
                  <a:lnTo>
                    <a:pt x="104" y="150"/>
                  </a:lnTo>
                  <a:lnTo>
                    <a:pt x="106" y="152"/>
                  </a:lnTo>
                  <a:lnTo>
                    <a:pt x="106" y="148"/>
                  </a:lnTo>
                  <a:lnTo>
                    <a:pt x="110" y="142"/>
                  </a:lnTo>
                  <a:lnTo>
                    <a:pt x="112" y="142"/>
                  </a:lnTo>
                  <a:lnTo>
                    <a:pt x="112" y="138"/>
                  </a:lnTo>
                  <a:lnTo>
                    <a:pt x="112" y="131"/>
                  </a:lnTo>
                  <a:lnTo>
                    <a:pt x="116" y="131"/>
                  </a:lnTo>
                  <a:lnTo>
                    <a:pt x="119" y="131"/>
                  </a:lnTo>
                  <a:lnTo>
                    <a:pt x="123" y="133"/>
                  </a:lnTo>
                  <a:lnTo>
                    <a:pt x="127" y="133"/>
                  </a:lnTo>
                  <a:lnTo>
                    <a:pt x="129" y="131"/>
                  </a:lnTo>
                  <a:lnTo>
                    <a:pt x="125" y="127"/>
                  </a:lnTo>
                  <a:lnTo>
                    <a:pt x="127" y="125"/>
                  </a:lnTo>
                  <a:lnTo>
                    <a:pt x="127" y="122"/>
                  </a:lnTo>
                  <a:lnTo>
                    <a:pt x="121" y="118"/>
                  </a:lnTo>
                  <a:lnTo>
                    <a:pt x="117" y="114"/>
                  </a:lnTo>
                  <a:lnTo>
                    <a:pt x="116" y="112"/>
                  </a:lnTo>
                  <a:lnTo>
                    <a:pt x="112" y="110"/>
                  </a:lnTo>
                  <a:lnTo>
                    <a:pt x="114" y="107"/>
                  </a:lnTo>
                  <a:lnTo>
                    <a:pt x="112" y="101"/>
                  </a:lnTo>
                  <a:lnTo>
                    <a:pt x="108" y="99"/>
                  </a:lnTo>
                  <a:lnTo>
                    <a:pt x="102" y="94"/>
                  </a:lnTo>
                  <a:lnTo>
                    <a:pt x="101" y="94"/>
                  </a:lnTo>
                  <a:lnTo>
                    <a:pt x="101" y="95"/>
                  </a:lnTo>
                  <a:lnTo>
                    <a:pt x="95" y="95"/>
                  </a:lnTo>
                  <a:lnTo>
                    <a:pt x="89" y="90"/>
                  </a:lnTo>
                  <a:lnTo>
                    <a:pt x="84" y="90"/>
                  </a:lnTo>
                  <a:lnTo>
                    <a:pt x="82" y="86"/>
                  </a:lnTo>
                  <a:lnTo>
                    <a:pt x="80" y="88"/>
                  </a:lnTo>
                  <a:lnTo>
                    <a:pt x="76" y="88"/>
                  </a:lnTo>
                  <a:lnTo>
                    <a:pt x="76" y="90"/>
                  </a:lnTo>
                  <a:lnTo>
                    <a:pt x="73" y="88"/>
                  </a:lnTo>
                  <a:lnTo>
                    <a:pt x="73" y="88"/>
                  </a:lnTo>
                  <a:lnTo>
                    <a:pt x="69" y="88"/>
                  </a:lnTo>
                  <a:lnTo>
                    <a:pt x="71" y="92"/>
                  </a:lnTo>
                  <a:lnTo>
                    <a:pt x="69" y="94"/>
                  </a:lnTo>
                  <a:lnTo>
                    <a:pt x="71" y="97"/>
                  </a:lnTo>
                  <a:lnTo>
                    <a:pt x="67" y="99"/>
                  </a:lnTo>
                  <a:lnTo>
                    <a:pt x="63" y="101"/>
                  </a:lnTo>
                  <a:lnTo>
                    <a:pt x="50" y="103"/>
                  </a:lnTo>
                  <a:lnTo>
                    <a:pt x="48" y="107"/>
                  </a:lnTo>
                  <a:lnTo>
                    <a:pt x="45" y="107"/>
                  </a:lnTo>
                  <a:lnTo>
                    <a:pt x="39" y="109"/>
                  </a:lnTo>
                  <a:lnTo>
                    <a:pt x="35" y="107"/>
                  </a:lnTo>
                  <a:lnTo>
                    <a:pt x="33" y="105"/>
                  </a:lnTo>
                  <a:lnTo>
                    <a:pt x="30" y="101"/>
                  </a:lnTo>
                  <a:lnTo>
                    <a:pt x="26" y="101"/>
                  </a:lnTo>
                  <a:lnTo>
                    <a:pt x="18" y="99"/>
                  </a:lnTo>
                  <a:lnTo>
                    <a:pt x="15" y="99"/>
                  </a:lnTo>
                  <a:lnTo>
                    <a:pt x="13" y="101"/>
                  </a:lnTo>
                  <a:lnTo>
                    <a:pt x="11" y="101"/>
                  </a:lnTo>
                  <a:lnTo>
                    <a:pt x="9" y="97"/>
                  </a:lnTo>
                  <a:lnTo>
                    <a:pt x="5" y="95"/>
                  </a:lnTo>
                  <a:lnTo>
                    <a:pt x="0" y="92"/>
                  </a:lnTo>
                  <a:lnTo>
                    <a:pt x="1" y="90"/>
                  </a:lnTo>
                  <a:lnTo>
                    <a:pt x="1" y="84"/>
                  </a:lnTo>
                  <a:lnTo>
                    <a:pt x="5" y="77"/>
                  </a:lnTo>
                  <a:lnTo>
                    <a:pt x="9" y="77"/>
                  </a:lnTo>
                  <a:lnTo>
                    <a:pt x="9" y="73"/>
                  </a:lnTo>
                  <a:lnTo>
                    <a:pt x="9" y="67"/>
                  </a:lnTo>
                  <a:lnTo>
                    <a:pt x="18" y="56"/>
                  </a:lnTo>
                  <a:lnTo>
                    <a:pt x="20" y="51"/>
                  </a:lnTo>
                  <a:lnTo>
                    <a:pt x="22" y="49"/>
                  </a:lnTo>
                  <a:lnTo>
                    <a:pt x="26" y="49"/>
                  </a:lnTo>
                  <a:lnTo>
                    <a:pt x="26" y="43"/>
                  </a:lnTo>
                  <a:lnTo>
                    <a:pt x="26" y="41"/>
                  </a:lnTo>
                  <a:lnTo>
                    <a:pt x="24" y="38"/>
                  </a:lnTo>
                  <a:lnTo>
                    <a:pt x="26" y="36"/>
                  </a:lnTo>
                  <a:lnTo>
                    <a:pt x="22" y="34"/>
                  </a:lnTo>
                  <a:lnTo>
                    <a:pt x="20" y="28"/>
                  </a:lnTo>
                  <a:lnTo>
                    <a:pt x="18" y="26"/>
                  </a:lnTo>
                  <a:lnTo>
                    <a:pt x="18" y="19"/>
                  </a:lnTo>
                  <a:lnTo>
                    <a:pt x="18" y="17"/>
                  </a:lnTo>
                  <a:lnTo>
                    <a:pt x="20" y="15"/>
                  </a:lnTo>
                  <a:lnTo>
                    <a:pt x="26" y="19"/>
                  </a:lnTo>
                  <a:lnTo>
                    <a:pt x="30" y="17"/>
                  </a:lnTo>
                  <a:lnTo>
                    <a:pt x="41" y="15"/>
                  </a:lnTo>
                  <a:lnTo>
                    <a:pt x="46" y="15"/>
                  </a:lnTo>
                  <a:lnTo>
                    <a:pt x="50" y="11"/>
                  </a:lnTo>
                  <a:lnTo>
                    <a:pt x="52" y="13"/>
                  </a:lnTo>
                  <a:lnTo>
                    <a:pt x="56" y="15"/>
                  </a:lnTo>
                  <a:lnTo>
                    <a:pt x="65" y="17"/>
                  </a:lnTo>
                  <a:lnTo>
                    <a:pt x="71" y="19"/>
                  </a:lnTo>
                  <a:lnTo>
                    <a:pt x="71" y="21"/>
                  </a:lnTo>
                  <a:lnTo>
                    <a:pt x="76" y="17"/>
                  </a:lnTo>
                  <a:lnTo>
                    <a:pt x="80" y="21"/>
                  </a:lnTo>
                  <a:lnTo>
                    <a:pt x="82" y="21"/>
                  </a:lnTo>
                  <a:lnTo>
                    <a:pt x="84" y="19"/>
                  </a:lnTo>
                  <a:lnTo>
                    <a:pt x="88" y="19"/>
                  </a:lnTo>
                  <a:lnTo>
                    <a:pt x="91" y="21"/>
                  </a:lnTo>
                  <a:lnTo>
                    <a:pt x="95" y="17"/>
                  </a:lnTo>
                  <a:lnTo>
                    <a:pt x="101" y="19"/>
                  </a:lnTo>
                  <a:lnTo>
                    <a:pt x="101" y="21"/>
                  </a:lnTo>
                  <a:lnTo>
                    <a:pt x="104" y="23"/>
                  </a:lnTo>
                  <a:lnTo>
                    <a:pt x="106" y="19"/>
                  </a:lnTo>
                  <a:lnTo>
                    <a:pt x="110" y="19"/>
                  </a:lnTo>
                  <a:lnTo>
                    <a:pt x="114" y="21"/>
                  </a:lnTo>
                  <a:lnTo>
                    <a:pt x="117" y="19"/>
                  </a:lnTo>
                  <a:lnTo>
                    <a:pt x="121" y="21"/>
                  </a:lnTo>
                  <a:lnTo>
                    <a:pt x="125" y="21"/>
                  </a:lnTo>
                  <a:lnTo>
                    <a:pt x="125" y="15"/>
                  </a:lnTo>
                  <a:lnTo>
                    <a:pt x="129" y="8"/>
                  </a:lnTo>
                  <a:lnTo>
                    <a:pt x="132" y="8"/>
                  </a:lnTo>
                  <a:lnTo>
                    <a:pt x="140" y="6"/>
                  </a:lnTo>
                  <a:lnTo>
                    <a:pt x="144" y="8"/>
                  </a:lnTo>
                  <a:lnTo>
                    <a:pt x="147" y="6"/>
                  </a:lnTo>
                  <a:lnTo>
                    <a:pt x="147" y="2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79">
              <a:extLst>
                <a:ext uri="{FF2B5EF4-FFF2-40B4-BE49-F238E27FC236}">
                  <a16:creationId xmlns:a16="http://schemas.microsoft.com/office/drawing/2014/main" id="{FAB8D1BB-486C-4EF4-927B-406A0E884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2345" y="7843182"/>
              <a:ext cx="729946" cy="802940"/>
            </a:xfrm>
            <a:custGeom>
              <a:avLst/>
              <a:gdLst>
                <a:gd name="T0" fmla="*/ 13 w 60"/>
                <a:gd name="T1" fmla="*/ 0 h 66"/>
                <a:gd name="T2" fmla="*/ 15 w 60"/>
                <a:gd name="T3" fmla="*/ 4 h 66"/>
                <a:gd name="T4" fmla="*/ 20 w 60"/>
                <a:gd name="T5" fmla="*/ 4 h 66"/>
                <a:gd name="T6" fmla="*/ 26 w 60"/>
                <a:gd name="T7" fmla="*/ 9 h 66"/>
                <a:gd name="T8" fmla="*/ 32 w 60"/>
                <a:gd name="T9" fmla="*/ 9 h 66"/>
                <a:gd name="T10" fmla="*/ 32 w 60"/>
                <a:gd name="T11" fmla="*/ 8 h 66"/>
                <a:gd name="T12" fmla="*/ 33 w 60"/>
                <a:gd name="T13" fmla="*/ 8 h 66"/>
                <a:gd name="T14" fmla="*/ 39 w 60"/>
                <a:gd name="T15" fmla="*/ 13 h 66"/>
                <a:gd name="T16" fmla="*/ 43 w 60"/>
                <a:gd name="T17" fmla="*/ 15 h 66"/>
                <a:gd name="T18" fmla="*/ 45 w 60"/>
                <a:gd name="T19" fmla="*/ 21 h 66"/>
                <a:gd name="T20" fmla="*/ 43 w 60"/>
                <a:gd name="T21" fmla="*/ 24 h 66"/>
                <a:gd name="T22" fmla="*/ 47 w 60"/>
                <a:gd name="T23" fmla="*/ 26 h 66"/>
                <a:gd name="T24" fmla="*/ 48 w 60"/>
                <a:gd name="T25" fmla="*/ 28 h 66"/>
                <a:gd name="T26" fmla="*/ 52 w 60"/>
                <a:gd name="T27" fmla="*/ 32 h 66"/>
                <a:gd name="T28" fmla="*/ 58 w 60"/>
                <a:gd name="T29" fmla="*/ 36 h 66"/>
                <a:gd name="T30" fmla="*/ 58 w 60"/>
                <a:gd name="T31" fmla="*/ 39 h 66"/>
                <a:gd name="T32" fmla="*/ 56 w 60"/>
                <a:gd name="T33" fmla="*/ 41 h 66"/>
                <a:gd name="T34" fmla="*/ 60 w 60"/>
                <a:gd name="T35" fmla="*/ 45 h 66"/>
                <a:gd name="T36" fmla="*/ 58 w 60"/>
                <a:gd name="T37" fmla="*/ 47 h 66"/>
                <a:gd name="T38" fmla="*/ 54 w 60"/>
                <a:gd name="T39" fmla="*/ 47 h 66"/>
                <a:gd name="T40" fmla="*/ 50 w 60"/>
                <a:gd name="T41" fmla="*/ 45 h 66"/>
                <a:gd name="T42" fmla="*/ 47 w 60"/>
                <a:gd name="T43" fmla="*/ 45 h 66"/>
                <a:gd name="T44" fmla="*/ 43 w 60"/>
                <a:gd name="T45" fmla="*/ 45 h 66"/>
                <a:gd name="T46" fmla="*/ 43 w 60"/>
                <a:gd name="T47" fmla="*/ 52 h 66"/>
                <a:gd name="T48" fmla="*/ 43 w 60"/>
                <a:gd name="T49" fmla="*/ 56 h 66"/>
                <a:gd name="T50" fmla="*/ 41 w 60"/>
                <a:gd name="T51" fmla="*/ 56 h 66"/>
                <a:gd name="T52" fmla="*/ 37 w 60"/>
                <a:gd name="T53" fmla="*/ 62 h 66"/>
                <a:gd name="T54" fmla="*/ 37 w 60"/>
                <a:gd name="T55" fmla="*/ 66 h 66"/>
                <a:gd name="T56" fmla="*/ 35 w 60"/>
                <a:gd name="T57" fmla="*/ 64 h 66"/>
                <a:gd name="T58" fmla="*/ 32 w 60"/>
                <a:gd name="T59" fmla="*/ 66 h 66"/>
                <a:gd name="T60" fmla="*/ 32 w 60"/>
                <a:gd name="T61" fmla="*/ 66 h 66"/>
                <a:gd name="T62" fmla="*/ 30 w 60"/>
                <a:gd name="T63" fmla="*/ 60 h 66"/>
                <a:gd name="T64" fmla="*/ 30 w 60"/>
                <a:gd name="T65" fmla="*/ 45 h 66"/>
                <a:gd name="T66" fmla="*/ 28 w 60"/>
                <a:gd name="T67" fmla="*/ 39 h 66"/>
                <a:gd name="T68" fmla="*/ 26 w 60"/>
                <a:gd name="T69" fmla="*/ 36 h 66"/>
                <a:gd name="T70" fmla="*/ 17 w 60"/>
                <a:gd name="T71" fmla="*/ 28 h 66"/>
                <a:gd name="T72" fmla="*/ 17 w 60"/>
                <a:gd name="T73" fmla="*/ 24 h 66"/>
                <a:gd name="T74" fmla="*/ 9 w 60"/>
                <a:gd name="T75" fmla="*/ 19 h 66"/>
                <a:gd name="T76" fmla="*/ 7 w 60"/>
                <a:gd name="T77" fmla="*/ 11 h 66"/>
                <a:gd name="T78" fmla="*/ 2 w 60"/>
                <a:gd name="T79" fmla="*/ 11 h 66"/>
                <a:gd name="T80" fmla="*/ 0 w 60"/>
                <a:gd name="T81" fmla="*/ 8 h 66"/>
                <a:gd name="T82" fmla="*/ 2 w 60"/>
                <a:gd name="T83" fmla="*/ 6 h 66"/>
                <a:gd name="T84" fmla="*/ 0 w 60"/>
                <a:gd name="T85" fmla="*/ 2 h 66"/>
                <a:gd name="T86" fmla="*/ 4 w 60"/>
                <a:gd name="T87" fmla="*/ 2 h 66"/>
                <a:gd name="T88" fmla="*/ 4 w 60"/>
                <a:gd name="T89" fmla="*/ 2 h 66"/>
                <a:gd name="T90" fmla="*/ 7 w 60"/>
                <a:gd name="T91" fmla="*/ 4 h 66"/>
                <a:gd name="T92" fmla="*/ 7 w 60"/>
                <a:gd name="T93" fmla="*/ 2 h 66"/>
                <a:gd name="T94" fmla="*/ 11 w 60"/>
                <a:gd name="T95" fmla="*/ 2 h 66"/>
                <a:gd name="T96" fmla="*/ 13 w 60"/>
                <a:gd name="T9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0" h="66">
                  <a:moveTo>
                    <a:pt x="13" y="0"/>
                  </a:moveTo>
                  <a:lnTo>
                    <a:pt x="15" y="4"/>
                  </a:lnTo>
                  <a:lnTo>
                    <a:pt x="20" y="4"/>
                  </a:lnTo>
                  <a:lnTo>
                    <a:pt x="26" y="9"/>
                  </a:lnTo>
                  <a:lnTo>
                    <a:pt x="32" y="9"/>
                  </a:lnTo>
                  <a:lnTo>
                    <a:pt x="32" y="8"/>
                  </a:lnTo>
                  <a:lnTo>
                    <a:pt x="33" y="8"/>
                  </a:lnTo>
                  <a:lnTo>
                    <a:pt x="39" y="13"/>
                  </a:lnTo>
                  <a:lnTo>
                    <a:pt x="43" y="15"/>
                  </a:lnTo>
                  <a:lnTo>
                    <a:pt x="45" y="21"/>
                  </a:lnTo>
                  <a:lnTo>
                    <a:pt x="43" y="24"/>
                  </a:lnTo>
                  <a:lnTo>
                    <a:pt x="47" y="26"/>
                  </a:lnTo>
                  <a:lnTo>
                    <a:pt x="48" y="28"/>
                  </a:lnTo>
                  <a:lnTo>
                    <a:pt x="52" y="32"/>
                  </a:lnTo>
                  <a:lnTo>
                    <a:pt x="58" y="36"/>
                  </a:lnTo>
                  <a:lnTo>
                    <a:pt x="58" y="39"/>
                  </a:lnTo>
                  <a:lnTo>
                    <a:pt x="56" y="41"/>
                  </a:lnTo>
                  <a:lnTo>
                    <a:pt x="60" y="45"/>
                  </a:lnTo>
                  <a:lnTo>
                    <a:pt x="58" y="47"/>
                  </a:lnTo>
                  <a:lnTo>
                    <a:pt x="54" y="47"/>
                  </a:lnTo>
                  <a:lnTo>
                    <a:pt x="50" y="45"/>
                  </a:lnTo>
                  <a:lnTo>
                    <a:pt x="47" y="45"/>
                  </a:lnTo>
                  <a:lnTo>
                    <a:pt x="43" y="45"/>
                  </a:lnTo>
                  <a:lnTo>
                    <a:pt x="43" y="52"/>
                  </a:lnTo>
                  <a:lnTo>
                    <a:pt x="43" y="56"/>
                  </a:lnTo>
                  <a:lnTo>
                    <a:pt x="41" y="56"/>
                  </a:lnTo>
                  <a:lnTo>
                    <a:pt x="37" y="62"/>
                  </a:lnTo>
                  <a:lnTo>
                    <a:pt x="37" y="66"/>
                  </a:lnTo>
                  <a:lnTo>
                    <a:pt x="35" y="64"/>
                  </a:lnTo>
                  <a:lnTo>
                    <a:pt x="32" y="66"/>
                  </a:lnTo>
                  <a:lnTo>
                    <a:pt x="32" y="66"/>
                  </a:lnTo>
                  <a:lnTo>
                    <a:pt x="30" y="60"/>
                  </a:lnTo>
                  <a:lnTo>
                    <a:pt x="30" y="45"/>
                  </a:lnTo>
                  <a:lnTo>
                    <a:pt x="28" y="39"/>
                  </a:lnTo>
                  <a:lnTo>
                    <a:pt x="26" y="36"/>
                  </a:lnTo>
                  <a:lnTo>
                    <a:pt x="17" y="28"/>
                  </a:lnTo>
                  <a:lnTo>
                    <a:pt x="17" y="24"/>
                  </a:lnTo>
                  <a:lnTo>
                    <a:pt x="9" y="19"/>
                  </a:lnTo>
                  <a:lnTo>
                    <a:pt x="7" y="11"/>
                  </a:lnTo>
                  <a:lnTo>
                    <a:pt x="2" y="11"/>
                  </a:lnTo>
                  <a:lnTo>
                    <a:pt x="0" y="8"/>
                  </a:lnTo>
                  <a:lnTo>
                    <a:pt x="2" y="6"/>
                  </a:lnTo>
                  <a:lnTo>
                    <a:pt x="0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7" y="4"/>
                  </a:lnTo>
                  <a:lnTo>
                    <a:pt x="7" y="2"/>
                  </a:lnTo>
                  <a:lnTo>
                    <a:pt x="11" y="2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82">
              <a:extLst>
                <a:ext uri="{FF2B5EF4-FFF2-40B4-BE49-F238E27FC236}">
                  <a16:creationId xmlns:a16="http://schemas.microsoft.com/office/drawing/2014/main" id="{D768DE63-D95D-4752-82CD-5619114CC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71814" y="7685032"/>
              <a:ext cx="1021924" cy="437968"/>
            </a:xfrm>
            <a:custGeom>
              <a:avLst/>
              <a:gdLst>
                <a:gd name="T0" fmla="*/ 66 w 84"/>
                <a:gd name="T1" fmla="*/ 0 h 36"/>
                <a:gd name="T2" fmla="*/ 69 w 84"/>
                <a:gd name="T3" fmla="*/ 0 h 36"/>
                <a:gd name="T4" fmla="*/ 71 w 84"/>
                <a:gd name="T5" fmla="*/ 0 h 36"/>
                <a:gd name="T6" fmla="*/ 77 w 84"/>
                <a:gd name="T7" fmla="*/ 0 h 36"/>
                <a:gd name="T8" fmla="*/ 84 w 84"/>
                <a:gd name="T9" fmla="*/ 4 h 36"/>
                <a:gd name="T10" fmla="*/ 84 w 84"/>
                <a:gd name="T11" fmla="*/ 4 h 36"/>
                <a:gd name="T12" fmla="*/ 80 w 84"/>
                <a:gd name="T13" fmla="*/ 11 h 36"/>
                <a:gd name="T14" fmla="*/ 80 w 84"/>
                <a:gd name="T15" fmla="*/ 17 h 36"/>
                <a:gd name="T16" fmla="*/ 75 w 84"/>
                <a:gd name="T17" fmla="*/ 21 h 36"/>
                <a:gd name="T18" fmla="*/ 71 w 84"/>
                <a:gd name="T19" fmla="*/ 19 h 36"/>
                <a:gd name="T20" fmla="*/ 64 w 84"/>
                <a:gd name="T21" fmla="*/ 19 h 36"/>
                <a:gd name="T22" fmla="*/ 60 w 84"/>
                <a:gd name="T23" fmla="*/ 19 h 36"/>
                <a:gd name="T24" fmla="*/ 54 w 84"/>
                <a:gd name="T25" fmla="*/ 19 h 36"/>
                <a:gd name="T26" fmla="*/ 51 w 84"/>
                <a:gd name="T27" fmla="*/ 24 h 36"/>
                <a:gd name="T28" fmla="*/ 49 w 84"/>
                <a:gd name="T29" fmla="*/ 26 h 36"/>
                <a:gd name="T30" fmla="*/ 47 w 84"/>
                <a:gd name="T31" fmla="*/ 30 h 36"/>
                <a:gd name="T32" fmla="*/ 43 w 84"/>
                <a:gd name="T33" fmla="*/ 24 h 36"/>
                <a:gd name="T34" fmla="*/ 37 w 84"/>
                <a:gd name="T35" fmla="*/ 28 h 36"/>
                <a:gd name="T36" fmla="*/ 32 w 84"/>
                <a:gd name="T37" fmla="*/ 30 h 36"/>
                <a:gd name="T38" fmla="*/ 32 w 84"/>
                <a:gd name="T39" fmla="*/ 34 h 36"/>
                <a:gd name="T40" fmla="*/ 23 w 84"/>
                <a:gd name="T41" fmla="*/ 34 h 36"/>
                <a:gd name="T42" fmla="*/ 17 w 84"/>
                <a:gd name="T43" fmla="*/ 36 h 36"/>
                <a:gd name="T44" fmla="*/ 11 w 84"/>
                <a:gd name="T45" fmla="*/ 36 h 36"/>
                <a:gd name="T46" fmla="*/ 0 w 84"/>
                <a:gd name="T47" fmla="*/ 28 h 36"/>
                <a:gd name="T48" fmla="*/ 0 w 84"/>
                <a:gd name="T49" fmla="*/ 21 h 36"/>
                <a:gd name="T50" fmla="*/ 0 w 84"/>
                <a:gd name="T51" fmla="*/ 17 h 36"/>
                <a:gd name="T52" fmla="*/ 0 w 84"/>
                <a:gd name="T53" fmla="*/ 17 h 36"/>
                <a:gd name="T54" fmla="*/ 4 w 84"/>
                <a:gd name="T55" fmla="*/ 13 h 36"/>
                <a:gd name="T56" fmla="*/ 8 w 84"/>
                <a:gd name="T57" fmla="*/ 13 h 36"/>
                <a:gd name="T58" fmla="*/ 9 w 84"/>
                <a:gd name="T59" fmla="*/ 15 h 36"/>
                <a:gd name="T60" fmla="*/ 17 w 84"/>
                <a:gd name="T61" fmla="*/ 13 h 36"/>
                <a:gd name="T62" fmla="*/ 23 w 84"/>
                <a:gd name="T63" fmla="*/ 11 h 36"/>
                <a:gd name="T64" fmla="*/ 28 w 84"/>
                <a:gd name="T65" fmla="*/ 8 h 36"/>
                <a:gd name="T66" fmla="*/ 32 w 84"/>
                <a:gd name="T67" fmla="*/ 6 h 36"/>
                <a:gd name="T68" fmla="*/ 36 w 84"/>
                <a:gd name="T69" fmla="*/ 4 h 36"/>
                <a:gd name="T70" fmla="*/ 43 w 84"/>
                <a:gd name="T71" fmla="*/ 4 h 36"/>
                <a:gd name="T72" fmla="*/ 43 w 84"/>
                <a:gd name="T73" fmla="*/ 4 h 36"/>
                <a:gd name="T74" fmla="*/ 43 w 84"/>
                <a:gd name="T75" fmla="*/ 4 h 36"/>
                <a:gd name="T76" fmla="*/ 47 w 84"/>
                <a:gd name="T77" fmla="*/ 4 h 36"/>
                <a:gd name="T78" fmla="*/ 49 w 84"/>
                <a:gd name="T79" fmla="*/ 2 h 36"/>
                <a:gd name="T80" fmla="*/ 52 w 84"/>
                <a:gd name="T81" fmla="*/ 0 h 36"/>
                <a:gd name="T82" fmla="*/ 54 w 84"/>
                <a:gd name="T83" fmla="*/ 0 h 36"/>
                <a:gd name="T84" fmla="*/ 58 w 84"/>
                <a:gd name="T85" fmla="*/ 0 h 36"/>
                <a:gd name="T86" fmla="*/ 62 w 84"/>
                <a:gd name="T87" fmla="*/ 2 h 36"/>
                <a:gd name="T88" fmla="*/ 64 w 84"/>
                <a:gd name="T89" fmla="*/ 0 h 36"/>
                <a:gd name="T90" fmla="*/ 66 w 84"/>
                <a:gd name="T9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4" h="36">
                  <a:moveTo>
                    <a:pt x="66" y="0"/>
                  </a:moveTo>
                  <a:lnTo>
                    <a:pt x="69" y="0"/>
                  </a:lnTo>
                  <a:lnTo>
                    <a:pt x="71" y="0"/>
                  </a:lnTo>
                  <a:lnTo>
                    <a:pt x="77" y="0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0" y="11"/>
                  </a:lnTo>
                  <a:lnTo>
                    <a:pt x="80" y="17"/>
                  </a:lnTo>
                  <a:lnTo>
                    <a:pt x="75" y="21"/>
                  </a:lnTo>
                  <a:lnTo>
                    <a:pt x="71" y="19"/>
                  </a:lnTo>
                  <a:lnTo>
                    <a:pt x="64" y="19"/>
                  </a:lnTo>
                  <a:lnTo>
                    <a:pt x="60" y="19"/>
                  </a:lnTo>
                  <a:lnTo>
                    <a:pt x="54" y="19"/>
                  </a:lnTo>
                  <a:lnTo>
                    <a:pt x="51" y="24"/>
                  </a:lnTo>
                  <a:lnTo>
                    <a:pt x="49" y="26"/>
                  </a:lnTo>
                  <a:lnTo>
                    <a:pt x="47" y="30"/>
                  </a:lnTo>
                  <a:lnTo>
                    <a:pt x="43" y="24"/>
                  </a:lnTo>
                  <a:lnTo>
                    <a:pt x="37" y="28"/>
                  </a:lnTo>
                  <a:lnTo>
                    <a:pt x="32" y="30"/>
                  </a:lnTo>
                  <a:lnTo>
                    <a:pt x="32" y="34"/>
                  </a:lnTo>
                  <a:lnTo>
                    <a:pt x="23" y="34"/>
                  </a:lnTo>
                  <a:lnTo>
                    <a:pt x="17" y="36"/>
                  </a:lnTo>
                  <a:lnTo>
                    <a:pt x="11" y="36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4" y="13"/>
                  </a:lnTo>
                  <a:lnTo>
                    <a:pt x="8" y="13"/>
                  </a:lnTo>
                  <a:lnTo>
                    <a:pt x="9" y="15"/>
                  </a:lnTo>
                  <a:lnTo>
                    <a:pt x="17" y="13"/>
                  </a:lnTo>
                  <a:lnTo>
                    <a:pt x="23" y="11"/>
                  </a:lnTo>
                  <a:lnTo>
                    <a:pt x="28" y="8"/>
                  </a:lnTo>
                  <a:lnTo>
                    <a:pt x="32" y="6"/>
                  </a:lnTo>
                  <a:lnTo>
                    <a:pt x="36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7" y="4"/>
                  </a:lnTo>
                  <a:lnTo>
                    <a:pt x="49" y="2"/>
                  </a:lnTo>
                  <a:lnTo>
                    <a:pt x="52" y="0"/>
                  </a:lnTo>
                  <a:lnTo>
                    <a:pt x="54" y="0"/>
                  </a:lnTo>
                  <a:lnTo>
                    <a:pt x="58" y="0"/>
                  </a:lnTo>
                  <a:lnTo>
                    <a:pt x="62" y="2"/>
                  </a:lnTo>
                  <a:lnTo>
                    <a:pt x="64" y="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92">
              <a:extLst>
                <a:ext uri="{FF2B5EF4-FFF2-40B4-BE49-F238E27FC236}">
                  <a16:creationId xmlns:a16="http://schemas.microsoft.com/office/drawing/2014/main" id="{F41D0E25-6E1E-4001-A387-2604D0C4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63525" y="6230017"/>
              <a:ext cx="1885698" cy="1593719"/>
            </a:xfrm>
            <a:custGeom>
              <a:avLst/>
              <a:gdLst>
                <a:gd name="T0" fmla="*/ 63 w 155"/>
                <a:gd name="T1" fmla="*/ 2 h 131"/>
                <a:gd name="T2" fmla="*/ 69 w 155"/>
                <a:gd name="T3" fmla="*/ 5 h 131"/>
                <a:gd name="T4" fmla="*/ 63 w 155"/>
                <a:gd name="T5" fmla="*/ 4 h 131"/>
                <a:gd name="T6" fmla="*/ 63 w 155"/>
                <a:gd name="T7" fmla="*/ 11 h 131"/>
                <a:gd name="T8" fmla="*/ 76 w 155"/>
                <a:gd name="T9" fmla="*/ 9 h 131"/>
                <a:gd name="T10" fmla="*/ 82 w 155"/>
                <a:gd name="T11" fmla="*/ 5 h 131"/>
                <a:gd name="T12" fmla="*/ 73 w 155"/>
                <a:gd name="T13" fmla="*/ 13 h 131"/>
                <a:gd name="T14" fmla="*/ 78 w 155"/>
                <a:gd name="T15" fmla="*/ 13 h 131"/>
                <a:gd name="T16" fmla="*/ 86 w 155"/>
                <a:gd name="T17" fmla="*/ 7 h 131"/>
                <a:gd name="T18" fmla="*/ 130 w 155"/>
                <a:gd name="T19" fmla="*/ 7 h 131"/>
                <a:gd name="T20" fmla="*/ 136 w 155"/>
                <a:gd name="T21" fmla="*/ 9 h 131"/>
                <a:gd name="T22" fmla="*/ 138 w 155"/>
                <a:gd name="T23" fmla="*/ 20 h 131"/>
                <a:gd name="T24" fmla="*/ 144 w 155"/>
                <a:gd name="T25" fmla="*/ 34 h 131"/>
                <a:gd name="T26" fmla="*/ 145 w 155"/>
                <a:gd name="T27" fmla="*/ 41 h 131"/>
                <a:gd name="T28" fmla="*/ 149 w 155"/>
                <a:gd name="T29" fmla="*/ 52 h 131"/>
                <a:gd name="T30" fmla="*/ 142 w 155"/>
                <a:gd name="T31" fmla="*/ 58 h 131"/>
                <a:gd name="T32" fmla="*/ 147 w 155"/>
                <a:gd name="T33" fmla="*/ 69 h 131"/>
                <a:gd name="T34" fmla="*/ 147 w 155"/>
                <a:gd name="T35" fmla="*/ 80 h 131"/>
                <a:gd name="T36" fmla="*/ 151 w 155"/>
                <a:gd name="T37" fmla="*/ 88 h 131"/>
                <a:gd name="T38" fmla="*/ 153 w 155"/>
                <a:gd name="T39" fmla="*/ 92 h 131"/>
                <a:gd name="T40" fmla="*/ 155 w 155"/>
                <a:gd name="T41" fmla="*/ 97 h 131"/>
                <a:gd name="T42" fmla="*/ 151 w 155"/>
                <a:gd name="T43" fmla="*/ 103 h 131"/>
                <a:gd name="T44" fmla="*/ 147 w 155"/>
                <a:gd name="T45" fmla="*/ 110 h 131"/>
                <a:gd name="T46" fmla="*/ 138 w 155"/>
                <a:gd name="T47" fmla="*/ 127 h 131"/>
                <a:gd name="T48" fmla="*/ 134 w 155"/>
                <a:gd name="T49" fmla="*/ 131 h 131"/>
                <a:gd name="T50" fmla="*/ 121 w 155"/>
                <a:gd name="T51" fmla="*/ 127 h 131"/>
                <a:gd name="T52" fmla="*/ 116 w 155"/>
                <a:gd name="T53" fmla="*/ 127 h 131"/>
                <a:gd name="T54" fmla="*/ 112 w 155"/>
                <a:gd name="T55" fmla="*/ 129 h 131"/>
                <a:gd name="T56" fmla="*/ 104 w 155"/>
                <a:gd name="T57" fmla="*/ 127 h 131"/>
                <a:gd name="T58" fmla="*/ 99 w 155"/>
                <a:gd name="T59" fmla="*/ 129 h 131"/>
                <a:gd name="T60" fmla="*/ 93 w 155"/>
                <a:gd name="T61" fmla="*/ 131 h 131"/>
                <a:gd name="T62" fmla="*/ 93 w 155"/>
                <a:gd name="T63" fmla="*/ 127 h 131"/>
                <a:gd name="T64" fmla="*/ 86 w 155"/>
                <a:gd name="T65" fmla="*/ 123 h 131"/>
                <a:gd name="T66" fmla="*/ 80 w 155"/>
                <a:gd name="T67" fmla="*/ 125 h 131"/>
                <a:gd name="T68" fmla="*/ 67 w 155"/>
                <a:gd name="T69" fmla="*/ 112 h 131"/>
                <a:gd name="T70" fmla="*/ 56 w 155"/>
                <a:gd name="T71" fmla="*/ 112 h 131"/>
                <a:gd name="T72" fmla="*/ 54 w 155"/>
                <a:gd name="T73" fmla="*/ 106 h 131"/>
                <a:gd name="T74" fmla="*/ 41 w 155"/>
                <a:gd name="T75" fmla="*/ 103 h 131"/>
                <a:gd name="T76" fmla="*/ 43 w 155"/>
                <a:gd name="T77" fmla="*/ 108 h 131"/>
                <a:gd name="T78" fmla="*/ 39 w 155"/>
                <a:gd name="T79" fmla="*/ 110 h 131"/>
                <a:gd name="T80" fmla="*/ 37 w 155"/>
                <a:gd name="T81" fmla="*/ 106 h 131"/>
                <a:gd name="T82" fmla="*/ 33 w 155"/>
                <a:gd name="T83" fmla="*/ 103 h 131"/>
                <a:gd name="T84" fmla="*/ 33 w 155"/>
                <a:gd name="T85" fmla="*/ 97 h 131"/>
                <a:gd name="T86" fmla="*/ 28 w 155"/>
                <a:gd name="T87" fmla="*/ 95 h 131"/>
                <a:gd name="T88" fmla="*/ 20 w 155"/>
                <a:gd name="T89" fmla="*/ 92 h 131"/>
                <a:gd name="T90" fmla="*/ 16 w 155"/>
                <a:gd name="T91" fmla="*/ 92 h 131"/>
                <a:gd name="T92" fmla="*/ 13 w 155"/>
                <a:gd name="T93" fmla="*/ 92 h 131"/>
                <a:gd name="T94" fmla="*/ 15 w 155"/>
                <a:gd name="T95" fmla="*/ 80 h 131"/>
                <a:gd name="T96" fmla="*/ 11 w 155"/>
                <a:gd name="T97" fmla="*/ 77 h 131"/>
                <a:gd name="T98" fmla="*/ 9 w 155"/>
                <a:gd name="T99" fmla="*/ 67 h 131"/>
                <a:gd name="T100" fmla="*/ 7 w 155"/>
                <a:gd name="T101" fmla="*/ 62 h 131"/>
                <a:gd name="T102" fmla="*/ 5 w 155"/>
                <a:gd name="T103" fmla="*/ 54 h 131"/>
                <a:gd name="T104" fmla="*/ 0 w 155"/>
                <a:gd name="T105" fmla="*/ 47 h 131"/>
                <a:gd name="T106" fmla="*/ 5 w 155"/>
                <a:gd name="T107" fmla="*/ 39 h 131"/>
                <a:gd name="T108" fmla="*/ 5 w 155"/>
                <a:gd name="T109" fmla="*/ 32 h 131"/>
                <a:gd name="T110" fmla="*/ 5 w 155"/>
                <a:gd name="T111" fmla="*/ 28 h 131"/>
                <a:gd name="T112" fmla="*/ 9 w 155"/>
                <a:gd name="T113" fmla="*/ 20 h 131"/>
                <a:gd name="T114" fmla="*/ 22 w 155"/>
                <a:gd name="T115" fmla="*/ 15 h 131"/>
                <a:gd name="T116" fmla="*/ 28 w 155"/>
                <a:gd name="T117" fmla="*/ 13 h 131"/>
                <a:gd name="T118" fmla="*/ 35 w 155"/>
                <a:gd name="T119" fmla="*/ 9 h 131"/>
                <a:gd name="T120" fmla="*/ 43 w 155"/>
                <a:gd name="T121" fmla="*/ 4 h 131"/>
                <a:gd name="T122" fmla="*/ 56 w 155"/>
                <a:gd name="T12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5" h="131">
                  <a:moveTo>
                    <a:pt x="56" y="0"/>
                  </a:moveTo>
                  <a:lnTo>
                    <a:pt x="63" y="2"/>
                  </a:lnTo>
                  <a:lnTo>
                    <a:pt x="69" y="4"/>
                  </a:lnTo>
                  <a:lnTo>
                    <a:pt x="69" y="5"/>
                  </a:lnTo>
                  <a:lnTo>
                    <a:pt x="67" y="4"/>
                  </a:lnTo>
                  <a:lnTo>
                    <a:pt x="63" y="4"/>
                  </a:lnTo>
                  <a:lnTo>
                    <a:pt x="61" y="7"/>
                  </a:lnTo>
                  <a:lnTo>
                    <a:pt x="63" y="11"/>
                  </a:lnTo>
                  <a:lnTo>
                    <a:pt x="71" y="13"/>
                  </a:lnTo>
                  <a:lnTo>
                    <a:pt x="76" y="9"/>
                  </a:lnTo>
                  <a:lnTo>
                    <a:pt x="80" y="5"/>
                  </a:lnTo>
                  <a:lnTo>
                    <a:pt x="82" y="5"/>
                  </a:lnTo>
                  <a:lnTo>
                    <a:pt x="76" y="11"/>
                  </a:lnTo>
                  <a:lnTo>
                    <a:pt x="73" y="13"/>
                  </a:lnTo>
                  <a:lnTo>
                    <a:pt x="74" y="15"/>
                  </a:lnTo>
                  <a:lnTo>
                    <a:pt x="78" y="13"/>
                  </a:lnTo>
                  <a:lnTo>
                    <a:pt x="84" y="7"/>
                  </a:lnTo>
                  <a:lnTo>
                    <a:pt x="86" y="7"/>
                  </a:lnTo>
                  <a:lnTo>
                    <a:pt x="108" y="9"/>
                  </a:lnTo>
                  <a:lnTo>
                    <a:pt x="130" y="7"/>
                  </a:lnTo>
                  <a:lnTo>
                    <a:pt x="134" y="9"/>
                  </a:lnTo>
                  <a:lnTo>
                    <a:pt x="136" y="9"/>
                  </a:lnTo>
                  <a:lnTo>
                    <a:pt x="138" y="17"/>
                  </a:lnTo>
                  <a:lnTo>
                    <a:pt x="138" y="20"/>
                  </a:lnTo>
                  <a:lnTo>
                    <a:pt x="140" y="24"/>
                  </a:lnTo>
                  <a:lnTo>
                    <a:pt x="144" y="34"/>
                  </a:lnTo>
                  <a:lnTo>
                    <a:pt x="145" y="35"/>
                  </a:lnTo>
                  <a:lnTo>
                    <a:pt x="145" y="41"/>
                  </a:lnTo>
                  <a:lnTo>
                    <a:pt x="147" y="43"/>
                  </a:lnTo>
                  <a:lnTo>
                    <a:pt x="149" y="52"/>
                  </a:lnTo>
                  <a:lnTo>
                    <a:pt x="145" y="54"/>
                  </a:lnTo>
                  <a:lnTo>
                    <a:pt x="142" y="58"/>
                  </a:lnTo>
                  <a:lnTo>
                    <a:pt x="144" y="63"/>
                  </a:lnTo>
                  <a:lnTo>
                    <a:pt x="147" y="69"/>
                  </a:lnTo>
                  <a:lnTo>
                    <a:pt x="147" y="73"/>
                  </a:lnTo>
                  <a:lnTo>
                    <a:pt x="147" y="80"/>
                  </a:lnTo>
                  <a:lnTo>
                    <a:pt x="149" y="82"/>
                  </a:lnTo>
                  <a:lnTo>
                    <a:pt x="151" y="88"/>
                  </a:lnTo>
                  <a:lnTo>
                    <a:pt x="155" y="90"/>
                  </a:lnTo>
                  <a:lnTo>
                    <a:pt x="153" y="92"/>
                  </a:lnTo>
                  <a:lnTo>
                    <a:pt x="155" y="95"/>
                  </a:lnTo>
                  <a:lnTo>
                    <a:pt x="155" y="97"/>
                  </a:lnTo>
                  <a:lnTo>
                    <a:pt x="155" y="103"/>
                  </a:lnTo>
                  <a:lnTo>
                    <a:pt x="151" y="103"/>
                  </a:lnTo>
                  <a:lnTo>
                    <a:pt x="149" y="105"/>
                  </a:lnTo>
                  <a:lnTo>
                    <a:pt x="147" y="110"/>
                  </a:lnTo>
                  <a:lnTo>
                    <a:pt x="138" y="121"/>
                  </a:lnTo>
                  <a:lnTo>
                    <a:pt x="138" y="127"/>
                  </a:lnTo>
                  <a:lnTo>
                    <a:pt x="138" y="131"/>
                  </a:lnTo>
                  <a:lnTo>
                    <a:pt x="134" y="131"/>
                  </a:lnTo>
                  <a:lnTo>
                    <a:pt x="127" y="127"/>
                  </a:lnTo>
                  <a:lnTo>
                    <a:pt x="121" y="127"/>
                  </a:lnTo>
                  <a:lnTo>
                    <a:pt x="119" y="127"/>
                  </a:lnTo>
                  <a:lnTo>
                    <a:pt x="116" y="127"/>
                  </a:lnTo>
                  <a:lnTo>
                    <a:pt x="114" y="127"/>
                  </a:lnTo>
                  <a:lnTo>
                    <a:pt x="112" y="129"/>
                  </a:lnTo>
                  <a:lnTo>
                    <a:pt x="108" y="127"/>
                  </a:lnTo>
                  <a:lnTo>
                    <a:pt x="104" y="127"/>
                  </a:lnTo>
                  <a:lnTo>
                    <a:pt x="102" y="127"/>
                  </a:lnTo>
                  <a:lnTo>
                    <a:pt x="99" y="129"/>
                  </a:lnTo>
                  <a:lnTo>
                    <a:pt x="97" y="131"/>
                  </a:lnTo>
                  <a:lnTo>
                    <a:pt x="93" y="131"/>
                  </a:lnTo>
                  <a:lnTo>
                    <a:pt x="93" y="131"/>
                  </a:lnTo>
                  <a:lnTo>
                    <a:pt x="93" y="127"/>
                  </a:lnTo>
                  <a:lnTo>
                    <a:pt x="89" y="123"/>
                  </a:lnTo>
                  <a:lnTo>
                    <a:pt x="86" y="123"/>
                  </a:lnTo>
                  <a:lnTo>
                    <a:pt x="84" y="125"/>
                  </a:lnTo>
                  <a:lnTo>
                    <a:pt x="80" y="125"/>
                  </a:lnTo>
                  <a:lnTo>
                    <a:pt x="78" y="120"/>
                  </a:lnTo>
                  <a:lnTo>
                    <a:pt x="67" y="112"/>
                  </a:lnTo>
                  <a:lnTo>
                    <a:pt x="63" y="110"/>
                  </a:lnTo>
                  <a:lnTo>
                    <a:pt x="56" y="112"/>
                  </a:lnTo>
                  <a:lnTo>
                    <a:pt x="52" y="108"/>
                  </a:lnTo>
                  <a:lnTo>
                    <a:pt x="54" y="106"/>
                  </a:lnTo>
                  <a:lnTo>
                    <a:pt x="48" y="106"/>
                  </a:lnTo>
                  <a:lnTo>
                    <a:pt x="41" y="103"/>
                  </a:lnTo>
                  <a:lnTo>
                    <a:pt x="39" y="103"/>
                  </a:lnTo>
                  <a:lnTo>
                    <a:pt x="43" y="108"/>
                  </a:lnTo>
                  <a:lnTo>
                    <a:pt x="41" y="108"/>
                  </a:lnTo>
                  <a:lnTo>
                    <a:pt x="39" y="110"/>
                  </a:lnTo>
                  <a:lnTo>
                    <a:pt x="37" y="110"/>
                  </a:lnTo>
                  <a:lnTo>
                    <a:pt x="37" y="106"/>
                  </a:lnTo>
                  <a:lnTo>
                    <a:pt x="35" y="106"/>
                  </a:lnTo>
                  <a:lnTo>
                    <a:pt x="33" y="103"/>
                  </a:lnTo>
                  <a:lnTo>
                    <a:pt x="35" y="99"/>
                  </a:lnTo>
                  <a:lnTo>
                    <a:pt x="33" y="97"/>
                  </a:lnTo>
                  <a:lnTo>
                    <a:pt x="30" y="99"/>
                  </a:lnTo>
                  <a:lnTo>
                    <a:pt x="28" y="95"/>
                  </a:lnTo>
                  <a:lnTo>
                    <a:pt x="28" y="93"/>
                  </a:lnTo>
                  <a:lnTo>
                    <a:pt x="20" y="92"/>
                  </a:lnTo>
                  <a:lnTo>
                    <a:pt x="18" y="93"/>
                  </a:lnTo>
                  <a:lnTo>
                    <a:pt x="16" y="92"/>
                  </a:lnTo>
                  <a:lnTo>
                    <a:pt x="15" y="93"/>
                  </a:lnTo>
                  <a:lnTo>
                    <a:pt x="13" y="92"/>
                  </a:lnTo>
                  <a:lnTo>
                    <a:pt x="15" y="90"/>
                  </a:lnTo>
                  <a:lnTo>
                    <a:pt x="15" y="80"/>
                  </a:lnTo>
                  <a:lnTo>
                    <a:pt x="13" y="78"/>
                  </a:lnTo>
                  <a:lnTo>
                    <a:pt x="11" y="77"/>
                  </a:lnTo>
                  <a:lnTo>
                    <a:pt x="7" y="71"/>
                  </a:lnTo>
                  <a:lnTo>
                    <a:pt x="9" y="67"/>
                  </a:lnTo>
                  <a:lnTo>
                    <a:pt x="7" y="63"/>
                  </a:lnTo>
                  <a:lnTo>
                    <a:pt x="7" y="62"/>
                  </a:lnTo>
                  <a:lnTo>
                    <a:pt x="5" y="58"/>
                  </a:lnTo>
                  <a:lnTo>
                    <a:pt x="5" y="54"/>
                  </a:lnTo>
                  <a:lnTo>
                    <a:pt x="0" y="48"/>
                  </a:lnTo>
                  <a:lnTo>
                    <a:pt x="0" y="47"/>
                  </a:lnTo>
                  <a:lnTo>
                    <a:pt x="5" y="45"/>
                  </a:lnTo>
                  <a:lnTo>
                    <a:pt x="5" y="39"/>
                  </a:lnTo>
                  <a:lnTo>
                    <a:pt x="3" y="32"/>
                  </a:lnTo>
                  <a:lnTo>
                    <a:pt x="5" y="32"/>
                  </a:lnTo>
                  <a:lnTo>
                    <a:pt x="5" y="30"/>
                  </a:lnTo>
                  <a:lnTo>
                    <a:pt x="5" y="28"/>
                  </a:lnTo>
                  <a:lnTo>
                    <a:pt x="7" y="24"/>
                  </a:lnTo>
                  <a:lnTo>
                    <a:pt x="9" y="20"/>
                  </a:lnTo>
                  <a:lnTo>
                    <a:pt x="15" y="20"/>
                  </a:lnTo>
                  <a:lnTo>
                    <a:pt x="22" y="15"/>
                  </a:lnTo>
                  <a:lnTo>
                    <a:pt x="28" y="15"/>
                  </a:lnTo>
                  <a:lnTo>
                    <a:pt x="28" y="13"/>
                  </a:lnTo>
                  <a:lnTo>
                    <a:pt x="31" y="9"/>
                  </a:lnTo>
                  <a:lnTo>
                    <a:pt x="35" y="9"/>
                  </a:lnTo>
                  <a:lnTo>
                    <a:pt x="39" y="5"/>
                  </a:lnTo>
                  <a:lnTo>
                    <a:pt x="43" y="4"/>
                  </a:lnTo>
                  <a:lnTo>
                    <a:pt x="48" y="4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B0F0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93">
              <a:extLst>
                <a:ext uri="{FF2B5EF4-FFF2-40B4-BE49-F238E27FC236}">
                  <a16:creationId xmlns:a16="http://schemas.microsoft.com/office/drawing/2014/main" id="{9A850CA6-443D-445D-BE89-02E7D0244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4219" y="7259225"/>
              <a:ext cx="1520725" cy="656953"/>
            </a:xfrm>
            <a:custGeom>
              <a:avLst/>
              <a:gdLst>
                <a:gd name="T0" fmla="*/ 45 w 125"/>
                <a:gd name="T1" fmla="*/ 0 h 54"/>
                <a:gd name="T2" fmla="*/ 47 w 125"/>
                <a:gd name="T3" fmla="*/ 1 h 54"/>
                <a:gd name="T4" fmla="*/ 50 w 125"/>
                <a:gd name="T5" fmla="*/ 1 h 54"/>
                <a:gd name="T6" fmla="*/ 60 w 125"/>
                <a:gd name="T7" fmla="*/ 1 h 54"/>
                <a:gd name="T8" fmla="*/ 62 w 125"/>
                <a:gd name="T9" fmla="*/ 7 h 54"/>
                <a:gd name="T10" fmla="*/ 67 w 125"/>
                <a:gd name="T11" fmla="*/ 7 h 54"/>
                <a:gd name="T12" fmla="*/ 67 w 125"/>
                <a:gd name="T13" fmla="*/ 14 h 54"/>
                <a:gd name="T14" fmla="*/ 69 w 125"/>
                <a:gd name="T15" fmla="*/ 18 h 54"/>
                <a:gd name="T16" fmla="*/ 73 w 125"/>
                <a:gd name="T17" fmla="*/ 16 h 54"/>
                <a:gd name="T18" fmla="*/ 71 w 125"/>
                <a:gd name="T19" fmla="*/ 11 h 54"/>
                <a:gd name="T20" fmla="*/ 80 w 125"/>
                <a:gd name="T21" fmla="*/ 14 h 54"/>
                <a:gd name="T22" fmla="*/ 84 w 125"/>
                <a:gd name="T23" fmla="*/ 16 h 54"/>
                <a:gd name="T24" fmla="*/ 95 w 125"/>
                <a:gd name="T25" fmla="*/ 18 h 54"/>
                <a:gd name="T26" fmla="*/ 110 w 125"/>
                <a:gd name="T27" fmla="*/ 28 h 54"/>
                <a:gd name="T28" fmla="*/ 116 w 125"/>
                <a:gd name="T29" fmla="*/ 33 h 54"/>
                <a:gd name="T30" fmla="*/ 121 w 125"/>
                <a:gd name="T31" fmla="*/ 31 h 54"/>
                <a:gd name="T32" fmla="*/ 125 w 125"/>
                <a:gd name="T33" fmla="*/ 39 h 54"/>
                <a:gd name="T34" fmla="*/ 114 w 125"/>
                <a:gd name="T35" fmla="*/ 41 h 54"/>
                <a:gd name="T36" fmla="*/ 105 w 125"/>
                <a:gd name="T37" fmla="*/ 46 h 54"/>
                <a:gd name="T38" fmla="*/ 91 w 125"/>
                <a:gd name="T39" fmla="*/ 50 h 54"/>
                <a:gd name="T40" fmla="*/ 86 w 125"/>
                <a:gd name="T41" fmla="*/ 48 h 54"/>
                <a:gd name="T42" fmla="*/ 75 w 125"/>
                <a:gd name="T43" fmla="*/ 50 h 54"/>
                <a:gd name="T44" fmla="*/ 67 w 125"/>
                <a:gd name="T45" fmla="*/ 48 h 54"/>
                <a:gd name="T46" fmla="*/ 58 w 125"/>
                <a:gd name="T47" fmla="*/ 44 h 54"/>
                <a:gd name="T48" fmla="*/ 48 w 125"/>
                <a:gd name="T49" fmla="*/ 44 h 54"/>
                <a:gd name="T50" fmla="*/ 47 w 125"/>
                <a:gd name="T51" fmla="*/ 48 h 54"/>
                <a:gd name="T52" fmla="*/ 41 w 125"/>
                <a:gd name="T53" fmla="*/ 52 h 54"/>
                <a:gd name="T54" fmla="*/ 32 w 125"/>
                <a:gd name="T55" fmla="*/ 48 h 54"/>
                <a:gd name="T56" fmla="*/ 28 w 125"/>
                <a:gd name="T57" fmla="*/ 48 h 54"/>
                <a:gd name="T58" fmla="*/ 19 w 125"/>
                <a:gd name="T59" fmla="*/ 37 h 54"/>
                <a:gd name="T60" fmla="*/ 9 w 125"/>
                <a:gd name="T61" fmla="*/ 31 h 54"/>
                <a:gd name="T62" fmla="*/ 9 w 125"/>
                <a:gd name="T63" fmla="*/ 26 h 54"/>
                <a:gd name="T64" fmla="*/ 0 w 125"/>
                <a:gd name="T65" fmla="*/ 16 h 54"/>
                <a:gd name="T66" fmla="*/ 2 w 125"/>
                <a:gd name="T67" fmla="*/ 13 h 54"/>
                <a:gd name="T68" fmla="*/ 7 w 125"/>
                <a:gd name="T69" fmla="*/ 16 h 54"/>
                <a:gd name="T70" fmla="*/ 15 w 125"/>
                <a:gd name="T71" fmla="*/ 11 h 54"/>
                <a:gd name="T72" fmla="*/ 22 w 125"/>
                <a:gd name="T73" fmla="*/ 7 h 54"/>
                <a:gd name="T74" fmla="*/ 30 w 125"/>
                <a:gd name="T75" fmla="*/ 3 h 54"/>
                <a:gd name="T76" fmla="*/ 35 w 125"/>
                <a:gd name="T77" fmla="*/ 3 h 54"/>
                <a:gd name="T78" fmla="*/ 41 w 125"/>
                <a:gd name="T79" fmla="*/ 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5" h="54">
                  <a:moveTo>
                    <a:pt x="43" y="0"/>
                  </a:moveTo>
                  <a:lnTo>
                    <a:pt x="45" y="0"/>
                  </a:lnTo>
                  <a:lnTo>
                    <a:pt x="45" y="0"/>
                  </a:lnTo>
                  <a:lnTo>
                    <a:pt x="47" y="1"/>
                  </a:lnTo>
                  <a:lnTo>
                    <a:pt x="48" y="0"/>
                  </a:lnTo>
                  <a:lnTo>
                    <a:pt x="50" y="1"/>
                  </a:lnTo>
                  <a:lnTo>
                    <a:pt x="52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2" y="7"/>
                  </a:lnTo>
                  <a:lnTo>
                    <a:pt x="65" y="5"/>
                  </a:lnTo>
                  <a:lnTo>
                    <a:pt x="67" y="7"/>
                  </a:lnTo>
                  <a:lnTo>
                    <a:pt x="65" y="11"/>
                  </a:lnTo>
                  <a:lnTo>
                    <a:pt x="67" y="14"/>
                  </a:lnTo>
                  <a:lnTo>
                    <a:pt x="69" y="14"/>
                  </a:lnTo>
                  <a:lnTo>
                    <a:pt x="69" y="18"/>
                  </a:lnTo>
                  <a:lnTo>
                    <a:pt x="71" y="18"/>
                  </a:lnTo>
                  <a:lnTo>
                    <a:pt x="73" y="16"/>
                  </a:lnTo>
                  <a:lnTo>
                    <a:pt x="75" y="16"/>
                  </a:lnTo>
                  <a:lnTo>
                    <a:pt x="71" y="11"/>
                  </a:lnTo>
                  <a:lnTo>
                    <a:pt x="73" y="11"/>
                  </a:lnTo>
                  <a:lnTo>
                    <a:pt x="80" y="14"/>
                  </a:lnTo>
                  <a:lnTo>
                    <a:pt x="86" y="14"/>
                  </a:lnTo>
                  <a:lnTo>
                    <a:pt x="84" y="16"/>
                  </a:lnTo>
                  <a:lnTo>
                    <a:pt x="88" y="20"/>
                  </a:lnTo>
                  <a:lnTo>
                    <a:pt x="95" y="18"/>
                  </a:lnTo>
                  <a:lnTo>
                    <a:pt x="99" y="20"/>
                  </a:lnTo>
                  <a:lnTo>
                    <a:pt x="110" y="28"/>
                  </a:lnTo>
                  <a:lnTo>
                    <a:pt x="112" y="33"/>
                  </a:lnTo>
                  <a:lnTo>
                    <a:pt x="116" y="33"/>
                  </a:lnTo>
                  <a:lnTo>
                    <a:pt x="118" y="31"/>
                  </a:lnTo>
                  <a:lnTo>
                    <a:pt x="121" y="31"/>
                  </a:lnTo>
                  <a:lnTo>
                    <a:pt x="125" y="35"/>
                  </a:lnTo>
                  <a:lnTo>
                    <a:pt x="125" y="39"/>
                  </a:lnTo>
                  <a:lnTo>
                    <a:pt x="118" y="39"/>
                  </a:lnTo>
                  <a:lnTo>
                    <a:pt x="114" y="41"/>
                  </a:lnTo>
                  <a:lnTo>
                    <a:pt x="110" y="43"/>
                  </a:lnTo>
                  <a:lnTo>
                    <a:pt x="105" y="46"/>
                  </a:lnTo>
                  <a:lnTo>
                    <a:pt x="99" y="48"/>
                  </a:lnTo>
                  <a:lnTo>
                    <a:pt x="91" y="50"/>
                  </a:lnTo>
                  <a:lnTo>
                    <a:pt x="90" y="48"/>
                  </a:lnTo>
                  <a:lnTo>
                    <a:pt x="86" y="48"/>
                  </a:lnTo>
                  <a:lnTo>
                    <a:pt x="82" y="52"/>
                  </a:lnTo>
                  <a:lnTo>
                    <a:pt x="75" y="50"/>
                  </a:lnTo>
                  <a:lnTo>
                    <a:pt x="73" y="48"/>
                  </a:lnTo>
                  <a:lnTo>
                    <a:pt x="67" y="48"/>
                  </a:lnTo>
                  <a:lnTo>
                    <a:pt x="63" y="48"/>
                  </a:lnTo>
                  <a:lnTo>
                    <a:pt x="58" y="44"/>
                  </a:lnTo>
                  <a:lnTo>
                    <a:pt x="52" y="44"/>
                  </a:lnTo>
                  <a:lnTo>
                    <a:pt x="48" y="44"/>
                  </a:lnTo>
                  <a:lnTo>
                    <a:pt x="48" y="46"/>
                  </a:lnTo>
                  <a:lnTo>
                    <a:pt x="47" y="48"/>
                  </a:lnTo>
                  <a:lnTo>
                    <a:pt x="47" y="50"/>
                  </a:lnTo>
                  <a:lnTo>
                    <a:pt x="41" y="52"/>
                  </a:lnTo>
                  <a:lnTo>
                    <a:pt x="39" y="54"/>
                  </a:lnTo>
                  <a:lnTo>
                    <a:pt x="32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2" y="41"/>
                  </a:lnTo>
                  <a:lnTo>
                    <a:pt x="19" y="37"/>
                  </a:lnTo>
                  <a:lnTo>
                    <a:pt x="13" y="33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9" y="26"/>
                  </a:lnTo>
                  <a:lnTo>
                    <a:pt x="5" y="20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7" y="16"/>
                  </a:lnTo>
                  <a:lnTo>
                    <a:pt x="13" y="11"/>
                  </a:lnTo>
                  <a:lnTo>
                    <a:pt x="15" y="11"/>
                  </a:lnTo>
                  <a:lnTo>
                    <a:pt x="19" y="7"/>
                  </a:lnTo>
                  <a:lnTo>
                    <a:pt x="22" y="7"/>
                  </a:lnTo>
                  <a:lnTo>
                    <a:pt x="24" y="3"/>
                  </a:lnTo>
                  <a:lnTo>
                    <a:pt x="30" y="3"/>
                  </a:lnTo>
                  <a:lnTo>
                    <a:pt x="32" y="5"/>
                  </a:lnTo>
                  <a:lnTo>
                    <a:pt x="35" y="3"/>
                  </a:lnTo>
                  <a:lnTo>
                    <a:pt x="35" y="0"/>
                  </a:lnTo>
                  <a:lnTo>
                    <a:pt x="41" y="1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95">
              <a:extLst>
                <a:ext uri="{FF2B5EF4-FFF2-40B4-BE49-F238E27FC236}">
                  <a16:creationId xmlns:a16="http://schemas.microsoft.com/office/drawing/2014/main" id="{8534A260-628D-4C4E-8B6D-046637599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63250" y="8073191"/>
              <a:ext cx="34616" cy="51922"/>
            </a:xfrm>
            <a:custGeom>
              <a:avLst/>
              <a:gdLst>
                <a:gd name="T0" fmla="*/ 0 w 4"/>
                <a:gd name="T1" fmla="*/ 0 h 6"/>
                <a:gd name="T2" fmla="*/ 4 w 4"/>
                <a:gd name="T3" fmla="*/ 2 h 6"/>
                <a:gd name="T4" fmla="*/ 2 w 4"/>
                <a:gd name="T5" fmla="*/ 6 h 6"/>
                <a:gd name="T6" fmla="*/ 2 w 4"/>
                <a:gd name="T7" fmla="*/ 6 h 6"/>
                <a:gd name="T8" fmla="*/ 0 w 4"/>
                <a:gd name="T9" fmla="*/ 4 h 6"/>
                <a:gd name="T10" fmla="*/ 0 w 4"/>
                <a:gd name="T11" fmla="*/ 0 h 6"/>
                <a:gd name="T12" fmla="*/ 0 w 4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4" y="2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96">
              <a:extLst>
                <a:ext uri="{FF2B5EF4-FFF2-40B4-BE49-F238E27FC236}">
                  <a16:creationId xmlns:a16="http://schemas.microsoft.com/office/drawing/2014/main" id="{61ED09F8-E3E0-4B47-ADDF-10D0940CA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61325" y="7977998"/>
              <a:ext cx="666350" cy="389428"/>
            </a:xfrm>
            <a:custGeom>
              <a:avLst/>
              <a:gdLst>
                <a:gd name="T0" fmla="*/ 45 w 77"/>
                <a:gd name="T1" fmla="*/ 3 h 45"/>
                <a:gd name="T2" fmla="*/ 49 w 77"/>
                <a:gd name="T3" fmla="*/ 3 h 45"/>
                <a:gd name="T4" fmla="*/ 56 w 77"/>
                <a:gd name="T5" fmla="*/ 7 h 45"/>
                <a:gd name="T6" fmla="*/ 58 w 77"/>
                <a:gd name="T7" fmla="*/ 11 h 45"/>
                <a:gd name="T8" fmla="*/ 60 w 77"/>
                <a:gd name="T9" fmla="*/ 17 h 45"/>
                <a:gd name="T10" fmla="*/ 66 w 77"/>
                <a:gd name="T11" fmla="*/ 15 h 45"/>
                <a:gd name="T12" fmla="*/ 71 w 77"/>
                <a:gd name="T13" fmla="*/ 17 h 45"/>
                <a:gd name="T14" fmla="*/ 77 w 77"/>
                <a:gd name="T15" fmla="*/ 18 h 45"/>
                <a:gd name="T16" fmla="*/ 75 w 77"/>
                <a:gd name="T17" fmla="*/ 28 h 45"/>
                <a:gd name="T18" fmla="*/ 68 w 77"/>
                <a:gd name="T19" fmla="*/ 35 h 45"/>
                <a:gd name="T20" fmla="*/ 62 w 77"/>
                <a:gd name="T21" fmla="*/ 33 h 45"/>
                <a:gd name="T22" fmla="*/ 54 w 77"/>
                <a:gd name="T23" fmla="*/ 37 h 45"/>
                <a:gd name="T24" fmla="*/ 49 w 77"/>
                <a:gd name="T25" fmla="*/ 39 h 45"/>
                <a:gd name="T26" fmla="*/ 43 w 77"/>
                <a:gd name="T27" fmla="*/ 33 h 45"/>
                <a:gd name="T28" fmla="*/ 34 w 77"/>
                <a:gd name="T29" fmla="*/ 41 h 45"/>
                <a:gd name="T30" fmla="*/ 23 w 77"/>
                <a:gd name="T31" fmla="*/ 45 h 45"/>
                <a:gd name="T32" fmla="*/ 19 w 77"/>
                <a:gd name="T33" fmla="*/ 39 h 45"/>
                <a:gd name="T34" fmla="*/ 15 w 77"/>
                <a:gd name="T35" fmla="*/ 33 h 45"/>
                <a:gd name="T36" fmla="*/ 10 w 77"/>
                <a:gd name="T37" fmla="*/ 30 h 45"/>
                <a:gd name="T38" fmla="*/ 8 w 77"/>
                <a:gd name="T39" fmla="*/ 37 h 45"/>
                <a:gd name="T40" fmla="*/ 0 w 77"/>
                <a:gd name="T41" fmla="*/ 37 h 45"/>
                <a:gd name="T42" fmla="*/ 2 w 77"/>
                <a:gd name="T43" fmla="*/ 33 h 45"/>
                <a:gd name="T44" fmla="*/ 4 w 77"/>
                <a:gd name="T45" fmla="*/ 31 h 45"/>
                <a:gd name="T46" fmla="*/ 10 w 77"/>
                <a:gd name="T47" fmla="*/ 18 h 45"/>
                <a:gd name="T48" fmla="*/ 15 w 77"/>
                <a:gd name="T49" fmla="*/ 15 h 45"/>
                <a:gd name="T50" fmla="*/ 17 w 77"/>
                <a:gd name="T51" fmla="*/ 9 h 45"/>
                <a:gd name="T52" fmla="*/ 15 w 77"/>
                <a:gd name="T53" fmla="*/ 5 h 45"/>
                <a:gd name="T54" fmla="*/ 21 w 77"/>
                <a:gd name="T55" fmla="*/ 7 h 45"/>
                <a:gd name="T56" fmla="*/ 30 w 77"/>
                <a:gd name="T57" fmla="*/ 5 h 45"/>
                <a:gd name="T58" fmla="*/ 36 w 77"/>
                <a:gd name="T59" fmla="*/ 5 h 45"/>
                <a:gd name="T60" fmla="*/ 41 w 77"/>
                <a:gd name="T61" fmla="*/ 3 h 45"/>
                <a:gd name="T62" fmla="*/ 43 w 77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7" h="45">
                  <a:moveTo>
                    <a:pt x="43" y="0"/>
                  </a:moveTo>
                  <a:lnTo>
                    <a:pt x="45" y="3"/>
                  </a:lnTo>
                  <a:lnTo>
                    <a:pt x="47" y="5"/>
                  </a:lnTo>
                  <a:lnTo>
                    <a:pt x="49" y="3"/>
                  </a:lnTo>
                  <a:lnTo>
                    <a:pt x="51" y="3"/>
                  </a:lnTo>
                  <a:lnTo>
                    <a:pt x="56" y="7"/>
                  </a:lnTo>
                  <a:lnTo>
                    <a:pt x="60" y="9"/>
                  </a:lnTo>
                  <a:lnTo>
                    <a:pt x="58" y="11"/>
                  </a:lnTo>
                  <a:lnTo>
                    <a:pt x="58" y="15"/>
                  </a:lnTo>
                  <a:lnTo>
                    <a:pt x="60" y="17"/>
                  </a:lnTo>
                  <a:lnTo>
                    <a:pt x="64" y="17"/>
                  </a:lnTo>
                  <a:lnTo>
                    <a:pt x="66" y="15"/>
                  </a:lnTo>
                  <a:lnTo>
                    <a:pt x="69" y="18"/>
                  </a:lnTo>
                  <a:lnTo>
                    <a:pt x="71" y="17"/>
                  </a:lnTo>
                  <a:lnTo>
                    <a:pt x="75" y="17"/>
                  </a:lnTo>
                  <a:lnTo>
                    <a:pt x="77" y="18"/>
                  </a:lnTo>
                  <a:lnTo>
                    <a:pt x="73" y="22"/>
                  </a:lnTo>
                  <a:lnTo>
                    <a:pt x="75" y="28"/>
                  </a:lnTo>
                  <a:lnTo>
                    <a:pt x="68" y="30"/>
                  </a:lnTo>
                  <a:lnTo>
                    <a:pt x="68" y="35"/>
                  </a:lnTo>
                  <a:lnTo>
                    <a:pt x="64" y="33"/>
                  </a:lnTo>
                  <a:lnTo>
                    <a:pt x="62" y="33"/>
                  </a:lnTo>
                  <a:lnTo>
                    <a:pt x="54" y="31"/>
                  </a:lnTo>
                  <a:lnTo>
                    <a:pt x="54" y="37"/>
                  </a:lnTo>
                  <a:lnTo>
                    <a:pt x="51" y="43"/>
                  </a:lnTo>
                  <a:lnTo>
                    <a:pt x="49" y="39"/>
                  </a:lnTo>
                  <a:lnTo>
                    <a:pt x="43" y="37"/>
                  </a:lnTo>
                  <a:lnTo>
                    <a:pt x="43" y="33"/>
                  </a:lnTo>
                  <a:lnTo>
                    <a:pt x="39" y="30"/>
                  </a:lnTo>
                  <a:lnTo>
                    <a:pt x="34" y="41"/>
                  </a:lnTo>
                  <a:lnTo>
                    <a:pt x="30" y="39"/>
                  </a:lnTo>
                  <a:lnTo>
                    <a:pt x="23" y="45"/>
                  </a:lnTo>
                  <a:lnTo>
                    <a:pt x="19" y="43"/>
                  </a:lnTo>
                  <a:lnTo>
                    <a:pt x="19" y="39"/>
                  </a:lnTo>
                  <a:lnTo>
                    <a:pt x="17" y="37"/>
                  </a:lnTo>
                  <a:lnTo>
                    <a:pt x="15" y="33"/>
                  </a:lnTo>
                  <a:lnTo>
                    <a:pt x="13" y="31"/>
                  </a:lnTo>
                  <a:lnTo>
                    <a:pt x="10" y="30"/>
                  </a:lnTo>
                  <a:lnTo>
                    <a:pt x="6" y="33"/>
                  </a:lnTo>
                  <a:lnTo>
                    <a:pt x="8" y="37"/>
                  </a:lnTo>
                  <a:lnTo>
                    <a:pt x="4" y="39"/>
                  </a:lnTo>
                  <a:lnTo>
                    <a:pt x="0" y="37"/>
                  </a:lnTo>
                  <a:lnTo>
                    <a:pt x="0" y="35"/>
                  </a:lnTo>
                  <a:lnTo>
                    <a:pt x="2" y="33"/>
                  </a:lnTo>
                  <a:lnTo>
                    <a:pt x="4" y="35"/>
                  </a:lnTo>
                  <a:lnTo>
                    <a:pt x="4" y="31"/>
                  </a:lnTo>
                  <a:lnTo>
                    <a:pt x="4" y="26"/>
                  </a:lnTo>
                  <a:lnTo>
                    <a:pt x="10" y="18"/>
                  </a:lnTo>
                  <a:lnTo>
                    <a:pt x="11" y="18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17" y="9"/>
                  </a:lnTo>
                  <a:lnTo>
                    <a:pt x="13" y="7"/>
                  </a:lnTo>
                  <a:lnTo>
                    <a:pt x="15" y="5"/>
                  </a:lnTo>
                  <a:lnTo>
                    <a:pt x="21" y="5"/>
                  </a:lnTo>
                  <a:lnTo>
                    <a:pt x="21" y="7"/>
                  </a:lnTo>
                  <a:lnTo>
                    <a:pt x="25" y="7"/>
                  </a:lnTo>
                  <a:lnTo>
                    <a:pt x="30" y="5"/>
                  </a:lnTo>
                  <a:lnTo>
                    <a:pt x="32" y="5"/>
                  </a:lnTo>
                  <a:lnTo>
                    <a:pt x="36" y="5"/>
                  </a:lnTo>
                  <a:lnTo>
                    <a:pt x="39" y="5"/>
                  </a:lnTo>
                  <a:lnTo>
                    <a:pt x="41" y="3"/>
                  </a:lnTo>
                  <a:lnTo>
                    <a:pt x="39" y="2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103">
              <a:extLst>
                <a:ext uri="{FF2B5EF4-FFF2-40B4-BE49-F238E27FC236}">
                  <a16:creationId xmlns:a16="http://schemas.microsoft.com/office/drawing/2014/main" id="{BFAA278A-1D49-401B-A153-E22C3F685C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185363" y="7380879"/>
              <a:ext cx="1912506" cy="1774046"/>
            </a:xfrm>
            <a:custGeom>
              <a:avLst/>
              <a:gdLst>
                <a:gd name="T0" fmla="*/ 221 w 221"/>
                <a:gd name="T1" fmla="*/ 185 h 205"/>
                <a:gd name="T2" fmla="*/ 208 w 221"/>
                <a:gd name="T3" fmla="*/ 201 h 205"/>
                <a:gd name="T4" fmla="*/ 208 w 221"/>
                <a:gd name="T5" fmla="*/ 198 h 205"/>
                <a:gd name="T6" fmla="*/ 206 w 221"/>
                <a:gd name="T7" fmla="*/ 190 h 205"/>
                <a:gd name="T8" fmla="*/ 204 w 221"/>
                <a:gd name="T9" fmla="*/ 183 h 205"/>
                <a:gd name="T10" fmla="*/ 217 w 221"/>
                <a:gd name="T11" fmla="*/ 177 h 205"/>
                <a:gd name="T12" fmla="*/ 114 w 221"/>
                <a:gd name="T13" fmla="*/ 1 h 205"/>
                <a:gd name="T14" fmla="*/ 127 w 221"/>
                <a:gd name="T15" fmla="*/ 14 h 205"/>
                <a:gd name="T16" fmla="*/ 137 w 221"/>
                <a:gd name="T17" fmla="*/ 22 h 205"/>
                <a:gd name="T18" fmla="*/ 150 w 221"/>
                <a:gd name="T19" fmla="*/ 29 h 205"/>
                <a:gd name="T20" fmla="*/ 163 w 221"/>
                <a:gd name="T21" fmla="*/ 35 h 205"/>
                <a:gd name="T22" fmla="*/ 174 w 221"/>
                <a:gd name="T23" fmla="*/ 41 h 205"/>
                <a:gd name="T24" fmla="*/ 189 w 221"/>
                <a:gd name="T25" fmla="*/ 43 h 205"/>
                <a:gd name="T26" fmla="*/ 185 w 221"/>
                <a:gd name="T27" fmla="*/ 59 h 205"/>
                <a:gd name="T28" fmla="*/ 184 w 221"/>
                <a:gd name="T29" fmla="*/ 76 h 205"/>
                <a:gd name="T30" fmla="*/ 176 w 221"/>
                <a:gd name="T31" fmla="*/ 78 h 205"/>
                <a:gd name="T32" fmla="*/ 163 w 221"/>
                <a:gd name="T33" fmla="*/ 95 h 205"/>
                <a:gd name="T34" fmla="*/ 159 w 221"/>
                <a:gd name="T35" fmla="*/ 106 h 205"/>
                <a:gd name="T36" fmla="*/ 172 w 221"/>
                <a:gd name="T37" fmla="*/ 100 h 205"/>
                <a:gd name="T38" fmla="*/ 178 w 221"/>
                <a:gd name="T39" fmla="*/ 112 h 205"/>
                <a:gd name="T40" fmla="*/ 176 w 221"/>
                <a:gd name="T41" fmla="*/ 127 h 205"/>
                <a:gd name="T42" fmla="*/ 189 w 221"/>
                <a:gd name="T43" fmla="*/ 145 h 205"/>
                <a:gd name="T44" fmla="*/ 172 w 221"/>
                <a:gd name="T45" fmla="*/ 166 h 205"/>
                <a:gd name="T46" fmla="*/ 150 w 221"/>
                <a:gd name="T47" fmla="*/ 162 h 205"/>
                <a:gd name="T48" fmla="*/ 135 w 221"/>
                <a:gd name="T49" fmla="*/ 160 h 205"/>
                <a:gd name="T50" fmla="*/ 120 w 221"/>
                <a:gd name="T51" fmla="*/ 172 h 205"/>
                <a:gd name="T52" fmla="*/ 112 w 221"/>
                <a:gd name="T53" fmla="*/ 181 h 205"/>
                <a:gd name="T54" fmla="*/ 84 w 221"/>
                <a:gd name="T55" fmla="*/ 177 h 205"/>
                <a:gd name="T56" fmla="*/ 68 w 221"/>
                <a:gd name="T57" fmla="*/ 177 h 205"/>
                <a:gd name="T58" fmla="*/ 53 w 221"/>
                <a:gd name="T59" fmla="*/ 166 h 205"/>
                <a:gd name="T60" fmla="*/ 55 w 221"/>
                <a:gd name="T61" fmla="*/ 151 h 205"/>
                <a:gd name="T62" fmla="*/ 56 w 221"/>
                <a:gd name="T63" fmla="*/ 121 h 205"/>
                <a:gd name="T64" fmla="*/ 62 w 221"/>
                <a:gd name="T65" fmla="*/ 119 h 205"/>
                <a:gd name="T66" fmla="*/ 58 w 221"/>
                <a:gd name="T67" fmla="*/ 108 h 205"/>
                <a:gd name="T68" fmla="*/ 43 w 221"/>
                <a:gd name="T69" fmla="*/ 95 h 205"/>
                <a:gd name="T70" fmla="*/ 40 w 221"/>
                <a:gd name="T71" fmla="*/ 86 h 205"/>
                <a:gd name="T72" fmla="*/ 41 w 221"/>
                <a:gd name="T73" fmla="*/ 82 h 205"/>
                <a:gd name="T74" fmla="*/ 34 w 221"/>
                <a:gd name="T75" fmla="*/ 76 h 205"/>
                <a:gd name="T76" fmla="*/ 26 w 221"/>
                <a:gd name="T77" fmla="*/ 76 h 205"/>
                <a:gd name="T78" fmla="*/ 13 w 221"/>
                <a:gd name="T79" fmla="*/ 71 h 205"/>
                <a:gd name="T80" fmla="*/ 2 w 221"/>
                <a:gd name="T81" fmla="*/ 67 h 205"/>
                <a:gd name="T82" fmla="*/ 6 w 221"/>
                <a:gd name="T83" fmla="*/ 59 h 205"/>
                <a:gd name="T84" fmla="*/ 8 w 221"/>
                <a:gd name="T85" fmla="*/ 59 h 205"/>
                <a:gd name="T86" fmla="*/ 8 w 221"/>
                <a:gd name="T87" fmla="*/ 54 h 205"/>
                <a:gd name="T88" fmla="*/ 19 w 221"/>
                <a:gd name="T89" fmla="*/ 52 h 205"/>
                <a:gd name="T90" fmla="*/ 38 w 221"/>
                <a:gd name="T91" fmla="*/ 52 h 205"/>
                <a:gd name="T92" fmla="*/ 53 w 221"/>
                <a:gd name="T93" fmla="*/ 52 h 205"/>
                <a:gd name="T94" fmla="*/ 51 w 221"/>
                <a:gd name="T95" fmla="*/ 41 h 205"/>
                <a:gd name="T96" fmla="*/ 51 w 221"/>
                <a:gd name="T97" fmla="*/ 31 h 205"/>
                <a:gd name="T98" fmla="*/ 58 w 221"/>
                <a:gd name="T99" fmla="*/ 37 h 205"/>
                <a:gd name="T100" fmla="*/ 79 w 221"/>
                <a:gd name="T101" fmla="*/ 35 h 205"/>
                <a:gd name="T102" fmla="*/ 86 w 221"/>
                <a:gd name="T103" fmla="*/ 26 h 205"/>
                <a:gd name="T104" fmla="*/ 99 w 221"/>
                <a:gd name="T105" fmla="*/ 11 h 205"/>
                <a:gd name="T106" fmla="*/ 112 w 221"/>
                <a:gd name="T107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05">
                  <a:moveTo>
                    <a:pt x="217" y="170"/>
                  </a:moveTo>
                  <a:lnTo>
                    <a:pt x="219" y="170"/>
                  </a:lnTo>
                  <a:lnTo>
                    <a:pt x="219" y="173"/>
                  </a:lnTo>
                  <a:lnTo>
                    <a:pt x="219" y="179"/>
                  </a:lnTo>
                  <a:lnTo>
                    <a:pt x="221" y="185"/>
                  </a:lnTo>
                  <a:lnTo>
                    <a:pt x="219" y="194"/>
                  </a:lnTo>
                  <a:lnTo>
                    <a:pt x="219" y="198"/>
                  </a:lnTo>
                  <a:lnTo>
                    <a:pt x="217" y="203"/>
                  </a:lnTo>
                  <a:lnTo>
                    <a:pt x="213" y="205"/>
                  </a:lnTo>
                  <a:lnTo>
                    <a:pt x="208" y="201"/>
                  </a:lnTo>
                  <a:lnTo>
                    <a:pt x="208" y="201"/>
                  </a:lnTo>
                  <a:lnTo>
                    <a:pt x="210" y="200"/>
                  </a:lnTo>
                  <a:lnTo>
                    <a:pt x="210" y="200"/>
                  </a:lnTo>
                  <a:lnTo>
                    <a:pt x="210" y="198"/>
                  </a:lnTo>
                  <a:lnTo>
                    <a:pt x="208" y="198"/>
                  </a:lnTo>
                  <a:lnTo>
                    <a:pt x="208" y="196"/>
                  </a:lnTo>
                  <a:lnTo>
                    <a:pt x="206" y="194"/>
                  </a:lnTo>
                  <a:lnTo>
                    <a:pt x="204" y="192"/>
                  </a:lnTo>
                  <a:lnTo>
                    <a:pt x="206" y="192"/>
                  </a:lnTo>
                  <a:lnTo>
                    <a:pt x="206" y="190"/>
                  </a:lnTo>
                  <a:lnTo>
                    <a:pt x="204" y="188"/>
                  </a:lnTo>
                  <a:lnTo>
                    <a:pt x="202" y="187"/>
                  </a:lnTo>
                  <a:lnTo>
                    <a:pt x="204" y="187"/>
                  </a:lnTo>
                  <a:lnTo>
                    <a:pt x="206" y="185"/>
                  </a:lnTo>
                  <a:lnTo>
                    <a:pt x="204" y="183"/>
                  </a:lnTo>
                  <a:lnTo>
                    <a:pt x="206" y="179"/>
                  </a:lnTo>
                  <a:lnTo>
                    <a:pt x="212" y="177"/>
                  </a:lnTo>
                  <a:lnTo>
                    <a:pt x="213" y="175"/>
                  </a:lnTo>
                  <a:lnTo>
                    <a:pt x="215" y="177"/>
                  </a:lnTo>
                  <a:lnTo>
                    <a:pt x="217" y="177"/>
                  </a:lnTo>
                  <a:lnTo>
                    <a:pt x="217" y="175"/>
                  </a:lnTo>
                  <a:lnTo>
                    <a:pt x="215" y="172"/>
                  </a:lnTo>
                  <a:lnTo>
                    <a:pt x="217" y="170"/>
                  </a:lnTo>
                  <a:close/>
                  <a:moveTo>
                    <a:pt x="112" y="0"/>
                  </a:moveTo>
                  <a:lnTo>
                    <a:pt x="114" y="1"/>
                  </a:lnTo>
                  <a:lnTo>
                    <a:pt x="116" y="7"/>
                  </a:lnTo>
                  <a:lnTo>
                    <a:pt x="120" y="9"/>
                  </a:lnTo>
                  <a:lnTo>
                    <a:pt x="120" y="11"/>
                  </a:lnTo>
                  <a:lnTo>
                    <a:pt x="126" y="14"/>
                  </a:lnTo>
                  <a:lnTo>
                    <a:pt x="127" y="14"/>
                  </a:lnTo>
                  <a:lnTo>
                    <a:pt x="129" y="16"/>
                  </a:lnTo>
                  <a:lnTo>
                    <a:pt x="131" y="18"/>
                  </a:lnTo>
                  <a:lnTo>
                    <a:pt x="131" y="22"/>
                  </a:lnTo>
                  <a:lnTo>
                    <a:pt x="135" y="24"/>
                  </a:lnTo>
                  <a:lnTo>
                    <a:pt x="137" y="22"/>
                  </a:lnTo>
                  <a:lnTo>
                    <a:pt x="139" y="22"/>
                  </a:lnTo>
                  <a:lnTo>
                    <a:pt x="141" y="24"/>
                  </a:lnTo>
                  <a:lnTo>
                    <a:pt x="142" y="26"/>
                  </a:lnTo>
                  <a:lnTo>
                    <a:pt x="146" y="29"/>
                  </a:lnTo>
                  <a:lnTo>
                    <a:pt x="150" y="29"/>
                  </a:lnTo>
                  <a:lnTo>
                    <a:pt x="154" y="33"/>
                  </a:lnTo>
                  <a:lnTo>
                    <a:pt x="154" y="31"/>
                  </a:lnTo>
                  <a:lnTo>
                    <a:pt x="157" y="31"/>
                  </a:lnTo>
                  <a:lnTo>
                    <a:pt x="159" y="35"/>
                  </a:lnTo>
                  <a:lnTo>
                    <a:pt x="163" y="35"/>
                  </a:lnTo>
                  <a:lnTo>
                    <a:pt x="165" y="35"/>
                  </a:lnTo>
                  <a:lnTo>
                    <a:pt x="169" y="37"/>
                  </a:lnTo>
                  <a:lnTo>
                    <a:pt x="169" y="39"/>
                  </a:lnTo>
                  <a:lnTo>
                    <a:pt x="172" y="43"/>
                  </a:lnTo>
                  <a:lnTo>
                    <a:pt x="174" y="41"/>
                  </a:lnTo>
                  <a:lnTo>
                    <a:pt x="178" y="41"/>
                  </a:lnTo>
                  <a:lnTo>
                    <a:pt x="180" y="43"/>
                  </a:lnTo>
                  <a:lnTo>
                    <a:pt x="184" y="41"/>
                  </a:lnTo>
                  <a:lnTo>
                    <a:pt x="187" y="43"/>
                  </a:lnTo>
                  <a:lnTo>
                    <a:pt x="189" y="43"/>
                  </a:lnTo>
                  <a:lnTo>
                    <a:pt x="193" y="44"/>
                  </a:lnTo>
                  <a:lnTo>
                    <a:pt x="189" y="48"/>
                  </a:lnTo>
                  <a:lnTo>
                    <a:pt x="187" y="54"/>
                  </a:lnTo>
                  <a:lnTo>
                    <a:pt x="187" y="56"/>
                  </a:lnTo>
                  <a:lnTo>
                    <a:pt x="185" y="59"/>
                  </a:lnTo>
                  <a:lnTo>
                    <a:pt x="184" y="65"/>
                  </a:lnTo>
                  <a:lnTo>
                    <a:pt x="184" y="69"/>
                  </a:lnTo>
                  <a:lnTo>
                    <a:pt x="187" y="71"/>
                  </a:lnTo>
                  <a:lnTo>
                    <a:pt x="189" y="74"/>
                  </a:lnTo>
                  <a:lnTo>
                    <a:pt x="184" y="76"/>
                  </a:lnTo>
                  <a:lnTo>
                    <a:pt x="180" y="76"/>
                  </a:lnTo>
                  <a:lnTo>
                    <a:pt x="180" y="74"/>
                  </a:lnTo>
                  <a:lnTo>
                    <a:pt x="174" y="74"/>
                  </a:lnTo>
                  <a:lnTo>
                    <a:pt x="172" y="76"/>
                  </a:lnTo>
                  <a:lnTo>
                    <a:pt x="176" y="78"/>
                  </a:lnTo>
                  <a:lnTo>
                    <a:pt x="176" y="82"/>
                  </a:lnTo>
                  <a:lnTo>
                    <a:pt x="174" y="84"/>
                  </a:lnTo>
                  <a:lnTo>
                    <a:pt x="170" y="87"/>
                  </a:lnTo>
                  <a:lnTo>
                    <a:pt x="169" y="87"/>
                  </a:lnTo>
                  <a:lnTo>
                    <a:pt x="163" y="95"/>
                  </a:lnTo>
                  <a:lnTo>
                    <a:pt x="163" y="100"/>
                  </a:lnTo>
                  <a:lnTo>
                    <a:pt x="163" y="104"/>
                  </a:lnTo>
                  <a:lnTo>
                    <a:pt x="161" y="102"/>
                  </a:lnTo>
                  <a:lnTo>
                    <a:pt x="159" y="104"/>
                  </a:lnTo>
                  <a:lnTo>
                    <a:pt x="159" y="106"/>
                  </a:lnTo>
                  <a:lnTo>
                    <a:pt x="163" y="108"/>
                  </a:lnTo>
                  <a:lnTo>
                    <a:pt x="167" y="106"/>
                  </a:lnTo>
                  <a:lnTo>
                    <a:pt x="165" y="102"/>
                  </a:lnTo>
                  <a:lnTo>
                    <a:pt x="169" y="99"/>
                  </a:lnTo>
                  <a:lnTo>
                    <a:pt x="172" y="100"/>
                  </a:lnTo>
                  <a:lnTo>
                    <a:pt x="174" y="102"/>
                  </a:lnTo>
                  <a:lnTo>
                    <a:pt x="176" y="106"/>
                  </a:lnTo>
                  <a:lnTo>
                    <a:pt x="178" y="108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176" y="114"/>
                  </a:lnTo>
                  <a:lnTo>
                    <a:pt x="178" y="117"/>
                  </a:lnTo>
                  <a:lnTo>
                    <a:pt x="180" y="119"/>
                  </a:lnTo>
                  <a:lnTo>
                    <a:pt x="180" y="125"/>
                  </a:lnTo>
                  <a:lnTo>
                    <a:pt x="176" y="127"/>
                  </a:lnTo>
                  <a:lnTo>
                    <a:pt x="172" y="129"/>
                  </a:lnTo>
                  <a:lnTo>
                    <a:pt x="178" y="134"/>
                  </a:lnTo>
                  <a:lnTo>
                    <a:pt x="178" y="142"/>
                  </a:lnTo>
                  <a:lnTo>
                    <a:pt x="184" y="145"/>
                  </a:lnTo>
                  <a:lnTo>
                    <a:pt x="189" y="145"/>
                  </a:lnTo>
                  <a:lnTo>
                    <a:pt x="185" y="151"/>
                  </a:lnTo>
                  <a:lnTo>
                    <a:pt x="187" y="155"/>
                  </a:lnTo>
                  <a:lnTo>
                    <a:pt x="187" y="155"/>
                  </a:lnTo>
                  <a:lnTo>
                    <a:pt x="176" y="162"/>
                  </a:lnTo>
                  <a:lnTo>
                    <a:pt x="172" y="166"/>
                  </a:lnTo>
                  <a:lnTo>
                    <a:pt x="174" y="168"/>
                  </a:lnTo>
                  <a:lnTo>
                    <a:pt x="170" y="170"/>
                  </a:lnTo>
                  <a:lnTo>
                    <a:pt x="163" y="170"/>
                  </a:lnTo>
                  <a:lnTo>
                    <a:pt x="161" y="168"/>
                  </a:lnTo>
                  <a:lnTo>
                    <a:pt x="150" y="162"/>
                  </a:lnTo>
                  <a:lnTo>
                    <a:pt x="146" y="162"/>
                  </a:lnTo>
                  <a:lnTo>
                    <a:pt x="144" y="164"/>
                  </a:lnTo>
                  <a:lnTo>
                    <a:pt x="142" y="164"/>
                  </a:lnTo>
                  <a:lnTo>
                    <a:pt x="139" y="160"/>
                  </a:lnTo>
                  <a:lnTo>
                    <a:pt x="135" y="160"/>
                  </a:lnTo>
                  <a:lnTo>
                    <a:pt x="133" y="158"/>
                  </a:lnTo>
                  <a:lnTo>
                    <a:pt x="131" y="160"/>
                  </a:lnTo>
                  <a:lnTo>
                    <a:pt x="124" y="166"/>
                  </a:lnTo>
                  <a:lnTo>
                    <a:pt x="120" y="170"/>
                  </a:lnTo>
                  <a:lnTo>
                    <a:pt x="120" y="172"/>
                  </a:lnTo>
                  <a:lnTo>
                    <a:pt x="118" y="177"/>
                  </a:lnTo>
                  <a:lnTo>
                    <a:pt x="120" y="183"/>
                  </a:lnTo>
                  <a:lnTo>
                    <a:pt x="120" y="185"/>
                  </a:lnTo>
                  <a:lnTo>
                    <a:pt x="118" y="183"/>
                  </a:lnTo>
                  <a:lnTo>
                    <a:pt x="112" y="181"/>
                  </a:lnTo>
                  <a:lnTo>
                    <a:pt x="105" y="181"/>
                  </a:lnTo>
                  <a:lnTo>
                    <a:pt x="99" y="179"/>
                  </a:lnTo>
                  <a:lnTo>
                    <a:pt x="96" y="179"/>
                  </a:lnTo>
                  <a:lnTo>
                    <a:pt x="92" y="177"/>
                  </a:lnTo>
                  <a:lnTo>
                    <a:pt x="84" y="177"/>
                  </a:lnTo>
                  <a:lnTo>
                    <a:pt x="83" y="181"/>
                  </a:lnTo>
                  <a:lnTo>
                    <a:pt x="79" y="179"/>
                  </a:lnTo>
                  <a:lnTo>
                    <a:pt x="75" y="179"/>
                  </a:lnTo>
                  <a:lnTo>
                    <a:pt x="71" y="175"/>
                  </a:lnTo>
                  <a:lnTo>
                    <a:pt x="68" y="177"/>
                  </a:lnTo>
                  <a:lnTo>
                    <a:pt x="64" y="173"/>
                  </a:lnTo>
                  <a:lnTo>
                    <a:pt x="58" y="172"/>
                  </a:lnTo>
                  <a:lnTo>
                    <a:pt x="53" y="172"/>
                  </a:lnTo>
                  <a:lnTo>
                    <a:pt x="53" y="170"/>
                  </a:lnTo>
                  <a:lnTo>
                    <a:pt x="53" y="166"/>
                  </a:lnTo>
                  <a:lnTo>
                    <a:pt x="51" y="164"/>
                  </a:lnTo>
                  <a:lnTo>
                    <a:pt x="51" y="164"/>
                  </a:lnTo>
                  <a:lnTo>
                    <a:pt x="47" y="162"/>
                  </a:lnTo>
                  <a:lnTo>
                    <a:pt x="51" y="160"/>
                  </a:lnTo>
                  <a:lnTo>
                    <a:pt x="55" y="151"/>
                  </a:lnTo>
                  <a:lnTo>
                    <a:pt x="55" y="138"/>
                  </a:lnTo>
                  <a:lnTo>
                    <a:pt x="56" y="136"/>
                  </a:lnTo>
                  <a:lnTo>
                    <a:pt x="55" y="136"/>
                  </a:lnTo>
                  <a:lnTo>
                    <a:pt x="55" y="129"/>
                  </a:lnTo>
                  <a:lnTo>
                    <a:pt x="56" y="121"/>
                  </a:lnTo>
                  <a:lnTo>
                    <a:pt x="58" y="119"/>
                  </a:lnTo>
                  <a:lnTo>
                    <a:pt x="62" y="121"/>
                  </a:lnTo>
                  <a:lnTo>
                    <a:pt x="62" y="125"/>
                  </a:lnTo>
                  <a:lnTo>
                    <a:pt x="68" y="130"/>
                  </a:lnTo>
                  <a:lnTo>
                    <a:pt x="62" y="119"/>
                  </a:lnTo>
                  <a:lnTo>
                    <a:pt x="58" y="115"/>
                  </a:lnTo>
                  <a:lnTo>
                    <a:pt x="55" y="115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8" y="108"/>
                  </a:lnTo>
                  <a:lnTo>
                    <a:pt x="56" y="106"/>
                  </a:lnTo>
                  <a:lnTo>
                    <a:pt x="56" y="102"/>
                  </a:lnTo>
                  <a:lnTo>
                    <a:pt x="53" y="100"/>
                  </a:lnTo>
                  <a:lnTo>
                    <a:pt x="49" y="100"/>
                  </a:lnTo>
                  <a:lnTo>
                    <a:pt x="43" y="95"/>
                  </a:lnTo>
                  <a:lnTo>
                    <a:pt x="41" y="95"/>
                  </a:lnTo>
                  <a:lnTo>
                    <a:pt x="40" y="93"/>
                  </a:lnTo>
                  <a:lnTo>
                    <a:pt x="41" y="89"/>
                  </a:lnTo>
                  <a:lnTo>
                    <a:pt x="41" y="86"/>
                  </a:lnTo>
                  <a:lnTo>
                    <a:pt x="40" y="86"/>
                  </a:lnTo>
                  <a:lnTo>
                    <a:pt x="41" y="84"/>
                  </a:lnTo>
                  <a:lnTo>
                    <a:pt x="45" y="84"/>
                  </a:lnTo>
                  <a:lnTo>
                    <a:pt x="47" y="84"/>
                  </a:lnTo>
                  <a:lnTo>
                    <a:pt x="45" y="82"/>
                  </a:lnTo>
                  <a:lnTo>
                    <a:pt x="41" y="82"/>
                  </a:lnTo>
                  <a:lnTo>
                    <a:pt x="38" y="84"/>
                  </a:lnTo>
                  <a:lnTo>
                    <a:pt x="36" y="84"/>
                  </a:lnTo>
                  <a:lnTo>
                    <a:pt x="34" y="80"/>
                  </a:lnTo>
                  <a:lnTo>
                    <a:pt x="36" y="76"/>
                  </a:lnTo>
                  <a:lnTo>
                    <a:pt x="34" y="76"/>
                  </a:lnTo>
                  <a:lnTo>
                    <a:pt x="32" y="76"/>
                  </a:lnTo>
                  <a:lnTo>
                    <a:pt x="30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26" y="76"/>
                  </a:lnTo>
                  <a:lnTo>
                    <a:pt x="23" y="74"/>
                  </a:lnTo>
                  <a:lnTo>
                    <a:pt x="21" y="74"/>
                  </a:lnTo>
                  <a:lnTo>
                    <a:pt x="21" y="72"/>
                  </a:lnTo>
                  <a:lnTo>
                    <a:pt x="15" y="69"/>
                  </a:lnTo>
                  <a:lnTo>
                    <a:pt x="13" y="71"/>
                  </a:lnTo>
                  <a:lnTo>
                    <a:pt x="10" y="69"/>
                  </a:lnTo>
                  <a:lnTo>
                    <a:pt x="6" y="72"/>
                  </a:lnTo>
                  <a:lnTo>
                    <a:pt x="8" y="69"/>
                  </a:lnTo>
                  <a:lnTo>
                    <a:pt x="6" y="67"/>
                  </a:lnTo>
                  <a:lnTo>
                    <a:pt x="2" y="67"/>
                  </a:lnTo>
                  <a:lnTo>
                    <a:pt x="2" y="65"/>
                  </a:lnTo>
                  <a:lnTo>
                    <a:pt x="6" y="63"/>
                  </a:lnTo>
                  <a:lnTo>
                    <a:pt x="8" y="63"/>
                  </a:lnTo>
                  <a:lnTo>
                    <a:pt x="8" y="61"/>
                  </a:lnTo>
                  <a:lnTo>
                    <a:pt x="6" y="59"/>
                  </a:lnTo>
                  <a:lnTo>
                    <a:pt x="4" y="63"/>
                  </a:lnTo>
                  <a:lnTo>
                    <a:pt x="2" y="59"/>
                  </a:lnTo>
                  <a:lnTo>
                    <a:pt x="4" y="59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4" y="57"/>
                  </a:lnTo>
                  <a:lnTo>
                    <a:pt x="2" y="59"/>
                  </a:lnTo>
                  <a:lnTo>
                    <a:pt x="0" y="57"/>
                  </a:lnTo>
                  <a:lnTo>
                    <a:pt x="2" y="54"/>
                  </a:lnTo>
                  <a:lnTo>
                    <a:pt x="8" y="54"/>
                  </a:lnTo>
                  <a:lnTo>
                    <a:pt x="10" y="52"/>
                  </a:lnTo>
                  <a:lnTo>
                    <a:pt x="13" y="52"/>
                  </a:lnTo>
                  <a:lnTo>
                    <a:pt x="15" y="52"/>
                  </a:lnTo>
                  <a:lnTo>
                    <a:pt x="17" y="50"/>
                  </a:lnTo>
                  <a:lnTo>
                    <a:pt x="19" y="52"/>
                  </a:lnTo>
                  <a:lnTo>
                    <a:pt x="21" y="48"/>
                  </a:lnTo>
                  <a:lnTo>
                    <a:pt x="26" y="48"/>
                  </a:lnTo>
                  <a:lnTo>
                    <a:pt x="28" y="48"/>
                  </a:lnTo>
                  <a:lnTo>
                    <a:pt x="34" y="54"/>
                  </a:lnTo>
                  <a:lnTo>
                    <a:pt x="38" y="52"/>
                  </a:lnTo>
                  <a:lnTo>
                    <a:pt x="38" y="52"/>
                  </a:lnTo>
                  <a:lnTo>
                    <a:pt x="41" y="52"/>
                  </a:lnTo>
                  <a:lnTo>
                    <a:pt x="43" y="52"/>
                  </a:lnTo>
                  <a:lnTo>
                    <a:pt x="45" y="52"/>
                  </a:lnTo>
                  <a:lnTo>
                    <a:pt x="53" y="52"/>
                  </a:lnTo>
                  <a:lnTo>
                    <a:pt x="51" y="50"/>
                  </a:lnTo>
                  <a:lnTo>
                    <a:pt x="49" y="46"/>
                  </a:lnTo>
                  <a:lnTo>
                    <a:pt x="51" y="44"/>
                  </a:lnTo>
                  <a:lnTo>
                    <a:pt x="49" y="43"/>
                  </a:lnTo>
                  <a:lnTo>
                    <a:pt x="51" y="41"/>
                  </a:lnTo>
                  <a:lnTo>
                    <a:pt x="45" y="35"/>
                  </a:lnTo>
                  <a:lnTo>
                    <a:pt x="45" y="33"/>
                  </a:lnTo>
                  <a:lnTo>
                    <a:pt x="45" y="29"/>
                  </a:lnTo>
                  <a:lnTo>
                    <a:pt x="47" y="31"/>
                  </a:lnTo>
                  <a:lnTo>
                    <a:pt x="51" y="31"/>
                  </a:lnTo>
                  <a:lnTo>
                    <a:pt x="53" y="29"/>
                  </a:lnTo>
                  <a:lnTo>
                    <a:pt x="56" y="31"/>
                  </a:lnTo>
                  <a:lnTo>
                    <a:pt x="55" y="33"/>
                  </a:lnTo>
                  <a:lnTo>
                    <a:pt x="56" y="35"/>
                  </a:lnTo>
                  <a:lnTo>
                    <a:pt x="58" y="37"/>
                  </a:lnTo>
                  <a:lnTo>
                    <a:pt x="60" y="37"/>
                  </a:lnTo>
                  <a:lnTo>
                    <a:pt x="64" y="37"/>
                  </a:lnTo>
                  <a:lnTo>
                    <a:pt x="69" y="39"/>
                  </a:lnTo>
                  <a:lnTo>
                    <a:pt x="75" y="37"/>
                  </a:lnTo>
                  <a:lnTo>
                    <a:pt x="79" y="35"/>
                  </a:lnTo>
                  <a:lnTo>
                    <a:pt x="75" y="33"/>
                  </a:lnTo>
                  <a:lnTo>
                    <a:pt x="75" y="31"/>
                  </a:lnTo>
                  <a:lnTo>
                    <a:pt x="77" y="29"/>
                  </a:lnTo>
                  <a:lnTo>
                    <a:pt x="83" y="26"/>
                  </a:lnTo>
                  <a:lnTo>
                    <a:pt x="86" y="26"/>
                  </a:lnTo>
                  <a:lnTo>
                    <a:pt x="88" y="26"/>
                  </a:lnTo>
                  <a:lnTo>
                    <a:pt x="94" y="24"/>
                  </a:lnTo>
                  <a:lnTo>
                    <a:pt x="94" y="22"/>
                  </a:lnTo>
                  <a:lnTo>
                    <a:pt x="99" y="18"/>
                  </a:lnTo>
                  <a:lnTo>
                    <a:pt x="99" y="11"/>
                  </a:lnTo>
                  <a:lnTo>
                    <a:pt x="99" y="7"/>
                  </a:lnTo>
                  <a:lnTo>
                    <a:pt x="99" y="3"/>
                  </a:lnTo>
                  <a:lnTo>
                    <a:pt x="105" y="1"/>
                  </a:lnTo>
                  <a:lnTo>
                    <a:pt x="107" y="3"/>
                  </a:lnTo>
                  <a:lnTo>
                    <a:pt x="112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02060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105">
              <a:extLst>
                <a:ext uri="{FF2B5EF4-FFF2-40B4-BE49-F238E27FC236}">
                  <a16:creationId xmlns:a16="http://schemas.microsoft.com/office/drawing/2014/main" id="{503E484E-C036-4507-BE70-F558FF3433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673828" y="8125113"/>
              <a:ext cx="1670201" cy="1869235"/>
            </a:xfrm>
            <a:custGeom>
              <a:avLst/>
              <a:gdLst>
                <a:gd name="T0" fmla="*/ 142 w 193"/>
                <a:gd name="T1" fmla="*/ 202 h 216"/>
                <a:gd name="T2" fmla="*/ 141 w 193"/>
                <a:gd name="T3" fmla="*/ 216 h 216"/>
                <a:gd name="T4" fmla="*/ 120 w 193"/>
                <a:gd name="T5" fmla="*/ 207 h 216"/>
                <a:gd name="T6" fmla="*/ 99 w 193"/>
                <a:gd name="T7" fmla="*/ 194 h 216"/>
                <a:gd name="T8" fmla="*/ 111 w 193"/>
                <a:gd name="T9" fmla="*/ 187 h 216"/>
                <a:gd name="T10" fmla="*/ 137 w 193"/>
                <a:gd name="T11" fmla="*/ 185 h 216"/>
                <a:gd name="T12" fmla="*/ 45 w 193"/>
                <a:gd name="T13" fmla="*/ 125 h 216"/>
                <a:gd name="T14" fmla="*/ 53 w 193"/>
                <a:gd name="T15" fmla="*/ 136 h 216"/>
                <a:gd name="T16" fmla="*/ 51 w 193"/>
                <a:gd name="T17" fmla="*/ 158 h 216"/>
                <a:gd name="T18" fmla="*/ 43 w 193"/>
                <a:gd name="T19" fmla="*/ 164 h 216"/>
                <a:gd name="T20" fmla="*/ 36 w 193"/>
                <a:gd name="T21" fmla="*/ 172 h 216"/>
                <a:gd name="T22" fmla="*/ 34 w 193"/>
                <a:gd name="T23" fmla="*/ 151 h 216"/>
                <a:gd name="T24" fmla="*/ 32 w 193"/>
                <a:gd name="T25" fmla="*/ 142 h 216"/>
                <a:gd name="T26" fmla="*/ 28 w 193"/>
                <a:gd name="T27" fmla="*/ 127 h 216"/>
                <a:gd name="T28" fmla="*/ 28 w 193"/>
                <a:gd name="T29" fmla="*/ 121 h 216"/>
                <a:gd name="T30" fmla="*/ 28 w 193"/>
                <a:gd name="T31" fmla="*/ 123 h 216"/>
                <a:gd name="T32" fmla="*/ 71 w 193"/>
                <a:gd name="T33" fmla="*/ 99 h 216"/>
                <a:gd name="T34" fmla="*/ 62 w 193"/>
                <a:gd name="T35" fmla="*/ 89 h 216"/>
                <a:gd name="T36" fmla="*/ 62 w 193"/>
                <a:gd name="T37" fmla="*/ 86 h 216"/>
                <a:gd name="T38" fmla="*/ 96 w 193"/>
                <a:gd name="T39" fmla="*/ 7 h 216"/>
                <a:gd name="T40" fmla="*/ 111 w 193"/>
                <a:gd name="T41" fmla="*/ 20 h 216"/>
                <a:gd name="T42" fmla="*/ 101 w 193"/>
                <a:gd name="T43" fmla="*/ 31 h 216"/>
                <a:gd name="T44" fmla="*/ 90 w 193"/>
                <a:gd name="T45" fmla="*/ 41 h 216"/>
                <a:gd name="T46" fmla="*/ 92 w 193"/>
                <a:gd name="T47" fmla="*/ 59 h 216"/>
                <a:gd name="T48" fmla="*/ 118 w 193"/>
                <a:gd name="T49" fmla="*/ 82 h 216"/>
                <a:gd name="T50" fmla="*/ 124 w 193"/>
                <a:gd name="T51" fmla="*/ 95 h 216"/>
                <a:gd name="T52" fmla="*/ 141 w 193"/>
                <a:gd name="T53" fmla="*/ 106 h 216"/>
                <a:gd name="T54" fmla="*/ 155 w 193"/>
                <a:gd name="T55" fmla="*/ 112 h 216"/>
                <a:gd name="T56" fmla="*/ 163 w 193"/>
                <a:gd name="T57" fmla="*/ 119 h 216"/>
                <a:gd name="T58" fmla="*/ 193 w 193"/>
                <a:gd name="T59" fmla="*/ 138 h 216"/>
                <a:gd name="T60" fmla="*/ 191 w 193"/>
                <a:gd name="T61" fmla="*/ 149 h 216"/>
                <a:gd name="T62" fmla="*/ 185 w 193"/>
                <a:gd name="T63" fmla="*/ 142 h 216"/>
                <a:gd name="T64" fmla="*/ 170 w 193"/>
                <a:gd name="T65" fmla="*/ 136 h 216"/>
                <a:gd name="T66" fmla="*/ 167 w 193"/>
                <a:gd name="T67" fmla="*/ 149 h 216"/>
                <a:gd name="T68" fmla="*/ 172 w 193"/>
                <a:gd name="T69" fmla="*/ 158 h 216"/>
                <a:gd name="T70" fmla="*/ 169 w 193"/>
                <a:gd name="T71" fmla="*/ 170 h 216"/>
                <a:gd name="T72" fmla="*/ 159 w 193"/>
                <a:gd name="T73" fmla="*/ 192 h 216"/>
                <a:gd name="T74" fmla="*/ 152 w 193"/>
                <a:gd name="T75" fmla="*/ 183 h 216"/>
                <a:gd name="T76" fmla="*/ 157 w 193"/>
                <a:gd name="T77" fmla="*/ 173 h 216"/>
                <a:gd name="T78" fmla="*/ 154 w 193"/>
                <a:gd name="T79" fmla="*/ 158 h 216"/>
                <a:gd name="T80" fmla="*/ 142 w 193"/>
                <a:gd name="T81" fmla="*/ 145 h 216"/>
                <a:gd name="T82" fmla="*/ 137 w 193"/>
                <a:gd name="T83" fmla="*/ 136 h 216"/>
                <a:gd name="T84" fmla="*/ 127 w 193"/>
                <a:gd name="T85" fmla="*/ 130 h 216"/>
                <a:gd name="T86" fmla="*/ 112 w 193"/>
                <a:gd name="T87" fmla="*/ 121 h 216"/>
                <a:gd name="T88" fmla="*/ 99 w 193"/>
                <a:gd name="T89" fmla="*/ 117 h 216"/>
                <a:gd name="T90" fmla="*/ 81 w 193"/>
                <a:gd name="T91" fmla="*/ 97 h 216"/>
                <a:gd name="T92" fmla="*/ 64 w 193"/>
                <a:gd name="T93" fmla="*/ 84 h 216"/>
                <a:gd name="T94" fmla="*/ 56 w 193"/>
                <a:gd name="T95" fmla="*/ 67 h 216"/>
                <a:gd name="T96" fmla="*/ 36 w 193"/>
                <a:gd name="T97" fmla="*/ 56 h 216"/>
                <a:gd name="T98" fmla="*/ 13 w 193"/>
                <a:gd name="T99" fmla="*/ 65 h 216"/>
                <a:gd name="T100" fmla="*/ 0 w 193"/>
                <a:gd name="T101" fmla="*/ 43 h 216"/>
                <a:gd name="T102" fmla="*/ 4 w 193"/>
                <a:gd name="T103" fmla="*/ 28 h 216"/>
                <a:gd name="T104" fmla="*/ 26 w 193"/>
                <a:gd name="T105" fmla="*/ 13 h 216"/>
                <a:gd name="T106" fmla="*/ 41 w 193"/>
                <a:gd name="T107" fmla="*/ 20 h 216"/>
                <a:gd name="T108" fmla="*/ 55 w 193"/>
                <a:gd name="T109" fmla="*/ 13 h 216"/>
                <a:gd name="T110" fmla="*/ 77 w 193"/>
                <a:gd name="T111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3" h="216">
                  <a:moveTo>
                    <a:pt x="146" y="183"/>
                  </a:moveTo>
                  <a:lnTo>
                    <a:pt x="148" y="187"/>
                  </a:lnTo>
                  <a:lnTo>
                    <a:pt x="148" y="190"/>
                  </a:lnTo>
                  <a:lnTo>
                    <a:pt x="144" y="194"/>
                  </a:lnTo>
                  <a:lnTo>
                    <a:pt x="142" y="202"/>
                  </a:lnTo>
                  <a:lnTo>
                    <a:pt x="144" y="205"/>
                  </a:lnTo>
                  <a:lnTo>
                    <a:pt x="144" y="209"/>
                  </a:lnTo>
                  <a:lnTo>
                    <a:pt x="144" y="211"/>
                  </a:lnTo>
                  <a:lnTo>
                    <a:pt x="144" y="216"/>
                  </a:lnTo>
                  <a:lnTo>
                    <a:pt x="141" y="216"/>
                  </a:lnTo>
                  <a:lnTo>
                    <a:pt x="133" y="213"/>
                  </a:lnTo>
                  <a:lnTo>
                    <a:pt x="131" y="211"/>
                  </a:lnTo>
                  <a:lnTo>
                    <a:pt x="129" y="207"/>
                  </a:lnTo>
                  <a:lnTo>
                    <a:pt x="127" y="209"/>
                  </a:lnTo>
                  <a:lnTo>
                    <a:pt x="120" y="207"/>
                  </a:lnTo>
                  <a:lnTo>
                    <a:pt x="116" y="203"/>
                  </a:lnTo>
                  <a:lnTo>
                    <a:pt x="112" y="202"/>
                  </a:lnTo>
                  <a:lnTo>
                    <a:pt x="107" y="198"/>
                  </a:lnTo>
                  <a:lnTo>
                    <a:pt x="103" y="198"/>
                  </a:lnTo>
                  <a:lnTo>
                    <a:pt x="99" y="194"/>
                  </a:lnTo>
                  <a:lnTo>
                    <a:pt x="99" y="188"/>
                  </a:lnTo>
                  <a:lnTo>
                    <a:pt x="103" y="187"/>
                  </a:lnTo>
                  <a:lnTo>
                    <a:pt x="105" y="188"/>
                  </a:lnTo>
                  <a:lnTo>
                    <a:pt x="107" y="187"/>
                  </a:lnTo>
                  <a:lnTo>
                    <a:pt x="111" y="187"/>
                  </a:lnTo>
                  <a:lnTo>
                    <a:pt x="114" y="188"/>
                  </a:lnTo>
                  <a:lnTo>
                    <a:pt x="118" y="190"/>
                  </a:lnTo>
                  <a:lnTo>
                    <a:pt x="126" y="188"/>
                  </a:lnTo>
                  <a:lnTo>
                    <a:pt x="133" y="188"/>
                  </a:lnTo>
                  <a:lnTo>
                    <a:pt x="137" y="185"/>
                  </a:lnTo>
                  <a:lnTo>
                    <a:pt x="141" y="187"/>
                  </a:lnTo>
                  <a:lnTo>
                    <a:pt x="142" y="187"/>
                  </a:lnTo>
                  <a:lnTo>
                    <a:pt x="146" y="183"/>
                  </a:lnTo>
                  <a:close/>
                  <a:moveTo>
                    <a:pt x="43" y="123"/>
                  </a:moveTo>
                  <a:lnTo>
                    <a:pt x="45" y="125"/>
                  </a:lnTo>
                  <a:lnTo>
                    <a:pt x="47" y="123"/>
                  </a:lnTo>
                  <a:lnTo>
                    <a:pt x="49" y="127"/>
                  </a:lnTo>
                  <a:lnTo>
                    <a:pt x="51" y="130"/>
                  </a:lnTo>
                  <a:lnTo>
                    <a:pt x="53" y="134"/>
                  </a:lnTo>
                  <a:lnTo>
                    <a:pt x="53" y="136"/>
                  </a:lnTo>
                  <a:lnTo>
                    <a:pt x="49" y="140"/>
                  </a:lnTo>
                  <a:lnTo>
                    <a:pt x="53" y="144"/>
                  </a:lnTo>
                  <a:lnTo>
                    <a:pt x="51" y="149"/>
                  </a:lnTo>
                  <a:lnTo>
                    <a:pt x="53" y="157"/>
                  </a:lnTo>
                  <a:lnTo>
                    <a:pt x="51" y="158"/>
                  </a:lnTo>
                  <a:lnTo>
                    <a:pt x="51" y="164"/>
                  </a:lnTo>
                  <a:lnTo>
                    <a:pt x="51" y="166"/>
                  </a:lnTo>
                  <a:lnTo>
                    <a:pt x="49" y="166"/>
                  </a:lnTo>
                  <a:lnTo>
                    <a:pt x="47" y="164"/>
                  </a:lnTo>
                  <a:lnTo>
                    <a:pt x="43" y="164"/>
                  </a:lnTo>
                  <a:lnTo>
                    <a:pt x="41" y="166"/>
                  </a:lnTo>
                  <a:lnTo>
                    <a:pt x="41" y="170"/>
                  </a:lnTo>
                  <a:lnTo>
                    <a:pt x="40" y="172"/>
                  </a:lnTo>
                  <a:lnTo>
                    <a:pt x="38" y="170"/>
                  </a:lnTo>
                  <a:lnTo>
                    <a:pt x="36" y="172"/>
                  </a:lnTo>
                  <a:lnTo>
                    <a:pt x="34" y="168"/>
                  </a:lnTo>
                  <a:lnTo>
                    <a:pt x="32" y="162"/>
                  </a:lnTo>
                  <a:lnTo>
                    <a:pt x="30" y="158"/>
                  </a:lnTo>
                  <a:lnTo>
                    <a:pt x="32" y="153"/>
                  </a:lnTo>
                  <a:lnTo>
                    <a:pt x="34" y="151"/>
                  </a:lnTo>
                  <a:lnTo>
                    <a:pt x="34" y="149"/>
                  </a:lnTo>
                  <a:lnTo>
                    <a:pt x="30" y="149"/>
                  </a:lnTo>
                  <a:lnTo>
                    <a:pt x="30" y="147"/>
                  </a:lnTo>
                  <a:lnTo>
                    <a:pt x="32" y="145"/>
                  </a:lnTo>
                  <a:lnTo>
                    <a:pt x="32" y="142"/>
                  </a:lnTo>
                  <a:lnTo>
                    <a:pt x="30" y="140"/>
                  </a:lnTo>
                  <a:lnTo>
                    <a:pt x="30" y="136"/>
                  </a:lnTo>
                  <a:lnTo>
                    <a:pt x="26" y="134"/>
                  </a:lnTo>
                  <a:lnTo>
                    <a:pt x="28" y="130"/>
                  </a:lnTo>
                  <a:lnTo>
                    <a:pt x="28" y="127"/>
                  </a:lnTo>
                  <a:lnTo>
                    <a:pt x="32" y="130"/>
                  </a:lnTo>
                  <a:lnTo>
                    <a:pt x="34" y="130"/>
                  </a:lnTo>
                  <a:lnTo>
                    <a:pt x="40" y="123"/>
                  </a:lnTo>
                  <a:lnTo>
                    <a:pt x="43" y="123"/>
                  </a:lnTo>
                  <a:close/>
                  <a:moveTo>
                    <a:pt x="28" y="121"/>
                  </a:moveTo>
                  <a:lnTo>
                    <a:pt x="30" y="123"/>
                  </a:lnTo>
                  <a:lnTo>
                    <a:pt x="28" y="123"/>
                  </a:lnTo>
                  <a:lnTo>
                    <a:pt x="28" y="125"/>
                  </a:lnTo>
                  <a:lnTo>
                    <a:pt x="28" y="125"/>
                  </a:lnTo>
                  <a:lnTo>
                    <a:pt x="28" y="123"/>
                  </a:lnTo>
                  <a:lnTo>
                    <a:pt x="28" y="123"/>
                  </a:lnTo>
                  <a:lnTo>
                    <a:pt x="28" y="121"/>
                  </a:lnTo>
                  <a:close/>
                  <a:moveTo>
                    <a:pt x="71" y="97"/>
                  </a:moveTo>
                  <a:lnTo>
                    <a:pt x="73" y="99"/>
                  </a:lnTo>
                  <a:lnTo>
                    <a:pt x="71" y="99"/>
                  </a:lnTo>
                  <a:lnTo>
                    <a:pt x="71" y="97"/>
                  </a:lnTo>
                  <a:close/>
                  <a:moveTo>
                    <a:pt x="62" y="86"/>
                  </a:moveTo>
                  <a:lnTo>
                    <a:pt x="64" y="87"/>
                  </a:lnTo>
                  <a:lnTo>
                    <a:pt x="64" y="89"/>
                  </a:lnTo>
                  <a:lnTo>
                    <a:pt x="62" y="89"/>
                  </a:lnTo>
                  <a:lnTo>
                    <a:pt x="58" y="91"/>
                  </a:lnTo>
                  <a:lnTo>
                    <a:pt x="56" y="89"/>
                  </a:lnTo>
                  <a:lnTo>
                    <a:pt x="58" y="87"/>
                  </a:lnTo>
                  <a:lnTo>
                    <a:pt x="60" y="87"/>
                  </a:lnTo>
                  <a:lnTo>
                    <a:pt x="62" y="86"/>
                  </a:lnTo>
                  <a:close/>
                  <a:moveTo>
                    <a:pt x="77" y="0"/>
                  </a:moveTo>
                  <a:lnTo>
                    <a:pt x="81" y="0"/>
                  </a:lnTo>
                  <a:lnTo>
                    <a:pt x="86" y="0"/>
                  </a:lnTo>
                  <a:lnTo>
                    <a:pt x="86" y="3"/>
                  </a:lnTo>
                  <a:lnTo>
                    <a:pt x="96" y="7"/>
                  </a:lnTo>
                  <a:lnTo>
                    <a:pt x="105" y="11"/>
                  </a:lnTo>
                  <a:lnTo>
                    <a:pt x="111" y="9"/>
                  </a:lnTo>
                  <a:lnTo>
                    <a:pt x="112" y="11"/>
                  </a:lnTo>
                  <a:lnTo>
                    <a:pt x="109" y="16"/>
                  </a:lnTo>
                  <a:lnTo>
                    <a:pt x="111" y="20"/>
                  </a:lnTo>
                  <a:lnTo>
                    <a:pt x="109" y="24"/>
                  </a:lnTo>
                  <a:lnTo>
                    <a:pt x="109" y="29"/>
                  </a:lnTo>
                  <a:lnTo>
                    <a:pt x="105" y="28"/>
                  </a:lnTo>
                  <a:lnTo>
                    <a:pt x="103" y="29"/>
                  </a:lnTo>
                  <a:lnTo>
                    <a:pt x="101" y="31"/>
                  </a:lnTo>
                  <a:lnTo>
                    <a:pt x="98" y="31"/>
                  </a:lnTo>
                  <a:lnTo>
                    <a:pt x="94" y="35"/>
                  </a:lnTo>
                  <a:lnTo>
                    <a:pt x="90" y="35"/>
                  </a:lnTo>
                  <a:lnTo>
                    <a:pt x="88" y="37"/>
                  </a:lnTo>
                  <a:lnTo>
                    <a:pt x="90" y="41"/>
                  </a:lnTo>
                  <a:lnTo>
                    <a:pt x="92" y="44"/>
                  </a:lnTo>
                  <a:lnTo>
                    <a:pt x="90" y="48"/>
                  </a:lnTo>
                  <a:lnTo>
                    <a:pt x="88" y="50"/>
                  </a:lnTo>
                  <a:lnTo>
                    <a:pt x="90" y="54"/>
                  </a:lnTo>
                  <a:lnTo>
                    <a:pt x="92" y="59"/>
                  </a:lnTo>
                  <a:lnTo>
                    <a:pt x="92" y="61"/>
                  </a:lnTo>
                  <a:lnTo>
                    <a:pt x="99" y="65"/>
                  </a:lnTo>
                  <a:lnTo>
                    <a:pt x="105" y="67"/>
                  </a:lnTo>
                  <a:lnTo>
                    <a:pt x="107" y="71"/>
                  </a:lnTo>
                  <a:lnTo>
                    <a:pt x="118" y="82"/>
                  </a:lnTo>
                  <a:lnTo>
                    <a:pt x="118" y="84"/>
                  </a:lnTo>
                  <a:lnTo>
                    <a:pt x="118" y="86"/>
                  </a:lnTo>
                  <a:lnTo>
                    <a:pt x="120" y="89"/>
                  </a:lnTo>
                  <a:lnTo>
                    <a:pt x="122" y="91"/>
                  </a:lnTo>
                  <a:lnTo>
                    <a:pt x="124" y="95"/>
                  </a:lnTo>
                  <a:lnTo>
                    <a:pt x="127" y="99"/>
                  </a:lnTo>
                  <a:lnTo>
                    <a:pt x="131" y="102"/>
                  </a:lnTo>
                  <a:lnTo>
                    <a:pt x="135" y="104"/>
                  </a:lnTo>
                  <a:lnTo>
                    <a:pt x="137" y="106"/>
                  </a:lnTo>
                  <a:lnTo>
                    <a:pt x="141" y="106"/>
                  </a:lnTo>
                  <a:lnTo>
                    <a:pt x="146" y="106"/>
                  </a:lnTo>
                  <a:lnTo>
                    <a:pt x="148" y="108"/>
                  </a:lnTo>
                  <a:lnTo>
                    <a:pt x="154" y="106"/>
                  </a:lnTo>
                  <a:lnTo>
                    <a:pt x="155" y="108"/>
                  </a:lnTo>
                  <a:lnTo>
                    <a:pt x="155" y="112"/>
                  </a:lnTo>
                  <a:lnTo>
                    <a:pt x="152" y="114"/>
                  </a:lnTo>
                  <a:lnTo>
                    <a:pt x="150" y="115"/>
                  </a:lnTo>
                  <a:lnTo>
                    <a:pt x="152" y="117"/>
                  </a:lnTo>
                  <a:lnTo>
                    <a:pt x="155" y="117"/>
                  </a:lnTo>
                  <a:lnTo>
                    <a:pt x="163" y="119"/>
                  </a:lnTo>
                  <a:lnTo>
                    <a:pt x="176" y="127"/>
                  </a:lnTo>
                  <a:lnTo>
                    <a:pt x="182" y="130"/>
                  </a:lnTo>
                  <a:lnTo>
                    <a:pt x="184" y="134"/>
                  </a:lnTo>
                  <a:lnTo>
                    <a:pt x="189" y="136"/>
                  </a:lnTo>
                  <a:lnTo>
                    <a:pt x="193" y="138"/>
                  </a:lnTo>
                  <a:lnTo>
                    <a:pt x="193" y="140"/>
                  </a:lnTo>
                  <a:lnTo>
                    <a:pt x="193" y="144"/>
                  </a:lnTo>
                  <a:lnTo>
                    <a:pt x="191" y="145"/>
                  </a:lnTo>
                  <a:lnTo>
                    <a:pt x="193" y="149"/>
                  </a:lnTo>
                  <a:lnTo>
                    <a:pt x="191" y="149"/>
                  </a:lnTo>
                  <a:lnTo>
                    <a:pt x="191" y="151"/>
                  </a:lnTo>
                  <a:lnTo>
                    <a:pt x="187" y="149"/>
                  </a:lnTo>
                  <a:lnTo>
                    <a:pt x="185" y="147"/>
                  </a:lnTo>
                  <a:lnTo>
                    <a:pt x="184" y="144"/>
                  </a:lnTo>
                  <a:lnTo>
                    <a:pt x="185" y="142"/>
                  </a:lnTo>
                  <a:lnTo>
                    <a:pt x="184" y="140"/>
                  </a:lnTo>
                  <a:lnTo>
                    <a:pt x="178" y="140"/>
                  </a:lnTo>
                  <a:lnTo>
                    <a:pt x="176" y="138"/>
                  </a:lnTo>
                  <a:lnTo>
                    <a:pt x="174" y="136"/>
                  </a:lnTo>
                  <a:lnTo>
                    <a:pt x="170" y="136"/>
                  </a:lnTo>
                  <a:lnTo>
                    <a:pt x="169" y="138"/>
                  </a:lnTo>
                  <a:lnTo>
                    <a:pt x="169" y="142"/>
                  </a:lnTo>
                  <a:lnTo>
                    <a:pt x="167" y="144"/>
                  </a:lnTo>
                  <a:lnTo>
                    <a:pt x="167" y="145"/>
                  </a:lnTo>
                  <a:lnTo>
                    <a:pt x="167" y="149"/>
                  </a:lnTo>
                  <a:lnTo>
                    <a:pt x="163" y="151"/>
                  </a:lnTo>
                  <a:lnTo>
                    <a:pt x="163" y="153"/>
                  </a:lnTo>
                  <a:lnTo>
                    <a:pt x="165" y="155"/>
                  </a:lnTo>
                  <a:lnTo>
                    <a:pt x="167" y="155"/>
                  </a:lnTo>
                  <a:lnTo>
                    <a:pt x="172" y="158"/>
                  </a:lnTo>
                  <a:lnTo>
                    <a:pt x="172" y="160"/>
                  </a:lnTo>
                  <a:lnTo>
                    <a:pt x="172" y="166"/>
                  </a:lnTo>
                  <a:lnTo>
                    <a:pt x="174" y="168"/>
                  </a:lnTo>
                  <a:lnTo>
                    <a:pt x="172" y="170"/>
                  </a:lnTo>
                  <a:lnTo>
                    <a:pt x="169" y="170"/>
                  </a:lnTo>
                  <a:lnTo>
                    <a:pt x="167" y="173"/>
                  </a:lnTo>
                  <a:lnTo>
                    <a:pt x="167" y="181"/>
                  </a:lnTo>
                  <a:lnTo>
                    <a:pt x="161" y="185"/>
                  </a:lnTo>
                  <a:lnTo>
                    <a:pt x="161" y="188"/>
                  </a:lnTo>
                  <a:lnTo>
                    <a:pt x="159" y="192"/>
                  </a:lnTo>
                  <a:lnTo>
                    <a:pt x="154" y="192"/>
                  </a:lnTo>
                  <a:lnTo>
                    <a:pt x="150" y="188"/>
                  </a:lnTo>
                  <a:lnTo>
                    <a:pt x="150" y="187"/>
                  </a:lnTo>
                  <a:lnTo>
                    <a:pt x="150" y="185"/>
                  </a:lnTo>
                  <a:lnTo>
                    <a:pt x="152" y="183"/>
                  </a:lnTo>
                  <a:lnTo>
                    <a:pt x="155" y="181"/>
                  </a:lnTo>
                  <a:lnTo>
                    <a:pt x="155" y="177"/>
                  </a:lnTo>
                  <a:lnTo>
                    <a:pt x="155" y="175"/>
                  </a:lnTo>
                  <a:lnTo>
                    <a:pt x="155" y="173"/>
                  </a:lnTo>
                  <a:lnTo>
                    <a:pt x="157" y="173"/>
                  </a:lnTo>
                  <a:lnTo>
                    <a:pt x="159" y="172"/>
                  </a:lnTo>
                  <a:lnTo>
                    <a:pt x="159" y="168"/>
                  </a:lnTo>
                  <a:lnTo>
                    <a:pt x="157" y="166"/>
                  </a:lnTo>
                  <a:lnTo>
                    <a:pt x="155" y="160"/>
                  </a:lnTo>
                  <a:lnTo>
                    <a:pt x="154" y="158"/>
                  </a:lnTo>
                  <a:lnTo>
                    <a:pt x="154" y="153"/>
                  </a:lnTo>
                  <a:lnTo>
                    <a:pt x="152" y="147"/>
                  </a:lnTo>
                  <a:lnTo>
                    <a:pt x="150" y="145"/>
                  </a:lnTo>
                  <a:lnTo>
                    <a:pt x="146" y="147"/>
                  </a:lnTo>
                  <a:lnTo>
                    <a:pt x="142" y="145"/>
                  </a:lnTo>
                  <a:lnTo>
                    <a:pt x="141" y="144"/>
                  </a:lnTo>
                  <a:lnTo>
                    <a:pt x="139" y="142"/>
                  </a:lnTo>
                  <a:lnTo>
                    <a:pt x="137" y="142"/>
                  </a:lnTo>
                  <a:lnTo>
                    <a:pt x="137" y="140"/>
                  </a:lnTo>
                  <a:lnTo>
                    <a:pt x="137" y="136"/>
                  </a:lnTo>
                  <a:lnTo>
                    <a:pt x="135" y="134"/>
                  </a:lnTo>
                  <a:lnTo>
                    <a:pt x="131" y="132"/>
                  </a:lnTo>
                  <a:lnTo>
                    <a:pt x="129" y="134"/>
                  </a:lnTo>
                  <a:lnTo>
                    <a:pt x="129" y="130"/>
                  </a:lnTo>
                  <a:lnTo>
                    <a:pt x="127" y="130"/>
                  </a:lnTo>
                  <a:lnTo>
                    <a:pt x="126" y="130"/>
                  </a:lnTo>
                  <a:lnTo>
                    <a:pt x="122" y="129"/>
                  </a:lnTo>
                  <a:lnTo>
                    <a:pt x="118" y="123"/>
                  </a:lnTo>
                  <a:lnTo>
                    <a:pt x="116" y="123"/>
                  </a:lnTo>
                  <a:lnTo>
                    <a:pt x="112" y="121"/>
                  </a:lnTo>
                  <a:lnTo>
                    <a:pt x="111" y="123"/>
                  </a:lnTo>
                  <a:lnTo>
                    <a:pt x="107" y="123"/>
                  </a:lnTo>
                  <a:lnTo>
                    <a:pt x="107" y="121"/>
                  </a:lnTo>
                  <a:lnTo>
                    <a:pt x="103" y="117"/>
                  </a:lnTo>
                  <a:lnTo>
                    <a:pt x="99" y="117"/>
                  </a:lnTo>
                  <a:lnTo>
                    <a:pt x="94" y="114"/>
                  </a:lnTo>
                  <a:lnTo>
                    <a:pt x="86" y="104"/>
                  </a:lnTo>
                  <a:lnTo>
                    <a:pt x="84" y="102"/>
                  </a:lnTo>
                  <a:lnTo>
                    <a:pt x="84" y="101"/>
                  </a:lnTo>
                  <a:lnTo>
                    <a:pt x="81" y="97"/>
                  </a:lnTo>
                  <a:lnTo>
                    <a:pt x="75" y="97"/>
                  </a:lnTo>
                  <a:lnTo>
                    <a:pt x="75" y="93"/>
                  </a:lnTo>
                  <a:lnTo>
                    <a:pt x="71" y="89"/>
                  </a:lnTo>
                  <a:lnTo>
                    <a:pt x="68" y="86"/>
                  </a:lnTo>
                  <a:lnTo>
                    <a:pt x="64" y="84"/>
                  </a:lnTo>
                  <a:lnTo>
                    <a:pt x="64" y="78"/>
                  </a:lnTo>
                  <a:lnTo>
                    <a:pt x="62" y="78"/>
                  </a:lnTo>
                  <a:lnTo>
                    <a:pt x="62" y="74"/>
                  </a:lnTo>
                  <a:lnTo>
                    <a:pt x="58" y="69"/>
                  </a:lnTo>
                  <a:lnTo>
                    <a:pt x="56" y="67"/>
                  </a:lnTo>
                  <a:lnTo>
                    <a:pt x="56" y="65"/>
                  </a:lnTo>
                  <a:lnTo>
                    <a:pt x="55" y="63"/>
                  </a:lnTo>
                  <a:lnTo>
                    <a:pt x="49" y="61"/>
                  </a:lnTo>
                  <a:lnTo>
                    <a:pt x="47" y="59"/>
                  </a:lnTo>
                  <a:lnTo>
                    <a:pt x="36" y="56"/>
                  </a:lnTo>
                  <a:lnTo>
                    <a:pt x="26" y="61"/>
                  </a:lnTo>
                  <a:lnTo>
                    <a:pt x="26" y="63"/>
                  </a:lnTo>
                  <a:lnTo>
                    <a:pt x="23" y="67"/>
                  </a:lnTo>
                  <a:lnTo>
                    <a:pt x="15" y="69"/>
                  </a:lnTo>
                  <a:lnTo>
                    <a:pt x="13" y="65"/>
                  </a:lnTo>
                  <a:lnTo>
                    <a:pt x="17" y="59"/>
                  </a:lnTo>
                  <a:lnTo>
                    <a:pt x="12" y="59"/>
                  </a:lnTo>
                  <a:lnTo>
                    <a:pt x="6" y="56"/>
                  </a:lnTo>
                  <a:lnTo>
                    <a:pt x="6" y="48"/>
                  </a:lnTo>
                  <a:lnTo>
                    <a:pt x="0" y="43"/>
                  </a:lnTo>
                  <a:lnTo>
                    <a:pt x="4" y="41"/>
                  </a:lnTo>
                  <a:lnTo>
                    <a:pt x="8" y="39"/>
                  </a:lnTo>
                  <a:lnTo>
                    <a:pt x="8" y="33"/>
                  </a:lnTo>
                  <a:lnTo>
                    <a:pt x="6" y="31"/>
                  </a:lnTo>
                  <a:lnTo>
                    <a:pt x="4" y="28"/>
                  </a:lnTo>
                  <a:lnTo>
                    <a:pt x="6" y="26"/>
                  </a:lnTo>
                  <a:lnTo>
                    <a:pt x="10" y="28"/>
                  </a:lnTo>
                  <a:lnTo>
                    <a:pt x="17" y="22"/>
                  </a:lnTo>
                  <a:lnTo>
                    <a:pt x="21" y="24"/>
                  </a:lnTo>
                  <a:lnTo>
                    <a:pt x="26" y="13"/>
                  </a:lnTo>
                  <a:lnTo>
                    <a:pt x="30" y="16"/>
                  </a:lnTo>
                  <a:lnTo>
                    <a:pt x="30" y="20"/>
                  </a:lnTo>
                  <a:lnTo>
                    <a:pt x="36" y="22"/>
                  </a:lnTo>
                  <a:lnTo>
                    <a:pt x="38" y="26"/>
                  </a:lnTo>
                  <a:lnTo>
                    <a:pt x="41" y="20"/>
                  </a:lnTo>
                  <a:lnTo>
                    <a:pt x="41" y="14"/>
                  </a:lnTo>
                  <a:lnTo>
                    <a:pt x="49" y="16"/>
                  </a:lnTo>
                  <a:lnTo>
                    <a:pt x="51" y="16"/>
                  </a:lnTo>
                  <a:lnTo>
                    <a:pt x="55" y="18"/>
                  </a:lnTo>
                  <a:lnTo>
                    <a:pt x="55" y="13"/>
                  </a:lnTo>
                  <a:lnTo>
                    <a:pt x="62" y="11"/>
                  </a:lnTo>
                  <a:lnTo>
                    <a:pt x="60" y="5"/>
                  </a:lnTo>
                  <a:lnTo>
                    <a:pt x="64" y="1"/>
                  </a:lnTo>
                  <a:lnTo>
                    <a:pt x="69" y="5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106">
              <a:extLst>
                <a:ext uri="{FF2B5EF4-FFF2-40B4-BE49-F238E27FC236}">
                  <a16:creationId xmlns:a16="http://schemas.microsoft.com/office/drawing/2014/main" id="{DA3218E7-C3AD-4C8A-85CA-CD24F78486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570936" y="8722232"/>
              <a:ext cx="1817312" cy="1358659"/>
            </a:xfrm>
            <a:custGeom>
              <a:avLst/>
              <a:gdLst>
                <a:gd name="T0" fmla="*/ 172 w 210"/>
                <a:gd name="T1" fmla="*/ 101 h 157"/>
                <a:gd name="T2" fmla="*/ 167 w 210"/>
                <a:gd name="T3" fmla="*/ 99 h 157"/>
                <a:gd name="T4" fmla="*/ 193 w 210"/>
                <a:gd name="T5" fmla="*/ 86 h 157"/>
                <a:gd name="T6" fmla="*/ 191 w 210"/>
                <a:gd name="T7" fmla="*/ 93 h 157"/>
                <a:gd name="T8" fmla="*/ 185 w 210"/>
                <a:gd name="T9" fmla="*/ 86 h 157"/>
                <a:gd name="T10" fmla="*/ 210 w 210"/>
                <a:gd name="T11" fmla="*/ 82 h 157"/>
                <a:gd name="T12" fmla="*/ 200 w 210"/>
                <a:gd name="T13" fmla="*/ 82 h 157"/>
                <a:gd name="T14" fmla="*/ 25 w 210"/>
                <a:gd name="T15" fmla="*/ 0 h 157"/>
                <a:gd name="T16" fmla="*/ 36 w 210"/>
                <a:gd name="T17" fmla="*/ 2 h 157"/>
                <a:gd name="T18" fmla="*/ 47 w 210"/>
                <a:gd name="T19" fmla="*/ 2 h 157"/>
                <a:gd name="T20" fmla="*/ 58 w 210"/>
                <a:gd name="T21" fmla="*/ 5 h 157"/>
                <a:gd name="T22" fmla="*/ 84 w 210"/>
                <a:gd name="T23" fmla="*/ 5 h 157"/>
                <a:gd name="T24" fmla="*/ 97 w 210"/>
                <a:gd name="T25" fmla="*/ 9 h 157"/>
                <a:gd name="T26" fmla="*/ 112 w 210"/>
                <a:gd name="T27" fmla="*/ 11 h 157"/>
                <a:gd name="T28" fmla="*/ 118 w 210"/>
                <a:gd name="T29" fmla="*/ 7 h 157"/>
                <a:gd name="T30" fmla="*/ 124 w 210"/>
                <a:gd name="T31" fmla="*/ 11 h 157"/>
                <a:gd name="T32" fmla="*/ 129 w 210"/>
                <a:gd name="T33" fmla="*/ 17 h 157"/>
                <a:gd name="T34" fmla="*/ 142 w 210"/>
                <a:gd name="T35" fmla="*/ 20 h 157"/>
                <a:gd name="T36" fmla="*/ 154 w 210"/>
                <a:gd name="T37" fmla="*/ 26 h 157"/>
                <a:gd name="T38" fmla="*/ 167 w 210"/>
                <a:gd name="T39" fmla="*/ 24 h 157"/>
                <a:gd name="T40" fmla="*/ 183 w 210"/>
                <a:gd name="T41" fmla="*/ 26 h 157"/>
                <a:gd name="T42" fmla="*/ 191 w 210"/>
                <a:gd name="T43" fmla="*/ 32 h 157"/>
                <a:gd name="T44" fmla="*/ 189 w 210"/>
                <a:gd name="T45" fmla="*/ 43 h 157"/>
                <a:gd name="T46" fmla="*/ 182 w 210"/>
                <a:gd name="T47" fmla="*/ 50 h 157"/>
                <a:gd name="T48" fmla="*/ 178 w 210"/>
                <a:gd name="T49" fmla="*/ 54 h 157"/>
                <a:gd name="T50" fmla="*/ 174 w 210"/>
                <a:gd name="T51" fmla="*/ 56 h 157"/>
                <a:gd name="T52" fmla="*/ 163 w 210"/>
                <a:gd name="T53" fmla="*/ 58 h 157"/>
                <a:gd name="T54" fmla="*/ 159 w 210"/>
                <a:gd name="T55" fmla="*/ 65 h 157"/>
                <a:gd name="T56" fmla="*/ 157 w 210"/>
                <a:gd name="T57" fmla="*/ 65 h 157"/>
                <a:gd name="T58" fmla="*/ 148 w 210"/>
                <a:gd name="T59" fmla="*/ 75 h 157"/>
                <a:gd name="T60" fmla="*/ 142 w 210"/>
                <a:gd name="T61" fmla="*/ 93 h 157"/>
                <a:gd name="T62" fmla="*/ 150 w 210"/>
                <a:gd name="T63" fmla="*/ 104 h 157"/>
                <a:gd name="T64" fmla="*/ 140 w 210"/>
                <a:gd name="T65" fmla="*/ 114 h 157"/>
                <a:gd name="T66" fmla="*/ 135 w 210"/>
                <a:gd name="T67" fmla="*/ 127 h 157"/>
                <a:gd name="T68" fmla="*/ 118 w 210"/>
                <a:gd name="T69" fmla="*/ 134 h 157"/>
                <a:gd name="T70" fmla="*/ 111 w 210"/>
                <a:gd name="T71" fmla="*/ 142 h 157"/>
                <a:gd name="T72" fmla="*/ 103 w 210"/>
                <a:gd name="T73" fmla="*/ 146 h 157"/>
                <a:gd name="T74" fmla="*/ 96 w 210"/>
                <a:gd name="T75" fmla="*/ 144 h 157"/>
                <a:gd name="T76" fmla="*/ 81 w 210"/>
                <a:gd name="T77" fmla="*/ 144 h 157"/>
                <a:gd name="T78" fmla="*/ 64 w 210"/>
                <a:gd name="T79" fmla="*/ 149 h 157"/>
                <a:gd name="T80" fmla="*/ 56 w 210"/>
                <a:gd name="T81" fmla="*/ 157 h 157"/>
                <a:gd name="T82" fmla="*/ 41 w 210"/>
                <a:gd name="T83" fmla="*/ 144 h 157"/>
                <a:gd name="T84" fmla="*/ 30 w 210"/>
                <a:gd name="T85" fmla="*/ 134 h 157"/>
                <a:gd name="T86" fmla="*/ 26 w 210"/>
                <a:gd name="T87" fmla="*/ 127 h 157"/>
                <a:gd name="T88" fmla="*/ 34 w 210"/>
                <a:gd name="T89" fmla="*/ 112 h 157"/>
                <a:gd name="T90" fmla="*/ 34 w 210"/>
                <a:gd name="T91" fmla="*/ 103 h 157"/>
                <a:gd name="T92" fmla="*/ 25 w 210"/>
                <a:gd name="T93" fmla="*/ 84 h 157"/>
                <a:gd name="T94" fmla="*/ 36 w 210"/>
                <a:gd name="T95" fmla="*/ 78 h 157"/>
                <a:gd name="T96" fmla="*/ 38 w 210"/>
                <a:gd name="T97" fmla="*/ 60 h 157"/>
                <a:gd name="T98" fmla="*/ 45 w 210"/>
                <a:gd name="T99" fmla="*/ 50 h 157"/>
                <a:gd name="T100" fmla="*/ 43 w 210"/>
                <a:gd name="T101" fmla="*/ 37 h 157"/>
                <a:gd name="T102" fmla="*/ 23 w 210"/>
                <a:gd name="T103" fmla="*/ 37 h 157"/>
                <a:gd name="T104" fmla="*/ 15 w 210"/>
                <a:gd name="T105" fmla="*/ 35 h 157"/>
                <a:gd name="T106" fmla="*/ 6 w 210"/>
                <a:gd name="T107" fmla="*/ 33 h 157"/>
                <a:gd name="T108" fmla="*/ 8 w 210"/>
                <a:gd name="T109" fmla="*/ 28 h 157"/>
                <a:gd name="T110" fmla="*/ 6 w 210"/>
                <a:gd name="T111" fmla="*/ 26 h 157"/>
                <a:gd name="T112" fmla="*/ 4 w 210"/>
                <a:gd name="T113" fmla="*/ 20 h 157"/>
                <a:gd name="T114" fmla="*/ 0 w 210"/>
                <a:gd name="T115" fmla="*/ 15 h 157"/>
                <a:gd name="T116" fmla="*/ 10 w 210"/>
                <a:gd name="T117" fmla="*/ 9 h 157"/>
                <a:gd name="T118" fmla="*/ 15 w 210"/>
                <a:gd name="T119" fmla="*/ 5 h 157"/>
                <a:gd name="T120" fmla="*/ 23 w 210"/>
                <a:gd name="T121" fmla="*/ 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0" h="157">
                  <a:moveTo>
                    <a:pt x="172" y="97"/>
                  </a:moveTo>
                  <a:lnTo>
                    <a:pt x="174" y="99"/>
                  </a:lnTo>
                  <a:lnTo>
                    <a:pt x="172" y="101"/>
                  </a:lnTo>
                  <a:lnTo>
                    <a:pt x="170" y="104"/>
                  </a:lnTo>
                  <a:lnTo>
                    <a:pt x="167" y="103"/>
                  </a:lnTo>
                  <a:lnTo>
                    <a:pt x="167" y="99"/>
                  </a:lnTo>
                  <a:lnTo>
                    <a:pt x="172" y="97"/>
                  </a:lnTo>
                  <a:close/>
                  <a:moveTo>
                    <a:pt x="187" y="84"/>
                  </a:moveTo>
                  <a:lnTo>
                    <a:pt x="193" y="86"/>
                  </a:lnTo>
                  <a:lnTo>
                    <a:pt x="195" y="86"/>
                  </a:lnTo>
                  <a:lnTo>
                    <a:pt x="191" y="88"/>
                  </a:lnTo>
                  <a:lnTo>
                    <a:pt x="191" y="93"/>
                  </a:lnTo>
                  <a:lnTo>
                    <a:pt x="187" y="91"/>
                  </a:lnTo>
                  <a:lnTo>
                    <a:pt x="183" y="89"/>
                  </a:lnTo>
                  <a:lnTo>
                    <a:pt x="185" y="86"/>
                  </a:lnTo>
                  <a:lnTo>
                    <a:pt x="187" y="84"/>
                  </a:lnTo>
                  <a:close/>
                  <a:moveTo>
                    <a:pt x="206" y="78"/>
                  </a:moveTo>
                  <a:lnTo>
                    <a:pt x="210" y="82"/>
                  </a:lnTo>
                  <a:lnTo>
                    <a:pt x="208" y="84"/>
                  </a:lnTo>
                  <a:lnTo>
                    <a:pt x="206" y="82"/>
                  </a:lnTo>
                  <a:lnTo>
                    <a:pt x="200" y="82"/>
                  </a:lnTo>
                  <a:lnTo>
                    <a:pt x="200" y="80"/>
                  </a:lnTo>
                  <a:lnTo>
                    <a:pt x="206" y="78"/>
                  </a:lnTo>
                  <a:close/>
                  <a:moveTo>
                    <a:pt x="25" y="0"/>
                  </a:moveTo>
                  <a:lnTo>
                    <a:pt x="30" y="0"/>
                  </a:lnTo>
                  <a:lnTo>
                    <a:pt x="32" y="5"/>
                  </a:lnTo>
                  <a:lnTo>
                    <a:pt x="36" y="2"/>
                  </a:lnTo>
                  <a:lnTo>
                    <a:pt x="40" y="2"/>
                  </a:lnTo>
                  <a:lnTo>
                    <a:pt x="43" y="3"/>
                  </a:lnTo>
                  <a:lnTo>
                    <a:pt x="47" y="2"/>
                  </a:lnTo>
                  <a:lnTo>
                    <a:pt x="53" y="2"/>
                  </a:lnTo>
                  <a:lnTo>
                    <a:pt x="54" y="2"/>
                  </a:lnTo>
                  <a:lnTo>
                    <a:pt x="58" y="5"/>
                  </a:lnTo>
                  <a:lnTo>
                    <a:pt x="71" y="7"/>
                  </a:lnTo>
                  <a:lnTo>
                    <a:pt x="77" y="7"/>
                  </a:lnTo>
                  <a:lnTo>
                    <a:pt x="84" y="5"/>
                  </a:lnTo>
                  <a:lnTo>
                    <a:pt x="90" y="5"/>
                  </a:lnTo>
                  <a:lnTo>
                    <a:pt x="92" y="7"/>
                  </a:lnTo>
                  <a:lnTo>
                    <a:pt x="97" y="9"/>
                  </a:lnTo>
                  <a:lnTo>
                    <a:pt x="101" y="5"/>
                  </a:lnTo>
                  <a:lnTo>
                    <a:pt x="103" y="5"/>
                  </a:lnTo>
                  <a:lnTo>
                    <a:pt x="112" y="11"/>
                  </a:lnTo>
                  <a:lnTo>
                    <a:pt x="114" y="9"/>
                  </a:lnTo>
                  <a:lnTo>
                    <a:pt x="116" y="9"/>
                  </a:lnTo>
                  <a:lnTo>
                    <a:pt x="118" y="7"/>
                  </a:lnTo>
                  <a:lnTo>
                    <a:pt x="122" y="9"/>
                  </a:lnTo>
                  <a:lnTo>
                    <a:pt x="122" y="9"/>
                  </a:lnTo>
                  <a:lnTo>
                    <a:pt x="124" y="11"/>
                  </a:lnTo>
                  <a:lnTo>
                    <a:pt x="124" y="15"/>
                  </a:lnTo>
                  <a:lnTo>
                    <a:pt x="124" y="17"/>
                  </a:lnTo>
                  <a:lnTo>
                    <a:pt x="129" y="17"/>
                  </a:lnTo>
                  <a:lnTo>
                    <a:pt x="135" y="18"/>
                  </a:lnTo>
                  <a:lnTo>
                    <a:pt x="139" y="22"/>
                  </a:lnTo>
                  <a:lnTo>
                    <a:pt x="142" y="20"/>
                  </a:lnTo>
                  <a:lnTo>
                    <a:pt x="146" y="24"/>
                  </a:lnTo>
                  <a:lnTo>
                    <a:pt x="150" y="24"/>
                  </a:lnTo>
                  <a:lnTo>
                    <a:pt x="154" y="26"/>
                  </a:lnTo>
                  <a:lnTo>
                    <a:pt x="155" y="22"/>
                  </a:lnTo>
                  <a:lnTo>
                    <a:pt x="163" y="22"/>
                  </a:lnTo>
                  <a:lnTo>
                    <a:pt x="167" y="24"/>
                  </a:lnTo>
                  <a:lnTo>
                    <a:pt x="170" y="24"/>
                  </a:lnTo>
                  <a:lnTo>
                    <a:pt x="176" y="26"/>
                  </a:lnTo>
                  <a:lnTo>
                    <a:pt x="183" y="26"/>
                  </a:lnTo>
                  <a:lnTo>
                    <a:pt x="189" y="28"/>
                  </a:lnTo>
                  <a:lnTo>
                    <a:pt x="191" y="30"/>
                  </a:lnTo>
                  <a:lnTo>
                    <a:pt x="191" y="32"/>
                  </a:lnTo>
                  <a:lnTo>
                    <a:pt x="189" y="33"/>
                  </a:lnTo>
                  <a:lnTo>
                    <a:pt x="189" y="39"/>
                  </a:lnTo>
                  <a:lnTo>
                    <a:pt x="189" y="43"/>
                  </a:lnTo>
                  <a:lnTo>
                    <a:pt x="187" y="46"/>
                  </a:lnTo>
                  <a:lnTo>
                    <a:pt x="182" y="50"/>
                  </a:lnTo>
                  <a:lnTo>
                    <a:pt x="182" y="50"/>
                  </a:lnTo>
                  <a:lnTo>
                    <a:pt x="180" y="52"/>
                  </a:lnTo>
                  <a:lnTo>
                    <a:pt x="180" y="52"/>
                  </a:lnTo>
                  <a:lnTo>
                    <a:pt x="178" y="54"/>
                  </a:lnTo>
                  <a:lnTo>
                    <a:pt x="178" y="54"/>
                  </a:lnTo>
                  <a:lnTo>
                    <a:pt x="176" y="54"/>
                  </a:lnTo>
                  <a:lnTo>
                    <a:pt x="174" y="56"/>
                  </a:lnTo>
                  <a:lnTo>
                    <a:pt x="172" y="56"/>
                  </a:lnTo>
                  <a:lnTo>
                    <a:pt x="167" y="56"/>
                  </a:lnTo>
                  <a:lnTo>
                    <a:pt x="163" y="58"/>
                  </a:lnTo>
                  <a:lnTo>
                    <a:pt x="159" y="60"/>
                  </a:lnTo>
                  <a:lnTo>
                    <a:pt x="161" y="61"/>
                  </a:lnTo>
                  <a:lnTo>
                    <a:pt x="159" y="65"/>
                  </a:lnTo>
                  <a:lnTo>
                    <a:pt x="157" y="67"/>
                  </a:lnTo>
                  <a:lnTo>
                    <a:pt x="157" y="67"/>
                  </a:lnTo>
                  <a:lnTo>
                    <a:pt x="157" y="65"/>
                  </a:lnTo>
                  <a:lnTo>
                    <a:pt x="155" y="65"/>
                  </a:lnTo>
                  <a:lnTo>
                    <a:pt x="150" y="75"/>
                  </a:lnTo>
                  <a:lnTo>
                    <a:pt x="148" y="75"/>
                  </a:lnTo>
                  <a:lnTo>
                    <a:pt x="140" y="86"/>
                  </a:lnTo>
                  <a:lnTo>
                    <a:pt x="139" y="89"/>
                  </a:lnTo>
                  <a:lnTo>
                    <a:pt x="142" y="93"/>
                  </a:lnTo>
                  <a:lnTo>
                    <a:pt x="142" y="97"/>
                  </a:lnTo>
                  <a:lnTo>
                    <a:pt x="144" y="99"/>
                  </a:lnTo>
                  <a:lnTo>
                    <a:pt x="150" y="104"/>
                  </a:lnTo>
                  <a:lnTo>
                    <a:pt x="146" y="108"/>
                  </a:lnTo>
                  <a:lnTo>
                    <a:pt x="140" y="108"/>
                  </a:lnTo>
                  <a:lnTo>
                    <a:pt x="140" y="114"/>
                  </a:lnTo>
                  <a:lnTo>
                    <a:pt x="135" y="121"/>
                  </a:lnTo>
                  <a:lnTo>
                    <a:pt x="133" y="125"/>
                  </a:lnTo>
                  <a:lnTo>
                    <a:pt x="135" y="127"/>
                  </a:lnTo>
                  <a:lnTo>
                    <a:pt x="133" y="129"/>
                  </a:lnTo>
                  <a:lnTo>
                    <a:pt x="127" y="129"/>
                  </a:lnTo>
                  <a:lnTo>
                    <a:pt x="118" y="134"/>
                  </a:lnTo>
                  <a:lnTo>
                    <a:pt x="118" y="138"/>
                  </a:lnTo>
                  <a:lnTo>
                    <a:pt x="114" y="144"/>
                  </a:lnTo>
                  <a:lnTo>
                    <a:pt x="111" y="142"/>
                  </a:lnTo>
                  <a:lnTo>
                    <a:pt x="107" y="140"/>
                  </a:lnTo>
                  <a:lnTo>
                    <a:pt x="105" y="142"/>
                  </a:lnTo>
                  <a:lnTo>
                    <a:pt x="103" y="146"/>
                  </a:lnTo>
                  <a:lnTo>
                    <a:pt x="99" y="142"/>
                  </a:lnTo>
                  <a:lnTo>
                    <a:pt x="97" y="142"/>
                  </a:lnTo>
                  <a:lnTo>
                    <a:pt x="96" y="144"/>
                  </a:lnTo>
                  <a:lnTo>
                    <a:pt x="92" y="144"/>
                  </a:lnTo>
                  <a:lnTo>
                    <a:pt x="84" y="142"/>
                  </a:lnTo>
                  <a:lnTo>
                    <a:pt x="81" y="144"/>
                  </a:lnTo>
                  <a:lnTo>
                    <a:pt x="75" y="144"/>
                  </a:lnTo>
                  <a:lnTo>
                    <a:pt x="69" y="149"/>
                  </a:lnTo>
                  <a:lnTo>
                    <a:pt x="64" y="149"/>
                  </a:lnTo>
                  <a:lnTo>
                    <a:pt x="62" y="151"/>
                  </a:lnTo>
                  <a:lnTo>
                    <a:pt x="62" y="155"/>
                  </a:lnTo>
                  <a:lnTo>
                    <a:pt x="56" y="157"/>
                  </a:lnTo>
                  <a:lnTo>
                    <a:pt x="51" y="157"/>
                  </a:lnTo>
                  <a:lnTo>
                    <a:pt x="45" y="151"/>
                  </a:lnTo>
                  <a:lnTo>
                    <a:pt x="41" y="144"/>
                  </a:lnTo>
                  <a:lnTo>
                    <a:pt x="43" y="142"/>
                  </a:lnTo>
                  <a:lnTo>
                    <a:pt x="36" y="136"/>
                  </a:lnTo>
                  <a:lnTo>
                    <a:pt x="30" y="134"/>
                  </a:lnTo>
                  <a:lnTo>
                    <a:pt x="28" y="134"/>
                  </a:lnTo>
                  <a:lnTo>
                    <a:pt x="28" y="131"/>
                  </a:lnTo>
                  <a:lnTo>
                    <a:pt x="26" y="127"/>
                  </a:lnTo>
                  <a:lnTo>
                    <a:pt x="30" y="119"/>
                  </a:lnTo>
                  <a:lnTo>
                    <a:pt x="34" y="116"/>
                  </a:lnTo>
                  <a:lnTo>
                    <a:pt x="34" y="112"/>
                  </a:lnTo>
                  <a:lnTo>
                    <a:pt x="30" y="112"/>
                  </a:lnTo>
                  <a:lnTo>
                    <a:pt x="28" y="106"/>
                  </a:lnTo>
                  <a:lnTo>
                    <a:pt x="34" y="103"/>
                  </a:lnTo>
                  <a:lnTo>
                    <a:pt x="34" y="95"/>
                  </a:lnTo>
                  <a:lnTo>
                    <a:pt x="28" y="93"/>
                  </a:lnTo>
                  <a:lnTo>
                    <a:pt x="25" y="84"/>
                  </a:lnTo>
                  <a:lnTo>
                    <a:pt x="28" y="84"/>
                  </a:lnTo>
                  <a:lnTo>
                    <a:pt x="32" y="84"/>
                  </a:lnTo>
                  <a:lnTo>
                    <a:pt x="36" y="78"/>
                  </a:lnTo>
                  <a:lnTo>
                    <a:pt x="34" y="75"/>
                  </a:lnTo>
                  <a:lnTo>
                    <a:pt x="38" y="71"/>
                  </a:lnTo>
                  <a:lnTo>
                    <a:pt x="38" y="60"/>
                  </a:lnTo>
                  <a:lnTo>
                    <a:pt x="38" y="56"/>
                  </a:lnTo>
                  <a:lnTo>
                    <a:pt x="43" y="50"/>
                  </a:lnTo>
                  <a:lnTo>
                    <a:pt x="45" y="50"/>
                  </a:lnTo>
                  <a:lnTo>
                    <a:pt x="47" y="46"/>
                  </a:lnTo>
                  <a:lnTo>
                    <a:pt x="43" y="41"/>
                  </a:lnTo>
                  <a:lnTo>
                    <a:pt x="43" y="37"/>
                  </a:lnTo>
                  <a:lnTo>
                    <a:pt x="34" y="37"/>
                  </a:lnTo>
                  <a:lnTo>
                    <a:pt x="32" y="39"/>
                  </a:lnTo>
                  <a:lnTo>
                    <a:pt x="23" y="37"/>
                  </a:lnTo>
                  <a:lnTo>
                    <a:pt x="17" y="41"/>
                  </a:lnTo>
                  <a:lnTo>
                    <a:pt x="15" y="39"/>
                  </a:lnTo>
                  <a:lnTo>
                    <a:pt x="15" y="35"/>
                  </a:lnTo>
                  <a:lnTo>
                    <a:pt x="13" y="33"/>
                  </a:lnTo>
                  <a:lnTo>
                    <a:pt x="6" y="35"/>
                  </a:lnTo>
                  <a:lnTo>
                    <a:pt x="6" y="33"/>
                  </a:lnTo>
                  <a:lnTo>
                    <a:pt x="10" y="30"/>
                  </a:lnTo>
                  <a:lnTo>
                    <a:pt x="6" y="30"/>
                  </a:lnTo>
                  <a:lnTo>
                    <a:pt x="8" y="28"/>
                  </a:lnTo>
                  <a:lnTo>
                    <a:pt x="8" y="26"/>
                  </a:lnTo>
                  <a:lnTo>
                    <a:pt x="8" y="22"/>
                  </a:lnTo>
                  <a:lnTo>
                    <a:pt x="6" y="26"/>
                  </a:lnTo>
                  <a:lnTo>
                    <a:pt x="4" y="26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2" y="11"/>
                  </a:lnTo>
                  <a:lnTo>
                    <a:pt x="8" y="9"/>
                  </a:lnTo>
                  <a:lnTo>
                    <a:pt x="10" y="9"/>
                  </a:lnTo>
                  <a:lnTo>
                    <a:pt x="15" y="9"/>
                  </a:lnTo>
                  <a:lnTo>
                    <a:pt x="17" y="7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21" y="0"/>
                  </a:lnTo>
                  <a:lnTo>
                    <a:pt x="23" y="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107">
              <a:extLst>
                <a:ext uri="{FF2B5EF4-FFF2-40B4-BE49-F238E27FC236}">
                  <a16:creationId xmlns:a16="http://schemas.microsoft.com/office/drawing/2014/main" id="{8EA720EE-0CF6-456C-92D5-6FE04CB84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27670" y="9007809"/>
              <a:ext cx="449998" cy="908659"/>
            </a:xfrm>
            <a:custGeom>
              <a:avLst/>
              <a:gdLst>
                <a:gd name="T0" fmla="*/ 20 w 52"/>
                <a:gd name="T1" fmla="*/ 2 h 105"/>
                <a:gd name="T2" fmla="*/ 22 w 52"/>
                <a:gd name="T3" fmla="*/ 8 h 105"/>
                <a:gd name="T4" fmla="*/ 37 w 52"/>
                <a:gd name="T5" fmla="*/ 6 h 105"/>
                <a:gd name="T6" fmla="*/ 48 w 52"/>
                <a:gd name="T7" fmla="*/ 4 h 105"/>
                <a:gd name="T8" fmla="*/ 52 w 52"/>
                <a:gd name="T9" fmla="*/ 13 h 105"/>
                <a:gd name="T10" fmla="*/ 48 w 52"/>
                <a:gd name="T11" fmla="*/ 17 h 105"/>
                <a:gd name="T12" fmla="*/ 43 w 52"/>
                <a:gd name="T13" fmla="*/ 27 h 105"/>
                <a:gd name="T14" fmla="*/ 39 w 52"/>
                <a:gd name="T15" fmla="*/ 42 h 105"/>
                <a:gd name="T16" fmla="*/ 37 w 52"/>
                <a:gd name="T17" fmla="*/ 51 h 105"/>
                <a:gd name="T18" fmla="*/ 30 w 52"/>
                <a:gd name="T19" fmla="*/ 51 h 105"/>
                <a:gd name="T20" fmla="*/ 39 w 52"/>
                <a:gd name="T21" fmla="*/ 62 h 105"/>
                <a:gd name="T22" fmla="*/ 33 w 52"/>
                <a:gd name="T23" fmla="*/ 73 h 105"/>
                <a:gd name="T24" fmla="*/ 39 w 52"/>
                <a:gd name="T25" fmla="*/ 79 h 105"/>
                <a:gd name="T26" fmla="*/ 35 w 52"/>
                <a:gd name="T27" fmla="*/ 86 h 105"/>
                <a:gd name="T28" fmla="*/ 33 w 52"/>
                <a:gd name="T29" fmla="*/ 98 h 105"/>
                <a:gd name="T30" fmla="*/ 33 w 52"/>
                <a:gd name="T31" fmla="*/ 101 h 105"/>
                <a:gd name="T32" fmla="*/ 28 w 52"/>
                <a:gd name="T33" fmla="*/ 103 h 105"/>
                <a:gd name="T34" fmla="*/ 20 w 52"/>
                <a:gd name="T35" fmla="*/ 103 h 105"/>
                <a:gd name="T36" fmla="*/ 7 w 52"/>
                <a:gd name="T37" fmla="*/ 105 h 105"/>
                <a:gd name="T38" fmla="*/ 7 w 52"/>
                <a:gd name="T39" fmla="*/ 101 h 105"/>
                <a:gd name="T40" fmla="*/ 9 w 52"/>
                <a:gd name="T41" fmla="*/ 86 h 105"/>
                <a:gd name="T42" fmla="*/ 9 w 52"/>
                <a:gd name="T43" fmla="*/ 77 h 105"/>
                <a:gd name="T44" fmla="*/ 7 w 52"/>
                <a:gd name="T45" fmla="*/ 75 h 105"/>
                <a:gd name="T46" fmla="*/ 3 w 52"/>
                <a:gd name="T47" fmla="*/ 75 h 105"/>
                <a:gd name="T48" fmla="*/ 9 w 52"/>
                <a:gd name="T49" fmla="*/ 70 h 105"/>
                <a:gd name="T50" fmla="*/ 7 w 52"/>
                <a:gd name="T51" fmla="*/ 66 h 105"/>
                <a:gd name="T52" fmla="*/ 3 w 52"/>
                <a:gd name="T53" fmla="*/ 71 h 105"/>
                <a:gd name="T54" fmla="*/ 0 w 52"/>
                <a:gd name="T55" fmla="*/ 68 h 105"/>
                <a:gd name="T56" fmla="*/ 5 w 52"/>
                <a:gd name="T57" fmla="*/ 53 h 105"/>
                <a:gd name="T58" fmla="*/ 9 w 52"/>
                <a:gd name="T59" fmla="*/ 43 h 105"/>
                <a:gd name="T60" fmla="*/ 13 w 52"/>
                <a:gd name="T61" fmla="*/ 34 h 105"/>
                <a:gd name="T62" fmla="*/ 11 w 52"/>
                <a:gd name="T63" fmla="*/ 28 h 105"/>
                <a:gd name="T64" fmla="*/ 13 w 52"/>
                <a:gd name="T65" fmla="*/ 21 h 105"/>
                <a:gd name="T66" fmla="*/ 11 w 52"/>
                <a:gd name="T67" fmla="*/ 6 h 105"/>
                <a:gd name="T68" fmla="*/ 18 w 52"/>
                <a:gd name="T69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" h="105">
                  <a:moveTo>
                    <a:pt x="18" y="0"/>
                  </a:moveTo>
                  <a:lnTo>
                    <a:pt x="20" y="2"/>
                  </a:lnTo>
                  <a:lnTo>
                    <a:pt x="20" y="6"/>
                  </a:lnTo>
                  <a:lnTo>
                    <a:pt x="22" y="8"/>
                  </a:lnTo>
                  <a:lnTo>
                    <a:pt x="28" y="4"/>
                  </a:lnTo>
                  <a:lnTo>
                    <a:pt x="37" y="6"/>
                  </a:lnTo>
                  <a:lnTo>
                    <a:pt x="39" y="4"/>
                  </a:lnTo>
                  <a:lnTo>
                    <a:pt x="48" y="4"/>
                  </a:lnTo>
                  <a:lnTo>
                    <a:pt x="48" y="8"/>
                  </a:lnTo>
                  <a:lnTo>
                    <a:pt x="52" y="13"/>
                  </a:lnTo>
                  <a:lnTo>
                    <a:pt x="50" y="17"/>
                  </a:lnTo>
                  <a:lnTo>
                    <a:pt x="48" y="17"/>
                  </a:lnTo>
                  <a:lnTo>
                    <a:pt x="43" y="23"/>
                  </a:lnTo>
                  <a:lnTo>
                    <a:pt x="43" y="27"/>
                  </a:lnTo>
                  <a:lnTo>
                    <a:pt x="43" y="38"/>
                  </a:lnTo>
                  <a:lnTo>
                    <a:pt x="39" y="42"/>
                  </a:lnTo>
                  <a:lnTo>
                    <a:pt x="41" y="45"/>
                  </a:lnTo>
                  <a:lnTo>
                    <a:pt x="37" y="51"/>
                  </a:lnTo>
                  <a:lnTo>
                    <a:pt x="33" y="51"/>
                  </a:lnTo>
                  <a:lnTo>
                    <a:pt x="30" y="51"/>
                  </a:lnTo>
                  <a:lnTo>
                    <a:pt x="33" y="60"/>
                  </a:lnTo>
                  <a:lnTo>
                    <a:pt x="39" y="62"/>
                  </a:lnTo>
                  <a:lnTo>
                    <a:pt x="39" y="70"/>
                  </a:lnTo>
                  <a:lnTo>
                    <a:pt x="33" y="73"/>
                  </a:lnTo>
                  <a:lnTo>
                    <a:pt x="35" y="79"/>
                  </a:lnTo>
                  <a:lnTo>
                    <a:pt x="39" y="79"/>
                  </a:lnTo>
                  <a:lnTo>
                    <a:pt x="39" y="83"/>
                  </a:lnTo>
                  <a:lnTo>
                    <a:pt x="35" y="86"/>
                  </a:lnTo>
                  <a:lnTo>
                    <a:pt x="31" y="94"/>
                  </a:lnTo>
                  <a:lnTo>
                    <a:pt x="33" y="98"/>
                  </a:lnTo>
                  <a:lnTo>
                    <a:pt x="33" y="101"/>
                  </a:lnTo>
                  <a:lnTo>
                    <a:pt x="33" y="101"/>
                  </a:lnTo>
                  <a:lnTo>
                    <a:pt x="31" y="103"/>
                  </a:lnTo>
                  <a:lnTo>
                    <a:pt x="28" y="103"/>
                  </a:lnTo>
                  <a:lnTo>
                    <a:pt x="22" y="105"/>
                  </a:lnTo>
                  <a:lnTo>
                    <a:pt x="20" y="103"/>
                  </a:lnTo>
                  <a:lnTo>
                    <a:pt x="13" y="101"/>
                  </a:lnTo>
                  <a:lnTo>
                    <a:pt x="7" y="105"/>
                  </a:lnTo>
                  <a:lnTo>
                    <a:pt x="7" y="103"/>
                  </a:lnTo>
                  <a:lnTo>
                    <a:pt x="7" y="101"/>
                  </a:lnTo>
                  <a:lnTo>
                    <a:pt x="9" y="96"/>
                  </a:lnTo>
                  <a:lnTo>
                    <a:pt x="9" y="86"/>
                  </a:lnTo>
                  <a:lnTo>
                    <a:pt x="11" y="83"/>
                  </a:lnTo>
                  <a:lnTo>
                    <a:pt x="9" y="77"/>
                  </a:lnTo>
                  <a:lnTo>
                    <a:pt x="11" y="75"/>
                  </a:lnTo>
                  <a:lnTo>
                    <a:pt x="7" y="75"/>
                  </a:lnTo>
                  <a:lnTo>
                    <a:pt x="5" y="77"/>
                  </a:lnTo>
                  <a:lnTo>
                    <a:pt x="3" y="75"/>
                  </a:lnTo>
                  <a:lnTo>
                    <a:pt x="3" y="73"/>
                  </a:lnTo>
                  <a:lnTo>
                    <a:pt x="9" y="70"/>
                  </a:lnTo>
                  <a:lnTo>
                    <a:pt x="7" y="68"/>
                  </a:lnTo>
                  <a:lnTo>
                    <a:pt x="7" y="66"/>
                  </a:lnTo>
                  <a:lnTo>
                    <a:pt x="3" y="68"/>
                  </a:lnTo>
                  <a:lnTo>
                    <a:pt x="3" y="71"/>
                  </a:lnTo>
                  <a:lnTo>
                    <a:pt x="0" y="71"/>
                  </a:lnTo>
                  <a:lnTo>
                    <a:pt x="0" y="68"/>
                  </a:lnTo>
                  <a:lnTo>
                    <a:pt x="2" y="58"/>
                  </a:lnTo>
                  <a:lnTo>
                    <a:pt x="5" y="53"/>
                  </a:lnTo>
                  <a:lnTo>
                    <a:pt x="5" y="49"/>
                  </a:lnTo>
                  <a:lnTo>
                    <a:pt x="9" y="43"/>
                  </a:lnTo>
                  <a:lnTo>
                    <a:pt x="9" y="38"/>
                  </a:lnTo>
                  <a:lnTo>
                    <a:pt x="13" y="34"/>
                  </a:lnTo>
                  <a:lnTo>
                    <a:pt x="15" y="30"/>
                  </a:lnTo>
                  <a:lnTo>
                    <a:pt x="11" y="28"/>
                  </a:lnTo>
                  <a:lnTo>
                    <a:pt x="13" y="23"/>
                  </a:lnTo>
                  <a:lnTo>
                    <a:pt x="13" y="21"/>
                  </a:lnTo>
                  <a:lnTo>
                    <a:pt x="13" y="12"/>
                  </a:lnTo>
                  <a:lnTo>
                    <a:pt x="11" y="6"/>
                  </a:lnTo>
                  <a:lnTo>
                    <a:pt x="11" y="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101">
              <a:extLst>
                <a:ext uri="{FF2B5EF4-FFF2-40B4-BE49-F238E27FC236}">
                  <a16:creationId xmlns:a16="http://schemas.microsoft.com/office/drawing/2014/main" id="{D19B1DED-DBD9-4C16-B4BB-FB8A540D6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04231" y="6863153"/>
              <a:ext cx="397674" cy="505618"/>
            </a:xfrm>
            <a:custGeom>
              <a:avLst/>
              <a:gdLst>
                <a:gd name="T0" fmla="*/ 57 w 70"/>
                <a:gd name="T1" fmla="*/ 3 h 89"/>
                <a:gd name="T2" fmla="*/ 53 w 70"/>
                <a:gd name="T3" fmla="*/ 7 h 89"/>
                <a:gd name="T4" fmla="*/ 47 w 70"/>
                <a:gd name="T5" fmla="*/ 13 h 89"/>
                <a:gd name="T6" fmla="*/ 47 w 70"/>
                <a:gd name="T7" fmla="*/ 28 h 89"/>
                <a:gd name="T8" fmla="*/ 53 w 70"/>
                <a:gd name="T9" fmla="*/ 22 h 89"/>
                <a:gd name="T10" fmla="*/ 64 w 70"/>
                <a:gd name="T11" fmla="*/ 31 h 89"/>
                <a:gd name="T12" fmla="*/ 64 w 70"/>
                <a:gd name="T13" fmla="*/ 35 h 89"/>
                <a:gd name="T14" fmla="*/ 68 w 70"/>
                <a:gd name="T15" fmla="*/ 43 h 89"/>
                <a:gd name="T16" fmla="*/ 68 w 70"/>
                <a:gd name="T17" fmla="*/ 50 h 89"/>
                <a:gd name="T18" fmla="*/ 66 w 70"/>
                <a:gd name="T19" fmla="*/ 63 h 89"/>
                <a:gd name="T20" fmla="*/ 60 w 70"/>
                <a:gd name="T21" fmla="*/ 71 h 89"/>
                <a:gd name="T22" fmla="*/ 57 w 70"/>
                <a:gd name="T23" fmla="*/ 74 h 89"/>
                <a:gd name="T24" fmla="*/ 53 w 70"/>
                <a:gd name="T25" fmla="*/ 76 h 89"/>
                <a:gd name="T26" fmla="*/ 40 w 70"/>
                <a:gd name="T27" fmla="*/ 80 h 89"/>
                <a:gd name="T28" fmla="*/ 36 w 70"/>
                <a:gd name="T29" fmla="*/ 80 h 89"/>
                <a:gd name="T30" fmla="*/ 28 w 70"/>
                <a:gd name="T31" fmla="*/ 87 h 89"/>
                <a:gd name="T32" fmla="*/ 15 w 70"/>
                <a:gd name="T33" fmla="*/ 87 h 89"/>
                <a:gd name="T34" fmla="*/ 10 w 70"/>
                <a:gd name="T35" fmla="*/ 87 h 89"/>
                <a:gd name="T36" fmla="*/ 10 w 70"/>
                <a:gd name="T37" fmla="*/ 86 h 89"/>
                <a:gd name="T38" fmla="*/ 14 w 70"/>
                <a:gd name="T39" fmla="*/ 80 h 89"/>
                <a:gd name="T40" fmla="*/ 2 w 70"/>
                <a:gd name="T41" fmla="*/ 80 h 89"/>
                <a:gd name="T42" fmla="*/ 12 w 70"/>
                <a:gd name="T43" fmla="*/ 72 h 89"/>
                <a:gd name="T44" fmla="*/ 6 w 70"/>
                <a:gd name="T45" fmla="*/ 71 h 89"/>
                <a:gd name="T46" fmla="*/ 10 w 70"/>
                <a:gd name="T47" fmla="*/ 71 h 89"/>
                <a:gd name="T48" fmla="*/ 12 w 70"/>
                <a:gd name="T49" fmla="*/ 69 h 89"/>
                <a:gd name="T50" fmla="*/ 15 w 70"/>
                <a:gd name="T51" fmla="*/ 63 h 89"/>
                <a:gd name="T52" fmla="*/ 25 w 70"/>
                <a:gd name="T53" fmla="*/ 61 h 89"/>
                <a:gd name="T54" fmla="*/ 17 w 70"/>
                <a:gd name="T55" fmla="*/ 63 h 89"/>
                <a:gd name="T56" fmla="*/ 10 w 70"/>
                <a:gd name="T57" fmla="*/ 63 h 89"/>
                <a:gd name="T58" fmla="*/ 17 w 70"/>
                <a:gd name="T59" fmla="*/ 56 h 89"/>
                <a:gd name="T60" fmla="*/ 27 w 70"/>
                <a:gd name="T61" fmla="*/ 48 h 89"/>
                <a:gd name="T62" fmla="*/ 12 w 70"/>
                <a:gd name="T63" fmla="*/ 44 h 89"/>
                <a:gd name="T64" fmla="*/ 8 w 70"/>
                <a:gd name="T65" fmla="*/ 43 h 89"/>
                <a:gd name="T66" fmla="*/ 14 w 70"/>
                <a:gd name="T67" fmla="*/ 39 h 89"/>
                <a:gd name="T68" fmla="*/ 17 w 70"/>
                <a:gd name="T69" fmla="*/ 35 h 89"/>
                <a:gd name="T70" fmla="*/ 8 w 70"/>
                <a:gd name="T71" fmla="*/ 29 h 89"/>
                <a:gd name="T72" fmla="*/ 15 w 70"/>
                <a:gd name="T73" fmla="*/ 31 h 89"/>
                <a:gd name="T74" fmla="*/ 12 w 70"/>
                <a:gd name="T75" fmla="*/ 24 h 89"/>
                <a:gd name="T76" fmla="*/ 15 w 70"/>
                <a:gd name="T77" fmla="*/ 24 h 89"/>
                <a:gd name="T78" fmla="*/ 23 w 70"/>
                <a:gd name="T79" fmla="*/ 26 h 89"/>
                <a:gd name="T80" fmla="*/ 32 w 70"/>
                <a:gd name="T81" fmla="*/ 24 h 89"/>
                <a:gd name="T82" fmla="*/ 40 w 70"/>
                <a:gd name="T83" fmla="*/ 16 h 89"/>
                <a:gd name="T84" fmla="*/ 36 w 70"/>
                <a:gd name="T85" fmla="*/ 16 h 89"/>
                <a:gd name="T86" fmla="*/ 34 w 70"/>
                <a:gd name="T87" fmla="*/ 13 h 89"/>
                <a:gd name="T88" fmla="*/ 38 w 70"/>
                <a:gd name="T89" fmla="*/ 11 h 89"/>
                <a:gd name="T90" fmla="*/ 38 w 70"/>
                <a:gd name="T91" fmla="*/ 7 h 89"/>
                <a:gd name="T92" fmla="*/ 43 w 70"/>
                <a:gd name="T93" fmla="*/ 5 h 89"/>
                <a:gd name="T94" fmla="*/ 47 w 70"/>
                <a:gd name="T95" fmla="*/ 1 h 89"/>
                <a:gd name="T96" fmla="*/ 47 w 70"/>
                <a:gd name="T97" fmla="*/ 9 h 89"/>
                <a:gd name="T98" fmla="*/ 53 w 70"/>
                <a:gd name="T99" fmla="*/ 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0" h="89">
                  <a:moveTo>
                    <a:pt x="51" y="0"/>
                  </a:moveTo>
                  <a:lnTo>
                    <a:pt x="55" y="1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1" y="7"/>
                  </a:lnTo>
                  <a:lnTo>
                    <a:pt x="53" y="7"/>
                  </a:lnTo>
                  <a:lnTo>
                    <a:pt x="51" y="9"/>
                  </a:lnTo>
                  <a:lnTo>
                    <a:pt x="49" y="11"/>
                  </a:lnTo>
                  <a:lnTo>
                    <a:pt x="47" y="13"/>
                  </a:lnTo>
                  <a:lnTo>
                    <a:pt x="43" y="14"/>
                  </a:lnTo>
                  <a:lnTo>
                    <a:pt x="40" y="22"/>
                  </a:lnTo>
                  <a:lnTo>
                    <a:pt x="47" y="28"/>
                  </a:lnTo>
                  <a:lnTo>
                    <a:pt x="51" y="28"/>
                  </a:lnTo>
                  <a:lnTo>
                    <a:pt x="51" y="22"/>
                  </a:lnTo>
                  <a:lnTo>
                    <a:pt x="53" y="22"/>
                  </a:lnTo>
                  <a:lnTo>
                    <a:pt x="58" y="24"/>
                  </a:lnTo>
                  <a:lnTo>
                    <a:pt x="60" y="29"/>
                  </a:lnTo>
                  <a:lnTo>
                    <a:pt x="64" y="31"/>
                  </a:lnTo>
                  <a:lnTo>
                    <a:pt x="68" y="33"/>
                  </a:lnTo>
                  <a:lnTo>
                    <a:pt x="66" y="33"/>
                  </a:lnTo>
                  <a:lnTo>
                    <a:pt x="64" y="35"/>
                  </a:lnTo>
                  <a:lnTo>
                    <a:pt x="66" y="37"/>
                  </a:lnTo>
                  <a:lnTo>
                    <a:pt x="66" y="41"/>
                  </a:lnTo>
                  <a:lnTo>
                    <a:pt x="68" y="43"/>
                  </a:lnTo>
                  <a:lnTo>
                    <a:pt x="68" y="46"/>
                  </a:lnTo>
                  <a:lnTo>
                    <a:pt x="66" y="48"/>
                  </a:lnTo>
                  <a:lnTo>
                    <a:pt x="68" y="50"/>
                  </a:lnTo>
                  <a:lnTo>
                    <a:pt x="70" y="57"/>
                  </a:lnTo>
                  <a:lnTo>
                    <a:pt x="68" y="61"/>
                  </a:lnTo>
                  <a:lnTo>
                    <a:pt x="66" y="63"/>
                  </a:lnTo>
                  <a:lnTo>
                    <a:pt x="66" y="67"/>
                  </a:lnTo>
                  <a:lnTo>
                    <a:pt x="64" y="69"/>
                  </a:lnTo>
                  <a:lnTo>
                    <a:pt x="60" y="71"/>
                  </a:lnTo>
                  <a:lnTo>
                    <a:pt x="64" y="74"/>
                  </a:lnTo>
                  <a:lnTo>
                    <a:pt x="58" y="74"/>
                  </a:lnTo>
                  <a:lnTo>
                    <a:pt x="57" y="74"/>
                  </a:lnTo>
                  <a:lnTo>
                    <a:pt x="55" y="76"/>
                  </a:lnTo>
                  <a:lnTo>
                    <a:pt x="55" y="72"/>
                  </a:lnTo>
                  <a:lnTo>
                    <a:pt x="53" y="76"/>
                  </a:lnTo>
                  <a:lnTo>
                    <a:pt x="43" y="76"/>
                  </a:lnTo>
                  <a:lnTo>
                    <a:pt x="43" y="80"/>
                  </a:lnTo>
                  <a:lnTo>
                    <a:pt x="40" y="80"/>
                  </a:lnTo>
                  <a:lnTo>
                    <a:pt x="38" y="84"/>
                  </a:lnTo>
                  <a:lnTo>
                    <a:pt x="34" y="84"/>
                  </a:lnTo>
                  <a:lnTo>
                    <a:pt x="36" y="80"/>
                  </a:lnTo>
                  <a:lnTo>
                    <a:pt x="32" y="80"/>
                  </a:lnTo>
                  <a:lnTo>
                    <a:pt x="34" y="84"/>
                  </a:lnTo>
                  <a:lnTo>
                    <a:pt x="28" y="87"/>
                  </a:lnTo>
                  <a:lnTo>
                    <a:pt x="23" y="87"/>
                  </a:lnTo>
                  <a:lnTo>
                    <a:pt x="17" y="89"/>
                  </a:lnTo>
                  <a:lnTo>
                    <a:pt x="15" y="87"/>
                  </a:lnTo>
                  <a:lnTo>
                    <a:pt x="12" y="89"/>
                  </a:lnTo>
                  <a:lnTo>
                    <a:pt x="12" y="87"/>
                  </a:lnTo>
                  <a:lnTo>
                    <a:pt x="10" y="87"/>
                  </a:lnTo>
                  <a:lnTo>
                    <a:pt x="15" y="86"/>
                  </a:lnTo>
                  <a:lnTo>
                    <a:pt x="15" y="82"/>
                  </a:lnTo>
                  <a:lnTo>
                    <a:pt x="10" y="86"/>
                  </a:lnTo>
                  <a:lnTo>
                    <a:pt x="4" y="86"/>
                  </a:lnTo>
                  <a:lnTo>
                    <a:pt x="8" y="84"/>
                  </a:lnTo>
                  <a:lnTo>
                    <a:pt x="14" y="80"/>
                  </a:lnTo>
                  <a:lnTo>
                    <a:pt x="6" y="82"/>
                  </a:lnTo>
                  <a:lnTo>
                    <a:pt x="4" y="80"/>
                  </a:lnTo>
                  <a:lnTo>
                    <a:pt x="2" y="80"/>
                  </a:lnTo>
                  <a:lnTo>
                    <a:pt x="4" y="76"/>
                  </a:lnTo>
                  <a:lnTo>
                    <a:pt x="8" y="76"/>
                  </a:lnTo>
                  <a:lnTo>
                    <a:pt x="12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6" y="71"/>
                  </a:lnTo>
                  <a:lnTo>
                    <a:pt x="6" y="71"/>
                  </a:lnTo>
                  <a:lnTo>
                    <a:pt x="6" y="69"/>
                  </a:lnTo>
                  <a:lnTo>
                    <a:pt x="10" y="71"/>
                  </a:lnTo>
                  <a:lnTo>
                    <a:pt x="12" y="71"/>
                  </a:lnTo>
                  <a:lnTo>
                    <a:pt x="10" y="71"/>
                  </a:lnTo>
                  <a:lnTo>
                    <a:pt x="12" y="69"/>
                  </a:lnTo>
                  <a:lnTo>
                    <a:pt x="10" y="67"/>
                  </a:lnTo>
                  <a:lnTo>
                    <a:pt x="14" y="65"/>
                  </a:lnTo>
                  <a:lnTo>
                    <a:pt x="15" y="63"/>
                  </a:lnTo>
                  <a:lnTo>
                    <a:pt x="21" y="63"/>
                  </a:lnTo>
                  <a:lnTo>
                    <a:pt x="28" y="61"/>
                  </a:lnTo>
                  <a:lnTo>
                    <a:pt x="25" y="61"/>
                  </a:lnTo>
                  <a:lnTo>
                    <a:pt x="25" y="59"/>
                  </a:lnTo>
                  <a:lnTo>
                    <a:pt x="21" y="63"/>
                  </a:lnTo>
                  <a:lnTo>
                    <a:pt x="17" y="63"/>
                  </a:lnTo>
                  <a:lnTo>
                    <a:pt x="15" y="61"/>
                  </a:lnTo>
                  <a:lnTo>
                    <a:pt x="12" y="63"/>
                  </a:lnTo>
                  <a:lnTo>
                    <a:pt x="10" y="63"/>
                  </a:lnTo>
                  <a:lnTo>
                    <a:pt x="15" y="59"/>
                  </a:lnTo>
                  <a:lnTo>
                    <a:pt x="19" y="56"/>
                  </a:lnTo>
                  <a:lnTo>
                    <a:pt x="17" y="56"/>
                  </a:lnTo>
                  <a:lnTo>
                    <a:pt x="21" y="50"/>
                  </a:lnTo>
                  <a:lnTo>
                    <a:pt x="23" y="52"/>
                  </a:lnTo>
                  <a:lnTo>
                    <a:pt x="27" y="48"/>
                  </a:lnTo>
                  <a:lnTo>
                    <a:pt x="17" y="48"/>
                  </a:lnTo>
                  <a:lnTo>
                    <a:pt x="15" y="44"/>
                  </a:lnTo>
                  <a:lnTo>
                    <a:pt x="12" y="44"/>
                  </a:lnTo>
                  <a:lnTo>
                    <a:pt x="14" y="43"/>
                  </a:lnTo>
                  <a:lnTo>
                    <a:pt x="12" y="44"/>
                  </a:lnTo>
                  <a:lnTo>
                    <a:pt x="8" y="43"/>
                  </a:lnTo>
                  <a:lnTo>
                    <a:pt x="10" y="43"/>
                  </a:lnTo>
                  <a:lnTo>
                    <a:pt x="10" y="39"/>
                  </a:lnTo>
                  <a:lnTo>
                    <a:pt x="14" y="39"/>
                  </a:lnTo>
                  <a:lnTo>
                    <a:pt x="12" y="37"/>
                  </a:lnTo>
                  <a:lnTo>
                    <a:pt x="14" y="35"/>
                  </a:lnTo>
                  <a:lnTo>
                    <a:pt x="17" y="35"/>
                  </a:lnTo>
                  <a:lnTo>
                    <a:pt x="15" y="31"/>
                  </a:lnTo>
                  <a:lnTo>
                    <a:pt x="14" y="33"/>
                  </a:lnTo>
                  <a:lnTo>
                    <a:pt x="8" y="29"/>
                  </a:lnTo>
                  <a:lnTo>
                    <a:pt x="12" y="29"/>
                  </a:lnTo>
                  <a:lnTo>
                    <a:pt x="14" y="31"/>
                  </a:lnTo>
                  <a:lnTo>
                    <a:pt x="15" y="31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10" y="26"/>
                  </a:lnTo>
                  <a:lnTo>
                    <a:pt x="12" y="22"/>
                  </a:lnTo>
                  <a:lnTo>
                    <a:pt x="15" y="24"/>
                  </a:lnTo>
                  <a:lnTo>
                    <a:pt x="15" y="22"/>
                  </a:lnTo>
                  <a:lnTo>
                    <a:pt x="23" y="22"/>
                  </a:lnTo>
                  <a:lnTo>
                    <a:pt x="23" y="26"/>
                  </a:lnTo>
                  <a:lnTo>
                    <a:pt x="27" y="24"/>
                  </a:lnTo>
                  <a:lnTo>
                    <a:pt x="28" y="24"/>
                  </a:lnTo>
                  <a:lnTo>
                    <a:pt x="32" y="24"/>
                  </a:lnTo>
                  <a:lnTo>
                    <a:pt x="32" y="22"/>
                  </a:lnTo>
                  <a:lnTo>
                    <a:pt x="36" y="20"/>
                  </a:lnTo>
                  <a:lnTo>
                    <a:pt x="40" y="16"/>
                  </a:lnTo>
                  <a:lnTo>
                    <a:pt x="38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2" y="16"/>
                  </a:lnTo>
                  <a:lnTo>
                    <a:pt x="30" y="14"/>
                  </a:lnTo>
                  <a:lnTo>
                    <a:pt x="34" y="13"/>
                  </a:lnTo>
                  <a:lnTo>
                    <a:pt x="34" y="11"/>
                  </a:lnTo>
                  <a:lnTo>
                    <a:pt x="36" y="11"/>
                  </a:lnTo>
                  <a:lnTo>
                    <a:pt x="38" y="11"/>
                  </a:lnTo>
                  <a:lnTo>
                    <a:pt x="34" y="9"/>
                  </a:lnTo>
                  <a:lnTo>
                    <a:pt x="36" y="7"/>
                  </a:lnTo>
                  <a:lnTo>
                    <a:pt x="38" y="7"/>
                  </a:lnTo>
                  <a:lnTo>
                    <a:pt x="38" y="3"/>
                  </a:lnTo>
                  <a:lnTo>
                    <a:pt x="42" y="3"/>
                  </a:lnTo>
                  <a:lnTo>
                    <a:pt x="43" y="5"/>
                  </a:lnTo>
                  <a:lnTo>
                    <a:pt x="47" y="3"/>
                  </a:lnTo>
                  <a:lnTo>
                    <a:pt x="45" y="1"/>
                  </a:lnTo>
                  <a:lnTo>
                    <a:pt x="47" y="1"/>
                  </a:lnTo>
                  <a:lnTo>
                    <a:pt x="49" y="5"/>
                  </a:lnTo>
                  <a:lnTo>
                    <a:pt x="47" y="7"/>
                  </a:lnTo>
                  <a:lnTo>
                    <a:pt x="47" y="9"/>
                  </a:lnTo>
                  <a:lnTo>
                    <a:pt x="49" y="5"/>
                  </a:lnTo>
                  <a:lnTo>
                    <a:pt x="49" y="1"/>
                  </a:lnTo>
                  <a:lnTo>
                    <a:pt x="53" y="1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1798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102">
              <a:extLst>
                <a:ext uri="{FF2B5EF4-FFF2-40B4-BE49-F238E27FC236}">
                  <a16:creationId xmlns:a16="http://schemas.microsoft.com/office/drawing/2014/main" id="{5F42F0D9-1C84-4866-B019-196F575476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13869" y="6073482"/>
              <a:ext cx="835118" cy="1522528"/>
            </a:xfrm>
            <a:custGeom>
              <a:avLst/>
              <a:gdLst>
                <a:gd name="T0" fmla="*/ 134 w 147"/>
                <a:gd name="T1" fmla="*/ 230 h 268"/>
                <a:gd name="T2" fmla="*/ 50 w 147"/>
                <a:gd name="T3" fmla="*/ 187 h 268"/>
                <a:gd name="T4" fmla="*/ 28 w 147"/>
                <a:gd name="T5" fmla="*/ 142 h 268"/>
                <a:gd name="T6" fmla="*/ 37 w 147"/>
                <a:gd name="T7" fmla="*/ 163 h 268"/>
                <a:gd name="T8" fmla="*/ 13 w 147"/>
                <a:gd name="T9" fmla="*/ 161 h 268"/>
                <a:gd name="T10" fmla="*/ 17 w 147"/>
                <a:gd name="T11" fmla="*/ 144 h 268"/>
                <a:gd name="T12" fmla="*/ 45 w 147"/>
                <a:gd name="T13" fmla="*/ 131 h 268"/>
                <a:gd name="T14" fmla="*/ 28 w 147"/>
                <a:gd name="T15" fmla="*/ 124 h 268"/>
                <a:gd name="T16" fmla="*/ 18 w 147"/>
                <a:gd name="T17" fmla="*/ 112 h 268"/>
                <a:gd name="T18" fmla="*/ 26 w 147"/>
                <a:gd name="T19" fmla="*/ 110 h 268"/>
                <a:gd name="T20" fmla="*/ 28 w 147"/>
                <a:gd name="T21" fmla="*/ 101 h 268"/>
                <a:gd name="T22" fmla="*/ 15 w 147"/>
                <a:gd name="T23" fmla="*/ 94 h 268"/>
                <a:gd name="T24" fmla="*/ 17 w 147"/>
                <a:gd name="T25" fmla="*/ 88 h 268"/>
                <a:gd name="T26" fmla="*/ 35 w 147"/>
                <a:gd name="T27" fmla="*/ 94 h 268"/>
                <a:gd name="T28" fmla="*/ 20 w 147"/>
                <a:gd name="T29" fmla="*/ 90 h 268"/>
                <a:gd name="T30" fmla="*/ 18 w 147"/>
                <a:gd name="T31" fmla="*/ 81 h 268"/>
                <a:gd name="T32" fmla="*/ 18 w 147"/>
                <a:gd name="T33" fmla="*/ 77 h 268"/>
                <a:gd name="T34" fmla="*/ 69 w 147"/>
                <a:gd name="T35" fmla="*/ 69 h 268"/>
                <a:gd name="T36" fmla="*/ 58 w 147"/>
                <a:gd name="T37" fmla="*/ 88 h 268"/>
                <a:gd name="T38" fmla="*/ 84 w 147"/>
                <a:gd name="T39" fmla="*/ 84 h 268"/>
                <a:gd name="T40" fmla="*/ 78 w 147"/>
                <a:gd name="T41" fmla="*/ 110 h 268"/>
                <a:gd name="T42" fmla="*/ 71 w 147"/>
                <a:gd name="T43" fmla="*/ 122 h 268"/>
                <a:gd name="T44" fmla="*/ 82 w 147"/>
                <a:gd name="T45" fmla="*/ 125 h 268"/>
                <a:gd name="T46" fmla="*/ 108 w 147"/>
                <a:gd name="T47" fmla="*/ 161 h 268"/>
                <a:gd name="T48" fmla="*/ 116 w 147"/>
                <a:gd name="T49" fmla="*/ 178 h 268"/>
                <a:gd name="T50" fmla="*/ 119 w 147"/>
                <a:gd name="T51" fmla="*/ 182 h 268"/>
                <a:gd name="T52" fmla="*/ 146 w 147"/>
                <a:gd name="T53" fmla="*/ 204 h 268"/>
                <a:gd name="T54" fmla="*/ 140 w 147"/>
                <a:gd name="T55" fmla="*/ 219 h 268"/>
                <a:gd name="T56" fmla="*/ 131 w 147"/>
                <a:gd name="T57" fmla="*/ 228 h 268"/>
                <a:gd name="T58" fmla="*/ 144 w 147"/>
                <a:gd name="T59" fmla="*/ 236 h 268"/>
                <a:gd name="T60" fmla="*/ 121 w 147"/>
                <a:gd name="T61" fmla="*/ 245 h 268"/>
                <a:gd name="T62" fmla="*/ 93 w 147"/>
                <a:gd name="T63" fmla="*/ 251 h 268"/>
                <a:gd name="T64" fmla="*/ 67 w 147"/>
                <a:gd name="T65" fmla="*/ 256 h 268"/>
                <a:gd name="T66" fmla="*/ 48 w 147"/>
                <a:gd name="T67" fmla="*/ 258 h 268"/>
                <a:gd name="T68" fmla="*/ 31 w 147"/>
                <a:gd name="T69" fmla="*/ 266 h 268"/>
                <a:gd name="T70" fmla="*/ 52 w 147"/>
                <a:gd name="T71" fmla="*/ 243 h 268"/>
                <a:gd name="T72" fmla="*/ 84 w 147"/>
                <a:gd name="T73" fmla="*/ 226 h 268"/>
                <a:gd name="T74" fmla="*/ 56 w 147"/>
                <a:gd name="T75" fmla="*/ 230 h 268"/>
                <a:gd name="T76" fmla="*/ 43 w 147"/>
                <a:gd name="T77" fmla="*/ 225 h 268"/>
                <a:gd name="T78" fmla="*/ 58 w 147"/>
                <a:gd name="T79" fmla="*/ 204 h 268"/>
                <a:gd name="T80" fmla="*/ 61 w 147"/>
                <a:gd name="T81" fmla="*/ 189 h 268"/>
                <a:gd name="T82" fmla="*/ 76 w 147"/>
                <a:gd name="T83" fmla="*/ 187 h 268"/>
                <a:gd name="T84" fmla="*/ 69 w 147"/>
                <a:gd name="T85" fmla="*/ 167 h 268"/>
                <a:gd name="T86" fmla="*/ 54 w 147"/>
                <a:gd name="T87" fmla="*/ 152 h 268"/>
                <a:gd name="T88" fmla="*/ 48 w 147"/>
                <a:gd name="T89" fmla="*/ 133 h 268"/>
                <a:gd name="T90" fmla="*/ 43 w 147"/>
                <a:gd name="T91" fmla="*/ 125 h 268"/>
                <a:gd name="T92" fmla="*/ 37 w 147"/>
                <a:gd name="T93" fmla="*/ 140 h 268"/>
                <a:gd name="T94" fmla="*/ 37 w 147"/>
                <a:gd name="T95" fmla="*/ 118 h 268"/>
                <a:gd name="T96" fmla="*/ 33 w 147"/>
                <a:gd name="T97" fmla="*/ 109 h 268"/>
                <a:gd name="T98" fmla="*/ 37 w 147"/>
                <a:gd name="T99" fmla="*/ 101 h 268"/>
                <a:gd name="T100" fmla="*/ 37 w 147"/>
                <a:gd name="T101" fmla="*/ 94 h 268"/>
                <a:gd name="T102" fmla="*/ 35 w 147"/>
                <a:gd name="T103" fmla="*/ 84 h 268"/>
                <a:gd name="T104" fmla="*/ 39 w 147"/>
                <a:gd name="T105" fmla="*/ 77 h 268"/>
                <a:gd name="T106" fmla="*/ 48 w 147"/>
                <a:gd name="T107" fmla="*/ 66 h 268"/>
                <a:gd name="T108" fmla="*/ 71 w 147"/>
                <a:gd name="T109" fmla="*/ 62 h 268"/>
                <a:gd name="T110" fmla="*/ 71 w 147"/>
                <a:gd name="T111" fmla="*/ 54 h 268"/>
                <a:gd name="T112" fmla="*/ 99 w 147"/>
                <a:gd name="T113" fmla="*/ 21 h 268"/>
                <a:gd name="T114" fmla="*/ 99 w 147"/>
                <a:gd name="T115" fmla="*/ 19 h 268"/>
                <a:gd name="T116" fmla="*/ 97 w 147"/>
                <a:gd name="T117" fmla="*/ 11 h 268"/>
                <a:gd name="T118" fmla="*/ 101 w 147"/>
                <a:gd name="T119" fmla="*/ 2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7" h="268">
                  <a:moveTo>
                    <a:pt x="103" y="249"/>
                  </a:moveTo>
                  <a:lnTo>
                    <a:pt x="104" y="249"/>
                  </a:lnTo>
                  <a:lnTo>
                    <a:pt x="106" y="249"/>
                  </a:lnTo>
                  <a:lnTo>
                    <a:pt x="104" y="251"/>
                  </a:lnTo>
                  <a:lnTo>
                    <a:pt x="104" y="253"/>
                  </a:lnTo>
                  <a:lnTo>
                    <a:pt x="103" y="253"/>
                  </a:lnTo>
                  <a:lnTo>
                    <a:pt x="101" y="251"/>
                  </a:lnTo>
                  <a:lnTo>
                    <a:pt x="97" y="251"/>
                  </a:lnTo>
                  <a:lnTo>
                    <a:pt x="103" y="249"/>
                  </a:lnTo>
                  <a:close/>
                  <a:moveTo>
                    <a:pt x="134" y="230"/>
                  </a:moveTo>
                  <a:lnTo>
                    <a:pt x="134" y="230"/>
                  </a:lnTo>
                  <a:lnTo>
                    <a:pt x="136" y="232"/>
                  </a:lnTo>
                  <a:lnTo>
                    <a:pt x="134" y="232"/>
                  </a:lnTo>
                  <a:lnTo>
                    <a:pt x="132" y="232"/>
                  </a:lnTo>
                  <a:lnTo>
                    <a:pt x="134" y="230"/>
                  </a:lnTo>
                  <a:close/>
                  <a:moveTo>
                    <a:pt x="54" y="185"/>
                  </a:moveTo>
                  <a:lnTo>
                    <a:pt x="56" y="189"/>
                  </a:lnTo>
                  <a:lnTo>
                    <a:pt x="60" y="187"/>
                  </a:lnTo>
                  <a:lnTo>
                    <a:pt x="54" y="191"/>
                  </a:lnTo>
                  <a:lnTo>
                    <a:pt x="50" y="189"/>
                  </a:lnTo>
                  <a:lnTo>
                    <a:pt x="50" y="187"/>
                  </a:lnTo>
                  <a:lnTo>
                    <a:pt x="50" y="187"/>
                  </a:lnTo>
                  <a:lnTo>
                    <a:pt x="50" y="185"/>
                  </a:lnTo>
                  <a:lnTo>
                    <a:pt x="54" y="185"/>
                  </a:lnTo>
                  <a:close/>
                  <a:moveTo>
                    <a:pt x="54" y="161"/>
                  </a:moveTo>
                  <a:lnTo>
                    <a:pt x="54" y="165"/>
                  </a:lnTo>
                  <a:lnTo>
                    <a:pt x="54" y="167"/>
                  </a:lnTo>
                  <a:lnTo>
                    <a:pt x="50" y="170"/>
                  </a:lnTo>
                  <a:lnTo>
                    <a:pt x="46" y="170"/>
                  </a:lnTo>
                  <a:lnTo>
                    <a:pt x="48" y="167"/>
                  </a:lnTo>
                  <a:lnTo>
                    <a:pt x="54" y="161"/>
                  </a:lnTo>
                  <a:close/>
                  <a:moveTo>
                    <a:pt x="22" y="142"/>
                  </a:moveTo>
                  <a:lnTo>
                    <a:pt x="28" y="142"/>
                  </a:lnTo>
                  <a:lnTo>
                    <a:pt x="30" y="144"/>
                  </a:lnTo>
                  <a:lnTo>
                    <a:pt x="30" y="148"/>
                  </a:lnTo>
                  <a:lnTo>
                    <a:pt x="35" y="153"/>
                  </a:lnTo>
                  <a:lnTo>
                    <a:pt x="31" y="155"/>
                  </a:lnTo>
                  <a:lnTo>
                    <a:pt x="37" y="155"/>
                  </a:lnTo>
                  <a:lnTo>
                    <a:pt x="37" y="163"/>
                  </a:lnTo>
                  <a:lnTo>
                    <a:pt x="35" y="157"/>
                  </a:lnTo>
                  <a:lnTo>
                    <a:pt x="33" y="157"/>
                  </a:lnTo>
                  <a:lnTo>
                    <a:pt x="35" y="161"/>
                  </a:lnTo>
                  <a:lnTo>
                    <a:pt x="33" y="163"/>
                  </a:lnTo>
                  <a:lnTo>
                    <a:pt x="37" y="163"/>
                  </a:lnTo>
                  <a:lnTo>
                    <a:pt x="35" y="167"/>
                  </a:lnTo>
                  <a:lnTo>
                    <a:pt x="31" y="165"/>
                  </a:lnTo>
                  <a:lnTo>
                    <a:pt x="31" y="168"/>
                  </a:lnTo>
                  <a:lnTo>
                    <a:pt x="30" y="170"/>
                  </a:lnTo>
                  <a:lnTo>
                    <a:pt x="28" y="170"/>
                  </a:lnTo>
                  <a:lnTo>
                    <a:pt x="28" y="172"/>
                  </a:lnTo>
                  <a:lnTo>
                    <a:pt x="28" y="172"/>
                  </a:lnTo>
                  <a:lnTo>
                    <a:pt x="24" y="170"/>
                  </a:lnTo>
                  <a:lnTo>
                    <a:pt x="20" y="168"/>
                  </a:lnTo>
                  <a:lnTo>
                    <a:pt x="18" y="163"/>
                  </a:lnTo>
                  <a:lnTo>
                    <a:pt x="13" y="161"/>
                  </a:lnTo>
                  <a:lnTo>
                    <a:pt x="11" y="161"/>
                  </a:lnTo>
                  <a:lnTo>
                    <a:pt x="11" y="167"/>
                  </a:lnTo>
                  <a:lnTo>
                    <a:pt x="7" y="167"/>
                  </a:lnTo>
                  <a:lnTo>
                    <a:pt x="0" y="161"/>
                  </a:lnTo>
                  <a:lnTo>
                    <a:pt x="3" y="153"/>
                  </a:lnTo>
                  <a:lnTo>
                    <a:pt x="7" y="152"/>
                  </a:lnTo>
                  <a:lnTo>
                    <a:pt x="9" y="150"/>
                  </a:lnTo>
                  <a:lnTo>
                    <a:pt x="11" y="148"/>
                  </a:lnTo>
                  <a:lnTo>
                    <a:pt x="13" y="146"/>
                  </a:lnTo>
                  <a:lnTo>
                    <a:pt x="17" y="146"/>
                  </a:lnTo>
                  <a:lnTo>
                    <a:pt x="17" y="144"/>
                  </a:lnTo>
                  <a:lnTo>
                    <a:pt x="18" y="144"/>
                  </a:lnTo>
                  <a:lnTo>
                    <a:pt x="22" y="142"/>
                  </a:lnTo>
                  <a:close/>
                  <a:moveTo>
                    <a:pt x="41" y="131"/>
                  </a:moveTo>
                  <a:lnTo>
                    <a:pt x="45" y="137"/>
                  </a:lnTo>
                  <a:lnTo>
                    <a:pt x="43" y="139"/>
                  </a:lnTo>
                  <a:lnTo>
                    <a:pt x="39" y="139"/>
                  </a:lnTo>
                  <a:lnTo>
                    <a:pt x="39" y="133"/>
                  </a:lnTo>
                  <a:lnTo>
                    <a:pt x="41" y="131"/>
                  </a:lnTo>
                  <a:close/>
                  <a:moveTo>
                    <a:pt x="43" y="127"/>
                  </a:moveTo>
                  <a:lnTo>
                    <a:pt x="45" y="129"/>
                  </a:lnTo>
                  <a:lnTo>
                    <a:pt x="45" y="131"/>
                  </a:lnTo>
                  <a:lnTo>
                    <a:pt x="43" y="129"/>
                  </a:lnTo>
                  <a:lnTo>
                    <a:pt x="43" y="127"/>
                  </a:lnTo>
                  <a:close/>
                  <a:moveTo>
                    <a:pt x="28" y="125"/>
                  </a:moveTo>
                  <a:lnTo>
                    <a:pt x="30" y="131"/>
                  </a:lnTo>
                  <a:lnTo>
                    <a:pt x="26" y="133"/>
                  </a:lnTo>
                  <a:lnTo>
                    <a:pt x="28" y="131"/>
                  </a:lnTo>
                  <a:lnTo>
                    <a:pt x="24" y="133"/>
                  </a:lnTo>
                  <a:lnTo>
                    <a:pt x="24" y="127"/>
                  </a:lnTo>
                  <a:lnTo>
                    <a:pt x="28" y="125"/>
                  </a:lnTo>
                  <a:close/>
                  <a:moveTo>
                    <a:pt x="28" y="122"/>
                  </a:moveTo>
                  <a:lnTo>
                    <a:pt x="28" y="124"/>
                  </a:lnTo>
                  <a:lnTo>
                    <a:pt x="28" y="124"/>
                  </a:lnTo>
                  <a:lnTo>
                    <a:pt x="28" y="122"/>
                  </a:lnTo>
                  <a:close/>
                  <a:moveTo>
                    <a:pt x="35" y="122"/>
                  </a:moveTo>
                  <a:lnTo>
                    <a:pt x="33" y="127"/>
                  </a:lnTo>
                  <a:lnTo>
                    <a:pt x="31" y="129"/>
                  </a:lnTo>
                  <a:lnTo>
                    <a:pt x="30" y="127"/>
                  </a:lnTo>
                  <a:lnTo>
                    <a:pt x="35" y="122"/>
                  </a:lnTo>
                  <a:close/>
                  <a:moveTo>
                    <a:pt x="18" y="112"/>
                  </a:moveTo>
                  <a:lnTo>
                    <a:pt x="20" y="112"/>
                  </a:lnTo>
                  <a:lnTo>
                    <a:pt x="18" y="114"/>
                  </a:lnTo>
                  <a:lnTo>
                    <a:pt x="18" y="112"/>
                  </a:lnTo>
                  <a:close/>
                  <a:moveTo>
                    <a:pt x="30" y="109"/>
                  </a:moveTo>
                  <a:lnTo>
                    <a:pt x="31" y="112"/>
                  </a:lnTo>
                  <a:lnTo>
                    <a:pt x="35" y="112"/>
                  </a:lnTo>
                  <a:lnTo>
                    <a:pt x="35" y="114"/>
                  </a:lnTo>
                  <a:lnTo>
                    <a:pt x="33" y="118"/>
                  </a:lnTo>
                  <a:lnTo>
                    <a:pt x="31" y="116"/>
                  </a:lnTo>
                  <a:lnTo>
                    <a:pt x="26" y="118"/>
                  </a:lnTo>
                  <a:lnTo>
                    <a:pt x="30" y="116"/>
                  </a:lnTo>
                  <a:lnTo>
                    <a:pt x="28" y="114"/>
                  </a:lnTo>
                  <a:lnTo>
                    <a:pt x="31" y="114"/>
                  </a:lnTo>
                  <a:lnTo>
                    <a:pt x="26" y="110"/>
                  </a:lnTo>
                  <a:lnTo>
                    <a:pt x="30" y="109"/>
                  </a:lnTo>
                  <a:close/>
                  <a:moveTo>
                    <a:pt x="24" y="107"/>
                  </a:moveTo>
                  <a:lnTo>
                    <a:pt x="24" y="110"/>
                  </a:lnTo>
                  <a:lnTo>
                    <a:pt x="22" y="110"/>
                  </a:lnTo>
                  <a:lnTo>
                    <a:pt x="24" y="107"/>
                  </a:lnTo>
                  <a:close/>
                  <a:moveTo>
                    <a:pt x="30" y="103"/>
                  </a:moveTo>
                  <a:lnTo>
                    <a:pt x="30" y="103"/>
                  </a:lnTo>
                  <a:lnTo>
                    <a:pt x="28" y="103"/>
                  </a:lnTo>
                  <a:lnTo>
                    <a:pt x="30" y="103"/>
                  </a:lnTo>
                  <a:close/>
                  <a:moveTo>
                    <a:pt x="28" y="99"/>
                  </a:moveTo>
                  <a:lnTo>
                    <a:pt x="28" y="101"/>
                  </a:lnTo>
                  <a:lnTo>
                    <a:pt x="28" y="103"/>
                  </a:lnTo>
                  <a:lnTo>
                    <a:pt x="26" y="99"/>
                  </a:lnTo>
                  <a:lnTo>
                    <a:pt x="28" y="99"/>
                  </a:lnTo>
                  <a:close/>
                  <a:moveTo>
                    <a:pt x="11" y="99"/>
                  </a:moveTo>
                  <a:lnTo>
                    <a:pt x="13" y="101"/>
                  </a:lnTo>
                  <a:lnTo>
                    <a:pt x="11" y="103"/>
                  </a:lnTo>
                  <a:lnTo>
                    <a:pt x="11" y="101"/>
                  </a:lnTo>
                  <a:lnTo>
                    <a:pt x="11" y="99"/>
                  </a:lnTo>
                  <a:close/>
                  <a:moveTo>
                    <a:pt x="13" y="92"/>
                  </a:moveTo>
                  <a:lnTo>
                    <a:pt x="15" y="92"/>
                  </a:lnTo>
                  <a:lnTo>
                    <a:pt x="15" y="94"/>
                  </a:lnTo>
                  <a:lnTo>
                    <a:pt x="15" y="96"/>
                  </a:lnTo>
                  <a:lnTo>
                    <a:pt x="15" y="97"/>
                  </a:lnTo>
                  <a:lnTo>
                    <a:pt x="13" y="97"/>
                  </a:lnTo>
                  <a:lnTo>
                    <a:pt x="13" y="96"/>
                  </a:lnTo>
                  <a:lnTo>
                    <a:pt x="13" y="94"/>
                  </a:lnTo>
                  <a:lnTo>
                    <a:pt x="13" y="92"/>
                  </a:lnTo>
                  <a:close/>
                  <a:moveTo>
                    <a:pt x="17" y="88"/>
                  </a:moveTo>
                  <a:lnTo>
                    <a:pt x="15" y="90"/>
                  </a:lnTo>
                  <a:lnTo>
                    <a:pt x="13" y="90"/>
                  </a:lnTo>
                  <a:lnTo>
                    <a:pt x="13" y="88"/>
                  </a:lnTo>
                  <a:lnTo>
                    <a:pt x="17" y="88"/>
                  </a:lnTo>
                  <a:close/>
                  <a:moveTo>
                    <a:pt x="13" y="84"/>
                  </a:moveTo>
                  <a:lnTo>
                    <a:pt x="17" y="84"/>
                  </a:lnTo>
                  <a:lnTo>
                    <a:pt x="17" y="86"/>
                  </a:lnTo>
                  <a:lnTo>
                    <a:pt x="13" y="88"/>
                  </a:lnTo>
                  <a:lnTo>
                    <a:pt x="11" y="84"/>
                  </a:lnTo>
                  <a:lnTo>
                    <a:pt x="13" y="84"/>
                  </a:lnTo>
                  <a:close/>
                  <a:moveTo>
                    <a:pt x="28" y="84"/>
                  </a:moveTo>
                  <a:lnTo>
                    <a:pt x="30" y="88"/>
                  </a:lnTo>
                  <a:lnTo>
                    <a:pt x="30" y="94"/>
                  </a:lnTo>
                  <a:lnTo>
                    <a:pt x="33" y="96"/>
                  </a:lnTo>
                  <a:lnTo>
                    <a:pt x="35" y="94"/>
                  </a:lnTo>
                  <a:lnTo>
                    <a:pt x="35" y="96"/>
                  </a:lnTo>
                  <a:lnTo>
                    <a:pt x="33" y="96"/>
                  </a:lnTo>
                  <a:lnTo>
                    <a:pt x="33" y="99"/>
                  </a:lnTo>
                  <a:lnTo>
                    <a:pt x="31" y="99"/>
                  </a:lnTo>
                  <a:lnTo>
                    <a:pt x="31" y="96"/>
                  </a:lnTo>
                  <a:lnTo>
                    <a:pt x="28" y="97"/>
                  </a:lnTo>
                  <a:lnTo>
                    <a:pt x="26" y="92"/>
                  </a:lnTo>
                  <a:lnTo>
                    <a:pt x="26" y="92"/>
                  </a:lnTo>
                  <a:lnTo>
                    <a:pt x="24" y="90"/>
                  </a:lnTo>
                  <a:lnTo>
                    <a:pt x="24" y="92"/>
                  </a:lnTo>
                  <a:lnTo>
                    <a:pt x="20" y="90"/>
                  </a:lnTo>
                  <a:lnTo>
                    <a:pt x="22" y="88"/>
                  </a:lnTo>
                  <a:lnTo>
                    <a:pt x="24" y="90"/>
                  </a:lnTo>
                  <a:lnTo>
                    <a:pt x="24" y="86"/>
                  </a:lnTo>
                  <a:lnTo>
                    <a:pt x="28" y="88"/>
                  </a:lnTo>
                  <a:lnTo>
                    <a:pt x="26" y="84"/>
                  </a:lnTo>
                  <a:lnTo>
                    <a:pt x="28" y="84"/>
                  </a:lnTo>
                  <a:close/>
                  <a:moveTo>
                    <a:pt x="20" y="79"/>
                  </a:moveTo>
                  <a:lnTo>
                    <a:pt x="24" y="81"/>
                  </a:lnTo>
                  <a:lnTo>
                    <a:pt x="20" y="82"/>
                  </a:lnTo>
                  <a:lnTo>
                    <a:pt x="17" y="81"/>
                  </a:lnTo>
                  <a:lnTo>
                    <a:pt x="18" y="81"/>
                  </a:lnTo>
                  <a:lnTo>
                    <a:pt x="18" y="79"/>
                  </a:lnTo>
                  <a:lnTo>
                    <a:pt x="20" y="79"/>
                  </a:lnTo>
                  <a:close/>
                  <a:moveTo>
                    <a:pt x="30" y="66"/>
                  </a:moveTo>
                  <a:lnTo>
                    <a:pt x="30" y="69"/>
                  </a:lnTo>
                  <a:lnTo>
                    <a:pt x="28" y="71"/>
                  </a:lnTo>
                  <a:lnTo>
                    <a:pt x="26" y="75"/>
                  </a:lnTo>
                  <a:lnTo>
                    <a:pt x="28" y="75"/>
                  </a:lnTo>
                  <a:lnTo>
                    <a:pt x="24" y="79"/>
                  </a:lnTo>
                  <a:lnTo>
                    <a:pt x="22" y="77"/>
                  </a:lnTo>
                  <a:lnTo>
                    <a:pt x="18" y="79"/>
                  </a:lnTo>
                  <a:lnTo>
                    <a:pt x="18" y="77"/>
                  </a:lnTo>
                  <a:lnTo>
                    <a:pt x="18" y="75"/>
                  </a:lnTo>
                  <a:lnTo>
                    <a:pt x="17" y="73"/>
                  </a:lnTo>
                  <a:lnTo>
                    <a:pt x="18" y="71"/>
                  </a:lnTo>
                  <a:lnTo>
                    <a:pt x="22" y="73"/>
                  </a:lnTo>
                  <a:lnTo>
                    <a:pt x="22" y="69"/>
                  </a:lnTo>
                  <a:lnTo>
                    <a:pt x="30" y="66"/>
                  </a:lnTo>
                  <a:close/>
                  <a:moveTo>
                    <a:pt x="71" y="62"/>
                  </a:moveTo>
                  <a:lnTo>
                    <a:pt x="71" y="64"/>
                  </a:lnTo>
                  <a:lnTo>
                    <a:pt x="69" y="66"/>
                  </a:lnTo>
                  <a:lnTo>
                    <a:pt x="71" y="66"/>
                  </a:lnTo>
                  <a:lnTo>
                    <a:pt x="69" y="69"/>
                  </a:lnTo>
                  <a:lnTo>
                    <a:pt x="67" y="69"/>
                  </a:lnTo>
                  <a:lnTo>
                    <a:pt x="65" y="73"/>
                  </a:lnTo>
                  <a:lnTo>
                    <a:pt x="60" y="79"/>
                  </a:lnTo>
                  <a:lnTo>
                    <a:pt x="58" y="81"/>
                  </a:lnTo>
                  <a:lnTo>
                    <a:pt x="58" y="81"/>
                  </a:lnTo>
                  <a:lnTo>
                    <a:pt x="60" y="82"/>
                  </a:lnTo>
                  <a:lnTo>
                    <a:pt x="61" y="81"/>
                  </a:lnTo>
                  <a:lnTo>
                    <a:pt x="58" y="86"/>
                  </a:lnTo>
                  <a:lnTo>
                    <a:pt x="56" y="88"/>
                  </a:lnTo>
                  <a:lnTo>
                    <a:pt x="56" y="88"/>
                  </a:lnTo>
                  <a:lnTo>
                    <a:pt x="58" y="88"/>
                  </a:lnTo>
                  <a:lnTo>
                    <a:pt x="60" y="88"/>
                  </a:lnTo>
                  <a:lnTo>
                    <a:pt x="61" y="86"/>
                  </a:lnTo>
                  <a:lnTo>
                    <a:pt x="65" y="84"/>
                  </a:lnTo>
                  <a:lnTo>
                    <a:pt x="65" y="84"/>
                  </a:lnTo>
                  <a:lnTo>
                    <a:pt x="67" y="84"/>
                  </a:lnTo>
                  <a:lnTo>
                    <a:pt x="69" y="84"/>
                  </a:lnTo>
                  <a:lnTo>
                    <a:pt x="71" y="84"/>
                  </a:lnTo>
                  <a:lnTo>
                    <a:pt x="73" y="84"/>
                  </a:lnTo>
                  <a:lnTo>
                    <a:pt x="76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8" y="88"/>
                  </a:lnTo>
                  <a:lnTo>
                    <a:pt x="88" y="90"/>
                  </a:lnTo>
                  <a:lnTo>
                    <a:pt x="86" y="92"/>
                  </a:lnTo>
                  <a:lnTo>
                    <a:pt x="84" y="97"/>
                  </a:lnTo>
                  <a:lnTo>
                    <a:pt x="86" y="97"/>
                  </a:lnTo>
                  <a:lnTo>
                    <a:pt x="84" y="101"/>
                  </a:lnTo>
                  <a:lnTo>
                    <a:pt x="84" y="101"/>
                  </a:lnTo>
                  <a:lnTo>
                    <a:pt x="82" y="105"/>
                  </a:lnTo>
                  <a:lnTo>
                    <a:pt x="80" y="109"/>
                  </a:lnTo>
                  <a:lnTo>
                    <a:pt x="78" y="109"/>
                  </a:lnTo>
                  <a:lnTo>
                    <a:pt x="78" y="110"/>
                  </a:lnTo>
                  <a:lnTo>
                    <a:pt x="76" y="112"/>
                  </a:lnTo>
                  <a:lnTo>
                    <a:pt x="73" y="112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73" y="114"/>
                  </a:lnTo>
                  <a:lnTo>
                    <a:pt x="74" y="114"/>
                  </a:lnTo>
                  <a:lnTo>
                    <a:pt x="74" y="116"/>
                  </a:lnTo>
                  <a:lnTo>
                    <a:pt x="78" y="118"/>
                  </a:lnTo>
                  <a:lnTo>
                    <a:pt x="74" y="120"/>
                  </a:lnTo>
                  <a:lnTo>
                    <a:pt x="73" y="120"/>
                  </a:lnTo>
                  <a:lnTo>
                    <a:pt x="71" y="122"/>
                  </a:lnTo>
                  <a:lnTo>
                    <a:pt x="67" y="124"/>
                  </a:lnTo>
                  <a:lnTo>
                    <a:pt x="63" y="124"/>
                  </a:lnTo>
                  <a:lnTo>
                    <a:pt x="61" y="122"/>
                  </a:lnTo>
                  <a:lnTo>
                    <a:pt x="63" y="124"/>
                  </a:lnTo>
                  <a:lnTo>
                    <a:pt x="65" y="125"/>
                  </a:lnTo>
                  <a:lnTo>
                    <a:pt x="67" y="125"/>
                  </a:lnTo>
                  <a:lnTo>
                    <a:pt x="73" y="125"/>
                  </a:lnTo>
                  <a:lnTo>
                    <a:pt x="74" y="124"/>
                  </a:lnTo>
                  <a:lnTo>
                    <a:pt x="76" y="124"/>
                  </a:lnTo>
                  <a:lnTo>
                    <a:pt x="80" y="124"/>
                  </a:lnTo>
                  <a:lnTo>
                    <a:pt x="82" y="125"/>
                  </a:lnTo>
                  <a:lnTo>
                    <a:pt x="84" y="127"/>
                  </a:lnTo>
                  <a:lnTo>
                    <a:pt x="89" y="135"/>
                  </a:lnTo>
                  <a:lnTo>
                    <a:pt x="91" y="135"/>
                  </a:lnTo>
                  <a:lnTo>
                    <a:pt x="93" y="137"/>
                  </a:lnTo>
                  <a:lnTo>
                    <a:pt x="93" y="144"/>
                  </a:lnTo>
                  <a:lnTo>
                    <a:pt x="97" y="148"/>
                  </a:lnTo>
                  <a:lnTo>
                    <a:pt x="99" y="153"/>
                  </a:lnTo>
                  <a:lnTo>
                    <a:pt x="99" y="155"/>
                  </a:lnTo>
                  <a:lnTo>
                    <a:pt x="99" y="157"/>
                  </a:lnTo>
                  <a:lnTo>
                    <a:pt x="104" y="157"/>
                  </a:lnTo>
                  <a:lnTo>
                    <a:pt x="108" y="161"/>
                  </a:lnTo>
                  <a:lnTo>
                    <a:pt x="112" y="165"/>
                  </a:lnTo>
                  <a:lnTo>
                    <a:pt x="112" y="165"/>
                  </a:lnTo>
                  <a:lnTo>
                    <a:pt x="114" y="167"/>
                  </a:lnTo>
                  <a:lnTo>
                    <a:pt x="116" y="168"/>
                  </a:lnTo>
                  <a:lnTo>
                    <a:pt x="114" y="168"/>
                  </a:lnTo>
                  <a:lnTo>
                    <a:pt x="114" y="170"/>
                  </a:lnTo>
                  <a:lnTo>
                    <a:pt x="116" y="174"/>
                  </a:lnTo>
                  <a:lnTo>
                    <a:pt x="119" y="180"/>
                  </a:lnTo>
                  <a:lnTo>
                    <a:pt x="117" y="178"/>
                  </a:lnTo>
                  <a:lnTo>
                    <a:pt x="117" y="180"/>
                  </a:lnTo>
                  <a:lnTo>
                    <a:pt x="116" y="178"/>
                  </a:lnTo>
                  <a:lnTo>
                    <a:pt x="114" y="178"/>
                  </a:lnTo>
                  <a:lnTo>
                    <a:pt x="112" y="178"/>
                  </a:lnTo>
                  <a:lnTo>
                    <a:pt x="110" y="178"/>
                  </a:lnTo>
                  <a:lnTo>
                    <a:pt x="108" y="178"/>
                  </a:lnTo>
                  <a:lnTo>
                    <a:pt x="108" y="178"/>
                  </a:lnTo>
                  <a:lnTo>
                    <a:pt x="110" y="178"/>
                  </a:lnTo>
                  <a:lnTo>
                    <a:pt x="112" y="178"/>
                  </a:lnTo>
                  <a:lnTo>
                    <a:pt x="114" y="178"/>
                  </a:lnTo>
                  <a:lnTo>
                    <a:pt x="116" y="180"/>
                  </a:lnTo>
                  <a:lnTo>
                    <a:pt x="119" y="182"/>
                  </a:lnTo>
                  <a:lnTo>
                    <a:pt x="119" y="182"/>
                  </a:lnTo>
                  <a:lnTo>
                    <a:pt x="123" y="189"/>
                  </a:lnTo>
                  <a:lnTo>
                    <a:pt x="123" y="191"/>
                  </a:lnTo>
                  <a:lnTo>
                    <a:pt x="119" y="196"/>
                  </a:lnTo>
                  <a:lnTo>
                    <a:pt x="121" y="196"/>
                  </a:lnTo>
                  <a:lnTo>
                    <a:pt x="125" y="200"/>
                  </a:lnTo>
                  <a:lnTo>
                    <a:pt x="125" y="198"/>
                  </a:lnTo>
                  <a:lnTo>
                    <a:pt x="127" y="195"/>
                  </a:lnTo>
                  <a:lnTo>
                    <a:pt x="131" y="195"/>
                  </a:lnTo>
                  <a:lnTo>
                    <a:pt x="140" y="195"/>
                  </a:lnTo>
                  <a:lnTo>
                    <a:pt x="146" y="198"/>
                  </a:lnTo>
                  <a:lnTo>
                    <a:pt x="146" y="204"/>
                  </a:lnTo>
                  <a:lnTo>
                    <a:pt x="147" y="204"/>
                  </a:lnTo>
                  <a:lnTo>
                    <a:pt x="146" y="210"/>
                  </a:lnTo>
                  <a:lnTo>
                    <a:pt x="146" y="215"/>
                  </a:lnTo>
                  <a:lnTo>
                    <a:pt x="144" y="215"/>
                  </a:lnTo>
                  <a:lnTo>
                    <a:pt x="140" y="217"/>
                  </a:lnTo>
                  <a:lnTo>
                    <a:pt x="140" y="217"/>
                  </a:lnTo>
                  <a:lnTo>
                    <a:pt x="138" y="215"/>
                  </a:lnTo>
                  <a:lnTo>
                    <a:pt x="138" y="217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21"/>
                  </a:lnTo>
                  <a:lnTo>
                    <a:pt x="138" y="223"/>
                  </a:lnTo>
                  <a:lnTo>
                    <a:pt x="136" y="221"/>
                  </a:lnTo>
                  <a:lnTo>
                    <a:pt x="134" y="223"/>
                  </a:lnTo>
                  <a:lnTo>
                    <a:pt x="132" y="225"/>
                  </a:lnTo>
                  <a:lnTo>
                    <a:pt x="134" y="225"/>
                  </a:lnTo>
                  <a:lnTo>
                    <a:pt x="136" y="226"/>
                  </a:lnTo>
                  <a:lnTo>
                    <a:pt x="132" y="228"/>
                  </a:lnTo>
                  <a:lnTo>
                    <a:pt x="131" y="228"/>
                  </a:lnTo>
                  <a:lnTo>
                    <a:pt x="129" y="230"/>
                  </a:lnTo>
                  <a:lnTo>
                    <a:pt x="131" y="228"/>
                  </a:lnTo>
                  <a:lnTo>
                    <a:pt x="132" y="230"/>
                  </a:lnTo>
                  <a:lnTo>
                    <a:pt x="132" y="230"/>
                  </a:lnTo>
                  <a:lnTo>
                    <a:pt x="132" y="230"/>
                  </a:lnTo>
                  <a:lnTo>
                    <a:pt x="131" y="232"/>
                  </a:lnTo>
                  <a:lnTo>
                    <a:pt x="132" y="232"/>
                  </a:lnTo>
                  <a:lnTo>
                    <a:pt x="134" y="232"/>
                  </a:lnTo>
                  <a:lnTo>
                    <a:pt x="136" y="232"/>
                  </a:lnTo>
                  <a:lnTo>
                    <a:pt x="140" y="232"/>
                  </a:lnTo>
                  <a:lnTo>
                    <a:pt x="144" y="232"/>
                  </a:lnTo>
                  <a:lnTo>
                    <a:pt x="144" y="234"/>
                  </a:lnTo>
                  <a:lnTo>
                    <a:pt x="144" y="236"/>
                  </a:lnTo>
                  <a:lnTo>
                    <a:pt x="144" y="238"/>
                  </a:lnTo>
                  <a:lnTo>
                    <a:pt x="142" y="238"/>
                  </a:lnTo>
                  <a:lnTo>
                    <a:pt x="138" y="241"/>
                  </a:lnTo>
                  <a:lnTo>
                    <a:pt x="138" y="243"/>
                  </a:lnTo>
                  <a:lnTo>
                    <a:pt x="136" y="241"/>
                  </a:lnTo>
                  <a:lnTo>
                    <a:pt x="134" y="241"/>
                  </a:lnTo>
                  <a:lnTo>
                    <a:pt x="132" y="245"/>
                  </a:lnTo>
                  <a:lnTo>
                    <a:pt x="129" y="245"/>
                  </a:lnTo>
                  <a:lnTo>
                    <a:pt x="127" y="247"/>
                  </a:lnTo>
                  <a:lnTo>
                    <a:pt x="125" y="247"/>
                  </a:lnTo>
                  <a:lnTo>
                    <a:pt x="121" y="245"/>
                  </a:lnTo>
                  <a:lnTo>
                    <a:pt x="117" y="247"/>
                  </a:lnTo>
                  <a:lnTo>
                    <a:pt x="112" y="247"/>
                  </a:lnTo>
                  <a:lnTo>
                    <a:pt x="110" y="249"/>
                  </a:lnTo>
                  <a:lnTo>
                    <a:pt x="108" y="247"/>
                  </a:lnTo>
                  <a:lnTo>
                    <a:pt x="108" y="245"/>
                  </a:lnTo>
                  <a:lnTo>
                    <a:pt x="106" y="247"/>
                  </a:lnTo>
                  <a:lnTo>
                    <a:pt x="104" y="247"/>
                  </a:lnTo>
                  <a:lnTo>
                    <a:pt x="103" y="247"/>
                  </a:lnTo>
                  <a:lnTo>
                    <a:pt x="99" y="249"/>
                  </a:lnTo>
                  <a:lnTo>
                    <a:pt x="97" y="249"/>
                  </a:lnTo>
                  <a:lnTo>
                    <a:pt x="93" y="251"/>
                  </a:lnTo>
                  <a:lnTo>
                    <a:pt x="91" y="253"/>
                  </a:lnTo>
                  <a:lnTo>
                    <a:pt x="89" y="253"/>
                  </a:lnTo>
                  <a:lnTo>
                    <a:pt x="86" y="253"/>
                  </a:lnTo>
                  <a:lnTo>
                    <a:pt x="84" y="253"/>
                  </a:lnTo>
                  <a:lnTo>
                    <a:pt x="80" y="249"/>
                  </a:lnTo>
                  <a:lnTo>
                    <a:pt x="76" y="249"/>
                  </a:lnTo>
                  <a:lnTo>
                    <a:pt x="71" y="251"/>
                  </a:lnTo>
                  <a:lnTo>
                    <a:pt x="71" y="253"/>
                  </a:lnTo>
                  <a:lnTo>
                    <a:pt x="69" y="253"/>
                  </a:lnTo>
                  <a:lnTo>
                    <a:pt x="67" y="254"/>
                  </a:lnTo>
                  <a:lnTo>
                    <a:pt x="67" y="256"/>
                  </a:lnTo>
                  <a:lnTo>
                    <a:pt x="67" y="258"/>
                  </a:lnTo>
                  <a:lnTo>
                    <a:pt x="65" y="260"/>
                  </a:lnTo>
                  <a:lnTo>
                    <a:pt x="65" y="262"/>
                  </a:lnTo>
                  <a:lnTo>
                    <a:pt x="63" y="262"/>
                  </a:lnTo>
                  <a:lnTo>
                    <a:pt x="61" y="260"/>
                  </a:lnTo>
                  <a:lnTo>
                    <a:pt x="60" y="260"/>
                  </a:lnTo>
                  <a:lnTo>
                    <a:pt x="58" y="258"/>
                  </a:lnTo>
                  <a:lnTo>
                    <a:pt x="56" y="258"/>
                  </a:lnTo>
                  <a:lnTo>
                    <a:pt x="54" y="258"/>
                  </a:lnTo>
                  <a:lnTo>
                    <a:pt x="52" y="260"/>
                  </a:lnTo>
                  <a:lnTo>
                    <a:pt x="48" y="258"/>
                  </a:lnTo>
                  <a:lnTo>
                    <a:pt x="48" y="260"/>
                  </a:lnTo>
                  <a:lnTo>
                    <a:pt x="46" y="262"/>
                  </a:lnTo>
                  <a:lnTo>
                    <a:pt x="45" y="264"/>
                  </a:lnTo>
                  <a:lnTo>
                    <a:pt x="43" y="262"/>
                  </a:lnTo>
                  <a:lnTo>
                    <a:pt x="41" y="264"/>
                  </a:lnTo>
                  <a:lnTo>
                    <a:pt x="43" y="266"/>
                  </a:lnTo>
                  <a:lnTo>
                    <a:pt x="41" y="268"/>
                  </a:lnTo>
                  <a:lnTo>
                    <a:pt x="39" y="264"/>
                  </a:lnTo>
                  <a:lnTo>
                    <a:pt x="35" y="264"/>
                  </a:lnTo>
                  <a:lnTo>
                    <a:pt x="35" y="266"/>
                  </a:lnTo>
                  <a:lnTo>
                    <a:pt x="31" y="266"/>
                  </a:lnTo>
                  <a:lnTo>
                    <a:pt x="31" y="264"/>
                  </a:lnTo>
                  <a:lnTo>
                    <a:pt x="35" y="262"/>
                  </a:lnTo>
                  <a:lnTo>
                    <a:pt x="37" y="262"/>
                  </a:lnTo>
                  <a:lnTo>
                    <a:pt x="41" y="258"/>
                  </a:lnTo>
                  <a:lnTo>
                    <a:pt x="41" y="256"/>
                  </a:lnTo>
                  <a:lnTo>
                    <a:pt x="43" y="256"/>
                  </a:lnTo>
                  <a:lnTo>
                    <a:pt x="45" y="254"/>
                  </a:lnTo>
                  <a:lnTo>
                    <a:pt x="46" y="253"/>
                  </a:lnTo>
                  <a:lnTo>
                    <a:pt x="48" y="253"/>
                  </a:lnTo>
                  <a:lnTo>
                    <a:pt x="50" y="249"/>
                  </a:lnTo>
                  <a:lnTo>
                    <a:pt x="52" y="243"/>
                  </a:lnTo>
                  <a:lnTo>
                    <a:pt x="54" y="243"/>
                  </a:lnTo>
                  <a:lnTo>
                    <a:pt x="56" y="241"/>
                  </a:lnTo>
                  <a:lnTo>
                    <a:pt x="56" y="240"/>
                  </a:lnTo>
                  <a:lnTo>
                    <a:pt x="61" y="238"/>
                  </a:lnTo>
                  <a:lnTo>
                    <a:pt x="69" y="238"/>
                  </a:lnTo>
                  <a:lnTo>
                    <a:pt x="71" y="240"/>
                  </a:lnTo>
                  <a:lnTo>
                    <a:pt x="73" y="240"/>
                  </a:lnTo>
                  <a:lnTo>
                    <a:pt x="76" y="240"/>
                  </a:lnTo>
                  <a:lnTo>
                    <a:pt x="76" y="234"/>
                  </a:lnTo>
                  <a:lnTo>
                    <a:pt x="80" y="230"/>
                  </a:lnTo>
                  <a:lnTo>
                    <a:pt x="84" y="226"/>
                  </a:lnTo>
                  <a:lnTo>
                    <a:pt x="80" y="226"/>
                  </a:lnTo>
                  <a:lnTo>
                    <a:pt x="80" y="228"/>
                  </a:lnTo>
                  <a:lnTo>
                    <a:pt x="76" y="230"/>
                  </a:lnTo>
                  <a:lnTo>
                    <a:pt x="73" y="232"/>
                  </a:lnTo>
                  <a:lnTo>
                    <a:pt x="73" y="234"/>
                  </a:lnTo>
                  <a:lnTo>
                    <a:pt x="67" y="234"/>
                  </a:lnTo>
                  <a:lnTo>
                    <a:pt x="65" y="230"/>
                  </a:lnTo>
                  <a:lnTo>
                    <a:pt x="61" y="228"/>
                  </a:lnTo>
                  <a:lnTo>
                    <a:pt x="60" y="228"/>
                  </a:lnTo>
                  <a:lnTo>
                    <a:pt x="60" y="230"/>
                  </a:lnTo>
                  <a:lnTo>
                    <a:pt x="56" y="230"/>
                  </a:lnTo>
                  <a:lnTo>
                    <a:pt x="56" y="228"/>
                  </a:lnTo>
                  <a:lnTo>
                    <a:pt x="58" y="226"/>
                  </a:lnTo>
                  <a:lnTo>
                    <a:pt x="54" y="226"/>
                  </a:lnTo>
                  <a:lnTo>
                    <a:pt x="54" y="225"/>
                  </a:lnTo>
                  <a:lnTo>
                    <a:pt x="50" y="226"/>
                  </a:lnTo>
                  <a:lnTo>
                    <a:pt x="46" y="228"/>
                  </a:lnTo>
                  <a:lnTo>
                    <a:pt x="45" y="228"/>
                  </a:lnTo>
                  <a:lnTo>
                    <a:pt x="43" y="226"/>
                  </a:lnTo>
                  <a:lnTo>
                    <a:pt x="45" y="226"/>
                  </a:lnTo>
                  <a:lnTo>
                    <a:pt x="41" y="226"/>
                  </a:lnTo>
                  <a:lnTo>
                    <a:pt x="43" y="225"/>
                  </a:lnTo>
                  <a:lnTo>
                    <a:pt x="43" y="223"/>
                  </a:lnTo>
                  <a:lnTo>
                    <a:pt x="39" y="223"/>
                  </a:lnTo>
                  <a:lnTo>
                    <a:pt x="43" y="219"/>
                  </a:lnTo>
                  <a:lnTo>
                    <a:pt x="46" y="219"/>
                  </a:lnTo>
                  <a:lnTo>
                    <a:pt x="48" y="217"/>
                  </a:lnTo>
                  <a:lnTo>
                    <a:pt x="50" y="217"/>
                  </a:lnTo>
                  <a:lnTo>
                    <a:pt x="54" y="215"/>
                  </a:lnTo>
                  <a:lnTo>
                    <a:pt x="56" y="213"/>
                  </a:lnTo>
                  <a:lnTo>
                    <a:pt x="60" y="208"/>
                  </a:lnTo>
                  <a:lnTo>
                    <a:pt x="58" y="206"/>
                  </a:lnTo>
                  <a:lnTo>
                    <a:pt x="58" y="204"/>
                  </a:lnTo>
                  <a:lnTo>
                    <a:pt x="60" y="202"/>
                  </a:lnTo>
                  <a:lnTo>
                    <a:pt x="58" y="200"/>
                  </a:lnTo>
                  <a:lnTo>
                    <a:pt x="58" y="198"/>
                  </a:lnTo>
                  <a:lnTo>
                    <a:pt x="52" y="198"/>
                  </a:lnTo>
                  <a:lnTo>
                    <a:pt x="52" y="200"/>
                  </a:lnTo>
                  <a:lnTo>
                    <a:pt x="50" y="200"/>
                  </a:lnTo>
                  <a:lnTo>
                    <a:pt x="48" y="200"/>
                  </a:lnTo>
                  <a:lnTo>
                    <a:pt x="50" y="198"/>
                  </a:lnTo>
                  <a:lnTo>
                    <a:pt x="54" y="196"/>
                  </a:lnTo>
                  <a:lnTo>
                    <a:pt x="56" y="191"/>
                  </a:lnTo>
                  <a:lnTo>
                    <a:pt x="61" y="189"/>
                  </a:lnTo>
                  <a:lnTo>
                    <a:pt x="65" y="189"/>
                  </a:lnTo>
                  <a:lnTo>
                    <a:pt x="69" y="187"/>
                  </a:lnTo>
                  <a:lnTo>
                    <a:pt x="73" y="189"/>
                  </a:lnTo>
                  <a:lnTo>
                    <a:pt x="74" y="191"/>
                  </a:lnTo>
                  <a:lnTo>
                    <a:pt x="73" y="189"/>
                  </a:lnTo>
                  <a:lnTo>
                    <a:pt x="71" y="187"/>
                  </a:lnTo>
                  <a:lnTo>
                    <a:pt x="73" y="185"/>
                  </a:lnTo>
                  <a:lnTo>
                    <a:pt x="74" y="189"/>
                  </a:lnTo>
                  <a:lnTo>
                    <a:pt x="78" y="189"/>
                  </a:lnTo>
                  <a:lnTo>
                    <a:pt x="78" y="187"/>
                  </a:lnTo>
                  <a:lnTo>
                    <a:pt x="76" y="187"/>
                  </a:lnTo>
                  <a:lnTo>
                    <a:pt x="74" y="185"/>
                  </a:lnTo>
                  <a:lnTo>
                    <a:pt x="73" y="182"/>
                  </a:lnTo>
                  <a:lnTo>
                    <a:pt x="74" y="180"/>
                  </a:lnTo>
                  <a:lnTo>
                    <a:pt x="73" y="174"/>
                  </a:lnTo>
                  <a:lnTo>
                    <a:pt x="76" y="172"/>
                  </a:lnTo>
                  <a:lnTo>
                    <a:pt x="74" y="170"/>
                  </a:lnTo>
                  <a:lnTo>
                    <a:pt x="76" y="167"/>
                  </a:lnTo>
                  <a:lnTo>
                    <a:pt x="73" y="167"/>
                  </a:lnTo>
                  <a:lnTo>
                    <a:pt x="71" y="170"/>
                  </a:lnTo>
                  <a:lnTo>
                    <a:pt x="71" y="167"/>
                  </a:lnTo>
                  <a:lnTo>
                    <a:pt x="69" y="167"/>
                  </a:lnTo>
                  <a:lnTo>
                    <a:pt x="65" y="159"/>
                  </a:lnTo>
                  <a:lnTo>
                    <a:pt x="67" y="150"/>
                  </a:lnTo>
                  <a:lnTo>
                    <a:pt x="73" y="148"/>
                  </a:lnTo>
                  <a:lnTo>
                    <a:pt x="65" y="148"/>
                  </a:lnTo>
                  <a:lnTo>
                    <a:pt x="63" y="152"/>
                  </a:lnTo>
                  <a:lnTo>
                    <a:pt x="61" y="152"/>
                  </a:lnTo>
                  <a:lnTo>
                    <a:pt x="61" y="152"/>
                  </a:lnTo>
                  <a:lnTo>
                    <a:pt x="58" y="153"/>
                  </a:lnTo>
                  <a:lnTo>
                    <a:pt x="52" y="150"/>
                  </a:lnTo>
                  <a:lnTo>
                    <a:pt x="52" y="150"/>
                  </a:lnTo>
                  <a:lnTo>
                    <a:pt x="54" y="152"/>
                  </a:lnTo>
                  <a:lnTo>
                    <a:pt x="54" y="155"/>
                  </a:lnTo>
                  <a:lnTo>
                    <a:pt x="48" y="152"/>
                  </a:lnTo>
                  <a:lnTo>
                    <a:pt x="45" y="152"/>
                  </a:lnTo>
                  <a:lnTo>
                    <a:pt x="46" y="157"/>
                  </a:lnTo>
                  <a:lnTo>
                    <a:pt x="43" y="152"/>
                  </a:lnTo>
                  <a:lnTo>
                    <a:pt x="43" y="148"/>
                  </a:lnTo>
                  <a:lnTo>
                    <a:pt x="45" y="150"/>
                  </a:lnTo>
                  <a:lnTo>
                    <a:pt x="45" y="146"/>
                  </a:lnTo>
                  <a:lnTo>
                    <a:pt x="48" y="139"/>
                  </a:lnTo>
                  <a:lnTo>
                    <a:pt x="50" y="137"/>
                  </a:lnTo>
                  <a:lnTo>
                    <a:pt x="48" y="133"/>
                  </a:lnTo>
                  <a:lnTo>
                    <a:pt x="46" y="133"/>
                  </a:lnTo>
                  <a:lnTo>
                    <a:pt x="46" y="129"/>
                  </a:lnTo>
                  <a:lnTo>
                    <a:pt x="48" y="125"/>
                  </a:lnTo>
                  <a:lnTo>
                    <a:pt x="50" y="125"/>
                  </a:lnTo>
                  <a:lnTo>
                    <a:pt x="46" y="124"/>
                  </a:lnTo>
                  <a:lnTo>
                    <a:pt x="48" y="120"/>
                  </a:lnTo>
                  <a:lnTo>
                    <a:pt x="46" y="120"/>
                  </a:lnTo>
                  <a:lnTo>
                    <a:pt x="46" y="124"/>
                  </a:lnTo>
                  <a:lnTo>
                    <a:pt x="45" y="127"/>
                  </a:lnTo>
                  <a:lnTo>
                    <a:pt x="45" y="124"/>
                  </a:lnTo>
                  <a:lnTo>
                    <a:pt x="43" y="125"/>
                  </a:lnTo>
                  <a:lnTo>
                    <a:pt x="41" y="127"/>
                  </a:lnTo>
                  <a:lnTo>
                    <a:pt x="41" y="127"/>
                  </a:lnTo>
                  <a:lnTo>
                    <a:pt x="41" y="124"/>
                  </a:lnTo>
                  <a:lnTo>
                    <a:pt x="45" y="118"/>
                  </a:lnTo>
                  <a:lnTo>
                    <a:pt x="39" y="124"/>
                  </a:lnTo>
                  <a:lnTo>
                    <a:pt x="39" y="124"/>
                  </a:lnTo>
                  <a:lnTo>
                    <a:pt x="39" y="129"/>
                  </a:lnTo>
                  <a:lnTo>
                    <a:pt x="37" y="133"/>
                  </a:lnTo>
                  <a:lnTo>
                    <a:pt x="39" y="135"/>
                  </a:lnTo>
                  <a:lnTo>
                    <a:pt x="37" y="139"/>
                  </a:lnTo>
                  <a:lnTo>
                    <a:pt x="37" y="140"/>
                  </a:lnTo>
                  <a:lnTo>
                    <a:pt x="33" y="140"/>
                  </a:lnTo>
                  <a:lnTo>
                    <a:pt x="33" y="139"/>
                  </a:lnTo>
                  <a:lnTo>
                    <a:pt x="35" y="137"/>
                  </a:lnTo>
                  <a:lnTo>
                    <a:pt x="35" y="133"/>
                  </a:lnTo>
                  <a:lnTo>
                    <a:pt x="37" y="129"/>
                  </a:lnTo>
                  <a:lnTo>
                    <a:pt x="37" y="129"/>
                  </a:lnTo>
                  <a:lnTo>
                    <a:pt x="35" y="129"/>
                  </a:lnTo>
                  <a:lnTo>
                    <a:pt x="37" y="127"/>
                  </a:lnTo>
                  <a:lnTo>
                    <a:pt x="35" y="124"/>
                  </a:lnTo>
                  <a:lnTo>
                    <a:pt x="37" y="118"/>
                  </a:lnTo>
                  <a:lnTo>
                    <a:pt x="37" y="118"/>
                  </a:lnTo>
                  <a:lnTo>
                    <a:pt x="39" y="114"/>
                  </a:lnTo>
                  <a:lnTo>
                    <a:pt x="39" y="112"/>
                  </a:lnTo>
                  <a:lnTo>
                    <a:pt x="41" y="109"/>
                  </a:lnTo>
                  <a:lnTo>
                    <a:pt x="43" y="109"/>
                  </a:lnTo>
                  <a:lnTo>
                    <a:pt x="41" y="107"/>
                  </a:lnTo>
                  <a:lnTo>
                    <a:pt x="43" y="105"/>
                  </a:lnTo>
                  <a:lnTo>
                    <a:pt x="35" y="112"/>
                  </a:lnTo>
                  <a:lnTo>
                    <a:pt x="35" y="110"/>
                  </a:lnTo>
                  <a:lnTo>
                    <a:pt x="33" y="110"/>
                  </a:lnTo>
                  <a:lnTo>
                    <a:pt x="31" y="109"/>
                  </a:lnTo>
                  <a:lnTo>
                    <a:pt x="33" y="109"/>
                  </a:lnTo>
                  <a:lnTo>
                    <a:pt x="33" y="109"/>
                  </a:lnTo>
                  <a:lnTo>
                    <a:pt x="31" y="109"/>
                  </a:lnTo>
                  <a:lnTo>
                    <a:pt x="30" y="109"/>
                  </a:lnTo>
                  <a:lnTo>
                    <a:pt x="28" y="107"/>
                  </a:lnTo>
                  <a:lnTo>
                    <a:pt x="30" y="107"/>
                  </a:lnTo>
                  <a:lnTo>
                    <a:pt x="31" y="105"/>
                  </a:lnTo>
                  <a:lnTo>
                    <a:pt x="33" y="105"/>
                  </a:lnTo>
                  <a:lnTo>
                    <a:pt x="35" y="103"/>
                  </a:lnTo>
                  <a:lnTo>
                    <a:pt x="33" y="103"/>
                  </a:lnTo>
                  <a:lnTo>
                    <a:pt x="33" y="101"/>
                  </a:lnTo>
                  <a:lnTo>
                    <a:pt x="37" y="101"/>
                  </a:lnTo>
                  <a:lnTo>
                    <a:pt x="37" y="101"/>
                  </a:lnTo>
                  <a:lnTo>
                    <a:pt x="35" y="99"/>
                  </a:lnTo>
                  <a:lnTo>
                    <a:pt x="35" y="97"/>
                  </a:lnTo>
                  <a:lnTo>
                    <a:pt x="37" y="97"/>
                  </a:lnTo>
                  <a:lnTo>
                    <a:pt x="35" y="97"/>
                  </a:lnTo>
                  <a:lnTo>
                    <a:pt x="37" y="96"/>
                  </a:lnTo>
                  <a:lnTo>
                    <a:pt x="37" y="96"/>
                  </a:lnTo>
                  <a:lnTo>
                    <a:pt x="39" y="96"/>
                  </a:lnTo>
                  <a:lnTo>
                    <a:pt x="39" y="94"/>
                  </a:lnTo>
                  <a:lnTo>
                    <a:pt x="39" y="94"/>
                  </a:lnTo>
                  <a:lnTo>
                    <a:pt x="37" y="94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39" y="92"/>
                  </a:lnTo>
                  <a:lnTo>
                    <a:pt x="33" y="92"/>
                  </a:lnTo>
                  <a:lnTo>
                    <a:pt x="35" y="92"/>
                  </a:lnTo>
                  <a:lnTo>
                    <a:pt x="33" y="88"/>
                  </a:lnTo>
                  <a:lnTo>
                    <a:pt x="35" y="88"/>
                  </a:lnTo>
                  <a:lnTo>
                    <a:pt x="39" y="88"/>
                  </a:lnTo>
                  <a:lnTo>
                    <a:pt x="37" y="88"/>
                  </a:lnTo>
                  <a:lnTo>
                    <a:pt x="35" y="86"/>
                  </a:lnTo>
                  <a:lnTo>
                    <a:pt x="35" y="84"/>
                  </a:lnTo>
                  <a:lnTo>
                    <a:pt x="33" y="82"/>
                  </a:lnTo>
                  <a:lnTo>
                    <a:pt x="35" y="81"/>
                  </a:lnTo>
                  <a:lnTo>
                    <a:pt x="37" y="82"/>
                  </a:lnTo>
                  <a:lnTo>
                    <a:pt x="37" y="81"/>
                  </a:lnTo>
                  <a:lnTo>
                    <a:pt x="37" y="81"/>
                  </a:lnTo>
                  <a:lnTo>
                    <a:pt x="37" y="79"/>
                  </a:lnTo>
                  <a:lnTo>
                    <a:pt x="39" y="81"/>
                  </a:lnTo>
                  <a:lnTo>
                    <a:pt x="41" y="79"/>
                  </a:lnTo>
                  <a:lnTo>
                    <a:pt x="45" y="81"/>
                  </a:lnTo>
                  <a:lnTo>
                    <a:pt x="43" y="79"/>
                  </a:lnTo>
                  <a:lnTo>
                    <a:pt x="39" y="77"/>
                  </a:lnTo>
                  <a:lnTo>
                    <a:pt x="41" y="77"/>
                  </a:lnTo>
                  <a:lnTo>
                    <a:pt x="43" y="73"/>
                  </a:lnTo>
                  <a:lnTo>
                    <a:pt x="41" y="71"/>
                  </a:lnTo>
                  <a:lnTo>
                    <a:pt x="43" y="71"/>
                  </a:lnTo>
                  <a:lnTo>
                    <a:pt x="43" y="67"/>
                  </a:lnTo>
                  <a:lnTo>
                    <a:pt x="45" y="67"/>
                  </a:lnTo>
                  <a:lnTo>
                    <a:pt x="43" y="66"/>
                  </a:lnTo>
                  <a:lnTo>
                    <a:pt x="45" y="66"/>
                  </a:lnTo>
                  <a:lnTo>
                    <a:pt x="46" y="62"/>
                  </a:lnTo>
                  <a:lnTo>
                    <a:pt x="50" y="64"/>
                  </a:lnTo>
                  <a:lnTo>
                    <a:pt x="48" y="66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52" y="66"/>
                  </a:lnTo>
                  <a:lnTo>
                    <a:pt x="54" y="66"/>
                  </a:lnTo>
                  <a:lnTo>
                    <a:pt x="56" y="66"/>
                  </a:lnTo>
                  <a:lnTo>
                    <a:pt x="58" y="64"/>
                  </a:lnTo>
                  <a:lnTo>
                    <a:pt x="61" y="64"/>
                  </a:lnTo>
                  <a:lnTo>
                    <a:pt x="63" y="62"/>
                  </a:lnTo>
                  <a:lnTo>
                    <a:pt x="65" y="64"/>
                  </a:lnTo>
                  <a:lnTo>
                    <a:pt x="67" y="62"/>
                  </a:lnTo>
                  <a:lnTo>
                    <a:pt x="71" y="62"/>
                  </a:lnTo>
                  <a:close/>
                  <a:moveTo>
                    <a:pt x="67" y="56"/>
                  </a:moveTo>
                  <a:lnTo>
                    <a:pt x="69" y="58"/>
                  </a:lnTo>
                  <a:lnTo>
                    <a:pt x="67" y="58"/>
                  </a:lnTo>
                  <a:lnTo>
                    <a:pt x="65" y="56"/>
                  </a:lnTo>
                  <a:lnTo>
                    <a:pt x="67" y="56"/>
                  </a:lnTo>
                  <a:close/>
                  <a:moveTo>
                    <a:pt x="69" y="51"/>
                  </a:moveTo>
                  <a:lnTo>
                    <a:pt x="71" y="52"/>
                  </a:lnTo>
                  <a:lnTo>
                    <a:pt x="69" y="54"/>
                  </a:lnTo>
                  <a:lnTo>
                    <a:pt x="73" y="52"/>
                  </a:lnTo>
                  <a:lnTo>
                    <a:pt x="73" y="56"/>
                  </a:lnTo>
                  <a:lnTo>
                    <a:pt x="71" y="54"/>
                  </a:lnTo>
                  <a:lnTo>
                    <a:pt x="69" y="54"/>
                  </a:lnTo>
                  <a:lnTo>
                    <a:pt x="67" y="52"/>
                  </a:lnTo>
                  <a:lnTo>
                    <a:pt x="67" y="54"/>
                  </a:lnTo>
                  <a:lnTo>
                    <a:pt x="67" y="54"/>
                  </a:lnTo>
                  <a:lnTo>
                    <a:pt x="67" y="51"/>
                  </a:lnTo>
                  <a:lnTo>
                    <a:pt x="69" y="51"/>
                  </a:lnTo>
                  <a:close/>
                  <a:moveTo>
                    <a:pt x="71" y="49"/>
                  </a:moveTo>
                  <a:lnTo>
                    <a:pt x="71" y="51"/>
                  </a:lnTo>
                  <a:lnTo>
                    <a:pt x="69" y="49"/>
                  </a:lnTo>
                  <a:lnTo>
                    <a:pt x="71" y="49"/>
                  </a:lnTo>
                  <a:close/>
                  <a:moveTo>
                    <a:pt x="99" y="21"/>
                  </a:moveTo>
                  <a:lnTo>
                    <a:pt x="101" y="21"/>
                  </a:lnTo>
                  <a:lnTo>
                    <a:pt x="99" y="23"/>
                  </a:lnTo>
                  <a:lnTo>
                    <a:pt x="99" y="21"/>
                  </a:lnTo>
                  <a:close/>
                  <a:moveTo>
                    <a:pt x="99" y="9"/>
                  </a:moveTo>
                  <a:lnTo>
                    <a:pt x="101" y="11"/>
                  </a:lnTo>
                  <a:lnTo>
                    <a:pt x="103" y="11"/>
                  </a:lnTo>
                  <a:lnTo>
                    <a:pt x="103" y="13"/>
                  </a:lnTo>
                  <a:lnTo>
                    <a:pt x="103" y="15"/>
                  </a:lnTo>
                  <a:lnTo>
                    <a:pt x="101" y="17"/>
                  </a:lnTo>
                  <a:lnTo>
                    <a:pt x="101" y="19"/>
                  </a:lnTo>
                  <a:lnTo>
                    <a:pt x="99" y="19"/>
                  </a:lnTo>
                  <a:lnTo>
                    <a:pt x="99" y="15"/>
                  </a:lnTo>
                  <a:lnTo>
                    <a:pt x="95" y="15"/>
                  </a:lnTo>
                  <a:lnTo>
                    <a:pt x="93" y="15"/>
                  </a:lnTo>
                  <a:lnTo>
                    <a:pt x="95" y="13"/>
                  </a:lnTo>
                  <a:lnTo>
                    <a:pt x="99" y="13"/>
                  </a:lnTo>
                  <a:lnTo>
                    <a:pt x="99" y="11"/>
                  </a:lnTo>
                  <a:lnTo>
                    <a:pt x="99" y="11"/>
                  </a:lnTo>
                  <a:lnTo>
                    <a:pt x="99" y="9"/>
                  </a:lnTo>
                  <a:close/>
                  <a:moveTo>
                    <a:pt x="99" y="8"/>
                  </a:moveTo>
                  <a:lnTo>
                    <a:pt x="97" y="11"/>
                  </a:lnTo>
                  <a:lnTo>
                    <a:pt x="97" y="11"/>
                  </a:lnTo>
                  <a:lnTo>
                    <a:pt x="95" y="9"/>
                  </a:lnTo>
                  <a:lnTo>
                    <a:pt x="95" y="9"/>
                  </a:lnTo>
                  <a:lnTo>
                    <a:pt x="95" y="8"/>
                  </a:lnTo>
                  <a:lnTo>
                    <a:pt x="99" y="8"/>
                  </a:lnTo>
                  <a:close/>
                  <a:moveTo>
                    <a:pt x="101" y="2"/>
                  </a:moveTo>
                  <a:lnTo>
                    <a:pt x="103" y="4"/>
                  </a:lnTo>
                  <a:lnTo>
                    <a:pt x="103" y="8"/>
                  </a:lnTo>
                  <a:lnTo>
                    <a:pt x="101" y="9"/>
                  </a:lnTo>
                  <a:lnTo>
                    <a:pt x="99" y="8"/>
                  </a:lnTo>
                  <a:lnTo>
                    <a:pt x="101" y="6"/>
                  </a:lnTo>
                  <a:lnTo>
                    <a:pt x="101" y="2"/>
                  </a:lnTo>
                  <a:close/>
                  <a:moveTo>
                    <a:pt x="106" y="0"/>
                  </a:moveTo>
                  <a:lnTo>
                    <a:pt x="104" y="4"/>
                  </a:lnTo>
                  <a:lnTo>
                    <a:pt x="104" y="2"/>
                  </a:lnTo>
                  <a:lnTo>
                    <a:pt x="10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1798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71">
              <a:extLst>
                <a:ext uri="{FF2B5EF4-FFF2-40B4-BE49-F238E27FC236}">
                  <a16:creationId xmlns:a16="http://schemas.microsoft.com/office/drawing/2014/main" id="{9EC6A6BC-1F5F-4E17-BBF9-DB9BB4793F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766533" y="4159986"/>
              <a:ext cx="1508050" cy="1740396"/>
            </a:xfrm>
            <a:custGeom>
              <a:avLst/>
              <a:gdLst>
                <a:gd name="T0" fmla="*/ 6 w 344"/>
                <a:gd name="T1" fmla="*/ 335 h 397"/>
                <a:gd name="T2" fmla="*/ 4 w 344"/>
                <a:gd name="T3" fmla="*/ 316 h 397"/>
                <a:gd name="T4" fmla="*/ 49 w 344"/>
                <a:gd name="T5" fmla="*/ 253 h 397"/>
                <a:gd name="T6" fmla="*/ 52 w 344"/>
                <a:gd name="T7" fmla="*/ 245 h 397"/>
                <a:gd name="T8" fmla="*/ 99 w 344"/>
                <a:gd name="T9" fmla="*/ 198 h 397"/>
                <a:gd name="T10" fmla="*/ 125 w 344"/>
                <a:gd name="T11" fmla="*/ 137 h 397"/>
                <a:gd name="T12" fmla="*/ 131 w 344"/>
                <a:gd name="T13" fmla="*/ 96 h 397"/>
                <a:gd name="T14" fmla="*/ 148 w 344"/>
                <a:gd name="T15" fmla="*/ 82 h 397"/>
                <a:gd name="T16" fmla="*/ 131 w 344"/>
                <a:gd name="T17" fmla="*/ 86 h 397"/>
                <a:gd name="T18" fmla="*/ 140 w 344"/>
                <a:gd name="T19" fmla="*/ 71 h 397"/>
                <a:gd name="T20" fmla="*/ 155 w 344"/>
                <a:gd name="T21" fmla="*/ 64 h 397"/>
                <a:gd name="T22" fmla="*/ 187 w 344"/>
                <a:gd name="T23" fmla="*/ 43 h 397"/>
                <a:gd name="T24" fmla="*/ 202 w 344"/>
                <a:gd name="T25" fmla="*/ 43 h 397"/>
                <a:gd name="T26" fmla="*/ 226 w 344"/>
                <a:gd name="T27" fmla="*/ 32 h 397"/>
                <a:gd name="T28" fmla="*/ 226 w 344"/>
                <a:gd name="T29" fmla="*/ 25 h 397"/>
                <a:gd name="T30" fmla="*/ 264 w 344"/>
                <a:gd name="T31" fmla="*/ 0 h 397"/>
                <a:gd name="T32" fmla="*/ 297 w 344"/>
                <a:gd name="T33" fmla="*/ 11 h 397"/>
                <a:gd name="T34" fmla="*/ 307 w 344"/>
                <a:gd name="T35" fmla="*/ 23 h 397"/>
                <a:gd name="T36" fmla="*/ 325 w 344"/>
                <a:gd name="T37" fmla="*/ 19 h 397"/>
                <a:gd name="T38" fmla="*/ 314 w 344"/>
                <a:gd name="T39" fmla="*/ 38 h 397"/>
                <a:gd name="T40" fmla="*/ 340 w 344"/>
                <a:gd name="T41" fmla="*/ 47 h 397"/>
                <a:gd name="T42" fmla="*/ 292 w 344"/>
                <a:gd name="T43" fmla="*/ 38 h 397"/>
                <a:gd name="T44" fmla="*/ 254 w 344"/>
                <a:gd name="T45" fmla="*/ 79 h 397"/>
                <a:gd name="T46" fmla="*/ 200 w 344"/>
                <a:gd name="T47" fmla="*/ 79 h 397"/>
                <a:gd name="T48" fmla="*/ 174 w 344"/>
                <a:gd name="T49" fmla="*/ 109 h 397"/>
                <a:gd name="T50" fmla="*/ 133 w 344"/>
                <a:gd name="T51" fmla="*/ 172 h 397"/>
                <a:gd name="T52" fmla="*/ 107 w 344"/>
                <a:gd name="T53" fmla="*/ 290 h 397"/>
                <a:gd name="T54" fmla="*/ 103 w 344"/>
                <a:gd name="T55" fmla="*/ 369 h 397"/>
                <a:gd name="T56" fmla="*/ 88 w 344"/>
                <a:gd name="T57" fmla="*/ 361 h 397"/>
                <a:gd name="T58" fmla="*/ 73 w 344"/>
                <a:gd name="T59" fmla="*/ 372 h 397"/>
                <a:gd name="T60" fmla="*/ 37 w 344"/>
                <a:gd name="T61" fmla="*/ 391 h 397"/>
                <a:gd name="T62" fmla="*/ 30 w 344"/>
                <a:gd name="T63" fmla="*/ 369 h 397"/>
                <a:gd name="T64" fmla="*/ 17 w 344"/>
                <a:gd name="T65" fmla="*/ 348 h 397"/>
                <a:gd name="T66" fmla="*/ 30 w 344"/>
                <a:gd name="T67" fmla="*/ 329 h 397"/>
                <a:gd name="T68" fmla="*/ 9 w 344"/>
                <a:gd name="T69" fmla="*/ 320 h 397"/>
                <a:gd name="T70" fmla="*/ 30 w 344"/>
                <a:gd name="T71" fmla="*/ 318 h 397"/>
                <a:gd name="T72" fmla="*/ 24 w 344"/>
                <a:gd name="T73" fmla="*/ 311 h 397"/>
                <a:gd name="T74" fmla="*/ 9 w 344"/>
                <a:gd name="T75" fmla="*/ 299 h 397"/>
                <a:gd name="T76" fmla="*/ 6 w 344"/>
                <a:gd name="T77" fmla="*/ 283 h 397"/>
                <a:gd name="T78" fmla="*/ 28 w 344"/>
                <a:gd name="T79" fmla="*/ 275 h 397"/>
                <a:gd name="T80" fmla="*/ 32 w 344"/>
                <a:gd name="T81" fmla="*/ 266 h 397"/>
                <a:gd name="T82" fmla="*/ 58 w 344"/>
                <a:gd name="T83" fmla="*/ 266 h 397"/>
                <a:gd name="T84" fmla="*/ 67 w 344"/>
                <a:gd name="T85" fmla="*/ 243 h 397"/>
                <a:gd name="T86" fmla="*/ 90 w 344"/>
                <a:gd name="T87" fmla="*/ 234 h 397"/>
                <a:gd name="T88" fmla="*/ 73 w 344"/>
                <a:gd name="T89" fmla="*/ 236 h 397"/>
                <a:gd name="T90" fmla="*/ 97 w 344"/>
                <a:gd name="T91" fmla="*/ 210 h 397"/>
                <a:gd name="T92" fmla="*/ 108 w 344"/>
                <a:gd name="T93" fmla="*/ 187 h 397"/>
                <a:gd name="T94" fmla="*/ 120 w 344"/>
                <a:gd name="T95" fmla="*/ 169 h 397"/>
                <a:gd name="T96" fmla="*/ 116 w 344"/>
                <a:gd name="T97" fmla="*/ 150 h 397"/>
                <a:gd name="T98" fmla="*/ 131 w 344"/>
                <a:gd name="T99" fmla="*/ 135 h 397"/>
                <a:gd name="T100" fmla="*/ 133 w 344"/>
                <a:gd name="T101" fmla="*/ 116 h 397"/>
                <a:gd name="T102" fmla="*/ 153 w 344"/>
                <a:gd name="T103" fmla="*/ 105 h 397"/>
                <a:gd name="T104" fmla="*/ 151 w 344"/>
                <a:gd name="T105" fmla="*/ 92 h 397"/>
                <a:gd name="T106" fmla="*/ 172 w 344"/>
                <a:gd name="T107" fmla="*/ 71 h 397"/>
                <a:gd name="T108" fmla="*/ 189 w 344"/>
                <a:gd name="T109" fmla="*/ 68 h 397"/>
                <a:gd name="T110" fmla="*/ 200 w 344"/>
                <a:gd name="T111" fmla="*/ 62 h 397"/>
                <a:gd name="T112" fmla="*/ 215 w 344"/>
                <a:gd name="T113" fmla="*/ 41 h 397"/>
                <a:gd name="T114" fmla="*/ 237 w 344"/>
                <a:gd name="T115" fmla="*/ 38 h 397"/>
                <a:gd name="T116" fmla="*/ 251 w 344"/>
                <a:gd name="T117" fmla="*/ 15 h 397"/>
                <a:gd name="T118" fmla="*/ 260 w 344"/>
                <a:gd name="T119" fmla="*/ 39 h 397"/>
                <a:gd name="T120" fmla="*/ 282 w 344"/>
                <a:gd name="T121" fmla="*/ 25 h 397"/>
                <a:gd name="T122" fmla="*/ 295 w 344"/>
                <a:gd name="T123" fmla="*/ 2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4" h="397">
                  <a:moveTo>
                    <a:pt x="15" y="365"/>
                  </a:moveTo>
                  <a:lnTo>
                    <a:pt x="17" y="367"/>
                  </a:lnTo>
                  <a:lnTo>
                    <a:pt x="13" y="367"/>
                  </a:lnTo>
                  <a:lnTo>
                    <a:pt x="15" y="365"/>
                  </a:lnTo>
                  <a:close/>
                  <a:moveTo>
                    <a:pt x="9" y="344"/>
                  </a:moveTo>
                  <a:lnTo>
                    <a:pt x="11" y="346"/>
                  </a:lnTo>
                  <a:lnTo>
                    <a:pt x="9" y="350"/>
                  </a:lnTo>
                  <a:lnTo>
                    <a:pt x="8" y="346"/>
                  </a:lnTo>
                  <a:lnTo>
                    <a:pt x="8" y="344"/>
                  </a:lnTo>
                  <a:lnTo>
                    <a:pt x="9" y="344"/>
                  </a:lnTo>
                  <a:lnTo>
                    <a:pt x="9" y="344"/>
                  </a:lnTo>
                  <a:close/>
                  <a:moveTo>
                    <a:pt x="13" y="339"/>
                  </a:moveTo>
                  <a:lnTo>
                    <a:pt x="13" y="341"/>
                  </a:lnTo>
                  <a:lnTo>
                    <a:pt x="11" y="342"/>
                  </a:lnTo>
                  <a:lnTo>
                    <a:pt x="13" y="339"/>
                  </a:lnTo>
                  <a:close/>
                  <a:moveTo>
                    <a:pt x="9" y="337"/>
                  </a:moveTo>
                  <a:lnTo>
                    <a:pt x="9" y="341"/>
                  </a:lnTo>
                  <a:lnTo>
                    <a:pt x="8" y="341"/>
                  </a:lnTo>
                  <a:lnTo>
                    <a:pt x="9" y="337"/>
                  </a:lnTo>
                  <a:close/>
                  <a:moveTo>
                    <a:pt x="6" y="331"/>
                  </a:moveTo>
                  <a:lnTo>
                    <a:pt x="6" y="335"/>
                  </a:lnTo>
                  <a:lnTo>
                    <a:pt x="2" y="331"/>
                  </a:lnTo>
                  <a:lnTo>
                    <a:pt x="6" y="331"/>
                  </a:lnTo>
                  <a:close/>
                  <a:moveTo>
                    <a:pt x="9" y="329"/>
                  </a:moveTo>
                  <a:lnTo>
                    <a:pt x="9" y="331"/>
                  </a:lnTo>
                  <a:lnTo>
                    <a:pt x="11" y="331"/>
                  </a:lnTo>
                  <a:lnTo>
                    <a:pt x="11" y="333"/>
                  </a:lnTo>
                  <a:lnTo>
                    <a:pt x="11" y="333"/>
                  </a:lnTo>
                  <a:lnTo>
                    <a:pt x="11" y="337"/>
                  </a:lnTo>
                  <a:lnTo>
                    <a:pt x="9" y="329"/>
                  </a:lnTo>
                  <a:close/>
                  <a:moveTo>
                    <a:pt x="4" y="327"/>
                  </a:moveTo>
                  <a:lnTo>
                    <a:pt x="6" y="327"/>
                  </a:lnTo>
                  <a:lnTo>
                    <a:pt x="4" y="329"/>
                  </a:lnTo>
                  <a:lnTo>
                    <a:pt x="4" y="327"/>
                  </a:lnTo>
                  <a:close/>
                  <a:moveTo>
                    <a:pt x="4" y="320"/>
                  </a:moveTo>
                  <a:lnTo>
                    <a:pt x="4" y="322"/>
                  </a:lnTo>
                  <a:lnTo>
                    <a:pt x="4" y="324"/>
                  </a:lnTo>
                  <a:lnTo>
                    <a:pt x="4" y="324"/>
                  </a:lnTo>
                  <a:lnTo>
                    <a:pt x="2" y="322"/>
                  </a:lnTo>
                  <a:lnTo>
                    <a:pt x="4" y="320"/>
                  </a:lnTo>
                  <a:close/>
                  <a:moveTo>
                    <a:pt x="2" y="314"/>
                  </a:moveTo>
                  <a:lnTo>
                    <a:pt x="4" y="316"/>
                  </a:lnTo>
                  <a:lnTo>
                    <a:pt x="2" y="318"/>
                  </a:lnTo>
                  <a:lnTo>
                    <a:pt x="0" y="316"/>
                  </a:lnTo>
                  <a:lnTo>
                    <a:pt x="2" y="314"/>
                  </a:lnTo>
                  <a:close/>
                  <a:moveTo>
                    <a:pt x="2" y="292"/>
                  </a:moveTo>
                  <a:lnTo>
                    <a:pt x="6" y="294"/>
                  </a:lnTo>
                  <a:lnTo>
                    <a:pt x="2" y="294"/>
                  </a:lnTo>
                  <a:lnTo>
                    <a:pt x="2" y="292"/>
                  </a:lnTo>
                  <a:close/>
                  <a:moveTo>
                    <a:pt x="2" y="284"/>
                  </a:moveTo>
                  <a:lnTo>
                    <a:pt x="6" y="288"/>
                  </a:lnTo>
                  <a:lnTo>
                    <a:pt x="4" y="290"/>
                  </a:lnTo>
                  <a:lnTo>
                    <a:pt x="2" y="284"/>
                  </a:lnTo>
                  <a:close/>
                  <a:moveTo>
                    <a:pt x="11" y="279"/>
                  </a:moveTo>
                  <a:lnTo>
                    <a:pt x="13" y="281"/>
                  </a:lnTo>
                  <a:lnTo>
                    <a:pt x="9" y="281"/>
                  </a:lnTo>
                  <a:lnTo>
                    <a:pt x="11" y="279"/>
                  </a:lnTo>
                  <a:close/>
                  <a:moveTo>
                    <a:pt x="15" y="277"/>
                  </a:moveTo>
                  <a:lnTo>
                    <a:pt x="17" y="277"/>
                  </a:lnTo>
                  <a:lnTo>
                    <a:pt x="19" y="279"/>
                  </a:lnTo>
                  <a:lnTo>
                    <a:pt x="15" y="281"/>
                  </a:lnTo>
                  <a:lnTo>
                    <a:pt x="15" y="277"/>
                  </a:lnTo>
                  <a:close/>
                  <a:moveTo>
                    <a:pt x="49" y="253"/>
                  </a:moveTo>
                  <a:lnTo>
                    <a:pt x="49" y="256"/>
                  </a:lnTo>
                  <a:lnTo>
                    <a:pt x="47" y="256"/>
                  </a:lnTo>
                  <a:lnTo>
                    <a:pt x="45" y="255"/>
                  </a:lnTo>
                  <a:lnTo>
                    <a:pt x="45" y="255"/>
                  </a:lnTo>
                  <a:lnTo>
                    <a:pt x="47" y="255"/>
                  </a:lnTo>
                  <a:lnTo>
                    <a:pt x="47" y="253"/>
                  </a:lnTo>
                  <a:lnTo>
                    <a:pt x="49" y="253"/>
                  </a:lnTo>
                  <a:close/>
                  <a:moveTo>
                    <a:pt x="45" y="247"/>
                  </a:moveTo>
                  <a:lnTo>
                    <a:pt x="47" y="249"/>
                  </a:lnTo>
                  <a:lnTo>
                    <a:pt x="45" y="251"/>
                  </a:lnTo>
                  <a:lnTo>
                    <a:pt x="45" y="251"/>
                  </a:lnTo>
                  <a:lnTo>
                    <a:pt x="45" y="251"/>
                  </a:lnTo>
                  <a:lnTo>
                    <a:pt x="41" y="247"/>
                  </a:lnTo>
                  <a:lnTo>
                    <a:pt x="45" y="247"/>
                  </a:lnTo>
                  <a:close/>
                  <a:moveTo>
                    <a:pt x="60" y="243"/>
                  </a:moveTo>
                  <a:lnTo>
                    <a:pt x="62" y="245"/>
                  </a:lnTo>
                  <a:lnTo>
                    <a:pt x="58" y="249"/>
                  </a:lnTo>
                  <a:lnTo>
                    <a:pt x="54" y="247"/>
                  </a:lnTo>
                  <a:lnTo>
                    <a:pt x="52" y="249"/>
                  </a:lnTo>
                  <a:lnTo>
                    <a:pt x="51" y="249"/>
                  </a:lnTo>
                  <a:lnTo>
                    <a:pt x="52" y="245"/>
                  </a:lnTo>
                  <a:lnTo>
                    <a:pt x="56" y="245"/>
                  </a:lnTo>
                  <a:lnTo>
                    <a:pt x="56" y="243"/>
                  </a:lnTo>
                  <a:lnTo>
                    <a:pt x="60" y="243"/>
                  </a:lnTo>
                  <a:close/>
                  <a:moveTo>
                    <a:pt x="54" y="238"/>
                  </a:moveTo>
                  <a:lnTo>
                    <a:pt x="56" y="240"/>
                  </a:lnTo>
                  <a:lnTo>
                    <a:pt x="54" y="243"/>
                  </a:lnTo>
                  <a:lnTo>
                    <a:pt x="49" y="243"/>
                  </a:lnTo>
                  <a:lnTo>
                    <a:pt x="54" y="238"/>
                  </a:lnTo>
                  <a:close/>
                  <a:moveTo>
                    <a:pt x="95" y="202"/>
                  </a:moveTo>
                  <a:lnTo>
                    <a:pt x="92" y="208"/>
                  </a:lnTo>
                  <a:lnTo>
                    <a:pt x="90" y="210"/>
                  </a:lnTo>
                  <a:lnTo>
                    <a:pt x="90" y="208"/>
                  </a:lnTo>
                  <a:lnTo>
                    <a:pt x="86" y="208"/>
                  </a:lnTo>
                  <a:lnTo>
                    <a:pt x="90" y="204"/>
                  </a:lnTo>
                  <a:lnTo>
                    <a:pt x="94" y="204"/>
                  </a:lnTo>
                  <a:lnTo>
                    <a:pt x="95" y="202"/>
                  </a:lnTo>
                  <a:close/>
                  <a:moveTo>
                    <a:pt x="99" y="198"/>
                  </a:moveTo>
                  <a:lnTo>
                    <a:pt x="95" y="202"/>
                  </a:lnTo>
                  <a:lnTo>
                    <a:pt x="94" y="200"/>
                  </a:lnTo>
                  <a:lnTo>
                    <a:pt x="95" y="198"/>
                  </a:lnTo>
                  <a:lnTo>
                    <a:pt x="99" y="198"/>
                  </a:lnTo>
                  <a:close/>
                  <a:moveTo>
                    <a:pt x="99" y="180"/>
                  </a:moveTo>
                  <a:lnTo>
                    <a:pt x="101" y="182"/>
                  </a:lnTo>
                  <a:lnTo>
                    <a:pt x="101" y="183"/>
                  </a:lnTo>
                  <a:lnTo>
                    <a:pt x="99" y="185"/>
                  </a:lnTo>
                  <a:lnTo>
                    <a:pt x="97" y="183"/>
                  </a:lnTo>
                  <a:lnTo>
                    <a:pt x="99" y="180"/>
                  </a:lnTo>
                  <a:close/>
                  <a:moveTo>
                    <a:pt x="107" y="172"/>
                  </a:moveTo>
                  <a:lnTo>
                    <a:pt x="110" y="172"/>
                  </a:lnTo>
                  <a:lnTo>
                    <a:pt x="107" y="176"/>
                  </a:lnTo>
                  <a:lnTo>
                    <a:pt x="105" y="174"/>
                  </a:lnTo>
                  <a:lnTo>
                    <a:pt x="107" y="172"/>
                  </a:lnTo>
                  <a:close/>
                  <a:moveTo>
                    <a:pt x="107" y="165"/>
                  </a:moveTo>
                  <a:lnTo>
                    <a:pt x="107" y="169"/>
                  </a:lnTo>
                  <a:lnTo>
                    <a:pt x="105" y="172"/>
                  </a:lnTo>
                  <a:lnTo>
                    <a:pt x="103" y="169"/>
                  </a:lnTo>
                  <a:lnTo>
                    <a:pt x="107" y="165"/>
                  </a:lnTo>
                  <a:close/>
                  <a:moveTo>
                    <a:pt x="125" y="137"/>
                  </a:moveTo>
                  <a:lnTo>
                    <a:pt x="127" y="137"/>
                  </a:lnTo>
                  <a:lnTo>
                    <a:pt x="125" y="139"/>
                  </a:lnTo>
                  <a:lnTo>
                    <a:pt x="123" y="137"/>
                  </a:lnTo>
                  <a:lnTo>
                    <a:pt x="125" y="137"/>
                  </a:lnTo>
                  <a:close/>
                  <a:moveTo>
                    <a:pt x="103" y="120"/>
                  </a:moveTo>
                  <a:lnTo>
                    <a:pt x="105" y="122"/>
                  </a:lnTo>
                  <a:lnTo>
                    <a:pt x="105" y="124"/>
                  </a:lnTo>
                  <a:lnTo>
                    <a:pt x="103" y="122"/>
                  </a:lnTo>
                  <a:lnTo>
                    <a:pt x="103" y="120"/>
                  </a:lnTo>
                  <a:close/>
                  <a:moveTo>
                    <a:pt x="108" y="107"/>
                  </a:moveTo>
                  <a:lnTo>
                    <a:pt x="108" y="112"/>
                  </a:lnTo>
                  <a:lnTo>
                    <a:pt x="105" y="116"/>
                  </a:lnTo>
                  <a:lnTo>
                    <a:pt x="105" y="112"/>
                  </a:lnTo>
                  <a:lnTo>
                    <a:pt x="108" y="107"/>
                  </a:lnTo>
                  <a:close/>
                  <a:moveTo>
                    <a:pt x="112" y="105"/>
                  </a:moveTo>
                  <a:lnTo>
                    <a:pt x="114" y="107"/>
                  </a:lnTo>
                  <a:lnTo>
                    <a:pt x="112" y="109"/>
                  </a:lnTo>
                  <a:lnTo>
                    <a:pt x="110" y="107"/>
                  </a:lnTo>
                  <a:lnTo>
                    <a:pt x="112" y="105"/>
                  </a:lnTo>
                  <a:close/>
                  <a:moveTo>
                    <a:pt x="122" y="101"/>
                  </a:moveTo>
                  <a:lnTo>
                    <a:pt x="122" y="105"/>
                  </a:lnTo>
                  <a:lnTo>
                    <a:pt x="116" y="109"/>
                  </a:lnTo>
                  <a:lnTo>
                    <a:pt x="116" y="103"/>
                  </a:lnTo>
                  <a:lnTo>
                    <a:pt x="122" y="101"/>
                  </a:lnTo>
                  <a:close/>
                  <a:moveTo>
                    <a:pt x="131" y="96"/>
                  </a:moveTo>
                  <a:lnTo>
                    <a:pt x="131" y="103"/>
                  </a:lnTo>
                  <a:lnTo>
                    <a:pt x="127" y="101"/>
                  </a:lnTo>
                  <a:lnTo>
                    <a:pt x="123" y="103"/>
                  </a:lnTo>
                  <a:lnTo>
                    <a:pt x="123" y="99"/>
                  </a:lnTo>
                  <a:lnTo>
                    <a:pt x="131" y="96"/>
                  </a:lnTo>
                  <a:close/>
                  <a:moveTo>
                    <a:pt x="129" y="92"/>
                  </a:moveTo>
                  <a:lnTo>
                    <a:pt x="131" y="94"/>
                  </a:lnTo>
                  <a:lnTo>
                    <a:pt x="127" y="94"/>
                  </a:lnTo>
                  <a:lnTo>
                    <a:pt x="129" y="92"/>
                  </a:lnTo>
                  <a:close/>
                  <a:moveTo>
                    <a:pt x="159" y="81"/>
                  </a:moveTo>
                  <a:lnTo>
                    <a:pt x="161" y="82"/>
                  </a:lnTo>
                  <a:lnTo>
                    <a:pt x="157" y="84"/>
                  </a:lnTo>
                  <a:lnTo>
                    <a:pt x="159" y="81"/>
                  </a:lnTo>
                  <a:close/>
                  <a:moveTo>
                    <a:pt x="142" y="79"/>
                  </a:moveTo>
                  <a:lnTo>
                    <a:pt x="140" y="88"/>
                  </a:lnTo>
                  <a:lnTo>
                    <a:pt x="140" y="92"/>
                  </a:lnTo>
                  <a:lnTo>
                    <a:pt x="142" y="86"/>
                  </a:lnTo>
                  <a:lnTo>
                    <a:pt x="148" y="86"/>
                  </a:lnTo>
                  <a:lnTo>
                    <a:pt x="146" y="84"/>
                  </a:lnTo>
                  <a:lnTo>
                    <a:pt x="146" y="81"/>
                  </a:lnTo>
                  <a:lnTo>
                    <a:pt x="148" y="82"/>
                  </a:lnTo>
                  <a:lnTo>
                    <a:pt x="153" y="86"/>
                  </a:lnTo>
                  <a:lnTo>
                    <a:pt x="148" y="94"/>
                  </a:lnTo>
                  <a:lnTo>
                    <a:pt x="144" y="96"/>
                  </a:lnTo>
                  <a:lnTo>
                    <a:pt x="142" y="97"/>
                  </a:lnTo>
                  <a:lnTo>
                    <a:pt x="138" y="97"/>
                  </a:lnTo>
                  <a:lnTo>
                    <a:pt x="140" y="94"/>
                  </a:lnTo>
                  <a:lnTo>
                    <a:pt x="135" y="99"/>
                  </a:lnTo>
                  <a:lnTo>
                    <a:pt x="133" y="99"/>
                  </a:lnTo>
                  <a:lnTo>
                    <a:pt x="135" y="96"/>
                  </a:lnTo>
                  <a:lnTo>
                    <a:pt x="137" y="94"/>
                  </a:lnTo>
                  <a:lnTo>
                    <a:pt x="135" y="92"/>
                  </a:lnTo>
                  <a:lnTo>
                    <a:pt x="138" y="88"/>
                  </a:lnTo>
                  <a:lnTo>
                    <a:pt x="138" y="86"/>
                  </a:lnTo>
                  <a:lnTo>
                    <a:pt x="142" y="79"/>
                  </a:lnTo>
                  <a:close/>
                  <a:moveTo>
                    <a:pt x="133" y="79"/>
                  </a:moveTo>
                  <a:lnTo>
                    <a:pt x="135" y="84"/>
                  </a:lnTo>
                  <a:lnTo>
                    <a:pt x="135" y="90"/>
                  </a:lnTo>
                  <a:lnTo>
                    <a:pt x="131" y="90"/>
                  </a:lnTo>
                  <a:lnTo>
                    <a:pt x="129" y="88"/>
                  </a:lnTo>
                  <a:lnTo>
                    <a:pt x="133" y="86"/>
                  </a:lnTo>
                  <a:lnTo>
                    <a:pt x="131" y="86"/>
                  </a:lnTo>
                  <a:lnTo>
                    <a:pt x="125" y="90"/>
                  </a:lnTo>
                  <a:lnTo>
                    <a:pt x="125" y="86"/>
                  </a:lnTo>
                  <a:lnTo>
                    <a:pt x="125" y="84"/>
                  </a:lnTo>
                  <a:lnTo>
                    <a:pt x="129" y="84"/>
                  </a:lnTo>
                  <a:lnTo>
                    <a:pt x="133" y="81"/>
                  </a:lnTo>
                  <a:lnTo>
                    <a:pt x="131" y="79"/>
                  </a:lnTo>
                  <a:lnTo>
                    <a:pt x="133" y="79"/>
                  </a:lnTo>
                  <a:close/>
                  <a:moveTo>
                    <a:pt x="150" y="77"/>
                  </a:moveTo>
                  <a:lnTo>
                    <a:pt x="153" y="79"/>
                  </a:lnTo>
                  <a:lnTo>
                    <a:pt x="153" y="81"/>
                  </a:lnTo>
                  <a:lnTo>
                    <a:pt x="148" y="79"/>
                  </a:lnTo>
                  <a:lnTo>
                    <a:pt x="148" y="79"/>
                  </a:lnTo>
                  <a:lnTo>
                    <a:pt x="150" y="77"/>
                  </a:lnTo>
                  <a:close/>
                  <a:moveTo>
                    <a:pt x="144" y="66"/>
                  </a:moveTo>
                  <a:lnTo>
                    <a:pt x="146" y="69"/>
                  </a:lnTo>
                  <a:lnTo>
                    <a:pt x="142" y="73"/>
                  </a:lnTo>
                  <a:lnTo>
                    <a:pt x="142" y="75"/>
                  </a:lnTo>
                  <a:lnTo>
                    <a:pt x="137" y="81"/>
                  </a:lnTo>
                  <a:lnTo>
                    <a:pt x="135" y="81"/>
                  </a:lnTo>
                  <a:lnTo>
                    <a:pt x="137" y="75"/>
                  </a:lnTo>
                  <a:lnTo>
                    <a:pt x="140" y="71"/>
                  </a:lnTo>
                  <a:lnTo>
                    <a:pt x="140" y="68"/>
                  </a:lnTo>
                  <a:lnTo>
                    <a:pt x="144" y="66"/>
                  </a:lnTo>
                  <a:close/>
                  <a:moveTo>
                    <a:pt x="159" y="58"/>
                  </a:moveTo>
                  <a:lnTo>
                    <a:pt x="165" y="58"/>
                  </a:lnTo>
                  <a:lnTo>
                    <a:pt x="165" y="62"/>
                  </a:lnTo>
                  <a:lnTo>
                    <a:pt x="168" y="62"/>
                  </a:lnTo>
                  <a:lnTo>
                    <a:pt x="168" y="66"/>
                  </a:lnTo>
                  <a:lnTo>
                    <a:pt x="168" y="68"/>
                  </a:lnTo>
                  <a:lnTo>
                    <a:pt x="168" y="71"/>
                  </a:lnTo>
                  <a:lnTo>
                    <a:pt x="165" y="71"/>
                  </a:lnTo>
                  <a:lnTo>
                    <a:pt x="165" y="73"/>
                  </a:lnTo>
                  <a:lnTo>
                    <a:pt x="161" y="73"/>
                  </a:lnTo>
                  <a:lnTo>
                    <a:pt x="159" y="77"/>
                  </a:lnTo>
                  <a:lnTo>
                    <a:pt x="157" y="77"/>
                  </a:lnTo>
                  <a:lnTo>
                    <a:pt x="157" y="75"/>
                  </a:lnTo>
                  <a:lnTo>
                    <a:pt x="155" y="73"/>
                  </a:lnTo>
                  <a:lnTo>
                    <a:pt x="157" y="69"/>
                  </a:lnTo>
                  <a:lnTo>
                    <a:pt x="153" y="69"/>
                  </a:lnTo>
                  <a:lnTo>
                    <a:pt x="155" y="66"/>
                  </a:lnTo>
                  <a:lnTo>
                    <a:pt x="159" y="66"/>
                  </a:lnTo>
                  <a:lnTo>
                    <a:pt x="155" y="64"/>
                  </a:lnTo>
                  <a:lnTo>
                    <a:pt x="157" y="60"/>
                  </a:lnTo>
                  <a:lnTo>
                    <a:pt x="161" y="62"/>
                  </a:lnTo>
                  <a:lnTo>
                    <a:pt x="159" y="58"/>
                  </a:lnTo>
                  <a:close/>
                  <a:moveTo>
                    <a:pt x="180" y="51"/>
                  </a:moveTo>
                  <a:lnTo>
                    <a:pt x="181" y="54"/>
                  </a:lnTo>
                  <a:lnTo>
                    <a:pt x="180" y="56"/>
                  </a:lnTo>
                  <a:lnTo>
                    <a:pt x="180" y="60"/>
                  </a:lnTo>
                  <a:lnTo>
                    <a:pt x="176" y="60"/>
                  </a:lnTo>
                  <a:lnTo>
                    <a:pt x="172" y="60"/>
                  </a:lnTo>
                  <a:lnTo>
                    <a:pt x="168" y="56"/>
                  </a:lnTo>
                  <a:lnTo>
                    <a:pt x="174" y="56"/>
                  </a:lnTo>
                  <a:lnTo>
                    <a:pt x="174" y="53"/>
                  </a:lnTo>
                  <a:lnTo>
                    <a:pt x="178" y="53"/>
                  </a:lnTo>
                  <a:lnTo>
                    <a:pt x="180" y="51"/>
                  </a:lnTo>
                  <a:close/>
                  <a:moveTo>
                    <a:pt x="189" y="45"/>
                  </a:moveTo>
                  <a:lnTo>
                    <a:pt x="191" y="49"/>
                  </a:lnTo>
                  <a:lnTo>
                    <a:pt x="187" y="51"/>
                  </a:lnTo>
                  <a:lnTo>
                    <a:pt x="189" y="45"/>
                  </a:lnTo>
                  <a:close/>
                  <a:moveTo>
                    <a:pt x="183" y="41"/>
                  </a:moveTo>
                  <a:lnTo>
                    <a:pt x="185" y="43"/>
                  </a:lnTo>
                  <a:lnTo>
                    <a:pt x="187" y="43"/>
                  </a:lnTo>
                  <a:lnTo>
                    <a:pt x="189" y="45"/>
                  </a:lnTo>
                  <a:lnTo>
                    <a:pt x="185" y="47"/>
                  </a:lnTo>
                  <a:lnTo>
                    <a:pt x="185" y="49"/>
                  </a:lnTo>
                  <a:lnTo>
                    <a:pt x="185" y="51"/>
                  </a:lnTo>
                  <a:lnTo>
                    <a:pt x="183" y="51"/>
                  </a:lnTo>
                  <a:lnTo>
                    <a:pt x="178" y="47"/>
                  </a:lnTo>
                  <a:lnTo>
                    <a:pt x="183" y="41"/>
                  </a:lnTo>
                  <a:close/>
                  <a:moveTo>
                    <a:pt x="181" y="39"/>
                  </a:moveTo>
                  <a:lnTo>
                    <a:pt x="181" y="41"/>
                  </a:lnTo>
                  <a:lnTo>
                    <a:pt x="180" y="41"/>
                  </a:lnTo>
                  <a:lnTo>
                    <a:pt x="178" y="43"/>
                  </a:lnTo>
                  <a:lnTo>
                    <a:pt x="178" y="43"/>
                  </a:lnTo>
                  <a:lnTo>
                    <a:pt x="176" y="43"/>
                  </a:lnTo>
                  <a:lnTo>
                    <a:pt x="176" y="39"/>
                  </a:lnTo>
                  <a:lnTo>
                    <a:pt x="181" y="39"/>
                  </a:lnTo>
                  <a:close/>
                  <a:moveTo>
                    <a:pt x="202" y="34"/>
                  </a:moveTo>
                  <a:lnTo>
                    <a:pt x="206" y="38"/>
                  </a:lnTo>
                  <a:lnTo>
                    <a:pt x="204" y="41"/>
                  </a:lnTo>
                  <a:lnTo>
                    <a:pt x="206" y="43"/>
                  </a:lnTo>
                  <a:lnTo>
                    <a:pt x="204" y="47"/>
                  </a:lnTo>
                  <a:lnTo>
                    <a:pt x="202" y="43"/>
                  </a:lnTo>
                  <a:lnTo>
                    <a:pt x="200" y="43"/>
                  </a:lnTo>
                  <a:lnTo>
                    <a:pt x="200" y="38"/>
                  </a:lnTo>
                  <a:lnTo>
                    <a:pt x="202" y="34"/>
                  </a:lnTo>
                  <a:close/>
                  <a:moveTo>
                    <a:pt x="185" y="34"/>
                  </a:moveTo>
                  <a:lnTo>
                    <a:pt x="183" y="38"/>
                  </a:lnTo>
                  <a:lnTo>
                    <a:pt x="181" y="36"/>
                  </a:lnTo>
                  <a:lnTo>
                    <a:pt x="185" y="34"/>
                  </a:lnTo>
                  <a:close/>
                  <a:moveTo>
                    <a:pt x="191" y="32"/>
                  </a:moveTo>
                  <a:lnTo>
                    <a:pt x="191" y="36"/>
                  </a:lnTo>
                  <a:lnTo>
                    <a:pt x="194" y="39"/>
                  </a:lnTo>
                  <a:lnTo>
                    <a:pt x="194" y="41"/>
                  </a:lnTo>
                  <a:lnTo>
                    <a:pt x="193" y="43"/>
                  </a:lnTo>
                  <a:lnTo>
                    <a:pt x="189" y="41"/>
                  </a:lnTo>
                  <a:lnTo>
                    <a:pt x="189" y="38"/>
                  </a:lnTo>
                  <a:lnTo>
                    <a:pt x="189" y="34"/>
                  </a:lnTo>
                  <a:lnTo>
                    <a:pt x="191" y="32"/>
                  </a:lnTo>
                  <a:close/>
                  <a:moveTo>
                    <a:pt x="224" y="28"/>
                  </a:moveTo>
                  <a:lnTo>
                    <a:pt x="228" y="28"/>
                  </a:lnTo>
                  <a:lnTo>
                    <a:pt x="230" y="30"/>
                  </a:lnTo>
                  <a:lnTo>
                    <a:pt x="230" y="34"/>
                  </a:lnTo>
                  <a:lnTo>
                    <a:pt x="226" y="32"/>
                  </a:lnTo>
                  <a:lnTo>
                    <a:pt x="223" y="30"/>
                  </a:lnTo>
                  <a:lnTo>
                    <a:pt x="224" y="28"/>
                  </a:lnTo>
                  <a:close/>
                  <a:moveTo>
                    <a:pt x="236" y="21"/>
                  </a:moveTo>
                  <a:lnTo>
                    <a:pt x="237" y="25"/>
                  </a:lnTo>
                  <a:lnTo>
                    <a:pt x="234" y="28"/>
                  </a:lnTo>
                  <a:lnTo>
                    <a:pt x="234" y="30"/>
                  </a:lnTo>
                  <a:lnTo>
                    <a:pt x="230" y="26"/>
                  </a:lnTo>
                  <a:lnTo>
                    <a:pt x="236" y="21"/>
                  </a:lnTo>
                  <a:close/>
                  <a:moveTo>
                    <a:pt x="241" y="15"/>
                  </a:moveTo>
                  <a:lnTo>
                    <a:pt x="245" y="19"/>
                  </a:lnTo>
                  <a:lnTo>
                    <a:pt x="245" y="21"/>
                  </a:lnTo>
                  <a:lnTo>
                    <a:pt x="239" y="23"/>
                  </a:lnTo>
                  <a:lnTo>
                    <a:pt x="239" y="19"/>
                  </a:lnTo>
                  <a:lnTo>
                    <a:pt x="237" y="17"/>
                  </a:lnTo>
                  <a:lnTo>
                    <a:pt x="237" y="17"/>
                  </a:lnTo>
                  <a:lnTo>
                    <a:pt x="239" y="17"/>
                  </a:lnTo>
                  <a:lnTo>
                    <a:pt x="241" y="15"/>
                  </a:lnTo>
                  <a:lnTo>
                    <a:pt x="241" y="15"/>
                  </a:lnTo>
                  <a:close/>
                  <a:moveTo>
                    <a:pt x="234" y="13"/>
                  </a:moveTo>
                  <a:lnTo>
                    <a:pt x="236" y="15"/>
                  </a:lnTo>
                  <a:lnTo>
                    <a:pt x="226" y="25"/>
                  </a:lnTo>
                  <a:lnTo>
                    <a:pt x="224" y="25"/>
                  </a:lnTo>
                  <a:lnTo>
                    <a:pt x="219" y="23"/>
                  </a:lnTo>
                  <a:lnTo>
                    <a:pt x="217" y="19"/>
                  </a:lnTo>
                  <a:lnTo>
                    <a:pt x="221" y="21"/>
                  </a:lnTo>
                  <a:lnTo>
                    <a:pt x="224" y="19"/>
                  </a:lnTo>
                  <a:lnTo>
                    <a:pt x="226" y="21"/>
                  </a:lnTo>
                  <a:lnTo>
                    <a:pt x="226" y="17"/>
                  </a:lnTo>
                  <a:lnTo>
                    <a:pt x="230" y="19"/>
                  </a:lnTo>
                  <a:lnTo>
                    <a:pt x="234" y="13"/>
                  </a:lnTo>
                  <a:close/>
                  <a:moveTo>
                    <a:pt x="245" y="8"/>
                  </a:moveTo>
                  <a:lnTo>
                    <a:pt x="247" y="10"/>
                  </a:lnTo>
                  <a:lnTo>
                    <a:pt x="245" y="11"/>
                  </a:lnTo>
                  <a:lnTo>
                    <a:pt x="243" y="11"/>
                  </a:lnTo>
                  <a:lnTo>
                    <a:pt x="241" y="8"/>
                  </a:lnTo>
                  <a:lnTo>
                    <a:pt x="245" y="8"/>
                  </a:lnTo>
                  <a:close/>
                  <a:moveTo>
                    <a:pt x="254" y="2"/>
                  </a:moveTo>
                  <a:lnTo>
                    <a:pt x="254" y="4"/>
                  </a:lnTo>
                  <a:lnTo>
                    <a:pt x="251" y="4"/>
                  </a:lnTo>
                  <a:lnTo>
                    <a:pt x="252" y="2"/>
                  </a:lnTo>
                  <a:lnTo>
                    <a:pt x="254" y="2"/>
                  </a:lnTo>
                  <a:close/>
                  <a:moveTo>
                    <a:pt x="264" y="0"/>
                  </a:moveTo>
                  <a:lnTo>
                    <a:pt x="266" y="0"/>
                  </a:lnTo>
                  <a:lnTo>
                    <a:pt x="269" y="2"/>
                  </a:lnTo>
                  <a:lnTo>
                    <a:pt x="266" y="4"/>
                  </a:lnTo>
                  <a:lnTo>
                    <a:pt x="271" y="4"/>
                  </a:lnTo>
                  <a:lnTo>
                    <a:pt x="269" y="8"/>
                  </a:lnTo>
                  <a:lnTo>
                    <a:pt x="266" y="10"/>
                  </a:lnTo>
                  <a:lnTo>
                    <a:pt x="262" y="6"/>
                  </a:lnTo>
                  <a:lnTo>
                    <a:pt x="258" y="6"/>
                  </a:lnTo>
                  <a:lnTo>
                    <a:pt x="258" y="4"/>
                  </a:lnTo>
                  <a:lnTo>
                    <a:pt x="260" y="2"/>
                  </a:lnTo>
                  <a:lnTo>
                    <a:pt x="262" y="4"/>
                  </a:lnTo>
                  <a:lnTo>
                    <a:pt x="264" y="2"/>
                  </a:lnTo>
                  <a:lnTo>
                    <a:pt x="264" y="0"/>
                  </a:lnTo>
                  <a:close/>
                  <a:moveTo>
                    <a:pt x="297" y="0"/>
                  </a:moveTo>
                  <a:lnTo>
                    <a:pt x="297" y="2"/>
                  </a:lnTo>
                  <a:lnTo>
                    <a:pt x="297" y="4"/>
                  </a:lnTo>
                  <a:lnTo>
                    <a:pt x="299" y="6"/>
                  </a:lnTo>
                  <a:lnTo>
                    <a:pt x="303" y="4"/>
                  </a:lnTo>
                  <a:lnTo>
                    <a:pt x="303" y="6"/>
                  </a:lnTo>
                  <a:lnTo>
                    <a:pt x="301" y="11"/>
                  </a:lnTo>
                  <a:lnTo>
                    <a:pt x="297" y="11"/>
                  </a:lnTo>
                  <a:lnTo>
                    <a:pt x="295" y="11"/>
                  </a:lnTo>
                  <a:lnTo>
                    <a:pt x="294" y="11"/>
                  </a:lnTo>
                  <a:lnTo>
                    <a:pt x="294" y="13"/>
                  </a:lnTo>
                  <a:lnTo>
                    <a:pt x="297" y="13"/>
                  </a:lnTo>
                  <a:lnTo>
                    <a:pt x="297" y="15"/>
                  </a:lnTo>
                  <a:lnTo>
                    <a:pt x="295" y="17"/>
                  </a:lnTo>
                  <a:lnTo>
                    <a:pt x="294" y="19"/>
                  </a:lnTo>
                  <a:lnTo>
                    <a:pt x="295" y="19"/>
                  </a:lnTo>
                  <a:lnTo>
                    <a:pt x="299" y="17"/>
                  </a:lnTo>
                  <a:lnTo>
                    <a:pt x="301" y="15"/>
                  </a:lnTo>
                  <a:lnTo>
                    <a:pt x="301" y="17"/>
                  </a:lnTo>
                  <a:lnTo>
                    <a:pt x="299" y="21"/>
                  </a:lnTo>
                  <a:lnTo>
                    <a:pt x="297" y="21"/>
                  </a:lnTo>
                  <a:lnTo>
                    <a:pt x="294" y="26"/>
                  </a:lnTo>
                  <a:lnTo>
                    <a:pt x="297" y="25"/>
                  </a:lnTo>
                  <a:lnTo>
                    <a:pt x="301" y="25"/>
                  </a:lnTo>
                  <a:lnTo>
                    <a:pt x="301" y="23"/>
                  </a:lnTo>
                  <a:lnTo>
                    <a:pt x="303" y="25"/>
                  </a:lnTo>
                  <a:lnTo>
                    <a:pt x="305" y="26"/>
                  </a:lnTo>
                  <a:lnTo>
                    <a:pt x="307" y="25"/>
                  </a:lnTo>
                  <a:lnTo>
                    <a:pt x="307" y="23"/>
                  </a:lnTo>
                  <a:lnTo>
                    <a:pt x="305" y="19"/>
                  </a:lnTo>
                  <a:lnTo>
                    <a:pt x="305" y="17"/>
                  </a:lnTo>
                  <a:lnTo>
                    <a:pt x="307" y="15"/>
                  </a:lnTo>
                  <a:lnTo>
                    <a:pt x="309" y="11"/>
                  </a:lnTo>
                  <a:lnTo>
                    <a:pt x="310" y="10"/>
                  </a:lnTo>
                  <a:lnTo>
                    <a:pt x="312" y="10"/>
                  </a:lnTo>
                  <a:lnTo>
                    <a:pt x="316" y="11"/>
                  </a:lnTo>
                  <a:lnTo>
                    <a:pt x="316" y="13"/>
                  </a:lnTo>
                  <a:lnTo>
                    <a:pt x="314" y="15"/>
                  </a:lnTo>
                  <a:lnTo>
                    <a:pt x="314" y="17"/>
                  </a:lnTo>
                  <a:lnTo>
                    <a:pt x="316" y="17"/>
                  </a:lnTo>
                  <a:lnTo>
                    <a:pt x="318" y="15"/>
                  </a:lnTo>
                  <a:lnTo>
                    <a:pt x="320" y="15"/>
                  </a:lnTo>
                  <a:lnTo>
                    <a:pt x="318" y="17"/>
                  </a:lnTo>
                  <a:lnTo>
                    <a:pt x="320" y="17"/>
                  </a:lnTo>
                  <a:lnTo>
                    <a:pt x="322" y="13"/>
                  </a:lnTo>
                  <a:lnTo>
                    <a:pt x="324" y="13"/>
                  </a:lnTo>
                  <a:lnTo>
                    <a:pt x="325" y="15"/>
                  </a:lnTo>
                  <a:lnTo>
                    <a:pt x="329" y="15"/>
                  </a:lnTo>
                  <a:lnTo>
                    <a:pt x="327" y="19"/>
                  </a:lnTo>
                  <a:lnTo>
                    <a:pt x="325" y="19"/>
                  </a:lnTo>
                  <a:lnTo>
                    <a:pt x="325" y="21"/>
                  </a:lnTo>
                  <a:lnTo>
                    <a:pt x="327" y="21"/>
                  </a:lnTo>
                  <a:lnTo>
                    <a:pt x="331" y="17"/>
                  </a:lnTo>
                  <a:lnTo>
                    <a:pt x="333" y="17"/>
                  </a:lnTo>
                  <a:lnTo>
                    <a:pt x="337" y="21"/>
                  </a:lnTo>
                  <a:lnTo>
                    <a:pt x="338" y="21"/>
                  </a:lnTo>
                  <a:lnTo>
                    <a:pt x="342" y="21"/>
                  </a:lnTo>
                  <a:lnTo>
                    <a:pt x="342" y="23"/>
                  </a:lnTo>
                  <a:lnTo>
                    <a:pt x="344" y="25"/>
                  </a:lnTo>
                  <a:lnTo>
                    <a:pt x="344" y="25"/>
                  </a:lnTo>
                  <a:lnTo>
                    <a:pt x="342" y="26"/>
                  </a:lnTo>
                  <a:lnTo>
                    <a:pt x="335" y="28"/>
                  </a:lnTo>
                  <a:lnTo>
                    <a:pt x="333" y="34"/>
                  </a:lnTo>
                  <a:lnTo>
                    <a:pt x="327" y="36"/>
                  </a:lnTo>
                  <a:lnTo>
                    <a:pt x="322" y="36"/>
                  </a:lnTo>
                  <a:lnTo>
                    <a:pt x="318" y="34"/>
                  </a:lnTo>
                  <a:lnTo>
                    <a:pt x="314" y="36"/>
                  </a:lnTo>
                  <a:lnTo>
                    <a:pt x="309" y="34"/>
                  </a:lnTo>
                  <a:lnTo>
                    <a:pt x="309" y="34"/>
                  </a:lnTo>
                  <a:lnTo>
                    <a:pt x="310" y="38"/>
                  </a:lnTo>
                  <a:lnTo>
                    <a:pt x="314" y="38"/>
                  </a:lnTo>
                  <a:lnTo>
                    <a:pt x="316" y="39"/>
                  </a:lnTo>
                  <a:lnTo>
                    <a:pt x="320" y="38"/>
                  </a:lnTo>
                  <a:lnTo>
                    <a:pt x="320" y="39"/>
                  </a:lnTo>
                  <a:lnTo>
                    <a:pt x="322" y="43"/>
                  </a:lnTo>
                  <a:lnTo>
                    <a:pt x="324" y="43"/>
                  </a:lnTo>
                  <a:lnTo>
                    <a:pt x="324" y="47"/>
                  </a:lnTo>
                  <a:lnTo>
                    <a:pt x="325" y="49"/>
                  </a:lnTo>
                  <a:lnTo>
                    <a:pt x="325" y="47"/>
                  </a:lnTo>
                  <a:lnTo>
                    <a:pt x="327" y="45"/>
                  </a:lnTo>
                  <a:lnTo>
                    <a:pt x="329" y="49"/>
                  </a:lnTo>
                  <a:lnTo>
                    <a:pt x="331" y="49"/>
                  </a:lnTo>
                  <a:lnTo>
                    <a:pt x="331" y="45"/>
                  </a:lnTo>
                  <a:lnTo>
                    <a:pt x="331" y="43"/>
                  </a:lnTo>
                  <a:lnTo>
                    <a:pt x="333" y="43"/>
                  </a:lnTo>
                  <a:lnTo>
                    <a:pt x="333" y="45"/>
                  </a:lnTo>
                  <a:lnTo>
                    <a:pt x="335" y="47"/>
                  </a:lnTo>
                  <a:lnTo>
                    <a:pt x="335" y="45"/>
                  </a:lnTo>
                  <a:lnTo>
                    <a:pt x="337" y="43"/>
                  </a:lnTo>
                  <a:lnTo>
                    <a:pt x="337" y="43"/>
                  </a:lnTo>
                  <a:lnTo>
                    <a:pt x="340" y="45"/>
                  </a:lnTo>
                  <a:lnTo>
                    <a:pt x="340" y="47"/>
                  </a:lnTo>
                  <a:lnTo>
                    <a:pt x="340" y="49"/>
                  </a:lnTo>
                  <a:lnTo>
                    <a:pt x="338" y="53"/>
                  </a:lnTo>
                  <a:lnTo>
                    <a:pt x="335" y="51"/>
                  </a:lnTo>
                  <a:lnTo>
                    <a:pt x="333" y="51"/>
                  </a:lnTo>
                  <a:lnTo>
                    <a:pt x="333" y="56"/>
                  </a:lnTo>
                  <a:lnTo>
                    <a:pt x="331" y="60"/>
                  </a:lnTo>
                  <a:lnTo>
                    <a:pt x="325" y="60"/>
                  </a:lnTo>
                  <a:lnTo>
                    <a:pt x="322" y="64"/>
                  </a:lnTo>
                  <a:lnTo>
                    <a:pt x="322" y="69"/>
                  </a:lnTo>
                  <a:lnTo>
                    <a:pt x="320" y="71"/>
                  </a:lnTo>
                  <a:lnTo>
                    <a:pt x="320" y="64"/>
                  </a:lnTo>
                  <a:lnTo>
                    <a:pt x="322" y="58"/>
                  </a:lnTo>
                  <a:lnTo>
                    <a:pt x="322" y="56"/>
                  </a:lnTo>
                  <a:lnTo>
                    <a:pt x="320" y="53"/>
                  </a:lnTo>
                  <a:lnTo>
                    <a:pt x="318" y="49"/>
                  </a:lnTo>
                  <a:lnTo>
                    <a:pt x="312" y="49"/>
                  </a:lnTo>
                  <a:lnTo>
                    <a:pt x="309" y="47"/>
                  </a:lnTo>
                  <a:lnTo>
                    <a:pt x="307" y="45"/>
                  </a:lnTo>
                  <a:lnTo>
                    <a:pt x="303" y="39"/>
                  </a:lnTo>
                  <a:lnTo>
                    <a:pt x="299" y="38"/>
                  </a:lnTo>
                  <a:lnTo>
                    <a:pt x="292" y="38"/>
                  </a:lnTo>
                  <a:lnTo>
                    <a:pt x="290" y="41"/>
                  </a:lnTo>
                  <a:lnTo>
                    <a:pt x="290" y="41"/>
                  </a:lnTo>
                  <a:lnTo>
                    <a:pt x="286" y="43"/>
                  </a:lnTo>
                  <a:lnTo>
                    <a:pt x="282" y="41"/>
                  </a:lnTo>
                  <a:lnTo>
                    <a:pt x="279" y="43"/>
                  </a:lnTo>
                  <a:lnTo>
                    <a:pt x="279" y="45"/>
                  </a:lnTo>
                  <a:lnTo>
                    <a:pt x="277" y="49"/>
                  </a:lnTo>
                  <a:lnTo>
                    <a:pt x="275" y="51"/>
                  </a:lnTo>
                  <a:lnTo>
                    <a:pt x="277" y="53"/>
                  </a:lnTo>
                  <a:lnTo>
                    <a:pt x="275" y="56"/>
                  </a:lnTo>
                  <a:lnTo>
                    <a:pt x="275" y="64"/>
                  </a:lnTo>
                  <a:lnTo>
                    <a:pt x="275" y="69"/>
                  </a:lnTo>
                  <a:lnTo>
                    <a:pt x="277" y="71"/>
                  </a:lnTo>
                  <a:lnTo>
                    <a:pt x="275" y="75"/>
                  </a:lnTo>
                  <a:lnTo>
                    <a:pt x="273" y="77"/>
                  </a:lnTo>
                  <a:lnTo>
                    <a:pt x="269" y="77"/>
                  </a:lnTo>
                  <a:lnTo>
                    <a:pt x="267" y="79"/>
                  </a:lnTo>
                  <a:lnTo>
                    <a:pt x="266" y="81"/>
                  </a:lnTo>
                  <a:lnTo>
                    <a:pt x="264" y="84"/>
                  </a:lnTo>
                  <a:lnTo>
                    <a:pt x="260" y="82"/>
                  </a:lnTo>
                  <a:lnTo>
                    <a:pt x="254" y="79"/>
                  </a:lnTo>
                  <a:lnTo>
                    <a:pt x="251" y="79"/>
                  </a:lnTo>
                  <a:lnTo>
                    <a:pt x="247" y="81"/>
                  </a:lnTo>
                  <a:lnTo>
                    <a:pt x="243" y="86"/>
                  </a:lnTo>
                  <a:lnTo>
                    <a:pt x="236" y="84"/>
                  </a:lnTo>
                  <a:lnTo>
                    <a:pt x="230" y="82"/>
                  </a:lnTo>
                  <a:lnTo>
                    <a:pt x="228" y="79"/>
                  </a:lnTo>
                  <a:lnTo>
                    <a:pt x="226" y="75"/>
                  </a:lnTo>
                  <a:lnTo>
                    <a:pt x="219" y="69"/>
                  </a:lnTo>
                  <a:lnTo>
                    <a:pt x="217" y="66"/>
                  </a:lnTo>
                  <a:lnTo>
                    <a:pt x="213" y="66"/>
                  </a:lnTo>
                  <a:lnTo>
                    <a:pt x="211" y="68"/>
                  </a:lnTo>
                  <a:lnTo>
                    <a:pt x="211" y="71"/>
                  </a:lnTo>
                  <a:lnTo>
                    <a:pt x="211" y="73"/>
                  </a:lnTo>
                  <a:lnTo>
                    <a:pt x="211" y="73"/>
                  </a:lnTo>
                  <a:lnTo>
                    <a:pt x="209" y="73"/>
                  </a:lnTo>
                  <a:lnTo>
                    <a:pt x="209" y="75"/>
                  </a:lnTo>
                  <a:lnTo>
                    <a:pt x="209" y="75"/>
                  </a:lnTo>
                  <a:lnTo>
                    <a:pt x="208" y="75"/>
                  </a:lnTo>
                  <a:lnTo>
                    <a:pt x="204" y="75"/>
                  </a:lnTo>
                  <a:lnTo>
                    <a:pt x="200" y="75"/>
                  </a:lnTo>
                  <a:lnTo>
                    <a:pt x="200" y="79"/>
                  </a:lnTo>
                  <a:lnTo>
                    <a:pt x="202" y="79"/>
                  </a:lnTo>
                  <a:lnTo>
                    <a:pt x="204" y="82"/>
                  </a:lnTo>
                  <a:lnTo>
                    <a:pt x="200" y="84"/>
                  </a:lnTo>
                  <a:lnTo>
                    <a:pt x="200" y="90"/>
                  </a:lnTo>
                  <a:lnTo>
                    <a:pt x="202" y="92"/>
                  </a:lnTo>
                  <a:lnTo>
                    <a:pt x="202" y="96"/>
                  </a:lnTo>
                  <a:lnTo>
                    <a:pt x="200" y="96"/>
                  </a:lnTo>
                  <a:lnTo>
                    <a:pt x="198" y="96"/>
                  </a:lnTo>
                  <a:lnTo>
                    <a:pt x="196" y="94"/>
                  </a:lnTo>
                  <a:lnTo>
                    <a:pt x="193" y="94"/>
                  </a:lnTo>
                  <a:lnTo>
                    <a:pt x="189" y="92"/>
                  </a:lnTo>
                  <a:lnTo>
                    <a:pt x="183" y="90"/>
                  </a:lnTo>
                  <a:lnTo>
                    <a:pt x="180" y="92"/>
                  </a:lnTo>
                  <a:lnTo>
                    <a:pt x="176" y="92"/>
                  </a:lnTo>
                  <a:lnTo>
                    <a:pt x="174" y="94"/>
                  </a:lnTo>
                  <a:lnTo>
                    <a:pt x="176" y="97"/>
                  </a:lnTo>
                  <a:lnTo>
                    <a:pt x="176" y="99"/>
                  </a:lnTo>
                  <a:lnTo>
                    <a:pt x="176" y="101"/>
                  </a:lnTo>
                  <a:lnTo>
                    <a:pt x="174" y="103"/>
                  </a:lnTo>
                  <a:lnTo>
                    <a:pt x="176" y="107"/>
                  </a:lnTo>
                  <a:lnTo>
                    <a:pt x="174" y="109"/>
                  </a:lnTo>
                  <a:lnTo>
                    <a:pt x="170" y="109"/>
                  </a:lnTo>
                  <a:lnTo>
                    <a:pt x="168" y="107"/>
                  </a:lnTo>
                  <a:lnTo>
                    <a:pt x="165" y="105"/>
                  </a:lnTo>
                  <a:lnTo>
                    <a:pt x="163" y="109"/>
                  </a:lnTo>
                  <a:lnTo>
                    <a:pt x="159" y="114"/>
                  </a:lnTo>
                  <a:lnTo>
                    <a:pt x="157" y="114"/>
                  </a:lnTo>
                  <a:lnTo>
                    <a:pt x="155" y="120"/>
                  </a:lnTo>
                  <a:lnTo>
                    <a:pt x="153" y="122"/>
                  </a:lnTo>
                  <a:lnTo>
                    <a:pt x="151" y="124"/>
                  </a:lnTo>
                  <a:lnTo>
                    <a:pt x="151" y="131"/>
                  </a:lnTo>
                  <a:lnTo>
                    <a:pt x="153" y="133"/>
                  </a:lnTo>
                  <a:lnTo>
                    <a:pt x="155" y="139"/>
                  </a:lnTo>
                  <a:lnTo>
                    <a:pt x="153" y="142"/>
                  </a:lnTo>
                  <a:lnTo>
                    <a:pt x="150" y="148"/>
                  </a:lnTo>
                  <a:lnTo>
                    <a:pt x="144" y="157"/>
                  </a:lnTo>
                  <a:lnTo>
                    <a:pt x="144" y="161"/>
                  </a:lnTo>
                  <a:lnTo>
                    <a:pt x="142" y="163"/>
                  </a:lnTo>
                  <a:lnTo>
                    <a:pt x="137" y="163"/>
                  </a:lnTo>
                  <a:lnTo>
                    <a:pt x="131" y="167"/>
                  </a:lnTo>
                  <a:lnTo>
                    <a:pt x="131" y="170"/>
                  </a:lnTo>
                  <a:lnTo>
                    <a:pt x="133" y="172"/>
                  </a:lnTo>
                  <a:lnTo>
                    <a:pt x="133" y="178"/>
                  </a:lnTo>
                  <a:lnTo>
                    <a:pt x="131" y="182"/>
                  </a:lnTo>
                  <a:lnTo>
                    <a:pt x="129" y="189"/>
                  </a:lnTo>
                  <a:lnTo>
                    <a:pt x="129" y="198"/>
                  </a:lnTo>
                  <a:lnTo>
                    <a:pt x="123" y="212"/>
                  </a:lnTo>
                  <a:lnTo>
                    <a:pt x="123" y="215"/>
                  </a:lnTo>
                  <a:lnTo>
                    <a:pt x="125" y="219"/>
                  </a:lnTo>
                  <a:lnTo>
                    <a:pt x="125" y="225"/>
                  </a:lnTo>
                  <a:lnTo>
                    <a:pt x="123" y="228"/>
                  </a:lnTo>
                  <a:lnTo>
                    <a:pt x="118" y="228"/>
                  </a:lnTo>
                  <a:lnTo>
                    <a:pt x="112" y="226"/>
                  </a:lnTo>
                  <a:lnTo>
                    <a:pt x="108" y="230"/>
                  </a:lnTo>
                  <a:lnTo>
                    <a:pt x="105" y="236"/>
                  </a:lnTo>
                  <a:lnTo>
                    <a:pt x="103" y="243"/>
                  </a:lnTo>
                  <a:lnTo>
                    <a:pt x="105" y="253"/>
                  </a:lnTo>
                  <a:lnTo>
                    <a:pt x="107" y="262"/>
                  </a:lnTo>
                  <a:lnTo>
                    <a:pt x="105" y="266"/>
                  </a:lnTo>
                  <a:lnTo>
                    <a:pt x="107" y="271"/>
                  </a:lnTo>
                  <a:lnTo>
                    <a:pt x="107" y="279"/>
                  </a:lnTo>
                  <a:lnTo>
                    <a:pt x="107" y="284"/>
                  </a:lnTo>
                  <a:lnTo>
                    <a:pt x="107" y="290"/>
                  </a:lnTo>
                  <a:lnTo>
                    <a:pt x="112" y="294"/>
                  </a:lnTo>
                  <a:lnTo>
                    <a:pt x="118" y="299"/>
                  </a:lnTo>
                  <a:lnTo>
                    <a:pt x="116" y="303"/>
                  </a:lnTo>
                  <a:lnTo>
                    <a:pt x="116" y="309"/>
                  </a:lnTo>
                  <a:lnTo>
                    <a:pt x="108" y="311"/>
                  </a:lnTo>
                  <a:lnTo>
                    <a:pt x="108" y="314"/>
                  </a:lnTo>
                  <a:lnTo>
                    <a:pt x="110" y="320"/>
                  </a:lnTo>
                  <a:lnTo>
                    <a:pt x="112" y="327"/>
                  </a:lnTo>
                  <a:lnTo>
                    <a:pt x="114" y="331"/>
                  </a:lnTo>
                  <a:lnTo>
                    <a:pt x="112" y="337"/>
                  </a:lnTo>
                  <a:lnTo>
                    <a:pt x="112" y="341"/>
                  </a:lnTo>
                  <a:lnTo>
                    <a:pt x="110" y="342"/>
                  </a:lnTo>
                  <a:lnTo>
                    <a:pt x="107" y="342"/>
                  </a:lnTo>
                  <a:lnTo>
                    <a:pt x="105" y="346"/>
                  </a:lnTo>
                  <a:lnTo>
                    <a:pt x="107" y="348"/>
                  </a:lnTo>
                  <a:lnTo>
                    <a:pt x="105" y="350"/>
                  </a:lnTo>
                  <a:lnTo>
                    <a:pt x="103" y="354"/>
                  </a:lnTo>
                  <a:lnTo>
                    <a:pt x="105" y="357"/>
                  </a:lnTo>
                  <a:lnTo>
                    <a:pt x="107" y="369"/>
                  </a:lnTo>
                  <a:lnTo>
                    <a:pt x="105" y="370"/>
                  </a:lnTo>
                  <a:lnTo>
                    <a:pt x="103" y="369"/>
                  </a:lnTo>
                  <a:lnTo>
                    <a:pt x="99" y="367"/>
                  </a:lnTo>
                  <a:lnTo>
                    <a:pt x="101" y="365"/>
                  </a:lnTo>
                  <a:lnTo>
                    <a:pt x="99" y="363"/>
                  </a:lnTo>
                  <a:lnTo>
                    <a:pt x="95" y="365"/>
                  </a:lnTo>
                  <a:lnTo>
                    <a:pt x="92" y="361"/>
                  </a:lnTo>
                  <a:lnTo>
                    <a:pt x="92" y="357"/>
                  </a:lnTo>
                  <a:lnTo>
                    <a:pt x="90" y="356"/>
                  </a:lnTo>
                  <a:lnTo>
                    <a:pt x="90" y="352"/>
                  </a:lnTo>
                  <a:lnTo>
                    <a:pt x="90" y="348"/>
                  </a:lnTo>
                  <a:lnTo>
                    <a:pt x="92" y="346"/>
                  </a:lnTo>
                  <a:lnTo>
                    <a:pt x="90" y="342"/>
                  </a:lnTo>
                  <a:lnTo>
                    <a:pt x="86" y="344"/>
                  </a:lnTo>
                  <a:lnTo>
                    <a:pt x="86" y="348"/>
                  </a:lnTo>
                  <a:lnTo>
                    <a:pt x="88" y="350"/>
                  </a:lnTo>
                  <a:lnTo>
                    <a:pt x="86" y="352"/>
                  </a:lnTo>
                  <a:lnTo>
                    <a:pt x="86" y="352"/>
                  </a:lnTo>
                  <a:lnTo>
                    <a:pt x="84" y="354"/>
                  </a:lnTo>
                  <a:lnTo>
                    <a:pt x="84" y="354"/>
                  </a:lnTo>
                  <a:lnTo>
                    <a:pt x="84" y="356"/>
                  </a:lnTo>
                  <a:lnTo>
                    <a:pt x="86" y="357"/>
                  </a:lnTo>
                  <a:lnTo>
                    <a:pt x="88" y="361"/>
                  </a:lnTo>
                  <a:lnTo>
                    <a:pt x="86" y="363"/>
                  </a:lnTo>
                  <a:lnTo>
                    <a:pt x="82" y="369"/>
                  </a:lnTo>
                  <a:lnTo>
                    <a:pt x="82" y="367"/>
                  </a:lnTo>
                  <a:lnTo>
                    <a:pt x="80" y="365"/>
                  </a:lnTo>
                  <a:lnTo>
                    <a:pt x="79" y="367"/>
                  </a:lnTo>
                  <a:lnTo>
                    <a:pt x="80" y="367"/>
                  </a:lnTo>
                  <a:lnTo>
                    <a:pt x="80" y="369"/>
                  </a:lnTo>
                  <a:lnTo>
                    <a:pt x="77" y="370"/>
                  </a:lnTo>
                  <a:lnTo>
                    <a:pt x="77" y="369"/>
                  </a:lnTo>
                  <a:lnTo>
                    <a:pt x="77" y="367"/>
                  </a:lnTo>
                  <a:lnTo>
                    <a:pt x="75" y="367"/>
                  </a:lnTo>
                  <a:lnTo>
                    <a:pt x="73" y="365"/>
                  </a:lnTo>
                  <a:lnTo>
                    <a:pt x="71" y="361"/>
                  </a:lnTo>
                  <a:lnTo>
                    <a:pt x="69" y="357"/>
                  </a:lnTo>
                  <a:lnTo>
                    <a:pt x="67" y="356"/>
                  </a:lnTo>
                  <a:lnTo>
                    <a:pt x="67" y="359"/>
                  </a:lnTo>
                  <a:lnTo>
                    <a:pt x="69" y="361"/>
                  </a:lnTo>
                  <a:lnTo>
                    <a:pt x="73" y="365"/>
                  </a:lnTo>
                  <a:lnTo>
                    <a:pt x="71" y="367"/>
                  </a:lnTo>
                  <a:lnTo>
                    <a:pt x="75" y="370"/>
                  </a:lnTo>
                  <a:lnTo>
                    <a:pt x="73" y="372"/>
                  </a:lnTo>
                  <a:lnTo>
                    <a:pt x="71" y="372"/>
                  </a:lnTo>
                  <a:lnTo>
                    <a:pt x="67" y="374"/>
                  </a:lnTo>
                  <a:lnTo>
                    <a:pt x="67" y="376"/>
                  </a:lnTo>
                  <a:lnTo>
                    <a:pt x="65" y="378"/>
                  </a:lnTo>
                  <a:lnTo>
                    <a:pt x="67" y="380"/>
                  </a:lnTo>
                  <a:lnTo>
                    <a:pt x="64" y="382"/>
                  </a:lnTo>
                  <a:lnTo>
                    <a:pt x="60" y="380"/>
                  </a:lnTo>
                  <a:lnTo>
                    <a:pt x="62" y="384"/>
                  </a:lnTo>
                  <a:lnTo>
                    <a:pt x="62" y="385"/>
                  </a:lnTo>
                  <a:lnTo>
                    <a:pt x="56" y="391"/>
                  </a:lnTo>
                  <a:lnTo>
                    <a:pt x="54" y="391"/>
                  </a:lnTo>
                  <a:lnTo>
                    <a:pt x="52" y="389"/>
                  </a:lnTo>
                  <a:lnTo>
                    <a:pt x="52" y="387"/>
                  </a:lnTo>
                  <a:lnTo>
                    <a:pt x="51" y="389"/>
                  </a:lnTo>
                  <a:lnTo>
                    <a:pt x="49" y="389"/>
                  </a:lnTo>
                  <a:lnTo>
                    <a:pt x="47" y="393"/>
                  </a:lnTo>
                  <a:lnTo>
                    <a:pt x="43" y="395"/>
                  </a:lnTo>
                  <a:lnTo>
                    <a:pt x="41" y="395"/>
                  </a:lnTo>
                  <a:lnTo>
                    <a:pt x="39" y="397"/>
                  </a:lnTo>
                  <a:lnTo>
                    <a:pt x="37" y="391"/>
                  </a:lnTo>
                  <a:lnTo>
                    <a:pt x="37" y="391"/>
                  </a:lnTo>
                  <a:lnTo>
                    <a:pt x="36" y="389"/>
                  </a:lnTo>
                  <a:lnTo>
                    <a:pt x="34" y="389"/>
                  </a:lnTo>
                  <a:lnTo>
                    <a:pt x="34" y="393"/>
                  </a:lnTo>
                  <a:lnTo>
                    <a:pt x="32" y="393"/>
                  </a:lnTo>
                  <a:lnTo>
                    <a:pt x="30" y="391"/>
                  </a:lnTo>
                  <a:lnTo>
                    <a:pt x="32" y="391"/>
                  </a:lnTo>
                  <a:lnTo>
                    <a:pt x="30" y="389"/>
                  </a:lnTo>
                  <a:lnTo>
                    <a:pt x="24" y="385"/>
                  </a:lnTo>
                  <a:lnTo>
                    <a:pt x="19" y="382"/>
                  </a:lnTo>
                  <a:lnTo>
                    <a:pt x="15" y="382"/>
                  </a:lnTo>
                  <a:lnTo>
                    <a:pt x="11" y="374"/>
                  </a:lnTo>
                  <a:lnTo>
                    <a:pt x="13" y="372"/>
                  </a:lnTo>
                  <a:lnTo>
                    <a:pt x="13" y="370"/>
                  </a:lnTo>
                  <a:lnTo>
                    <a:pt x="15" y="369"/>
                  </a:lnTo>
                  <a:lnTo>
                    <a:pt x="17" y="370"/>
                  </a:lnTo>
                  <a:lnTo>
                    <a:pt x="21" y="370"/>
                  </a:lnTo>
                  <a:lnTo>
                    <a:pt x="26" y="374"/>
                  </a:lnTo>
                  <a:lnTo>
                    <a:pt x="26" y="374"/>
                  </a:lnTo>
                  <a:lnTo>
                    <a:pt x="24" y="370"/>
                  </a:lnTo>
                  <a:lnTo>
                    <a:pt x="26" y="369"/>
                  </a:lnTo>
                  <a:lnTo>
                    <a:pt x="30" y="369"/>
                  </a:lnTo>
                  <a:lnTo>
                    <a:pt x="28" y="367"/>
                  </a:lnTo>
                  <a:lnTo>
                    <a:pt x="24" y="369"/>
                  </a:lnTo>
                  <a:lnTo>
                    <a:pt x="22" y="370"/>
                  </a:lnTo>
                  <a:lnTo>
                    <a:pt x="21" y="365"/>
                  </a:lnTo>
                  <a:lnTo>
                    <a:pt x="22" y="363"/>
                  </a:lnTo>
                  <a:lnTo>
                    <a:pt x="22" y="361"/>
                  </a:lnTo>
                  <a:lnTo>
                    <a:pt x="21" y="359"/>
                  </a:lnTo>
                  <a:lnTo>
                    <a:pt x="22" y="357"/>
                  </a:lnTo>
                  <a:lnTo>
                    <a:pt x="19" y="356"/>
                  </a:lnTo>
                  <a:lnTo>
                    <a:pt x="19" y="357"/>
                  </a:lnTo>
                  <a:lnTo>
                    <a:pt x="19" y="359"/>
                  </a:lnTo>
                  <a:lnTo>
                    <a:pt x="17" y="361"/>
                  </a:lnTo>
                  <a:lnTo>
                    <a:pt x="13" y="359"/>
                  </a:lnTo>
                  <a:lnTo>
                    <a:pt x="13" y="363"/>
                  </a:lnTo>
                  <a:lnTo>
                    <a:pt x="9" y="357"/>
                  </a:lnTo>
                  <a:lnTo>
                    <a:pt x="8" y="354"/>
                  </a:lnTo>
                  <a:lnTo>
                    <a:pt x="11" y="350"/>
                  </a:lnTo>
                  <a:lnTo>
                    <a:pt x="13" y="350"/>
                  </a:lnTo>
                  <a:lnTo>
                    <a:pt x="13" y="352"/>
                  </a:lnTo>
                  <a:lnTo>
                    <a:pt x="13" y="350"/>
                  </a:lnTo>
                  <a:lnTo>
                    <a:pt x="17" y="348"/>
                  </a:lnTo>
                  <a:lnTo>
                    <a:pt x="21" y="352"/>
                  </a:lnTo>
                  <a:lnTo>
                    <a:pt x="21" y="348"/>
                  </a:lnTo>
                  <a:lnTo>
                    <a:pt x="22" y="346"/>
                  </a:lnTo>
                  <a:lnTo>
                    <a:pt x="24" y="346"/>
                  </a:lnTo>
                  <a:lnTo>
                    <a:pt x="24" y="344"/>
                  </a:lnTo>
                  <a:lnTo>
                    <a:pt x="19" y="344"/>
                  </a:lnTo>
                  <a:lnTo>
                    <a:pt x="17" y="344"/>
                  </a:lnTo>
                  <a:lnTo>
                    <a:pt x="19" y="342"/>
                  </a:lnTo>
                  <a:lnTo>
                    <a:pt x="21" y="342"/>
                  </a:lnTo>
                  <a:lnTo>
                    <a:pt x="22" y="339"/>
                  </a:lnTo>
                  <a:lnTo>
                    <a:pt x="21" y="337"/>
                  </a:lnTo>
                  <a:lnTo>
                    <a:pt x="22" y="337"/>
                  </a:lnTo>
                  <a:lnTo>
                    <a:pt x="24" y="333"/>
                  </a:lnTo>
                  <a:lnTo>
                    <a:pt x="26" y="333"/>
                  </a:lnTo>
                  <a:lnTo>
                    <a:pt x="26" y="337"/>
                  </a:lnTo>
                  <a:lnTo>
                    <a:pt x="28" y="339"/>
                  </a:lnTo>
                  <a:lnTo>
                    <a:pt x="28" y="335"/>
                  </a:lnTo>
                  <a:lnTo>
                    <a:pt x="28" y="331"/>
                  </a:lnTo>
                  <a:lnTo>
                    <a:pt x="32" y="329"/>
                  </a:lnTo>
                  <a:lnTo>
                    <a:pt x="34" y="327"/>
                  </a:lnTo>
                  <a:lnTo>
                    <a:pt x="30" y="329"/>
                  </a:lnTo>
                  <a:lnTo>
                    <a:pt x="28" y="329"/>
                  </a:lnTo>
                  <a:lnTo>
                    <a:pt x="21" y="331"/>
                  </a:lnTo>
                  <a:lnTo>
                    <a:pt x="21" y="335"/>
                  </a:lnTo>
                  <a:lnTo>
                    <a:pt x="19" y="335"/>
                  </a:lnTo>
                  <a:lnTo>
                    <a:pt x="15" y="341"/>
                  </a:lnTo>
                  <a:lnTo>
                    <a:pt x="13" y="341"/>
                  </a:lnTo>
                  <a:lnTo>
                    <a:pt x="15" y="337"/>
                  </a:lnTo>
                  <a:lnTo>
                    <a:pt x="13" y="333"/>
                  </a:lnTo>
                  <a:lnTo>
                    <a:pt x="15" y="331"/>
                  </a:lnTo>
                  <a:lnTo>
                    <a:pt x="13" y="331"/>
                  </a:lnTo>
                  <a:lnTo>
                    <a:pt x="13" y="329"/>
                  </a:lnTo>
                  <a:lnTo>
                    <a:pt x="17" y="327"/>
                  </a:lnTo>
                  <a:lnTo>
                    <a:pt x="15" y="326"/>
                  </a:lnTo>
                  <a:lnTo>
                    <a:pt x="17" y="324"/>
                  </a:lnTo>
                  <a:lnTo>
                    <a:pt x="13" y="322"/>
                  </a:lnTo>
                  <a:lnTo>
                    <a:pt x="9" y="327"/>
                  </a:lnTo>
                  <a:lnTo>
                    <a:pt x="8" y="326"/>
                  </a:lnTo>
                  <a:lnTo>
                    <a:pt x="6" y="322"/>
                  </a:lnTo>
                  <a:lnTo>
                    <a:pt x="9" y="324"/>
                  </a:lnTo>
                  <a:lnTo>
                    <a:pt x="9" y="322"/>
                  </a:lnTo>
                  <a:lnTo>
                    <a:pt x="9" y="320"/>
                  </a:lnTo>
                  <a:lnTo>
                    <a:pt x="11" y="318"/>
                  </a:lnTo>
                  <a:lnTo>
                    <a:pt x="9" y="318"/>
                  </a:lnTo>
                  <a:lnTo>
                    <a:pt x="9" y="318"/>
                  </a:lnTo>
                  <a:lnTo>
                    <a:pt x="6" y="320"/>
                  </a:lnTo>
                  <a:lnTo>
                    <a:pt x="4" y="318"/>
                  </a:lnTo>
                  <a:lnTo>
                    <a:pt x="6" y="316"/>
                  </a:lnTo>
                  <a:lnTo>
                    <a:pt x="4" y="314"/>
                  </a:lnTo>
                  <a:lnTo>
                    <a:pt x="6" y="313"/>
                  </a:lnTo>
                  <a:lnTo>
                    <a:pt x="8" y="314"/>
                  </a:lnTo>
                  <a:lnTo>
                    <a:pt x="9" y="314"/>
                  </a:lnTo>
                  <a:lnTo>
                    <a:pt x="13" y="313"/>
                  </a:lnTo>
                  <a:lnTo>
                    <a:pt x="15" y="313"/>
                  </a:lnTo>
                  <a:lnTo>
                    <a:pt x="19" y="313"/>
                  </a:lnTo>
                  <a:lnTo>
                    <a:pt x="22" y="313"/>
                  </a:lnTo>
                  <a:lnTo>
                    <a:pt x="24" y="316"/>
                  </a:lnTo>
                  <a:lnTo>
                    <a:pt x="24" y="314"/>
                  </a:lnTo>
                  <a:lnTo>
                    <a:pt x="28" y="311"/>
                  </a:lnTo>
                  <a:lnTo>
                    <a:pt x="32" y="313"/>
                  </a:lnTo>
                  <a:lnTo>
                    <a:pt x="32" y="314"/>
                  </a:lnTo>
                  <a:lnTo>
                    <a:pt x="30" y="316"/>
                  </a:lnTo>
                  <a:lnTo>
                    <a:pt x="30" y="318"/>
                  </a:lnTo>
                  <a:lnTo>
                    <a:pt x="34" y="318"/>
                  </a:lnTo>
                  <a:lnTo>
                    <a:pt x="36" y="314"/>
                  </a:lnTo>
                  <a:lnTo>
                    <a:pt x="34" y="314"/>
                  </a:lnTo>
                  <a:lnTo>
                    <a:pt x="37" y="313"/>
                  </a:lnTo>
                  <a:lnTo>
                    <a:pt x="41" y="311"/>
                  </a:lnTo>
                  <a:lnTo>
                    <a:pt x="43" y="309"/>
                  </a:lnTo>
                  <a:lnTo>
                    <a:pt x="41" y="305"/>
                  </a:lnTo>
                  <a:lnTo>
                    <a:pt x="41" y="303"/>
                  </a:lnTo>
                  <a:lnTo>
                    <a:pt x="39" y="307"/>
                  </a:lnTo>
                  <a:lnTo>
                    <a:pt x="39" y="309"/>
                  </a:lnTo>
                  <a:lnTo>
                    <a:pt x="37" y="311"/>
                  </a:lnTo>
                  <a:lnTo>
                    <a:pt x="34" y="309"/>
                  </a:lnTo>
                  <a:lnTo>
                    <a:pt x="36" y="307"/>
                  </a:lnTo>
                  <a:lnTo>
                    <a:pt x="37" y="307"/>
                  </a:lnTo>
                  <a:lnTo>
                    <a:pt x="36" y="305"/>
                  </a:lnTo>
                  <a:lnTo>
                    <a:pt x="32" y="309"/>
                  </a:lnTo>
                  <a:lnTo>
                    <a:pt x="30" y="309"/>
                  </a:lnTo>
                  <a:lnTo>
                    <a:pt x="28" y="307"/>
                  </a:lnTo>
                  <a:lnTo>
                    <a:pt x="26" y="307"/>
                  </a:lnTo>
                  <a:lnTo>
                    <a:pt x="26" y="309"/>
                  </a:lnTo>
                  <a:lnTo>
                    <a:pt x="24" y="311"/>
                  </a:lnTo>
                  <a:lnTo>
                    <a:pt x="22" y="311"/>
                  </a:lnTo>
                  <a:lnTo>
                    <a:pt x="19" y="309"/>
                  </a:lnTo>
                  <a:lnTo>
                    <a:pt x="13" y="311"/>
                  </a:lnTo>
                  <a:lnTo>
                    <a:pt x="11" y="311"/>
                  </a:lnTo>
                  <a:lnTo>
                    <a:pt x="8" y="313"/>
                  </a:lnTo>
                  <a:lnTo>
                    <a:pt x="8" y="311"/>
                  </a:lnTo>
                  <a:lnTo>
                    <a:pt x="6" y="309"/>
                  </a:lnTo>
                  <a:lnTo>
                    <a:pt x="6" y="307"/>
                  </a:lnTo>
                  <a:lnTo>
                    <a:pt x="6" y="307"/>
                  </a:lnTo>
                  <a:lnTo>
                    <a:pt x="9" y="305"/>
                  </a:lnTo>
                  <a:lnTo>
                    <a:pt x="8" y="305"/>
                  </a:lnTo>
                  <a:lnTo>
                    <a:pt x="6" y="303"/>
                  </a:lnTo>
                  <a:lnTo>
                    <a:pt x="6" y="303"/>
                  </a:lnTo>
                  <a:lnTo>
                    <a:pt x="6" y="303"/>
                  </a:lnTo>
                  <a:lnTo>
                    <a:pt x="8" y="303"/>
                  </a:lnTo>
                  <a:lnTo>
                    <a:pt x="13" y="303"/>
                  </a:lnTo>
                  <a:lnTo>
                    <a:pt x="15" y="301"/>
                  </a:lnTo>
                  <a:lnTo>
                    <a:pt x="11" y="301"/>
                  </a:lnTo>
                  <a:lnTo>
                    <a:pt x="9" y="301"/>
                  </a:lnTo>
                  <a:lnTo>
                    <a:pt x="8" y="301"/>
                  </a:lnTo>
                  <a:lnTo>
                    <a:pt x="9" y="299"/>
                  </a:lnTo>
                  <a:lnTo>
                    <a:pt x="4" y="296"/>
                  </a:lnTo>
                  <a:lnTo>
                    <a:pt x="4" y="296"/>
                  </a:lnTo>
                  <a:lnTo>
                    <a:pt x="8" y="294"/>
                  </a:lnTo>
                  <a:lnTo>
                    <a:pt x="9" y="292"/>
                  </a:lnTo>
                  <a:lnTo>
                    <a:pt x="11" y="294"/>
                  </a:lnTo>
                  <a:lnTo>
                    <a:pt x="13" y="292"/>
                  </a:lnTo>
                  <a:lnTo>
                    <a:pt x="21" y="294"/>
                  </a:lnTo>
                  <a:lnTo>
                    <a:pt x="22" y="294"/>
                  </a:lnTo>
                  <a:lnTo>
                    <a:pt x="26" y="294"/>
                  </a:lnTo>
                  <a:lnTo>
                    <a:pt x="30" y="292"/>
                  </a:lnTo>
                  <a:lnTo>
                    <a:pt x="26" y="292"/>
                  </a:lnTo>
                  <a:lnTo>
                    <a:pt x="24" y="292"/>
                  </a:lnTo>
                  <a:lnTo>
                    <a:pt x="21" y="292"/>
                  </a:lnTo>
                  <a:lnTo>
                    <a:pt x="17" y="290"/>
                  </a:lnTo>
                  <a:lnTo>
                    <a:pt x="13" y="290"/>
                  </a:lnTo>
                  <a:lnTo>
                    <a:pt x="9" y="290"/>
                  </a:lnTo>
                  <a:lnTo>
                    <a:pt x="8" y="288"/>
                  </a:lnTo>
                  <a:lnTo>
                    <a:pt x="9" y="286"/>
                  </a:lnTo>
                  <a:lnTo>
                    <a:pt x="6" y="284"/>
                  </a:lnTo>
                  <a:lnTo>
                    <a:pt x="6" y="283"/>
                  </a:lnTo>
                  <a:lnTo>
                    <a:pt x="6" y="283"/>
                  </a:lnTo>
                  <a:lnTo>
                    <a:pt x="9" y="284"/>
                  </a:lnTo>
                  <a:lnTo>
                    <a:pt x="9" y="288"/>
                  </a:lnTo>
                  <a:lnTo>
                    <a:pt x="13" y="286"/>
                  </a:lnTo>
                  <a:lnTo>
                    <a:pt x="11" y="283"/>
                  </a:lnTo>
                  <a:lnTo>
                    <a:pt x="15" y="283"/>
                  </a:lnTo>
                  <a:lnTo>
                    <a:pt x="17" y="286"/>
                  </a:lnTo>
                  <a:lnTo>
                    <a:pt x="19" y="286"/>
                  </a:lnTo>
                  <a:lnTo>
                    <a:pt x="21" y="284"/>
                  </a:lnTo>
                  <a:lnTo>
                    <a:pt x="17" y="283"/>
                  </a:lnTo>
                  <a:lnTo>
                    <a:pt x="21" y="279"/>
                  </a:lnTo>
                  <a:lnTo>
                    <a:pt x="24" y="283"/>
                  </a:lnTo>
                  <a:lnTo>
                    <a:pt x="24" y="281"/>
                  </a:lnTo>
                  <a:lnTo>
                    <a:pt x="24" y="279"/>
                  </a:lnTo>
                  <a:lnTo>
                    <a:pt x="26" y="277"/>
                  </a:lnTo>
                  <a:lnTo>
                    <a:pt x="30" y="279"/>
                  </a:lnTo>
                  <a:lnTo>
                    <a:pt x="30" y="283"/>
                  </a:lnTo>
                  <a:lnTo>
                    <a:pt x="32" y="284"/>
                  </a:lnTo>
                  <a:lnTo>
                    <a:pt x="34" y="283"/>
                  </a:lnTo>
                  <a:lnTo>
                    <a:pt x="32" y="281"/>
                  </a:lnTo>
                  <a:lnTo>
                    <a:pt x="34" y="279"/>
                  </a:lnTo>
                  <a:lnTo>
                    <a:pt x="28" y="275"/>
                  </a:lnTo>
                  <a:lnTo>
                    <a:pt x="26" y="273"/>
                  </a:lnTo>
                  <a:lnTo>
                    <a:pt x="21" y="273"/>
                  </a:lnTo>
                  <a:lnTo>
                    <a:pt x="19" y="271"/>
                  </a:lnTo>
                  <a:lnTo>
                    <a:pt x="22" y="270"/>
                  </a:lnTo>
                  <a:lnTo>
                    <a:pt x="24" y="271"/>
                  </a:lnTo>
                  <a:lnTo>
                    <a:pt x="26" y="270"/>
                  </a:lnTo>
                  <a:lnTo>
                    <a:pt x="28" y="271"/>
                  </a:lnTo>
                  <a:lnTo>
                    <a:pt x="30" y="271"/>
                  </a:lnTo>
                  <a:lnTo>
                    <a:pt x="32" y="271"/>
                  </a:lnTo>
                  <a:lnTo>
                    <a:pt x="34" y="275"/>
                  </a:lnTo>
                  <a:lnTo>
                    <a:pt x="37" y="275"/>
                  </a:lnTo>
                  <a:lnTo>
                    <a:pt x="39" y="273"/>
                  </a:lnTo>
                  <a:lnTo>
                    <a:pt x="45" y="270"/>
                  </a:lnTo>
                  <a:lnTo>
                    <a:pt x="45" y="270"/>
                  </a:lnTo>
                  <a:lnTo>
                    <a:pt x="43" y="270"/>
                  </a:lnTo>
                  <a:lnTo>
                    <a:pt x="39" y="271"/>
                  </a:lnTo>
                  <a:lnTo>
                    <a:pt x="37" y="270"/>
                  </a:lnTo>
                  <a:lnTo>
                    <a:pt x="39" y="268"/>
                  </a:lnTo>
                  <a:lnTo>
                    <a:pt x="39" y="268"/>
                  </a:lnTo>
                  <a:lnTo>
                    <a:pt x="34" y="270"/>
                  </a:lnTo>
                  <a:lnTo>
                    <a:pt x="32" y="266"/>
                  </a:lnTo>
                  <a:lnTo>
                    <a:pt x="34" y="264"/>
                  </a:lnTo>
                  <a:lnTo>
                    <a:pt x="32" y="262"/>
                  </a:lnTo>
                  <a:lnTo>
                    <a:pt x="34" y="260"/>
                  </a:lnTo>
                  <a:lnTo>
                    <a:pt x="36" y="262"/>
                  </a:lnTo>
                  <a:lnTo>
                    <a:pt x="39" y="262"/>
                  </a:lnTo>
                  <a:lnTo>
                    <a:pt x="41" y="264"/>
                  </a:lnTo>
                  <a:lnTo>
                    <a:pt x="43" y="262"/>
                  </a:lnTo>
                  <a:lnTo>
                    <a:pt x="49" y="268"/>
                  </a:lnTo>
                  <a:lnTo>
                    <a:pt x="52" y="270"/>
                  </a:lnTo>
                  <a:lnTo>
                    <a:pt x="56" y="270"/>
                  </a:lnTo>
                  <a:lnTo>
                    <a:pt x="54" y="268"/>
                  </a:lnTo>
                  <a:lnTo>
                    <a:pt x="51" y="268"/>
                  </a:lnTo>
                  <a:lnTo>
                    <a:pt x="49" y="264"/>
                  </a:lnTo>
                  <a:lnTo>
                    <a:pt x="45" y="260"/>
                  </a:lnTo>
                  <a:lnTo>
                    <a:pt x="45" y="258"/>
                  </a:lnTo>
                  <a:lnTo>
                    <a:pt x="47" y="258"/>
                  </a:lnTo>
                  <a:lnTo>
                    <a:pt x="47" y="260"/>
                  </a:lnTo>
                  <a:lnTo>
                    <a:pt x="51" y="262"/>
                  </a:lnTo>
                  <a:lnTo>
                    <a:pt x="52" y="262"/>
                  </a:lnTo>
                  <a:lnTo>
                    <a:pt x="54" y="266"/>
                  </a:lnTo>
                  <a:lnTo>
                    <a:pt x="58" y="266"/>
                  </a:lnTo>
                  <a:lnTo>
                    <a:pt x="58" y="264"/>
                  </a:lnTo>
                  <a:lnTo>
                    <a:pt x="56" y="264"/>
                  </a:lnTo>
                  <a:lnTo>
                    <a:pt x="56" y="260"/>
                  </a:lnTo>
                  <a:lnTo>
                    <a:pt x="52" y="260"/>
                  </a:lnTo>
                  <a:lnTo>
                    <a:pt x="49" y="258"/>
                  </a:lnTo>
                  <a:lnTo>
                    <a:pt x="49" y="258"/>
                  </a:lnTo>
                  <a:lnTo>
                    <a:pt x="52" y="258"/>
                  </a:lnTo>
                  <a:lnTo>
                    <a:pt x="52" y="258"/>
                  </a:lnTo>
                  <a:lnTo>
                    <a:pt x="54" y="256"/>
                  </a:lnTo>
                  <a:lnTo>
                    <a:pt x="58" y="255"/>
                  </a:lnTo>
                  <a:lnTo>
                    <a:pt x="58" y="255"/>
                  </a:lnTo>
                  <a:lnTo>
                    <a:pt x="56" y="255"/>
                  </a:lnTo>
                  <a:lnTo>
                    <a:pt x="54" y="255"/>
                  </a:lnTo>
                  <a:lnTo>
                    <a:pt x="56" y="251"/>
                  </a:lnTo>
                  <a:lnTo>
                    <a:pt x="60" y="251"/>
                  </a:lnTo>
                  <a:lnTo>
                    <a:pt x="62" y="253"/>
                  </a:lnTo>
                  <a:lnTo>
                    <a:pt x="65" y="249"/>
                  </a:lnTo>
                  <a:lnTo>
                    <a:pt x="62" y="249"/>
                  </a:lnTo>
                  <a:lnTo>
                    <a:pt x="62" y="247"/>
                  </a:lnTo>
                  <a:lnTo>
                    <a:pt x="65" y="247"/>
                  </a:lnTo>
                  <a:lnTo>
                    <a:pt x="67" y="243"/>
                  </a:lnTo>
                  <a:lnTo>
                    <a:pt x="69" y="243"/>
                  </a:lnTo>
                  <a:lnTo>
                    <a:pt x="71" y="247"/>
                  </a:lnTo>
                  <a:lnTo>
                    <a:pt x="71" y="251"/>
                  </a:lnTo>
                  <a:lnTo>
                    <a:pt x="73" y="253"/>
                  </a:lnTo>
                  <a:lnTo>
                    <a:pt x="71" y="255"/>
                  </a:lnTo>
                  <a:lnTo>
                    <a:pt x="69" y="256"/>
                  </a:lnTo>
                  <a:lnTo>
                    <a:pt x="73" y="255"/>
                  </a:lnTo>
                  <a:lnTo>
                    <a:pt x="75" y="253"/>
                  </a:lnTo>
                  <a:lnTo>
                    <a:pt x="75" y="251"/>
                  </a:lnTo>
                  <a:lnTo>
                    <a:pt x="77" y="249"/>
                  </a:lnTo>
                  <a:lnTo>
                    <a:pt x="80" y="249"/>
                  </a:lnTo>
                  <a:lnTo>
                    <a:pt x="84" y="251"/>
                  </a:lnTo>
                  <a:lnTo>
                    <a:pt x="86" y="251"/>
                  </a:lnTo>
                  <a:lnTo>
                    <a:pt x="86" y="249"/>
                  </a:lnTo>
                  <a:lnTo>
                    <a:pt x="88" y="247"/>
                  </a:lnTo>
                  <a:lnTo>
                    <a:pt x="84" y="245"/>
                  </a:lnTo>
                  <a:lnTo>
                    <a:pt x="90" y="240"/>
                  </a:lnTo>
                  <a:lnTo>
                    <a:pt x="92" y="240"/>
                  </a:lnTo>
                  <a:lnTo>
                    <a:pt x="94" y="238"/>
                  </a:lnTo>
                  <a:lnTo>
                    <a:pt x="90" y="236"/>
                  </a:lnTo>
                  <a:lnTo>
                    <a:pt x="90" y="234"/>
                  </a:lnTo>
                  <a:lnTo>
                    <a:pt x="94" y="230"/>
                  </a:lnTo>
                  <a:lnTo>
                    <a:pt x="92" y="230"/>
                  </a:lnTo>
                  <a:lnTo>
                    <a:pt x="90" y="230"/>
                  </a:lnTo>
                  <a:lnTo>
                    <a:pt x="88" y="232"/>
                  </a:lnTo>
                  <a:lnTo>
                    <a:pt x="86" y="232"/>
                  </a:lnTo>
                  <a:lnTo>
                    <a:pt x="86" y="236"/>
                  </a:lnTo>
                  <a:lnTo>
                    <a:pt x="84" y="240"/>
                  </a:lnTo>
                  <a:lnTo>
                    <a:pt x="86" y="238"/>
                  </a:lnTo>
                  <a:lnTo>
                    <a:pt x="86" y="240"/>
                  </a:lnTo>
                  <a:lnTo>
                    <a:pt x="80" y="245"/>
                  </a:lnTo>
                  <a:lnTo>
                    <a:pt x="77" y="245"/>
                  </a:lnTo>
                  <a:lnTo>
                    <a:pt x="73" y="247"/>
                  </a:lnTo>
                  <a:lnTo>
                    <a:pt x="71" y="245"/>
                  </a:lnTo>
                  <a:lnTo>
                    <a:pt x="71" y="241"/>
                  </a:lnTo>
                  <a:lnTo>
                    <a:pt x="75" y="241"/>
                  </a:lnTo>
                  <a:lnTo>
                    <a:pt x="75" y="240"/>
                  </a:lnTo>
                  <a:lnTo>
                    <a:pt x="73" y="240"/>
                  </a:lnTo>
                  <a:lnTo>
                    <a:pt x="69" y="241"/>
                  </a:lnTo>
                  <a:lnTo>
                    <a:pt x="69" y="240"/>
                  </a:lnTo>
                  <a:lnTo>
                    <a:pt x="71" y="238"/>
                  </a:lnTo>
                  <a:lnTo>
                    <a:pt x="73" y="236"/>
                  </a:lnTo>
                  <a:lnTo>
                    <a:pt x="75" y="232"/>
                  </a:lnTo>
                  <a:lnTo>
                    <a:pt x="73" y="230"/>
                  </a:lnTo>
                  <a:lnTo>
                    <a:pt x="77" y="228"/>
                  </a:lnTo>
                  <a:lnTo>
                    <a:pt x="77" y="225"/>
                  </a:lnTo>
                  <a:lnTo>
                    <a:pt x="79" y="225"/>
                  </a:lnTo>
                  <a:lnTo>
                    <a:pt x="82" y="225"/>
                  </a:lnTo>
                  <a:lnTo>
                    <a:pt x="80" y="223"/>
                  </a:lnTo>
                  <a:lnTo>
                    <a:pt x="80" y="221"/>
                  </a:lnTo>
                  <a:lnTo>
                    <a:pt x="82" y="219"/>
                  </a:lnTo>
                  <a:lnTo>
                    <a:pt x="82" y="217"/>
                  </a:lnTo>
                  <a:lnTo>
                    <a:pt x="84" y="217"/>
                  </a:lnTo>
                  <a:lnTo>
                    <a:pt x="86" y="215"/>
                  </a:lnTo>
                  <a:lnTo>
                    <a:pt x="86" y="217"/>
                  </a:lnTo>
                  <a:lnTo>
                    <a:pt x="88" y="219"/>
                  </a:lnTo>
                  <a:lnTo>
                    <a:pt x="90" y="219"/>
                  </a:lnTo>
                  <a:lnTo>
                    <a:pt x="92" y="217"/>
                  </a:lnTo>
                  <a:lnTo>
                    <a:pt x="94" y="215"/>
                  </a:lnTo>
                  <a:lnTo>
                    <a:pt x="90" y="213"/>
                  </a:lnTo>
                  <a:lnTo>
                    <a:pt x="90" y="213"/>
                  </a:lnTo>
                  <a:lnTo>
                    <a:pt x="92" y="210"/>
                  </a:lnTo>
                  <a:lnTo>
                    <a:pt x="97" y="210"/>
                  </a:lnTo>
                  <a:lnTo>
                    <a:pt x="97" y="208"/>
                  </a:lnTo>
                  <a:lnTo>
                    <a:pt x="95" y="208"/>
                  </a:lnTo>
                  <a:lnTo>
                    <a:pt x="97" y="206"/>
                  </a:lnTo>
                  <a:lnTo>
                    <a:pt x="99" y="204"/>
                  </a:lnTo>
                  <a:lnTo>
                    <a:pt x="99" y="202"/>
                  </a:lnTo>
                  <a:lnTo>
                    <a:pt x="103" y="202"/>
                  </a:lnTo>
                  <a:lnTo>
                    <a:pt x="105" y="202"/>
                  </a:lnTo>
                  <a:lnTo>
                    <a:pt x="107" y="198"/>
                  </a:lnTo>
                  <a:lnTo>
                    <a:pt x="108" y="198"/>
                  </a:lnTo>
                  <a:lnTo>
                    <a:pt x="110" y="195"/>
                  </a:lnTo>
                  <a:lnTo>
                    <a:pt x="108" y="195"/>
                  </a:lnTo>
                  <a:lnTo>
                    <a:pt x="108" y="197"/>
                  </a:lnTo>
                  <a:lnTo>
                    <a:pt x="107" y="197"/>
                  </a:lnTo>
                  <a:lnTo>
                    <a:pt x="105" y="195"/>
                  </a:lnTo>
                  <a:lnTo>
                    <a:pt x="105" y="191"/>
                  </a:lnTo>
                  <a:lnTo>
                    <a:pt x="103" y="191"/>
                  </a:lnTo>
                  <a:lnTo>
                    <a:pt x="103" y="189"/>
                  </a:lnTo>
                  <a:lnTo>
                    <a:pt x="105" y="187"/>
                  </a:lnTo>
                  <a:lnTo>
                    <a:pt x="108" y="191"/>
                  </a:lnTo>
                  <a:lnTo>
                    <a:pt x="108" y="189"/>
                  </a:lnTo>
                  <a:lnTo>
                    <a:pt x="108" y="187"/>
                  </a:lnTo>
                  <a:lnTo>
                    <a:pt x="107" y="185"/>
                  </a:lnTo>
                  <a:lnTo>
                    <a:pt x="107" y="183"/>
                  </a:lnTo>
                  <a:lnTo>
                    <a:pt x="107" y="183"/>
                  </a:lnTo>
                  <a:lnTo>
                    <a:pt x="108" y="183"/>
                  </a:lnTo>
                  <a:lnTo>
                    <a:pt x="110" y="183"/>
                  </a:lnTo>
                  <a:lnTo>
                    <a:pt x="110" y="182"/>
                  </a:lnTo>
                  <a:lnTo>
                    <a:pt x="108" y="180"/>
                  </a:lnTo>
                  <a:lnTo>
                    <a:pt x="108" y="180"/>
                  </a:lnTo>
                  <a:lnTo>
                    <a:pt x="108" y="178"/>
                  </a:lnTo>
                  <a:lnTo>
                    <a:pt x="110" y="176"/>
                  </a:lnTo>
                  <a:lnTo>
                    <a:pt x="112" y="176"/>
                  </a:lnTo>
                  <a:lnTo>
                    <a:pt x="114" y="178"/>
                  </a:lnTo>
                  <a:lnTo>
                    <a:pt x="114" y="176"/>
                  </a:lnTo>
                  <a:lnTo>
                    <a:pt x="112" y="174"/>
                  </a:lnTo>
                  <a:lnTo>
                    <a:pt x="112" y="172"/>
                  </a:lnTo>
                  <a:lnTo>
                    <a:pt x="108" y="170"/>
                  </a:lnTo>
                  <a:lnTo>
                    <a:pt x="108" y="170"/>
                  </a:lnTo>
                  <a:lnTo>
                    <a:pt x="110" y="167"/>
                  </a:lnTo>
                  <a:lnTo>
                    <a:pt x="116" y="167"/>
                  </a:lnTo>
                  <a:lnTo>
                    <a:pt x="118" y="169"/>
                  </a:lnTo>
                  <a:lnTo>
                    <a:pt x="120" y="169"/>
                  </a:lnTo>
                  <a:lnTo>
                    <a:pt x="120" y="167"/>
                  </a:lnTo>
                  <a:lnTo>
                    <a:pt x="122" y="165"/>
                  </a:lnTo>
                  <a:lnTo>
                    <a:pt x="120" y="167"/>
                  </a:lnTo>
                  <a:lnTo>
                    <a:pt x="118" y="165"/>
                  </a:lnTo>
                  <a:lnTo>
                    <a:pt x="116" y="163"/>
                  </a:lnTo>
                  <a:lnTo>
                    <a:pt x="112" y="163"/>
                  </a:lnTo>
                  <a:lnTo>
                    <a:pt x="110" y="161"/>
                  </a:lnTo>
                  <a:lnTo>
                    <a:pt x="112" y="159"/>
                  </a:lnTo>
                  <a:lnTo>
                    <a:pt x="112" y="157"/>
                  </a:lnTo>
                  <a:lnTo>
                    <a:pt x="112" y="159"/>
                  </a:lnTo>
                  <a:lnTo>
                    <a:pt x="114" y="159"/>
                  </a:lnTo>
                  <a:lnTo>
                    <a:pt x="116" y="157"/>
                  </a:lnTo>
                  <a:lnTo>
                    <a:pt x="114" y="157"/>
                  </a:lnTo>
                  <a:lnTo>
                    <a:pt x="114" y="155"/>
                  </a:lnTo>
                  <a:lnTo>
                    <a:pt x="116" y="154"/>
                  </a:lnTo>
                  <a:lnTo>
                    <a:pt x="114" y="152"/>
                  </a:lnTo>
                  <a:lnTo>
                    <a:pt x="114" y="152"/>
                  </a:lnTo>
                  <a:lnTo>
                    <a:pt x="114" y="152"/>
                  </a:lnTo>
                  <a:lnTo>
                    <a:pt x="118" y="154"/>
                  </a:lnTo>
                  <a:lnTo>
                    <a:pt x="120" y="152"/>
                  </a:lnTo>
                  <a:lnTo>
                    <a:pt x="116" y="150"/>
                  </a:lnTo>
                  <a:lnTo>
                    <a:pt x="118" y="148"/>
                  </a:lnTo>
                  <a:lnTo>
                    <a:pt x="120" y="150"/>
                  </a:lnTo>
                  <a:lnTo>
                    <a:pt x="122" y="148"/>
                  </a:lnTo>
                  <a:lnTo>
                    <a:pt x="120" y="146"/>
                  </a:lnTo>
                  <a:lnTo>
                    <a:pt x="116" y="144"/>
                  </a:lnTo>
                  <a:lnTo>
                    <a:pt x="118" y="144"/>
                  </a:lnTo>
                  <a:lnTo>
                    <a:pt x="120" y="144"/>
                  </a:lnTo>
                  <a:lnTo>
                    <a:pt x="123" y="140"/>
                  </a:lnTo>
                  <a:lnTo>
                    <a:pt x="125" y="142"/>
                  </a:lnTo>
                  <a:lnTo>
                    <a:pt x="127" y="140"/>
                  </a:lnTo>
                  <a:lnTo>
                    <a:pt x="127" y="139"/>
                  </a:lnTo>
                  <a:lnTo>
                    <a:pt x="133" y="137"/>
                  </a:lnTo>
                  <a:lnTo>
                    <a:pt x="135" y="137"/>
                  </a:lnTo>
                  <a:lnTo>
                    <a:pt x="137" y="137"/>
                  </a:lnTo>
                  <a:lnTo>
                    <a:pt x="142" y="139"/>
                  </a:lnTo>
                  <a:lnTo>
                    <a:pt x="142" y="137"/>
                  </a:lnTo>
                  <a:lnTo>
                    <a:pt x="140" y="137"/>
                  </a:lnTo>
                  <a:lnTo>
                    <a:pt x="138" y="133"/>
                  </a:lnTo>
                  <a:lnTo>
                    <a:pt x="137" y="135"/>
                  </a:lnTo>
                  <a:lnTo>
                    <a:pt x="135" y="133"/>
                  </a:lnTo>
                  <a:lnTo>
                    <a:pt x="131" y="135"/>
                  </a:lnTo>
                  <a:lnTo>
                    <a:pt x="129" y="133"/>
                  </a:lnTo>
                  <a:lnTo>
                    <a:pt x="129" y="131"/>
                  </a:lnTo>
                  <a:lnTo>
                    <a:pt x="131" y="129"/>
                  </a:lnTo>
                  <a:lnTo>
                    <a:pt x="135" y="129"/>
                  </a:lnTo>
                  <a:lnTo>
                    <a:pt x="133" y="127"/>
                  </a:lnTo>
                  <a:lnTo>
                    <a:pt x="135" y="124"/>
                  </a:lnTo>
                  <a:lnTo>
                    <a:pt x="135" y="124"/>
                  </a:lnTo>
                  <a:lnTo>
                    <a:pt x="138" y="127"/>
                  </a:lnTo>
                  <a:lnTo>
                    <a:pt x="140" y="127"/>
                  </a:lnTo>
                  <a:lnTo>
                    <a:pt x="142" y="129"/>
                  </a:lnTo>
                  <a:lnTo>
                    <a:pt x="142" y="127"/>
                  </a:lnTo>
                  <a:lnTo>
                    <a:pt x="138" y="124"/>
                  </a:lnTo>
                  <a:lnTo>
                    <a:pt x="137" y="122"/>
                  </a:lnTo>
                  <a:lnTo>
                    <a:pt x="138" y="118"/>
                  </a:lnTo>
                  <a:lnTo>
                    <a:pt x="142" y="118"/>
                  </a:lnTo>
                  <a:lnTo>
                    <a:pt x="140" y="116"/>
                  </a:lnTo>
                  <a:lnTo>
                    <a:pt x="138" y="116"/>
                  </a:lnTo>
                  <a:lnTo>
                    <a:pt x="135" y="120"/>
                  </a:lnTo>
                  <a:lnTo>
                    <a:pt x="133" y="120"/>
                  </a:lnTo>
                  <a:lnTo>
                    <a:pt x="135" y="118"/>
                  </a:lnTo>
                  <a:lnTo>
                    <a:pt x="133" y="116"/>
                  </a:lnTo>
                  <a:lnTo>
                    <a:pt x="135" y="112"/>
                  </a:lnTo>
                  <a:lnTo>
                    <a:pt x="137" y="112"/>
                  </a:lnTo>
                  <a:lnTo>
                    <a:pt x="138" y="112"/>
                  </a:lnTo>
                  <a:lnTo>
                    <a:pt x="144" y="112"/>
                  </a:lnTo>
                  <a:lnTo>
                    <a:pt x="146" y="111"/>
                  </a:lnTo>
                  <a:lnTo>
                    <a:pt x="142" y="109"/>
                  </a:lnTo>
                  <a:lnTo>
                    <a:pt x="138" y="109"/>
                  </a:lnTo>
                  <a:lnTo>
                    <a:pt x="137" y="105"/>
                  </a:lnTo>
                  <a:lnTo>
                    <a:pt x="140" y="103"/>
                  </a:lnTo>
                  <a:lnTo>
                    <a:pt x="142" y="103"/>
                  </a:lnTo>
                  <a:lnTo>
                    <a:pt x="140" y="105"/>
                  </a:lnTo>
                  <a:lnTo>
                    <a:pt x="142" y="107"/>
                  </a:lnTo>
                  <a:lnTo>
                    <a:pt x="144" y="105"/>
                  </a:lnTo>
                  <a:lnTo>
                    <a:pt x="146" y="103"/>
                  </a:lnTo>
                  <a:lnTo>
                    <a:pt x="148" y="107"/>
                  </a:lnTo>
                  <a:lnTo>
                    <a:pt x="148" y="109"/>
                  </a:lnTo>
                  <a:lnTo>
                    <a:pt x="150" y="112"/>
                  </a:lnTo>
                  <a:lnTo>
                    <a:pt x="151" y="111"/>
                  </a:lnTo>
                  <a:lnTo>
                    <a:pt x="150" y="107"/>
                  </a:lnTo>
                  <a:lnTo>
                    <a:pt x="151" y="105"/>
                  </a:lnTo>
                  <a:lnTo>
                    <a:pt x="153" y="105"/>
                  </a:lnTo>
                  <a:lnTo>
                    <a:pt x="151" y="103"/>
                  </a:lnTo>
                  <a:lnTo>
                    <a:pt x="150" y="101"/>
                  </a:lnTo>
                  <a:lnTo>
                    <a:pt x="151" y="101"/>
                  </a:lnTo>
                  <a:lnTo>
                    <a:pt x="153" y="103"/>
                  </a:lnTo>
                  <a:lnTo>
                    <a:pt x="155" y="101"/>
                  </a:lnTo>
                  <a:lnTo>
                    <a:pt x="153" y="99"/>
                  </a:lnTo>
                  <a:lnTo>
                    <a:pt x="157" y="99"/>
                  </a:lnTo>
                  <a:lnTo>
                    <a:pt x="157" y="101"/>
                  </a:lnTo>
                  <a:lnTo>
                    <a:pt x="161" y="99"/>
                  </a:lnTo>
                  <a:lnTo>
                    <a:pt x="161" y="103"/>
                  </a:lnTo>
                  <a:lnTo>
                    <a:pt x="163" y="103"/>
                  </a:lnTo>
                  <a:lnTo>
                    <a:pt x="163" y="103"/>
                  </a:lnTo>
                  <a:lnTo>
                    <a:pt x="165" y="97"/>
                  </a:lnTo>
                  <a:lnTo>
                    <a:pt x="166" y="96"/>
                  </a:lnTo>
                  <a:lnTo>
                    <a:pt x="166" y="94"/>
                  </a:lnTo>
                  <a:lnTo>
                    <a:pt x="165" y="94"/>
                  </a:lnTo>
                  <a:lnTo>
                    <a:pt x="161" y="96"/>
                  </a:lnTo>
                  <a:lnTo>
                    <a:pt x="159" y="94"/>
                  </a:lnTo>
                  <a:lnTo>
                    <a:pt x="151" y="96"/>
                  </a:lnTo>
                  <a:lnTo>
                    <a:pt x="150" y="96"/>
                  </a:lnTo>
                  <a:lnTo>
                    <a:pt x="151" y="92"/>
                  </a:lnTo>
                  <a:lnTo>
                    <a:pt x="153" y="92"/>
                  </a:lnTo>
                  <a:lnTo>
                    <a:pt x="155" y="92"/>
                  </a:lnTo>
                  <a:lnTo>
                    <a:pt x="155" y="90"/>
                  </a:lnTo>
                  <a:lnTo>
                    <a:pt x="157" y="86"/>
                  </a:lnTo>
                  <a:lnTo>
                    <a:pt x="159" y="86"/>
                  </a:lnTo>
                  <a:lnTo>
                    <a:pt x="161" y="88"/>
                  </a:lnTo>
                  <a:lnTo>
                    <a:pt x="163" y="88"/>
                  </a:lnTo>
                  <a:lnTo>
                    <a:pt x="161" y="86"/>
                  </a:lnTo>
                  <a:lnTo>
                    <a:pt x="161" y="84"/>
                  </a:lnTo>
                  <a:lnTo>
                    <a:pt x="165" y="84"/>
                  </a:lnTo>
                  <a:lnTo>
                    <a:pt x="165" y="82"/>
                  </a:lnTo>
                  <a:lnTo>
                    <a:pt x="163" y="82"/>
                  </a:lnTo>
                  <a:lnTo>
                    <a:pt x="165" y="81"/>
                  </a:lnTo>
                  <a:lnTo>
                    <a:pt x="168" y="81"/>
                  </a:lnTo>
                  <a:lnTo>
                    <a:pt x="166" y="77"/>
                  </a:lnTo>
                  <a:lnTo>
                    <a:pt x="165" y="79"/>
                  </a:lnTo>
                  <a:lnTo>
                    <a:pt x="163" y="77"/>
                  </a:lnTo>
                  <a:lnTo>
                    <a:pt x="166" y="73"/>
                  </a:lnTo>
                  <a:lnTo>
                    <a:pt x="168" y="73"/>
                  </a:lnTo>
                  <a:lnTo>
                    <a:pt x="172" y="75"/>
                  </a:lnTo>
                  <a:lnTo>
                    <a:pt x="172" y="71"/>
                  </a:lnTo>
                  <a:lnTo>
                    <a:pt x="170" y="69"/>
                  </a:lnTo>
                  <a:lnTo>
                    <a:pt x="170" y="64"/>
                  </a:lnTo>
                  <a:lnTo>
                    <a:pt x="172" y="64"/>
                  </a:lnTo>
                  <a:lnTo>
                    <a:pt x="174" y="66"/>
                  </a:lnTo>
                  <a:lnTo>
                    <a:pt x="176" y="66"/>
                  </a:lnTo>
                  <a:lnTo>
                    <a:pt x="176" y="71"/>
                  </a:lnTo>
                  <a:lnTo>
                    <a:pt x="178" y="73"/>
                  </a:lnTo>
                  <a:lnTo>
                    <a:pt x="176" y="69"/>
                  </a:lnTo>
                  <a:lnTo>
                    <a:pt x="180" y="69"/>
                  </a:lnTo>
                  <a:lnTo>
                    <a:pt x="183" y="69"/>
                  </a:lnTo>
                  <a:lnTo>
                    <a:pt x="181" y="68"/>
                  </a:lnTo>
                  <a:lnTo>
                    <a:pt x="180" y="68"/>
                  </a:lnTo>
                  <a:lnTo>
                    <a:pt x="176" y="64"/>
                  </a:lnTo>
                  <a:lnTo>
                    <a:pt x="176" y="62"/>
                  </a:lnTo>
                  <a:lnTo>
                    <a:pt x="180" y="60"/>
                  </a:lnTo>
                  <a:lnTo>
                    <a:pt x="181" y="62"/>
                  </a:lnTo>
                  <a:lnTo>
                    <a:pt x="183" y="68"/>
                  </a:lnTo>
                  <a:lnTo>
                    <a:pt x="187" y="69"/>
                  </a:lnTo>
                  <a:lnTo>
                    <a:pt x="189" y="73"/>
                  </a:lnTo>
                  <a:lnTo>
                    <a:pt x="189" y="69"/>
                  </a:lnTo>
                  <a:lnTo>
                    <a:pt x="189" y="68"/>
                  </a:lnTo>
                  <a:lnTo>
                    <a:pt x="183" y="64"/>
                  </a:lnTo>
                  <a:lnTo>
                    <a:pt x="183" y="62"/>
                  </a:lnTo>
                  <a:lnTo>
                    <a:pt x="183" y="58"/>
                  </a:lnTo>
                  <a:lnTo>
                    <a:pt x="185" y="54"/>
                  </a:lnTo>
                  <a:lnTo>
                    <a:pt x="189" y="51"/>
                  </a:lnTo>
                  <a:lnTo>
                    <a:pt x="191" y="53"/>
                  </a:lnTo>
                  <a:lnTo>
                    <a:pt x="191" y="56"/>
                  </a:lnTo>
                  <a:lnTo>
                    <a:pt x="189" y="60"/>
                  </a:lnTo>
                  <a:lnTo>
                    <a:pt x="189" y="64"/>
                  </a:lnTo>
                  <a:lnTo>
                    <a:pt x="193" y="60"/>
                  </a:lnTo>
                  <a:lnTo>
                    <a:pt x="193" y="58"/>
                  </a:lnTo>
                  <a:lnTo>
                    <a:pt x="193" y="54"/>
                  </a:lnTo>
                  <a:lnTo>
                    <a:pt x="196" y="49"/>
                  </a:lnTo>
                  <a:lnTo>
                    <a:pt x="198" y="47"/>
                  </a:lnTo>
                  <a:lnTo>
                    <a:pt x="200" y="56"/>
                  </a:lnTo>
                  <a:lnTo>
                    <a:pt x="198" y="60"/>
                  </a:lnTo>
                  <a:lnTo>
                    <a:pt x="198" y="64"/>
                  </a:lnTo>
                  <a:lnTo>
                    <a:pt x="196" y="66"/>
                  </a:lnTo>
                  <a:lnTo>
                    <a:pt x="196" y="66"/>
                  </a:lnTo>
                  <a:lnTo>
                    <a:pt x="200" y="64"/>
                  </a:lnTo>
                  <a:lnTo>
                    <a:pt x="200" y="62"/>
                  </a:lnTo>
                  <a:lnTo>
                    <a:pt x="202" y="58"/>
                  </a:lnTo>
                  <a:lnTo>
                    <a:pt x="204" y="58"/>
                  </a:lnTo>
                  <a:lnTo>
                    <a:pt x="208" y="60"/>
                  </a:lnTo>
                  <a:lnTo>
                    <a:pt x="206" y="56"/>
                  </a:lnTo>
                  <a:lnTo>
                    <a:pt x="202" y="54"/>
                  </a:lnTo>
                  <a:lnTo>
                    <a:pt x="202" y="53"/>
                  </a:lnTo>
                  <a:lnTo>
                    <a:pt x="204" y="49"/>
                  </a:lnTo>
                  <a:lnTo>
                    <a:pt x="206" y="47"/>
                  </a:lnTo>
                  <a:lnTo>
                    <a:pt x="208" y="45"/>
                  </a:lnTo>
                  <a:lnTo>
                    <a:pt x="208" y="51"/>
                  </a:lnTo>
                  <a:lnTo>
                    <a:pt x="209" y="47"/>
                  </a:lnTo>
                  <a:lnTo>
                    <a:pt x="211" y="45"/>
                  </a:lnTo>
                  <a:lnTo>
                    <a:pt x="213" y="47"/>
                  </a:lnTo>
                  <a:lnTo>
                    <a:pt x="215" y="49"/>
                  </a:lnTo>
                  <a:lnTo>
                    <a:pt x="219" y="53"/>
                  </a:lnTo>
                  <a:lnTo>
                    <a:pt x="221" y="54"/>
                  </a:lnTo>
                  <a:lnTo>
                    <a:pt x="221" y="51"/>
                  </a:lnTo>
                  <a:lnTo>
                    <a:pt x="219" y="47"/>
                  </a:lnTo>
                  <a:lnTo>
                    <a:pt x="219" y="45"/>
                  </a:lnTo>
                  <a:lnTo>
                    <a:pt x="219" y="41"/>
                  </a:lnTo>
                  <a:lnTo>
                    <a:pt x="215" y="41"/>
                  </a:lnTo>
                  <a:lnTo>
                    <a:pt x="215" y="39"/>
                  </a:lnTo>
                  <a:lnTo>
                    <a:pt x="211" y="39"/>
                  </a:lnTo>
                  <a:lnTo>
                    <a:pt x="208" y="36"/>
                  </a:lnTo>
                  <a:lnTo>
                    <a:pt x="208" y="34"/>
                  </a:lnTo>
                  <a:lnTo>
                    <a:pt x="211" y="34"/>
                  </a:lnTo>
                  <a:lnTo>
                    <a:pt x="213" y="30"/>
                  </a:lnTo>
                  <a:lnTo>
                    <a:pt x="215" y="34"/>
                  </a:lnTo>
                  <a:lnTo>
                    <a:pt x="217" y="32"/>
                  </a:lnTo>
                  <a:lnTo>
                    <a:pt x="219" y="32"/>
                  </a:lnTo>
                  <a:lnTo>
                    <a:pt x="224" y="36"/>
                  </a:lnTo>
                  <a:lnTo>
                    <a:pt x="226" y="36"/>
                  </a:lnTo>
                  <a:lnTo>
                    <a:pt x="230" y="36"/>
                  </a:lnTo>
                  <a:lnTo>
                    <a:pt x="232" y="36"/>
                  </a:lnTo>
                  <a:lnTo>
                    <a:pt x="230" y="39"/>
                  </a:lnTo>
                  <a:lnTo>
                    <a:pt x="234" y="39"/>
                  </a:lnTo>
                  <a:lnTo>
                    <a:pt x="234" y="43"/>
                  </a:lnTo>
                  <a:lnTo>
                    <a:pt x="237" y="43"/>
                  </a:lnTo>
                  <a:lnTo>
                    <a:pt x="239" y="43"/>
                  </a:lnTo>
                  <a:lnTo>
                    <a:pt x="237" y="41"/>
                  </a:lnTo>
                  <a:lnTo>
                    <a:pt x="236" y="39"/>
                  </a:lnTo>
                  <a:lnTo>
                    <a:pt x="237" y="38"/>
                  </a:lnTo>
                  <a:lnTo>
                    <a:pt x="236" y="36"/>
                  </a:lnTo>
                  <a:lnTo>
                    <a:pt x="236" y="34"/>
                  </a:lnTo>
                  <a:lnTo>
                    <a:pt x="239" y="30"/>
                  </a:lnTo>
                  <a:lnTo>
                    <a:pt x="237" y="30"/>
                  </a:lnTo>
                  <a:lnTo>
                    <a:pt x="237" y="28"/>
                  </a:lnTo>
                  <a:lnTo>
                    <a:pt x="239" y="28"/>
                  </a:lnTo>
                  <a:lnTo>
                    <a:pt x="241" y="25"/>
                  </a:lnTo>
                  <a:lnTo>
                    <a:pt x="243" y="25"/>
                  </a:lnTo>
                  <a:lnTo>
                    <a:pt x="247" y="26"/>
                  </a:lnTo>
                  <a:lnTo>
                    <a:pt x="247" y="25"/>
                  </a:lnTo>
                  <a:lnTo>
                    <a:pt x="247" y="25"/>
                  </a:lnTo>
                  <a:lnTo>
                    <a:pt x="247" y="23"/>
                  </a:lnTo>
                  <a:lnTo>
                    <a:pt x="249" y="21"/>
                  </a:lnTo>
                  <a:lnTo>
                    <a:pt x="251" y="23"/>
                  </a:lnTo>
                  <a:lnTo>
                    <a:pt x="251" y="21"/>
                  </a:lnTo>
                  <a:lnTo>
                    <a:pt x="251" y="17"/>
                  </a:lnTo>
                  <a:lnTo>
                    <a:pt x="247" y="15"/>
                  </a:lnTo>
                  <a:lnTo>
                    <a:pt x="245" y="13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51" y="15"/>
                  </a:lnTo>
                  <a:lnTo>
                    <a:pt x="252" y="13"/>
                  </a:lnTo>
                  <a:lnTo>
                    <a:pt x="251" y="10"/>
                  </a:lnTo>
                  <a:lnTo>
                    <a:pt x="252" y="8"/>
                  </a:lnTo>
                  <a:lnTo>
                    <a:pt x="256" y="10"/>
                  </a:lnTo>
                  <a:lnTo>
                    <a:pt x="258" y="11"/>
                  </a:lnTo>
                  <a:lnTo>
                    <a:pt x="258" y="13"/>
                  </a:lnTo>
                  <a:lnTo>
                    <a:pt x="260" y="11"/>
                  </a:lnTo>
                  <a:lnTo>
                    <a:pt x="260" y="10"/>
                  </a:lnTo>
                  <a:lnTo>
                    <a:pt x="262" y="8"/>
                  </a:lnTo>
                  <a:lnTo>
                    <a:pt x="264" y="11"/>
                  </a:lnTo>
                  <a:lnTo>
                    <a:pt x="266" y="11"/>
                  </a:lnTo>
                  <a:lnTo>
                    <a:pt x="267" y="13"/>
                  </a:lnTo>
                  <a:lnTo>
                    <a:pt x="266" y="13"/>
                  </a:lnTo>
                  <a:lnTo>
                    <a:pt x="266" y="17"/>
                  </a:lnTo>
                  <a:lnTo>
                    <a:pt x="260" y="23"/>
                  </a:lnTo>
                  <a:lnTo>
                    <a:pt x="262" y="26"/>
                  </a:lnTo>
                  <a:lnTo>
                    <a:pt x="260" y="28"/>
                  </a:lnTo>
                  <a:lnTo>
                    <a:pt x="262" y="30"/>
                  </a:lnTo>
                  <a:lnTo>
                    <a:pt x="258" y="36"/>
                  </a:lnTo>
                  <a:lnTo>
                    <a:pt x="260" y="38"/>
                  </a:lnTo>
                  <a:lnTo>
                    <a:pt x="260" y="39"/>
                  </a:lnTo>
                  <a:lnTo>
                    <a:pt x="262" y="39"/>
                  </a:lnTo>
                  <a:lnTo>
                    <a:pt x="266" y="34"/>
                  </a:lnTo>
                  <a:lnTo>
                    <a:pt x="266" y="30"/>
                  </a:lnTo>
                  <a:lnTo>
                    <a:pt x="266" y="28"/>
                  </a:lnTo>
                  <a:lnTo>
                    <a:pt x="266" y="25"/>
                  </a:lnTo>
                  <a:lnTo>
                    <a:pt x="271" y="19"/>
                  </a:lnTo>
                  <a:lnTo>
                    <a:pt x="271" y="15"/>
                  </a:lnTo>
                  <a:lnTo>
                    <a:pt x="275" y="8"/>
                  </a:lnTo>
                  <a:lnTo>
                    <a:pt x="277" y="8"/>
                  </a:lnTo>
                  <a:lnTo>
                    <a:pt x="277" y="10"/>
                  </a:lnTo>
                  <a:lnTo>
                    <a:pt x="277" y="15"/>
                  </a:lnTo>
                  <a:lnTo>
                    <a:pt x="275" y="17"/>
                  </a:lnTo>
                  <a:lnTo>
                    <a:pt x="275" y="19"/>
                  </a:lnTo>
                  <a:lnTo>
                    <a:pt x="279" y="19"/>
                  </a:lnTo>
                  <a:lnTo>
                    <a:pt x="275" y="25"/>
                  </a:lnTo>
                  <a:lnTo>
                    <a:pt x="275" y="28"/>
                  </a:lnTo>
                  <a:lnTo>
                    <a:pt x="277" y="26"/>
                  </a:lnTo>
                  <a:lnTo>
                    <a:pt x="279" y="26"/>
                  </a:lnTo>
                  <a:lnTo>
                    <a:pt x="280" y="25"/>
                  </a:lnTo>
                  <a:lnTo>
                    <a:pt x="282" y="26"/>
                  </a:lnTo>
                  <a:lnTo>
                    <a:pt x="282" y="25"/>
                  </a:lnTo>
                  <a:lnTo>
                    <a:pt x="282" y="21"/>
                  </a:lnTo>
                  <a:lnTo>
                    <a:pt x="284" y="21"/>
                  </a:lnTo>
                  <a:lnTo>
                    <a:pt x="284" y="19"/>
                  </a:lnTo>
                  <a:lnTo>
                    <a:pt x="284" y="17"/>
                  </a:lnTo>
                  <a:lnTo>
                    <a:pt x="286" y="15"/>
                  </a:lnTo>
                  <a:lnTo>
                    <a:pt x="286" y="13"/>
                  </a:lnTo>
                  <a:lnTo>
                    <a:pt x="288" y="13"/>
                  </a:lnTo>
                  <a:lnTo>
                    <a:pt x="288" y="11"/>
                  </a:lnTo>
                  <a:lnTo>
                    <a:pt x="286" y="10"/>
                  </a:lnTo>
                  <a:lnTo>
                    <a:pt x="284" y="10"/>
                  </a:lnTo>
                  <a:lnTo>
                    <a:pt x="282" y="10"/>
                  </a:lnTo>
                  <a:lnTo>
                    <a:pt x="284" y="6"/>
                  </a:lnTo>
                  <a:lnTo>
                    <a:pt x="286" y="4"/>
                  </a:lnTo>
                  <a:lnTo>
                    <a:pt x="288" y="8"/>
                  </a:lnTo>
                  <a:lnTo>
                    <a:pt x="290" y="8"/>
                  </a:lnTo>
                  <a:lnTo>
                    <a:pt x="292" y="6"/>
                  </a:lnTo>
                  <a:lnTo>
                    <a:pt x="288" y="4"/>
                  </a:lnTo>
                  <a:lnTo>
                    <a:pt x="288" y="2"/>
                  </a:lnTo>
                  <a:lnTo>
                    <a:pt x="292" y="0"/>
                  </a:lnTo>
                  <a:lnTo>
                    <a:pt x="294" y="0"/>
                  </a:lnTo>
                  <a:lnTo>
                    <a:pt x="295" y="2"/>
                  </a:lnTo>
                  <a:lnTo>
                    <a:pt x="29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72">
              <a:extLst>
                <a:ext uri="{FF2B5EF4-FFF2-40B4-BE49-F238E27FC236}">
                  <a16:creationId xmlns:a16="http://schemas.microsoft.com/office/drawing/2014/main" id="{8B4C00D5-A135-46DE-BE86-68BDE3896C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191768" y="4488777"/>
              <a:ext cx="740876" cy="1674638"/>
            </a:xfrm>
            <a:custGeom>
              <a:avLst/>
              <a:gdLst>
                <a:gd name="T0" fmla="*/ 83 w 169"/>
                <a:gd name="T1" fmla="*/ 363 h 382"/>
                <a:gd name="T2" fmla="*/ 84 w 169"/>
                <a:gd name="T3" fmla="*/ 340 h 382"/>
                <a:gd name="T4" fmla="*/ 118 w 169"/>
                <a:gd name="T5" fmla="*/ 331 h 382"/>
                <a:gd name="T6" fmla="*/ 111 w 169"/>
                <a:gd name="T7" fmla="*/ 346 h 382"/>
                <a:gd name="T8" fmla="*/ 105 w 169"/>
                <a:gd name="T9" fmla="*/ 335 h 382"/>
                <a:gd name="T10" fmla="*/ 124 w 169"/>
                <a:gd name="T11" fmla="*/ 318 h 382"/>
                <a:gd name="T12" fmla="*/ 8 w 169"/>
                <a:gd name="T13" fmla="*/ 314 h 382"/>
                <a:gd name="T14" fmla="*/ 118 w 169"/>
                <a:gd name="T15" fmla="*/ 307 h 382"/>
                <a:gd name="T16" fmla="*/ 107 w 169"/>
                <a:gd name="T17" fmla="*/ 286 h 382"/>
                <a:gd name="T18" fmla="*/ 126 w 169"/>
                <a:gd name="T19" fmla="*/ 11 h 382"/>
                <a:gd name="T20" fmla="*/ 146 w 169"/>
                <a:gd name="T21" fmla="*/ 24 h 382"/>
                <a:gd name="T22" fmla="*/ 154 w 169"/>
                <a:gd name="T23" fmla="*/ 43 h 382"/>
                <a:gd name="T24" fmla="*/ 161 w 169"/>
                <a:gd name="T25" fmla="*/ 67 h 382"/>
                <a:gd name="T26" fmla="*/ 167 w 169"/>
                <a:gd name="T27" fmla="*/ 94 h 382"/>
                <a:gd name="T28" fmla="*/ 157 w 169"/>
                <a:gd name="T29" fmla="*/ 101 h 382"/>
                <a:gd name="T30" fmla="*/ 142 w 169"/>
                <a:gd name="T31" fmla="*/ 99 h 382"/>
                <a:gd name="T32" fmla="*/ 139 w 169"/>
                <a:gd name="T33" fmla="*/ 108 h 382"/>
                <a:gd name="T34" fmla="*/ 133 w 169"/>
                <a:gd name="T35" fmla="*/ 114 h 382"/>
                <a:gd name="T36" fmla="*/ 131 w 169"/>
                <a:gd name="T37" fmla="*/ 127 h 382"/>
                <a:gd name="T38" fmla="*/ 135 w 169"/>
                <a:gd name="T39" fmla="*/ 138 h 382"/>
                <a:gd name="T40" fmla="*/ 124 w 169"/>
                <a:gd name="T41" fmla="*/ 157 h 382"/>
                <a:gd name="T42" fmla="*/ 112 w 169"/>
                <a:gd name="T43" fmla="*/ 170 h 382"/>
                <a:gd name="T44" fmla="*/ 103 w 169"/>
                <a:gd name="T45" fmla="*/ 174 h 382"/>
                <a:gd name="T46" fmla="*/ 97 w 169"/>
                <a:gd name="T47" fmla="*/ 185 h 382"/>
                <a:gd name="T48" fmla="*/ 81 w 169"/>
                <a:gd name="T49" fmla="*/ 196 h 382"/>
                <a:gd name="T50" fmla="*/ 84 w 169"/>
                <a:gd name="T51" fmla="*/ 223 h 382"/>
                <a:gd name="T52" fmla="*/ 83 w 169"/>
                <a:gd name="T53" fmla="*/ 234 h 382"/>
                <a:gd name="T54" fmla="*/ 88 w 169"/>
                <a:gd name="T55" fmla="*/ 247 h 382"/>
                <a:gd name="T56" fmla="*/ 107 w 169"/>
                <a:gd name="T57" fmla="*/ 260 h 382"/>
                <a:gd name="T58" fmla="*/ 96 w 169"/>
                <a:gd name="T59" fmla="*/ 279 h 382"/>
                <a:gd name="T60" fmla="*/ 83 w 169"/>
                <a:gd name="T61" fmla="*/ 275 h 382"/>
                <a:gd name="T62" fmla="*/ 71 w 169"/>
                <a:gd name="T63" fmla="*/ 281 h 382"/>
                <a:gd name="T64" fmla="*/ 90 w 169"/>
                <a:gd name="T65" fmla="*/ 284 h 382"/>
                <a:gd name="T66" fmla="*/ 101 w 169"/>
                <a:gd name="T67" fmla="*/ 290 h 382"/>
                <a:gd name="T68" fmla="*/ 94 w 169"/>
                <a:gd name="T69" fmla="*/ 294 h 382"/>
                <a:gd name="T70" fmla="*/ 83 w 169"/>
                <a:gd name="T71" fmla="*/ 301 h 382"/>
                <a:gd name="T72" fmla="*/ 84 w 169"/>
                <a:gd name="T73" fmla="*/ 310 h 382"/>
                <a:gd name="T74" fmla="*/ 83 w 169"/>
                <a:gd name="T75" fmla="*/ 325 h 382"/>
                <a:gd name="T76" fmla="*/ 81 w 169"/>
                <a:gd name="T77" fmla="*/ 353 h 382"/>
                <a:gd name="T78" fmla="*/ 58 w 169"/>
                <a:gd name="T79" fmla="*/ 365 h 382"/>
                <a:gd name="T80" fmla="*/ 47 w 169"/>
                <a:gd name="T81" fmla="*/ 380 h 382"/>
                <a:gd name="T82" fmla="*/ 26 w 169"/>
                <a:gd name="T83" fmla="*/ 368 h 382"/>
                <a:gd name="T84" fmla="*/ 26 w 169"/>
                <a:gd name="T85" fmla="*/ 353 h 382"/>
                <a:gd name="T86" fmla="*/ 11 w 169"/>
                <a:gd name="T87" fmla="*/ 329 h 382"/>
                <a:gd name="T88" fmla="*/ 11 w 169"/>
                <a:gd name="T89" fmla="*/ 312 h 382"/>
                <a:gd name="T90" fmla="*/ 6 w 169"/>
                <a:gd name="T91" fmla="*/ 314 h 382"/>
                <a:gd name="T92" fmla="*/ 2 w 169"/>
                <a:gd name="T93" fmla="*/ 292 h 382"/>
                <a:gd name="T94" fmla="*/ 8 w 169"/>
                <a:gd name="T95" fmla="*/ 275 h 382"/>
                <a:gd name="T96" fmla="*/ 17 w 169"/>
                <a:gd name="T97" fmla="*/ 256 h 382"/>
                <a:gd name="T98" fmla="*/ 21 w 169"/>
                <a:gd name="T99" fmla="*/ 224 h 382"/>
                <a:gd name="T100" fmla="*/ 10 w 169"/>
                <a:gd name="T101" fmla="*/ 187 h 382"/>
                <a:gd name="T102" fmla="*/ 26 w 169"/>
                <a:gd name="T103" fmla="*/ 153 h 382"/>
                <a:gd name="T104" fmla="*/ 34 w 169"/>
                <a:gd name="T105" fmla="*/ 107 h 382"/>
                <a:gd name="T106" fmla="*/ 47 w 169"/>
                <a:gd name="T107" fmla="*/ 86 h 382"/>
                <a:gd name="T108" fmla="*/ 54 w 169"/>
                <a:gd name="T109" fmla="*/ 49 h 382"/>
                <a:gd name="T110" fmla="*/ 71 w 169"/>
                <a:gd name="T111" fmla="*/ 32 h 382"/>
                <a:gd name="T112" fmla="*/ 79 w 169"/>
                <a:gd name="T113" fmla="*/ 22 h 382"/>
                <a:gd name="T114" fmla="*/ 99 w 169"/>
                <a:gd name="T115" fmla="*/ 19 h 382"/>
                <a:gd name="T116" fmla="*/ 107 w 169"/>
                <a:gd name="T117" fmla="*/ 7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9" h="382">
                  <a:moveTo>
                    <a:pt x="88" y="337"/>
                  </a:moveTo>
                  <a:lnTo>
                    <a:pt x="90" y="339"/>
                  </a:lnTo>
                  <a:lnTo>
                    <a:pt x="88" y="344"/>
                  </a:lnTo>
                  <a:lnTo>
                    <a:pt x="86" y="350"/>
                  </a:lnTo>
                  <a:lnTo>
                    <a:pt x="86" y="355"/>
                  </a:lnTo>
                  <a:lnTo>
                    <a:pt x="84" y="361"/>
                  </a:lnTo>
                  <a:lnTo>
                    <a:pt x="83" y="363"/>
                  </a:lnTo>
                  <a:lnTo>
                    <a:pt x="83" y="363"/>
                  </a:lnTo>
                  <a:lnTo>
                    <a:pt x="83" y="359"/>
                  </a:lnTo>
                  <a:lnTo>
                    <a:pt x="81" y="357"/>
                  </a:lnTo>
                  <a:lnTo>
                    <a:pt x="83" y="348"/>
                  </a:lnTo>
                  <a:lnTo>
                    <a:pt x="84" y="346"/>
                  </a:lnTo>
                  <a:lnTo>
                    <a:pt x="86" y="342"/>
                  </a:lnTo>
                  <a:lnTo>
                    <a:pt x="84" y="340"/>
                  </a:lnTo>
                  <a:lnTo>
                    <a:pt x="88" y="337"/>
                  </a:lnTo>
                  <a:close/>
                  <a:moveTo>
                    <a:pt x="116" y="322"/>
                  </a:moveTo>
                  <a:lnTo>
                    <a:pt x="118" y="324"/>
                  </a:lnTo>
                  <a:lnTo>
                    <a:pt x="116" y="324"/>
                  </a:lnTo>
                  <a:lnTo>
                    <a:pt x="116" y="325"/>
                  </a:lnTo>
                  <a:lnTo>
                    <a:pt x="114" y="329"/>
                  </a:lnTo>
                  <a:lnTo>
                    <a:pt x="118" y="331"/>
                  </a:lnTo>
                  <a:lnTo>
                    <a:pt x="118" y="333"/>
                  </a:lnTo>
                  <a:lnTo>
                    <a:pt x="116" y="335"/>
                  </a:lnTo>
                  <a:lnTo>
                    <a:pt x="114" y="337"/>
                  </a:lnTo>
                  <a:lnTo>
                    <a:pt x="111" y="340"/>
                  </a:lnTo>
                  <a:lnTo>
                    <a:pt x="111" y="342"/>
                  </a:lnTo>
                  <a:lnTo>
                    <a:pt x="112" y="344"/>
                  </a:lnTo>
                  <a:lnTo>
                    <a:pt x="111" y="346"/>
                  </a:lnTo>
                  <a:lnTo>
                    <a:pt x="107" y="346"/>
                  </a:lnTo>
                  <a:lnTo>
                    <a:pt x="107" y="346"/>
                  </a:lnTo>
                  <a:lnTo>
                    <a:pt x="109" y="342"/>
                  </a:lnTo>
                  <a:lnTo>
                    <a:pt x="109" y="340"/>
                  </a:lnTo>
                  <a:lnTo>
                    <a:pt x="109" y="340"/>
                  </a:lnTo>
                  <a:lnTo>
                    <a:pt x="105" y="335"/>
                  </a:lnTo>
                  <a:lnTo>
                    <a:pt x="105" y="335"/>
                  </a:lnTo>
                  <a:lnTo>
                    <a:pt x="105" y="331"/>
                  </a:lnTo>
                  <a:lnTo>
                    <a:pt x="107" y="329"/>
                  </a:lnTo>
                  <a:lnTo>
                    <a:pt x="109" y="325"/>
                  </a:lnTo>
                  <a:lnTo>
                    <a:pt x="111" y="322"/>
                  </a:lnTo>
                  <a:lnTo>
                    <a:pt x="114" y="324"/>
                  </a:lnTo>
                  <a:lnTo>
                    <a:pt x="116" y="322"/>
                  </a:lnTo>
                  <a:close/>
                  <a:moveTo>
                    <a:pt x="124" y="318"/>
                  </a:moveTo>
                  <a:lnTo>
                    <a:pt x="124" y="320"/>
                  </a:lnTo>
                  <a:lnTo>
                    <a:pt x="122" y="320"/>
                  </a:lnTo>
                  <a:lnTo>
                    <a:pt x="120" y="322"/>
                  </a:lnTo>
                  <a:lnTo>
                    <a:pt x="118" y="320"/>
                  </a:lnTo>
                  <a:lnTo>
                    <a:pt x="120" y="318"/>
                  </a:lnTo>
                  <a:lnTo>
                    <a:pt x="124" y="318"/>
                  </a:lnTo>
                  <a:close/>
                  <a:moveTo>
                    <a:pt x="8" y="314"/>
                  </a:moveTo>
                  <a:lnTo>
                    <a:pt x="6" y="318"/>
                  </a:lnTo>
                  <a:lnTo>
                    <a:pt x="4" y="318"/>
                  </a:lnTo>
                  <a:lnTo>
                    <a:pt x="4" y="316"/>
                  </a:lnTo>
                  <a:lnTo>
                    <a:pt x="8" y="314"/>
                  </a:lnTo>
                  <a:close/>
                  <a:moveTo>
                    <a:pt x="118" y="305"/>
                  </a:moveTo>
                  <a:lnTo>
                    <a:pt x="120" y="305"/>
                  </a:lnTo>
                  <a:lnTo>
                    <a:pt x="118" y="307"/>
                  </a:lnTo>
                  <a:lnTo>
                    <a:pt x="118" y="305"/>
                  </a:lnTo>
                  <a:lnTo>
                    <a:pt x="118" y="305"/>
                  </a:lnTo>
                  <a:close/>
                  <a:moveTo>
                    <a:pt x="105" y="277"/>
                  </a:moveTo>
                  <a:lnTo>
                    <a:pt x="109" y="277"/>
                  </a:lnTo>
                  <a:lnTo>
                    <a:pt x="109" y="279"/>
                  </a:lnTo>
                  <a:lnTo>
                    <a:pt x="107" y="282"/>
                  </a:lnTo>
                  <a:lnTo>
                    <a:pt x="107" y="286"/>
                  </a:lnTo>
                  <a:lnTo>
                    <a:pt x="105" y="286"/>
                  </a:lnTo>
                  <a:lnTo>
                    <a:pt x="103" y="281"/>
                  </a:lnTo>
                  <a:lnTo>
                    <a:pt x="105" y="277"/>
                  </a:lnTo>
                  <a:close/>
                  <a:moveTo>
                    <a:pt x="112" y="0"/>
                  </a:moveTo>
                  <a:lnTo>
                    <a:pt x="114" y="2"/>
                  </a:lnTo>
                  <a:lnTo>
                    <a:pt x="118" y="6"/>
                  </a:lnTo>
                  <a:lnTo>
                    <a:pt x="126" y="11"/>
                  </a:lnTo>
                  <a:lnTo>
                    <a:pt x="129" y="15"/>
                  </a:lnTo>
                  <a:lnTo>
                    <a:pt x="137" y="15"/>
                  </a:lnTo>
                  <a:lnTo>
                    <a:pt x="139" y="17"/>
                  </a:lnTo>
                  <a:lnTo>
                    <a:pt x="140" y="17"/>
                  </a:lnTo>
                  <a:lnTo>
                    <a:pt x="144" y="22"/>
                  </a:lnTo>
                  <a:lnTo>
                    <a:pt x="146" y="24"/>
                  </a:lnTo>
                  <a:lnTo>
                    <a:pt x="146" y="24"/>
                  </a:lnTo>
                  <a:lnTo>
                    <a:pt x="148" y="24"/>
                  </a:lnTo>
                  <a:lnTo>
                    <a:pt x="152" y="28"/>
                  </a:lnTo>
                  <a:lnTo>
                    <a:pt x="154" y="28"/>
                  </a:lnTo>
                  <a:lnTo>
                    <a:pt x="155" y="32"/>
                  </a:lnTo>
                  <a:lnTo>
                    <a:pt x="154" y="34"/>
                  </a:lnTo>
                  <a:lnTo>
                    <a:pt x="154" y="39"/>
                  </a:lnTo>
                  <a:lnTo>
                    <a:pt x="154" y="43"/>
                  </a:lnTo>
                  <a:lnTo>
                    <a:pt x="154" y="47"/>
                  </a:lnTo>
                  <a:lnTo>
                    <a:pt x="157" y="47"/>
                  </a:lnTo>
                  <a:lnTo>
                    <a:pt x="159" y="51"/>
                  </a:lnTo>
                  <a:lnTo>
                    <a:pt x="157" y="52"/>
                  </a:lnTo>
                  <a:lnTo>
                    <a:pt x="157" y="58"/>
                  </a:lnTo>
                  <a:lnTo>
                    <a:pt x="159" y="60"/>
                  </a:lnTo>
                  <a:lnTo>
                    <a:pt x="161" y="67"/>
                  </a:lnTo>
                  <a:lnTo>
                    <a:pt x="159" y="69"/>
                  </a:lnTo>
                  <a:lnTo>
                    <a:pt x="161" y="73"/>
                  </a:lnTo>
                  <a:lnTo>
                    <a:pt x="161" y="79"/>
                  </a:lnTo>
                  <a:lnTo>
                    <a:pt x="159" y="80"/>
                  </a:lnTo>
                  <a:lnTo>
                    <a:pt x="161" y="86"/>
                  </a:lnTo>
                  <a:lnTo>
                    <a:pt x="165" y="88"/>
                  </a:lnTo>
                  <a:lnTo>
                    <a:pt x="167" y="94"/>
                  </a:lnTo>
                  <a:lnTo>
                    <a:pt x="169" y="95"/>
                  </a:lnTo>
                  <a:lnTo>
                    <a:pt x="169" y="99"/>
                  </a:lnTo>
                  <a:lnTo>
                    <a:pt x="169" y="99"/>
                  </a:lnTo>
                  <a:lnTo>
                    <a:pt x="167" y="101"/>
                  </a:lnTo>
                  <a:lnTo>
                    <a:pt x="163" y="101"/>
                  </a:lnTo>
                  <a:lnTo>
                    <a:pt x="161" y="97"/>
                  </a:lnTo>
                  <a:lnTo>
                    <a:pt x="157" y="101"/>
                  </a:lnTo>
                  <a:lnTo>
                    <a:pt x="155" y="99"/>
                  </a:lnTo>
                  <a:lnTo>
                    <a:pt x="154" y="101"/>
                  </a:lnTo>
                  <a:lnTo>
                    <a:pt x="150" y="101"/>
                  </a:lnTo>
                  <a:lnTo>
                    <a:pt x="150" y="97"/>
                  </a:lnTo>
                  <a:lnTo>
                    <a:pt x="146" y="101"/>
                  </a:lnTo>
                  <a:lnTo>
                    <a:pt x="144" y="97"/>
                  </a:lnTo>
                  <a:lnTo>
                    <a:pt x="142" y="99"/>
                  </a:lnTo>
                  <a:lnTo>
                    <a:pt x="142" y="103"/>
                  </a:lnTo>
                  <a:lnTo>
                    <a:pt x="142" y="105"/>
                  </a:lnTo>
                  <a:lnTo>
                    <a:pt x="139" y="105"/>
                  </a:lnTo>
                  <a:lnTo>
                    <a:pt x="137" y="103"/>
                  </a:lnTo>
                  <a:lnTo>
                    <a:pt x="135" y="103"/>
                  </a:lnTo>
                  <a:lnTo>
                    <a:pt x="137" y="107"/>
                  </a:lnTo>
                  <a:lnTo>
                    <a:pt x="139" y="108"/>
                  </a:lnTo>
                  <a:lnTo>
                    <a:pt x="137" y="110"/>
                  </a:lnTo>
                  <a:lnTo>
                    <a:pt x="133" y="110"/>
                  </a:lnTo>
                  <a:lnTo>
                    <a:pt x="131" y="112"/>
                  </a:lnTo>
                  <a:lnTo>
                    <a:pt x="135" y="114"/>
                  </a:lnTo>
                  <a:lnTo>
                    <a:pt x="135" y="116"/>
                  </a:lnTo>
                  <a:lnTo>
                    <a:pt x="133" y="116"/>
                  </a:lnTo>
                  <a:lnTo>
                    <a:pt x="133" y="114"/>
                  </a:lnTo>
                  <a:lnTo>
                    <a:pt x="129" y="114"/>
                  </a:lnTo>
                  <a:lnTo>
                    <a:pt x="129" y="114"/>
                  </a:lnTo>
                  <a:lnTo>
                    <a:pt x="131" y="118"/>
                  </a:lnTo>
                  <a:lnTo>
                    <a:pt x="133" y="118"/>
                  </a:lnTo>
                  <a:lnTo>
                    <a:pt x="135" y="120"/>
                  </a:lnTo>
                  <a:lnTo>
                    <a:pt x="133" y="122"/>
                  </a:lnTo>
                  <a:lnTo>
                    <a:pt x="131" y="127"/>
                  </a:lnTo>
                  <a:lnTo>
                    <a:pt x="131" y="129"/>
                  </a:lnTo>
                  <a:lnTo>
                    <a:pt x="127" y="131"/>
                  </a:lnTo>
                  <a:lnTo>
                    <a:pt x="131" y="133"/>
                  </a:lnTo>
                  <a:lnTo>
                    <a:pt x="133" y="133"/>
                  </a:lnTo>
                  <a:lnTo>
                    <a:pt x="135" y="137"/>
                  </a:lnTo>
                  <a:lnTo>
                    <a:pt x="133" y="137"/>
                  </a:lnTo>
                  <a:lnTo>
                    <a:pt x="135" y="138"/>
                  </a:lnTo>
                  <a:lnTo>
                    <a:pt x="137" y="138"/>
                  </a:lnTo>
                  <a:lnTo>
                    <a:pt x="133" y="144"/>
                  </a:lnTo>
                  <a:lnTo>
                    <a:pt x="131" y="144"/>
                  </a:lnTo>
                  <a:lnTo>
                    <a:pt x="129" y="146"/>
                  </a:lnTo>
                  <a:lnTo>
                    <a:pt x="129" y="151"/>
                  </a:lnTo>
                  <a:lnTo>
                    <a:pt x="126" y="157"/>
                  </a:lnTo>
                  <a:lnTo>
                    <a:pt x="124" y="157"/>
                  </a:lnTo>
                  <a:lnTo>
                    <a:pt x="120" y="161"/>
                  </a:lnTo>
                  <a:lnTo>
                    <a:pt x="120" y="159"/>
                  </a:lnTo>
                  <a:lnTo>
                    <a:pt x="118" y="161"/>
                  </a:lnTo>
                  <a:lnTo>
                    <a:pt x="120" y="165"/>
                  </a:lnTo>
                  <a:lnTo>
                    <a:pt x="116" y="166"/>
                  </a:lnTo>
                  <a:lnTo>
                    <a:pt x="114" y="170"/>
                  </a:lnTo>
                  <a:lnTo>
                    <a:pt x="112" y="170"/>
                  </a:lnTo>
                  <a:lnTo>
                    <a:pt x="112" y="168"/>
                  </a:lnTo>
                  <a:lnTo>
                    <a:pt x="109" y="168"/>
                  </a:lnTo>
                  <a:lnTo>
                    <a:pt x="107" y="170"/>
                  </a:lnTo>
                  <a:lnTo>
                    <a:pt x="107" y="176"/>
                  </a:lnTo>
                  <a:lnTo>
                    <a:pt x="105" y="178"/>
                  </a:lnTo>
                  <a:lnTo>
                    <a:pt x="103" y="174"/>
                  </a:lnTo>
                  <a:lnTo>
                    <a:pt x="103" y="174"/>
                  </a:lnTo>
                  <a:lnTo>
                    <a:pt x="101" y="178"/>
                  </a:lnTo>
                  <a:lnTo>
                    <a:pt x="99" y="180"/>
                  </a:lnTo>
                  <a:lnTo>
                    <a:pt x="99" y="178"/>
                  </a:lnTo>
                  <a:lnTo>
                    <a:pt x="96" y="180"/>
                  </a:lnTo>
                  <a:lnTo>
                    <a:pt x="96" y="181"/>
                  </a:lnTo>
                  <a:lnTo>
                    <a:pt x="97" y="183"/>
                  </a:lnTo>
                  <a:lnTo>
                    <a:pt x="97" y="185"/>
                  </a:lnTo>
                  <a:lnTo>
                    <a:pt x="92" y="189"/>
                  </a:lnTo>
                  <a:lnTo>
                    <a:pt x="90" y="187"/>
                  </a:lnTo>
                  <a:lnTo>
                    <a:pt x="88" y="189"/>
                  </a:lnTo>
                  <a:lnTo>
                    <a:pt x="90" y="193"/>
                  </a:lnTo>
                  <a:lnTo>
                    <a:pt x="88" y="196"/>
                  </a:lnTo>
                  <a:lnTo>
                    <a:pt x="83" y="198"/>
                  </a:lnTo>
                  <a:lnTo>
                    <a:pt x="81" y="196"/>
                  </a:lnTo>
                  <a:lnTo>
                    <a:pt x="84" y="202"/>
                  </a:lnTo>
                  <a:lnTo>
                    <a:pt x="84" y="206"/>
                  </a:lnTo>
                  <a:lnTo>
                    <a:pt x="83" y="208"/>
                  </a:lnTo>
                  <a:lnTo>
                    <a:pt x="84" y="211"/>
                  </a:lnTo>
                  <a:lnTo>
                    <a:pt x="83" y="215"/>
                  </a:lnTo>
                  <a:lnTo>
                    <a:pt x="86" y="219"/>
                  </a:lnTo>
                  <a:lnTo>
                    <a:pt x="84" y="223"/>
                  </a:lnTo>
                  <a:lnTo>
                    <a:pt x="83" y="219"/>
                  </a:lnTo>
                  <a:lnTo>
                    <a:pt x="83" y="221"/>
                  </a:lnTo>
                  <a:lnTo>
                    <a:pt x="83" y="226"/>
                  </a:lnTo>
                  <a:lnTo>
                    <a:pt x="81" y="228"/>
                  </a:lnTo>
                  <a:lnTo>
                    <a:pt x="83" y="230"/>
                  </a:lnTo>
                  <a:lnTo>
                    <a:pt x="83" y="232"/>
                  </a:lnTo>
                  <a:lnTo>
                    <a:pt x="83" y="234"/>
                  </a:lnTo>
                  <a:lnTo>
                    <a:pt x="84" y="238"/>
                  </a:lnTo>
                  <a:lnTo>
                    <a:pt x="81" y="239"/>
                  </a:lnTo>
                  <a:lnTo>
                    <a:pt x="83" y="241"/>
                  </a:lnTo>
                  <a:lnTo>
                    <a:pt x="84" y="245"/>
                  </a:lnTo>
                  <a:lnTo>
                    <a:pt x="86" y="245"/>
                  </a:lnTo>
                  <a:lnTo>
                    <a:pt x="86" y="249"/>
                  </a:lnTo>
                  <a:lnTo>
                    <a:pt x="88" y="247"/>
                  </a:lnTo>
                  <a:lnTo>
                    <a:pt x="90" y="251"/>
                  </a:lnTo>
                  <a:lnTo>
                    <a:pt x="94" y="247"/>
                  </a:lnTo>
                  <a:lnTo>
                    <a:pt x="96" y="249"/>
                  </a:lnTo>
                  <a:lnTo>
                    <a:pt x="97" y="251"/>
                  </a:lnTo>
                  <a:lnTo>
                    <a:pt x="103" y="256"/>
                  </a:lnTo>
                  <a:lnTo>
                    <a:pt x="101" y="258"/>
                  </a:lnTo>
                  <a:lnTo>
                    <a:pt x="107" y="260"/>
                  </a:lnTo>
                  <a:lnTo>
                    <a:pt x="107" y="264"/>
                  </a:lnTo>
                  <a:lnTo>
                    <a:pt x="111" y="266"/>
                  </a:lnTo>
                  <a:lnTo>
                    <a:pt x="109" y="271"/>
                  </a:lnTo>
                  <a:lnTo>
                    <a:pt x="103" y="277"/>
                  </a:lnTo>
                  <a:lnTo>
                    <a:pt x="103" y="281"/>
                  </a:lnTo>
                  <a:lnTo>
                    <a:pt x="97" y="281"/>
                  </a:lnTo>
                  <a:lnTo>
                    <a:pt x="96" y="279"/>
                  </a:lnTo>
                  <a:lnTo>
                    <a:pt x="96" y="277"/>
                  </a:lnTo>
                  <a:lnTo>
                    <a:pt x="92" y="275"/>
                  </a:lnTo>
                  <a:lnTo>
                    <a:pt x="90" y="275"/>
                  </a:lnTo>
                  <a:lnTo>
                    <a:pt x="90" y="277"/>
                  </a:lnTo>
                  <a:lnTo>
                    <a:pt x="88" y="277"/>
                  </a:lnTo>
                  <a:lnTo>
                    <a:pt x="86" y="275"/>
                  </a:lnTo>
                  <a:lnTo>
                    <a:pt x="83" y="275"/>
                  </a:lnTo>
                  <a:lnTo>
                    <a:pt x="83" y="277"/>
                  </a:lnTo>
                  <a:lnTo>
                    <a:pt x="79" y="277"/>
                  </a:lnTo>
                  <a:lnTo>
                    <a:pt x="79" y="275"/>
                  </a:lnTo>
                  <a:lnTo>
                    <a:pt x="75" y="279"/>
                  </a:lnTo>
                  <a:lnTo>
                    <a:pt x="73" y="277"/>
                  </a:lnTo>
                  <a:lnTo>
                    <a:pt x="71" y="279"/>
                  </a:lnTo>
                  <a:lnTo>
                    <a:pt x="71" y="281"/>
                  </a:lnTo>
                  <a:lnTo>
                    <a:pt x="75" y="281"/>
                  </a:lnTo>
                  <a:lnTo>
                    <a:pt x="77" y="281"/>
                  </a:lnTo>
                  <a:lnTo>
                    <a:pt x="77" y="279"/>
                  </a:lnTo>
                  <a:lnTo>
                    <a:pt x="83" y="279"/>
                  </a:lnTo>
                  <a:lnTo>
                    <a:pt x="84" y="281"/>
                  </a:lnTo>
                  <a:lnTo>
                    <a:pt x="88" y="282"/>
                  </a:lnTo>
                  <a:lnTo>
                    <a:pt x="90" y="284"/>
                  </a:lnTo>
                  <a:lnTo>
                    <a:pt x="92" y="282"/>
                  </a:lnTo>
                  <a:lnTo>
                    <a:pt x="94" y="284"/>
                  </a:lnTo>
                  <a:lnTo>
                    <a:pt x="97" y="282"/>
                  </a:lnTo>
                  <a:lnTo>
                    <a:pt x="101" y="282"/>
                  </a:lnTo>
                  <a:lnTo>
                    <a:pt x="103" y="284"/>
                  </a:lnTo>
                  <a:lnTo>
                    <a:pt x="103" y="288"/>
                  </a:lnTo>
                  <a:lnTo>
                    <a:pt x="101" y="290"/>
                  </a:lnTo>
                  <a:lnTo>
                    <a:pt x="99" y="290"/>
                  </a:lnTo>
                  <a:lnTo>
                    <a:pt x="96" y="294"/>
                  </a:lnTo>
                  <a:lnTo>
                    <a:pt x="94" y="294"/>
                  </a:lnTo>
                  <a:lnTo>
                    <a:pt x="96" y="292"/>
                  </a:lnTo>
                  <a:lnTo>
                    <a:pt x="94" y="290"/>
                  </a:lnTo>
                  <a:lnTo>
                    <a:pt x="92" y="292"/>
                  </a:lnTo>
                  <a:lnTo>
                    <a:pt x="94" y="294"/>
                  </a:lnTo>
                  <a:lnTo>
                    <a:pt x="90" y="294"/>
                  </a:lnTo>
                  <a:lnTo>
                    <a:pt x="88" y="297"/>
                  </a:lnTo>
                  <a:lnTo>
                    <a:pt x="88" y="299"/>
                  </a:lnTo>
                  <a:lnTo>
                    <a:pt x="84" y="297"/>
                  </a:lnTo>
                  <a:lnTo>
                    <a:pt x="86" y="299"/>
                  </a:lnTo>
                  <a:lnTo>
                    <a:pt x="83" y="301"/>
                  </a:lnTo>
                  <a:lnTo>
                    <a:pt x="83" y="301"/>
                  </a:lnTo>
                  <a:lnTo>
                    <a:pt x="81" y="301"/>
                  </a:lnTo>
                  <a:lnTo>
                    <a:pt x="79" y="303"/>
                  </a:lnTo>
                  <a:lnTo>
                    <a:pt x="83" y="303"/>
                  </a:lnTo>
                  <a:lnTo>
                    <a:pt x="86" y="307"/>
                  </a:lnTo>
                  <a:lnTo>
                    <a:pt x="79" y="307"/>
                  </a:lnTo>
                  <a:lnTo>
                    <a:pt x="84" y="309"/>
                  </a:lnTo>
                  <a:lnTo>
                    <a:pt x="84" y="310"/>
                  </a:lnTo>
                  <a:lnTo>
                    <a:pt x="83" y="316"/>
                  </a:lnTo>
                  <a:lnTo>
                    <a:pt x="86" y="318"/>
                  </a:lnTo>
                  <a:lnTo>
                    <a:pt x="83" y="320"/>
                  </a:lnTo>
                  <a:lnTo>
                    <a:pt x="79" y="318"/>
                  </a:lnTo>
                  <a:lnTo>
                    <a:pt x="81" y="322"/>
                  </a:lnTo>
                  <a:lnTo>
                    <a:pt x="79" y="324"/>
                  </a:lnTo>
                  <a:lnTo>
                    <a:pt x="83" y="325"/>
                  </a:lnTo>
                  <a:lnTo>
                    <a:pt x="79" y="329"/>
                  </a:lnTo>
                  <a:lnTo>
                    <a:pt x="83" y="333"/>
                  </a:lnTo>
                  <a:lnTo>
                    <a:pt x="79" y="335"/>
                  </a:lnTo>
                  <a:lnTo>
                    <a:pt x="79" y="339"/>
                  </a:lnTo>
                  <a:lnTo>
                    <a:pt x="83" y="342"/>
                  </a:lnTo>
                  <a:lnTo>
                    <a:pt x="81" y="344"/>
                  </a:lnTo>
                  <a:lnTo>
                    <a:pt x="81" y="353"/>
                  </a:lnTo>
                  <a:lnTo>
                    <a:pt x="77" y="355"/>
                  </a:lnTo>
                  <a:lnTo>
                    <a:pt x="77" y="363"/>
                  </a:lnTo>
                  <a:lnTo>
                    <a:pt x="73" y="367"/>
                  </a:lnTo>
                  <a:lnTo>
                    <a:pt x="71" y="365"/>
                  </a:lnTo>
                  <a:lnTo>
                    <a:pt x="68" y="363"/>
                  </a:lnTo>
                  <a:lnTo>
                    <a:pt x="64" y="365"/>
                  </a:lnTo>
                  <a:lnTo>
                    <a:pt x="58" y="365"/>
                  </a:lnTo>
                  <a:lnTo>
                    <a:pt x="56" y="361"/>
                  </a:lnTo>
                  <a:lnTo>
                    <a:pt x="56" y="367"/>
                  </a:lnTo>
                  <a:lnTo>
                    <a:pt x="51" y="368"/>
                  </a:lnTo>
                  <a:lnTo>
                    <a:pt x="49" y="372"/>
                  </a:lnTo>
                  <a:lnTo>
                    <a:pt x="51" y="374"/>
                  </a:lnTo>
                  <a:lnTo>
                    <a:pt x="51" y="378"/>
                  </a:lnTo>
                  <a:lnTo>
                    <a:pt x="47" y="380"/>
                  </a:lnTo>
                  <a:lnTo>
                    <a:pt x="43" y="380"/>
                  </a:lnTo>
                  <a:lnTo>
                    <a:pt x="34" y="382"/>
                  </a:lnTo>
                  <a:lnTo>
                    <a:pt x="30" y="382"/>
                  </a:lnTo>
                  <a:lnTo>
                    <a:pt x="28" y="380"/>
                  </a:lnTo>
                  <a:lnTo>
                    <a:pt x="30" y="376"/>
                  </a:lnTo>
                  <a:lnTo>
                    <a:pt x="30" y="368"/>
                  </a:lnTo>
                  <a:lnTo>
                    <a:pt x="26" y="368"/>
                  </a:lnTo>
                  <a:lnTo>
                    <a:pt x="25" y="365"/>
                  </a:lnTo>
                  <a:lnTo>
                    <a:pt x="23" y="363"/>
                  </a:lnTo>
                  <a:lnTo>
                    <a:pt x="25" y="361"/>
                  </a:lnTo>
                  <a:lnTo>
                    <a:pt x="28" y="361"/>
                  </a:lnTo>
                  <a:lnTo>
                    <a:pt x="30" y="355"/>
                  </a:lnTo>
                  <a:lnTo>
                    <a:pt x="30" y="352"/>
                  </a:lnTo>
                  <a:lnTo>
                    <a:pt x="26" y="353"/>
                  </a:lnTo>
                  <a:lnTo>
                    <a:pt x="23" y="352"/>
                  </a:lnTo>
                  <a:lnTo>
                    <a:pt x="21" y="348"/>
                  </a:lnTo>
                  <a:lnTo>
                    <a:pt x="19" y="346"/>
                  </a:lnTo>
                  <a:lnTo>
                    <a:pt x="17" y="342"/>
                  </a:lnTo>
                  <a:lnTo>
                    <a:pt x="15" y="335"/>
                  </a:lnTo>
                  <a:lnTo>
                    <a:pt x="13" y="335"/>
                  </a:lnTo>
                  <a:lnTo>
                    <a:pt x="11" y="329"/>
                  </a:lnTo>
                  <a:lnTo>
                    <a:pt x="8" y="329"/>
                  </a:lnTo>
                  <a:lnTo>
                    <a:pt x="6" y="325"/>
                  </a:lnTo>
                  <a:lnTo>
                    <a:pt x="8" y="325"/>
                  </a:lnTo>
                  <a:lnTo>
                    <a:pt x="10" y="322"/>
                  </a:lnTo>
                  <a:lnTo>
                    <a:pt x="8" y="318"/>
                  </a:lnTo>
                  <a:lnTo>
                    <a:pt x="8" y="316"/>
                  </a:lnTo>
                  <a:lnTo>
                    <a:pt x="11" y="312"/>
                  </a:lnTo>
                  <a:lnTo>
                    <a:pt x="11" y="310"/>
                  </a:lnTo>
                  <a:lnTo>
                    <a:pt x="8" y="309"/>
                  </a:lnTo>
                  <a:lnTo>
                    <a:pt x="10" y="307"/>
                  </a:lnTo>
                  <a:lnTo>
                    <a:pt x="8" y="307"/>
                  </a:lnTo>
                  <a:lnTo>
                    <a:pt x="6" y="310"/>
                  </a:lnTo>
                  <a:lnTo>
                    <a:pt x="10" y="312"/>
                  </a:lnTo>
                  <a:lnTo>
                    <a:pt x="6" y="314"/>
                  </a:lnTo>
                  <a:lnTo>
                    <a:pt x="6" y="310"/>
                  </a:lnTo>
                  <a:lnTo>
                    <a:pt x="4" y="309"/>
                  </a:lnTo>
                  <a:lnTo>
                    <a:pt x="2" y="309"/>
                  </a:lnTo>
                  <a:lnTo>
                    <a:pt x="2" y="303"/>
                  </a:lnTo>
                  <a:lnTo>
                    <a:pt x="0" y="301"/>
                  </a:lnTo>
                  <a:lnTo>
                    <a:pt x="0" y="294"/>
                  </a:lnTo>
                  <a:lnTo>
                    <a:pt x="2" y="292"/>
                  </a:lnTo>
                  <a:lnTo>
                    <a:pt x="2" y="292"/>
                  </a:lnTo>
                  <a:lnTo>
                    <a:pt x="6" y="294"/>
                  </a:lnTo>
                  <a:lnTo>
                    <a:pt x="8" y="295"/>
                  </a:lnTo>
                  <a:lnTo>
                    <a:pt x="10" y="294"/>
                  </a:lnTo>
                  <a:lnTo>
                    <a:pt x="8" y="282"/>
                  </a:lnTo>
                  <a:lnTo>
                    <a:pt x="6" y="279"/>
                  </a:lnTo>
                  <a:lnTo>
                    <a:pt x="8" y="275"/>
                  </a:lnTo>
                  <a:lnTo>
                    <a:pt x="10" y="273"/>
                  </a:lnTo>
                  <a:lnTo>
                    <a:pt x="8" y="271"/>
                  </a:lnTo>
                  <a:lnTo>
                    <a:pt x="10" y="267"/>
                  </a:lnTo>
                  <a:lnTo>
                    <a:pt x="13" y="267"/>
                  </a:lnTo>
                  <a:lnTo>
                    <a:pt x="15" y="266"/>
                  </a:lnTo>
                  <a:lnTo>
                    <a:pt x="15" y="262"/>
                  </a:lnTo>
                  <a:lnTo>
                    <a:pt x="17" y="256"/>
                  </a:lnTo>
                  <a:lnTo>
                    <a:pt x="15" y="252"/>
                  </a:lnTo>
                  <a:lnTo>
                    <a:pt x="13" y="245"/>
                  </a:lnTo>
                  <a:lnTo>
                    <a:pt x="11" y="239"/>
                  </a:lnTo>
                  <a:lnTo>
                    <a:pt x="11" y="236"/>
                  </a:lnTo>
                  <a:lnTo>
                    <a:pt x="19" y="234"/>
                  </a:lnTo>
                  <a:lnTo>
                    <a:pt x="19" y="228"/>
                  </a:lnTo>
                  <a:lnTo>
                    <a:pt x="21" y="224"/>
                  </a:lnTo>
                  <a:lnTo>
                    <a:pt x="15" y="219"/>
                  </a:lnTo>
                  <a:lnTo>
                    <a:pt x="10" y="215"/>
                  </a:lnTo>
                  <a:lnTo>
                    <a:pt x="10" y="209"/>
                  </a:lnTo>
                  <a:lnTo>
                    <a:pt x="10" y="204"/>
                  </a:lnTo>
                  <a:lnTo>
                    <a:pt x="10" y="196"/>
                  </a:lnTo>
                  <a:lnTo>
                    <a:pt x="8" y="191"/>
                  </a:lnTo>
                  <a:lnTo>
                    <a:pt x="10" y="187"/>
                  </a:lnTo>
                  <a:lnTo>
                    <a:pt x="8" y="178"/>
                  </a:lnTo>
                  <a:lnTo>
                    <a:pt x="6" y="168"/>
                  </a:lnTo>
                  <a:lnTo>
                    <a:pt x="8" y="161"/>
                  </a:lnTo>
                  <a:lnTo>
                    <a:pt x="11" y="155"/>
                  </a:lnTo>
                  <a:lnTo>
                    <a:pt x="15" y="151"/>
                  </a:lnTo>
                  <a:lnTo>
                    <a:pt x="21" y="153"/>
                  </a:lnTo>
                  <a:lnTo>
                    <a:pt x="26" y="153"/>
                  </a:lnTo>
                  <a:lnTo>
                    <a:pt x="28" y="150"/>
                  </a:lnTo>
                  <a:lnTo>
                    <a:pt x="28" y="144"/>
                  </a:lnTo>
                  <a:lnTo>
                    <a:pt x="26" y="140"/>
                  </a:lnTo>
                  <a:lnTo>
                    <a:pt x="26" y="137"/>
                  </a:lnTo>
                  <a:lnTo>
                    <a:pt x="32" y="123"/>
                  </a:lnTo>
                  <a:lnTo>
                    <a:pt x="32" y="114"/>
                  </a:lnTo>
                  <a:lnTo>
                    <a:pt x="34" y="107"/>
                  </a:lnTo>
                  <a:lnTo>
                    <a:pt x="36" y="103"/>
                  </a:lnTo>
                  <a:lnTo>
                    <a:pt x="36" y="97"/>
                  </a:lnTo>
                  <a:lnTo>
                    <a:pt x="34" y="95"/>
                  </a:lnTo>
                  <a:lnTo>
                    <a:pt x="34" y="92"/>
                  </a:lnTo>
                  <a:lnTo>
                    <a:pt x="40" y="88"/>
                  </a:lnTo>
                  <a:lnTo>
                    <a:pt x="45" y="88"/>
                  </a:lnTo>
                  <a:lnTo>
                    <a:pt x="47" y="86"/>
                  </a:lnTo>
                  <a:lnTo>
                    <a:pt x="47" y="82"/>
                  </a:lnTo>
                  <a:lnTo>
                    <a:pt x="53" y="73"/>
                  </a:lnTo>
                  <a:lnTo>
                    <a:pt x="56" y="67"/>
                  </a:lnTo>
                  <a:lnTo>
                    <a:pt x="58" y="64"/>
                  </a:lnTo>
                  <a:lnTo>
                    <a:pt x="56" y="58"/>
                  </a:lnTo>
                  <a:lnTo>
                    <a:pt x="54" y="56"/>
                  </a:lnTo>
                  <a:lnTo>
                    <a:pt x="54" y="49"/>
                  </a:lnTo>
                  <a:lnTo>
                    <a:pt x="56" y="47"/>
                  </a:lnTo>
                  <a:lnTo>
                    <a:pt x="58" y="45"/>
                  </a:lnTo>
                  <a:lnTo>
                    <a:pt x="60" y="39"/>
                  </a:lnTo>
                  <a:lnTo>
                    <a:pt x="62" y="39"/>
                  </a:lnTo>
                  <a:lnTo>
                    <a:pt x="66" y="34"/>
                  </a:lnTo>
                  <a:lnTo>
                    <a:pt x="68" y="30"/>
                  </a:lnTo>
                  <a:lnTo>
                    <a:pt x="71" y="32"/>
                  </a:lnTo>
                  <a:lnTo>
                    <a:pt x="73" y="34"/>
                  </a:lnTo>
                  <a:lnTo>
                    <a:pt x="77" y="34"/>
                  </a:lnTo>
                  <a:lnTo>
                    <a:pt x="79" y="32"/>
                  </a:lnTo>
                  <a:lnTo>
                    <a:pt x="77" y="28"/>
                  </a:lnTo>
                  <a:lnTo>
                    <a:pt x="79" y="26"/>
                  </a:lnTo>
                  <a:lnTo>
                    <a:pt x="79" y="24"/>
                  </a:lnTo>
                  <a:lnTo>
                    <a:pt x="79" y="22"/>
                  </a:lnTo>
                  <a:lnTo>
                    <a:pt x="77" y="19"/>
                  </a:lnTo>
                  <a:lnTo>
                    <a:pt x="79" y="17"/>
                  </a:lnTo>
                  <a:lnTo>
                    <a:pt x="83" y="17"/>
                  </a:lnTo>
                  <a:lnTo>
                    <a:pt x="86" y="15"/>
                  </a:lnTo>
                  <a:lnTo>
                    <a:pt x="92" y="17"/>
                  </a:lnTo>
                  <a:lnTo>
                    <a:pt x="96" y="19"/>
                  </a:lnTo>
                  <a:lnTo>
                    <a:pt x="99" y="19"/>
                  </a:lnTo>
                  <a:lnTo>
                    <a:pt x="101" y="21"/>
                  </a:lnTo>
                  <a:lnTo>
                    <a:pt x="103" y="21"/>
                  </a:lnTo>
                  <a:lnTo>
                    <a:pt x="105" y="21"/>
                  </a:lnTo>
                  <a:lnTo>
                    <a:pt x="105" y="17"/>
                  </a:lnTo>
                  <a:lnTo>
                    <a:pt x="103" y="15"/>
                  </a:lnTo>
                  <a:lnTo>
                    <a:pt x="103" y="9"/>
                  </a:lnTo>
                  <a:lnTo>
                    <a:pt x="107" y="7"/>
                  </a:lnTo>
                  <a:lnTo>
                    <a:pt x="105" y="4"/>
                  </a:lnTo>
                  <a:lnTo>
                    <a:pt x="103" y="4"/>
                  </a:lnTo>
                  <a:lnTo>
                    <a:pt x="103" y="0"/>
                  </a:lnTo>
                  <a:lnTo>
                    <a:pt x="107" y="0"/>
                  </a:lnTo>
                  <a:lnTo>
                    <a:pt x="111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73">
              <a:extLst>
                <a:ext uri="{FF2B5EF4-FFF2-40B4-BE49-F238E27FC236}">
                  <a16:creationId xmlns:a16="http://schemas.microsoft.com/office/drawing/2014/main" id="{902438E4-A9A5-465F-8C9F-2090EE603B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82760" y="4326574"/>
              <a:ext cx="740876" cy="1332696"/>
            </a:xfrm>
            <a:custGeom>
              <a:avLst/>
              <a:gdLst>
                <a:gd name="T0" fmla="*/ 57 w 169"/>
                <a:gd name="T1" fmla="*/ 297 h 304"/>
                <a:gd name="T2" fmla="*/ 53 w 169"/>
                <a:gd name="T3" fmla="*/ 293 h 304"/>
                <a:gd name="T4" fmla="*/ 51 w 169"/>
                <a:gd name="T5" fmla="*/ 289 h 304"/>
                <a:gd name="T6" fmla="*/ 15 w 169"/>
                <a:gd name="T7" fmla="*/ 295 h 304"/>
                <a:gd name="T8" fmla="*/ 10 w 169"/>
                <a:gd name="T9" fmla="*/ 293 h 304"/>
                <a:gd name="T10" fmla="*/ 10 w 169"/>
                <a:gd name="T11" fmla="*/ 286 h 304"/>
                <a:gd name="T12" fmla="*/ 30 w 169"/>
                <a:gd name="T13" fmla="*/ 286 h 304"/>
                <a:gd name="T14" fmla="*/ 38 w 169"/>
                <a:gd name="T15" fmla="*/ 284 h 304"/>
                <a:gd name="T16" fmla="*/ 21 w 169"/>
                <a:gd name="T17" fmla="*/ 211 h 304"/>
                <a:gd name="T18" fmla="*/ 23 w 169"/>
                <a:gd name="T19" fmla="*/ 203 h 304"/>
                <a:gd name="T20" fmla="*/ 70 w 169"/>
                <a:gd name="T21" fmla="*/ 159 h 304"/>
                <a:gd name="T22" fmla="*/ 98 w 169"/>
                <a:gd name="T23" fmla="*/ 7 h 304"/>
                <a:gd name="T24" fmla="*/ 113 w 169"/>
                <a:gd name="T25" fmla="*/ 20 h 304"/>
                <a:gd name="T26" fmla="*/ 105 w 169"/>
                <a:gd name="T27" fmla="*/ 43 h 304"/>
                <a:gd name="T28" fmla="*/ 118 w 169"/>
                <a:gd name="T29" fmla="*/ 65 h 304"/>
                <a:gd name="T30" fmla="*/ 122 w 169"/>
                <a:gd name="T31" fmla="*/ 93 h 304"/>
                <a:gd name="T32" fmla="*/ 139 w 169"/>
                <a:gd name="T33" fmla="*/ 145 h 304"/>
                <a:gd name="T34" fmla="*/ 146 w 169"/>
                <a:gd name="T35" fmla="*/ 160 h 304"/>
                <a:gd name="T36" fmla="*/ 154 w 169"/>
                <a:gd name="T37" fmla="*/ 185 h 304"/>
                <a:gd name="T38" fmla="*/ 169 w 169"/>
                <a:gd name="T39" fmla="*/ 220 h 304"/>
                <a:gd name="T40" fmla="*/ 141 w 169"/>
                <a:gd name="T41" fmla="*/ 269 h 304"/>
                <a:gd name="T42" fmla="*/ 129 w 169"/>
                <a:gd name="T43" fmla="*/ 280 h 304"/>
                <a:gd name="T44" fmla="*/ 118 w 169"/>
                <a:gd name="T45" fmla="*/ 282 h 304"/>
                <a:gd name="T46" fmla="*/ 107 w 169"/>
                <a:gd name="T47" fmla="*/ 286 h 304"/>
                <a:gd name="T48" fmla="*/ 101 w 169"/>
                <a:gd name="T49" fmla="*/ 286 h 304"/>
                <a:gd name="T50" fmla="*/ 94 w 169"/>
                <a:gd name="T51" fmla="*/ 289 h 304"/>
                <a:gd name="T52" fmla="*/ 70 w 169"/>
                <a:gd name="T53" fmla="*/ 299 h 304"/>
                <a:gd name="T54" fmla="*/ 60 w 169"/>
                <a:gd name="T55" fmla="*/ 303 h 304"/>
                <a:gd name="T56" fmla="*/ 55 w 169"/>
                <a:gd name="T57" fmla="*/ 289 h 304"/>
                <a:gd name="T58" fmla="*/ 42 w 169"/>
                <a:gd name="T59" fmla="*/ 286 h 304"/>
                <a:gd name="T60" fmla="*/ 30 w 169"/>
                <a:gd name="T61" fmla="*/ 280 h 304"/>
                <a:gd name="T62" fmla="*/ 34 w 169"/>
                <a:gd name="T63" fmla="*/ 258 h 304"/>
                <a:gd name="T64" fmla="*/ 27 w 169"/>
                <a:gd name="T65" fmla="*/ 241 h 304"/>
                <a:gd name="T66" fmla="*/ 25 w 169"/>
                <a:gd name="T67" fmla="*/ 228 h 304"/>
                <a:gd name="T68" fmla="*/ 25 w 169"/>
                <a:gd name="T69" fmla="*/ 215 h 304"/>
                <a:gd name="T70" fmla="*/ 32 w 169"/>
                <a:gd name="T71" fmla="*/ 213 h 304"/>
                <a:gd name="T72" fmla="*/ 38 w 169"/>
                <a:gd name="T73" fmla="*/ 202 h 304"/>
                <a:gd name="T74" fmla="*/ 49 w 169"/>
                <a:gd name="T75" fmla="*/ 200 h 304"/>
                <a:gd name="T76" fmla="*/ 51 w 169"/>
                <a:gd name="T77" fmla="*/ 185 h 304"/>
                <a:gd name="T78" fmla="*/ 62 w 169"/>
                <a:gd name="T79" fmla="*/ 174 h 304"/>
                <a:gd name="T80" fmla="*/ 79 w 169"/>
                <a:gd name="T81" fmla="*/ 164 h 304"/>
                <a:gd name="T82" fmla="*/ 75 w 169"/>
                <a:gd name="T83" fmla="*/ 153 h 304"/>
                <a:gd name="T84" fmla="*/ 62 w 169"/>
                <a:gd name="T85" fmla="*/ 138 h 304"/>
                <a:gd name="T86" fmla="*/ 49 w 169"/>
                <a:gd name="T87" fmla="*/ 123 h 304"/>
                <a:gd name="T88" fmla="*/ 47 w 169"/>
                <a:gd name="T89" fmla="*/ 97 h 304"/>
                <a:gd name="T90" fmla="*/ 42 w 169"/>
                <a:gd name="T91" fmla="*/ 80 h 304"/>
                <a:gd name="T92" fmla="*/ 36 w 169"/>
                <a:gd name="T93" fmla="*/ 61 h 304"/>
                <a:gd name="T94" fmla="*/ 25 w 169"/>
                <a:gd name="T95" fmla="*/ 52 h 304"/>
                <a:gd name="T96" fmla="*/ 0 w 169"/>
                <a:gd name="T97" fmla="*/ 35 h 304"/>
                <a:gd name="T98" fmla="*/ 8 w 169"/>
                <a:gd name="T99" fmla="*/ 28 h 304"/>
                <a:gd name="T100" fmla="*/ 34 w 169"/>
                <a:gd name="T101" fmla="*/ 48 h 304"/>
                <a:gd name="T102" fmla="*/ 57 w 169"/>
                <a:gd name="T103" fmla="*/ 43 h 304"/>
                <a:gd name="T104" fmla="*/ 66 w 169"/>
                <a:gd name="T105" fmla="*/ 31 h 304"/>
                <a:gd name="T106" fmla="*/ 70 w 169"/>
                <a:gd name="T107" fmla="*/ 7 h 304"/>
                <a:gd name="T108" fmla="*/ 83 w 169"/>
                <a:gd name="T109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9" h="304">
                  <a:moveTo>
                    <a:pt x="57" y="297"/>
                  </a:moveTo>
                  <a:lnTo>
                    <a:pt x="57" y="299"/>
                  </a:lnTo>
                  <a:lnTo>
                    <a:pt x="55" y="301"/>
                  </a:lnTo>
                  <a:lnTo>
                    <a:pt x="55" y="299"/>
                  </a:lnTo>
                  <a:lnTo>
                    <a:pt x="55" y="299"/>
                  </a:lnTo>
                  <a:lnTo>
                    <a:pt x="57" y="297"/>
                  </a:lnTo>
                  <a:close/>
                  <a:moveTo>
                    <a:pt x="53" y="293"/>
                  </a:moveTo>
                  <a:lnTo>
                    <a:pt x="53" y="293"/>
                  </a:lnTo>
                  <a:lnTo>
                    <a:pt x="53" y="295"/>
                  </a:lnTo>
                  <a:lnTo>
                    <a:pt x="53" y="295"/>
                  </a:lnTo>
                  <a:lnTo>
                    <a:pt x="51" y="295"/>
                  </a:lnTo>
                  <a:lnTo>
                    <a:pt x="53" y="293"/>
                  </a:lnTo>
                  <a:close/>
                  <a:moveTo>
                    <a:pt x="51" y="289"/>
                  </a:moveTo>
                  <a:lnTo>
                    <a:pt x="49" y="291"/>
                  </a:lnTo>
                  <a:lnTo>
                    <a:pt x="47" y="293"/>
                  </a:lnTo>
                  <a:lnTo>
                    <a:pt x="45" y="291"/>
                  </a:lnTo>
                  <a:lnTo>
                    <a:pt x="45" y="289"/>
                  </a:lnTo>
                  <a:lnTo>
                    <a:pt x="51" y="289"/>
                  </a:lnTo>
                  <a:close/>
                  <a:moveTo>
                    <a:pt x="12" y="286"/>
                  </a:moveTo>
                  <a:lnTo>
                    <a:pt x="17" y="289"/>
                  </a:lnTo>
                  <a:lnTo>
                    <a:pt x="17" y="291"/>
                  </a:lnTo>
                  <a:lnTo>
                    <a:pt x="15" y="291"/>
                  </a:lnTo>
                  <a:lnTo>
                    <a:pt x="14" y="293"/>
                  </a:lnTo>
                  <a:lnTo>
                    <a:pt x="15" y="295"/>
                  </a:lnTo>
                  <a:lnTo>
                    <a:pt x="19" y="295"/>
                  </a:lnTo>
                  <a:lnTo>
                    <a:pt x="19" y="299"/>
                  </a:lnTo>
                  <a:lnTo>
                    <a:pt x="17" y="299"/>
                  </a:lnTo>
                  <a:lnTo>
                    <a:pt x="14" y="297"/>
                  </a:lnTo>
                  <a:lnTo>
                    <a:pt x="12" y="295"/>
                  </a:lnTo>
                  <a:lnTo>
                    <a:pt x="10" y="293"/>
                  </a:lnTo>
                  <a:lnTo>
                    <a:pt x="6" y="291"/>
                  </a:lnTo>
                  <a:lnTo>
                    <a:pt x="8" y="291"/>
                  </a:lnTo>
                  <a:lnTo>
                    <a:pt x="12" y="291"/>
                  </a:lnTo>
                  <a:lnTo>
                    <a:pt x="14" y="289"/>
                  </a:lnTo>
                  <a:lnTo>
                    <a:pt x="10" y="289"/>
                  </a:lnTo>
                  <a:lnTo>
                    <a:pt x="10" y="286"/>
                  </a:lnTo>
                  <a:lnTo>
                    <a:pt x="12" y="286"/>
                  </a:lnTo>
                  <a:close/>
                  <a:moveTo>
                    <a:pt x="30" y="286"/>
                  </a:moveTo>
                  <a:lnTo>
                    <a:pt x="34" y="286"/>
                  </a:lnTo>
                  <a:lnTo>
                    <a:pt x="32" y="288"/>
                  </a:lnTo>
                  <a:lnTo>
                    <a:pt x="32" y="286"/>
                  </a:lnTo>
                  <a:lnTo>
                    <a:pt x="30" y="286"/>
                  </a:lnTo>
                  <a:lnTo>
                    <a:pt x="30" y="286"/>
                  </a:lnTo>
                  <a:close/>
                  <a:moveTo>
                    <a:pt x="38" y="284"/>
                  </a:moveTo>
                  <a:lnTo>
                    <a:pt x="42" y="288"/>
                  </a:lnTo>
                  <a:lnTo>
                    <a:pt x="40" y="288"/>
                  </a:lnTo>
                  <a:lnTo>
                    <a:pt x="38" y="288"/>
                  </a:lnTo>
                  <a:lnTo>
                    <a:pt x="38" y="284"/>
                  </a:lnTo>
                  <a:close/>
                  <a:moveTo>
                    <a:pt x="21" y="207"/>
                  </a:moveTo>
                  <a:lnTo>
                    <a:pt x="23" y="209"/>
                  </a:lnTo>
                  <a:lnTo>
                    <a:pt x="25" y="209"/>
                  </a:lnTo>
                  <a:lnTo>
                    <a:pt x="25" y="211"/>
                  </a:lnTo>
                  <a:lnTo>
                    <a:pt x="23" y="213"/>
                  </a:lnTo>
                  <a:lnTo>
                    <a:pt x="21" y="211"/>
                  </a:lnTo>
                  <a:lnTo>
                    <a:pt x="21" y="207"/>
                  </a:lnTo>
                  <a:close/>
                  <a:moveTo>
                    <a:pt x="23" y="203"/>
                  </a:moveTo>
                  <a:lnTo>
                    <a:pt x="25" y="205"/>
                  </a:lnTo>
                  <a:lnTo>
                    <a:pt x="25" y="207"/>
                  </a:lnTo>
                  <a:lnTo>
                    <a:pt x="23" y="205"/>
                  </a:lnTo>
                  <a:lnTo>
                    <a:pt x="23" y="203"/>
                  </a:lnTo>
                  <a:close/>
                  <a:moveTo>
                    <a:pt x="68" y="153"/>
                  </a:moveTo>
                  <a:lnTo>
                    <a:pt x="71" y="155"/>
                  </a:lnTo>
                  <a:lnTo>
                    <a:pt x="71" y="155"/>
                  </a:lnTo>
                  <a:lnTo>
                    <a:pt x="70" y="157"/>
                  </a:lnTo>
                  <a:lnTo>
                    <a:pt x="71" y="159"/>
                  </a:lnTo>
                  <a:lnTo>
                    <a:pt x="70" y="159"/>
                  </a:lnTo>
                  <a:lnTo>
                    <a:pt x="66" y="159"/>
                  </a:lnTo>
                  <a:lnTo>
                    <a:pt x="64" y="155"/>
                  </a:lnTo>
                  <a:lnTo>
                    <a:pt x="68" y="153"/>
                  </a:lnTo>
                  <a:close/>
                  <a:moveTo>
                    <a:pt x="90" y="0"/>
                  </a:moveTo>
                  <a:lnTo>
                    <a:pt x="94" y="1"/>
                  </a:lnTo>
                  <a:lnTo>
                    <a:pt x="98" y="7"/>
                  </a:lnTo>
                  <a:lnTo>
                    <a:pt x="100" y="9"/>
                  </a:lnTo>
                  <a:lnTo>
                    <a:pt x="103" y="11"/>
                  </a:lnTo>
                  <a:lnTo>
                    <a:pt x="109" y="11"/>
                  </a:lnTo>
                  <a:lnTo>
                    <a:pt x="111" y="15"/>
                  </a:lnTo>
                  <a:lnTo>
                    <a:pt x="113" y="18"/>
                  </a:lnTo>
                  <a:lnTo>
                    <a:pt x="113" y="20"/>
                  </a:lnTo>
                  <a:lnTo>
                    <a:pt x="111" y="26"/>
                  </a:lnTo>
                  <a:lnTo>
                    <a:pt x="111" y="33"/>
                  </a:lnTo>
                  <a:lnTo>
                    <a:pt x="105" y="35"/>
                  </a:lnTo>
                  <a:lnTo>
                    <a:pt x="103" y="37"/>
                  </a:lnTo>
                  <a:lnTo>
                    <a:pt x="105" y="37"/>
                  </a:lnTo>
                  <a:lnTo>
                    <a:pt x="105" y="43"/>
                  </a:lnTo>
                  <a:lnTo>
                    <a:pt x="103" y="48"/>
                  </a:lnTo>
                  <a:lnTo>
                    <a:pt x="107" y="50"/>
                  </a:lnTo>
                  <a:lnTo>
                    <a:pt x="109" y="58"/>
                  </a:lnTo>
                  <a:lnTo>
                    <a:pt x="111" y="58"/>
                  </a:lnTo>
                  <a:lnTo>
                    <a:pt x="116" y="61"/>
                  </a:lnTo>
                  <a:lnTo>
                    <a:pt x="118" y="65"/>
                  </a:lnTo>
                  <a:lnTo>
                    <a:pt x="120" y="69"/>
                  </a:lnTo>
                  <a:lnTo>
                    <a:pt x="128" y="73"/>
                  </a:lnTo>
                  <a:lnTo>
                    <a:pt x="129" y="74"/>
                  </a:lnTo>
                  <a:lnTo>
                    <a:pt x="128" y="80"/>
                  </a:lnTo>
                  <a:lnTo>
                    <a:pt x="126" y="86"/>
                  </a:lnTo>
                  <a:lnTo>
                    <a:pt x="122" y="93"/>
                  </a:lnTo>
                  <a:lnTo>
                    <a:pt x="126" y="99"/>
                  </a:lnTo>
                  <a:lnTo>
                    <a:pt x="128" y="102"/>
                  </a:lnTo>
                  <a:lnTo>
                    <a:pt x="135" y="116"/>
                  </a:lnTo>
                  <a:lnTo>
                    <a:pt x="143" y="132"/>
                  </a:lnTo>
                  <a:lnTo>
                    <a:pt x="139" y="134"/>
                  </a:lnTo>
                  <a:lnTo>
                    <a:pt x="139" y="145"/>
                  </a:lnTo>
                  <a:lnTo>
                    <a:pt x="139" y="147"/>
                  </a:lnTo>
                  <a:lnTo>
                    <a:pt x="143" y="149"/>
                  </a:lnTo>
                  <a:lnTo>
                    <a:pt x="139" y="151"/>
                  </a:lnTo>
                  <a:lnTo>
                    <a:pt x="139" y="157"/>
                  </a:lnTo>
                  <a:lnTo>
                    <a:pt x="141" y="160"/>
                  </a:lnTo>
                  <a:lnTo>
                    <a:pt x="146" y="160"/>
                  </a:lnTo>
                  <a:lnTo>
                    <a:pt x="146" y="164"/>
                  </a:lnTo>
                  <a:lnTo>
                    <a:pt x="146" y="166"/>
                  </a:lnTo>
                  <a:lnTo>
                    <a:pt x="146" y="172"/>
                  </a:lnTo>
                  <a:lnTo>
                    <a:pt x="148" y="175"/>
                  </a:lnTo>
                  <a:lnTo>
                    <a:pt x="154" y="179"/>
                  </a:lnTo>
                  <a:lnTo>
                    <a:pt x="154" y="185"/>
                  </a:lnTo>
                  <a:lnTo>
                    <a:pt x="150" y="188"/>
                  </a:lnTo>
                  <a:lnTo>
                    <a:pt x="148" y="194"/>
                  </a:lnTo>
                  <a:lnTo>
                    <a:pt x="158" y="205"/>
                  </a:lnTo>
                  <a:lnTo>
                    <a:pt x="161" y="205"/>
                  </a:lnTo>
                  <a:lnTo>
                    <a:pt x="169" y="215"/>
                  </a:lnTo>
                  <a:lnTo>
                    <a:pt x="169" y="220"/>
                  </a:lnTo>
                  <a:lnTo>
                    <a:pt x="165" y="232"/>
                  </a:lnTo>
                  <a:lnTo>
                    <a:pt x="158" y="243"/>
                  </a:lnTo>
                  <a:lnTo>
                    <a:pt x="154" y="252"/>
                  </a:lnTo>
                  <a:lnTo>
                    <a:pt x="150" y="258"/>
                  </a:lnTo>
                  <a:lnTo>
                    <a:pt x="144" y="267"/>
                  </a:lnTo>
                  <a:lnTo>
                    <a:pt x="141" y="269"/>
                  </a:lnTo>
                  <a:lnTo>
                    <a:pt x="133" y="276"/>
                  </a:lnTo>
                  <a:lnTo>
                    <a:pt x="133" y="280"/>
                  </a:lnTo>
                  <a:lnTo>
                    <a:pt x="133" y="282"/>
                  </a:lnTo>
                  <a:lnTo>
                    <a:pt x="133" y="284"/>
                  </a:lnTo>
                  <a:lnTo>
                    <a:pt x="129" y="282"/>
                  </a:lnTo>
                  <a:lnTo>
                    <a:pt x="129" y="280"/>
                  </a:lnTo>
                  <a:lnTo>
                    <a:pt x="126" y="280"/>
                  </a:lnTo>
                  <a:lnTo>
                    <a:pt x="126" y="280"/>
                  </a:lnTo>
                  <a:lnTo>
                    <a:pt x="126" y="282"/>
                  </a:lnTo>
                  <a:lnTo>
                    <a:pt x="126" y="284"/>
                  </a:lnTo>
                  <a:lnTo>
                    <a:pt x="120" y="286"/>
                  </a:lnTo>
                  <a:lnTo>
                    <a:pt x="118" y="282"/>
                  </a:lnTo>
                  <a:lnTo>
                    <a:pt x="115" y="284"/>
                  </a:lnTo>
                  <a:lnTo>
                    <a:pt x="111" y="286"/>
                  </a:lnTo>
                  <a:lnTo>
                    <a:pt x="111" y="284"/>
                  </a:lnTo>
                  <a:lnTo>
                    <a:pt x="109" y="284"/>
                  </a:lnTo>
                  <a:lnTo>
                    <a:pt x="109" y="286"/>
                  </a:lnTo>
                  <a:lnTo>
                    <a:pt x="107" y="286"/>
                  </a:lnTo>
                  <a:lnTo>
                    <a:pt x="105" y="282"/>
                  </a:lnTo>
                  <a:lnTo>
                    <a:pt x="103" y="286"/>
                  </a:lnTo>
                  <a:lnTo>
                    <a:pt x="101" y="284"/>
                  </a:lnTo>
                  <a:lnTo>
                    <a:pt x="101" y="282"/>
                  </a:lnTo>
                  <a:lnTo>
                    <a:pt x="100" y="282"/>
                  </a:lnTo>
                  <a:lnTo>
                    <a:pt x="101" y="286"/>
                  </a:lnTo>
                  <a:lnTo>
                    <a:pt x="100" y="286"/>
                  </a:lnTo>
                  <a:lnTo>
                    <a:pt x="98" y="289"/>
                  </a:lnTo>
                  <a:lnTo>
                    <a:pt x="96" y="289"/>
                  </a:lnTo>
                  <a:lnTo>
                    <a:pt x="98" y="286"/>
                  </a:lnTo>
                  <a:lnTo>
                    <a:pt x="96" y="286"/>
                  </a:lnTo>
                  <a:lnTo>
                    <a:pt x="94" y="289"/>
                  </a:lnTo>
                  <a:lnTo>
                    <a:pt x="90" y="289"/>
                  </a:lnTo>
                  <a:lnTo>
                    <a:pt x="86" y="288"/>
                  </a:lnTo>
                  <a:lnTo>
                    <a:pt x="86" y="289"/>
                  </a:lnTo>
                  <a:lnTo>
                    <a:pt x="79" y="295"/>
                  </a:lnTo>
                  <a:lnTo>
                    <a:pt x="75" y="295"/>
                  </a:lnTo>
                  <a:lnTo>
                    <a:pt x="70" y="299"/>
                  </a:lnTo>
                  <a:lnTo>
                    <a:pt x="68" y="299"/>
                  </a:lnTo>
                  <a:lnTo>
                    <a:pt x="66" y="301"/>
                  </a:lnTo>
                  <a:lnTo>
                    <a:pt x="64" y="297"/>
                  </a:lnTo>
                  <a:lnTo>
                    <a:pt x="62" y="299"/>
                  </a:lnTo>
                  <a:lnTo>
                    <a:pt x="60" y="304"/>
                  </a:lnTo>
                  <a:lnTo>
                    <a:pt x="60" y="303"/>
                  </a:lnTo>
                  <a:lnTo>
                    <a:pt x="60" y="299"/>
                  </a:lnTo>
                  <a:lnTo>
                    <a:pt x="60" y="297"/>
                  </a:lnTo>
                  <a:lnTo>
                    <a:pt x="57" y="291"/>
                  </a:lnTo>
                  <a:lnTo>
                    <a:pt x="58" y="289"/>
                  </a:lnTo>
                  <a:lnTo>
                    <a:pt x="58" y="286"/>
                  </a:lnTo>
                  <a:lnTo>
                    <a:pt x="55" y="289"/>
                  </a:lnTo>
                  <a:lnTo>
                    <a:pt x="53" y="289"/>
                  </a:lnTo>
                  <a:lnTo>
                    <a:pt x="53" y="288"/>
                  </a:lnTo>
                  <a:lnTo>
                    <a:pt x="51" y="286"/>
                  </a:lnTo>
                  <a:lnTo>
                    <a:pt x="47" y="288"/>
                  </a:lnTo>
                  <a:lnTo>
                    <a:pt x="45" y="284"/>
                  </a:lnTo>
                  <a:lnTo>
                    <a:pt x="42" y="286"/>
                  </a:lnTo>
                  <a:lnTo>
                    <a:pt x="38" y="280"/>
                  </a:lnTo>
                  <a:lnTo>
                    <a:pt x="38" y="284"/>
                  </a:lnTo>
                  <a:lnTo>
                    <a:pt x="36" y="282"/>
                  </a:lnTo>
                  <a:lnTo>
                    <a:pt x="32" y="284"/>
                  </a:lnTo>
                  <a:lnTo>
                    <a:pt x="30" y="282"/>
                  </a:lnTo>
                  <a:lnTo>
                    <a:pt x="30" y="280"/>
                  </a:lnTo>
                  <a:lnTo>
                    <a:pt x="32" y="276"/>
                  </a:lnTo>
                  <a:lnTo>
                    <a:pt x="30" y="273"/>
                  </a:lnTo>
                  <a:lnTo>
                    <a:pt x="30" y="267"/>
                  </a:lnTo>
                  <a:lnTo>
                    <a:pt x="32" y="265"/>
                  </a:lnTo>
                  <a:lnTo>
                    <a:pt x="30" y="260"/>
                  </a:lnTo>
                  <a:lnTo>
                    <a:pt x="34" y="258"/>
                  </a:lnTo>
                  <a:lnTo>
                    <a:pt x="30" y="254"/>
                  </a:lnTo>
                  <a:lnTo>
                    <a:pt x="32" y="252"/>
                  </a:lnTo>
                  <a:lnTo>
                    <a:pt x="30" y="250"/>
                  </a:lnTo>
                  <a:lnTo>
                    <a:pt x="27" y="245"/>
                  </a:lnTo>
                  <a:lnTo>
                    <a:pt x="28" y="245"/>
                  </a:lnTo>
                  <a:lnTo>
                    <a:pt x="27" y="241"/>
                  </a:lnTo>
                  <a:lnTo>
                    <a:pt x="27" y="239"/>
                  </a:lnTo>
                  <a:lnTo>
                    <a:pt x="28" y="235"/>
                  </a:lnTo>
                  <a:lnTo>
                    <a:pt x="27" y="233"/>
                  </a:lnTo>
                  <a:lnTo>
                    <a:pt x="25" y="233"/>
                  </a:lnTo>
                  <a:lnTo>
                    <a:pt x="23" y="232"/>
                  </a:lnTo>
                  <a:lnTo>
                    <a:pt x="25" y="228"/>
                  </a:lnTo>
                  <a:lnTo>
                    <a:pt x="23" y="228"/>
                  </a:lnTo>
                  <a:lnTo>
                    <a:pt x="23" y="224"/>
                  </a:lnTo>
                  <a:lnTo>
                    <a:pt x="25" y="222"/>
                  </a:lnTo>
                  <a:lnTo>
                    <a:pt x="25" y="222"/>
                  </a:lnTo>
                  <a:lnTo>
                    <a:pt x="27" y="218"/>
                  </a:lnTo>
                  <a:lnTo>
                    <a:pt x="25" y="215"/>
                  </a:lnTo>
                  <a:lnTo>
                    <a:pt x="27" y="213"/>
                  </a:lnTo>
                  <a:lnTo>
                    <a:pt x="27" y="211"/>
                  </a:lnTo>
                  <a:lnTo>
                    <a:pt x="28" y="209"/>
                  </a:lnTo>
                  <a:lnTo>
                    <a:pt x="30" y="211"/>
                  </a:lnTo>
                  <a:lnTo>
                    <a:pt x="32" y="211"/>
                  </a:lnTo>
                  <a:lnTo>
                    <a:pt x="32" y="213"/>
                  </a:lnTo>
                  <a:lnTo>
                    <a:pt x="36" y="211"/>
                  </a:lnTo>
                  <a:lnTo>
                    <a:pt x="38" y="209"/>
                  </a:lnTo>
                  <a:lnTo>
                    <a:pt x="40" y="207"/>
                  </a:lnTo>
                  <a:lnTo>
                    <a:pt x="40" y="205"/>
                  </a:lnTo>
                  <a:lnTo>
                    <a:pt x="36" y="203"/>
                  </a:lnTo>
                  <a:lnTo>
                    <a:pt x="38" y="202"/>
                  </a:lnTo>
                  <a:lnTo>
                    <a:pt x="40" y="202"/>
                  </a:lnTo>
                  <a:lnTo>
                    <a:pt x="40" y="202"/>
                  </a:lnTo>
                  <a:lnTo>
                    <a:pt x="42" y="198"/>
                  </a:lnTo>
                  <a:lnTo>
                    <a:pt x="43" y="196"/>
                  </a:lnTo>
                  <a:lnTo>
                    <a:pt x="43" y="198"/>
                  </a:lnTo>
                  <a:lnTo>
                    <a:pt x="49" y="200"/>
                  </a:lnTo>
                  <a:lnTo>
                    <a:pt x="45" y="198"/>
                  </a:lnTo>
                  <a:lnTo>
                    <a:pt x="45" y="194"/>
                  </a:lnTo>
                  <a:lnTo>
                    <a:pt x="47" y="190"/>
                  </a:lnTo>
                  <a:lnTo>
                    <a:pt x="51" y="190"/>
                  </a:lnTo>
                  <a:lnTo>
                    <a:pt x="51" y="187"/>
                  </a:lnTo>
                  <a:lnTo>
                    <a:pt x="51" y="185"/>
                  </a:lnTo>
                  <a:lnTo>
                    <a:pt x="51" y="183"/>
                  </a:lnTo>
                  <a:lnTo>
                    <a:pt x="53" y="185"/>
                  </a:lnTo>
                  <a:lnTo>
                    <a:pt x="55" y="185"/>
                  </a:lnTo>
                  <a:lnTo>
                    <a:pt x="55" y="179"/>
                  </a:lnTo>
                  <a:lnTo>
                    <a:pt x="60" y="174"/>
                  </a:lnTo>
                  <a:lnTo>
                    <a:pt x="62" y="174"/>
                  </a:lnTo>
                  <a:lnTo>
                    <a:pt x="62" y="170"/>
                  </a:lnTo>
                  <a:lnTo>
                    <a:pt x="64" y="168"/>
                  </a:lnTo>
                  <a:lnTo>
                    <a:pt x="64" y="164"/>
                  </a:lnTo>
                  <a:lnTo>
                    <a:pt x="70" y="162"/>
                  </a:lnTo>
                  <a:lnTo>
                    <a:pt x="73" y="162"/>
                  </a:lnTo>
                  <a:lnTo>
                    <a:pt x="79" y="164"/>
                  </a:lnTo>
                  <a:lnTo>
                    <a:pt x="77" y="162"/>
                  </a:lnTo>
                  <a:lnTo>
                    <a:pt x="73" y="159"/>
                  </a:lnTo>
                  <a:lnTo>
                    <a:pt x="75" y="159"/>
                  </a:lnTo>
                  <a:lnTo>
                    <a:pt x="79" y="159"/>
                  </a:lnTo>
                  <a:lnTo>
                    <a:pt x="73" y="155"/>
                  </a:lnTo>
                  <a:lnTo>
                    <a:pt x="75" y="153"/>
                  </a:lnTo>
                  <a:lnTo>
                    <a:pt x="75" y="147"/>
                  </a:lnTo>
                  <a:lnTo>
                    <a:pt x="73" y="145"/>
                  </a:lnTo>
                  <a:lnTo>
                    <a:pt x="75" y="145"/>
                  </a:lnTo>
                  <a:lnTo>
                    <a:pt x="71" y="140"/>
                  </a:lnTo>
                  <a:lnTo>
                    <a:pt x="64" y="140"/>
                  </a:lnTo>
                  <a:lnTo>
                    <a:pt x="62" y="138"/>
                  </a:lnTo>
                  <a:lnTo>
                    <a:pt x="58" y="138"/>
                  </a:lnTo>
                  <a:lnTo>
                    <a:pt x="57" y="136"/>
                  </a:lnTo>
                  <a:lnTo>
                    <a:pt x="57" y="132"/>
                  </a:lnTo>
                  <a:lnTo>
                    <a:pt x="55" y="131"/>
                  </a:lnTo>
                  <a:lnTo>
                    <a:pt x="53" y="125"/>
                  </a:lnTo>
                  <a:lnTo>
                    <a:pt x="49" y="123"/>
                  </a:lnTo>
                  <a:lnTo>
                    <a:pt x="47" y="117"/>
                  </a:lnTo>
                  <a:lnTo>
                    <a:pt x="49" y="116"/>
                  </a:lnTo>
                  <a:lnTo>
                    <a:pt x="49" y="110"/>
                  </a:lnTo>
                  <a:lnTo>
                    <a:pt x="47" y="106"/>
                  </a:lnTo>
                  <a:lnTo>
                    <a:pt x="49" y="104"/>
                  </a:lnTo>
                  <a:lnTo>
                    <a:pt x="47" y="97"/>
                  </a:lnTo>
                  <a:lnTo>
                    <a:pt x="45" y="95"/>
                  </a:lnTo>
                  <a:lnTo>
                    <a:pt x="45" y="89"/>
                  </a:lnTo>
                  <a:lnTo>
                    <a:pt x="47" y="88"/>
                  </a:lnTo>
                  <a:lnTo>
                    <a:pt x="45" y="84"/>
                  </a:lnTo>
                  <a:lnTo>
                    <a:pt x="42" y="84"/>
                  </a:lnTo>
                  <a:lnTo>
                    <a:pt x="42" y="80"/>
                  </a:lnTo>
                  <a:lnTo>
                    <a:pt x="42" y="76"/>
                  </a:lnTo>
                  <a:lnTo>
                    <a:pt x="42" y="71"/>
                  </a:lnTo>
                  <a:lnTo>
                    <a:pt x="43" y="69"/>
                  </a:lnTo>
                  <a:lnTo>
                    <a:pt x="42" y="65"/>
                  </a:lnTo>
                  <a:lnTo>
                    <a:pt x="40" y="65"/>
                  </a:lnTo>
                  <a:lnTo>
                    <a:pt x="36" y="61"/>
                  </a:lnTo>
                  <a:lnTo>
                    <a:pt x="34" y="61"/>
                  </a:lnTo>
                  <a:lnTo>
                    <a:pt x="34" y="61"/>
                  </a:lnTo>
                  <a:lnTo>
                    <a:pt x="32" y="59"/>
                  </a:lnTo>
                  <a:lnTo>
                    <a:pt x="28" y="54"/>
                  </a:lnTo>
                  <a:lnTo>
                    <a:pt x="27" y="54"/>
                  </a:lnTo>
                  <a:lnTo>
                    <a:pt x="25" y="52"/>
                  </a:lnTo>
                  <a:lnTo>
                    <a:pt x="17" y="52"/>
                  </a:lnTo>
                  <a:lnTo>
                    <a:pt x="14" y="48"/>
                  </a:lnTo>
                  <a:lnTo>
                    <a:pt x="6" y="43"/>
                  </a:lnTo>
                  <a:lnTo>
                    <a:pt x="2" y="39"/>
                  </a:lnTo>
                  <a:lnTo>
                    <a:pt x="0" y="37"/>
                  </a:lnTo>
                  <a:lnTo>
                    <a:pt x="0" y="35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2" y="33"/>
                  </a:lnTo>
                  <a:lnTo>
                    <a:pt x="2" y="30"/>
                  </a:lnTo>
                  <a:lnTo>
                    <a:pt x="4" y="28"/>
                  </a:lnTo>
                  <a:lnTo>
                    <a:pt x="8" y="28"/>
                  </a:lnTo>
                  <a:lnTo>
                    <a:pt x="10" y="31"/>
                  </a:lnTo>
                  <a:lnTo>
                    <a:pt x="17" y="37"/>
                  </a:lnTo>
                  <a:lnTo>
                    <a:pt x="19" y="41"/>
                  </a:lnTo>
                  <a:lnTo>
                    <a:pt x="21" y="44"/>
                  </a:lnTo>
                  <a:lnTo>
                    <a:pt x="27" y="46"/>
                  </a:lnTo>
                  <a:lnTo>
                    <a:pt x="34" y="48"/>
                  </a:lnTo>
                  <a:lnTo>
                    <a:pt x="38" y="43"/>
                  </a:lnTo>
                  <a:lnTo>
                    <a:pt x="42" y="41"/>
                  </a:lnTo>
                  <a:lnTo>
                    <a:pt x="45" y="41"/>
                  </a:lnTo>
                  <a:lnTo>
                    <a:pt x="51" y="44"/>
                  </a:lnTo>
                  <a:lnTo>
                    <a:pt x="55" y="46"/>
                  </a:lnTo>
                  <a:lnTo>
                    <a:pt x="57" y="43"/>
                  </a:lnTo>
                  <a:lnTo>
                    <a:pt x="58" y="41"/>
                  </a:lnTo>
                  <a:lnTo>
                    <a:pt x="60" y="39"/>
                  </a:lnTo>
                  <a:lnTo>
                    <a:pt x="64" y="39"/>
                  </a:lnTo>
                  <a:lnTo>
                    <a:pt x="66" y="37"/>
                  </a:lnTo>
                  <a:lnTo>
                    <a:pt x="68" y="33"/>
                  </a:lnTo>
                  <a:lnTo>
                    <a:pt x="66" y="31"/>
                  </a:lnTo>
                  <a:lnTo>
                    <a:pt x="66" y="26"/>
                  </a:lnTo>
                  <a:lnTo>
                    <a:pt x="66" y="18"/>
                  </a:lnTo>
                  <a:lnTo>
                    <a:pt x="68" y="15"/>
                  </a:lnTo>
                  <a:lnTo>
                    <a:pt x="66" y="13"/>
                  </a:lnTo>
                  <a:lnTo>
                    <a:pt x="68" y="11"/>
                  </a:lnTo>
                  <a:lnTo>
                    <a:pt x="70" y="7"/>
                  </a:lnTo>
                  <a:lnTo>
                    <a:pt x="70" y="5"/>
                  </a:lnTo>
                  <a:lnTo>
                    <a:pt x="73" y="3"/>
                  </a:lnTo>
                  <a:lnTo>
                    <a:pt x="77" y="5"/>
                  </a:lnTo>
                  <a:lnTo>
                    <a:pt x="81" y="3"/>
                  </a:lnTo>
                  <a:lnTo>
                    <a:pt x="81" y="3"/>
                  </a:lnTo>
                  <a:lnTo>
                    <a:pt x="83" y="0"/>
                  </a:lnTo>
                  <a:lnTo>
                    <a:pt x="9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74">
              <a:extLst>
                <a:ext uri="{FF2B5EF4-FFF2-40B4-BE49-F238E27FC236}">
                  <a16:creationId xmlns:a16="http://schemas.microsoft.com/office/drawing/2014/main" id="{2B6797D2-823E-48E2-9EF0-F6710D4625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10240" y="5685296"/>
              <a:ext cx="403316" cy="263032"/>
            </a:xfrm>
            <a:custGeom>
              <a:avLst/>
              <a:gdLst>
                <a:gd name="T0" fmla="*/ 12 w 92"/>
                <a:gd name="T1" fmla="*/ 30 h 60"/>
                <a:gd name="T2" fmla="*/ 19 w 92"/>
                <a:gd name="T3" fmla="*/ 34 h 60"/>
                <a:gd name="T4" fmla="*/ 21 w 92"/>
                <a:gd name="T5" fmla="*/ 36 h 60"/>
                <a:gd name="T6" fmla="*/ 17 w 92"/>
                <a:gd name="T7" fmla="*/ 36 h 60"/>
                <a:gd name="T8" fmla="*/ 13 w 92"/>
                <a:gd name="T9" fmla="*/ 41 h 60"/>
                <a:gd name="T10" fmla="*/ 8 w 92"/>
                <a:gd name="T11" fmla="*/ 45 h 60"/>
                <a:gd name="T12" fmla="*/ 4 w 92"/>
                <a:gd name="T13" fmla="*/ 51 h 60"/>
                <a:gd name="T14" fmla="*/ 4 w 92"/>
                <a:gd name="T15" fmla="*/ 45 h 60"/>
                <a:gd name="T16" fmla="*/ 6 w 92"/>
                <a:gd name="T17" fmla="*/ 43 h 60"/>
                <a:gd name="T18" fmla="*/ 2 w 92"/>
                <a:gd name="T19" fmla="*/ 40 h 60"/>
                <a:gd name="T20" fmla="*/ 4 w 92"/>
                <a:gd name="T21" fmla="*/ 36 h 60"/>
                <a:gd name="T22" fmla="*/ 0 w 92"/>
                <a:gd name="T23" fmla="*/ 34 h 60"/>
                <a:gd name="T24" fmla="*/ 2 w 92"/>
                <a:gd name="T25" fmla="*/ 32 h 60"/>
                <a:gd name="T26" fmla="*/ 6 w 92"/>
                <a:gd name="T27" fmla="*/ 34 h 60"/>
                <a:gd name="T28" fmla="*/ 8 w 92"/>
                <a:gd name="T29" fmla="*/ 32 h 60"/>
                <a:gd name="T30" fmla="*/ 17 w 92"/>
                <a:gd name="T31" fmla="*/ 28 h 60"/>
                <a:gd name="T32" fmla="*/ 23 w 92"/>
                <a:gd name="T33" fmla="*/ 32 h 60"/>
                <a:gd name="T34" fmla="*/ 17 w 92"/>
                <a:gd name="T35" fmla="*/ 30 h 60"/>
                <a:gd name="T36" fmla="*/ 21 w 92"/>
                <a:gd name="T37" fmla="*/ 19 h 60"/>
                <a:gd name="T38" fmla="*/ 19 w 92"/>
                <a:gd name="T39" fmla="*/ 21 h 60"/>
                <a:gd name="T40" fmla="*/ 21 w 92"/>
                <a:gd name="T41" fmla="*/ 19 h 60"/>
                <a:gd name="T42" fmla="*/ 12 w 92"/>
                <a:gd name="T43" fmla="*/ 19 h 60"/>
                <a:gd name="T44" fmla="*/ 17 w 92"/>
                <a:gd name="T45" fmla="*/ 21 h 60"/>
                <a:gd name="T46" fmla="*/ 15 w 92"/>
                <a:gd name="T47" fmla="*/ 25 h 60"/>
                <a:gd name="T48" fmla="*/ 12 w 92"/>
                <a:gd name="T49" fmla="*/ 28 h 60"/>
                <a:gd name="T50" fmla="*/ 8 w 92"/>
                <a:gd name="T51" fmla="*/ 25 h 60"/>
                <a:gd name="T52" fmla="*/ 2 w 92"/>
                <a:gd name="T53" fmla="*/ 25 h 60"/>
                <a:gd name="T54" fmla="*/ 10 w 92"/>
                <a:gd name="T55" fmla="*/ 21 h 60"/>
                <a:gd name="T56" fmla="*/ 53 w 92"/>
                <a:gd name="T57" fmla="*/ 0 h 60"/>
                <a:gd name="T58" fmla="*/ 60 w 92"/>
                <a:gd name="T59" fmla="*/ 2 h 60"/>
                <a:gd name="T60" fmla="*/ 70 w 92"/>
                <a:gd name="T61" fmla="*/ 4 h 60"/>
                <a:gd name="T62" fmla="*/ 88 w 92"/>
                <a:gd name="T63" fmla="*/ 8 h 60"/>
                <a:gd name="T64" fmla="*/ 90 w 92"/>
                <a:gd name="T65" fmla="*/ 8 h 60"/>
                <a:gd name="T66" fmla="*/ 90 w 92"/>
                <a:gd name="T67" fmla="*/ 10 h 60"/>
                <a:gd name="T68" fmla="*/ 86 w 92"/>
                <a:gd name="T69" fmla="*/ 19 h 60"/>
                <a:gd name="T70" fmla="*/ 83 w 92"/>
                <a:gd name="T71" fmla="*/ 32 h 60"/>
                <a:gd name="T72" fmla="*/ 92 w 92"/>
                <a:gd name="T73" fmla="*/ 51 h 60"/>
                <a:gd name="T74" fmla="*/ 88 w 92"/>
                <a:gd name="T75" fmla="*/ 56 h 60"/>
                <a:gd name="T76" fmla="*/ 81 w 92"/>
                <a:gd name="T77" fmla="*/ 58 h 60"/>
                <a:gd name="T78" fmla="*/ 73 w 92"/>
                <a:gd name="T79" fmla="*/ 58 h 60"/>
                <a:gd name="T80" fmla="*/ 68 w 92"/>
                <a:gd name="T81" fmla="*/ 53 h 60"/>
                <a:gd name="T82" fmla="*/ 60 w 92"/>
                <a:gd name="T83" fmla="*/ 49 h 60"/>
                <a:gd name="T84" fmla="*/ 56 w 92"/>
                <a:gd name="T85" fmla="*/ 43 h 60"/>
                <a:gd name="T86" fmla="*/ 55 w 92"/>
                <a:gd name="T87" fmla="*/ 47 h 60"/>
                <a:gd name="T88" fmla="*/ 45 w 92"/>
                <a:gd name="T89" fmla="*/ 45 h 60"/>
                <a:gd name="T90" fmla="*/ 38 w 92"/>
                <a:gd name="T91" fmla="*/ 49 h 60"/>
                <a:gd name="T92" fmla="*/ 40 w 92"/>
                <a:gd name="T93" fmla="*/ 38 h 60"/>
                <a:gd name="T94" fmla="*/ 36 w 92"/>
                <a:gd name="T95" fmla="*/ 38 h 60"/>
                <a:gd name="T96" fmla="*/ 34 w 92"/>
                <a:gd name="T97" fmla="*/ 41 h 60"/>
                <a:gd name="T98" fmla="*/ 26 w 92"/>
                <a:gd name="T99" fmla="*/ 32 h 60"/>
                <a:gd name="T100" fmla="*/ 28 w 92"/>
                <a:gd name="T101" fmla="*/ 28 h 60"/>
                <a:gd name="T102" fmla="*/ 26 w 92"/>
                <a:gd name="T103" fmla="*/ 26 h 60"/>
                <a:gd name="T104" fmla="*/ 23 w 92"/>
                <a:gd name="T105" fmla="*/ 26 h 60"/>
                <a:gd name="T106" fmla="*/ 25 w 92"/>
                <a:gd name="T107" fmla="*/ 12 h 60"/>
                <a:gd name="T108" fmla="*/ 32 w 92"/>
                <a:gd name="T109" fmla="*/ 10 h 60"/>
                <a:gd name="T110" fmla="*/ 38 w 92"/>
                <a:gd name="T111" fmla="*/ 6 h 60"/>
                <a:gd name="T112" fmla="*/ 41 w 92"/>
                <a:gd name="T113" fmla="*/ 4 h 60"/>
                <a:gd name="T114" fmla="*/ 47 w 92"/>
                <a:gd name="T115" fmla="*/ 6 h 60"/>
                <a:gd name="T116" fmla="*/ 53 w 92"/>
                <a:gd name="T117" fmla="*/ 4 h 60"/>
                <a:gd name="T118" fmla="*/ 51 w 92"/>
                <a:gd name="T119" fmla="*/ 2 h 60"/>
                <a:gd name="T120" fmla="*/ 53 w 92"/>
                <a:gd name="T12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2" h="60">
                  <a:moveTo>
                    <a:pt x="10" y="30"/>
                  </a:moveTo>
                  <a:lnTo>
                    <a:pt x="12" y="30"/>
                  </a:lnTo>
                  <a:lnTo>
                    <a:pt x="15" y="32"/>
                  </a:lnTo>
                  <a:lnTo>
                    <a:pt x="19" y="34"/>
                  </a:lnTo>
                  <a:lnTo>
                    <a:pt x="21" y="34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17" y="36"/>
                  </a:lnTo>
                  <a:lnTo>
                    <a:pt x="15" y="38"/>
                  </a:lnTo>
                  <a:lnTo>
                    <a:pt x="13" y="41"/>
                  </a:lnTo>
                  <a:lnTo>
                    <a:pt x="10" y="41"/>
                  </a:lnTo>
                  <a:lnTo>
                    <a:pt x="8" y="45"/>
                  </a:lnTo>
                  <a:lnTo>
                    <a:pt x="8" y="47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4" y="45"/>
                  </a:lnTo>
                  <a:lnTo>
                    <a:pt x="6" y="45"/>
                  </a:lnTo>
                  <a:lnTo>
                    <a:pt x="6" y="43"/>
                  </a:lnTo>
                  <a:lnTo>
                    <a:pt x="4" y="40"/>
                  </a:lnTo>
                  <a:lnTo>
                    <a:pt x="2" y="40"/>
                  </a:lnTo>
                  <a:lnTo>
                    <a:pt x="2" y="38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0" y="34"/>
                  </a:lnTo>
                  <a:lnTo>
                    <a:pt x="2" y="34"/>
                  </a:lnTo>
                  <a:lnTo>
                    <a:pt x="2" y="32"/>
                  </a:lnTo>
                  <a:lnTo>
                    <a:pt x="4" y="32"/>
                  </a:lnTo>
                  <a:lnTo>
                    <a:pt x="6" y="34"/>
                  </a:lnTo>
                  <a:lnTo>
                    <a:pt x="6" y="32"/>
                  </a:lnTo>
                  <a:lnTo>
                    <a:pt x="8" y="32"/>
                  </a:lnTo>
                  <a:lnTo>
                    <a:pt x="10" y="30"/>
                  </a:lnTo>
                  <a:close/>
                  <a:moveTo>
                    <a:pt x="17" y="28"/>
                  </a:moveTo>
                  <a:lnTo>
                    <a:pt x="23" y="28"/>
                  </a:lnTo>
                  <a:lnTo>
                    <a:pt x="23" y="32"/>
                  </a:lnTo>
                  <a:lnTo>
                    <a:pt x="23" y="34"/>
                  </a:lnTo>
                  <a:lnTo>
                    <a:pt x="17" y="30"/>
                  </a:lnTo>
                  <a:lnTo>
                    <a:pt x="17" y="28"/>
                  </a:lnTo>
                  <a:close/>
                  <a:moveTo>
                    <a:pt x="21" y="19"/>
                  </a:moveTo>
                  <a:lnTo>
                    <a:pt x="21" y="21"/>
                  </a:lnTo>
                  <a:lnTo>
                    <a:pt x="19" y="21"/>
                  </a:lnTo>
                  <a:lnTo>
                    <a:pt x="17" y="19"/>
                  </a:lnTo>
                  <a:lnTo>
                    <a:pt x="21" y="19"/>
                  </a:lnTo>
                  <a:close/>
                  <a:moveTo>
                    <a:pt x="10" y="19"/>
                  </a:moveTo>
                  <a:lnTo>
                    <a:pt x="12" y="19"/>
                  </a:lnTo>
                  <a:lnTo>
                    <a:pt x="13" y="21"/>
                  </a:lnTo>
                  <a:lnTo>
                    <a:pt x="17" y="21"/>
                  </a:lnTo>
                  <a:lnTo>
                    <a:pt x="17" y="25"/>
                  </a:lnTo>
                  <a:lnTo>
                    <a:pt x="15" y="25"/>
                  </a:lnTo>
                  <a:lnTo>
                    <a:pt x="13" y="26"/>
                  </a:lnTo>
                  <a:lnTo>
                    <a:pt x="12" y="28"/>
                  </a:lnTo>
                  <a:lnTo>
                    <a:pt x="10" y="25"/>
                  </a:lnTo>
                  <a:lnTo>
                    <a:pt x="8" y="25"/>
                  </a:lnTo>
                  <a:lnTo>
                    <a:pt x="4" y="26"/>
                  </a:lnTo>
                  <a:lnTo>
                    <a:pt x="2" y="25"/>
                  </a:lnTo>
                  <a:lnTo>
                    <a:pt x="8" y="23"/>
                  </a:lnTo>
                  <a:lnTo>
                    <a:pt x="10" y="21"/>
                  </a:lnTo>
                  <a:lnTo>
                    <a:pt x="10" y="19"/>
                  </a:lnTo>
                  <a:close/>
                  <a:moveTo>
                    <a:pt x="53" y="0"/>
                  </a:moveTo>
                  <a:lnTo>
                    <a:pt x="56" y="2"/>
                  </a:lnTo>
                  <a:lnTo>
                    <a:pt x="60" y="2"/>
                  </a:lnTo>
                  <a:lnTo>
                    <a:pt x="62" y="4"/>
                  </a:lnTo>
                  <a:lnTo>
                    <a:pt x="70" y="4"/>
                  </a:lnTo>
                  <a:lnTo>
                    <a:pt x="75" y="8"/>
                  </a:lnTo>
                  <a:lnTo>
                    <a:pt x="88" y="8"/>
                  </a:lnTo>
                  <a:lnTo>
                    <a:pt x="88" y="6"/>
                  </a:lnTo>
                  <a:lnTo>
                    <a:pt x="90" y="8"/>
                  </a:lnTo>
                  <a:lnTo>
                    <a:pt x="90" y="10"/>
                  </a:lnTo>
                  <a:lnTo>
                    <a:pt x="90" y="10"/>
                  </a:lnTo>
                  <a:lnTo>
                    <a:pt x="88" y="13"/>
                  </a:lnTo>
                  <a:lnTo>
                    <a:pt x="86" y="19"/>
                  </a:lnTo>
                  <a:lnTo>
                    <a:pt x="84" y="19"/>
                  </a:lnTo>
                  <a:lnTo>
                    <a:pt x="83" y="32"/>
                  </a:lnTo>
                  <a:lnTo>
                    <a:pt x="92" y="47"/>
                  </a:lnTo>
                  <a:lnTo>
                    <a:pt x="92" y="51"/>
                  </a:lnTo>
                  <a:lnTo>
                    <a:pt x="88" y="53"/>
                  </a:lnTo>
                  <a:lnTo>
                    <a:pt x="88" y="56"/>
                  </a:lnTo>
                  <a:lnTo>
                    <a:pt x="86" y="60"/>
                  </a:lnTo>
                  <a:lnTo>
                    <a:pt x="81" y="58"/>
                  </a:lnTo>
                  <a:lnTo>
                    <a:pt x="75" y="60"/>
                  </a:lnTo>
                  <a:lnTo>
                    <a:pt x="73" y="58"/>
                  </a:lnTo>
                  <a:lnTo>
                    <a:pt x="70" y="56"/>
                  </a:lnTo>
                  <a:lnTo>
                    <a:pt x="68" y="53"/>
                  </a:lnTo>
                  <a:lnTo>
                    <a:pt x="62" y="49"/>
                  </a:lnTo>
                  <a:lnTo>
                    <a:pt x="60" y="49"/>
                  </a:lnTo>
                  <a:lnTo>
                    <a:pt x="60" y="45"/>
                  </a:lnTo>
                  <a:lnTo>
                    <a:pt x="56" y="43"/>
                  </a:lnTo>
                  <a:lnTo>
                    <a:pt x="56" y="47"/>
                  </a:lnTo>
                  <a:lnTo>
                    <a:pt x="55" y="47"/>
                  </a:lnTo>
                  <a:lnTo>
                    <a:pt x="49" y="43"/>
                  </a:lnTo>
                  <a:lnTo>
                    <a:pt x="45" y="45"/>
                  </a:lnTo>
                  <a:lnTo>
                    <a:pt x="40" y="49"/>
                  </a:lnTo>
                  <a:lnTo>
                    <a:pt x="38" y="49"/>
                  </a:lnTo>
                  <a:lnTo>
                    <a:pt x="38" y="47"/>
                  </a:lnTo>
                  <a:lnTo>
                    <a:pt x="40" y="38"/>
                  </a:lnTo>
                  <a:lnTo>
                    <a:pt x="40" y="36"/>
                  </a:lnTo>
                  <a:lnTo>
                    <a:pt x="36" y="38"/>
                  </a:lnTo>
                  <a:lnTo>
                    <a:pt x="36" y="41"/>
                  </a:lnTo>
                  <a:lnTo>
                    <a:pt x="34" y="41"/>
                  </a:lnTo>
                  <a:lnTo>
                    <a:pt x="28" y="38"/>
                  </a:lnTo>
                  <a:lnTo>
                    <a:pt x="26" y="32"/>
                  </a:lnTo>
                  <a:lnTo>
                    <a:pt x="26" y="28"/>
                  </a:lnTo>
                  <a:lnTo>
                    <a:pt x="28" y="28"/>
                  </a:lnTo>
                  <a:lnTo>
                    <a:pt x="30" y="26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3" y="26"/>
                  </a:lnTo>
                  <a:lnTo>
                    <a:pt x="23" y="15"/>
                  </a:lnTo>
                  <a:lnTo>
                    <a:pt x="25" y="12"/>
                  </a:lnTo>
                  <a:lnTo>
                    <a:pt x="30" y="10"/>
                  </a:lnTo>
                  <a:lnTo>
                    <a:pt x="32" y="10"/>
                  </a:lnTo>
                  <a:lnTo>
                    <a:pt x="34" y="8"/>
                  </a:lnTo>
                  <a:lnTo>
                    <a:pt x="38" y="6"/>
                  </a:lnTo>
                  <a:lnTo>
                    <a:pt x="40" y="8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7" y="6"/>
                  </a:lnTo>
                  <a:lnTo>
                    <a:pt x="49" y="6"/>
                  </a:lnTo>
                  <a:lnTo>
                    <a:pt x="53" y="4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3" y="2"/>
                  </a:lnTo>
                  <a:lnTo>
                    <a:pt x="5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 75">
              <a:extLst>
                <a:ext uri="{FF2B5EF4-FFF2-40B4-BE49-F238E27FC236}">
                  <a16:creationId xmlns:a16="http://schemas.microsoft.com/office/drawing/2014/main" id="{20E79426-EB8B-4098-B9D5-ECDFE2F28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70789" y="5873802"/>
              <a:ext cx="473458" cy="263032"/>
            </a:xfrm>
            <a:custGeom>
              <a:avLst/>
              <a:gdLst>
                <a:gd name="T0" fmla="*/ 64 w 108"/>
                <a:gd name="T1" fmla="*/ 4 h 60"/>
                <a:gd name="T2" fmla="*/ 65 w 108"/>
                <a:gd name="T3" fmla="*/ 0 h 60"/>
                <a:gd name="T4" fmla="*/ 69 w 108"/>
                <a:gd name="T5" fmla="*/ 6 h 60"/>
                <a:gd name="T6" fmla="*/ 77 w 108"/>
                <a:gd name="T7" fmla="*/ 10 h 60"/>
                <a:gd name="T8" fmla="*/ 82 w 108"/>
                <a:gd name="T9" fmla="*/ 15 h 60"/>
                <a:gd name="T10" fmla="*/ 90 w 108"/>
                <a:gd name="T11" fmla="*/ 15 h 60"/>
                <a:gd name="T12" fmla="*/ 99 w 108"/>
                <a:gd name="T13" fmla="*/ 19 h 60"/>
                <a:gd name="T14" fmla="*/ 99 w 108"/>
                <a:gd name="T15" fmla="*/ 23 h 60"/>
                <a:gd name="T16" fmla="*/ 101 w 108"/>
                <a:gd name="T17" fmla="*/ 28 h 60"/>
                <a:gd name="T18" fmla="*/ 105 w 108"/>
                <a:gd name="T19" fmla="*/ 34 h 60"/>
                <a:gd name="T20" fmla="*/ 108 w 108"/>
                <a:gd name="T21" fmla="*/ 41 h 60"/>
                <a:gd name="T22" fmla="*/ 107 w 108"/>
                <a:gd name="T23" fmla="*/ 47 h 60"/>
                <a:gd name="T24" fmla="*/ 101 w 108"/>
                <a:gd name="T25" fmla="*/ 53 h 60"/>
                <a:gd name="T26" fmla="*/ 93 w 108"/>
                <a:gd name="T27" fmla="*/ 56 h 60"/>
                <a:gd name="T28" fmla="*/ 88 w 108"/>
                <a:gd name="T29" fmla="*/ 60 h 60"/>
                <a:gd name="T30" fmla="*/ 82 w 108"/>
                <a:gd name="T31" fmla="*/ 58 h 60"/>
                <a:gd name="T32" fmla="*/ 75 w 108"/>
                <a:gd name="T33" fmla="*/ 53 h 60"/>
                <a:gd name="T34" fmla="*/ 65 w 108"/>
                <a:gd name="T35" fmla="*/ 47 h 60"/>
                <a:gd name="T36" fmla="*/ 52 w 108"/>
                <a:gd name="T37" fmla="*/ 47 h 60"/>
                <a:gd name="T38" fmla="*/ 47 w 108"/>
                <a:gd name="T39" fmla="*/ 47 h 60"/>
                <a:gd name="T40" fmla="*/ 41 w 108"/>
                <a:gd name="T41" fmla="*/ 43 h 60"/>
                <a:gd name="T42" fmla="*/ 37 w 108"/>
                <a:gd name="T43" fmla="*/ 41 h 60"/>
                <a:gd name="T44" fmla="*/ 32 w 108"/>
                <a:gd name="T45" fmla="*/ 41 h 60"/>
                <a:gd name="T46" fmla="*/ 21 w 108"/>
                <a:gd name="T47" fmla="*/ 41 h 60"/>
                <a:gd name="T48" fmla="*/ 9 w 108"/>
                <a:gd name="T49" fmla="*/ 49 h 60"/>
                <a:gd name="T50" fmla="*/ 4 w 108"/>
                <a:gd name="T51" fmla="*/ 53 h 60"/>
                <a:gd name="T52" fmla="*/ 2 w 108"/>
                <a:gd name="T53" fmla="*/ 49 h 60"/>
                <a:gd name="T54" fmla="*/ 4 w 108"/>
                <a:gd name="T55" fmla="*/ 40 h 60"/>
                <a:gd name="T56" fmla="*/ 4 w 108"/>
                <a:gd name="T57" fmla="*/ 32 h 60"/>
                <a:gd name="T58" fmla="*/ 7 w 108"/>
                <a:gd name="T59" fmla="*/ 23 h 60"/>
                <a:gd name="T60" fmla="*/ 9 w 108"/>
                <a:gd name="T61" fmla="*/ 19 h 60"/>
                <a:gd name="T62" fmla="*/ 15 w 108"/>
                <a:gd name="T63" fmla="*/ 15 h 60"/>
                <a:gd name="T64" fmla="*/ 21 w 108"/>
                <a:gd name="T65" fmla="*/ 12 h 60"/>
                <a:gd name="T66" fmla="*/ 24 w 108"/>
                <a:gd name="T67" fmla="*/ 10 h 60"/>
                <a:gd name="T68" fmla="*/ 34 w 108"/>
                <a:gd name="T69" fmla="*/ 23 h 60"/>
                <a:gd name="T70" fmla="*/ 37 w 108"/>
                <a:gd name="T71" fmla="*/ 28 h 60"/>
                <a:gd name="T72" fmla="*/ 47 w 108"/>
                <a:gd name="T73" fmla="*/ 23 h 60"/>
                <a:gd name="T74" fmla="*/ 47 w 108"/>
                <a:gd name="T75" fmla="*/ 10 h 60"/>
                <a:gd name="T76" fmla="*/ 49 w 108"/>
                <a:gd name="T77" fmla="*/ 6 h 60"/>
                <a:gd name="T78" fmla="*/ 58 w 108"/>
                <a:gd name="T7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8" h="60">
                  <a:moveTo>
                    <a:pt x="58" y="0"/>
                  </a:moveTo>
                  <a:lnTo>
                    <a:pt x="64" y="4"/>
                  </a:lnTo>
                  <a:lnTo>
                    <a:pt x="65" y="4"/>
                  </a:lnTo>
                  <a:lnTo>
                    <a:pt x="65" y="0"/>
                  </a:lnTo>
                  <a:lnTo>
                    <a:pt x="69" y="2"/>
                  </a:lnTo>
                  <a:lnTo>
                    <a:pt x="69" y="6"/>
                  </a:lnTo>
                  <a:lnTo>
                    <a:pt x="71" y="6"/>
                  </a:lnTo>
                  <a:lnTo>
                    <a:pt x="77" y="10"/>
                  </a:lnTo>
                  <a:lnTo>
                    <a:pt x="79" y="13"/>
                  </a:lnTo>
                  <a:lnTo>
                    <a:pt x="82" y="15"/>
                  </a:lnTo>
                  <a:lnTo>
                    <a:pt x="84" y="17"/>
                  </a:lnTo>
                  <a:lnTo>
                    <a:pt x="90" y="15"/>
                  </a:lnTo>
                  <a:lnTo>
                    <a:pt x="99" y="17"/>
                  </a:lnTo>
                  <a:lnTo>
                    <a:pt x="99" y="19"/>
                  </a:lnTo>
                  <a:lnTo>
                    <a:pt x="99" y="21"/>
                  </a:lnTo>
                  <a:lnTo>
                    <a:pt x="99" y="23"/>
                  </a:lnTo>
                  <a:lnTo>
                    <a:pt x="101" y="25"/>
                  </a:lnTo>
                  <a:lnTo>
                    <a:pt x="101" y="28"/>
                  </a:lnTo>
                  <a:lnTo>
                    <a:pt x="103" y="32"/>
                  </a:lnTo>
                  <a:lnTo>
                    <a:pt x="105" y="34"/>
                  </a:lnTo>
                  <a:lnTo>
                    <a:pt x="105" y="38"/>
                  </a:lnTo>
                  <a:lnTo>
                    <a:pt x="108" y="41"/>
                  </a:lnTo>
                  <a:lnTo>
                    <a:pt x="108" y="47"/>
                  </a:lnTo>
                  <a:lnTo>
                    <a:pt x="107" y="47"/>
                  </a:lnTo>
                  <a:lnTo>
                    <a:pt x="105" y="51"/>
                  </a:lnTo>
                  <a:lnTo>
                    <a:pt x="101" y="53"/>
                  </a:lnTo>
                  <a:lnTo>
                    <a:pt x="101" y="56"/>
                  </a:lnTo>
                  <a:lnTo>
                    <a:pt x="93" y="56"/>
                  </a:lnTo>
                  <a:lnTo>
                    <a:pt x="88" y="60"/>
                  </a:lnTo>
                  <a:lnTo>
                    <a:pt x="88" y="60"/>
                  </a:lnTo>
                  <a:lnTo>
                    <a:pt x="86" y="58"/>
                  </a:lnTo>
                  <a:lnTo>
                    <a:pt x="82" y="58"/>
                  </a:lnTo>
                  <a:lnTo>
                    <a:pt x="79" y="53"/>
                  </a:lnTo>
                  <a:lnTo>
                    <a:pt x="75" y="53"/>
                  </a:lnTo>
                  <a:lnTo>
                    <a:pt x="69" y="47"/>
                  </a:lnTo>
                  <a:lnTo>
                    <a:pt x="65" y="47"/>
                  </a:lnTo>
                  <a:lnTo>
                    <a:pt x="58" y="43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47" y="47"/>
                  </a:lnTo>
                  <a:lnTo>
                    <a:pt x="43" y="43"/>
                  </a:lnTo>
                  <a:lnTo>
                    <a:pt x="41" y="43"/>
                  </a:lnTo>
                  <a:lnTo>
                    <a:pt x="39" y="41"/>
                  </a:lnTo>
                  <a:lnTo>
                    <a:pt x="37" y="41"/>
                  </a:lnTo>
                  <a:lnTo>
                    <a:pt x="34" y="43"/>
                  </a:lnTo>
                  <a:lnTo>
                    <a:pt x="32" y="41"/>
                  </a:lnTo>
                  <a:lnTo>
                    <a:pt x="26" y="43"/>
                  </a:lnTo>
                  <a:lnTo>
                    <a:pt x="21" y="41"/>
                  </a:lnTo>
                  <a:lnTo>
                    <a:pt x="13" y="43"/>
                  </a:lnTo>
                  <a:lnTo>
                    <a:pt x="9" y="49"/>
                  </a:lnTo>
                  <a:lnTo>
                    <a:pt x="7" y="51"/>
                  </a:lnTo>
                  <a:lnTo>
                    <a:pt x="4" y="53"/>
                  </a:lnTo>
                  <a:lnTo>
                    <a:pt x="4" y="53"/>
                  </a:lnTo>
                  <a:lnTo>
                    <a:pt x="2" y="49"/>
                  </a:lnTo>
                  <a:lnTo>
                    <a:pt x="0" y="41"/>
                  </a:lnTo>
                  <a:lnTo>
                    <a:pt x="4" y="40"/>
                  </a:lnTo>
                  <a:lnTo>
                    <a:pt x="2" y="36"/>
                  </a:lnTo>
                  <a:lnTo>
                    <a:pt x="4" y="32"/>
                  </a:lnTo>
                  <a:lnTo>
                    <a:pt x="7" y="28"/>
                  </a:lnTo>
                  <a:lnTo>
                    <a:pt x="7" y="23"/>
                  </a:lnTo>
                  <a:lnTo>
                    <a:pt x="9" y="23"/>
                  </a:lnTo>
                  <a:lnTo>
                    <a:pt x="9" y="19"/>
                  </a:lnTo>
                  <a:lnTo>
                    <a:pt x="11" y="15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21" y="12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6" y="13"/>
                  </a:lnTo>
                  <a:lnTo>
                    <a:pt x="34" y="23"/>
                  </a:lnTo>
                  <a:lnTo>
                    <a:pt x="34" y="25"/>
                  </a:lnTo>
                  <a:lnTo>
                    <a:pt x="37" y="28"/>
                  </a:lnTo>
                  <a:lnTo>
                    <a:pt x="41" y="28"/>
                  </a:lnTo>
                  <a:lnTo>
                    <a:pt x="47" y="23"/>
                  </a:lnTo>
                  <a:lnTo>
                    <a:pt x="49" y="17"/>
                  </a:lnTo>
                  <a:lnTo>
                    <a:pt x="47" y="10"/>
                  </a:lnTo>
                  <a:lnTo>
                    <a:pt x="47" y="6"/>
                  </a:lnTo>
                  <a:lnTo>
                    <a:pt x="49" y="6"/>
                  </a:lnTo>
                  <a:lnTo>
                    <a:pt x="54" y="2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 76">
              <a:extLst>
                <a:ext uri="{FF2B5EF4-FFF2-40B4-BE49-F238E27FC236}">
                  <a16:creationId xmlns:a16="http://schemas.microsoft.com/office/drawing/2014/main" id="{BF155C7A-8601-4D11-97E9-A4356F283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88324" y="6053545"/>
              <a:ext cx="368244" cy="271798"/>
            </a:xfrm>
            <a:custGeom>
              <a:avLst/>
              <a:gdLst>
                <a:gd name="T0" fmla="*/ 35 w 84"/>
                <a:gd name="T1" fmla="*/ 0 h 62"/>
                <a:gd name="T2" fmla="*/ 37 w 84"/>
                <a:gd name="T3" fmla="*/ 2 h 62"/>
                <a:gd name="T4" fmla="*/ 39 w 84"/>
                <a:gd name="T5" fmla="*/ 2 h 62"/>
                <a:gd name="T6" fmla="*/ 43 w 84"/>
                <a:gd name="T7" fmla="*/ 6 h 62"/>
                <a:gd name="T8" fmla="*/ 48 w 84"/>
                <a:gd name="T9" fmla="*/ 6 h 62"/>
                <a:gd name="T10" fmla="*/ 48 w 84"/>
                <a:gd name="T11" fmla="*/ 6 h 62"/>
                <a:gd name="T12" fmla="*/ 54 w 84"/>
                <a:gd name="T13" fmla="*/ 2 h 62"/>
                <a:gd name="T14" fmla="*/ 61 w 84"/>
                <a:gd name="T15" fmla="*/ 6 h 62"/>
                <a:gd name="T16" fmla="*/ 65 w 84"/>
                <a:gd name="T17" fmla="*/ 6 h 62"/>
                <a:gd name="T18" fmla="*/ 71 w 84"/>
                <a:gd name="T19" fmla="*/ 12 h 62"/>
                <a:gd name="T20" fmla="*/ 75 w 84"/>
                <a:gd name="T21" fmla="*/ 12 h 62"/>
                <a:gd name="T22" fmla="*/ 78 w 84"/>
                <a:gd name="T23" fmla="*/ 17 h 62"/>
                <a:gd name="T24" fmla="*/ 82 w 84"/>
                <a:gd name="T25" fmla="*/ 17 h 62"/>
                <a:gd name="T26" fmla="*/ 84 w 84"/>
                <a:gd name="T27" fmla="*/ 19 h 62"/>
                <a:gd name="T28" fmla="*/ 80 w 84"/>
                <a:gd name="T29" fmla="*/ 23 h 62"/>
                <a:gd name="T30" fmla="*/ 84 w 84"/>
                <a:gd name="T31" fmla="*/ 25 h 62"/>
                <a:gd name="T32" fmla="*/ 84 w 84"/>
                <a:gd name="T33" fmla="*/ 29 h 62"/>
                <a:gd name="T34" fmla="*/ 76 w 84"/>
                <a:gd name="T35" fmla="*/ 30 h 62"/>
                <a:gd name="T36" fmla="*/ 75 w 84"/>
                <a:gd name="T37" fmla="*/ 36 h 62"/>
                <a:gd name="T38" fmla="*/ 71 w 84"/>
                <a:gd name="T39" fmla="*/ 38 h 62"/>
                <a:gd name="T40" fmla="*/ 71 w 84"/>
                <a:gd name="T41" fmla="*/ 42 h 62"/>
                <a:gd name="T42" fmla="*/ 75 w 84"/>
                <a:gd name="T43" fmla="*/ 45 h 62"/>
                <a:gd name="T44" fmla="*/ 75 w 84"/>
                <a:gd name="T45" fmla="*/ 49 h 62"/>
                <a:gd name="T46" fmla="*/ 71 w 84"/>
                <a:gd name="T47" fmla="*/ 49 h 62"/>
                <a:gd name="T48" fmla="*/ 71 w 84"/>
                <a:gd name="T49" fmla="*/ 45 h 62"/>
                <a:gd name="T50" fmla="*/ 67 w 84"/>
                <a:gd name="T51" fmla="*/ 47 h 62"/>
                <a:gd name="T52" fmla="*/ 65 w 84"/>
                <a:gd name="T53" fmla="*/ 51 h 62"/>
                <a:gd name="T54" fmla="*/ 61 w 84"/>
                <a:gd name="T55" fmla="*/ 51 h 62"/>
                <a:gd name="T56" fmla="*/ 63 w 84"/>
                <a:gd name="T57" fmla="*/ 57 h 62"/>
                <a:gd name="T58" fmla="*/ 60 w 84"/>
                <a:gd name="T59" fmla="*/ 57 h 62"/>
                <a:gd name="T60" fmla="*/ 56 w 84"/>
                <a:gd name="T61" fmla="*/ 58 h 62"/>
                <a:gd name="T62" fmla="*/ 50 w 84"/>
                <a:gd name="T63" fmla="*/ 57 h 62"/>
                <a:gd name="T64" fmla="*/ 45 w 84"/>
                <a:gd name="T65" fmla="*/ 58 h 62"/>
                <a:gd name="T66" fmla="*/ 41 w 84"/>
                <a:gd name="T67" fmla="*/ 62 h 62"/>
                <a:gd name="T68" fmla="*/ 39 w 84"/>
                <a:gd name="T69" fmla="*/ 58 h 62"/>
                <a:gd name="T70" fmla="*/ 39 w 84"/>
                <a:gd name="T71" fmla="*/ 55 h 62"/>
                <a:gd name="T72" fmla="*/ 37 w 84"/>
                <a:gd name="T73" fmla="*/ 47 h 62"/>
                <a:gd name="T74" fmla="*/ 35 w 84"/>
                <a:gd name="T75" fmla="*/ 47 h 62"/>
                <a:gd name="T76" fmla="*/ 31 w 84"/>
                <a:gd name="T77" fmla="*/ 45 h 62"/>
                <a:gd name="T78" fmla="*/ 28 w 84"/>
                <a:gd name="T79" fmla="*/ 45 h 62"/>
                <a:gd name="T80" fmla="*/ 28 w 84"/>
                <a:gd name="T81" fmla="*/ 40 h 62"/>
                <a:gd name="T82" fmla="*/ 30 w 84"/>
                <a:gd name="T83" fmla="*/ 36 h 62"/>
                <a:gd name="T84" fmla="*/ 28 w 84"/>
                <a:gd name="T85" fmla="*/ 34 h 62"/>
                <a:gd name="T86" fmla="*/ 26 w 84"/>
                <a:gd name="T87" fmla="*/ 34 h 62"/>
                <a:gd name="T88" fmla="*/ 24 w 84"/>
                <a:gd name="T89" fmla="*/ 30 h 62"/>
                <a:gd name="T90" fmla="*/ 22 w 84"/>
                <a:gd name="T91" fmla="*/ 29 h 62"/>
                <a:gd name="T92" fmla="*/ 17 w 84"/>
                <a:gd name="T93" fmla="*/ 30 h 62"/>
                <a:gd name="T94" fmla="*/ 11 w 84"/>
                <a:gd name="T95" fmla="*/ 29 h 62"/>
                <a:gd name="T96" fmla="*/ 7 w 84"/>
                <a:gd name="T97" fmla="*/ 23 h 62"/>
                <a:gd name="T98" fmla="*/ 2 w 84"/>
                <a:gd name="T99" fmla="*/ 23 h 62"/>
                <a:gd name="T100" fmla="*/ 0 w 84"/>
                <a:gd name="T101" fmla="*/ 23 h 62"/>
                <a:gd name="T102" fmla="*/ 2 w 84"/>
                <a:gd name="T103" fmla="*/ 21 h 62"/>
                <a:gd name="T104" fmla="*/ 2 w 84"/>
                <a:gd name="T105" fmla="*/ 17 h 62"/>
                <a:gd name="T106" fmla="*/ 0 w 84"/>
                <a:gd name="T107" fmla="*/ 12 h 62"/>
                <a:gd name="T108" fmla="*/ 3 w 84"/>
                <a:gd name="T109" fmla="*/ 10 h 62"/>
                <a:gd name="T110" fmla="*/ 5 w 84"/>
                <a:gd name="T111" fmla="*/ 8 h 62"/>
                <a:gd name="T112" fmla="*/ 9 w 84"/>
                <a:gd name="T113" fmla="*/ 2 h 62"/>
                <a:gd name="T114" fmla="*/ 17 w 84"/>
                <a:gd name="T115" fmla="*/ 0 h 62"/>
                <a:gd name="T116" fmla="*/ 22 w 84"/>
                <a:gd name="T117" fmla="*/ 2 h 62"/>
                <a:gd name="T118" fmla="*/ 28 w 84"/>
                <a:gd name="T119" fmla="*/ 0 h 62"/>
                <a:gd name="T120" fmla="*/ 30 w 84"/>
                <a:gd name="T121" fmla="*/ 2 h 62"/>
                <a:gd name="T122" fmla="*/ 33 w 84"/>
                <a:gd name="T123" fmla="*/ 0 h 62"/>
                <a:gd name="T124" fmla="*/ 35 w 84"/>
                <a:gd name="T12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4" h="62">
                  <a:moveTo>
                    <a:pt x="35" y="0"/>
                  </a:moveTo>
                  <a:lnTo>
                    <a:pt x="37" y="2"/>
                  </a:lnTo>
                  <a:lnTo>
                    <a:pt x="39" y="2"/>
                  </a:lnTo>
                  <a:lnTo>
                    <a:pt x="43" y="6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54" y="2"/>
                  </a:lnTo>
                  <a:lnTo>
                    <a:pt x="61" y="6"/>
                  </a:lnTo>
                  <a:lnTo>
                    <a:pt x="65" y="6"/>
                  </a:lnTo>
                  <a:lnTo>
                    <a:pt x="71" y="12"/>
                  </a:lnTo>
                  <a:lnTo>
                    <a:pt x="75" y="12"/>
                  </a:lnTo>
                  <a:lnTo>
                    <a:pt x="78" y="17"/>
                  </a:lnTo>
                  <a:lnTo>
                    <a:pt x="82" y="17"/>
                  </a:lnTo>
                  <a:lnTo>
                    <a:pt x="84" y="19"/>
                  </a:lnTo>
                  <a:lnTo>
                    <a:pt x="80" y="23"/>
                  </a:lnTo>
                  <a:lnTo>
                    <a:pt x="84" y="25"/>
                  </a:lnTo>
                  <a:lnTo>
                    <a:pt x="84" y="29"/>
                  </a:lnTo>
                  <a:lnTo>
                    <a:pt x="76" y="30"/>
                  </a:lnTo>
                  <a:lnTo>
                    <a:pt x="75" y="36"/>
                  </a:lnTo>
                  <a:lnTo>
                    <a:pt x="71" y="38"/>
                  </a:lnTo>
                  <a:lnTo>
                    <a:pt x="71" y="42"/>
                  </a:lnTo>
                  <a:lnTo>
                    <a:pt x="75" y="45"/>
                  </a:lnTo>
                  <a:lnTo>
                    <a:pt x="75" y="49"/>
                  </a:lnTo>
                  <a:lnTo>
                    <a:pt x="71" y="49"/>
                  </a:lnTo>
                  <a:lnTo>
                    <a:pt x="71" y="45"/>
                  </a:lnTo>
                  <a:lnTo>
                    <a:pt x="67" y="47"/>
                  </a:lnTo>
                  <a:lnTo>
                    <a:pt x="65" y="51"/>
                  </a:lnTo>
                  <a:lnTo>
                    <a:pt x="61" y="51"/>
                  </a:lnTo>
                  <a:lnTo>
                    <a:pt x="63" y="57"/>
                  </a:lnTo>
                  <a:lnTo>
                    <a:pt x="60" y="57"/>
                  </a:lnTo>
                  <a:lnTo>
                    <a:pt x="56" y="58"/>
                  </a:lnTo>
                  <a:lnTo>
                    <a:pt x="50" y="57"/>
                  </a:lnTo>
                  <a:lnTo>
                    <a:pt x="45" y="58"/>
                  </a:lnTo>
                  <a:lnTo>
                    <a:pt x="41" y="62"/>
                  </a:lnTo>
                  <a:lnTo>
                    <a:pt x="39" y="58"/>
                  </a:lnTo>
                  <a:lnTo>
                    <a:pt x="39" y="55"/>
                  </a:lnTo>
                  <a:lnTo>
                    <a:pt x="37" y="47"/>
                  </a:lnTo>
                  <a:lnTo>
                    <a:pt x="35" y="47"/>
                  </a:lnTo>
                  <a:lnTo>
                    <a:pt x="31" y="45"/>
                  </a:lnTo>
                  <a:lnTo>
                    <a:pt x="28" y="45"/>
                  </a:lnTo>
                  <a:lnTo>
                    <a:pt x="28" y="40"/>
                  </a:lnTo>
                  <a:lnTo>
                    <a:pt x="30" y="36"/>
                  </a:lnTo>
                  <a:lnTo>
                    <a:pt x="28" y="34"/>
                  </a:lnTo>
                  <a:lnTo>
                    <a:pt x="26" y="34"/>
                  </a:lnTo>
                  <a:lnTo>
                    <a:pt x="24" y="30"/>
                  </a:lnTo>
                  <a:lnTo>
                    <a:pt x="22" y="29"/>
                  </a:lnTo>
                  <a:lnTo>
                    <a:pt x="17" y="30"/>
                  </a:lnTo>
                  <a:lnTo>
                    <a:pt x="11" y="29"/>
                  </a:lnTo>
                  <a:lnTo>
                    <a:pt x="7" y="23"/>
                  </a:lnTo>
                  <a:lnTo>
                    <a:pt x="2" y="23"/>
                  </a:lnTo>
                  <a:lnTo>
                    <a:pt x="0" y="23"/>
                  </a:lnTo>
                  <a:lnTo>
                    <a:pt x="2" y="21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3" y="10"/>
                  </a:lnTo>
                  <a:lnTo>
                    <a:pt x="5" y="8"/>
                  </a:lnTo>
                  <a:lnTo>
                    <a:pt x="9" y="2"/>
                  </a:lnTo>
                  <a:lnTo>
                    <a:pt x="17" y="0"/>
                  </a:lnTo>
                  <a:lnTo>
                    <a:pt x="22" y="2"/>
                  </a:lnTo>
                  <a:lnTo>
                    <a:pt x="28" y="0"/>
                  </a:lnTo>
                  <a:lnTo>
                    <a:pt x="30" y="2"/>
                  </a:lnTo>
                  <a:lnTo>
                    <a:pt x="33" y="0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Segnaposto contenuto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 txBox="1">
            <a:spLocks/>
          </p:cNvSpPr>
          <p:nvPr/>
        </p:nvSpPr>
        <p:spPr>
          <a:xfrm>
            <a:off x="9107400" y="3763648"/>
            <a:ext cx="2627400" cy="24283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Belgio Nord</a:t>
            </a:r>
          </a:p>
          <a:p>
            <a:r>
              <a:rPr lang="it-IT" dirty="0"/>
              <a:t>Germania </a:t>
            </a:r>
          </a:p>
          <a:p>
            <a:r>
              <a:rPr lang="it-IT" dirty="0"/>
              <a:t>Polonia</a:t>
            </a:r>
          </a:p>
        </p:txBody>
      </p:sp>
      <p:sp>
        <p:nvSpPr>
          <p:cNvPr id="53" name="Segnaposto testo 13">
            <a:extLst>
              <a:ext uri="{FF2B5EF4-FFF2-40B4-BE49-F238E27FC236}">
                <a16:creationId xmlns:a16="http://schemas.microsoft.com/office/drawing/2014/main" id="{F278402B-CA7D-4F5B-B3FA-ED74AB3CFB6C}"/>
              </a:ext>
            </a:extLst>
          </p:cNvPr>
          <p:cNvSpPr txBox="1">
            <a:spLocks/>
          </p:cNvSpPr>
          <p:nvPr/>
        </p:nvSpPr>
        <p:spPr>
          <a:xfrm>
            <a:off x="2902516" y="90536"/>
            <a:ext cx="6992922" cy="79529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lIns="180000" tIns="180000" rIns="252000" bIns="18000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96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63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Convegno EUROPEO: Torino-</a:t>
            </a:r>
            <a:r>
              <a:rPr lang="it-IT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Valdocco</a:t>
            </a:r>
            <a:br>
              <a:rPr lang="it-IT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FAMIGLIA CHE: ASCOLTA, INTERAGISCE IN RETE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7112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oronavirus, l'impegno solidale dell'LNI - ::: LEGA NAVALE NEWS ::: Il sito  di informazione della Lega Navale Italiana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b="1148"/>
          <a:stretch>
            <a:fillRect/>
          </a:stretch>
        </p:blipFill>
        <p:spPr bwMode="auto">
          <a:xfrm>
            <a:off x="0" y="0"/>
            <a:ext cx="8505825" cy="637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DD5A594-D852-43BB-B591-E9D90272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17</a:t>
            </a:fld>
            <a:endParaRPr lang="it-IT" dirty="0"/>
          </a:p>
        </p:txBody>
      </p:sp>
      <p:sp>
        <p:nvSpPr>
          <p:cNvPr id="6" name="Segnaposto testo 13">
            <a:extLst>
              <a:ext uri="{FF2B5EF4-FFF2-40B4-BE49-F238E27FC236}">
                <a16:creationId xmlns:a16="http://schemas.microsoft.com/office/drawing/2014/main" id="{F278402B-CA7D-4F5B-B3FA-ED74AB3CFB6C}"/>
              </a:ext>
            </a:extLst>
          </p:cNvPr>
          <p:cNvSpPr txBox="1">
            <a:spLocks/>
          </p:cNvSpPr>
          <p:nvPr/>
        </p:nvSpPr>
        <p:spPr>
          <a:xfrm>
            <a:off x="2902516" y="90536"/>
            <a:ext cx="6992922" cy="79529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lIns="180000" tIns="180000" rIns="252000" bIns="18000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96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63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Convegno EUROPEO: Torino-</a:t>
            </a:r>
            <a:r>
              <a:rPr lang="it-IT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Valdocco</a:t>
            </a:r>
            <a:br>
              <a:rPr lang="it-IT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FAMIGLIA CHE: ASCOLTA, INTERAGISCE IN RETE</a:t>
            </a:r>
            <a:endParaRPr lang="it-IT" dirty="0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 txBox="1">
            <a:spLocks/>
          </p:cNvSpPr>
          <p:nvPr/>
        </p:nvSpPr>
        <p:spPr>
          <a:xfrm>
            <a:off x="6016723" y="4170218"/>
            <a:ext cx="6175277" cy="1039091"/>
          </a:xfrm>
          <a:prstGeom prst="rect">
            <a:avLst/>
          </a:prstGeo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4800" b="1" kern="12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NI" sz="40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 Marzo- 1 Aprile 2023</a:t>
            </a:r>
            <a:endParaRPr lang="it-IT" sz="4000" dirty="0"/>
          </a:p>
          <a:p>
            <a:endParaRPr lang="it-IT" sz="5500" dirty="0"/>
          </a:p>
        </p:txBody>
      </p:sp>
    </p:spTree>
    <p:extLst>
      <p:ext uri="{BB962C8B-B14F-4D97-AF65-F5344CB8AC3E}">
        <p14:creationId xmlns:p14="http://schemas.microsoft.com/office/powerpoint/2010/main" val="409167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attedrale di san pietro al tramonto a roma, italia | Foto Premium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" r="242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olo 13">
            <a:extLst>
              <a:ext uri="{FF2B5EF4-FFF2-40B4-BE49-F238E27FC236}">
                <a16:creationId xmlns:a16="http://schemas.microsoft.com/office/drawing/2014/main" id="{6C38D7A9-9299-4108-BB08-026F4B9CAE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it-IT" dirty="0"/>
              <a:t>Grazie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0828E04-9C2A-4859-8050-C2DF67A249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98890" y="3957705"/>
            <a:ext cx="4269652" cy="316800"/>
          </a:xfrm>
        </p:spPr>
        <p:txBody>
          <a:bodyPr rtlCol="0"/>
          <a:lstStyle/>
          <a:p>
            <a:r>
              <a:rPr lang="it-IT" b="1" dirty="0"/>
              <a:t>Confederazione Mondiale </a:t>
            </a:r>
            <a:r>
              <a:rPr lang="it-IT" b="1" i="1" dirty="0"/>
              <a:t>Mornese</a:t>
            </a:r>
            <a:endParaRPr lang="it-IT" dirty="0"/>
          </a:p>
        </p:txBody>
      </p:sp>
      <p:pic>
        <p:nvPicPr>
          <p:cNvPr id="8" name="Elemento grafico 7" descr="Utente" title="Icona - Nome relatore">
            <a:extLst>
              <a:ext uri="{FF2B5EF4-FFF2-40B4-BE49-F238E27FC236}">
                <a16:creationId xmlns:a16="http://schemas.microsoft.com/office/drawing/2014/main" id="{111541C4-DB03-4E53-994D-499C7D73C4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85495" y="4006655"/>
            <a:ext cx="218900" cy="218900"/>
          </a:xfrm>
          <a:prstGeom prst="rect">
            <a:avLst/>
          </a:prstGeom>
        </p:spPr>
      </p:pic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1265965-2271-4C1C-BD0A-6F85F80FF9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98890" y="4306722"/>
            <a:ext cx="4269652" cy="316800"/>
          </a:xfrm>
        </p:spPr>
        <p:txBody>
          <a:bodyPr rtlCol="0"/>
          <a:lstStyle/>
          <a:p>
            <a:r>
              <a:rPr lang="it-IT" sz="1600" dirty="0" err="1"/>
              <a:t>Exallieve</a:t>
            </a:r>
            <a:r>
              <a:rPr lang="it-IT" sz="1600" dirty="0"/>
              <a:t> ed </a:t>
            </a:r>
            <a:r>
              <a:rPr lang="it-IT" sz="1600" dirty="0" err="1"/>
              <a:t>Exallievi</a:t>
            </a:r>
            <a:r>
              <a:rPr lang="it-IT" sz="1600" dirty="0"/>
              <a:t> delle FMA</a:t>
            </a:r>
          </a:p>
        </p:txBody>
      </p:sp>
      <p:pic>
        <p:nvPicPr>
          <p:cNvPr id="10" name="Elemento grafico 9" descr="Smartphone" title="Icona - Numero di telefono del relatore">
            <a:extLst>
              <a:ext uri="{FF2B5EF4-FFF2-40B4-BE49-F238E27FC236}">
                <a16:creationId xmlns:a16="http://schemas.microsoft.com/office/drawing/2014/main" id="{A29DE31C-E099-4579-BB03-675E0A40C5F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72552" y="4716736"/>
            <a:ext cx="218900" cy="218900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50A3BCC3-A277-4C0B-9EBA-EB53990D8E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98890" y="4655739"/>
            <a:ext cx="4269652" cy="316800"/>
          </a:xfrm>
        </p:spPr>
        <p:txBody>
          <a:bodyPr rtlCol="0"/>
          <a:lstStyle/>
          <a:p>
            <a:r>
              <a:rPr lang="it-IT" dirty="0"/>
              <a:t>(+39) 0639375131</a:t>
            </a:r>
          </a:p>
        </p:txBody>
      </p:sp>
      <p:sp>
        <p:nvSpPr>
          <p:cNvPr id="16" name="Segnaposto testo 15">
            <a:extLst>
              <a:ext uri="{FF2B5EF4-FFF2-40B4-BE49-F238E27FC236}">
                <a16:creationId xmlns:a16="http://schemas.microsoft.com/office/drawing/2014/main" id="{FD8A1232-50A8-4535-AAF9-7F4180EAA0D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098890" y="5004756"/>
            <a:ext cx="4269652" cy="316800"/>
          </a:xfrm>
        </p:spPr>
        <p:txBody>
          <a:bodyPr rtlCol="0"/>
          <a:lstStyle/>
          <a:p>
            <a:r>
              <a:rPr lang="it-IT" dirty="0"/>
              <a:t>Via Gregorio VII, 133 sc. B </a:t>
            </a:r>
            <a:r>
              <a:rPr lang="it-IT" dirty="0" err="1"/>
              <a:t>int</a:t>
            </a:r>
            <a:r>
              <a:rPr lang="it-IT" dirty="0"/>
              <a:t>. 4</a:t>
            </a:r>
          </a:p>
        </p:txBody>
      </p:sp>
      <p:pic>
        <p:nvPicPr>
          <p:cNvPr id="11" name="Elemento grafico 10" descr="Collegamento">
            <a:extLst>
              <a:ext uri="{FF2B5EF4-FFF2-40B4-BE49-F238E27FC236}">
                <a16:creationId xmlns:a16="http://schemas.microsoft.com/office/drawing/2014/main" id="{0718E6E0-05A2-479C-AEA8-1A385EB7347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72552" y="5040763"/>
            <a:ext cx="244786" cy="244786"/>
          </a:xfrm>
          <a:prstGeom prst="rect">
            <a:avLst/>
          </a:prstGeom>
        </p:spPr>
      </p:pic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91814EC9-246A-4C6E-941E-5774FE72F08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18</a:t>
            </a:fld>
            <a:endParaRPr lang="it-IT" dirty="0"/>
          </a:p>
        </p:txBody>
      </p:sp>
      <p:sp>
        <p:nvSpPr>
          <p:cNvPr id="19" name="Rettangolo 18" descr="Blocco in evidenza a sinistra">
            <a:extLst>
              <a:ext uri="{FF2B5EF4-FFF2-40B4-BE49-F238E27FC236}">
                <a16:creationId xmlns:a16="http://schemas.microsoft.com/office/drawing/2014/main" id="{7F65E93D-09FF-42EE-B9DD-750638966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58200" y="2692583"/>
            <a:ext cx="3733800" cy="1057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5367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egnaposto immagine 11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4" b="8944"/>
          <a:stretch>
            <a:fillRect/>
          </a:stretch>
        </p:blipFill>
        <p:spPr>
          <a:xfrm>
            <a:off x="6096000" y="102763"/>
            <a:ext cx="5997677" cy="6268587"/>
          </a:xfrm>
          <a:noFill/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rtlCol="0"/>
          <a:lstStyle/>
          <a:p>
            <a:r>
              <a:rPr lang="it-IT" dirty="0"/>
              <a:t>L’Associazione delle </a:t>
            </a:r>
            <a:r>
              <a:rPr lang="it-IT" dirty="0" err="1"/>
              <a:t>Exallieve</a:t>
            </a:r>
            <a:r>
              <a:rPr lang="it-IT" dirty="0"/>
              <a:t> delle Figlie di Maria Ausiliatrice (FMA) è stata fondata dal Beato Filippo Rinaldi a Torino il 19 marzo 1908,con la collaborazione di Sr. Caterina Arrighi.</a:t>
            </a:r>
          </a:p>
          <a:p>
            <a:r>
              <a:rPr lang="it-IT" dirty="0"/>
              <a:t>Dal 1988, l’Associazione fa parte della Famiglia Salesiana in quanto gruppo laicale promosso dall’Istituto delle FMA.</a:t>
            </a:r>
          </a:p>
          <a:p>
            <a:r>
              <a:rPr lang="it-IT" dirty="0"/>
              <a:t>Nel 1990, è stata costituita ufficialmente </a:t>
            </a:r>
            <a:r>
              <a:rPr lang="it-IT" dirty="0" err="1"/>
              <a:t>come:“Confederazione</a:t>
            </a:r>
            <a:r>
              <a:rPr lang="it-IT" dirty="0"/>
              <a:t> Mondiale delle </a:t>
            </a:r>
            <a:r>
              <a:rPr lang="it-IT" dirty="0" err="1"/>
              <a:t>Exallieve</a:t>
            </a:r>
            <a:r>
              <a:rPr lang="it-IT" dirty="0"/>
              <a:t>/i delle Figlie di Maria Ausiliatrice”.</a:t>
            </a:r>
          </a:p>
          <a:p>
            <a:r>
              <a:rPr lang="it-IT" dirty="0"/>
              <a:t>Nel 2021, assume la denominazione di: “Confederazione Mondiale Mornese delle </a:t>
            </a:r>
            <a:r>
              <a:rPr lang="it-IT" dirty="0" err="1"/>
              <a:t>Exallieve</a:t>
            </a:r>
            <a:r>
              <a:rPr lang="it-IT" dirty="0"/>
              <a:t>/i delle Figlie di Maria Ausiliatrice”.</a:t>
            </a:r>
          </a:p>
          <a:p>
            <a:r>
              <a:rPr lang="it-IT" dirty="0"/>
              <a:t>Appartenere all’Associazione significa: conoscere, assimilare e vivere i valori salesiani nello stile di Mornese.</a:t>
            </a:r>
          </a:p>
        </p:txBody>
      </p:sp>
      <p:sp>
        <p:nvSpPr>
          <p:cNvPr id="20" name="Rettangolo 19" descr="Blocco in evidenza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48588" y="3244453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7025" y="3358196"/>
            <a:ext cx="5082975" cy="1429704"/>
          </a:xfrm>
          <a:solidFill>
            <a:schemeClr val="bg1">
              <a:alpha val="65000"/>
            </a:schemeClr>
          </a:solidFill>
        </p:spPr>
        <p:txBody>
          <a:bodyPr bIns="36000" rtlCol="0"/>
          <a:lstStyle/>
          <a:p>
            <a:pPr>
              <a:lnSpc>
                <a:spcPct val="80000"/>
              </a:lnSpc>
            </a:pPr>
            <a:r>
              <a:rPr lang="it-IT" sz="4000" dirty="0"/>
              <a:t>Confederazione Mondiale Mornese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677025" y="4787900"/>
            <a:ext cx="5082975" cy="1162800"/>
          </a:xfrm>
          <a:solidFill>
            <a:schemeClr val="tx1">
              <a:alpha val="75000"/>
            </a:schemeClr>
          </a:solidFill>
        </p:spPr>
        <p:txBody>
          <a:bodyPr rtlCol="0"/>
          <a:lstStyle/>
          <a:p>
            <a:r>
              <a:rPr lang="it-IT" dirty="0"/>
              <a:t>delle </a:t>
            </a:r>
            <a:r>
              <a:rPr lang="it-IT" dirty="0" err="1"/>
              <a:t>Exallieve</a:t>
            </a:r>
            <a:r>
              <a:rPr lang="it-IT" dirty="0"/>
              <a:t>/i delle Figlie di Maria Ausiliatrice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2</a:t>
            </a:fld>
            <a:endParaRPr lang="it-IT" dirty="0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 txBox="1">
            <a:spLocks/>
          </p:cNvSpPr>
          <p:nvPr/>
        </p:nvSpPr>
        <p:spPr>
          <a:xfrm>
            <a:off x="432000" y="432000"/>
            <a:ext cx="5587800" cy="432000"/>
          </a:xfrm>
          <a:prstGeom prst="rect">
            <a:avLst/>
          </a:prstGeom>
          <a:solidFill>
            <a:schemeClr val="bg1"/>
          </a:solidFill>
        </p:spPr>
        <p:txBody>
          <a:bodyPr vert="horz" lIns="180000" tIns="180000" rIns="180000" bIns="180000" rtlCol="0" anchor="ctr">
            <a:noAutofit/>
          </a:bodyPr>
          <a:lstStyle>
            <a:lvl1pPr algn="r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kern="1200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dirty="0"/>
              <a:t>La Nostra Storia</a:t>
            </a:r>
          </a:p>
        </p:txBody>
      </p:sp>
    </p:spTree>
    <p:extLst>
      <p:ext uri="{BB962C8B-B14F-4D97-AF65-F5344CB8AC3E}">
        <p14:creationId xmlns:p14="http://schemas.microsoft.com/office/powerpoint/2010/main" val="132974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immagine 11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20" name="Rettangolo 19" descr="Blocco in evidenza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4722" y="1869795"/>
            <a:ext cx="6175277" cy="1124345"/>
          </a:xfrm>
        </p:spPr>
        <p:txBody>
          <a:bodyPr rtlCol="0"/>
          <a:lstStyle/>
          <a:p>
            <a:pPr rtl="0">
              <a:lnSpc>
                <a:spcPct val="90000"/>
              </a:lnSpc>
            </a:pPr>
            <a:r>
              <a:rPr lang="it-IT" sz="5500" dirty="0"/>
              <a:t>Le Federazioni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584722" y="2994141"/>
            <a:ext cx="6175238" cy="590155"/>
          </a:xfrm>
        </p:spPr>
        <p:txBody>
          <a:bodyPr rtlCol="0"/>
          <a:lstStyle/>
          <a:p>
            <a:pPr rtl="0"/>
            <a:r>
              <a:rPr lang="it-IT" dirty="0"/>
              <a:t>Presentazione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4210049"/>
            <a:ext cx="5472000" cy="1981949"/>
          </a:xfrm>
        </p:spPr>
        <p:txBody>
          <a:bodyPr rtlCol="0"/>
          <a:lstStyle/>
          <a:p>
            <a:pPr marL="0" indent="0" rtl="0">
              <a:buNone/>
            </a:pPr>
            <a:r>
              <a:rPr lang="it-IT" sz="2800" dirty="0"/>
              <a:t>Presenti in Europa in 9 Stati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3</a:t>
            </a:fld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86" y="488304"/>
            <a:ext cx="4401436" cy="5601828"/>
          </a:xfrm>
          <a:prstGeom prst="rect">
            <a:avLst/>
          </a:prstGeom>
        </p:spPr>
      </p:pic>
      <p:grpSp>
        <p:nvGrpSpPr>
          <p:cNvPr id="9" name="Group 52">
            <a:extLst>
              <a:ext uri="{FF2B5EF4-FFF2-40B4-BE49-F238E27FC236}">
                <a16:creationId xmlns:a16="http://schemas.microsoft.com/office/drawing/2014/main" id="{8EE340F2-0D89-4434-AA8A-C1614EAF9F66}"/>
              </a:ext>
            </a:extLst>
          </p:cNvPr>
          <p:cNvGrpSpPr/>
          <p:nvPr/>
        </p:nvGrpSpPr>
        <p:grpSpPr>
          <a:xfrm>
            <a:off x="1248163" y="823573"/>
            <a:ext cx="3599674" cy="2940075"/>
            <a:chOff x="12504231" y="4159986"/>
            <a:chExt cx="8969825" cy="7463466"/>
          </a:xfrm>
          <a:solidFill>
            <a:schemeClr val="bg1">
              <a:lumMod val="85000"/>
              <a:alpha val="9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11" name="Freeform 70">
              <a:extLst>
                <a:ext uri="{FF2B5EF4-FFF2-40B4-BE49-F238E27FC236}">
                  <a16:creationId xmlns:a16="http://schemas.microsoft.com/office/drawing/2014/main" id="{05131A1A-08FA-490F-A456-3F86665622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05979" y="5262781"/>
              <a:ext cx="1356538" cy="1064942"/>
            </a:xfrm>
            <a:custGeom>
              <a:avLst/>
              <a:gdLst>
                <a:gd name="T0" fmla="*/ 84 w 107"/>
                <a:gd name="T1" fmla="*/ 74 h 84"/>
                <a:gd name="T2" fmla="*/ 83 w 107"/>
                <a:gd name="T3" fmla="*/ 82 h 84"/>
                <a:gd name="T4" fmla="*/ 77 w 107"/>
                <a:gd name="T5" fmla="*/ 80 h 84"/>
                <a:gd name="T6" fmla="*/ 77 w 107"/>
                <a:gd name="T7" fmla="*/ 74 h 84"/>
                <a:gd name="T8" fmla="*/ 38 w 107"/>
                <a:gd name="T9" fmla="*/ 71 h 84"/>
                <a:gd name="T10" fmla="*/ 54 w 107"/>
                <a:gd name="T11" fmla="*/ 71 h 84"/>
                <a:gd name="T12" fmla="*/ 60 w 107"/>
                <a:gd name="T13" fmla="*/ 69 h 84"/>
                <a:gd name="T14" fmla="*/ 58 w 107"/>
                <a:gd name="T15" fmla="*/ 76 h 84"/>
                <a:gd name="T16" fmla="*/ 45 w 107"/>
                <a:gd name="T17" fmla="*/ 74 h 84"/>
                <a:gd name="T18" fmla="*/ 47 w 107"/>
                <a:gd name="T19" fmla="*/ 69 h 84"/>
                <a:gd name="T20" fmla="*/ 64 w 107"/>
                <a:gd name="T21" fmla="*/ 67 h 84"/>
                <a:gd name="T22" fmla="*/ 66 w 107"/>
                <a:gd name="T23" fmla="*/ 65 h 84"/>
                <a:gd name="T24" fmla="*/ 45 w 107"/>
                <a:gd name="T25" fmla="*/ 65 h 84"/>
                <a:gd name="T26" fmla="*/ 41 w 107"/>
                <a:gd name="T27" fmla="*/ 69 h 84"/>
                <a:gd name="T28" fmla="*/ 107 w 107"/>
                <a:gd name="T29" fmla="*/ 65 h 84"/>
                <a:gd name="T30" fmla="*/ 101 w 107"/>
                <a:gd name="T31" fmla="*/ 58 h 84"/>
                <a:gd name="T32" fmla="*/ 40 w 107"/>
                <a:gd name="T33" fmla="*/ 59 h 84"/>
                <a:gd name="T34" fmla="*/ 34 w 107"/>
                <a:gd name="T35" fmla="*/ 67 h 84"/>
                <a:gd name="T36" fmla="*/ 26 w 107"/>
                <a:gd name="T37" fmla="*/ 56 h 84"/>
                <a:gd name="T38" fmla="*/ 66 w 107"/>
                <a:gd name="T39" fmla="*/ 54 h 84"/>
                <a:gd name="T40" fmla="*/ 40 w 107"/>
                <a:gd name="T41" fmla="*/ 50 h 84"/>
                <a:gd name="T42" fmla="*/ 66 w 107"/>
                <a:gd name="T43" fmla="*/ 43 h 84"/>
                <a:gd name="T44" fmla="*/ 62 w 107"/>
                <a:gd name="T45" fmla="*/ 54 h 84"/>
                <a:gd name="T46" fmla="*/ 64 w 107"/>
                <a:gd name="T47" fmla="*/ 61 h 84"/>
                <a:gd name="T48" fmla="*/ 56 w 107"/>
                <a:gd name="T49" fmla="*/ 67 h 84"/>
                <a:gd name="T50" fmla="*/ 53 w 107"/>
                <a:gd name="T51" fmla="*/ 61 h 84"/>
                <a:gd name="T52" fmla="*/ 47 w 107"/>
                <a:gd name="T53" fmla="*/ 54 h 84"/>
                <a:gd name="T54" fmla="*/ 51 w 107"/>
                <a:gd name="T55" fmla="*/ 46 h 84"/>
                <a:gd name="T56" fmla="*/ 56 w 107"/>
                <a:gd name="T57" fmla="*/ 52 h 84"/>
                <a:gd name="T58" fmla="*/ 54 w 107"/>
                <a:gd name="T59" fmla="*/ 46 h 84"/>
                <a:gd name="T60" fmla="*/ 15 w 107"/>
                <a:gd name="T61" fmla="*/ 22 h 84"/>
                <a:gd name="T62" fmla="*/ 10 w 107"/>
                <a:gd name="T63" fmla="*/ 26 h 84"/>
                <a:gd name="T64" fmla="*/ 32 w 107"/>
                <a:gd name="T65" fmla="*/ 24 h 84"/>
                <a:gd name="T66" fmla="*/ 34 w 107"/>
                <a:gd name="T67" fmla="*/ 31 h 84"/>
                <a:gd name="T68" fmla="*/ 43 w 107"/>
                <a:gd name="T69" fmla="*/ 35 h 84"/>
                <a:gd name="T70" fmla="*/ 40 w 107"/>
                <a:gd name="T71" fmla="*/ 41 h 84"/>
                <a:gd name="T72" fmla="*/ 34 w 107"/>
                <a:gd name="T73" fmla="*/ 44 h 84"/>
                <a:gd name="T74" fmla="*/ 26 w 107"/>
                <a:gd name="T75" fmla="*/ 52 h 84"/>
                <a:gd name="T76" fmla="*/ 23 w 107"/>
                <a:gd name="T77" fmla="*/ 59 h 84"/>
                <a:gd name="T78" fmla="*/ 23 w 107"/>
                <a:gd name="T79" fmla="*/ 65 h 84"/>
                <a:gd name="T80" fmla="*/ 21 w 107"/>
                <a:gd name="T81" fmla="*/ 71 h 84"/>
                <a:gd name="T82" fmla="*/ 8 w 107"/>
                <a:gd name="T83" fmla="*/ 65 h 84"/>
                <a:gd name="T84" fmla="*/ 2 w 107"/>
                <a:gd name="T85" fmla="*/ 58 h 84"/>
                <a:gd name="T86" fmla="*/ 4 w 107"/>
                <a:gd name="T87" fmla="*/ 46 h 84"/>
                <a:gd name="T88" fmla="*/ 2 w 107"/>
                <a:gd name="T89" fmla="*/ 37 h 84"/>
                <a:gd name="T90" fmla="*/ 4 w 107"/>
                <a:gd name="T91" fmla="*/ 31 h 84"/>
                <a:gd name="T92" fmla="*/ 13 w 107"/>
                <a:gd name="T93" fmla="*/ 31 h 84"/>
                <a:gd name="T94" fmla="*/ 17 w 107"/>
                <a:gd name="T95" fmla="*/ 29 h 84"/>
                <a:gd name="T96" fmla="*/ 21 w 107"/>
                <a:gd name="T97" fmla="*/ 33 h 84"/>
                <a:gd name="T98" fmla="*/ 17 w 107"/>
                <a:gd name="T99" fmla="*/ 24 h 84"/>
                <a:gd name="T100" fmla="*/ 28 w 107"/>
                <a:gd name="T101" fmla="*/ 22 h 84"/>
                <a:gd name="T102" fmla="*/ 40 w 107"/>
                <a:gd name="T103" fmla="*/ 13 h 84"/>
                <a:gd name="T104" fmla="*/ 34 w 107"/>
                <a:gd name="T105" fmla="*/ 5 h 84"/>
                <a:gd name="T106" fmla="*/ 32 w 107"/>
                <a:gd name="T107" fmla="*/ 20 h 84"/>
                <a:gd name="T108" fmla="*/ 23 w 107"/>
                <a:gd name="T109" fmla="*/ 20 h 84"/>
                <a:gd name="T110" fmla="*/ 10 w 107"/>
                <a:gd name="T111" fmla="*/ 24 h 84"/>
                <a:gd name="T112" fmla="*/ 4 w 107"/>
                <a:gd name="T113" fmla="*/ 28 h 84"/>
                <a:gd name="T114" fmla="*/ 8 w 107"/>
                <a:gd name="T115" fmla="*/ 20 h 84"/>
                <a:gd name="T116" fmla="*/ 21 w 107"/>
                <a:gd name="T117" fmla="*/ 15 h 84"/>
                <a:gd name="T118" fmla="*/ 32 w 107"/>
                <a:gd name="T119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7" h="84">
                  <a:moveTo>
                    <a:pt x="79" y="74"/>
                  </a:moveTo>
                  <a:lnTo>
                    <a:pt x="81" y="74"/>
                  </a:lnTo>
                  <a:lnTo>
                    <a:pt x="83" y="74"/>
                  </a:lnTo>
                  <a:lnTo>
                    <a:pt x="84" y="74"/>
                  </a:lnTo>
                  <a:lnTo>
                    <a:pt x="84" y="78"/>
                  </a:lnTo>
                  <a:lnTo>
                    <a:pt x="84" y="80"/>
                  </a:lnTo>
                  <a:lnTo>
                    <a:pt x="84" y="82"/>
                  </a:lnTo>
                  <a:lnTo>
                    <a:pt x="83" y="82"/>
                  </a:lnTo>
                  <a:lnTo>
                    <a:pt x="81" y="84"/>
                  </a:lnTo>
                  <a:lnTo>
                    <a:pt x="77" y="84"/>
                  </a:lnTo>
                  <a:lnTo>
                    <a:pt x="77" y="82"/>
                  </a:lnTo>
                  <a:lnTo>
                    <a:pt x="77" y="80"/>
                  </a:lnTo>
                  <a:lnTo>
                    <a:pt x="79" y="78"/>
                  </a:lnTo>
                  <a:lnTo>
                    <a:pt x="81" y="76"/>
                  </a:lnTo>
                  <a:lnTo>
                    <a:pt x="77" y="76"/>
                  </a:lnTo>
                  <a:lnTo>
                    <a:pt x="77" y="74"/>
                  </a:lnTo>
                  <a:lnTo>
                    <a:pt x="79" y="74"/>
                  </a:lnTo>
                  <a:close/>
                  <a:moveTo>
                    <a:pt x="34" y="69"/>
                  </a:moveTo>
                  <a:lnTo>
                    <a:pt x="38" y="71"/>
                  </a:lnTo>
                  <a:lnTo>
                    <a:pt x="38" y="71"/>
                  </a:lnTo>
                  <a:lnTo>
                    <a:pt x="34" y="69"/>
                  </a:lnTo>
                  <a:close/>
                  <a:moveTo>
                    <a:pt x="49" y="67"/>
                  </a:moveTo>
                  <a:lnTo>
                    <a:pt x="51" y="72"/>
                  </a:lnTo>
                  <a:lnTo>
                    <a:pt x="54" y="71"/>
                  </a:lnTo>
                  <a:lnTo>
                    <a:pt x="54" y="71"/>
                  </a:lnTo>
                  <a:lnTo>
                    <a:pt x="56" y="69"/>
                  </a:lnTo>
                  <a:lnTo>
                    <a:pt x="58" y="69"/>
                  </a:lnTo>
                  <a:lnTo>
                    <a:pt x="60" y="69"/>
                  </a:lnTo>
                  <a:lnTo>
                    <a:pt x="60" y="71"/>
                  </a:lnTo>
                  <a:lnTo>
                    <a:pt x="58" y="74"/>
                  </a:lnTo>
                  <a:lnTo>
                    <a:pt x="58" y="76"/>
                  </a:lnTo>
                  <a:lnTo>
                    <a:pt x="58" y="76"/>
                  </a:lnTo>
                  <a:lnTo>
                    <a:pt x="56" y="74"/>
                  </a:lnTo>
                  <a:lnTo>
                    <a:pt x="56" y="76"/>
                  </a:lnTo>
                  <a:lnTo>
                    <a:pt x="51" y="76"/>
                  </a:lnTo>
                  <a:lnTo>
                    <a:pt x="45" y="74"/>
                  </a:lnTo>
                  <a:lnTo>
                    <a:pt x="45" y="72"/>
                  </a:lnTo>
                  <a:lnTo>
                    <a:pt x="47" y="72"/>
                  </a:lnTo>
                  <a:lnTo>
                    <a:pt x="45" y="71"/>
                  </a:lnTo>
                  <a:lnTo>
                    <a:pt x="47" y="69"/>
                  </a:lnTo>
                  <a:lnTo>
                    <a:pt x="49" y="67"/>
                  </a:lnTo>
                  <a:close/>
                  <a:moveTo>
                    <a:pt x="66" y="65"/>
                  </a:moveTo>
                  <a:lnTo>
                    <a:pt x="66" y="67"/>
                  </a:lnTo>
                  <a:lnTo>
                    <a:pt x="64" y="67"/>
                  </a:lnTo>
                  <a:lnTo>
                    <a:pt x="62" y="69"/>
                  </a:lnTo>
                  <a:lnTo>
                    <a:pt x="60" y="69"/>
                  </a:lnTo>
                  <a:lnTo>
                    <a:pt x="62" y="67"/>
                  </a:lnTo>
                  <a:lnTo>
                    <a:pt x="66" y="65"/>
                  </a:lnTo>
                  <a:close/>
                  <a:moveTo>
                    <a:pt x="41" y="63"/>
                  </a:moveTo>
                  <a:lnTo>
                    <a:pt x="43" y="65"/>
                  </a:lnTo>
                  <a:lnTo>
                    <a:pt x="43" y="65"/>
                  </a:lnTo>
                  <a:lnTo>
                    <a:pt x="45" y="65"/>
                  </a:lnTo>
                  <a:lnTo>
                    <a:pt x="43" y="71"/>
                  </a:lnTo>
                  <a:lnTo>
                    <a:pt x="41" y="72"/>
                  </a:lnTo>
                  <a:lnTo>
                    <a:pt x="40" y="71"/>
                  </a:lnTo>
                  <a:lnTo>
                    <a:pt x="41" y="69"/>
                  </a:lnTo>
                  <a:lnTo>
                    <a:pt x="41" y="63"/>
                  </a:lnTo>
                  <a:close/>
                  <a:moveTo>
                    <a:pt x="101" y="58"/>
                  </a:moveTo>
                  <a:lnTo>
                    <a:pt x="103" y="59"/>
                  </a:lnTo>
                  <a:lnTo>
                    <a:pt x="107" y="65"/>
                  </a:lnTo>
                  <a:lnTo>
                    <a:pt x="105" y="67"/>
                  </a:lnTo>
                  <a:lnTo>
                    <a:pt x="101" y="65"/>
                  </a:lnTo>
                  <a:lnTo>
                    <a:pt x="99" y="63"/>
                  </a:lnTo>
                  <a:lnTo>
                    <a:pt x="101" y="58"/>
                  </a:lnTo>
                  <a:close/>
                  <a:moveTo>
                    <a:pt x="32" y="54"/>
                  </a:moveTo>
                  <a:lnTo>
                    <a:pt x="36" y="56"/>
                  </a:lnTo>
                  <a:lnTo>
                    <a:pt x="38" y="56"/>
                  </a:lnTo>
                  <a:lnTo>
                    <a:pt x="40" y="59"/>
                  </a:lnTo>
                  <a:lnTo>
                    <a:pt x="41" y="63"/>
                  </a:lnTo>
                  <a:lnTo>
                    <a:pt x="40" y="67"/>
                  </a:lnTo>
                  <a:lnTo>
                    <a:pt x="36" y="67"/>
                  </a:lnTo>
                  <a:lnTo>
                    <a:pt x="34" y="67"/>
                  </a:lnTo>
                  <a:lnTo>
                    <a:pt x="30" y="65"/>
                  </a:lnTo>
                  <a:lnTo>
                    <a:pt x="28" y="63"/>
                  </a:lnTo>
                  <a:lnTo>
                    <a:pt x="26" y="59"/>
                  </a:lnTo>
                  <a:lnTo>
                    <a:pt x="26" y="56"/>
                  </a:lnTo>
                  <a:lnTo>
                    <a:pt x="32" y="54"/>
                  </a:lnTo>
                  <a:close/>
                  <a:moveTo>
                    <a:pt x="68" y="50"/>
                  </a:moveTo>
                  <a:lnTo>
                    <a:pt x="68" y="56"/>
                  </a:lnTo>
                  <a:lnTo>
                    <a:pt x="66" y="54"/>
                  </a:lnTo>
                  <a:lnTo>
                    <a:pt x="68" y="50"/>
                  </a:lnTo>
                  <a:close/>
                  <a:moveTo>
                    <a:pt x="38" y="44"/>
                  </a:moveTo>
                  <a:lnTo>
                    <a:pt x="40" y="48"/>
                  </a:lnTo>
                  <a:lnTo>
                    <a:pt x="40" y="50"/>
                  </a:lnTo>
                  <a:lnTo>
                    <a:pt x="36" y="50"/>
                  </a:lnTo>
                  <a:lnTo>
                    <a:pt x="38" y="48"/>
                  </a:lnTo>
                  <a:lnTo>
                    <a:pt x="38" y="44"/>
                  </a:lnTo>
                  <a:close/>
                  <a:moveTo>
                    <a:pt x="66" y="43"/>
                  </a:moveTo>
                  <a:lnTo>
                    <a:pt x="66" y="44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62" y="54"/>
                  </a:lnTo>
                  <a:lnTo>
                    <a:pt x="62" y="56"/>
                  </a:lnTo>
                  <a:lnTo>
                    <a:pt x="66" y="58"/>
                  </a:lnTo>
                  <a:lnTo>
                    <a:pt x="66" y="59"/>
                  </a:lnTo>
                  <a:lnTo>
                    <a:pt x="64" y="61"/>
                  </a:lnTo>
                  <a:lnTo>
                    <a:pt x="60" y="63"/>
                  </a:lnTo>
                  <a:lnTo>
                    <a:pt x="60" y="65"/>
                  </a:lnTo>
                  <a:lnTo>
                    <a:pt x="58" y="67"/>
                  </a:lnTo>
                  <a:lnTo>
                    <a:pt x="56" y="67"/>
                  </a:lnTo>
                  <a:lnTo>
                    <a:pt x="54" y="65"/>
                  </a:lnTo>
                  <a:lnTo>
                    <a:pt x="56" y="63"/>
                  </a:lnTo>
                  <a:lnTo>
                    <a:pt x="56" y="63"/>
                  </a:lnTo>
                  <a:lnTo>
                    <a:pt x="53" y="61"/>
                  </a:lnTo>
                  <a:lnTo>
                    <a:pt x="51" y="61"/>
                  </a:lnTo>
                  <a:lnTo>
                    <a:pt x="49" y="59"/>
                  </a:lnTo>
                  <a:lnTo>
                    <a:pt x="49" y="56"/>
                  </a:lnTo>
                  <a:lnTo>
                    <a:pt x="47" y="54"/>
                  </a:lnTo>
                  <a:lnTo>
                    <a:pt x="47" y="50"/>
                  </a:lnTo>
                  <a:lnTo>
                    <a:pt x="49" y="50"/>
                  </a:lnTo>
                  <a:lnTo>
                    <a:pt x="49" y="48"/>
                  </a:lnTo>
                  <a:lnTo>
                    <a:pt x="51" y="46"/>
                  </a:lnTo>
                  <a:lnTo>
                    <a:pt x="53" y="48"/>
                  </a:lnTo>
                  <a:lnTo>
                    <a:pt x="53" y="50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8" y="52"/>
                  </a:lnTo>
                  <a:lnTo>
                    <a:pt x="58" y="50"/>
                  </a:lnTo>
                  <a:lnTo>
                    <a:pt x="56" y="48"/>
                  </a:lnTo>
                  <a:lnTo>
                    <a:pt x="54" y="46"/>
                  </a:lnTo>
                  <a:lnTo>
                    <a:pt x="56" y="44"/>
                  </a:lnTo>
                  <a:lnTo>
                    <a:pt x="62" y="43"/>
                  </a:lnTo>
                  <a:lnTo>
                    <a:pt x="66" y="43"/>
                  </a:lnTo>
                  <a:close/>
                  <a:moveTo>
                    <a:pt x="15" y="22"/>
                  </a:moveTo>
                  <a:lnTo>
                    <a:pt x="15" y="24"/>
                  </a:lnTo>
                  <a:lnTo>
                    <a:pt x="11" y="28"/>
                  </a:lnTo>
                  <a:lnTo>
                    <a:pt x="10" y="28"/>
                  </a:lnTo>
                  <a:lnTo>
                    <a:pt x="10" y="26"/>
                  </a:lnTo>
                  <a:lnTo>
                    <a:pt x="11" y="22"/>
                  </a:lnTo>
                  <a:lnTo>
                    <a:pt x="15" y="22"/>
                  </a:lnTo>
                  <a:close/>
                  <a:moveTo>
                    <a:pt x="28" y="22"/>
                  </a:moveTo>
                  <a:lnTo>
                    <a:pt x="32" y="24"/>
                  </a:lnTo>
                  <a:lnTo>
                    <a:pt x="32" y="28"/>
                  </a:lnTo>
                  <a:lnTo>
                    <a:pt x="30" y="29"/>
                  </a:lnTo>
                  <a:lnTo>
                    <a:pt x="32" y="29"/>
                  </a:lnTo>
                  <a:lnTo>
                    <a:pt x="34" y="31"/>
                  </a:lnTo>
                  <a:lnTo>
                    <a:pt x="36" y="33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3" y="35"/>
                  </a:lnTo>
                  <a:lnTo>
                    <a:pt x="43" y="39"/>
                  </a:lnTo>
                  <a:lnTo>
                    <a:pt x="41" y="41"/>
                  </a:lnTo>
                  <a:lnTo>
                    <a:pt x="41" y="39"/>
                  </a:lnTo>
                  <a:lnTo>
                    <a:pt x="40" y="41"/>
                  </a:lnTo>
                  <a:lnTo>
                    <a:pt x="38" y="39"/>
                  </a:lnTo>
                  <a:lnTo>
                    <a:pt x="34" y="39"/>
                  </a:lnTo>
                  <a:lnTo>
                    <a:pt x="32" y="41"/>
                  </a:lnTo>
                  <a:lnTo>
                    <a:pt x="34" y="44"/>
                  </a:lnTo>
                  <a:lnTo>
                    <a:pt x="34" y="48"/>
                  </a:lnTo>
                  <a:lnTo>
                    <a:pt x="30" y="50"/>
                  </a:lnTo>
                  <a:lnTo>
                    <a:pt x="28" y="48"/>
                  </a:lnTo>
                  <a:lnTo>
                    <a:pt x="26" y="52"/>
                  </a:lnTo>
                  <a:lnTo>
                    <a:pt x="28" y="52"/>
                  </a:lnTo>
                  <a:lnTo>
                    <a:pt x="21" y="56"/>
                  </a:lnTo>
                  <a:lnTo>
                    <a:pt x="21" y="58"/>
                  </a:lnTo>
                  <a:lnTo>
                    <a:pt x="23" y="59"/>
                  </a:lnTo>
                  <a:lnTo>
                    <a:pt x="23" y="61"/>
                  </a:lnTo>
                  <a:lnTo>
                    <a:pt x="21" y="63"/>
                  </a:lnTo>
                  <a:lnTo>
                    <a:pt x="21" y="65"/>
                  </a:lnTo>
                  <a:lnTo>
                    <a:pt x="23" y="65"/>
                  </a:lnTo>
                  <a:lnTo>
                    <a:pt x="25" y="69"/>
                  </a:lnTo>
                  <a:lnTo>
                    <a:pt x="23" y="71"/>
                  </a:lnTo>
                  <a:lnTo>
                    <a:pt x="25" y="71"/>
                  </a:lnTo>
                  <a:lnTo>
                    <a:pt x="21" y="71"/>
                  </a:lnTo>
                  <a:lnTo>
                    <a:pt x="19" y="71"/>
                  </a:lnTo>
                  <a:lnTo>
                    <a:pt x="13" y="69"/>
                  </a:lnTo>
                  <a:lnTo>
                    <a:pt x="8" y="69"/>
                  </a:lnTo>
                  <a:lnTo>
                    <a:pt x="8" y="65"/>
                  </a:lnTo>
                  <a:lnTo>
                    <a:pt x="10" y="65"/>
                  </a:lnTo>
                  <a:lnTo>
                    <a:pt x="8" y="59"/>
                  </a:lnTo>
                  <a:lnTo>
                    <a:pt x="4" y="56"/>
                  </a:lnTo>
                  <a:lnTo>
                    <a:pt x="2" y="58"/>
                  </a:lnTo>
                  <a:lnTo>
                    <a:pt x="0" y="56"/>
                  </a:lnTo>
                  <a:lnTo>
                    <a:pt x="2" y="52"/>
                  </a:lnTo>
                  <a:lnTo>
                    <a:pt x="6" y="50"/>
                  </a:lnTo>
                  <a:lnTo>
                    <a:pt x="4" y="46"/>
                  </a:lnTo>
                  <a:lnTo>
                    <a:pt x="4" y="43"/>
                  </a:lnTo>
                  <a:lnTo>
                    <a:pt x="2" y="43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4" y="39"/>
                  </a:lnTo>
                  <a:lnTo>
                    <a:pt x="4" y="35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10" y="33"/>
                  </a:lnTo>
                  <a:lnTo>
                    <a:pt x="13" y="31"/>
                  </a:lnTo>
                  <a:lnTo>
                    <a:pt x="11" y="29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7" y="29"/>
                  </a:lnTo>
                  <a:lnTo>
                    <a:pt x="15" y="31"/>
                  </a:lnTo>
                  <a:lnTo>
                    <a:pt x="15" y="33"/>
                  </a:lnTo>
                  <a:lnTo>
                    <a:pt x="19" y="31"/>
                  </a:lnTo>
                  <a:lnTo>
                    <a:pt x="21" y="33"/>
                  </a:lnTo>
                  <a:lnTo>
                    <a:pt x="21" y="31"/>
                  </a:lnTo>
                  <a:lnTo>
                    <a:pt x="19" y="29"/>
                  </a:lnTo>
                  <a:lnTo>
                    <a:pt x="19" y="28"/>
                  </a:lnTo>
                  <a:lnTo>
                    <a:pt x="17" y="24"/>
                  </a:lnTo>
                  <a:lnTo>
                    <a:pt x="19" y="22"/>
                  </a:lnTo>
                  <a:lnTo>
                    <a:pt x="21" y="22"/>
                  </a:lnTo>
                  <a:lnTo>
                    <a:pt x="23" y="22"/>
                  </a:lnTo>
                  <a:lnTo>
                    <a:pt x="28" y="22"/>
                  </a:lnTo>
                  <a:close/>
                  <a:moveTo>
                    <a:pt x="41" y="11"/>
                  </a:moveTo>
                  <a:lnTo>
                    <a:pt x="45" y="11"/>
                  </a:lnTo>
                  <a:lnTo>
                    <a:pt x="43" y="13"/>
                  </a:lnTo>
                  <a:lnTo>
                    <a:pt x="40" y="13"/>
                  </a:lnTo>
                  <a:lnTo>
                    <a:pt x="41" y="11"/>
                  </a:lnTo>
                  <a:close/>
                  <a:moveTo>
                    <a:pt x="36" y="0"/>
                  </a:moveTo>
                  <a:lnTo>
                    <a:pt x="38" y="1"/>
                  </a:lnTo>
                  <a:lnTo>
                    <a:pt x="34" y="5"/>
                  </a:lnTo>
                  <a:lnTo>
                    <a:pt x="36" y="9"/>
                  </a:lnTo>
                  <a:lnTo>
                    <a:pt x="34" y="11"/>
                  </a:lnTo>
                  <a:lnTo>
                    <a:pt x="36" y="15"/>
                  </a:lnTo>
                  <a:lnTo>
                    <a:pt x="32" y="20"/>
                  </a:lnTo>
                  <a:lnTo>
                    <a:pt x="30" y="20"/>
                  </a:lnTo>
                  <a:lnTo>
                    <a:pt x="28" y="20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19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0" y="24"/>
                  </a:lnTo>
                  <a:lnTo>
                    <a:pt x="8" y="26"/>
                  </a:lnTo>
                  <a:lnTo>
                    <a:pt x="10" y="29"/>
                  </a:lnTo>
                  <a:lnTo>
                    <a:pt x="6" y="26"/>
                  </a:lnTo>
                  <a:lnTo>
                    <a:pt x="4" y="28"/>
                  </a:lnTo>
                  <a:lnTo>
                    <a:pt x="2" y="26"/>
                  </a:lnTo>
                  <a:lnTo>
                    <a:pt x="6" y="24"/>
                  </a:lnTo>
                  <a:lnTo>
                    <a:pt x="6" y="20"/>
                  </a:lnTo>
                  <a:lnTo>
                    <a:pt x="8" y="20"/>
                  </a:lnTo>
                  <a:lnTo>
                    <a:pt x="10" y="20"/>
                  </a:lnTo>
                  <a:lnTo>
                    <a:pt x="13" y="16"/>
                  </a:lnTo>
                  <a:lnTo>
                    <a:pt x="17" y="16"/>
                  </a:lnTo>
                  <a:lnTo>
                    <a:pt x="21" y="15"/>
                  </a:lnTo>
                  <a:lnTo>
                    <a:pt x="23" y="11"/>
                  </a:lnTo>
                  <a:lnTo>
                    <a:pt x="25" y="7"/>
                  </a:lnTo>
                  <a:lnTo>
                    <a:pt x="28" y="7"/>
                  </a:lnTo>
                  <a:lnTo>
                    <a:pt x="32" y="5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94">
              <a:extLst>
                <a:ext uri="{FF2B5EF4-FFF2-40B4-BE49-F238E27FC236}">
                  <a16:creationId xmlns:a16="http://schemas.microsoft.com/office/drawing/2014/main" id="{456E0D9E-E25D-408F-8550-982E3EAF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00285" y="6137551"/>
              <a:ext cx="1812937" cy="2129884"/>
            </a:xfrm>
            <a:custGeom>
              <a:avLst/>
              <a:gdLst>
                <a:gd name="T0" fmla="*/ 57 w 143"/>
                <a:gd name="T1" fmla="*/ 2 h 168"/>
                <a:gd name="T2" fmla="*/ 58 w 143"/>
                <a:gd name="T3" fmla="*/ 11 h 168"/>
                <a:gd name="T4" fmla="*/ 66 w 143"/>
                <a:gd name="T5" fmla="*/ 15 h 168"/>
                <a:gd name="T6" fmla="*/ 73 w 143"/>
                <a:gd name="T7" fmla="*/ 17 h 168"/>
                <a:gd name="T8" fmla="*/ 79 w 143"/>
                <a:gd name="T9" fmla="*/ 17 h 168"/>
                <a:gd name="T10" fmla="*/ 75 w 143"/>
                <a:gd name="T11" fmla="*/ 22 h 168"/>
                <a:gd name="T12" fmla="*/ 85 w 143"/>
                <a:gd name="T13" fmla="*/ 24 h 168"/>
                <a:gd name="T14" fmla="*/ 94 w 143"/>
                <a:gd name="T15" fmla="*/ 15 h 168"/>
                <a:gd name="T16" fmla="*/ 103 w 143"/>
                <a:gd name="T17" fmla="*/ 11 h 168"/>
                <a:gd name="T18" fmla="*/ 98 w 143"/>
                <a:gd name="T19" fmla="*/ 15 h 168"/>
                <a:gd name="T20" fmla="*/ 107 w 143"/>
                <a:gd name="T21" fmla="*/ 13 h 168"/>
                <a:gd name="T22" fmla="*/ 118 w 143"/>
                <a:gd name="T23" fmla="*/ 18 h 168"/>
                <a:gd name="T24" fmla="*/ 126 w 143"/>
                <a:gd name="T25" fmla="*/ 28 h 168"/>
                <a:gd name="T26" fmla="*/ 133 w 143"/>
                <a:gd name="T27" fmla="*/ 43 h 168"/>
                <a:gd name="T28" fmla="*/ 133 w 143"/>
                <a:gd name="T29" fmla="*/ 56 h 168"/>
                <a:gd name="T30" fmla="*/ 135 w 143"/>
                <a:gd name="T31" fmla="*/ 69 h 168"/>
                <a:gd name="T32" fmla="*/ 143 w 143"/>
                <a:gd name="T33" fmla="*/ 88 h 168"/>
                <a:gd name="T34" fmla="*/ 131 w 143"/>
                <a:gd name="T35" fmla="*/ 90 h 168"/>
                <a:gd name="T36" fmla="*/ 120 w 143"/>
                <a:gd name="T37" fmla="*/ 93 h 168"/>
                <a:gd name="T38" fmla="*/ 109 w 143"/>
                <a:gd name="T39" fmla="*/ 101 h 168"/>
                <a:gd name="T40" fmla="*/ 96 w 143"/>
                <a:gd name="T41" fmla="*/ 104 h 168"/>
                <a:gd name="T42" fmla="*/ 105 w 143"/>
                <a:gd name="T43" fmla="*/ 119 h 168"/>
                <a:gd name="T44" fmla="*/ 118 w 143"/>
                <a:gd name="T45" fmla="*/ 131 h 168"/>
                <a:gd name="T46" fmla="*/ 122 w 143"/>
                <a:gd name="T47" fmla="*/ 144 h 168"/>
                <a:gd name="T48" fmla="*/ 111 w 143"/>
                <a:gd name="T49" fmla="*/ 157 h 168"/>
                <a:gd name="T50" fmla="*/ 111 w 143"/>
                <a:gd name="T51" fmla="*/ 162 h 168"/>
                <a:gd name="T52" fmla="*/ 94 w 143"/>
                <a:gd name="T53" fmla="*/ 166 h 168"/>
                <a:gd name="T54" fmla="*/ 83 w 143"/>
                <a:gd name="T55" fmla="*/ 164 h 168"/>
                <a:gd name="T56" fmla="*/ 73 w 143"/>
                <a:gd name="T57" fmla="*/ 168 h 168"/>
                <a:gd name="T58" fmla="*/ 62 w 143"/>
                <a:gd name="T59" fmla="*/ 166 h 168"/>
                <a:gd name="T60" fmla="*/ 53 w 143"/>
                <a:gd name="T61" fmla="*/ 162 h 168"/>
                <a:gd name="T62" fmla="*/ 43 w 143"/>
                <a:gd name="T63" fmla="*/ 161 h 168"/>
                <a:gd name="T64" fmla="*/ 36 w 143"/>
                <a:gd name="T65" fmla="*/ 164 h 168"/>
                <a:gd name="T66" fmla="*/ 29 w 143"/>
                <a:gd name="T67" fmla="*/ 159 h 168"/>
                <a:gd name="T68" fmla="*/ 32 w 143"/>
                <a:gd name="T69" fmla="*/ 144 h 168"/>
                <a:gd name="T70" fmla="*/ 32 w 143"/>
                <a:gd name="T71" fmla="*/ 133 h 168"/>
                <a:gd name="T72" fmla="*/ 19 w 143"/>
                <a:gd name="T73" fmla="*/ 131 h 168"/>
                <a:gd name="T74" fmla="*/ 10 w 143"/>
                <a:gd name="T75" fmla="*/ 125 h 168"/>
                <a:gd name="T76" fmla="*/ 8 w 143"/>
                <a:gd name="T77" fmla="*/ 114 h 168"/>
                <a:gd name="T78" fmla="*/ 2 w 143"/>
                <a:gd name="T79" fmla="*/ 101 h 168"/>
                <a:gd name="T80" fmla="*/ 0 w 143"/>
                <a:gd name="T81" fmla="*/ 91 h 168"/>
                <a:gd name="T82" fmla="*/ 4 w 143"/>
                <a:gd name="T83" fmla="*/ 75 h 168"/>
                <a:gd name="T84" fmla="*/ 19 w 143"/>
                <a:gd name="T85" fmla="*/ 69 h 168"/>
                <a:gd name="T86" fmla="*/ 21 w 143"/>
                <a:gd name="T87" fmla="*/ 60 h 168"/>
                <a:gd name="T88" fmla="*/ 15 w 143"/>
                <a:gd name="T89" fmla="*/ 52 h 168"/>
                <a:gd name="T90" fmla="*/ 23 w 143"/>
                <a:gd name="T91" fmla="*/ 46 h 168"/>
                <a:gd name="T92" fmla="*/ 25 w 143"/>
                <a:gd name="T93" fmla="*/ 43 h 168"/>
                <a:gd name="T94" fmla="*/ 19 w 143"/>
                <a:gd name="T95" fmla="*/ 32 h 168"/>
                <a:gd name="T96" fmla="*/ 32 w 143"/>
                <a:gd name="T97" fmla="*/ 35 h 168"/>
                <a:gd name="T98" fmla="*/ 36 w 143"/>
                <a:gd name="T99" fmla="*/ 32 h 168"/>
                <a:gd name="T100" fmla="*/ 43 w 143"/>
                <a:gd name="T101" fmla="*/ 41 h 168"/>
                <a:gd name="T102" fmla="*/ 42 w 143"/>
                <a:gd name="T103" fmla="*/ 28 h 168"/>
                <a:gd name="T104" fmla="*/ 57 w 143"/>
                <a:gd name="T105" fmla="*/ 32 h 168"/>
                <a:gd name="T106" fmla="*/ 47 w 143"/>
                <a:gd name="T107" fmla="*/ 24 h 168"/>
                <a:gd name="T108" fmla="*/ 45 w 143"/>
                <a:gd name="T109" fmla="*/ 17 h 168"/>
                <a:gd name="T110" fmla="*/ 45 w 143"/>
                <a:gd name="T111" fmla="*/ 11 h 168"/>
                <a:gd name="T112" fmla="*/ 42 w 143"/>
                <a:gd name="T113" fmla="*/ 3 h 168"/>
                <a:gd name="T114" fmla="*/ 45 w 143"/>
                <a:gd name="T115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3" h="168">
                  <a:moveTo>
                    <a:pt x="45" y="0"/>
                  </a:moveTo>
                  <a:lnTo>
                    <a:pt x="51" y="2"/>
                  </a:lnTo>
                  <a:lnTo>
                    <a:pt x="53" y="2"/>
                  </a:lnTo>
                  <a:lnTo>
                    <a:pt x="57" y="2"/>
                  </a:lnTo>
                  <a:lnTo>
                    <a:pt x="58" y="5"/>
                  </a:lnTo>
                  <a:lnTo>
                    <a:pt x="62" y="5"/>
                  </a:lnTo>
                  <a:lnTo>
                    <a:pt x="60" y="9"/>
                  </a:lnTo>
                  <a:lnTo>
                    <a:pt x="58" y="11"/>
                  </a:lnTo>
                  <a:lnTo>
                    <a:pt x="60" y="13"/>
                  </a:lnTo>
                  <a:lnTo>
                    <a:pt x="62" y="13"/>
                  </a:lnTo>
                  <a:lnTo>
                    <a:pt x="64" y="17"/>
                  </a:lnTo>
                  <a:lnTo>
                    <a:pt x="66" y="15"/>
                  </a:lnTo>
                  <a:lnTo>
                    <a:pt x="68" y="13"/>
                  </a:lnTo>
                  <a:lnTo>
                    <a:pt x="68" y="11"/>
                  </a:lnTo>
                  <a:lnTo>
                    <a:pt x="70" y="13"/>
                  </a:lnTo>
                  <a:lnTo>
                    <a:pt x="73" y="17"/>
                  </a:lnTo>
                  <a:lnTo>
                    <a:pt x="75" y="15"/>
                  </a:lnTo>
                  <a:lnTo>
                    <a:pt x="77" y="13"/>
                  </a:lnTo>
                  <a:lnTo>
                    <a:pt x="79" y="13"/>
                  </a:lnTo>
                  <a:lnTo>
                    <a:pt x="79" y="17"/>
                  </a:lnTo>
                  <a:lnTo>
                    <a:pt x="77" y="18"/>
                  </a:lnTo>
                  <a:lnTo>
                    <a:pt x="75" y="18"/>
                  </a:lnTo>
                  <a:lnTo>
                    <a:pt x="72" y="20"/>
                  </a:lnTo>
                  <a:lnTo>
                    <a:pt x="75" y="22"/>
                  </a:lnTo>
                  <a:lnTo>
                    <a:pt x="77" y="22"/>
                  </a:lnTo>
                  <a:lnTo>
                    <a:pt x="81" y="22"/>
                  </a:lnTo>
                  <a:lnTo>
                    <a:pt x="81" y="24"/>
                  </a:lnTo>
                  <a:lnTo>
                    <a:pt x="85" y="24"/>
                  </a:lnTo>
                  <a:lnTo>
                    <a:pt x="86" y="20"/>
                  </a:lnTo>
                  <a:lnTo>
                    <a:pt x="88" y="18"/>
                  </a:lnTo>
                  <a:lnTo>
                    <a:pt x="94" y="17"/>
                  </a:lnTo>
                  <a:lnTo>
                    <a:pt x="94" y="15"/>
                  </a:lnTo>
                  <a:lnTo>
                    <a:pt x="98" y="13"/>
                  </a:lnTo>
                  <a:lnTo>
                    <a:pt x="98" y="11"/>
                  </a:lnTo>
                  <a:lnTo>
                    <a:pt x="100" y="11"/>
                  </a:lnTo>
                  <a:lnTo>
                    <a:pt x="103" y="11"/>
                  </a:lnTo>
                  <a:lnTo>
                    <a:pt x="101" y="13"/>
                  </a:lnTo>
                  <a:lnTo>
                    <a:pt x="100" y="15"/>
                  </a:lnTo>
                  <a:lnTo>
                    <a:pt x="100" y="13"/>
                  </a:lnTo>
                  <a:lnTo>
                    <a:pt x="98" y="15"/>
                  </a:lnTo>
                  <a:lnTo>
                    <a:pt x="98" y="17"/>
                  </a:lnTo>
                  <a:lnTo>
                    <a:pt x="101" y="15"/>
                  </a:lnTo>
                  <a:lnTo>
                    <a:pt x="105" y="15"/>
                  </a:lnTo>
                  <a:lnTo>
                    <a:pt x="107" y="13"/>
                  </a:lnTo>
                  <a:lnTo>
                    <a:pt x="109" y="15"/>
                  </a:lnTo>
                  <a:lnTo>
                    <a:pt x="111" y="15"/>
                  </a:lnTo>
                  <a:lnTo>
                    <a:pt x="115" y="20"/>
                  </a:lnTo>
                  <a:lnTo>
                    <a:pt x="118" y="18"/>
                  </a:lnTo>
                  <a:lnTo>
                    <a:pt x="120" y="22"/>
                  </a:lnTo>
                  <a:lnTo>
                    <a:pt x="120" y="26"/>
                  </a:lnTo>
                  <a:lnTo>
                    <a:pt x="124" y="28"/>
                  </a:lnTo>
                  <a:lnTo>
                    <a:pt x="126" y="28"/>
                  </a:lnTo>
                  <a:lnTo>
                    <a:pt x="128" y="30"/>
                  </a:lnTo>
                  <a:lnTo>
                    <a:pt x="131" y="30"/>
                  </a:lnTo>
                  <a:lnTo>
                    <a:pt x="133" y="37"/>
                  </a:lnTo>
                  <a:lnTo>
                    <a:pt x="133" y="43"/>
                  </a:lnTo>
                  <a:lnTo>
                    <a:pt x="128" y="45"/>
                  </a:lnTo>
                  <a:lnTo>
                    <a:pt x="128" y="46"/>
                  </a:lnTo>
                  <a:lnTo>
                    <a:pt x="133" y="52"/>
                  </a:lnTo>
                  <a:lnTo>
                    <a:pt x="133" y="56"/>
                  </a:lnTo>
                  <a:lnTo>
                    <a:pt x="135" y="60"/>
                  </a:lnTo>
                  <a:lnTo>
                    <a:pt x="135" y="61"/>
                  </a:lnTo>
                  <a:lnTo>
                    <a:pt x="137" y="65"/>
                  </a:lnTo>
                  <a:lnTo>
                    <a:pt x="135" y="69"/>
                  </a:lnTo>
                  <a:lnTo>
                    <a:pt x="139" y="75"/>
                  </a:lnTo>
                  <a:lnTo>
                    <a:pt x="141" y="76"/>
                  </a:lnTo>
                  <a:lnTo>
                    <a:pt x="143" y="78"/>
                  </a:lnTo>
                  <a:lnTo>
                    <a:pt x="143" y="88"/>
                  </a:lnTo>
                  <a:lnTo>
                    <a:pt x="141" y="90"/>
                  </a:lnTo>
                  <a:lnTo>
                    <a:pt x="139" y="90"/>
                  </a:lnTo>
                  <a:lnTo>
                    <a:pt x="137" y="91"/>
                  </a:lnTo>
                  <a:lnTo>
                    <a:pt x="131" y="90"/>
                  </a:lnTo>
                  <a:lnTo>
                    <a:pt x="131" y="93"/>
                  </a:lnTo>
                  <a:lnTo>
                    <a:pt x="128" y="95"/>
                  </a:lnTo>
                  <a:lnTo>
                    <a:pt x="126" y="93"/>
                  </a:lnTo>
                  <a:lnTo>
                    <a:pt x="120" y="93"/>
                  </a:lnTo>
                  <a:lnTo>
                    <a:pt x="118" y="97"/>
                  </a:lnTo>
                  <a:lnTo>
                    <a:pt x="115" y="97"/>
                  </a:lnTo>
                  <a:lnTo>
                    <a:pt x="111" y="101"/>
                  </a:lnTo>
                  <a:lnTo>
                    <a:pt x="109" y="101"/>
                  </a:lnTo>
                  <a:lnTo>
                    <a:pt x="103" y="106"/>
                  </a:lnTo>
                  <a:lnTo>
                    <a:pt x="100" y="104"/>
                  </a:lnTo>
                  <a:lnTo>
                    <a:pt x="98" y="103"/>
                  </a:lnTo>
                  <a:lnTo>
                    <a:pt x="96" y="104"/>
                  </a:lnTo>
                  <a:lnTo>
                    <a:pt x="96" y="106"/>
                  </a:lnTo>
                  <a:lnTo>
                    <a:pt x="101" y="110"/>
                  </a:lnTo>
                  <a:lnTo>
                    <a:pt x="105" y="116"/>
                  </a:lnTo>
                  <a:lnTo>
                    <a:pt x="105" y="119"/>
                  </a:lnTo>
                  <a:lnTo>
                    <a:pt x="105" y="121"/>
                  </a:lnTo>
                  <a:lnTo>
                    <a:pt x="109" y="123"/>
                  </a:lnTo>
                  <a:lnTo>
                    <a:pt x="115" y="127"/>
                  </a:lnTo>
                  <a:lnTo>
                    <a:pt x="118" y="131"/>
                  </a:lnTo>
                  <a:lnTo>
                    <a:pt x="124" y="138"/>
                  </a:lnTo>
                  <a:lnTo>
                    <a:pt x="124" y="142"/>
                  </a:lnTo>
                  <a:lnTo>
                    <a:pt x="124" y="144"/>
                  </a:lnTo>
                  <a:lnTo>
                    <a:pt x="122" y="144"/>
                  </a:lnTo>
                  <a:lnTo>
                    <a:pt x="120" y="147"/>
                  </a:lnTo>
                  <a:lnTo>
                    <a:pt x="116" y="149"/>
                  </a:lnTo>
                  <a:lnTo>
                    <a:pt x="111" y="155"/>
                  </a:lnTo>
                  <a:lnTo>
                    <a:pt x="111" y="157"/>
                  </a:lnTo>
                  <a:lnTo>
                    <a:pt x="115" y="159"/>
                  </a:lnTo>
                  <a:lnTo>
                    <a:pt x="116" y="162"/>
                  </a:lnTo>
                  <a:lnTo>
                    <a:pt x="115" y="164"/>
                  </a:lnTo>
                  <a:lnTo>
                    <a:pt x="111" y="162"/>
                  </a:lnTo>
                  <a:lnTo>
                    <a:pt x="107" y="162"/>
                  </a:lnTo>
                  <a:lnTo>
                    <a:pt x="103" y="162"/>
                  </a:lnTo>
                  <a:lnTo>
                    <a:pt x="100" y="162"/>
                  </a:lnTo>
                  <a:lnTo>
                    <a:pt x="94" y="166"/>
                  </a:lnTo>
                  <a:lnTo>
                    <a:pt x="92" y="166"/>
                  </a:lnTo>
                  <a:lnTo>
                    <a:pt x="88" y="166"/>
                  </a:lnTo>
                  <a:lnTo>
                    <a:pt x="86" y="166"/>
                  </a:lnTo>
                  <a:lnTo>
                    <a:pt x="83" y="164"/>
                  </a:lnTo>
                  <a:lnTo>
                    <a:pt x="79" y="164"/>
                  </a:lnTo>
                  <a:lnTo>
                    <a:pt x="75" y="164"/>
                  </a:lnTo>
                  <a:lnTo>
                    <a:pt x="75" y="166"/>
                  </a:lnTo>
                  <a:lnTo>
                    <a:pt x="73" y="168"/>
                  </a:lnTo>
                  <a:lnTo>
                    <a:pt x="70" y="166"/>
                  </a:lnTo>
                  <a:lnTo>
                    <a:pt x="68" y="164"/>
                  </a:lnTo>
                  <a:lnTo>
                    <a:pt x="64" y="166"/>
                  </a:lnTo>
                  <a:lnTo>
                    <a:pt x="62" y="166"/>
                  </a:lnTo>
                  <a:lnTo>
                    <a:pt x="60" y="166"/>
                  </a:lnTo>
                  <a:lnTo>
                    <a:pt x="60" y="166"/>
                  </a:lnTo>
                  <a:lnTo>
                    <a:pt x="55" y="162"/>
                  </a:lnTo>
                  <a:lnTo>
                    <a:pt x="53" y="162"/>
                  </a:lnTo>
                  <a:lnTo>
                    <a:pt x="51" y="164"/>
                  </a:lnTo>
                  <a:lnTo>
                    <a:pt x="49" y="162"/>
                  </a:lnTo>
                  <a:lnTo>
                    <a:pt x="47" y="159"/>
                  </a:lnTo>
                  <a:lnTo>
                    <a:pt x="43" y="161"/>
                  </a:lnTo>
                  <a:lnTo>
                    <a:pt x="45" y="162"/>
                  </a:lnTo>
                  <a:lnTo>
                    <a:pt x="43" y="164"/>
                  </a:lnTo>
                  <a:lnTo>
                    <a:pt x="40" y="164"/>
                  </a:lnTo>
                  <a:lnTo>
                    <a:pt x="36" y="164"/>
                  </a:lnTo>
                  <a:lnTo>
                    <a:pt x="34" y="164"/>
                  </a:lnTo>
                  <a:lnTo>
                    <a:pt x="34" y="164"/>
                  </a:lnTo>
                  <a:lnTo>
                    <a:pt x="32" y="161"/>
                  </a:lnTo>
                  <a:lnTo>
                    <a:pt x="29" y="159"/>
                  </a:lnTo>
                  <a:lnTo>
                    <a:pt x="29" y="155"/>
                  </a:lnTo>
                  <a:lnTo>
                    <a:pt x="30" y="149"/>
                  </a:lnTo>
                  <a:lnTo>
                    <a:pt x="32" y="146"/>
                  </a:lnTo>
                  <a:lnTo>
                    <a:pt x="32" y="144"/>
                  </a:lnTo>
                  <a:lnTo>
                    <a:pt x="34" y="138"/>
                  </a:lnTo>
                  <a:lnTo>
                    <a:pt x="38" y="134"/>
                  </a:lnTo>
                  <a:lnTo>
                    <a:pt x="34" y="133"/>
                  </a:lnTo>
                  <a:lnTo>
                    <a:pt x="32" y="133"/>
                  </a:lnTo>
                  <a:lnTo>
                    <a:pt x="29" y="131"/>
                  </a:lnTo>
                  <a:lnTo>
                    <a:pt x="25" y="133"/>
                  </a:lnTo>
                  <a:lnTo>
                    <a:pt x="23" y="131"/>
                  </a:lnTo>
                  <a:lnTo>
                    <a:pt x="19" y="131"/>
                  </a:lnTo>
                  <a:lnTo>
                    <a:pt x="17" y="133"/>
                  </a:lnTo>
                  <a:lnTo>
                    <a:pt x="14" y="129"/>
                  </a:lnTo>
                  <a:lnTo>
                    <a:pt x="14" y="127"/>
                  </a:lnTo>
                  <a:lnTo>
                    <a:pt x="10" y="125"/>
                  </a:lnTo>
                  <a:lnTo>
                    <a:pt x="10" y="125"/>
                  </a:lnTo>
                  <a:lnTo>
                    <a:pt x="12" y="119"/>
                  </a:lnTo>
                  <a:lnTo>
                    <a:pt x="10" y="118"/>
                  </a:lnTo>
                  <a:lnTo>
                    <a:pt x="8" y="114"/>
                  </a:lnTo>
                  <a:lnTo>
                    <a:pt x="4" y="110"/>
                  </a:lnTo>
                  <a:lnTo>
                    <a:pt x="4" y="110"/>
                  </a:lnTo>
                  <a:lnTo>
                    <a:pt x="6" y="104"/>
                  </a:lnTo>
                  <a:lnTo>
                    <a:pt x="2" y="101"/>
                  </a:lnTo>
                  <a:lnTo>
                    <a:pt x="4" y="99"/>
                  </a:lnTo>
                  <a:lnTo>
                    <a:pt x="0" y="93"/>
                  </a:lnTo>
                  <a:lnTo>
                    <a:pt x="2" y="91"/>
                  </a:lnTo>
                  <a:lnTo>
                    <a:pt x="0" y="91"/>
                  </a:lnTo>
                  <a:lnTo>
                    <a:pt x="2" y="88"/>
                  </a:lnTo>
                  <a:lnTo>
                    <a:pt x="4" y="82"/>
                  </a:lnTo>
                  <a:lnTo>
                    <a:pt x="2" y="76"/>
                  </a:lnTo>
                  <a:lnTo>
                    <a:pt x="4" y="75"/>
                  </a:lnTo>
                  <a:lnTo>
                    <a:pt x="8" y="71"/>
                  </a:lnTo>
                  <a:lnTo>
                    <a:pt x="12" y="71"/>
                  </a:lnTo>
                  <a:lnTo>
                    <a:pt x="15" y="71"/>
                  </a:lnTo>
                  <a:lnTo>
                    <a:pt x="19" y="69"/>
                  </a:lnTo>
                  <a:lnTo>
                    <a:pt x="17" y="67"/>
                  </a:lnTo>
                  <a:lnTo>
                    <a:pt x="19" y="65"/>
                  </a:lnTo>
                  <a:lnTo>
                    <a:pt x="19" y="61"/>
                  </a:lnTo>
                  <a:lnTo>
                    <a:pt x="21" y="60"/>
                  </a:lnTo>
                  <a:lnTo>
                    <a:pt x="19" y="58"/>
                  </a:lnTo>
                  <a:lnTo>
                    <a:pt x="14" y="58"/>
                  </a:lnTo>
                  <a:lnTo>
                    <a:pt x="14" y="56"/>
                  </a:lnTo>
                  <a:lnTo>
                    <a:pt x="15" y="52"/>
                  </a:lnTo>
                  <a:lnTo>
                    <a:pt x="19" y="54"/>
                  </a:lnTo>
                  <a:lnTo>
                    <a:pt x="21" y="52"/>
                  </a:lnTo>
                  <a:lnTo>
                    <a:pt x="21" y="48"/>
                  </a:lnTo>
                  <a:lnTo>
                    <a:pt x="23" y="46"/>
                  </a:lnTo>
                  <a:lnTo>
                    <a:pt x="23" y="45"/>
                  </a:lnTo>
                  <a:lnTo>
                    <a:pt x="23" y="43"/>
                  </a:lnTo>
                  <a:lnTo>
                    <a:pt x="23" y="43"/>
                  </a:lnTo>
                  <a:lnTo>
                    <a:pt x="25" y="43"/>
                  </a:lnTo>
                  <a:lnTo>
                    <a:pt x="23" y="39"/>
                  </a:lnTo>
                  <a:lnTo>
                    <a:pt x="19" y="39"/>
                  </a:lnTo>
                  <a:lnTo>
                    <a:pt x="17" y="35"/>
                  </a:lnTo>
                  <a:lnTo>
                    <a:pt x="19" y="32"/>
                  </a:lnTo>
                  <a:lnTo>
                    <a:pt x="27" y="30"/>
                  </a:lnTo>
                  <a:lnTo>
                    <a:pt x="29" y="30"/>
                  </a:lnTo>
                  <a:lnTo>
                    <a:pt x="32" y="32"/>
                  </a:lnTo>
                  <a:lnTo>
                    <a:pt x="32" y="35"/>
                  </a:lnTo>
                  <a:lnTo>
                    <a:pt x="34" y="39"/>
                  </a:lnTo>
                  <a:lnTo>
                    <a:pt x="36" y="37"/>
                  </a:lnTo>
                  <a:lnTo>
                    <a:pt x="36" y="33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40" y="33"/>
                  </a:lnTo>
                  <a:lnTo>
                    <a:pt x="40" y="37"/>
                  </a:lnTo>
                  <a:lnTo>
                    <a:pt x="43" y="41"/>
                  </a:lnTo>
                  <a:lnTo>
                    <a:pt x="42" y="37"/>
                  </a:lnTo>
                  <a:lnTo>
                    <a:pt x="42" y="33"/>
                  </a:lnTo>
                  <a:lnTo>
                    <a:pt x="40" y="30"/>
                  </a:lnTo>
                  <a:lnTo>
                    <a:pt x="42" y="28"/>
                  </a:lnTo>
                  <a:lnTo>
                    <a:pt x="45" y="26"/>
                  </a:lnTo>
                  <a:lnTo>
                    <a:pt x="47" y="28"/>
                  </a:lnTo>
                  <a:lnTo>
                    <a:pt x="51" y="26"/>
                  </a:lnTo>
                  <a:lnTo>
                    <a:pt x="57" y="32"/>
                  </a:lnTo>
                  <a:lnTo>
                    <a:pt x="64" y="33"/>
                  </a:lnTo>
                  <a:lnTo>
                    <a:pt x="57" y="32"/>
                  </a:lnTo>
                  <a:lnTo>
                    <a:pt x="51" y="26"/>
                  </a:lnTo>
                  <a:lnTo>
                    <a:pt x="47" y="24"/>
                  </a:lnTo>
                  <a:lnTo>
                    <a:pt x="45" y="24"/>
                  </a:lnTo>
                  <a:lnTo>
                    <a:pt x="45" y="20"/>
                  </a:lnTo>
                  <a:lnTo>
                    <a:pt x="47" y="18"/>
                  </a:lnTo>
                  <a:lnTo>
                    <a:pt x="45" y="17"/>
                  </a:lnTo>
                  <a:lnTo>
                    <a:pt x="45" y="13"/>
                  </a:lnTo>
                  <a:lnTo>
                    <a:pt x="42" y="15"/>
                  </a:lnTo>
                  <a:lnTo>
                    <a:pt x="42" y="11"/>
                  </a:lnTo>
                  <a:lnTo>
                    <a:pt x="45" y="11"/>
                  </a:lnTo>
                  <a:lnTo>
                    <a:pt x="47" y="11"/>
                  </a:lnTo>
                  <a:lnTo>
                    <a:pt x="43" y="7"/>
                  </a:lnTo>
                  <a:lnTo>
                    <a:pt x="43" y="5"/>
                  </a:lnTo>
                  <a:lnTo>
                    <a:pt x="42" y="3"/>
                  </a:lnTo>
                  <a:lnTo>
                    <a:pt x="40" y="3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97">
              <a:extLst>
                <a:ext uri="{FF2B5EF4-FFF2-40B4-BE49-F238E27FC236}">
                  <a16:creationId xmlns:a16="http://schemas.microsoft.com/office/drawing/2014/main" id="{153AAA49-F5CE-468E-B217-7AEADD85E3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31210" y="6581278"/>
              <a:ext cx="760672" cy="709960"/>
            </a:xfrm>
            <a:custGeom>
              <a:avLst/>
              <a:gdLst>
                <a:gd name="T0" fmla="*/ 9 w 60"/>
                <a:gd name="T1" fmla="*/ 43 h 56"/>
                <a:gd name="T2" fmla="*/ 8 w 60"/>
                <a:gd name="T3" fmla="*/ 41 h 56"/>
                <a:gd name="T4" fmla="*/ 9 w 60"/>
                <a:gd name="T5" fmla="*/ 41 h 56"/>
                <a:gd name="T6" fmla="*/ 9 w 60"/>
                <a:gd name="T7" fmla="*/ 38 h 56"/>
                <a:gd name="T8" fmla="*/ 13 w 60"/>
                <a:gd name="T9" fmla="*/ 41 h 56"/>
                <a:gd name="T10" fmla="*/ 9 w 60"/>
                <a:gd name="T11" fmla="*/ 40 h 56"/>
                <a:gd name="T12" fmla="*/ 8 w 60"/>
                <a:gd name="T13" fmla="*/ 38 h 56"/>
                <a:gd name="T14" fmla="*/ 54 w 60"/>
                <a:gd name="T15" fmla="*/ 4 h 56"/>
                <a:gd name="T16" fmla="*/ 60 w 60"/>
                <a:gd name="T17" fmla="*/ 8 h 56"/>
                <a:gd name="T18" fmla="*/ 60 w 60"/>
                <a:gd name="T19" fmla="*/ 10 h 56"/>
                <a:gd name="T20" fmla="*/ 58 w 60"/>
                <a:gd name="T21" fmla="*/ 13 h 56"/>
                <a:gd name="T22" fmla="*/ 56 w 60"/>
                <a:gd name="T23" fmla="*/ 19 h 56"/>
                <a:gd name="T24" fmla="*/ 51 w 60"/>
                <a:gd name="T25" fmla="*/ 21 h 56"/>
                <a:gd name="T26" fmla="*/ 56 w 60"/>
                <a:gd name="T27" fmla="*/ 23 h 56"/>
                <a:gd name="T28" fmla="*/ 56 w 60"/>
                <a:gd name="T29" fmla="*/ 26 h 56"/>
                <a:gd name="T30" fmla="*/ 54 w 60"/>
                <a:gd name="T31" fmla="*/ 32 h 56"/>
                <a:gd name="T32" fmla="*/ 52 w 60"/>
                <a:gd name="T33" fmla="*/ 36 h 56"/>
                <a:gd name="T34" fmla="*/ 45 w 60"/>
                <a:gd name="T35" fmla="*/ 36 h 56"/>
                <a:gd name="T36" fmla="*/ 39 w 60"/>
                <a:gd name="T37" fmla="*/ 41 h 56"/>
                <a:gd name="T38" fmla="*/ 39 w 60"/>
                <a:gd name="T39" fmla="*/ 53 h 56"/>
                <a:gd name="T40" fmla="*/ 36 w 60"/>
                <a:gd name="T41" fmla="*/ 56 h 56"/>
                <a:gd name="T42" fmla="*/ 34 w 60"/>
                <a:gd name="T43" fmla="*/ 51 h 56"/>
                <a:gd name="T44" fmla="*/ 28 w 60"/>
                <a:gd name="T45" fmla="*/ 49 h 56"/>
                <a:gd name="T46" fmla="*/ 23 w 60"/>
                <a:gd name="T47" fmla="*/ 47 h 56"/>
                <a:gd name="T48" fmla="*/ 17 w 60"/>
                <a:gd name="T49" fmla="*/ 49 h 56"/>
                <a:gd name="T50" fmla="*/ 13 w 60"/>
                <a:gd name="T51" fmla="*/ 51 h 56"/>
                <a:gd name="T52" fmla="*/ 8 w 60"/>
                <a:gd name="T53" fmla="*/ 53 h 56"/>
                <a:gd name="T54" fmla="*/ 4 w 60"/>
                <a:gd name="T55" fmla="*/ 51 h 56"/>
                <a:gd name="T56" fmla="*/ 0 w 60"/>
                <a:gd name="T57" fmla="*/ 47 h 56"/>
                <a:gd name="T58" fmla="*/ 4 w 60"/>
                <a:gd name="T59" fmla="*/ 47 h 56"/>
                <a:gd name="T60" fmla="*/ 9 w 60"/>
                <a:gd name="T61" fmla="*/ 49 h 56"/>
                <a:gd name="T62" fmla="*/ 9 w 60"/>
                <a:gd name="T63" fmla="*/ 47 h 56"/>
                <a:gd name="T64" fmla="*/ 8 w 60"/>
                <a:gd name="T65" fmla="*/ 45 h 56"/>
                <a:gd name="T66" fmla="*/ 4 w 60"/>
                <a:gd name="T67" fmla="*/ 43 h 56"/>
                <a:gd name="T68" fmla="*/ 9 w 60"/>
                <a:gd name="T69" fmla="*/ 45 h 56"/>
                <a:gd name="T70" fmla="*/ 15 w 60"/>
                <a:gd name="T71" fmla="*/ 47 h 56"/>
                <a:gd name="T72" fmla="*/ 13 w 60"/>
                <a:gd name="T73" fmla="*/ 45 h 56"/>
                <a:gd name="T74" fmla="*/ 11 w 60"/>
                <a:gd name="T75" fmla="*/ 41 h 56"/>
                <a:gd name="T76" fmla="*/ 19 w 60"/>
                <a:gd name="T77" fmla="*/ 41 h 56"/>
                <a:gd name="T78" fmla="*/ 11 w 60"/>
                <a:gd name="T79" fmla="*/ 36 h 56"/>
                <a:gd name="T80" fmla="*/ 13 w 60"/>
                <a:gd name="T81" fmla="*/ 32 h 56"/>
                <a:gd name="T82" fmla="*/ 15 w 60"/>
                <a:gd name="T83" fmla="*/ 26 h 56"/>
                <a:gd name="T84" fmla="*/ 15 w 60"/>
                <a:gd name="T85" fmla="*/ 19 h 56"/>
                <a:gd name="T86" fmla="*/ 19 w 60"/>
                <a:gd name="T87" fmla="*/ 13 h 56"/>
                <a:gd name="T88" fmla="*/ 24 w 60"/>
                <a:gd name="T89" fmla="*/ 11 h 56"/>
                <a:gd name="T90" fmla="*/ 34 w 60"/>
                <a:gd name="T91" fmla="*/ 4 h 56"/>
                <a:gd name="T92" fmla="*/ 39 w 60"/>
                <a:gd name="T93" fmla="*/ 4 h 56"/>
                <a:gd name="T94" fmla="*/ 45 w 60"/>
                <a:gd name="T95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0" h="56">
                  <a:moveTo>
                    <a:pt x="9" y="41"/>
                  </a:moveTo>
                  <a:lnTo>
                    <a:pt x="9" y="43"/>
                  </a:lnTo>
                  <a:lnTo>
                    <a:pt x="9" y="43"/>
                  </a:lnTo>
                  <a:lnTo>
                    <a:pt x="8" y="41"/>
                  </a:lnTo>
                  <a:lnTo>
                    <a:pt x="6" y="41"/>
                  </a:lnTo>
                  <a:lnTo>
                    <a:pt x="9" y="41"/>
                  </a:lnTo>
                  <a:close/>
                  <a:moveTo>
                    <a:pt x="8" y="38"/>
                  </a:moveTo>
                  <a:lnTo>
                    <a:pt x="9" y="38"/>
                  </a:lnTo>
                  <a:lnTo>
                    <a:pt x="13" y="40"/>
                  </a:lnTo>
                  <a:lnTo>
                    <a:pt x="13" y="41"/>
                  </a:lnTo>
                  <a:lnTo>
                    <a:pt x="11" y="40"/>
                  </a:lnTo>
                  <a:lnTo>
                    <a:pt x="9" y="40"/>
                  </a:lnTo>
                  <a:lnTo>
                    <a:pt x="8" y="40"/>
                  </a:lnTo>
                  <a:lnTo>
                    <a:pt x="8" y="38"/>
                  </a:lnTo>
                  <a:close/>
                  <a:moveTo>
                    <a:pt x="51" y="0"/>
                  </a:moveTo>
                  <a:lnTo>
                    <a:pt x="54" y="4"/>
                  </a:lnTo>
                  <a:lnTo>
                    <a:pt x="58" y="6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10"/>
                  </a:lnTo>
                  <a:lnTo>
                    <a:pt x="60" y="11"/>
                  </a:lnTo>
                  <a:lnTo>
                    <a:pt x="58" y="13"/>
                  </a:lnTo>
                  <a:lnTo>
                    <a:pt x="58" y="17"/>
                  </a:lnTo>
                  <a:lnTo>
                    <a:pt x="56" y="19"/>
                  </a:lnTo>
                  <a:lnTo>
                    <a:pt x="52" y="17"/>
                  </a:lnTo>
                  <a:lnTo>
                    <a:pt x="51" y="21"/>
                  </a:lnTo>
                  <a:lnTo>
                    <a:pt x="51" y="23"/>
                  </a:lnTo>
                  <a:lnTo>
                    <a:pt x="56" y="23"/>
                  </a:lnTo>
                  <a:lnTo>
                    <a:pt x="58" y="25"/>
                  </a:lnTo>
                  <a:lnTo>
                    <a:pt x="56" y="26"/>
                  </a:lnTo>
                  <a:lnTo>
                    <a:pt x="56" y="30"/>
                  </a:lnTo>
                  <a:lnTo>
                    <a:pt x="54" y="32"/>
                  </a:lnTo>
                  <a:lnTo>
                    <a:pt x="56" y="34"/>
                  </a:lnTo>
                  <a:lnTo>
                    <a:pt x="52" y="36"/>
                  </a:lnTo>
                  <a:lnTo>
                    <a:pt x="49" y="36"/>
                  </a:lnTo>
                  <a:lnTo>
                    <a:pt x="45" y="36"/>
                  </a:lnTo>
                  <a:lnTo>
                    <a:pt x="41" y="40"/>
                  </a:lnTo>
                  <a:lnTo>
                    <a:pt x="39" y="41"/>
                  </a:lnTo>
                  <a:lnTo>
                    <a:pt x="41" y="47"/>
                  </a:lnTo>
                  <a:lnTo>
                    <a:pt x="39" y="53"/>
                  </a:lnTo>
                  <a:lnTo>
                    <a:pt x="37" y="56"/>
                  </a:lnTo>
                  <a:lnTo>
                    <a:pt x="36" y="56"/>
                  </a:lnTo>
                  <a:lnTo>
                    <a:pt x="36" y="53"/>
                  </a:lnTo>
                  <a:lnTo>
                    <a:pt x="34" y="51"/>
                  </a:lnTo>
                  <a:lnTo>
                    <a:pt x="28" y="51"/>
                  </a:lnTo>
                  <a:lnTo>
                    <a:pt x="28" y="49"/>
                  </a:lnTo>
                  <a:lnTo>
                    <a:pt x="24" y="49"/>
                  </a:lnTo>
                  <a:lnTo>
                    <a:pt x="23" y="47"/>
                  </a:lnTo>
                  <a:lnTo>
                    <a:pt x="17" y="47"/>
                  </a:lnTo>
                  <a:lnTo>
                    <a:pt x="17" y="49"/>
                  </a:lnTo>
                  <a:lnTo>
                    <a:pt x="13" y="49"/>
                  </a:lnTo>
                  <a:lnTo>
                    <a:pt x="13" y="51"/>
                  </a:lnTo>
                  <a:lnTo>
                    <a:pt x="9" y="51"/>
                  </a:lnTo>
                  <a:lnTo>
                    <a:pt x="8" y="53"/>
                  </a:lnTo>
                  <a:lnTo>
                    <a:pt x="8" y="51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4" y="47"/>
                  </a:lnTo>
                  <a:lnTo>
                    <a:pt x="8" y="49"/>
                  </a:lnTo>
                  <a:lnTo>
                    <a:pt x="9" y="49"/>
                  </a:lnTo>
                  <a:lnTo>
                    <a:pt x="13" y="51"/>
                  </a:lnTo>
                  <a:lnTo>
                    <a:pt x="9" y="47"/>
                  </a:lnTo>
                  <a:lnTo>
                    <a:pt x="9" y="49"/>
                  </a:lnTo>
                  <a:lnTo>
                    <a:pt x="8" y="45"/>
                  </a:lnTo>
                  <a:lnTo>
                    <a:pt x="4" y="45"/>
                  </a:lnTo>
                  <a:lnTo>
                    <a:pt x="4" y="43"/>
                  </a:lnTo>
                  <a:lnTo>
                    <a:pt x="6" y="43"/>
                  </a:lnTo>
                  <a:lnTo>
                    <a:pt x="9" y="45"/>
                  </a:lnTo>
                  <a:lnTo>
                    <a:pt x="11" y="47"/>
                  </a:lnTo>
                  <a:lnTo>
                    <a:pt x="15" y="47"/>
                  </a:lnTo>
                  <a:lnTo>
                    <a:pt x="15" y="45"/>
                  </a:lnTo>
                  <a:lnTo>
                    <a:pt x="13" y="45"/>
                  </a:lnTo>
                  <a:lnTo>
                    <a:pt x="11" y="43"/>
                  </a:lnTo>
                  <a:lnTo>
                    <a:pt x="11" y="41"/>
                  </a:lnTo>
                  <a:lnTo>
                    <a:pt x="13" y="41"/>
                  </a:lnTo>
                  <a:lnTo>
                    <a:pt x="19" y="41"/>
                  </a:lnTo>
                  <a:lnTo>
                    <a:pt x="15" y="40"/>
                  </a:lnTo>
                  <a:lnTo>
                    <a:pt x="11" y="36"/>
                  </a:lnTo>
                  <a:lnTo>
                    <a:pt x="11" y="34"/>
                  </a:lnTo>
                  <a:lnTo>
                    <a:pt x="13" y="32"/>
                  </a:lnTo>
                  <a:lnTo>
                    <a:pt x="15" y="30"/>
                  </a:lnTo>
                  <a:lnTo>
                    <a:pt x="15" y="26"/>
                  </a:lnTo>
                  <a:lnTo>
                    <a:pt x="17" y="23"/>
                  </a:lnTo>
                  <a:lnTo>
                    <a:pt x="15" y="19"/>
                  </a:lnTo>
                  <a:lnTo>
                    <a:pt x="19" y="17"/>
                  </a:lnTo>
                  <a:lnTo>
                    <a:pt x="19" y="13"/>
                  </a:lnTo>
                  <a:lnTo>
                    <a:pt x="23" y="11"/>
                  </a:lnTo>
                  <a:lnTo>
                    <a:pt x="24" y="11"/>
                  </a:lnTo>
                  <a:lnTo>
                    <a:pt x="28" y="10"/>
                  </a:lnTo>
                  <a:lnTo>
                    <a:pt x="34" y="4"/>
                  </a:lnTo>
                  <a:lnTo>
                    <a:pt x="37" y="4"/>
                  </a:lnTo>
                  <a:lnTo>
                    <a:pt x="39" y="4"/>
                  </a:lnTo>
                  <a:lnTo>
                    <a:pt x="43" y="4"/>
                  </a:lnTo>
                  <a:lnTo>
                    <a:pt x="45" y="2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98">
              <a:extLst>
                <a:ext uri="{FF2B5EF4-FFF2-40B4-BE49-F238E27FC236}">
                  <a16:creationId xmlns:a16="http://schemas.microsoft.com/office/drawing/2014/main" id="{7D7A7864-79B6-48B9-8D55-4D4C54255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5142" y="7177135"/>
              <a:ext cx="621220" cy="519798"/>
            </a:xfrm>
            <a:custGeom>
              <a:avLst/>
              <a:gdLst>
                <a:gd name="T0" fmla="*/ 23 w 49"/>
                <a:gd name="T1" fmla="*/ 0 h 41"/>
                <a:gd name="T2" fmla="*/ 29 w 49"/>
                <a:gd name="T3" fmla="*/ 0 h 41"/>
                <a:gd name="T4" fmla="*/ 30 w 49"/>
                <a:gd name="T5" fmla="*/ 2 h 41"/>
                <a:gd name="T6" fmla="*/ 34 w 49"/>
                <a:gd name="T7" fmla="*/ 2 h 41"/>
                <a:gd name="T8" fmla="*/ 34 w 49"/>
                <a:gd name="T9" fmla="*/ 4 h 41"/>
                <a:gd name="T10" fmla="*/ 40 w 49"/>
                <a:gd name="T11" fmla="*/ 4 h 41"/>
                <a:gd name="T12" fmla="*/ 42 w 49"/>
                <a:gd name="T13" fmla="*/ 6 h 41"/>
                <a:gd name="T14" fmla="*/ 42 w 49"/>
                <a:gd name="T15" fmla="*/ 9 h 41"/>
                <a:gd name="T16" fmla="*/ 45 w 49"/>
                <a:gd name="T17" fmla="*/ 9 h 41"/>
                <a:gd name="T18" fmla="*/ 43 w 49"/>
                <a:gd name="T19" fmla="*/ 11 h 41"/>
                <a:gd name="T20" fmla="*/ 47 w 49"/>
                <a:gd name="T21" fmla="*/ 17 h 41"/>
                <a:gd name="T22" fmla="*/ 45 w 49"/>
                <a:gd name="T23" fmla="*/ 19 h 41"/>
                <a:gd name="T24" fmla="*/ 49 w 49"/>
                <a:gd name="T25" fmla="*/ 22 h 41"/>
                <a:gd name="T26" fmla="*/ 47 w 49"/>
                <a:gd name="T27" fmla="*/ 28 h 41"/>
                <a:gd name="T28" fmla="*/ 45 w 49"/>
                <a:gd name="T29" fmla="*/ 28 h 41"/>
                <a:gd name="T30" fmla="*/ 43 w 49"/>
                <a:gd name="T31" fmla="*/ 30 h 41"/>
                <a:gd name="T32" fmla="*/ 42 w 49"/>
                <a:gd name="T33" fmla="*/ 32 h 41"/>
                <a:gd name="T34" fmla="*/ 43 w 49"/>
                <a:gd name="T35" fmla="*/ 34 h 41"/>
                <a:gd name="T36" fmla="*/ 43 w 49"/>
                <a:gd name="T37" fmla="*/ 36 h 41"/>
                <a:gd name="T38" fmla="*/ 45 w 49"/>
                <a:gd name="T39" fmla="*/ 37 h 41"/>
                <a:gd name="T40" fmla="*/ 45 w 49"/>
                <a:gd name="T41" fmla="*/ 39 h 41"/>
                <a:gd name="T42" fmla="*/ 42 w 49"/>
                <a:gd name="T43" fmla="*/ 39 h 41"/>
                <a:gd name="T44" fmla="*/ 42 w 49"/>
                <a:gd name="T45" fmla="*/ 41 h 41"/>
                <a:gd name="T46" fmla="*/ 38 w 49"/>
                <a:gd name="T47" fmla="*/ 37 h 41"/>
                <a:gd name="T48" fmla="*/ 34 w 49"/>
                <a:gd name="T49" fmla="*/ 37 h 41"/>
                <a:gd name="T50" fmla="*/ 30 w 49"/>
                <a:gd name="T51" fmla="*/ 34 h 41"/>
                <a:gd name="T52" fmla="*/ 29 w 49"/>
                <a:gd name="T53" fmla="*/ 32 h 41"/>
                <a:gd name="T54" fmla="*/ 27 w 49"/>
                <a:gd name="T55" fmla="*/ 30 h 41"/>
                <a:gd name="T56" fmla="*/ 25 w 49"/>
                <a:gd name="T57" fmla="*/ 30 h 41"/>
                <a:gd name="T58" fmla="*/ 23 w 49"/>
                <a:gd name="T59" fmla="*/ 32 h 41"/>
                <a:gd name="T60" fmla="*/ 19 w 49"/>
                <a:gd name="T61" fmla="*/ 30 h 41"/>
                <a:gd name="T62" fmla="*/ 19 w 49"/>
                <a:gd name="T63" fmla="*/ 26 h 41"/>
                <a:gd name="T64" fmla="*/ 17 w 49"/>
                <a:gd name="T65" fmla="*/ 24 h 41"/>
                <a:gd name="T66" fmla="*/ 15 w 49"/>
                <a:gd name="T67" fmla="*/ 22 h 41"/>
                <a:gd name="T68" fmla="*/ 14 w 49"/>
                <a:gd name="T69" fmla="*/ 22 h 41"/>
                <a:gd name="T70" fmla="*/ 8 w 49"/>
                <a:gd name="T71" fmla="*/ 19 h 41"/>
                <a:gd name="T72" fmla="*/ 8 w 49"/>
                <a:gd name="T73" fmla="*/ 17 h 41"/>
                <a:gd name="T74" fmla="*/ 4 w 49"/>
                <a:gd name="T75" fmla="*/ 15 h 41"/>
                <a:gd name="T76" fmla="*/ 2 w 49"/>
                <a:gd name="T77" fmla="*/ 9 h 41"/>
                <a:gd name="T78" fmla="*/ 0 w 49"/>
                <a:gd name="T79" fmla="*/ 8 h 41"/>
                <a:gd name="T80" fmla="*/ 2 w 49"/>
                <a:gd name="T81" fmla="*/ 4 h 41"/>
                <a:gd name="T82" fmla="*/ 6 w 49"/>
                <a:gd name="T83" fmla="*/ 0 h 41"/>
                <a:gd name="T84" fmla="*/ 8 w 49"/>
                <a:gd name="T85" fmla="*/ 2 h 41"/>
                <a:gd name="T86" fmla="*/ 10 w 49"/>
                <a:gd name="T87" fmla="*/ 4 h 41"/>
                <a:gd name="T88" fmla="*/ 14 w 49"/>
                <a:gd name="T89" fmla="*/ 4 h 41"/>
                <a:gd name="T90" fmla="*/ 14 w 49"/>
                <a:gd name="T91" fmla="*/ 6 h 41"/>
                <a:gd name="T92" fmla="*/ 15 w 49"/>
                <a:gd name="T93" fmla="*/ 4 h 41"/>
                <a:gd name="T94" fmla="*/ 19 w 49"/>
                <a:gd name="T95" fmla="*/ 4 h 41"/>
                <a:gd name="T96" fmla="*/ 19 w 49"/>
                <a:gd name="T97" fmla="*/ 2 h 41"/>
                <a:gd name="T98" fmla="*/ 23 w 49"/>
                <a:gd name="T99" fmla="*/ 2 h 41"/>
                <a:gd name="T100" fmla="*/ 23 w 49"/>
                <a:gd name="T10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9" h="41">
                  <a:moveTo>
                    <a:pt x="23" y="0"/>
                  </a:moveTo>
                  <a:lnTo>
                    <a:pt x="29" y="0"/>
                  </a:lnTo>
                  <a:lnTo>
                    <a:pt x="30" y="2"/>
                  </a:lnTo>
                  <a:lnTo>
                    <a:pt x="34" y="2"/>
                  </a:lnTo>
                  <a:lnTo>
                    <a:pt x="34" y="4"/>
                  </a:lnTo>
                  <a:lnTo>
                    <a:pt x="40" y="4"/>
                  </a:lnTo>
                  <a:lnTo>
                    <a:pt x="42" y="6"/>
                  </a:lnTo>
                  <a:lnTo>
                    <a:pt x="42" y="9"/>
                  </a:lnTo>
                  <a:lnTo>
                    <a:pt x="45" y="9"/>
                  </a:lnTo>
                  <a:lnTo>
                    <a:pt x="43" y="11"/>
                  </a:lnTo>
                  <a:lnTo>
                    <a:pt x="47" y="17"/>
                  </a:lnTo>
                  <a:lnTo>
                    <a:pt x="45" y="19"/>
                  </a:lnTo>
                  <a:lnTo>
                    <a:pt x="49" y="22"/>
                  </a:lnTo>
                  <a:lnTo>
                    <a:pt x="47" y="28"/>
                  </a:lnTo>
                  <a:lnTo>
                    <a:pt x="45" y="28"/>
                  </a:lnTo>
                  <a:lnTo>
                    <a:pt x="43" y="30"/>
                  </a:lnTo>
                  <a:lnTo>
                    <a:pt x="42" y="32"/>
                  </a:lnTo>
                  <a:lnTo>
                    <a:pt x="43" y="34"/>
                  </a:lnTo>
                  <a:lnTo>
                    <a:pt x="43" y="36"/>
                  </a:lnTo>
                  <a:lnTo>
                    <a:pt x="45" y="37"/>
                  </a:lnTo>
                  <a:lnTo>
                    <a:pt x="45" y="39"/>
                  </a:lnTo>
                  <a:lnTo>
                    <a:pt x="42" y="39"/>
                  </a:lnTo>
                  <a:lnTo>
                    <a:pt x="42" y="41"/>
                  </a:lnTo>
                  <a:lnTo>
                    <a:pt x="38" y="37"/>
                  </a:lnTo>
                  <a:lnTo>
                    <a:pt x="34" y="37"/>
                  </a:lnTo>
                  <a:lnTo>
                    <a:pt x="30" y="34"/>
                  </a:lnTo>
                  <a:lnTo>
                    <a:pt x="29" y="32"/>
                  </a:lnTo>
                  <a:lnTo>
                    <a:pt x="27" y="30"/>
                  </a:lnTo>
                  <a:lnTo>
                    <a:pt x="25" y="30"/>
                  </a:lnTo>
                  <a:lnTo>
                    <a:pt x="23" y="32"/>
                  </a:lnTo>
                  <a:lnTo>
                    <a:pt x="19" y="30"/>
                  </a:lnTo>
                  <a:lnTo>
                    <a:pt x="19" y="26"/>
                  </a:lnTo>
                  <a:lnTo>
                    <a:pt x="17" y="24"/>
                  </a:lnTo>
                  <a:lnTo>
                    <a:pt x="15" y="22"/>
                  </a:lnTo>
                  <a:lnTo>
                    <a:pt x="14" y="22"/>
                  </a:lnTo>
                  <a:lnTo>
                    <a:pt x="8" y="19"/>
                  </a:lnTo>
                  <a:lnTo>
                    <a:pt x="8" y="17"/>
                  </a:lnTo>
                  <a:lnTo>
                    <a:pt x="4" y="15"/>
                  </a:lnTo>
                  <a:lnTo>
                    <a:pt x="2" y="9"/>
                  </a:lnTo>
                  <a:lnTo>
                    <a:pt x="0" y="8"/>
                  </a:lnTo>
                  <a:lnTo>
                    <a:pt x="2" y="4"/>
                  </a:lnTo>
                  <a:lnTo>
                    <a:pt x="6" y="0"/>
                  </a:lnTo>
                  <a:lnTo>
                    <a:pt x="8" y="2"/>
                  </a:lnTo>
                  <a:lnTo>
                    <a:pt x="10" y="4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5" y="4"/>
                  </a:lnTo>
                  <a:lnTo>
                    <a:pt x="19" y="4"/>
                  </a:lnTo>
                  <a:lnTo>
                    <a:pt x="19" y="2"/>
                  </a:lnTo>
                  <a:lnTo>
                    <a:pt x="23" y="2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99">
              <a:extLst>
                <a:ext uri="{FF2B5EF4-FFF2-40B4-BE49-F238E27FC236}">
                  <a16:creationId xmlns:a16="http://schemas.microsoft.com/office/drawing/2014/main" id="{74FBE8EE-3536-4F6F-B560-91CA431FB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87612" y="7532116"/>
              <a:ext cx="164816" cy="190172"/>
            </a:xfrm>
            <a:custGeom>
              <a:avLst/>
              <a:gdLst>
                <a:gd name="T0" fmla="*/ 3 w 13"/>
                <a:gd name="T1" fmla="*/ 0 h 15"/>
                <a:gd name="T2" fmla="*/ 5 w 13"/>
                <a:gd name="T3" fmla="*/ 0 h 15"/>
                <a:gd name="T4" fmla="*/ 9 w 13"/>
                <a:gd name="T5" fmla="*/ 4 h 15"/>
                <a:gd name="T6" fmla="*/ 11 w 13"/>
                <a:gd name="T7" fmla="*/ 8 h 15"/>
                <a:gd name="T8" fmla="*/ 13 w 13"/>
                <a:gd name="T9" fmla="*/ 9 h 15"/>
                <a:gd name="T10" fmla="*/ 11 w 13"/>
                <a:gd name="T11" fmla="*/ 15 h 15"/>
                <a:gd name="T12" fmla="*/ 9 w 13"/>
                <a:gd name="T13" fmla="*/ 15 h 15"/>
                <a:gd name="T14" fmla="*/ 5 w 13"/>
                <a:gd name="T15" fmla="*/ 15 h 15"/>
                <a:gd name="T16" fmla="*/ 3 w 13"/>
                <a:gd name="T17" fmla="*/ 11 h 15"/>
                <a:gd name="T18" fmla="*/ 3 w 13"/>
                <a:gd name="T19" fmla="*/ 11 h 15"/>
                <a:gd name="T20" fmla="*/ 3 w 13"/>
                <a:gd name="T21" fmla="*/ 9 h 15"/>
                <a:gd name="T22" fmla="*/ 1 w 13"/>
                <a:gd name="T23" fmla="*/ 8 h 15"/>
                <a:gd name="T24" fmla="*/ 1 w 13"/>
                <a:gd name="T25" fmla="*/ 6 h 15"/>
                <a:gd name="T26" fmla="*/ 0 w 13"/>
                <a:gd name="T27" fmla="*/ 4 h 15"/>
                <a:gd name="T28" fmla="*/ 1 w 13"/>
                <a:gd name="T29" fmla="*/ 2 h 15"/>
                <a:gd name="T30" fmla="*/ 3 w 13"/>
                <a:gd name="T3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5">
                  <a:moveTo>
                    <a:pt x="3" y="0"/>
                  </a:moveTo>
                  <a:lnTo>
                    <a:pt x="5" y="0"/>
                  </a:lnTo>
                  <a:lnTo>
                    <a:pt x="9" y="4"/>
                  </a:lnTo>
                  <a:lnTo>
                    <a:pt x="11" y="8"/>
                  </a:lnTo>
                  <a:lnTo>
                    <a:pt x="13" y="9"/>
                  </a:lnTo>
                  <a:lnTo>
                    <a:pt x="11" y="15"/>
                  </a:lnTo>
                  <a:lnTo>
                    <a:pt x="9" y="15"/>
                  </a:lnTo>
                  <a:lnTo>
                    <a:pt x="5" y="15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9"/>
                  </a:lnTo>
                  <a:lnTo>
                    <a:pt x="1" y="8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112">
              <a:extLst>
                <a:ext uri="{FF2B5EF4-FFF2-40B4-BE49-F238E27FC236}">
                  <a16:creationId xmlns:a16="http://schemas.microsoft.com/office/drawing/2014/main" id="{6589038C-82E7-460C-AA35-6C61C375D5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30500" y="9592040"/>
              <a:ext cx="2843556" cy="1131992"/>
            </a:xfrm>
            <a:custGeom>
              <a:avLst/>
              <a:gdLst>
                <a:gd name="T0" fmla="*/ 37 w 314"/>
                <a:gd name="T1" fmla="*/ 115 h 125"/>
                <a:gd name="T2" fmla="*/ 2 w 314"/>
                <a:gd name="T3" fmla="*/ 41 h 125"/>
                <a:gd name="T4" fmla="*/ 18 w 314"/>
                <a:gd name="T5" fmla="*/ 0 h 125"/>
                <a:gd name="T6" fmla="*/ 35 w 314"/>
                <a:gd name="T7" fmla="*/ 9 h 125"/>
                <a:gd name="T8" fmla="*/ 50 w 314"/>
                <a:gd name="T9" fmla="*/ 22 h 125"/>
                <a:gd name="T10" fmla="*/ 35 w 314"/>
                <a:gd name="T11" fmla="*/ 24 h 125"/>
                <a:gd name="T12" fmla="*/ 9 w 314"/>
                <a:gd name="T13" fmla="*/ 41 h 125"/>
                <a:gd name="T14" fmla="*/ 13 w 314"/>
                <a:gd name="T15" fmla="*/ 31 h 125"/>
                <a:gd name="T16" fmla="*/ 5 w 314"/>
                <a:gd name="T17" fmla="*/ 28 h 125"/>
                <a:gd name="T18" fmla="*/ 15 w 314"/>
                <a:gd name="T19" fmla="*/ 11 h 125"/>
                <a:gd name="T20" fmla="*/ 18 w 314"/>
                <a:gd name="T21" fmla="*/ 0 h 125"/>
                <a:gd name="T22" fmla="*/ 155 w 314"/>
                <a:gd name="T23" fmla="*/ 7 h 125"/>
                <a:gd name="T24" fmla="*/ 166 w 314"/>
                <a:gd name="T25" fmla="*/ 11 h 125"/>
                <a:gd name="T26" fmla="*/ 181 w 314"/>
                <a:gd name="T27" fmla="*/ 16 h 125"/>
                <a:gd name="T28" fmla="*/ 202 w 314"/>
                <a:gd name="T29" fmla="*/ 22 h 125"/>
                <a:gd name="T30" fmla="*/ 222 w 314"/>
                <a:gd name="T31" fmla="*/ 18 h 125"/>
                <a:gd name="T32" fmla="*/ 239 w 314"/>
                <a:gd name="T33" fmla="*/ 16 h 125"/>
                <a:gd name="T34" fmla="*/ 254 w 314"/>
                <a:gd name="T35" fmla="*/ 7 h 125"/>
                <a:gd name="T36" fmla="*/ 265 w 314"/>
                <a:gd name="T37" fmla="*/ 9 h 125"/>
                <a:gd name="T38" fmla="*/ 284 w 314"/>
                <a:gd name="T39" fmla="*/ 18 h 125"/>
                <a:gd name="T40" fmla="*/ 288 w 314"/>
                <a:gd name="T41" fmla="*/ 37 h 125"/>
                <a:gd name="T42" fmla="*/ 306 w 314"/>
                <a:gd name="T43" fmla="*/ 44 h 125"/>
                <a:gd name="T44" fmla="*/ 301 w 314"/>
                <a:gd name="T45" fmla="*/ 57 h 125"/>
                <a:gd name="T46" fmla="*/ 306 w 314"/>
                <a:gd name="T47" fmla="*/ 74 h 125"/>
                <a:gd name="T48" fmla="*/ 312 w 314"/>
                <a:gd name="T49" fmla="*/ 93 h 125"/>
                <a:gd name="T50" fmla="*/ 306 w 314"/>
                <a:gd name="T51" fmla="*/ 97 h 125"/>
                <a:gd name="T52" fmla="*/ 286 w 314"/>
                <a:gd name="T53" fmla="*/ 97 h 125"/>
                <a:gd name="T54" fmla="*/ 263 w 314"/>
                <a:gd name="T55" fmla="*/ 102 h 125"/>
                <a:gd name="T56" fmla="*/ 239 w 314"/>
                <a:gd name="T57" fmla="*/ 106 h 125"/>
                <a:gd name="T58" fmla="*/ 218 w 314"/>
                <a:gd name="T59" fmla="*/ 106 h 125"/>
                <a:gd name="T60" fmla="*/ 194 w 314"/>
                <a:gd name="T61" fmla="*/ 112 h 125"/>
                <a:gd name="T62" fmla="*/ 183 w 314"/>
                <a:gd name="T63" fmla="*/ 119 h 125"/>
                <a:gd name="T64" fmla="*/ 174 w 314"/>
                <a:gd name="T65" fmla="*/ 123 h 125"/>
                <a:gd name="T66" fmla="*/ 177 w 314"/>
                <a:gd name="T67" fmla="*/ 108 h 125"/>
                <a:gd name="T68" fmla="*/ 160 w 314"/>
                <a:gd name="T69" fmla="*/ 110 h 125"/>
                <a:gd name="T70" fmla="*/ 142 w 314"/>
                <a:gd name="T71" fmla="*/ 121 h 125"/>
                <a:gd name="T72" fmla="*/ 114 w 314"/>
                <a:gd name="T73" fmla="*/ 121 h 125"/>
                <a:gd name="T74" fmla="*/ 84 w 314"/>
                <a:gd name="T75" fmla="*/ 110 h 125"/>
                <a:gd name="T76" fmla="*/ 80 w 314"/>
                <a:gd name="T77" fmla="*/ 119 h 125"/>
                <a:gd name="T78" fmla="*/ 65 w 314"/>
                <a:gd name="T79" fmla="*/ 121 h 125"/>
                <a:gd name="T80" fmla="*/ 60 w 314"/>
                <a:gd name="T81" fmla="*/ 114 h 125"/>
                <a:gd name="T82" fmla="*/ 50 w 314"/>
                <a:gd name="T83" fmla="*/ 112 h 125"/>
                <a:gd name="T84" fmla="*/ 41 w 314"/>
                <a:gd name="T85" fmla="*/ 114 h 125"/>
                <a:gd name="T86" fmla="*/ 30 w 314"/>
                <a:gd name="T87" fmla="*/ 114 h 125"/>
                <a:gd name="T88" fmla="*/ 43 w 314"/>
                <a:gd name="T89" fmla="*/ 106 h 125"/>
                <a:gd name="T90" fmla="*/ 31 w 314"/>
                <a:gd name="T91" fmla="*/ 106 h 125"/>
                <a:gd name="T92" fmla="*/ 24 w 314"/>
                <a:gd name="T93" fmla="*/ 95 h 125"/>
                <a:gd name="T94" fmla="*/ 17 w 314"/>
                <a:gd name="T95" fmla="*/ 84 h 125"/>
                <a:gd name="T96" fmla="*/ 13 w 314"/>
                <a:gd name="T97" fmla="*/ 76 h 125"/>
                <a:gd name="T98" fmla="*/ 20 w 314"/>
                <a:gd name="T99" fmla="*/ 76 h 125"/>
                <a:gd name="T100" fmla="*/ 24 w 314"/>
                <a:gd name="T101" fmla="*/ 69 h 125"/>
                <a:gd name="T102" fmla="*/ 20 w 314"/>
                <a:gd name="T103" fmla="*/ 63 h 125"/>
                <a:gd name="T104" fmla="*/ 15 w 314"/>
                <a:gd name="T105" fmla="*/ 56 h 125"/>
                <a:gd name="T106" fmla="*/ 9 w 314"/>
                <a:gd name="T107" fmla="*/ 50 h 125"/>
                <a:gd name="T108" fmla="*/ 22 w 314"/>
                <a:gd name="T109" fmla="*/ 35 h 125"/>
                <a:gd name="T110" fmla="*/ 37 w 314"/>
                <a:gd name="T111" fmla="*/ 39 h 125"/>
                <a:gd name="T112" fmla="*/ 52 w 314"/>
                <a:gd name="T113" fmla="*/ 35 h 125"/>
                <a:gd name="T114" fmla="*/ 63 w 314"/>
                <a:gd name="T115" fmla="*/ 29 h 125"/>
                <a:gd name="T116" fmla="*/ 52 w 314"/>
                <a:gd name="T117" fmla="*/ 20 h 125"/>
                <a:gd name="T118" fmla="*/ 71 w 314"/>
                <a:gd name="T119" fmla="*/ 18 h 125"/>
                <a:gd name="T120" fmla="*/ 89 w 314"/>
                <a:gd name="T121" fmla="*/ 18 h 125"/>
                <a:gd name="T122" fmla="*/ 101 w 314"/>
                <a:gd name="T123" fmla="*/ 7 h 125"/>
                <a:gd name="T124" fmla="*/ 131 w 314"/>
                <a:gd name="T125" fmla="*/ 1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4" h="125">
                  <a:moveTo>
                    <a:pt x="37" y="115"/>
                  </a:moveTo>
                  <a:lnTo>
                    <a:pt x="39" y="115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37" y="115"/>
                  </a:lnTo>
                  <a:lnTo>
                    <a:pt x="37" y="115"/>
                  </a:lnTo>
                  <a:close/>
                  <a:moveTo>
                    <a:pt x="3" y="37"/>
                  </a:moveTo>
                  <a:lnTo>
                    <a:pt x="5" y="39"/>
                  </a:lnTo>
                  <a:lnTo>
                    <a:pt x="5" y="41"/>
                  </a:lnTo>
                  <a:lnTo>
                    <a:pt x="2" y="41"/>
                  </a:lnTo>
                  <a:lnTo>
                    <a:pt x="0" y="41"/>
                  </a:lnTo>
                  <a:lnTo>
                    <a:pt x="0" y="39"/>
                  </a:lnTo>
                  <a:lnTo>
                    <a:pt x="3" y="39"/>
                  </a:lnTo>
                  <a:lnTo>
                    <a:pt x="3" y="37"/>
                  </a:lnTo>
                  <a:close/>
                  <a:moveTo>
                    <a:pt x="18" y="0"/>
                  </a:moveTo>
                  <a:lnTo>
                    <a:pt x="24" y="0"/>
                  </a:lnTo>
                  <a:lnTo>
                    <a:pt x="28" y="3"/>
                  </a:lnTo>
                  <a:lnTo>
                    <a:pt x="30" y="1"/>
                  </a:lnTo>
                  <a:lnTo>
                    <a:pt x="35" y="3"/>
                  </a:lnTo>
                  <a:lnTo>
                    <a:pt x="35" y="9"/>
                  </a:lnTo>
                  <a:lnTo>
                    <a:pt x="41" y="13"/>
                  </a:lnTo>
                  <a:lnTo>
                    <a:pt x="43" y="14"/>
                  </a:lnTo>
                  <a:lnTo>
                    <a:pt x="48" y="18"/>
                  </a:lnTo>
                  <a:lnTo>
                    <a:pt x="50" y="20"/>
                  </a:lnTo>
                  <a:lnTo>
                    <a:pt x="50" y="22"/>
                  </a:lnTo>
                  <a:lnTo>
                    <a:pt x="48" y="24"/>
                  </a:lnTo>
                  <a:lnTo>
                    <a:pt x="45" y="24"/>
                  </a:lnTo>
                  <a:lnTo>
                    <a:pt x="41" y="24"/>
                  </a:lnTo>
                  <a:lnTo>
                    <a:pt x="37" y="24"/>
                  </a:lnTo>
                  <a:lnTo>
                    <a:pt x="35" y="24"/>
                  </a:lnTo>
                  <a:lnTo>
                    <a:pt x="30" y="24"/>
                  </a:lnTo>
                  <a:lnTo>
                    <a:pt x="28" y="26"/>
                  </a:lnTo>
                  <a:lnTo>
                    <a:pt x="26" y="29"/>
                  </a:lnTo>
                  <a:lnTo>
                    <a:pt x="17" y="35"/>
                  </a:lnTo>
                  <a:lnTo>
                    <a:pt x="9" y="41"/>
                  </a:lnTo>
                  <a:lnTo>
                    <a:pt x="9" y="39"/>
                  </a:lnTo>
                  <a:lnTo>
                    <a:pt x="11" y="33"/>
                  </a:lnTo>
                  <a:lnTo>
                    <a:pt x="13" y="33"/>
                  </a:lnTo>
                  <a:lnTo>
                    <a:pt x="17" y="31"/>
                  </a:lnTo>
                  <a:lnTo>
                    <a:pt x="13" y="31"/>
                  </a:lnTo>
                  <a:lnTo>
                    <a:pt x="11" y="31"/>
                  </a:lnTo>
                  <a:lnTo>
                    <a:pt x="9" y="31"/>
                  </a:lnTo>
                  <a:lnTo>
                    <a:pt x="5" y="29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7" y="26"/>
                  </a:lnTo>
                  <a:lnTo>
                    <a:pt x="11" y="22"/>
                  </a:lnTo>
                  <a:lnTo>
                    <a:pt x="9" y="18"/>
                  </a:lnTo>
                  <a:lnTo>
                    <a:pt x="13" y="16"/>
                  </a:lnTo>
                  <a:lnTo>
                    <a:pt x="15" y="11"/>
                  </a:lnTo>
                  <a:lnTo>
                    <a:pt x="11" y="11"/>
                  </a:lnTo>
                  <a:lnTo>
                    <a:pt x="11" y="5"/>
                  </a:lnTo>
                  <a:lnTo>
                    <a:pt x="15" y="3"/>
                  </a:lnTo>
                  <a:lnTo>
                    <a:pt x="17" y="1"/>
                  </a:lnTo>
                  <a:lnTo>
                    <a:pt x="18" y="0"/>
                  </a:lnTo>
                  <a:close/>
                  <a:moveTo>
                    <a:pt x="146" y="0"/>
                  </a:moveTo>
                  <a:lnTo>
                    <a:pt x="147" y="0"/>
                  </a:lnTo>
                  <a:lnTo>
                    <a:pt x="147" y="3"/>
                  </a:lnTo>
                  <a:lnTo>
                    <a:pt x="153" y="9"/>
                  </a:lnTo>
                  <a:lnTo>
                    <a:pt x="155" y="7"/>
                  </a:lnTo>
                  <a:lnTo>
                    <a:pt x="157" y="9"/>
                  </a:lnTo>
                  <a:lnTo>
                    <a:pt x="160" y="3"/>
                  </a:lnTo>
                  <a:lnTo>
                    <a:pt x="162" y="3"/>
                  </a:lnTo>
                  <a:lnTo>
                    <a:pt x="166" y="5"/>
                  </a:lnTo>
                  <a:lnTo>
                    <a:pt x="166" y="11"/>
                  </a:lnTo>
                  <a:lnTo>
                    <a:pt x="170" y="14"/>
                  </a:lnTo>
                  <a:lnTo>
                    <a:pt x="172" y="14"/>
                  </a:lnTo>
                  <a:lnTo>
                    <a:pt x="174" y="13"/>
                  </a:lnTo>
                  <a:lnTo>
                    <a:pt x="175" y="13"/>
                  </a:lnTo>
                  <a:lnTo>
                    <a:pt x="181" y="16"/>
                  </a:lnTo>
                  <a:lnTo>
                    <a:pt x="185" y="16"/>
                  </a:lnTo>
                  <a:lnTo>
                    <a:pt x="190" y="20"/>
                  </a:lnTo>
                  <a:lnTo>
                    <a:pt x="192" y="18"/>
                  </a:lnTo>
                  <a:lnTo>
                    <a:pt x="196" y="22"/>
                  </a:lnTo>
                  <a:lnTo>
                    <a:pt x="202" y="22"/>
                  </a:lnTo>
                  <a:lnTo>
                    <a:pt x="209" y="20"/>
                  </a:lnTo>
                  <a:lnTo>
                    <a:pt x="217" y="20"/>
                  </a:lnTo>
                  <a:lnTo>
                    <a:pt x="218" y="18"/>
                  </a:lnTo>
                  <a:lnTo>
                    <a:pt x="220" y="18"/>
                  </a:lnTo>
                  <a:lnTo>
                    <a:pt x="222" y="18"/>
                  </a:lnTo>
                  <a:lnTo>
                    <a:pt x="224" y="20"/>
                  </a:lnTo>
                  <a:lnTo>
                    <a:pt x="232" y="22"/>
                  </a:lnTo>
                  <a:lnTo>
                    <a:pt x="233" y="20"/>
                  </a:lnTo>
                  <a:lnTo>
                    <a:pt x="239" y="20"/>
                  </a:lnTo>
                  <a:lnTo>
                    <a:pt x="239" y="16"/>
                  </a:lnTo>
                  <a:lnTo>
                    <a:pt x="245" y="14"/>
                  </a:lnTo>
                  <a:lnTo>
                    <a:pt x="250" y="11"/>
                  </a:lnTo>
                  <a:lnTo>
                    <a:pt x="252" y="7"/>
                  </a:lnTo>
                  <a:lnTo>
                    <a:pt x="252" y="7"/>
                  </a:lnTo>
                  <a:lnTo>
                    <a:pt x="254" y="7"/>
                  </a:lnTo>
                  <a:lnTo>
                    <a:pt x="256" y="9"/>
                  </a:lnTo>
                  <a:lnTo>
                    <a:pt x="258" y="11"/>
                  </a:lnTo>
                  <a:lnTo>
                    <a:pt x="260" y="9"/>
                  </a:lnTo>
                  <a:lnTo>
                    <a:pt x="263" y="9"/>
                  </a:lnTo>
                  <a:lnTo>
                    <a:pt x="265" y="9"/>
                  </a:lnTo>
                  <a:lnTo>
                    <a:pt x="267" y="7"/>
                  </a:lnTo>
                  <a:lnTo>
                    <a:pt x="271" y="9"/>
                  </a:lnTo>
                  <a:lnTo>
                    <a:pt x="278" y="14"/>
                  </a:lnTo>
                  <a:lnTo>
                    <a:pt x="280" y="14"/>
                  </a:lnTo>
                  <a:lnTo>
                    <a:pt x="284" y="18"/>
                  </a:lnTo>
                  <a:lnTo>
                    <a:pt x="284" y="20"/>
                  </a:lnTo>
                  <a:lnTo>
                    <a:pt x="288" y="20"/>
                  </a:lnTo>
                  <a:lnTo>
                    <a:pt x="289" y="24"/>
                  </a:lnTo>
                  <a:lnTo>
                    <a:pt x="288" y="29"/>
                  </a:lnTo>
                  <a:lnTo>
                    <a:pt x="288" y="37"/>
                  </a:lnTo>
                  <a:lnTo>
                    <a:pt x="293" y="39"/>
                  </a:lnTo>
                  <a:lnTo>
                    <a:pt x="299" y="39"/>
                  </a:lnTo>
                  <a:lnTo>
                    <a:pt x="301" y="39"/>
                  </a:lnTo>
                  <a:lnTo>
                    <a:pt x="304" y="43"/>
                  </a:lnTo>
                  <a:lnTo>
                    <a:pt x="306" y="44"/>
                  </a:lnTo>
                  <a:lnTo>
                    <a:pt x="304" y="46"/>
                  </a:lnTo>
                  <a:lnTo>
                    <a:pt x="303" y="52"/>
                  </a:lnTo>
                  <a:lnTo>
                    <a:pt x="299" y="52"/>
                  </a:lnTo>
                  <a:lnTo>
                    <a:pt x="299" y="54"/>
                  </a:lnTo>
                  <a:lnTo>
                    <a:pt x="301" y="57"/>
                  </a:lnTo>
                  <a:lnTo>
                    <a:pt x="301" y="63"/>
                  </a:lnTo>
                  <a:lnTo>
                    <a:pt x="301" y="67"/>
                  </a:lnTo>
                  <a:lnTo>
                    <a:pt x="301" y="71"/>
                  </a:lnTo>
                  <a:lnTo>
                    <a:pt x="304" y="71"/>
                  </a:lnTo>
                  <a:lnTo>
                    <a:pt x="306" y="74"/>
                  </a:lnTo>
                  <a:lnTo>
                    <a:pt x="304" y="78"/>
                  </a:lnTo>
                  <a:lnTo>
                    <a:pt x="304" y="84"/>
                  </a:lnTo>
                  <a:lnTo>
                    <a:pt x="304" y="86"/>
                  </a:lnTo>
                  <a:lnTo>
                    <a:pt x="308" y="87"/>
                  </a:lnTo>
                  <a:lnTo>
                    <a:pt x="312" y="93"/>
                  </a:lnTo>
                  <a:lnTo>
                    <a:pt x="314" y="97"/>
                  </a:lnTo>
                  <a:lnTo>
                    <a:pt x="312" y="101"/>
                  </a:lnTo>
                  <a:lnTo>
                    <a:pt x="308" y="102"/>
                  </a:lnTo>
                  <a:lnTo>
                    <a:pt x="306" y="101"/>
                  </a:lnTo>
                  <a:lnTo>
                    <a:pt x="306" y="97"/>
                  </a:lnTo>
                  <a:lnTo>
                    <a:pt x="304" y="95"/>
                  </a:lnTo>
                  <a:lnTo>
                    <a:pt x="299" y="97"/>
                  </a:lnTo>
                  <a:lnTo>
                    <a:pt x="293" y="95"/>
                  </a:lnTo>
                  <a:lnTo>
                    <a:pt x="288" y="95"/>
                  </a:lnTo>
                  <a:lnTo>
                    <a:pt x="286" y="97"/>
                  </a:lnTo>
                  <a:lnTo>
                    <a:pt x="280" y="97"/>
                  </a:lnTo>
                  <a:lnTo>
                    <a:pt x="276" y="101"/>
                  </a:lnTo>
                  <a:lnTo>
                    <a:pt x="275" y="99"/>
                  </a:lnTo>
                  <a:lnTo>
                    <a:pt x="271" y="99"/>
                  </a:lnTo>
                  <a:lnTo>
                    <a:pt x="263" y="102"/>
                  </a:lnTo>
                  <a:lnTo>
                    <a:pt x="256" y="101"/>
                  </a:lnTo>
                  <a:lnTo>
                    <a:pt x="252" y="102"/>
                  </a:lnTo>
                  <a:lnTo>
                    <a:pt x="248" y="102"/>
                  </a:lnTo>
                  <a:lnTo>
                    <a:pt x="241" y="104"/>
                  </a:lnTo>
                  <a:lnTo>
                    <a:pt x="239" y="106"/>
                  </a:lnTo>
                  <a:lnTo>
                    <a:pt x="235" y="108"/>
                  </a:lnTo>
                  <a:lnTo>
                    <a:pt x="233" y="110"/>
                  </a:lnTo>
                  <a:lnTo>
                    <a:pt x="226" y="110"/>
                  </a:lnTo>
                  <a:lnTo>
                    <a:pt x="220" y="108"/>
                  </a:lnTo>
                  <a:lnTo>
                    <a:pt x="218" y="106"/>
                  </a:lnTo>
                  <a:lnTo>
                    <a:pt x="217" y="106"/>
                  </a:lnTo>
                  <a:lnTo>
                    <a:pt x="207" y="106"/>
                  </a:lnTo>
                  <a:lnTo>
                    <a:pt x="205" y="108"/>
                  </a:lnTo>
                  <a:lnTo>
                    <a:pt x="203" y="108"/>
                  </a:lnTo>
                  <a:lnTo>
                    <a:pt x="194" y="112"/>
                  </a:lnTo>
                  <a:lnTo>
                    <a:pt x="192" y="110"/>
                  </a:lnTo>
                  <a:lnTo>
                    <a:pt x="187" y="110"/>
                  </a:lnTo>
                  <a:lnTo>
                    <a:pt x="185" y="112"/>
                  </a:lnTo>
                  <a:lnTo>
                    <a:pt x="185" y="119"/>
                  </a:lnTo>
                  <a:lnTo>
                    <a:pt x="183" y="119"/>
                  </a:lnTo>
                  <a:lnTo>
                    <a:pt x="183" y="123"/>
                  </a:lnTo>
                  <a:lnTo>
                    <a:pt x="181" y="125"/>
                  </a:lnTo>
                  <a:lnTo>
                    <a:pt x="177" y="125"/>
                  </a:lnTo>
                  <a:lnTo>
                    <a:pt x="174" y="125"/>
                  </a:lnTo>
                  <a:lnTo>
                    <a:pt x="174" y="123"/>
                  </a:lnTo>
                  <a:lnTo>
                    <a:pt x="172" y="119"/>
                  </a:lnTo>
                  <a:lnTo>
                    <a:pt x="172" y="117"/>
                  </a:lnTo>
                  <a:lnTo>
                    <a:pt x="174" y="114"/>
                  </a:lnTo>
                  <a:lnTo>
                    <a:pt x="177" y="110"/>
                  </a:lnTo>
                  <a:lnTo>
                    <a:pt x="177" y="108"/>
                  </a:lnTo>
                  <a:lnTo>
                    <a:pt x="174" y="106"/>
                  </a:lnTo>
                  <a:lnTo>
                    <a:pt x="170" y="110"/>
                  </a:lnTo>
                  <a:lnTo>
                    <a:pt x="170" y="112"/>
                  </a:lnTo>
                  <a:lnTo>
                    <a:pt x="164" y="112"/>
                  </a:lnTo>
                  <a:lnTo>
                    <a:pt x="160" y="110"/>
                  </a:lnTo>
                  <a:lnTo>
                    <a:pt x="153" y="108"/>
                  </a:lnTo>
                  <a:lnTo>
                    <a:pt x="151" y="108"/>
                  </a:lnTo>
                  <a:lnTo>
                    <a:pt x="144" y="117"/>
                  </a:lnTo>
                  <a:lnTo>
                    <a:pt x="144" y="119"/>
                  </a:lnTo>
                  <a:lnTo>
                    <a:pt x="142" y="121"/>
                  </a:lnTo>
                  <a:lnTo>
                    <a:pt x="140" y="119"/>
                  </a:lnTo>
                  <a:lnTo>
                    <a:pt x="138" y="119"/>
                  </a:lnTo>
                  <a:lnTo>
                    <a:pt x="134" y="123"/>
                  </a:lnTo>
                  <a:lnTo>
                    <a:pt x="119" y="125"/>
                  </a:lnTo>
                  <a:lnTo>
                    <a:pt x="114" y="121"/>
                  </a:lnTo>
                  <a:lnTo>
                    <a:pt x="108" y="114"/>
                  </a:lnTo>
                  <a:lnTo>
                    <a:pt x="106" y="114"/>
                  </a:lnTo>
                  <a:lnTo>
                    <a:pt x="97" y="110"/>
                  </a:lnTo>
                  <a:lnTo>
                    <a:pt x="91" y="110"/>
                  </a:lnTo>
                  <a:lnTo>
                    <a:pt x="84" y="110"/>
                  </a:lnTo>
                  <a:lnTo>
                    <a:pt x="86" y="114"/>
                  </a:lnTo>
                  <a:lnTo>
                    <a:pt x="84" y="115"/>
                  </a:lnTo>
                  <a:lnTo>
                    <a:pt x="86" y="119"/>
                  </a:lnTo>
                  <a:lnTo>
                    <a:pt x="82" y="121"/>
                  </a:lnTo>
                  <a:lnTo>
                    <a:pt x="80" y="119"/>
                  </a:lnTo>
                  <a:lnTo>
                    <a:pt x="78" y="121"/>
                  </a:lnTo>
                  <a:lnTo>
                    <a:pt x="74" y="121"/>
                  </a:lnTo>
                  <a:lnTo>
                    <a:pt x="73" y="123"/>
                  </a:lnTo>
                  <a:lnTo>
                    <a:pt x="69" y="123"/>
                  </a:lnTo>
                  <a:lnTo>
                    <a:pt x="65" y="121"/>
                  </a:lnTo>
                  <a:lnTo>
                    <a:pt x="63" y="123"/>
                  </a:lnTo>
                  <a:lnTo>
                    <a:pt x="60" y="119"/>
                  </a:lnTo>
                  <a:lnTo>
                    <a:pt x="60" y="117"/>
                  </a:lnTo>
                  <a:lnTo>
                    <a:pt x="58" y="114"/>
                  </a:lnTo>
                  <a:lnTo>
                    <a:pt x="60" y="114"/>
                  </a:lnTo>
                  <a:lnTo>
                    <a:pt x="60" y="112"/>
                  </a:lnTo>
                  <a:lnTo>
                    <a:pt x="58" y="112"/>
                  </a:lnTo>
                  <a:lnTo>
                    <a:pt x="56" y="114"/>
                  </a:lnTo>
                  <a:lnTo>
                    <a:pt x="52" y="112"/>
                  </a:lnTo>
                  <a:lnTo>
                    <a:pt x="50" y="112"/>
                  </a:lnTo>
                  <a:lnTo>
                    <a:pt x="48" y="110"/>
                  </a:lnTo>
                  <a:lnTo>
                    <a:pt x="46" y="110"/>
                  </a:lnTo>
                  <a:lnTo>
                    <a:pt x="45" y="114"/>
                  </a:lnTo>
                  <a:lnTo>
                    <a:pt x="43" y="115"/>
                  </a:lnTo>
                  <a:lnTo>
                    <a:pt x="41" y="114"/>
                  </a:lnTo>
                  <a:lnTo>
                    <a:pt x="41" y="112"/>
                  </a:lnTo>
                  <a:lnTo>
                    <a:pt x="39" y="114"/>
                  </a:lnTo>
                  <a:lnTo>
                    <a:pt x="35" y="114"/>
                  </a:lnTo>
                  <a:lnTo>
                    <a:pt x="31" y="114"/>
                  </a:lnTo>
                  <a:lnTo>
                    <a:pt x="30" y="114"/>
                  </a:lnTo>
                  <a:lnTo>
                    <a:pt x="31" y="112"/>
                  </a:lnTo>
                  <a:lnTo>
                    <a:pt x="37" y="112"/>
                  </a:lnTo>
                  <a:lnTo>
                    <a:pt x="41" y="110"/>
                  </a:lnTo>
                  <a:lnTo>
                    <a:pt x="43" y="108"/>
                  </a:lnTo>
                  <a:lnTo>
                    <a:pt x="43" y="106"/>
                  </a:lnTo>
                  <a:lnTo>
                    <a:pt x="35" y="106"/>
                  </a:lnTo>
                  <a:lnTo>
                    <a:pt x="31" y="108"/>
                  </a:lnTo>
                  <a:lnTo>
                    <a:pt x="28" y="108"/>
                  </a:lnTo>
                  <a:lnTo>
                    <a:pt x="30" y="106"/>
                  </a:lnTo>
                  <a:lnTo>
                    <a:pt x="31" y="106"/>
                  </a:lnTo>
                  <a:lnTo>
                    <a:pt x="33" y="104"/>
                  </a:lnTo>
                  <a:lnTo>
                    <a:pt x="30" y="99"/>
                  </a:lnTo>
                  <a:lnTo>
                    <a:pt x="28" y="99"/>
                  </a:lnTo>
                  <a:lnTo>
                    <a:pt x="28" y="97"/>
                  </a:lnTo>
                  <a:lnTo>
                    <a:pt x="24" y="95"/>
                  </a:lnTo>
                  <a:lnTo>
                    <a:pt x="28" y="93"/>
                  </a:lnTo>
                  <a:lnTo>
                    <a:pt x="26" y="87"/>
                  </a:lnTo>
                  <a:lnTo>
                    <a:pt x="22" y="86"/>
                  </a:lnTo>
                  <a:lnTo>
                    <a:pt x="20" y="87"/>
                  </a:lnTo>
                  <a:lnTo>
                    <a:pt x="17" y="84"/>
                  </a:lnTo>
                  <a:lnTo>
                    <a:pt x="17" y="86"/>
                  </a:lnTo>
                  <a:lnTo>
                    <a:pt x="13" y="84"/>
                  </a:lnTo>
                  <a:lnTo>
                    <a:pt x="13" y="82"/>
                  </a:lnTo>
                  <a:lnTo>
                    <a:pt x="15" y="80"/>
                  </a:lnTo>
                  <a:lnTo>
                    <a:pt x="13" y="76"/>
                  </a:lnTo>
                  <a:lnTo>
                    <a:pt x="13" y="72"/>
                  </a:lnTo>
                  <a:lnTo>
                    <a:pt x="15" y="74"/>
                  </a:lnTo>
                  <a:lnTo>
                    <a:pt x="17" y="78"/>
                  </a:lnTo>
                  <a:lnTo>
                    <a:pt x="18" y="78"/>
                  </a:lnTo>
                  <a:lnTo>
                    <a:pt x="20" y="76"/>
                  </a:lnTo>
                  <a:lnTo>
                    <a:pt x="22" y="74"/>
                  </a:lnTo>
                  <a:lnTo>
                    <a:pt x="20" y="74"/>
                  </a:lnTo>
                  <a:lnTo>
                    <a:pt x="18" y="72"/>
                  </a:lnTo>
                  <a:lnTo>
                    <a:pt x="22" y="71"/>
                  </a:lnTo>
                  <a:lnTo>
                    <a:pt x="24" y="69"/>
                  </a:lnTo>
                  <a:lnTo>
                    <a:pt x="24" y="67"/>
                  </a:lnTo>
                  <a:lnTo>
                    <a:pt x="22" y="69"/>
                  </a:lnTo>
                  <a:lnTo>
                    <a:pt x="20" y="67"/>
                  </a:lnTo>
                  <a:lnTo>
                    <a:pt x="20" y="67"/>
                  </a:lnTo>
                  <a:lnTo>
                    <a:pt x="20" y="63"/>
                  </a:lnTo>
                  <a:lnTo>
                    <a:pt x="18" y="61"/>
                  </a:lnTo>
                  <a:lnTo>
                    <a:pt x="18" y="59"/>
                  </a:lnTo>
                  <a:lnTo>
                    <a:pt x="22" y="56"/>
                  </a:lnTo>
                  <a:lnTo>
                    <a:pt x="18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9" y="57"/>
                  </a:lnTo>
                  <a:lnTo>
                    <a:pt x="9" y="54"/>
                  </a:lnTo>
                  <a:lnTo>
                    <a:pt x="9" y="54"/>
                  </a:lnTo>
                  <a:lnTo>
                    <a:pt x="9" y="50"/>
                  </a:lnTo>
                  <a:lnTo>
                    <a:pt x="9" y="48"/>
                  </a:lnTo>
                  <a:lnTo>
                    <a:pt x="9" y="44"/>
                  </a:lnTo>
                  <a:lnTo>
                    <a:pt x="11" y="41"/>
                  </a:lnTo>
                  <a:lnTo>
                    <a:pt x="18" y="35"/>
                  </a:lnTo>
                  <a:lnTo>
                    <a:pt x="22" y="35"/>
                  </a:lnTo>
                  <a:lnTo>
                    <a:pt x="26" y="39"/>
                  </a:lnTo>
                  <a:lnTo>
                    <a:pt x="30" y="39"/>
                  </a:lnTo>
                  <a:lnTo>
                    <a:pt x="31" y="35"/>
                  </a:lnTo>
                  <a:lnTo>
                    <a:pt x="33" y="35"/>
                  </a:lnTo>
                  <a:lnTo>
                    <a:pt x="37" y="39"/>
                  </a:lnTo>
                  <a:lnTo>
                    <a:pt x="41" y="37"/>
                  </a:lnTo>
                  <a:lnTo>
                    <a:pt x="43" y="39"/>
                  </a:lnTo>
                  <a:lnTo>
                    <a:pt x="52" y="39"/>
                  </a:lnTo>
                  <a:lnTo>
                    <a:pt x="54" y="37"/>
                  </a:lnTo>
                  <a:lnTo>
                    <a:pt x="52" y="35"/>
                  </a:lnTo>
                  <a:lnTo>
                    <a:pt x="50" y="37"/>
                  </a:lnTo>
                  <a:lnTo>
                    <a:pt x="48" y="35"/>
                  </a:lnTo>
                  <a:lnTo>
                    <a:pt x="50" y="31"/>
                  </a:lnTo>
                  <a:lnTo>
                    <a:pt x="56" y="29"/>
                  </a:lnTo>
                  <a:lnTo>
                    <a:pt x="63" y="29"/>
                  </a:lnTo>
                  <a:lnTo>
                    <a:pt x="63" y="28"/>
                  </a:lnTo>
                  <a:lnTo>
                    <a:pt x="60" y="28"/>
                  </a:lnTo>
                  <a:lnTo>
                    <a:pt x="56" y="28"/>
                  </a:lnTo>
                  <a:lnTo>
                    <a:pt x="52" y="22"/>
                  </a:lnTo>
                  <a:lnTo>
                    <a:pt x="52" y="20"/>
                  </a:lnTo>
                  <a:lnTo>
                    <a:pt x="58" y="18"/>
                  </a:lnTo>
                  <a:lnTo>
                    <a:pt x="60" y="20"/>
                  </a:lnTo>
                  <a:lnTo>
                    <a:pt x="65" y="18"/>
                  </a:lnTo>
                  <a:lnTo>
                    <a:pt x="69" y="20"/>
                  </a:lnTo>
                  <a:lnTo>
                    <a:pt x="71" y="18"/>
                  </a:lnTo>
                  <a:lnTo>
                    <a:pt x="73" y="18"/>
                  </a:lnTo>
                  <a:lnTo>
                    <a:pt x="82" y="20"/>
                  </a:lnTo>
                  <a:lnTo>
                    <a:pt x="88" y="20"/>
                  </a:lnTo>
                  <a:lnTo>
                    <a:pt x="88" y="18"/>
                  </a:lnTo>
                  <a:lnTo>
                    <a:pt x="89" y="18"/>
                  </a:lnTo>
                  <a:lnTo>
                    <a:pt x="91" y="14"/>
                  </a:lnTo>
                  <a:lnTo>
                    <a:pt x="93" y="13"/>
                  </a:lnTo>
                  <a:lnTo>
                    <a:pt x="95" y="11"/>
                  </a:lnTo>
                  <a:lnTo>
                    <a:pt x="99" y="9"/>
                  </a:lnTo>
                  <a:lnTo>
                    <a:pt x="101" y="7"/>
                  </a:lnTo>
                  <a:lnTo>
                    <a:pt x="106" y="5"/>
                  </a:lnTo>
                  <a:lnTo>
                    <a:pt x="110" y="5"/>
                  </a:lnTo>
                  <a:lnTo>
                    <a:pt x="117" y="1"/>
                  </a:lnTo>
                  <a:lnTo>
                    <a:pt x="123" y="1"/>
                  </a:lnTo>
                  <a:lnTo>
                    <a:pt x="131" y="1"/>
                  </a:lnTo>
                  <a:lnTo>
                    <a:pt x="134" y="0"/>
                  </a:lnTo>
                  <a:lnTo>
                    <a:pt x="136" y="1"/>
                  </a:lnTo>
                  <a:lnTo>
                    <a:pt x="142" y="1"/>
                  </a:lnTo>
                  <a:lnTo>
                    <a:pt x="14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1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115">
              <a:extLst>
                <a:ext uri="{FF2B5EF4-FFF2-40B4-BE49-F238E27FC236}">
                  <a16:creationId xmlns:a16="http://schemas.microsoft.com/office/drawing/2014/main" id="{99916356-7CF5-4902-9BF2-7B33FAA9B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80986" y="10679271"/>
              <a:ext cx="335072" cy="208290"/>
            </a:xfrm>
            <a:custGeom>
              <a:avLst/>
              <a:gdLst>
                <a:gd name="T0" fmla="*/ 37 w 37"/>
                <a:gd name="T1" fmla="*/ 0 h 23"/>
                <a:gd name="T2" fmla="*/ 37 w 37"/>
                <a:gd name="T3" fmla="*/ 2 h 23"/>
                <a:gd name="T4" fmla="*/ 35 w 37"/>
                <a:gd name="T5" fmla="*/ 4 h 23"/>
                <a:gd name="T6" fmla="*/ 31 w 37"/>
                <a:gd name="T7" fmla="*/ 6 h 23"/>
                <a:gd name="T8" fmla="*/ 28 w 37"/>
                <a:gd name="T9" fmla="*/ 10 h 23"/>
                <a:gd name="T10" fmla="*/ 30 w 37"/>
                <a:gd name="T11" fmla="*/ 14 h 23"/>
                <a:gd name="T12" fmla="*/ 30 w 37"/>
                <a:gd name="T13" fmla="*/ 17 h 23"/>
                <a:gd name="T14" fmla="*/ 24 w 37"/>
                <a:gd name="T15" fmla="*/ 15 h 23"/>
                <a:gd name="T16" fmla="*/ 22 w 37"/>
                <a:gd name="T17" fmla="*/ 17 h 23"/>
                <a:gd name="T18" fmla="*/ 18 w 37"/>
                <a:gd name="T19" fmla="*/ 21 h 23"/>
                <a:gd name="T20" fmla="*/ 15 w 37"/>
                <a:gd name="T21" fmla="*/ 21 h 23"/>
                <a:gd name="T22" fmla="*/ 13 w 37"/>
                <a:gd name="T23" fmla="*/ 23 h 23"/>
                <a:gd name="T24" fmla="*/ 11 w 37"/>
                <a:gd name="T25" fmla="*/ 21 h 23"/>
                <a:gd name="T26" fmla="*/ 5 w 37"/>
                <a:gd name="T27" fmla="*/ 23 h 23"/>
                <a:gd name="T28" fmla="*/ 1 w 37"/>
                <a:gd name="T29" fmla="*/ 19 h 23"/>
                <a:gd name="T30" fmla="*/ 0 w 37"/>
                <a:gd name="T31" fmla="*/ 17 h 23"/>
                <a:gd name="T32" fmla="*/ 0 w 37"/>
                <a:gd name="T33" fmla="*/ 14 h 23"/>
                <a:gd name="T34" fmla="*/ 1 w 37"/>
                <a:gd name="T35" fmla="*/ 12 h 23"/>
                <a:gd name="T36" fmla="*/ 3 w 37"/>
                <a:gd name="T37" fmla="*/ 10 h 23"/>
                <a:gd name="T38" fmla="*/ 7 w 37"/>
                <a:gd name="T39" fmla="*/ 12 h 23"/>
                <a:gd name="T40" fmla="*/ 9 w 37"/>
                <a:gd name="T41" fmla="*/ 10 h 23"/>
                <a:gd name="T42" fmla="*/ 11 w 37"/>
                <a:gd name="T43" fmla="*/ 8 h 23"/>
                <a:gd name="T44" fmla="*/ 11 w 37"/>
                <a:gd name="T45" fmla="*/ 6 h 23"/>
                <a:gd name="T46" fmla="*/ 13 w 37"/>
                <a:gd name="T47" fmla="*/ 6 h 23"/>
                <a:gd name="T48" fmla="*/ 16 w 37"/>
                <a:gd name="T49" fmla="*/ 8 h 23"/>
                <a:gd name="T50" fmla="*/ 22 w 37"/>
                <a:gd name="T51" fmla="*/ 8 h 23"/>
                <a:gd name="T52" fmla="*/ 30 w 37"/>
                <a:gd name="T53" fmla="*/ 4 h 23"/>
                <a:gd name="T54" fmla="*/ 33 w 37"/>
                <a:gd name="T55" fmla="*/ 2 h 23"/>
                <a:gd name="T56" fmla="*/ 37 w 37"/>
                <a:gd name="T5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7" h="23">
                  <a:moveTo>
                    <a:pt x="37" y="0"/>
                  </a:moveTo>
                  <a:lnTo>
                    <a:pt x="37" y="2"/>
                  </a:lnTo>
                  <a:lnTo>
                    <a:pt x="35" y="4"/>
                  </a:lnTo>
                  <a:lnTo>
                    <a:pt x="31" y="6"/>
                  </a:lnTo>
                  <a:lnTo>
                    <a:pt x="28" y="10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24" y="15"/>
                  </a:lnTo>
                  <a:lnTo>
                    <a:pt x="22" y="17"/>
                  </a:lnTo>
                  <a:lnTo>
                    <a:pt x="18" y="21"/>
                  </a:lnTo>
                  <a:lnTo>
                    <a:pt x="15" y="21"/>
                  </a:lnTo>
                  <a:lnTo>
                    <a:pt x="13" y="23"/>
                  </a:lnTo>
                  <a:lnTo>
                    <a:pt x="11" y="21"/>
                  </a:lnTo>
                  <a:lnTo>
                    <a:pt x="5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1" y="12"/>
                  </a:lnTo>
                  <a:lnTo>
                    <a:pt x="3" y="10"/>
                  </a:lnTo>
                  <a:lnTo>
                    <a:pt x="7" y="12"/>
                  </a:lnTo>
                  <a:lnTo>
                    <a:pt x="9" y="10"/>
                  </a:lnTo>
                  <a:lnTo>
                    <a:pt x="11" y="8"/>
                  </a:lnTo>
                  <a:lnTo>
                    <a:pt x="11" y="6"/>
                  </a:lnTo>
                  <a:lnTo>
                    <a:pt x="13" y="6"/>
                  </a:lnTo>
                  <a:lnTo>
                    <a:pt x="16" y="8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3" y="2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84">
              <a:extLst>
                <a:ext uri="{FF2B5EF4-FFF2-40B4-BE49-F238E27FC236}">
                  <a16:creationId xmlns:a16="http://schemas.microsoft.com/office/drawing/2014/main" id="{2FC4EDE4-8DE9-4DCC-B6F0-9F2673698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72975" y="9607664"/>
              <a:ext cx="581742" cy="446456"/>
            </a:xfrm>
            <a:custGeom>
              <a:avLst/>
              <a:gdLst>
                <a:gd name="T0" fmla="*/ 28 w 43"/>
                <a:gd name="T1" fmla="*/ 0 h 33"/>
                <a:gd name="T2" fmla="*/ 29 w 43"/>
                <a:gd name="T3" fmla="*/ 0 h 33"/>
                <a:gd name="T4" fmla="*/ 37 w 43"/>
                <a:gd name="T5" fmla="*/ 5 h 33"/>
                <a:gd name="T6" fmla="*/ 41 w 43"/>
                <a:gd name="T7" fmla="*/ 13 h 33"/>
                <a:gd name="T8" fmla="*/ 41 w 43"/>
                <a:gd name="T9" fmla="*/ 16 h 33"/>
                <a:gd name="T10" fmla="*/ 43 w 43"/>
                <a:gd name="T11" fmla="*/ 20 h 33"/>
                <a:gd name="T12" fmla="*/ 41 w 43"/>
                <a:gd name="T13" fmla="*/ 22 h 33"/>
                <a:gd name="T14" fmla="*/ 37 w 43"/>
                <a:gd name="T15" fmla="*/ 22 h 33"/>
                <a:gd name="T16" fmla="*/ 33 w 43"/>
                <a:gd name="T17" fmla="*/ 24 h 33"/>
                <a:gd name="T18" fmla="*/ 24 w 43"/>
                <a:gd name="T19" fmla="*/ 24 h 33"/>
                <a:gd name="T20" fmla="*/ 22 w 43"/>
                <a:gd name="T21" fmla="*/ 26 h 33"/>
                <a:gd name="T22" fmla="*/ 20 w 43"/>
                <a:gd name="T23" fmla="*/ 28 h 33"/>
                <a:gd name="T24" fmla="*/ 16 w 43"/>
                <a:gd name="T25" fmla="*/ 30 h 33"/>
                <a:gd name="T26" fmla="*/ 9 w 43"/>
                <a:gd name="T27" fmla="*/ 33 h 33"/>
                <a:gd name="T28" fmla="*/ 9 w 43"/>
                <a:gd name="T29" fmla="*/ 33 h 33"/>
                <a:gd name="T30" fmla="*/ 5 w 43"/>
                <a:gd name="T31" fmla="*/ 31 h 33"/>
                <a:gd name="T32" fmla="*/ 3 w 43"/>
                <a:gd name="T33" fmla="*/ 28 h 33"/>
                <a:gd name="T34" fmla="*/ 1 w 43"/>
                <a:gd name="T35" fmla="*/ 22 h 33"/>
                <a:gd name="T36" fmla="*/ 0 w 43"/>
                <a:gd name="T37" fmla="*/ 16 h 33"/>
                <a:gd name="T38" fmla="*/ 1 w 43"/>
                <a:gd name="T39" fmla="*/ 11 h 33"/>
                <a:gd name="T40" fmla="*/ 1 w 43"/>
                <a:gd name="T41" fmla="*/ 11 h 33"/>
                <a:gd name="T42" fmla="*/ 3 w 43"/>
                <a:gd name="T43" fmla="*/ 9 h 33"/>
                <a:gd name="T44" fmla="*/ 3 w 43"/>
                <a:gd name="T45" fmla="*/ 7 h 33"/>
                <a:gd name="T46" fmla="*/ 7 w 43"/>
                <a:gd name="T47" fmla="*/ 5 h 33"/>
                <a:gd name="T48" fmla="*/ 11 w 43"/>
                <a:gd name="T49" fmla="*/ 3 h 33"/>
                <a:gd name="T50" fmla="*/ 13 w 43"/>
                <a:gd name="T51" fmla="*/ 2 h 33"/>
                <a:gd name="T52" fmla="*/ 20 w 43"/>
                <a:gd name="T53" fmla="*/ 0 h 33"/>
                <a:gd name="T54" fmla="*/ 22 w 43"/>
                <a:gd name="T55" fmla="*/ 0 h 33"/>
                <a:gd name="T56" fmla="*/ 28 w 43"/>
                <a:gd name="T5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33">
                  <a:moveTo>
                    <a:pt x="28" y="0"/>
                  </a:moveTo>
                  <a:lnTo>
                    <a:pt x="29" y="0"/>
                  </a:lnTo>
                  <a:lnTo>
                    <a:pt x="37" y="5"/>
                  </a:lnTo>
                  <a:lnTo>
                    <a:pt x="41" y="13"/>
                  </a:lnTo>
                  <a:lnTo>
                    <a:pt x="41" y="16"/>
                  </a:lnTo>
                  <a:lnTo>
                    <a:pt x="43" y="20"/>
                  </a:lnTo>
                  <a:lnTo>
                    <a:pt x="41" y="22"/>
                  </a:lnTo>
                  <a:lnTo>
                    <a:pt x="37" y="22"/>
                  </a:lnTo>
                  <a:lnTo>
                    <a:pt x="33" y="24"/>
                  </a:lnTo>
                  <a:lnTo>
                    <a:pt x="24" y="24"/>
                  </a:lnTo>
                  <a:lnTo>
                    <a:pt x="22" y="26"/>
                  </a:lnTo>
                  <a:lnTo>
                    <a:pt x="20" y="28"/>
                  </a:lnTo>
                  <a:lnTo>
                    <a:pt x="16" y="30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5" y="31"/>
                  </a:lnTo>
                  <a:lnTo>
                    <a:pt x="3" y="28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3" y="9"/>
                  </a:lnTo>
                  <a:lnTo>
                    <a:pt x="3" y="7"/>
                  </a:lnTo>
                  <a:lnTo>
                    <a:pt x="7" y="5"/>
                  </a:lnTo>
                  <a:lnTo>
                    <a:pt x="11" y="3"/>
                  </a:lnTo>
                  <a:lnTo>
                    <a:pt x="13" y="2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80">
              <a:extLst>
                <a:ext uri="{FF2B5EF4-FFF2-40B4-BE49-F238E27FC236}">
                  <a16:creationId xmlns:a16="http://schemas.microsoft.com/office/drawing/2014/main" id="{4FE60639-E208-4F99-831C-6C26FB6DD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7686" y="7903036"/>
              <a:ext cx="2002264" cy="1298766"/>
            </a:xfrm>
            <a:custGeom>
              <a:avLst/>
              <a:gdLst>
                <a:gd name="T0" fmla="*/ 101 w 148"/>
                <a:gd name="T1" fmla="*/ 8 h 96"/>
                <a:gd name="T2" fmla="*/ 109 w 148"/>
                <a:gd name="T3" fmla="*/ 17 h 96"/>
                <a:gd name="T4" fmla="*/ 120 w 148"/>
                <a:gd name="T5" fmla="*/ 28 h 96"/>
                <a:gd name="T6" fmla="*/ 122 w 148"/>
                <a:gd name="T7" fmla="*/ 49 h 96"/>
                <a:gd name="T8" fmla="*/ 127 w 148"/>
                <a:gd name="T9" fmla="*/ 60 h 96"/>
                <a:gd name="T10" fmla="*/ 139 w 148"/>
                <a:gd name="T11" fmla="*/ 60 h 96"/>
                <a:gd name="T12" fmla="*/ 146 w 148"/>
                <a:gd name="T13" fmla="*/ 58 h 96"/>
                <a:gd name="T14" fmla="*/ 146 w 148"/>
                <a:gd name="T15" fmla="*/ 62 h 96"/>
                <a:gd name="T16" fmla="*/ 148 w 148"/>
                <a:gd name="T17" fmla="*/ 66 h 96"/>
                <a:gd name="T18" fmla="*/ 142 w 148"/>
                <a:gd name="T19" fmla="*/ 71 h 96"/>
                <a:gd name="T20" fmla="*/ 137 w 148"/>
                <a:gd name="T21" fmla="*/ 75 h 96"/>
                <a:gd name="T22" fmla="*/ 135 w 148"/>
                <a:gd name="T23" fmla="*/ 81 h 96"/>
                <a:gd name="T24" fmla="*/ 133 w 148"/>
                <a:gd name="T25" fmla="*/ 88 h 96"/>
                <a:gd name="T26" fmla="*/ 131 w 148"/>
                <a:gd name="T27" fmla="*/ 92 h 96"/>
                <a:gd name="T28" fmla="*/ 125 w 148"/>
                <a:gd name="T29" fmla="*/ 88 h 96"/>
                <a:gd name="T30" fmla="*/ 120 w 148"/>
                <a:gd name="T31" fmla="*/ 86 h 96"/>
                <a:gd name="T32" fmla="*/ 109 w 148"/>
                <a:gd name="T33" fmla="*/ 85 h 96"/>
                <a:gd name="T34" fmla="*/ 96 w 148"/>
                <a:gd name="T35" fmla="*/ 90 h 96"/>
                <a:gd name="T36" fmla="*/ 90 w 148"/>
                <a:gd name="T37" fmla="*/ 94 h 96"/>
                <a:gd name="T38" fmla="*/ 81 w 148"/>
                <a:gd name="T39" fmla="*/ 94 h 96"/>
                <a:gd name="T40" fmla="*/ 75 w 148"/>
                <a:gd name="T41" fmla="*/ 94 h 96"/>
                <a:gd name="T42" fmla="*/ 68 w 148"/>
                <a:gd name="T43" fmla="*/ 94 h 96"/>
                <a:gd name="T44" fmla="*/ 58 w 148"/>
                <a:gd name="T45" fmla="*/ 94 h 96"/>
                <a:gd name="T46" fmla="*/ 54 w 148"/>
                <a:gd name="T47" fmla="*/ 92 h 96"/>
                <a:gd name="T48" fmla="*/ 45 w 148"/>
                <a:gd name="T49" fmla="*/ 94 h 96"/>
                <a:gd name="T50" fmla="*/ 45 w 148"/>
                <a:gd name="T51" fmla="*/ 90 h 96"/>
                <a:gd name="T52" fmla="*/ 43 w 148"/>
                <a:gd name="T53" fmla="*/ 85 h 96"/>
                <a:gd name="T54" fmla="*/ 38 w 148"/>
                <a:gd name="T55" fmla="*/ 81 h 96"/>
                <a:gd name="T56" fmla="*/ 39 w 148"/>
                <a:gd name="T57" fmla="*/ 75 h 96"/>
                <a:gd name="T58" fmla="*/ 30 w 148"/>
                <a:gd name="T59" fmla="*/ 79 h 96"/>
                <a:gd name="T60" fmla="*/ 24 w 148"/>
                <a:gd name="T61" fmla="*/ 77 h 96"/>
                <a:gd name="T62" fmla="*/ 17 w 148"/>
                <a:gd name="T63" fmla="*/ 73 h 96"/>
                <a:gd name="T64" fmla="*/ 19 w 148"/>
                <a:gd name="T65" fmla="*/ 66 h 96"/>
                <a:gd name="T66" fmla="*/ 10 w 148"/>
                <a:gd name="T67" fmla="*/ 60 h 96"/>
                <a:gd name="T68" fmla="*/ 4 w 148"/>
                <a:gd name="T69" fmla="*/ 51 h 96"/>
                <a:gd name="T70" fmla="*/ 0 w 148"/>
                <a:gd name="T71" fmla="*/ 49 h 96"/>
                <a:gd name="T72" fmla="*/ 6 w 148"/>
                <a:gd name="T73" fmla="*/ 43 h 96"/>
                <a:gd name="T74" fmla="*/ 11 w 148"/>
                <a:gd name="T75" fmla="*/ 41 h 96"/>
                <a:gd name="T76" fmla="*/ 15 w 148"/>
                <a:gd name="T77" fmla="*/ 36 h 96"/>
                <a:gd name="T78" fmla="*/ 24 w 148"/>
                <a:gd name="T79" fmla="*/ 15 h 96"/>
                <a:gd name="T80" fmla="*/ 32 w 148"/>
                <a:gd name="T81" fmla="*/ 8 h 96"/>
                <a:gd name="T82" fmla="*/ 34 w 148"/>
                <a:gd name="T83" fmla="*/ 4 h 96"/>
                <a:gd name="T84" fmla="*/ 38 w 148"/>
                <a:gd name="T85" fmla="*/ 2 h 96"/>
                <a:gd name="T86" fmla="*/ 49 w 148"/>
                <a:gd name="T87" fmla="*/ 4 h 96"/>
                <a:gd name="T88" fmla="*/ 56 w 148"/>
                <a:gd name="T89" fmla="*/ 8 h 96"/>
                <a:gd name="T90" fmla="*/ 62 w 148"/>
                <a:gd name="T91" fmla="*/ 12 h 96"/>
                <a:gd name="T92" fmla="*/ 71 w 148"/>
                <a:gd name="T93" fmla="*/ 10 h 96"/>
                <a:gd name="T94" fmla="*/ 86 w 148"/>
                <a:gd name="T95" fmla="*/ 4 h 96"/>
                <a:gd name="T96" fmla="*/ 99 w 148"/>
                <a:gd name="T9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8" h="96">
                  <a:moveTo>
                    <a:pt x="99" y="0"/>
                  </a:moveTo>
                  <a:lnTo>
                    <a:pt x="101" y="8"/>
                  </a:lnTo>
                  <a:lnTo>
                    <a:pt x="109" y="13"/>
                  </a:lnTo>
                  <a:lnTo>
                    <a:pt x="109" y="17"/>
                  </a:lnTo>
                  <a:lnTo>
                    <a:pt x="118" y="25"/>
                  </a:lnTo>
                  <a:lnTo>
                    <a:pt x="120" y="28"/>
                  </a:lnTo>
                  <a:lnTo>
                    <a:pt x="122" y="34"/>
                  </a:lnTo>
                  <a:lnTo>
                    <a:pt x="122" y="49"/>
                  </a:lnTo>
                  <a:lnTo>
                    <a:pt x="124" y="55"/>
                  </a:lnTo>
                  <a:lnTo>
                    <a:pt x="127" y="60"/>
                  </a:lnTo>
                  <a:lnTo>
                    <a:pt x="131" y="60"/>
                  </a:lnTo>
                  <a:lnTo>
                    <a:pt x="139" y="60"/>
                  </a:lnTo>
                  <a:lnTo>
                    <a:pt x="140" y="58"/>
                  </a:lnTo>
                  <a:lnTo>
                    <a:pt x="146" y="58"/>
                  </a:lnTo>
                  <a:lnTo>
                    <a:pt x="148" y="60"/>
                  </a:lnTo>
                  <a:lnTo>
                    <a:pt x="146" y="62"/>
                  </a:lnTo>
                  <a:lnTo>
                    <a:pt x="148" y="64"/>
                  </a:lnTo>
                  <a:lnTo>
                    <a:pt x="148" y="66"/>
                  </a:lnTo>
                  <a:lnTo>
                    <a:pt x="146" y="70"/>
                  </a:lnTo>
                  <a:lnTo>
                    <a:pt x="142" y="71"/>
                  </a:lnTo>
                  <a:lnTo>
                    <a:pt x="137" y="71"/>
                  </a:lnTo>
                  <a:lnTo>
                    <a:pt x="137" y="75"/>
                  </a:lnTo>
                  <a:lnTo>
                    <a:pt x="133" y="77"/>
                  </a:lnTo>
                  <a:lnTo>
                    <a:pt x="135" y="81"/>
                  </a:lnTo>
                  <a:lnTo>
                    <a:pt x="135" y="85"/>
                  </a:lnTo>
                  <a:lnTo>
                    <a:pt x="133" y="88"/>
                  </a:lnTo>
                  <a:lnTo>
                    <a:pt x="135" y="92"/>
                  </a:lnTo>
                  <a:lnTo>
                    <a:pt x="131" y="92"/>
                  </a:lnTo>
                  <a:lnTo>
                    <a:pt x="129" y="90"/>
                  </a:lnTo>
                  <a:lnTo>
                    <a:pt x="125" y="88"/>
                  </a:lnTo>
                  <a:lnTo>
                    <a:pt x="122" y="90"/>
                  </a:lnTo>
                  <a:lnTo>
                    <a:pt x="120" y="86"/>
                  </a:lnTo>
                  <a:lnTo>
                    <a:pt x="114" y="85"/>
                  </a:lnTo>
                  <a:lnTo>
                    <a:pt x="109" y="85"/>
                  </a:lnTo>
                  <a:lnTo>
                    <a:pt x="105" y="85"/>
                  </a:lnTo>
                  <a:lnTo>
                    <a:pt x="96" y="90"/>
                  </a:lnTo>
                  <a:lnTo>
                    <a:pt x="94" y="92"/>
                  </a:lnTo>
                  <a:lnTo>
                    <a:pt x="90" y="94"/>
                  </a:lnTo>
                  <a:lnTo>
                    <a:pt x="88" y="96"/>
                  </a:lnTo>
                  <a:lnTo>
                    <a:pt x="81" y="94"/>
                  </a:lnTo>
                  <a:lnTo>
                    <a:pt x="79" y="94"/>
                  </a:lnTo>
                  <a:lnTo>
                    <a:pt x="75" y="94"/>
                  </a:lnTo>
                  <a:lnTo>
                    <a:pt x="71" y="94"/>
                  </a:lnTo>
                  <a:lnTo>
                    <a:pt x="68" y="94"/>
                  </a:lnTo>
                  <a:lnTo>
                    <a:pt x="64" y="96"/>
                  </a:lnTo>
                  <a:lnTo>
                    <a:pt x="58" y="94"/>
                  </a:lnTo>
                  <a:lnTo>
                    <a:pt x="56" y="94"/>
                  </a:lnTo>
                  <a:lnTo>
                    <a:pt x="54" y="92"/>
                  </a:lnTo>
                  <a:lnTo>
                    <a:pt x="49" y="92"/>
                  </a:lnTo>
                  <a:lnTo>
                    <a:pt x="45" y="94"/>
                  </a:lnTo>
                  <a:lnTo>
                    <a:pt x="43" y="92"/>
                  </a:lnTo>
                  <a:lnTo>
                    <a:pt x="45" y="90"/>
                  </a:lnTo>
                  <a:lnTo>
                    <a:pt x="45" y="86"/>
                  </a:lnTo>
                  <a:lnTo>
                    <a:pt x="43" y="85"/>
                  </a:lnTo>
                  <a:lnTo>
                    <a:pt x="38" y="85"/>
                  </a:lnTo>
                  <a:lnTo>
                    <a:pt x="38" y="81"/>
                  </a:lnTo>
                  <a:lnTo>
                    <a:pt x="38" y="79"/>
                  </a:lnTo>
                  <a:lnTo>
                    <a:pt x="39" y="75"/>
                  </a:lnTo>
                  <a:lnTo>
                    <a:pt x="34" y="75"/>
                  </a:lnTo>
                  <a:lnTo>
                    <a:pt x="30" y="79"/>
                  </a:lnTo>
                  <a:lnTo>
                    <a:pt x="28" y="75"/>
                  </a:lnTo>
                  <a:lnTo>
                    <a:pt x="24" y="77"/>
                  </a:lnTo>
                  <a:lnTo>
                    <a:pt x="23" y="75"/>
                  </a:lnTo>
                  <a:lnTo>
                    <a:pt x="17" y="73"/>
                  </a:lnTo>
                  <a:lnTo>
                    <a:pt x="17" y="71"/>
                  </a:lnTo>
                  <a:lnTo>
                    <a:pt x="19" y="66"/>
                  </a:lnTo>
                  <a:lnTo>
                    <a:pt x="15" y="64"/>
                  </a:lnTo>
                  <a:lnTo>
                    <a:pt x="10" y="60"/>
                  </a:lnTo>
                  <a:lnTo>
                    <a:pt x="10" y="58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0" y="49"/>
                  </a:lnTo>
                  <a:lnTo>
                    <a:pt x="2" y="45"/>
                  </a:lnTo>
                  <a:lnTo>
                    <a:pt x="6" y="43"/>
                  </a:lnTo>
                  <a:lnTo>
                    <a:pt x="8" y="41"/>
                  </a:lnTo>
                  <a:lnTo>
                    <a:pt x="11" y="41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21" y="27"/>
                  </a:lnTo>
                  <a:lnTo>
                    <a:pt x="24" y="15"/>
                  </a:lnTo>
                  <a:lnTo>
                    <a:pt x="28" y="10"/>
                  </a:lnTo>
                  <a:lnTo>
                    <a:pt x="32" y="8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38" y="2"/>
                  </a:lnTo>
                  <a:lnTo>
                    <a:pt x="41" y="2"/>
                  </a:lnTo>
                  <a:lnTo>
                    <a:pt x="49" y="4"/>
                  </a:lnTo>
                  <a:lnTo>
                    <a:pt x="53" y="4"/>
                  </a:lnTo>
                  <a:lnTo>
                    <a:pt x="56" y="8"/>
                  </a:lnTo>
                  <a:lnTo>
                    <a:pt x="58" y="10"/>
                  </a:lnTo>
                  <a:lnTo>
                    <a:pt x="62" y="12"/>
                  </a:lnTo>
                  <a:lnTo>
                    <a:pt x="68" y="10"/>
                  </a:lnTo>
                  <a:lnTo>
                    <a:pt x="71" y="10"/>
                  </a:lnTo>
                  <a:lnTo>
                    <a:pt x="73" y="6"/>
                  </a:lnTo>
                  <a:lnTo>
                    <a:pt x="86" y="4"/>
                  </a:lnTo>
                  <a:lnTo>
                    <a:pt x="90" y="2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81">
              <a:extLst>
                <a:ext uri="{FF2B5EF4-FFF2-40B4-BE49-F238E27FC236}">
                  <a16:creationId xmlns:a16="http://schemas.microsoft.com/office/drawing/2014/main" id="{68C54F3D-12C1-47B6-813C-C2B7575B4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85375" y="7835387"/>
              <a:ext cx="1312298" cy="825262"/>
            </a:xfrm>
            <a:custGeom>
              <a:avLst/>
              <a:gdLst>
                <a:gd name="T0" fmla="*/ 86 w 97"/>
                <a:gd name="T1" fmla="*/ 0 h 61"/>
                <a:gd name="T2" fmla="*/ 91 w 97"/>
                <a:gd name="T3" fmla="*/ 3 h 61"/>
                <a:gd name="T4" fmla="*/ 95 w 97"/>
                <a:gd name="T5" fmla="*/ 5 h 61"/>
                <a:gd name="T6" fmla="*/ 97 w 97"/>
                <a:gd name="T7" fmla="*/ 9 h 61"/>
                <a:gd name="T8" fmla="*/ 95 w 97"/>
                <a:gd name="T9" fmla="*/ 13 h 61"/>
                <a:gd name="T10" fmla="*/ 91 w 97"/>
                <a:gd name="T11" fmla="*/ 15 h 61"/>
                <a:gd name="T12" fmla="*/ 87 w 97"/>
                <a:gd name="T13" fmla="*/ 20 h 61"/>
                <a:gd name="T14" fmla="*/ 84 w 97"/>
                <a:gd name="T15" fmla="*/ 32 h 61"/>
                <a:gd name="T16" fmla="*/ 78 w 97"/>
                <a:gd name="T17" fmla="*/ 41 h 61"/>
                <a:gd name="T18" fmla="*/ 78 w 97"/>
                <a:gd name="T19" fmla="*/ 43 h 61"/>
                <a:gd name="T20" fmla="*/ 74 w 97"/>
                <a:gd name="T21" fmla="*/ 46 h 61"/>
                <a:gd name="T22" fmla="*/ 71 w 97"/>
                <a:gd name="T23" fmla="*/ 46 h 61"/>
                <a:gd name="T24" fmla="*/ 69 w 97"/>
                <a:gd name="T25" fmla="*/ 48 h 61"/>
                <a:gd name="T26" fmla="*/ 65 w 97"/>
                <a:gd name="T27" fmla="*/ 50 h 61"/>
                <a:gd name="T28" fmla="*/ 63 w 97"/>
                <a:gd name="T29" fmla="*/ 54 h 61"/>
                <a:gd name="T30" fmla="*/ 59 w 97"/>
                <a:gd name="T31" fmla="*/ 52 h 61"/>
                <a:gd name="T32" fmla="*/ 56 w 97"/>
                <a:gd name="T33" fmla="*/ 52 h 61"/>
                <a:gd name="T34" fmla="*/ 54 w 97"/>
                <a:gd name="T35" fmla="*/ 50 h 61"/>
                <a:gd name="T36" fmla="*/ 50 w 97"/>
                <a:gd name="T37" fmla="*/ 54 h 61"/>
                <a:gd name="T38" fmla="*/ 48 w 97"/>
                <a:gd name="T39" fmla="*/ 56 h 61"/>
                <a:gd name="T40" fmla="*/ 46 w 97"/>
                <a:gd name="T41" fmla="*/ 56 h 61"/>
                <a:gd name="T42" fmla="*/ 43 w 97"/>
                <a:gd name="T43" fmla="*/ 58 h 61"/>
                <a:gd name="T44" fmla="*/ 39 w 97"/>
                <a:gd name="T45" fmla="*/ 60 h 61"/>
                <a:gd name="T46" fmla="*/ 37 w 97"/>
                <a:gd name="T47" fmla="*/ 60 h 61"/>
                <a:gd name="T48" fmla="*/ 35 w 97"/>
                <a:gd name="T49" fmla="*/ 61 h 61"/>
                <a:gd name="T50" fmla="*/ 30 w 97"/>
                <a:gd name="T51" fmla="*/ 60 h 61"/>
                <a:gd name="T52" fmla="*/ 20 w 97"/>
                <a:gd name="T53" fmla="*/ 58 h 61"/>
                <a:gd name="T54" fmla="*/ 18 w 97"/>
                <a:gd name="T55" fmla="*/ 56 h 61"/>
                <a:gd name="T56" fmla="*/ 15 w 97"/>
                <a:gd name="T57" fmla="*/ 56 h 61"/>
                <a:gd name="T58" fmla="*/ 7 w 97"/>
                <a:gd name="T59" fmla="*/ 48 h 61"/>
                <a:gd name="T60" fmla="*/ 3 w 97"/>
                <a:gd name="T61" fmla="*/ 48 h 61"/>
                <a:gd name="T62" fmla="*/ 3 w 97"/>
                <a:gd name="T63" fmla="*/ 43 h 61"/>
                <a:gd name="T64" fmla="*/ 0 w 97"/>
                <a:gd name="T65" fmla="*/ 37 h 61"/>
                <a:gd name="T66" fmla="*/ 0 w 97"/>
                <a:gd name="T67" fmla="*/ 37 h 61"/>
                <a:gd name="T68" fmla="*/ 3 w 97"/>
                <a:gd name="T69" fmla="*/ 33 h 61"/>
                <a:gd name="T70" fmla="*/ 1 w 97"/>
                <a:gd name="T71" fmla="*/ 32 h 61"/>
                <a:gd name="T72" fmla="*/ 1 w 97"/>
                <a:gd name="T73" fmla="*/ 28 h 61"/>
                <a:gd name="T74" fmla="*/ 3 w 97"/>
                <a:gd name="T75" fmla="*/ 24 h 61"/>
                <a:gd name="T76" fmla="*/ 0 w 97"/>
                <a:gd name="T77" fmla="*/ 20 h 61"/>
                <a:gd name="T78" fmla="*/ 0 w 97"/>
                <a:gd name="T79" fmla="*/ 18 h 61"/>
                <a:gd name="T80" fmla="*/ 7 w 97"/>
                <a:gd name="T81" fmla="*/ 18 h 61"/>
                <a:gd name="T82" fmla="*/ 9 w 97"/>
                <a:gd name="T83" fmla="*/ 15 h 61"/>
                <a:gd name="T84" fmla="*/ 7 w 97"/>
                <a:gd name="T85" fmla="*/ 13 h 61"/>
                <a:gd name="T86" fmla="*/ 7 w 97"/>
                <a:gd name="T87" fmla="*/ 9 h 61"/>
                <a:gd name="T88" fmla="*/ 18 w 97"/>
                <a:gd name="T89" fmla="*/ 17 h 61"/>
                <a:gd name="T90" fmla="*/ 24 w 97"/>
                <a:gd name="T91" fmla="*/ 17 h 61"/>
                <a:gd name="T92" fmla="*/ 30 w 97"/>
                <a:gd name="T93" fmla="*/ 15 h 61"/>
                <a:gd name="T94" fmla="*/ 39 w 97"/>
                <a:gd name="T95" fmla="*/ 15 h 61"/>
                <a:gd name="T96" fmla="*/ 39 w 97"/>
                <a:gd name="T97" fmla="*/ 11 h 61"/>
                <a:gd name="T98" fmla="*/ 44 w 97"/>
                <a:gd name="T99" fmla="*/ 9 h 61"/>
                <a:gd name="T100" fmla="*/ 50 w 97"/>
                <a:gd name="T101" fmla="*/ 5 h 61"/>
                <a:gd name="T102" fmla="*/ 54 w 97"/>
                <a:gd name="T103" fmla="*/ 11 h 61"/>
                <a:gd name="T104" fmla="*/ 56 w 97"/>
                <a:gd name="T105" fmla="*/ 7 h 61"/>
                <a:gd name="T106" fmla="*/ 58 w 97"/>
                <a:gd name="T107" fmla="*/ 5 h 61"/>
                <a:gd name="T108" fmla="*/ 61 w 97"/>
                <a:gd name="T109" fmla="*/ 0 h 61"/>
                <a:gd name="T110" fmla="*/ 67 w 97"/>
                <a:gd name="T111" fmla="*/ 0 h 61"/>
                <a:gd name="T112" fmla="*/ 71 w 97"/>
                <a:gd name="T113" fmla="*/ 0 h 61"/>
                <a:gd name="T114" fmla="*/ 78 w 97"/>
                <a:gd name="T115" fmla="*/ 0 h 61"/>
                <a:gd name="T116" fmla="*/ 82 w 97"/>
                <a:gd name="T117" fmla="*/ 2 h 61"/>
                <a:gd name="T118" fmla="*/ 86 w 97"/>
                <a:gd name="T1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7" h="61">
                  <a:moveTo>
                    <a:pt x="86" y="0"/>
                  </a:moveTo>
                  <a:lnTo>
                    <a:pt x="91" y="3"/>
                  </a:lnTo>
                  <a:lnTo>
                    <a:pt x="95" y="5"/>
                  </a:lnTo>
                  <a:lnTo>
                    <a:pt x="97" y="9"/>
                  </a:lnTo>
                  <a:lnTo>
                    <a:pt x="95" y="13"/>
                  </a:lnTo>
                  <a:lnTo>
                    <a:pt x="91" y="15"/>
                  </a:lnTo>
                  <a:lnTo>
                    <a:pt x="87" y="20"/>
                  </a:lnTo>
                  <a:lnTo>
                    <a:pt x="84" y="32"/>
                  </a:lnTo>
                  <a:lnTo>
                    <a:pt x="78" y="41"/>
                  </a:lnTo>
                  <a:lnTo>
                    <a:pt x="78" y="43"/>
                  </a:lnTo>
                  <a:lnTo>
                    <a:pt x="74" y="46"/>
                  </a:lnTo>
                  <a:lnTo>
                    <a:pt x="71" y="46"/>
                  </a:lnTo>
                  <a:lnTo>
                    <a:pt x="69" y="48"/>
                  </a:lnTo>
                  <a:lnTo>
                    <a:pt x="65" y="50"/>
                  </a:lnTo>
                  <a:lnTo>
                    <a:pt x="63" y="54"/>
                  </a:lnTo>
                  <a:lnTo>
                    <a:pt x="59" y="52"/>
                  </a:lnTo>
                  <a:lnTo>
                    <a:pt x="56" y="52"/>
                  </a:lnTo>
                  <a:lnTo>
                    <a:pt x="54" y="50"/>
                  </a:lnTo>
                  <a:lnTo>
                    <a:pt x="50" y="54"/>
                  </a:lnTo>
                  <a:lnTo>
                    <a:pt x="48" y="56"/>
                  </a:lnTo>
                  <a:lnTo>
                    <a:pt x="46" y="56"/>
                  </a:lnTo>
                  <a:lnTo>
                    <a:pt x="43" y="58"/>
                  </a:lnTo>
                  <a:lnTo>
                    <a:pt x="39" y="60"/>
                  </a:lnTo>
                  <a:lnTo>
                    <a:pt x="37" y="60"/>
                  </a:lnTo>
                  <a:lnTo>
                    <a:pt x="35" y="61"/>
                  </a:lnTo>
                  <a:lnTo>
                    <a:pt x="30" y="60"/>
                  </a:lnTo>
                  <a:lnTo>
                    <a:pt x="20" y="58"/>
                  </a:lnTo>
                  <a:lnTo>
                    <a:pt x="18" y="56"/>
                  </a:lnTo>
                  <a:lnTo>
                    <a:pt x="15" y="56"/>
                  </a:lnTo>
                  <a:lnTo>
                    <a:pt x="7" y="48"/>
                  </a:lnTo>
                  <a:lnTo>
                    <a:pt x="3" y="48"/>
                  </a:lnTo>
                  <a:lnTo>
                    <a:pt x="3" y="43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3" y="33"/>
                  </a:lnTo>
                  <a:lnTo>
                    <a:pt x="1" y="32"/>
                  </a:lnTo>
                  <a:lnTo>
                    <a:pt x="1" y="28"/>
                  </a:lnTo>
                  <a:lnTo>
                    <a:pt x="3" y="24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9" y="15"/>
                  </a:lnTo>
                  <a:lnTo>
                    <a:pt x="7" y="13"/>
                  </a:lnTo>
                  <a:lnTo>
                    <a:pt x="7" y="9"/>
                  </a:lnTo>
                  <a:lnTo>
                    <a:pt x="18" y="17"/>
                  </a:lnTo>
                  <a:lnTo>
                    <a:pt x="24" y="17"/>
                  </a:lnTo>
                  <a:lnTo>
                    <a:pt x="30" y="15"/>
                  </a:lnTo>
                  <a:lnTo>
                    <a:pt x="39" y="15"/>
                  </a:lnTo>
                  <a:lnTo>
                    <a:pt x="39" y="11"/>
                  </a:lnTo>
                  <a:lnTo>
                    <a:pt x="44" y="9"/>
                  </a:lnTo>
                  <a:lnTo>
                    <a:pt x="50" y="5"/>
                  </a:lnTo>
                  <a:lnTo>
                    <a:pt x="54" y="11"/>
                  </a:lnTo>
                  <a:lnTo>
                    <a:pt x="56" y="7"/>
                  </a:lnTo>
                  <a:lnTo>
                    <a:pt x="58" y="5"/>
                  </a:lnTo>
                  <a:lnTo>
                    <a:pt x="61" y="0"/>
                  </a:lnTo>
                  <a:lnTo>
                    <a:pt x="67" y="0"/>
                  </a:lnTo>
                  <a:lnTo>
                    <a:pt x="71" y="0"/>
                  </a:lnTo>
                  <a:lnTo>
                    <a:pt x="78" y="0"/>
                  </a:lnTo>
                  <a:lnTo>
                    <a:pt x="82" y="2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83">
              <a:extLst>
                <a:ext uri="{FF2B5EF4-FFF2-40B4-BE49-F238E27FC236}">
                  <a16:creationId xmlns:a16="http://schemas.microsoft.com/office/drawing/2014/main" id="{93CB2D57-2EB8-47C8-896D-8EFBCABC87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24722" y="9052981"/>
              <a:ext cx="1339356" cy="825262"/>
            </a:xfrm>
            <a:custGeom>
              <a:avLst/>
              <a:gdLst>
                <a:gd name="T0" fmla="*/ 78 w 99"/>
                <a:gd name="T1" fmla="*/ 0 h 61"/>
                <a:gd name="T2" fmla="*/ 86 w 99"/>
                <a:gd name="T3" fmla="*/ 5 h 61"/>
                <a:gd name="T4" fmla="*/ 93 w 99"/>
                <a:gd name="T5" fmla="*/ 5 h 61"/>
                <a:gd name="T6" fmla="*/ 99 w 99"/>
                <a:gd name="T7" fmla="*/ 7 h 61"/>
                <a:gd name="T8" fmla="*/ 99 w 99"/>
                <a:gd name="T9" fmla="*/ 14 h 61"/>
                <a:gd name="T10" fmla="*/ 93 w 99"/>
                <a:gd name="T11" fmla="*/ 16 h 61"/>
                <a:gd name="T12" fmla="*/ 89 w 99"/>
                <a:gd name="T13" fmla="*/ 28 h 61"/>
                <a:gd name="T14" fmla="*/ 82 w 99"/>
                <a:gd name="T15" fmla="*/ 35 h 61"/>
                <a:gd name="T16" fmla="*/ 86 w 99"/>
                <a:gd name="T17" fmla="*/ 37 h 61"/>
                <a:gd name="T18" fmla="*/ 91 w 99"/>
                <a:gd name="T19" fmla="*/ 46 h 61"/>
                <a:gd name="T20" fmla="*/ 88 w 99"/>
                <a:gd name="T21" fmla="*/ 44 h 61"/>
                <a:gd name="T22" fmla="*/ 82 w 99"/>
                <a:gd name="T23" fmla="*/ 43 h 61"/>
                <a:gd name="T24" fmla="*/ 75 w 99"/>
                <a:gd name="T25" fmla="*/ 44 h 61"/>
                <a:gd name="T26" fmla="*/ 69 w 99"/>
                <a:gd name="T27" fmla="*/ 48 h 61"/>
                <a:gd name="T28" fmla="*/ 67 w 99"/>
                <a:gd name="T29" fmla="*/ 48 h 61"/>
                <a:gd name="T30" fmla="*/ 63 w 99"/>
                <a:gd name="T31" fmla="*/ 56 h 61"/>
                <a:gd name="T32" fmla="*/ 61 w 99"/>
                <a:gd name="T33" fmla="*/ 59 h 61"/>
                <a:gd name="T34" fmla="*/ 52 w 99"/>
                <a:gd name="T35" fmla="*/ 61 h 61"/>
                <a:gd name="T36" fmla="*/ 45 w 99"/>
                <a:gd name="T37" fmla="*/ 59 h 61"/>
                <a:gd name="T38" fmla="*/ 39 w 99"/>
                <a:gd name="T39" fmla="*/ 61 h 61"/>
                <a:gd name="T40" fmla="*/ 35 w 99"/>
                <a:gd name="T41" fmla="*/ 59 h 61"/>
                <a:gd name="T42" fmla="*/ 28 w 99"/>
                <a:gd name="T43" fmla="*/ 61 h 61"/>
                <a:gd name="T44" fmla="*/ 18 w 99"/>
                <a:gd name="T45" fmla="*/ 61 h 61"/>
                <a:gd name="T46" fmla="*/ 17 w 99"/>
                <a:gd name="T47" fmla="*/ 61 h 61"/>
                <a:gd name="T48" fmla="*/ 15 w 99"/>
                <a:gd name="T49" fmla="*/ 54 h 61"/>
                <a:gd name="T50" fmla="*/ 3 w 99"/>
                <a:gd name="T51" fmla="*/ 41 h 61"/>
                <a:gd name="T52" fmla="*/ 5 w 99"/>
                <a:gd name="T53" fmla="*/ 37 h 61"/>
                <a:gd name="T54" fmla="*/ 2 w 99"/>
                <a:gd name="T55" fmla="*/ 31 h 61"/>
                <a:gd name="T56" fmla="*/ 9 w 99"/>
                <a:gd name="T57" fmla="*/ 22 h 61"/>
                <a:gd name="T58" fmla="*/ 2 w 99"/>
                <a:gd name="T59" fmla="*/ 13 h 61"/>
                <a:gd name="T60" fmla="*/ 3 w 99"/>
                <a:gd name="T61" fmla="*/ 3 h 61"/>
                <a:gd name="T62" fmla="*/ 7 w 99"/>
                <a:gd name="T63" fmla="*/ 0 h 61"/>
                <a:gd name="T64" fmla="*/ 9 w 99"/>
                <a:gd name="T65" fmla="*/ 5 h 61"/>
                <a:gd name="T66" fmla="*/ 9 w 99"/>
                <a:gd name="T67" fmla="*/ 9 h 61"/>
                <a:gd name="T68" fmla="*/ 18 w 99"/>
                <a:gd name="T69" fmla="*/ 7 h 61"/>
                <a:gd name="T70" fmla="*/ 22 w 99"/>
                <a:gd name="T71" fmla="*/ 9 h 61"/>
                <a:gd name="T72" fmla="*/ 32 w 99"/>
                <a:gd name="T73" fmla="*/ 9 h 61"/>
                <a:gd name="T74" fmla="*/ 39 w 99"/>
                <a:gd name="T75" fmla="*/ 9 h 61"/>
                <a:gd name="T76" fmla="*/ 45 w 99"/>
                <a:gd name="T77" fmla="*/ 9 h 61"/>
                <a:gd name="T78" fmla="*/ 54 w 99"/>
                <a:gd name="T79" fmla="*/ 9 h 61"/>
                <a:gd name="T80" fmla="*/ 60 w 99"/>
                <a:gd name="T81" fmla="*/ 5 h 61"/>
                <a:gd name="T82" fmla="*/ 73 w 99"/>
                <a:gd name="T8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9" h="61">
                  <a:moveTo>
                    <a:pt x="73" y="0"/>
                  </a:moveTo>
                  <a:lnTo>
                    <a:pt x="78" y="0"/>
                  </a:lnTo>
                  <a:lnTo>
                    <a:pt x="84" y="1"/>
                  </a:lnTo>
                  <a:lnTo>
                    <a:pt x="86" y="5"/>
                  </a:lnTo>
                  <a:lnTo>
                    <a:pt x="89" y="3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9" y="7"/>
                  </a:lnTo>
                  <a:lnTo>
                    <a:pt x="99" y="7"/>
                  </a:lnTo>
                  <a:lnTo>
                    <a:pt x="99" y="14"/>
                  </a:lnTo>
                  <a:lnTo>
                    <a:pt x="95" y="16"/>
                  </a:lnTo>
                  <a:lnTo>
                    <a:pt x="93" y="16"/>
                  </a:lnTo>
                  <a:lnTo>
                    <a:pt x="88" y="20"/>
                  </a:lnTo>
                  <a:lnTo>
                    <a:pt x="89" y="28"/>
                  </a:lnTo>
                  <a:lnTo>
                    <a:pt x="88" y="31"/>
                  </a:lnTo>
                  <a:lnTo>
                    <a:pt x="82" y="35"/>
                  </a:lnTo>
                  <a:lnTo>
                    <a:pt x="84" y="37"/>
                  </a:lnTo>
                  <a:lnTo>
                    <a:pt x="86" y="37"/>
                  </a:lnTo>
                  <a:lnTo>
                    <a:pt x="89" y="41"/>
                  </a:lnTo>
                  <a:lnTo>
                    <a:pt x="91" y="46"/>
                  </a:lnTo>
                  <a:lnTo>
                    <a:pt x="93" y="46"/>
                  </a:lnTo>
                  <a:lnTo>
                    <a:pt x="88" y="44"/>
                  </a:lnTo>
                  <a:lnTo>
                    <a:pt x="86" y="46"/>
                  </a:lnTo>
                  <a:lnTo>
                    <a:pt x="82" y="43"/>
                  </a:lnTo>
                  <a:lnTo>
                    <a:pt x="76" y="43"/>
                  </a:lnTo>
                  <a:lnTo>
                    <a:pt x="75" y="44"/>
                  </a:lnTo>
                  <a:lnTo>
                    <a:pt x="73" y="46"/>
                  </a:lnTo>
                  <a:lnTo>
                    <a:pt x="69" y="48"/>
                  </a:lnTo>
                  <a:lnTo>
                    <a:pt x="69" y="48"/>
                  </a:lnTo>
                  <a:lnTo>
                    <a:pt x="67" y="48"/>
                  </a:lnTo>
                  <a:lnTo>
                    <a:pt x="63" y="52"/>
                  </a:lnTo>
                  <a:lnTo>
                    <a:pt x="63" y="56"/>
                  </a:lnTo>
                  <a:lnTo>
                    <a:pt x="63" y="59"/>
                  </a:lnTo>
                  <a:lnTo>
                    <a:pt x="61" y="59"/>
                  </a:lnTo>
                  <a:lnTo>
                    <a:pt x="54" y="59"/>
                  </a:lnTo>
                  <a:lnTo>
                    <a:pt x="52" y="61"/>
                  </a:lnTo>
                  <a:lnTo>
                    <a:pt x="48" y="59"/>
                  </a:lnTo>
                  <a:lnTo>
                    <a:pt x="45" y="59"/>
                  </a:lnTo>
                  <a:lnTo>
                    <a:pt x="43" y="61"/>
                  </a:lnTo>
                  <a:lnTo>
                    <a:pt x="39" y="61"/>
                  </a:lnTo>
                  <a:lnTo>
                    <a:pt x="39" y="59"/>
                  </a:lnTo>
                  <a:lnTo>
                    <a:pt x="35" y="59"/>
                  </a:lnTo>
                  <a:lnTo>
                    <a:pt x="32" y="57"/>
                  </a:lnTo>
                  <a:lnTo>
                    <a:pt x="28" y="61"/>
                  </a:lnTo>
                  <a:lnTo>
                    <a:pt x="24" y="61"/>
                  </a:lnTo>
                  <a:lnTo>
                    <a:pt x="18" y="61"/>
                  </a:lnTo>
                  <a:lnTo>
                    <a:pt x="17" y="61"/>
                  </a:lnTo>
                  <a:lnTo>
                    <a:pt x="17" y="61"/>
                  </a:lnTo>
                  <a:lnTo>
                    <a:pt x="15" y="57"/>
                  </a:lnTo>
                  <a:lnTo>
                    <a:pt x="15" y="54"/>
                  </a:lnTo>
                  <a:lnTo>
                    <a:pt x="11" y="46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5" y="37"/>
                  </a:lnTo>
                  <a:lnTo>
                    <a:pt x="3" y="33"/>
                  </a:lnTo>
                  <a:lnTo>
                    <a:pt x="2" y="31"/>
                  </a:lnTo>
                  <a:lnTo>
                    <a:pt x="9" y="26"/>
                  </a:lnTo>
                  <a:lnTo>
                    <a:pt x="9" y="22"/>
                  </a:lnTo>
                  <a:lnTo>
                    <a:pt x="7" y="18"/>
                  </a:lnTo>
                  <a:lnTo>
                    <a:pt x="2" y="13"/>
                  </a:lnTo>
                  <a:lnTo>
                    <a:pt x="0" y="5"/>
                  </a:lnTo>
                  <a:lnTo>
                    <a:pt x="3" y="3"/>
                  </a:lnTo>
                  <a:lnTo>
                    <a:pt x="2" y="0"/>
                  </a:lnTo>
                  <a:lnTo>
                    <a:pt x="7" y="0"/>
                  </a:lnTo>
                  <a:lnTo>
                    <a:pt x="9" y="1"/>
                  </a:lnTo>
                  <a:lnTo>
                    <a:pt x="9" y="5"/>
                  </a:lnTo>
                  <a:lnTo>
                    <a:pt x="7" y="7"/>
                  </a:lnTo>
                  <a:lnTo>
                    <a:pt x="9" y="9"/>
                  </a:lnTo>
                  <a:lnTo>
                    <a:pt x="13" y="7"/>
                  </a:lnTo>
                  <a:lnTo>
                    <a:pt x="18" y="7"/>
                  </a:lnTo>
                  <a:lnTo>
                    <a:pt x="20" y="9"/>
                  </a:lnTo>
                  <a:lnTo>
                    <a:pt x="22" y="9"/>
                  </a:lnTo>
                  <a:lnTo>
                    <a:pt x="28" y="11"/>
                  </a:lnTo>
                  <a:lnTo>
                    <a:pt x="32" y="9"/>
                  </a:lnTo>
                  <a:lnTo>
                    <a:pt x="35" y="9"/>
                  </a:lnTo>
                  <a:lnTo>
                    <a:pt x="39" y="9"/>
                  </a:lnTo>
                  <a:lnTo>
                    <a:pt x="43" y="9"/>
                  </a:lnTo>
                  <a:lnTo>
                    <a:pt x="45" y="9"/>
                  </a:lnTo>
                  <a:lnTo>
                    <a:pt x="52" y="11"/>
                  </a:lnTo>
                  <a:lnTo>
                    <a:pt x="54" y="9"/>
                  </a:lnTo>
                  <a:lnTo>
                    <a:pt x="58" y="7"/>
                  </a:lnTo>
                  <a:lnTo>
                    <a:pt x="60" y="5"/>
                  </a:lnTo>
                  <a:lnTo>
                    <a:pt x="69" y="0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85">
              <a:extLst>
                <a:ext uri="{FF2B5EF4-FFF2-40B4-BE49-F238E27FC236}">
                  <a16:creationId xmlns:a16="http://schemas.microsoft.com/office/drawing/2014/main" id="{7C8EB3BF-D073-4892-85A2-31B8569D0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88872" y="9526491"/>
              <a:ext cx="405864" cy="838786"/>
            </a:xfrm>
            <a:custGeom>
              <a:avLst/>
              <a:gdLst>
                <a:gd name="T0" fmla="*/ 11 w 30"/>
                <a:gd name="T1" fmla="*/ 0 h 62"/>
                <a:gd name="T2" fmla="*/ 13 w 30"/>
                <a:gd name="T3" fmla="*/ 0 h 62"/>
                <a:gd name="T4" fmla="*/ 15 w 30"/>
                <a:gd name="T5" fmla="*/ 4 h 62"/>
                <a:gd name="T6" fmla="*/ 17 w 30"/>
                <a:gd name="T7" fmla="*/ 4 h 62"/>
                <a:gd name="T8" fmla="*/ 21 w 30"/>
                <a:gd name="T9" fmla="*/ 8 h 62"/>
                <a:gd name="T10" fmla="*/ 21 w 30"/>
                <a:gd name="T11" fmla="*/ 9 h 62"/>
                <a:gd name="T12" fmla="*/ 21 w 30"/>
                <a:gd name="T13" fmla="*/ 15 h 62"/>
                <a:gd name="T14" fmla="*/ 22 w 30"/>
                <a:gd name="T15" fmla="*/ 17 h 62"/>
                <a:gd name="T16" fmla="*/ 21 w 30"/>
                <a:gd name="T17" fmla="*/ 22 h 62"/>
                <a:gd name="T18" fmla="*/ 22 w 30"/>
                <a:gd name="T19" fmla="*/ 28 h 62"/>
                <a:gd name="T20" fmla="*/ 24 w 30"/>
                <a:gd name="T21" fmla="*/ 34 h 62"/>
                <a:gd name="T22" fmla="*/ 26 w 30"/>
                <a:gd name="T23" fmla="*/ 37 h 62"/>
                <a:gd name="T24" fmla="*/ 30 w 30"/>
                <a:gd name="T25" fmla="*/ 39 h 62"/>
                <a:gd name="T26" fmla="*/ 30 w 30"/>
                <a:gd name="T27" fmla="*/ 43 h 62"/>
                <a:gd name="T28" fmla="*/ 26 w 30"/>
                <a:gd name="T29" fmla="*/ 49 h 62"/>
                <a:gd name="T30" fmla="*/ 21 w 30"/>
                <a:gd name="T31" fmla="*/ 51 h 62"/>
                <a:gd name="T32" fmla="*/ 21 w 30"/>
                <a:gd name="T33" fmla="*/ 54 h 62"/>
                <a:gd name="T34" fmla="*/ 19 w 30"/>
                <a:gd name="T35" fmla="*/ 60 h 62"/>
                <a:gd name="T36" fmla="*/ 15 w 30"/>
                <a:gd name="T37" fmla="*/ 62 h 62"/>
                <a:gd name="T38" fmla="*/ 13 w 30"/>
                <a:gd name="T39" fmla="*/ 60 h 62"/>
                <a:gd name="T40" fmla="*/ 9 w 30"/>
                <a:gd name="T41" fmla="*/ 51 h 62"/>
                <a:gd name="T42" fmla="*/ 4 w 30"/>
                <a:gd name="T43" fmla="*/ 51 h 62"/>
                <a:gd name="T44" fmla="*/ 2 w 30"/>
                <a:gd name="T45" fmla="*/ 49 h 62"/>
                <a:gd name="T46" fmla="*/ 4 w 30"/>
                <a:gd name="T47" fmla="*/ 45 h 62"/>
                <a:gd name="T48" fmla="*/ 2 w 30"/>
                <a:gd name="T49" fmla="*/ 41 h 62"/>
                <a:gd name="T50" fmla="*/ 2 w 30"/>
                <a:gd name="T51" fmla="*/ 37 h 62"/>
                <a:gd name="T52" fmla="*/ 2 w 30"/>
                <a:gd name="T53" fmla="*/ 34 h 62"/>
                <a:gd name="T54" fmla="*/ 0 w 30"/>
                <a:gd name="T55" fmla="*/ 28 h 62"/>
                <a:gd name="T56" fmla="*/ 2 w 30"/>
                <a:gd name="T57" fmla="*/ 21 h 62"/>
                <a:gd name="T58" fmla="*/ 4 w 30"/>
                <a:gd name="T59" fmla="*/ 21 h 62"/>
                <a:gd name="T60" fmla="*/ 4 w 30"/>
                <a:gd name="T61" fmla="*/ 19 h 62"/>
                <a:gd name="T62" fmla="*/ 0 w 30"/>
                <a:gd name="T63" fmla="*/ 15 h 62"/>
                <a:gd name="T64" fmla="*/ 0 w 30"/>
                <a:gd name="T65" fmla="*/ 9 h 62"/>
                <a:gd name="T66" fmla="*/ 2 w 30"/>
                <a:gd name="T67" fmla="*/ 4 h 62"/>
                <a:gd name="T68" fmla="*/ 6 w 30"/>
                <a:gd name="T69" fmla="*/ 0 h 62"/>
                <a:gd name="T70" fmla="*/ 7 w 30"/>
                <a:gd name="T71" fmla="*/ 0 h 62"/>
                <a:gd name="T72" fmla="*/ 9 w 30"/>
                <a:gd name="T73" fmla="*/ 4 h 62"/>
                <a:gd name="T74" fmla="*/ 11 w 30"/>
                <a:gd name="T75" fmla="*/ 0 h 62"/>
                <a:gd name="T76" fmla="*/ 11 w 30"/>
                <a:gd name="T7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" h="62">
                  <a:moveTo>
                    <a:pt x="11" y="0"/>
                  </a:moveTo>
                  <a:lnTo>
                    <a:pt x="13" y="0"/>
                  </a:lnTo>
                  <a:lnTo>
                    <a:pt x="15" y="4"/>
                  </a:lnTo>
                  <a:lnTo>
                    <a:pt x="17" y="4"/>
                  </a:lnTo>
                  <a:lnTo>
                    <a:pt x="21" y="8"/>
                  </a:lnTo>
                  <a:lnTo>
                    <a:pt x="21" y="9"/>
                  </a:lnTo>
                  <a:lnTo>
                    <a:pt x="21" y="15"/>
                  </a:lnTo>
                  <a:lnTo>
                    <a:pt x="22" y="17"/>
                  </a:lnTo>
                  <a:lnTo>
                    <a:pt x="21" y="22"/>
                  </a:lnTo>
                  <a:lnTo>
                    <a:pt x="22" y="28"/>
                  </a:lnTo>
                  <a:lnTo>
                    <a:pt x="24" y="34"/>
                  </a:lnTo>
                  <a:lnTo>
                    <a:pt x="26" y="37"/>
                  </a:lnTo>
                  <a:lnTo>
                    <a:pt x="30" y="39"/>
                  </a:lnTo>
                  <a:lnTo>
                    <a:pt x="30" y="43"/>
                  </a:lnTo>
                  <a:lnTo>
                    <a:pt x="26" y="49"/>
                  </a:lnTo>
                  <a:lnTo>
                    <a:pt x="21" y="51"/>
                  </a:lnTo>
                  <a:lnTo>
                    <a:pt x="21" y="54"/>
                  </a:lnTo>
                  <a:lnTo>
                    <a:pt x="19" y="60"/>
                  </a:lnTo>
                  <a:lnTo>
                    <a:pt x="15" y="62"/>
                  </a:lnTo>
                  <a:lnTo>
                    <a:pt x="13" y="60"/>
                  </a:lnTo>
                  <a:lnTo>
                    <a:pt x="9" y="51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4" y="45"/>
                  </a:lnTo>
                  <a:lnTo>
                    <a:pt x="2" y="41"/>
                  </a:lnTo>
                  <a:lnTo>
                    <a:pt x="2" y="37"/>
                  </a:lnTo>
                  <a:lnTo>
                    <a:pt x="2" y="34"/>
                  </a:lnTo>
                  <a:lnTo>
                    <a:pt x="0" y="28"/>
                  </a:lnTo>
                  <a:lnTo>
                    <a:pt x="2" y="21"/>
                  </a:lnTo>
                  <a:lnTo>
                    <a:pt x="4" y="21"/>
                  </a:lnTo>
                  <a:lnTo>
                    <a:pt x="4" y="19"/>
                  </a:lnTo>
                  <a:lnTo>
                    <a:pt x="0" y="15"/>
                  </a:lnTo>
                  <a:lnTo>
                    <a:pt x="0" y="9"/>
                  </a:lnTo>
                  <a:lnTo>
                    <a:pt x="2" y="4"/>
                  </a:lnTo>
                  <a:lnTo>
                    <a:pt x="6" y="0"/>
                  </a:lnTo>
                  <a:lnTo>
                    <a:pt x="7" y="0"/>
                  </a:lnTo>
                  <a:lnTo>
                    <a:pt x="9" y="4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86">
              <a:extLst>
                <a:ext uri="{FF2B5EF4-FFF2-40B4-BE49-F238E27FC236}">
                  <a16:creationId xmlns:a16="http://schemas.microsoft.com/office/drawing/2014/main" id="{032475FD-E24F-4D40-B17A-AEF1AFF6B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12992" y="8511829"/>
              <a:ext cx="933492" cy="1244650"/>
            </a:xfrm>
            <a:custGeom>
              <a:avLst/>
              <a:gdLst>
                <a:gd name="T0" fmla="*/ 17 w 69"/>
                <a:gd name="T1" fmla="*/ 2 h 92"/>
                <a:gd name="T2" fmla="*/ 26 w 69"/>
                <a:gd name="T3" fmla="*/ 4 h 92"/>
                <a:gd name="T4" fmla="*/ 34 w 69"/>
                <a:gd name="T5" fmla="*/ 13 h 92"/>
                <a:gd name="T6" fmla="*/ 39 w 69"/>
                <a:gd name="T7" fmla="*/ 19 h 92"/>
                <a:gd name="T8" fmla="*/ 41 w 69"/>
                <a:gd name="T9" fmla="*/ 26 h 92"/>
                <a:gd name="T10" fmla="*/ 47 w 69"/>
                <a:gd name="T11" fmla="*/ 30 h 92"/>
                <a:gd name="T12" fmla="*/ 52 w 69"/>
                <a:gd name="T13" fmla="*/ 30 h 92"/>
                <a:gd name="T14" fmla="*/ 58 w 69"/>
                <a:gd name="T15" fmla="*/ 30 h 92"/>
                <a:gd name="T16" fmla="*/ 62 w 69"/>
                <a:gd name="T17" fmla="*/ 34 h 92"/>
                <a:gd name="T18" fmla="*/ 63 w 69"/>
                <a:gd name="T19" fmla="*/ 43 h 92"/>
                <a:gd name="T20" fmla="*/ 62 w 69"/>
                <a:gd name="T21" fmla="*/ 53 h 92"/>
                <a:gd name="T22" fmla="*/ 69 w 69"/>
                <a:gd name="T23" fmla="*/ 62 h 92"/>
                <a:gd name="T24" fmla="*/ 62 w 69"/>
                <a:gd name="T25" fmla="*/ 71 h 92"/>
                <a:gd name="T26" fmla="*/ 65 w 69"/>
                <a:gd name="T27" fmla="*/ 77 h 92"/>
                <a:gd name="T28" fmla="*/ 62 w 69"/>
                <a:gd name="T29" fmla="*/ 81 h 92"/>
                <a:gd name="T30" fmla="*/ 54 w 69"/>
                <a:gd name="T31" fmla="*/ 81 h 92"/>
                <a:gd name="T32" fmla="*/ 45 w 69"/>
                <a:gd name="T33" fmla="*/ 84 h 92"/>
                <a:gd name="T34" fmla="*/ 37 w 69"/>
                <a:gd name="T35" fmla="*/ 88 h 92"/>
                <a:gd name="T36" fmla="*/ 35 w 69"/>
                <a:gd name="T37" fmla="*/ 92 h 92"/>
                <a:gd name="T38" fmla="*/ 34 w 69"/>
                <a:gd name="T39" fmla="*/ 84 h 92"/>
                <a:gd name="T40" fmla="*/ 30 w 69"/>
                <a:gd name="T41" fmla="*/ 79 h 92"/>
                <a:gd name="T42" fmla="*/ 26 w 69"/>
                <a:gd name="T43" fmla="*/ 75 h 92"/>
                <a:gd name="T44" fmla="*/ 24 w 69"/>
                <a:gd name="T45" fmla="*/ 73 h 92"/>
                <a:gd name="T46" fmla="*/ 28 w 69"/>
                <a:gd name="T47" fmla="*/ 68 h 92"/>
                <a:gd name="T48" fmla="*/ 20 w 69"/>
                <a:gd name="T49" fmla="*/ 64 h 92"/>
                <a:gd name="T50" fmla="*/ 15 w 69"/>
                <a:gd name="T51" fmla="*/ 62 h 92"/>
                <a:gd name="T52" fmla="*/ 11 w 69"/>
                <a:gd name="T53" fmla="*/ 56 h 92"/>
                <a:gd name="T54" fmla="*/ 9 w 69"/>
                <a:gd name="T55" fmla="*/ 51 h 92"/>
                <a:gd name="T56" fmla="*/ 11 w 69"/>
                <a:gd name="T57" fmla="*/ 45 h 92"/>
                <a:gd name="T58" fmla="*/ 15 w 69"/>
                <a:gd name="T59" fmla="*/ 45 h 92"/>
                <a:gd name="T60" fmla="*/ 9 w 69"/>
                <a:gd name="T61" fmla="*/ 43 h 92"/>
                <a:gd name="T62" fmla="*/ 5 w 69"/>
                <a:gd name="T63" fmla="*/ 36 h 92"/>
                <a:gd name="T64" fmla="*/ 9 w 69"/>
                <a:gd name="T65" fmla="*/ 26 h 92"/>
                <a:gd name="T66" fmla="*/ 5 w 69"/>
                <a:gd name="T67" fmla="*/ 28 h 92"/>
                <a:gd name="T68" fmla="*/ 4 w 69"/>
                <a:gd name="T69" fmla="*/ 25 h 92"/>
                <a:gd name="T70" fmla="*/ 9 w 69"/>
                <a:gd name="T71" fmla="*/ 23 h 92"/>
                <a:gd name="T72" fmla="*/ 5 w 69"/>
                <a:gd name="T73" fmla="*/ 21 h 92"/>
                <a:gd name="T74" fmla="*/ 4 w 69"/>
                <a:gd name="T75" fmla="*/ 15 h 92"/>
                <a:gd name="T76" fmla="*/ 0 w 69"/>
                <a:gd name="T77" fmla="*/ 10 h 92"/>
                <a:gd name="T78" fmla="*/ 7 w 69"/>
                <a:gd name="T79" fmla="*/ 6 h 92"/>
                <a:gd name="T80" fmla="*/ 11 w 69"/>
                <a:gd name="T81" fmla="*/ 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9" h="92">
                  <a:moveTo>
                    <a:pt x="15" y="0"/>
                  </a:moveTo>
                  <a:lnTo>
                    <a:pt x="17" y="2"/>
                  </a:lnTo>
                  <a:lnTo>
                    <a:pt x="20" y="2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34" y="13"/>
                  </a:lnTo>
                  <a:lnTo>
                    <a:pt x="34" y="15"/>
                  </a:lnTo>
                  <a:lnTo>
                    <a:pt x="39" y="19"/>
                  </a:lnTo>
                  <a:lnTo>
                    <a:pt x="43" y="21"/>
                  </a:lnTo>
                  <a:lnTo>
                    <a:pt x="41" y="26"/>
                  </a:lnTo>
                  <a:lnTo>
                    <a:pt x="41" y="28"/>
                  </a:lnTo>
                  <a:lnTo>
                    <a:pt x="47" y="30"/>
                  </a:lnTo>
                  <a:lnTo>
                    <a:pt x="48" y="32"/>
                  </a:lnTo>
                  <a:lnTo>
                    <a:pt x="52" y="30"/>
                  </a:lnTo>
                  <a:lnTo>
                    <a:pt x="54" y="34"/>
                  </a:lnTo>
                  <a:lnTo>
                    <a:pt x="58" y="30"/>
                  </a:lnTo>
                  <a:lnTo>
                    <a:pt x="63" y="30"/>
                  </a:lnTo>
                  <a:lnTo>
                    <a:pt x="62" y="34"/>
                  </a:lnTo>
                  <a:lnTo>
                    <a:pt x="62" y="36"/>
                  </a:lnTo>
                  <a:lnTo>
                    <a:pt x="63" y="43"/>
                  </a:lnTo>
                  <a:lnTo>
                    <a:pt x="60" y="45"/>
                  </a:lnTo>
                  <a:lnTo>
                    <a:pt x="62" y="53"/>
                  </a:lnTo>
                  <a:lnTo>
                    <a:pt x="67" y="58"/>
                  </a:lnTo>
                  <a:lnTo>
                    <a:pt x="69" y="62"/>
                  </a:lnTo>
                  <a:lnTo>
                    <a:pt x="69" y="66"/>
                  </a:lnTo>
                  <a:lnTo>
                    <a:pt x="62" y="71"/>
                  </a:lnTo>
                  <a:lnTo>
                    <a:pt x="63" y="73"/>
                  </a:lnTo>
                  <a:lnTo>
                    <a:pt x="65" y="77"/>
                  </a:lnTo>
                  <a:lnTo>
                    <a:pt x="63" y="81"/>
                  </a:lnTo>
                  <a:lnTo>
                    <a:pt x="62" y="81"/>
                  </a:lnTo>
                  <a:lnTo>
                    <a:pt x="56" y="81"/>
                  </a:lnTo>
                  <a:lnTo>
                    <a:pt x="54" y="81"/>
                  </a:lnTo>
                  <a:lnTo>
                    <a:pt x="47" y="83"/>
                  </a:lnTo>
                  <a:lnTo>
                    <a:pt x="45" y="84"/>
                  </a:lnTo>
                  <a:lnTo>
                    <a:pt x="41" y="86"/>
                  </a:lnTo>
                  <a:lnTo>
                    <a:pt x="37" y="88"/>
                  </a:lnTo>
                  <a:lnTo>
                    <a:pt x="37" y="90"/>
                  </a:lnTo>
                  <a:lnTo>
                    <a:pt x="35" y="92"/>
                  </a:lnTo>
                  <a:lnTo>
                    <a:pt x="34" y="90"/>
                  </a:lnTo>
                  <a:lnTo>
                    <a:pt x="34" y="84"/>
                  </a:lnTo>
                  <a:lnTo>
                    <a:pt x="34" y="83"/>
                  </a:lnTo>
                  <a:lnTo>
                    <a:pt x="30" y="79"/>
                  </a:lnTo>
                  <a:lnTo>
                    <a:pt x="28" y="79"/>
                  </a:lnTo>
                  <a:lnTo>
                    <a:pt x="26" y="75"/>
                  </a:lnTo>
                  <a:lnTo>
                    <a:pt x="24" y="75"/>
                  </a:lnTo>
                  <a:lnTo>
                    <a:pt x="24" y="73"/>
                  </a:lnTo>
                  <a:lnTo>
                    <a:pt x="28" y="71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20" y="64"/>
                  </a:lnTo>
                  <a:lnTo>
                    <a:pt x="17" y="64"/>
                  </a:lnTo>
                  <a:lnTo>
                    <a:pt x="15" y="62"/>
                  </a:lnTo>
                  <a:lnTo>
                    <a:pt x="15" y="60"/>
                  </a:lnTo>
                  <a:lnTo>
                    <a:pt x="11" y="56"/>
                  </a:lnTo>
                  <a:lnTo>
                    <a:pt x="13" y="54"/>
                  </a:lnTo>
                  <a:lnTo>
                    <a:pt x="9" y="51"/>
                  </a:lnTo>
                  <a:lnTo>
                    <a:pt x="9" y="47"/>
                  </a:lnTo>
                  <a:lnTo>
                    <a:pt x="11" y="45"/>
                  </a:lnTo>
                  <a:lnTo>
                    <a:pt x="13" y="47"/>
                  </a:lnTo>
                  <a:lnTo>
                    <a:pt x="15" y="45"/>
                  </a:lnTo>
                  <a:lnTo>
                    <a:pt x="13" y="43"/>
                  </a:lnTo>
                  <a:lnTo>
                    <a:pt x="9" y="43"/>
                  </a:lnTo>
                  <a:lnTo>
                    <a:pt x="5" y="40"/>
                  </a:lnTo>
                  <a:lnTo>
                    <a:pt x="5" y="36"/>
                  </a:lnTo>
                  <a:lnTo>
                    <a:pt x="9" y="32"/>
                  </a:lnTo>
                  <a:lnTo>
                    <a:pt x="9" y="26"/>
                  </a:lnTo>
                  <a:lnTo>
                    <a:pt x="7" y="26"/>
                  </a:lnTo>
                  <a:lnTo>
                    <a:pt x="5" y="28"/>
                  </a:lnTo>
                  <a:lnTo>
                    <a:pt x="4" y="26"/>
                  </a:lnTo>
                  <a:lnTo>
                    <a:pt x="4" y="25"/>
                  </a:lnTo>
                  <a:lnTo>
                    <a:pt x="7" y="23"/>
                  </a:lnTo>
                  <a:lnTo>
                    <a:pt x="9" y="23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4" y="19"/>
                  </a:lnTo>
                  <a:lnTo>
                    <a:pt x="4" y="15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4" y="8"/>
                  </a:lnTo>
                  <a:lnTo>
                    <a:pt x="7" y="6"/>
                  </a:lnTo>
                  <a:lnTo>
                    <a:pt x="9" y="6"/>
                  </a:lnTo>
                  <a:lnTo>
                    <a:pt x="11" y="4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87">
              <a:extLst>
                <a:ext uri="{FF2B5EF4-FFF2-40B4-BE49-F238E27FC236}">
                  <a16:creationId xmlns:a16="http://schemas.microsoft.com/office/drawing/2014/main" id="{3973C4C0-CBD0-4BEC-BBCD-8E9F41BD9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85936" y="9228860"/>
              <a:ext cx="405864" cy="500568"/>
            </a:xfrm>
            <a:custGeom>
              <a:avLst/>
              <a:gdLst>
                <a:gd name="T0" fmla="*/ 7 w 30"/>
                <a:gd name="T1" fmla="*/ 0 h 37"/>
                <a:gd name="T2" fmla="*/ 11 w 30"/>
                <a:gd name="T3" fmla="*/ 1 h 37"/>
                <a:gd name="T4" fmla="*/ 13 w 30"/>
                <a:gd name="T5" fmla="*/ 3 h 37"/>
                <a:gd name="T6" fmla="*/ 13 w 30"/>
                <a:gd name="T7" fmla="*/ 3 h 37"/>
                <a:gd name="T8" fmla="*/ 17 w 30"/>
                <a:gd name="T9" fmla="*/ 7 h 37"/>
                <a:gd name="T10" fmla="*/ 17 w 30"/>
                <a:gd name="T11" fmla="*/ 9 h 37"/>
                <a:gd name="T12" fmla="*/ 19 w 30"/>
                <a:gd name="T13" fmla="*/ 11 h 37"/>
                <a:gd name="T14" fmla="*/ 22 w 30"/>
                <a:gd name="T15" fmla="*/ 11 h 37"/>
                <a:gd name="T16" fmla="*/ 24 w 30"/>
                <a:gd name="T17" fmla="*/ 13 h 37"/>
                <a:gd name="T18" fmla="*/ 30 w 30"/>
                <a:gd name="T19" fmla="*/ 15 h 37"/>
                <a:gd name="T20" fmla="*/ 30 w 30"/>
                <a:gd name="T21" fmla="*/ 18 h 37"/>
                <a:gd name="T22" fmla="*/ 26 w 30"/>
                <a:gd name="T23" fmla="*/ 20 h 37"/>
                <a:gd name="T24" fmla="*/ 26 w 30"/>
                <a:gd name="T25" fmla="*/ 22 h 37"/>
                <a:gd name="T26" fmla="*/ 24 w 30"/>
                <a:gd name="T27" fmla="*/ 26 h 37"/>
                <a:gd name="T28" fmla="*/ 22 w 30"/>
                <a:gd name="T29" fmla="*/ 22 h 37"/>
                <a:gd name="T30" fmla="*/ 21 w 30"/>
                <a:gd name="T31" fmla="*/ 22 h 37"/>
                <a:gd name="T32" fmla="*/ 17 w 30"/>
                <a:gd name="T33" fmla="*/ 26 h 37"/>
                <a:gd name="T34" fmla="*/ 15 w 30"/>
                <a:gd name="T35" fmla="*/ 31 h 37"/>
                <a:gd name="T36" fmla="*/ 15 w 30"/>
                <a:gd name="T37" fmla="*/ 37 h 37"/>
                <a:gd name="T38" fmla="*/ 11 w 30"/>
                <a:gd name="T39" fmla="*/ 35 h 37"/>
                <a:gd name="T40" fmla="*/ 9 w 30"/>
                <a:gd name="T41" fmla="*/ 33 h 37"/>
                <a:gd name="T42" fmla="*/ 4 w 30"/>
                <a:gd name="T43" fmla="*/ 26 h 37"/>
                <a:gd name="T44" fmla="*/ 0 w 30"/>
                <a:gd name="T45" fmla="*/ 24 h 37"/>
                <a:gd name="T46" fmla="*/ 0 w 30"/>
                <a:gd name="T47" fmla="*/ 22 h 37"/>
                <a:gd name="T48" fmla="*/ 0 w 30"/>
                <a:gd name="T49" fmla="*/ 22 h 37"/>
                <a:gd name="T50" fmla="*/ 2 w 30"/>
                <a:gd name="T51" fmla="*/ 18 h 37"/>
                <a:gd name="T52" fmla="*/ 2 w 30"/>
                <a:gd name="T53" fmla="*/ 13 h 37"/>
                <a:gd name="T54" fmla="*/ 4 w 30"/>
                <a:gd name="T55" fmla="*/ 9 h 37"/>
                <a:gd name="T56" fmla="*/ 6 w 30"/>
                <a:gd name="T57" fmla="*/ 9 h 37"/>
                <a:gd name="T58" fmla="*/ 9 w 30"/>
                <a:gd name="T59" fmla="*/ 9 h 37"/>
                <a:gd name="T60" fmla="*/ 7 w 30"/>
                <a:gd name="T61" fmla="*/ 5 h 37"/>
                <a:gd name="T62" fmla="*/ 6 w 30"/>
                <a:gd name="T63" fmla="*/ 3 h 37"/>
                <a:gd name="T64" fmla="*/ 6 w 30"/>
                <a:gd name="T65" fmla="*/ 1 h 37"/>
                <a:gd name="T66" fmla="*/ 7 w 30"/>
                <a:gd name="T6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" h="37">
                  <a:moveTo>
                    <a:pt x="7" y="0"/>
                  </a:moveTo>
                  <a:lnTo>
                    <a:pt x="11" y="1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9" y="11"/>
                  </a:lnTo>
                  <a:lnTo>
                    <a:pt x="22" y="11"/>
                  </a:lnTo>
                  <a:lnTo>
                    <a:pt x="24" y="13"/>
                  </a:lnTo>
                  <a:lnTo>
                    <a:pt x="30" y="15"/>
                  </a:lnTo>
                  <a:lnTo>
                    <a:pt x="30" y="18"/>
                  </a:lnTo>
                  <a:lnTo>
                    <a:pt x="26" y="20"/>
                  </a:lnTo>
                  <a:lnTo>
                    <a:pt x="26" y="22"/>
                  </a:lnTo>
                  <a:lnTo>
                    <a:pt x="24" y="26"/>
                  </a:lnTo>
                  <a:lnTo>
                    <a:pt x="22" y="22"/>
                  </a:lnTo>
                  <a:lnTo>
                    <a:pt x="21" y="22"/>
                  </a:lnTo>
                  <a:lnTo>
                    <a:pt x="17" y="26"/>
                  </a:lnTo>
                  <a:lnTo>
                    <a:pt x="15" y="31"/>
                  </a:lnTo>
                  <a:lnTo>
                    <a:pt x="15" y="37"/>
                  </a:lnTo>
                  <a:lnTo>
                    <a:pt x="11" y="35"/>
                  </a:lnTo>
                  <a:lnTo>
                    <a:pt x="9" y="33"/>
                  </a:lnTo>
                  <a:lnTo>
                    <a:pt x="4" y="26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18"/>
                  </a:lnTo>
                  <a:lnTo>
                    <a:pt x="2" y="13"/>
                  </a:lnTo>
                  <a:lnTo>
                    <a:pt x="4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7" y="5"/>
                  </a:lnTo>
                  <a:lnTo>
                    <a:pt x="6" y="3"/>
                  </a:lnTo>
                  <a:lnTo>
                    <a:pt x="6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88">
              <a:extLst>
                <a:ext uri="{FF2B5EF4-FFF2-40B4-BE49-F238E27FC236}">
                  <a16:creationId xmlns:a16="http://schemas.microsoft.com/office/drawing/2014/main" id="{ACC4AA23-6468-4546-B3EA-1DA3CA3383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03633" y="8484772"/>
              <a:ext cx="1231126" cy="960548"/>
            </a:xfrm>
            <a:custGeom>
              <a:avLst/>
              <a:gdLst>
                <a:gd name="T0" fmla="*/ 54 w 91"/>
                <a:gd name="T1" fmla="*/ 71 h 71"/>
                <a:gd name="T2" fmla="*/ 54 w 91"/>
                <a:gd name="T3" fmla="*/ 70 h 71"/>
                <a:gd name="T4" fmla="*/ 48 w 91"/>
                <a:gd name="T5" fmla="*/ 66 h 71"/>
                <a:gd name="T6" fmla="*/ 48 w 91"/>
                <a:gd name="T7" fmla="*/ 66 h 71"/>
                <a:gd name="T8" fmla="*/ 56 w 91"/>
                <a:gd name="T9" fmla="*/ 62 h 71"/>
                <a:gd name="T10" fmla="*/ 48 w 91"/>
                <a:gd name="T11" fmla="*/ 62 h 71"/>
                <a:gd name="T12" fmla="*/ 26 w 91"/>
                <a:gd name="T13" fmla="*/ 51 h 71"/>
                <a:gd name="T14" fmla="*/ 20 w 91"/>
                <a:gd name="T15" fmla="*/ 42 h 71"/>
                <a:gd name="T16" fmla="*/ 24 w 91"/>
                <a:gd name="T17" fmla="*/ 40 h 71"/>
                <a:gd name="T18" fmla="*/ 26 w 91"/>
                <a:gd name="T19" fmla="*/ 43 h 71"/>
                <a:gd name="T20" fmla="*/ 24 w 91"/>
                <a:gd name="T21" fmla="*/ 38 h 71"/>
                <a:gd name="T22" fmla="*/ 11 w 91"/>
                <a:gd name="T23" fmla="*/ 30 h 71"/>
                <a:gd name="T24" fmla="*/ 16 w 91"/>
                <a:gd name="T25" fmla="*/ 38 h 71"/>
                <a:gd name="T26" fmla="*/ 11 w 91"/>
                <a:gd name="T27" fmla="*/ 30 h 71"/>
                <a:gd name="T28" fmla="*/ 16 w 91"/>
                <a:gd name="T29" fmla="*/ 32 h 71"/>
                <a:gd name="T30" fmla="*/ 13 w 91"/>
                <a:gd name="T31" fmla="*/ 25 h 71"/>
                <a:gd name="T32" fmla="*/ 15 w 91"/>
                <a:gd name="T33" fmla="*/ 25 h 71"/>
                <a:gd name="T34" fmla="*/ 58 w 91"/>
                <a:gd name="T35" fmla="*/ 8 h 71"/>
                <a:gd name="T36" fmla="*/ 73 w 91"/>
                <a:gd name="T37" fmla="*/ 12 h 71"/>
                <a:gd name="T38" fmla="*/ 84 w 91"/>
                <a:gd name="T39" fmla="*/ 12 h 71"/>
                <a:gd name="T40" fmla="*/ 87 w 91"/>
                <a:gd name="T41" fmla="*/ 23 h 71"/>
                <a:gd name="T42" fmla="*/ 89 w 91"/>
                <a:gd name="T43" fmla="*/ 25 h 71"/>
                <a:gd name="T44" fmla="*/ 86 w 91"/>
                <a:gd name="T45" fmla="*/ 28 h 71"/>
                <a:gd name="T46" fmla="*/ 76 w 91"/>
                <a:gd name="T47" fmla="*/ 27 h 71"/>
                <a:gd name="T48" fmla="*/ 67 w 91"/>
                <a:gd name="T49" fmla="*/ 25 h 71"/>
                <a:gd name="T50" fmla="*/ 58 w 91"/>
                <a:gd name="T51" fmla="*/ 25 h 71"/>
                <a:gd name="T52" fmla="*/ 52 w 91"/>
                <a:gd name="T53" fmla="*/ 23 h 71"/>
                <a:gd name="T54" fmla="*/ 46 w 91"/>
                <a:gd name="T55" fmla="*/ 23 h 71"/>
                <a:gd name="T56" fmla="*/ 41 w 91"/>
                <a:gd name="T57" fmla="*/ 27 h 71"/>
                <a:gd name="T58" fmla="*/ 35 w 91"/>
                <a:gd name="T59" fmla="*/ 23 h 71"/>
                <a:gd name="T60" fmla="*/ 33 w 91"/>
                <a:gd name="T61" fmla="*/ 30 h 71"/>
                <a:gd name="T62" fmla="*/ 39 w 91"/>
                <a:gd name="T63" fmla="*/ 38 h 71"/>
                <a:gd name="T64" fmla="*/ 41 w 91"/>
                <a:gd name="T65" fmla="*/ 43 h 71"/>
                <a:gd name="T66" fmla="*/ 65 w 91"/>
                <a:gd name="T67" fmla="*/ 71 h 71"/>
                <a:gd name="T68" fmla="*/ 59 w 91"/>
                <a:gd name="T69" fmla="*/ 68 h 71"/>
                <a:gd name="T70" fmla="*/ 58 w 91"/>
                <a:gd name="T71" fmla="*/ 62 h 71"/>
                <a:gd name="T72" fmla="*/ 43 w 91"/>
                <a:gd name="T73" fmla="*/ 60 h 71"/>
                <a:gd name="T74" fmla="*/ 35 w 91"/>
                <a:gd name="T75" fmla="*/ 53 h 71"/>
                <a:gd name="T76" fmla="*/ 26 w 91"/>
                <a:gd name="T77" fmla="*/ 47 h 71"/>
                <a:gd name="T78" fmla="*/ 33 w 91"/>
                <a:gd name="T79" fmla="*/ 45 h 71"/>
                <a:gd name="T80" fmla="*/ 24 w 91"/>
                <a:gd name="T81" fmla="*/ 36 h 71"/>
                <a:gd name="T82" fmla="*/ 16 w 91"/>
                <a:gd name="T83" fmla="*/ 25 h 71"/>
                <a:gd name="T84" fmla="*/ 9 w 91"/>
                <a:gd name="T85" fmla="*/ 25 h 71"/>
                <a:gd name="T86" fmla="*/ 3 w 91"/>
                <a:gd name="T87" fmla="*/ 32 h 71"/>
                <a:gd name="T88" fmla="*/ 0 w 91"/>
                <a:gd name="T89" fmla="*/ 21 h 71"/>
                <a:gd name="T90" fmla="*/ 9 w 91"/>
                <a:gd name="T91" fmla="*/ 17 h 71"/>
                <a:gd name="T92" fmla="*/ 22 w 91"/>
                <a:gd name="T93" fmla="*/ 19 h 71"/>
                <a:gd name="T94" fmla="*/ 30 w 91"/>
                <a:gd name="T95" fmla="*/ 6 h 71"/>
                <a:gd name="T96" fmla="*/ 46 w 91"/>
                <a:gd name="T9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1" h="71">
                  <a:moveTo>
                    <a:pt x="58" y="70"/>
                  </a:moveTo>
                  <a:lnTo>
                    <a:pt x="59" y="71"/>
                  </a:lnTo>
                  <a:lnTo>
                    <a:pt x="54" y="71"/>
                  </a:lnTo>
                  <a:lnTo>
                    <a:pt x="52" y="70"/>
                  </a:lnTo>
                  <a:lnTo>
                    <a:pt x="52" y="70"/>
                  </a:lnTo>
                  <a:lnTo>
                    <a:pt x="54" y="70"/>
                  </a:lnTo>
                  <a:lnTo>
                    <a:pt x="56" y="70"/>
                  </a:lnTo>
                  <a:lnTo>
                    <a:pt x="58" y="70"/>
                  </a:lnTo>
                  <a:close/>
                  <a:moveTo>
                    <a:pt x="48" y="66"/>
                  </a:moveTo>
                  <a:lnTo>
                    <a:pt x="56" y="66"/>
                  </a:lnTo>
                  <a:lnTo>
                    <a:pt x="52" y="68"/>
                  </a:lnTo>
                  <a:lnTo>
                    <a:pt x="48" y="66"/>
                  </a:lnTo>
                  <a:close/>
                  <a:moveTo>
                    <a:pt x="48" y="62"/>
                  </a:moveTo>
                  <a:lnTo>
                    <a:pt x="54" y="62"/>
                  </a:lnTo>
                  <a:lnTo>
                    <a:pt x="56" y="62"/>
                  </a:lnTo>
                  <a:lnTo>
                    <a:pt x="52" y="64"/>
                  </a:lnTo>
                  <a:lnTo>
                    <a:pt x="48" y="64"/>
                  </a:lnTo>
                  <a:lnTo>
                    <a:pt x="48" y="62"/>
                  </a:lnTo>
                  <a:close/>
                  <a:moveTo>
                    <a:pt x="22" y="45"/>
                  </a:moveTo>
                  <a:lnTo>
                    <a:pt x="24" y="49"/>
                  </a:lnTo>
                  <a:lnTo>
                    <a:pt x="26" y="51"/>
                  </a:lnTo>
                  <a:lnTo>
                    <a:pt x="22" y="45"/>
                  </a:lnTo>
                  <a:close/>
                  <a:moveTo>
                    <a:pt x="16" y="40"/>
                  </a:moveTo>
                  <a:lnTo>
                    <a:pt x="20" y="42"/>
                  </a:lnTo>
                  <a:lnTo>
                    <a:pt x="20" y="43"/>
                  </a:lnTo>
                  <a:lnTo>
                    <a:pt x="16" y="40"/>
                  </a:lnTo>
                  <a:close/>
                  <a:moveTo>
                    <a:pt x="24" y="40"/>
                  </a:moveTo>
                  <a:lnTo>
                    <a:pt x="26" y="40"/>
                  </a:lnTo>
                  <a:lnTo>
                    <a:pt x="28" y="43"/>
                  </a:lnTo>
                  <a:lnTo>
                    <a:pt x="26" y="43"/>
                  </a:lnTo>
                  <a:lnTo>
                    <a:pt x="24" y="40"/>
                  </a:lnTo>
                  <a:close/>
                  <a:moveTo>
                    <a:pt x="20" y="36"/>
                  </a:moveTo>
                  <a:lnTo>
                    <a:pt x="24" y="38"/>
                  </a:lnTo>
                  <a:lnTo>
                    <a:pt x="20" y="38"/>
                  </a:lnTo>
                  <a:lnTo>
                    <a:pt x="20" y="36"/>
                  </a:lnTo>
                  <a:close/>
                  <a:moveTo>
                    <a:pt x="11" y="30"/>
                  </a:moveTo>
                  <a:lnTo>
                    <a:pt x="15" y="34"/>
                  </a:lnTo>
                  <a:lnTo>
                    <a:pt x="16" y="38"/>
                  </a:lnTo>
                  <a:lnTo>
                    <a:pt x="16" y="38"/>
                  </a:lnTo>
                  <a:lnTo>
                    <a:pt x="13" y="36"/>
                  </a:lnTo>
                  <a:lnTo>
                    <a:pt x="13" y="34"/>
                  </a:lnTo>
                  <a:lnTo>
                    <a:pt x="11" y="30"/>
                  </a:lnTo>
                  <a:close/>
                  <a:moveTo>
                    <a:pt x="15" y="25"/>
                  </a:moveTo>
                  <a:lnTo>
                    <a:pt x="18" y="32"/>
                  </a:lnTo>
                  <a:lnTo>
                    <a:pt x="16" y="32"/>
                  </a:lnTo>
                  <a:lnTo>
                    <a:pt x="15" y="30"/>
                  </a:lnTo>
                  <a:lnTo>
                    <a:pt x="13" y="30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5" y="25"/>
                  </a:lnTo>
                  <a:close/>
                  <a:moveTo>
                    <a:pt x="46" y="0"/>
                  </a:moveTo>
                  <a:lnTo>
                    <a:pt x="50" y="0"/>
                  </a:lnTo>
                  <a:lnTo>
                    <a:pt x="58" y="8"/>
                  </a:lnTo>
                  <a:lnTo>
                    <a:pt x="61" y="8"/>
                  </a:lnTo>
                  <a:lnTo>
                    <a:pt x="63" y="10"/>
                  </a:lnTo>
                  <a:lnTo>
                    <a:pt x="73" y="12"/>
                  </a:lnTo>
                  <a:lnTo>
                    <a:pt x="78" y="13"/>
                  </a:lnTo>
                  <a:lnTo>
                    <a:pt x="80" y="12"/>
                  </a:lnTo>
                  <a:lnTo>
                    <a:pt x="84" y="12"/>
                  </a:lnTo>
                  <a:lnTo>
                    <a:pt x="86" y="17"/>
                  </a:lnTo>
                  <a:lnTo>
                    <a:pt x="86" y="21"/>
                  </a:lnTo>
                  <a:lnTo>
                    <a:pt x="87" y="23"/>
                  </a:lnTo>
                  <a:lnTo>
                    <a:pt x="91" y="23"/>
                  </a:lnTo>
                  <a:lnTo>
                    <a:pt x="91" y="25"/>
                  </a:lnTo>
                  <a:lnTo>
                    <a:pt x="89" y="25"/>
                  </a:lnTo>
                  <a:lnTo>
                    <a:pt x="86" y="27"/>
                  </a:lnTo>
                  <a:lnTo>
                    <a:pt x="86" y="28"/>
                  </a:lnTo>
                  <a:lnTo>
                    <a:pt x="86" y="28"/>
                  </a:lnTo>
                  <a:lnTo>
                    <a:pt x="82" y="28"/>
                  </a:lnTo>
                  <a:lnTo>
                    <a:pt x="78" y="25"/>
                  </a:lnTo>
                  <a:lnTo>
                    <a:pt x="76" y="27"/>
                  </a:lnTo>
                  <a:lnTo>
                    <a:pt x="73" y="25"/>
                  </a:lnTo>
                  <a:lnTo>
                    <a:pt x="69" y="25"/>
                  </a:lnTo>
                  <a:lnTo>
                    <a:pt x="67" y="25"/>
                  </a:lnTo>
                  <a:lnTo>
                    <a:pt x="65" y="25"/>
                  </a:lnTo>
                  <a:lnTo>
                    <a:pt x="61" y="23"/>
                  </a:lnTo>
                  <a:lnTo>
                    <a:pt x="58" y="25"/>
                  </a:lnTo>
                  <a:lnTo>
                    <a:pt x="58" y="23"/>
                  </a:lnTo>
                  <a:lnTo>
                    <a:pt x="54" y="21"/>
                  </a:lnTo>
                  <a:lnTo>
                    <a:pt x="52" y="23"/>
                  </a:lnTo>
                  <a:lnTo>
                    <a:pt x="50" y="21"/>
                  </a:lnTo>
                  <a:lnTo>
                    <a:pt x="48" y="23"/>
                  </a:lnTo>
                  <a:lnTo>
                    <a:pt x="46" y="23"/>
                  </a:lnTo>
                  <a:lnTo>
                    <a:pt x="43" y="23"/>
                  </a:lnTo>
                  <a:lnTo>
                    <a:pt x="43" y="27"/>
                  </a:lnTo>
                  <a:lnTo>
                    <a:pt x="41" y="27"/>
                  </a:lnTo>
                  <a:lnTo>
                    <a:pt x="39" y="25"/>
                  </a:lnTo>
                  <a:lnTo>
                    <a:pt x="35" y="21"/>
                  </a:lnTo>
                  <a:lnTo>
                    <a:pt x="35" y="23"/>
                  </a:lnTo>
                  <a:lnTo>
                    <a:pt x="35" y="27"/>
                  </a:lnTo>
                  <a:lnTo>
                    <a:pt x="33" y="28"/>
                  </a:lnTo>
                  <a:lnTo>
                    <a:pt x="33" y="30"/>
                  </a:lnTo>
                  <a:lnTo>
                    <a:pt x="35" y="30"/>
                  </a:lnTo>
                  <a:lnTo>
                    <a:pt x="39" y="34"/>
                  </a:lnTo>
                  <a:lnTo>
                    <a:pt x="39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54" y="55"/>
                  </a:lnTo>
                  <a:lnTo>
                    <a:pt x="67" y="70"/>
                  </a:lnTo>
                  <a:lnTo>
                    <a:pt x="65" y="71"/>
                  </a:lnTo>
                  <a:lnTo>
                    <a:pt x="65" y="71"/>
                  </a:lnTo>
                  <a:lnTo>
                    <a:pt x="61" y="71"/>
                  </a:lnTo>
                  <a:lnTo>
                    <a:pt x="59" y="68"/>
                  </a:lnTo>
                  <a:lnTo>
                    <a:pt x="63" y="70"/>
                  </a:lnTo>
                  <a:lnTo>
                    <a:pt x="65" y="70"/>
                  </a:lnTo>
                  <a:lnTo>
                    <a:pt x="58" y="62"/>
                  </a:lnTo>
                  <a:lnTo>
                    <a:pt x="54" y="60"/>
                  </a:lnTo>
                  <a:lnTo>
                    <a:pt x="46" y="58"/>
                  </a:lnTo>
                  <a:lnTo>
                    <a:pt x="43" y="60"/>
                  </a:lnTo>
                  <a:lnTo>
                    <a:pt x="41" y="58"/>
                  </a:lnTo>
                  <a:lnTo>
                    <a:pt x="39" y="55"/>
                  </a:lnTo>
                  <a:lnTo>
                    <a:pt x="35" y="53"/>
                  </a:lnTo>
                  <a:lnTo>
                    <a:pt x="31" y="49"/>
                  </a:lnTo>
                  <a:lnTo>
                    <a:pt x="28" y="49"/>
                  </a:lnTo>
                  <a:lnTo>
                    <a:pt x="26" y="47"/>
                  </a:lnTo>
                  <a:lnTo>
                    <a:pt x="28" y="43"/>
                  </a:lnTo>
                  <a:lnTo>
                    <a:pt x="31" y="43"/>
                  </a:lnTo>
                  <a:lnTo>
                    <a:pt x="33" y="45"/>
                  </a:lnTo>
                  <a:lnTo>
                    <a:pt x="30" y="42"/>
                  </a:lnTo>
                  <a:lnTo>
                    <a:pt x="30" y="42"/>
                  </a:lnTo>
                  <a:lnTo>
                    <a:pt x="24" y="36"/>
                  </a:lnTo>
                  <a:lnTo>
                    <a:pt x="22" y="32"/>
                  </a:lnTo>
                  <a:lnTo>
                    <a:pt x="20" y="27"/>
                  </a:lnTo>
                  <a:lnTo>
                    <a:pt x="16" y="25"/>
                  </a:lnTo>
                  <a:lnTo>
                    <a:pt x="16" y="21"/>
                  </a:lnTo>
                  <a:lnTo>
                    <a:pt x="13" y="21"/>
                  </a:lnTo>
                  <a:lnTo>
                    <a:pt x="9" y="25"/>
                  </a:lnTo>
                  <a:lnTo>
                    <a:pt x="9" y="27"/>
                  </a:lnTo>
                  <a:lnTo>
                    <a:pt x="5" y="34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5" y="21"/>
                  </a:lnTo>
                  <a:lnTo>
                    <a:pt x="9" y="17"/>
                  </a:lnTo>
                  <a:lnTo>
                    <a:pt x="13" y="17"/>
                  </a:lnTo>
                  <a:lnTo>
                    <a:pt x="18" y="19"/>
                  </a:lnTo>
                  <a:lnTo>
                    <a:pt x="22" y="19"/>
                  </a:lnTo>
                  <a:lnTo>
                    <a:pt x="24" y="13"/>
                  </a:lnTo>
                  <a:lnTo>
                    <a:pt x="30" y="10"/>
                  </a:lnTo>
                  <a:lnTo>
                    <a:pt x="30" y="6"/>
                  </a:lnTo>
                  <a:lnTo>
                    <a:pt x="39" y="0"/>
                  </a:lnTo>
                  <a:lnTo>
                    <a:pt x="46" y="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89">
              <a:extLst>
                <a:ext uri="{FF2B5EF4-FFF2-40B4-BE49-F238E27FC236}">
                  <a16:creationId xmlns:a16="http://schemas.microsoft.com/office/drawing/2014/main" id="{82AB3AC1-41B3-499D-AB0D-C5419BCEA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0086" y="8768878"/>
              <a:ext cx="865844" cy="757616"/>
            </a:xfrm>
            <a:custGeom>
              <a:avLst/>
              <a:gdLst>
                <a:gd name="T0" fmla="*/ 6 w 64"/>
                <a:gd name="T1" fmla="*/ 4 h 56"/>
                <a:gd name="T2" fmla="*/ 10 w 64"/>
                <a:gd name="T3" fmla="*/ 6 h 56"/>
                <a:gd name="T4" fmla="*/ 13 w 64"/>
                <a:gd name="T5" fmla="*/ 2 h 56"/>
                <a:gd name="T6" fmla="*/ 17 w 64"/>
                <a:gd name="T7" fmla="*/ 0 h 56"/>
                <a:gd name="T8" fmla="*/ 21 w 64"/>
                <a:gd name="T9" fmla="*/ 0 h 56"/>
                <a:gd name="T10" fmla="*/ 25 w 64"/>
                <a:gd name="T11" fmla="*/ 4 h 56"/>
                <a:gd name="T12" fmla="*/ 32 w 64"/>
                <a:gd name="T13" fmla="*/ 4 h 56"/>
                <a:gd name="T14" fmla="*/ 36 w 64"/>
                <a:gd name="T15" fmla="*/ 4 h 56"/>
                <a:gd name="T16" fmla="*/ 43 w 64"/>
                <a:gd name="T17" fmla="*/ 6 h 56"/>
                <a:gd name="T18" fmla="*/ 49 w 64"/>
                <a:gd name="T19" fmla="*/ 7 h 56"/>
                <a:gd name="T20" fmla="*/ 54 w 64"/>
                <a:gd name="T21" fmla="*/ 9 h 56"/>
                <a:gd name="T22" fmla="*/ 58 w 64"/>
                <a:gd name="T23" fmla="*/ 7 h 56"/>
                <a:gd name="T24" fmla="*/ 54 w 64"/>
                <a:gd name="T25" fmla="*/ 17 h 56"/>
                <a:gd name="T26" fmla="*/ 58 w 64"/>
                <a:gd name="T27" fmla="*/ 24 h 56"/>
                <a:gd name="T28" fmla="*/ 64 w 64"/>
                <a:gd name="T29" fmla="*/ 26 h 56"/>
                <a:gd name="T30" fmla="*/ 60 w 64"/>
                <a:gd name="T31" fmla="*/ 26 h 56"/>
                <a:gd name="T32" fmla="*/ 58 w 64"/>
                <a:gd name="T33" fmla="*/ 32 h 56"/>
                <a:gd name="T34" fmla="*/ 60 w 64"/>
                <a:gd name="T35" fmla="*/ 37 h 56"/>
                <a:gd name="T36" fmla="*/ 54 w 64"/>
                <a:gd name="T37" fmla="*/ 34 h 56"/>
                <a:gd name="T38" fmla="*/ 53 w 64"/>
                <a:gd name="T39" fmla="*/ 37 h 56"/>
                <a:gd name="T40" fmla="*/ 56 w 64"/>
                <a:gd name="T41" fmla="*/ 43 h 56"/>
                <a:gd name="T42" fmla="*/ 51 w 64"/>
                <a:gd name="T43" fmla="*/ 43 h 56"/>
                <a:gd name="T44" fmla="*/ 49 w 64"/>
                <a:gd name="T45" fmla="*/ 52 h 56"/>
                <a:gd name="T46" fmla="*/ 47 w 64"/>
                <a:gd name="T47" fmla="*/ 56 h 56"/>
                <a:gd name="T48" fmla="*/ 41 w 64"/>
                <a:gd name="T49" fmla="*/ 52 h 56"/>
                <a:gd name="T50" fmla="*/ 32 w 64"/>
                <a:gd name="T51" fmla="*/ 50 h 56"/>
                <a:gd name="T52" fmla="*/ 34 w 64"/>
                <a:gd name="T53" fmla="*/ 49 h 56"/>
                <a:gd name="T54" fmla="*/ 8 w 64"/>
                <a:gd name="T55" fmla="*/ 22 h 56"/>
                <a:gd name="T56" fmla="*/ 8 w 64"/>
                <a:gd name="T57" fmla="*/ 19 h 56"/>
                <a:gd name="T58" fmla="*/ 6 w 64"/>
                <a:gd name="T59" fmla="*/ 13 h 56"/>
                <a:gd name="T60" fmla="*/ 0 w 64"/>
                <a:gd name="T61" fmla="*/ 9 h 56"/>
                <a:gd name="T62" fmla="*/ 2 w 64"/>
                <a:gd name="T63" fmla="*/ 6 h 56"/>
                <a:gd name="T64" fmla="*/ 2 w 64"/>
                <a:gd name="T6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56">
                  <a:moveTo>
                    <a:pt x="2" y="0"/>
                  </a:moveTo>
                  <a:lnTo>
                    <a:pt x="6" y="4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0" y="2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1" y="0"/>
                  </a:lnTo>
                  <a:lnTo>
                    <a:pt x="25" y="2"/>
                  </a:lnTo>
                  <a:lnTo>
                    <a:pt x="25" y="4"/>
                  </a:lnTo>
                  <a:lnTo>
                    <a:pt x="28" y="2"/>
                  </a:lnTo>
                  <a:lnTo>
                    <a:pt x="32" y="4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49" y="7"/>
                  </a:lnTo>
                  <a:lnTo>
                    <a:pt x="53" y="7"/>
                  </a:lnTo>
                  <a:lnTo>
                    <a:pt x="54" y="9"/>
                  </a:lnTo>
                  <a:lnTo>
                    <a:pt x="56" y="7"/>
                  </a:lnTo>
                  <a:lnTo>
                    <a:pt x="58" y="7"/>
                  </a:lnTo>
                  <a:lnTo>
                    <a:pt x="58" y="13"/>
                  </a:lnTo>
                  <a:lnTo>
                    <a:pt x="54" y="17"/>
                  </a:lnTo>
                  <a:lnTo>
                    <a:pt x="54" y="21"/>
                  </a:lnTo>
                  <a:lnTo>
                    <a:pt x="58" y="24"/>
                  </a:lnTo>
                  <a:lnTo>
                    <a:pt x="62" y="24"/>
                  </a:lnTo>
                  <a:lnTo>
                    <a:pt x="64" y="26"/>
                  </a:lnTo>
                  <a:lnTo>
                    <a:pt x="62" y="28"/>
                  </a:lnTo>
                  <a:lnTo>
                    <a:pt x="60" y="26"/>
                  </a:lnTo>
                  <a:lnTo>
                    <a:pt x="58" y="28"/>
                  </a:lnTo>
                  <a:lnTo>
                    <a:pt x="58" y="32"/>
                  </a:lnTo>
                  <a:lnTo>
                    <a:pt x="62" y="35"/>
                  </a:lnTo>
                  <a:lnTo>
                    <a:pt x="60" y="37"/>
                  </a:lnTo>
                  <a:lnTo>
                    <a:pt x="58" y="35"/>
                  </a:lnTo>
                  <a:lnTo>
                    <a:pt x="54" y="34"/>
                  </a:lnTo>
                  <a:lnTo>
                    <a:pt x="53" y="35"/>
                  </a:lnTo>
                  <a:lnTo>
                    <a:pt x="53" y="37"/>
                  </a:lnTo>
                  <a:lnTo>
                    <a:pt x="54" y="39"/>
                  </a:lnTo>
                  <a:lnTo>
                    <a:pt x="56" y="43"/>
                  </a:lnTo>
                  <a:lnTo>
                    <a:pt x="53" y="43"/>
                  </a:lnTo>
                  <a:lnTo>
                    <a:pt x="51" y="43"/>
                  </a:lnTo>
                  <a:lnTo>
                    <a:pt x="49" y="47"/>
                  </a:lnTo>
                  <a:lnTo>
                    <a:pt x="49" y="52"/>
                  </a:lnTo>
                  <a:lnTo>
                    <a:pt x="47" y="56"/>
                  </a:lnTo>
                  <a:lnTo>
                    <a:pt x="47" y="56"/>
                  </a:lnTo>
                  <a:lnTo>
                    <a:pt x="43" y="50"/>
                  </a:lnTo>
                  <a:lnTo>
                    <a:pt x="41" y="52"/>
                  </a:lnTo>
                  <a:lnTo>
                    <a:pt x="34" y="50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34" y="49"/>
                  </a:lnTo>
                  <a:lnTo>
                    <a:pt x="21" y="34"/>
                  </a:lnTo>
                  <a:lnTo>
                    <a:pt x="8" y="22"/>
                  </a:lnTo>
                  <a:lnTo>
                    <a:pt x="8" y="21"/>
                  </a:lnTo>
                  <a:lnTo>
                    <a:pt x="8" y="19"/>
                  </a:lnTo>
                  <a:lnTo>
                    <a:pt x="6" y="17"/>
                  </a:lnTo>
                  <a:lnTo>
                    <a:pt x="6" y="13"/>
                  </a:lnTo>
                  <a:lnTo>
                    <a:pt x="2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6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90">
              <a:extLst>
                <a:ext uri="{FF2B5EF4-FFF2-40B4-BE49-F238E27FC236}">
                  <a16:creationId xmlns:a16="http://schemas.microsoft.com/office/drawing/2014/main" id="{54E52881-ACBE-407B-8A82-DC0A9A62C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76575" y="8335959"/>
              <a:ext cx="649382" cy="432922"/>
            </a:xfrm>
            <a:custGeom>
              <a:avLst/>
              <a:gdLst>
                <a:gd name="T0" fmla="*/ 45 w 48"/>
                <a:gd name="T1" fmla="*/ 0 h 32"/>
                <a:gd name="T2" fmla="*/ 48 w 48"/>
                <a:gd name="T3" fmla="*/ 6 h 32"/>
                <a:gd name="T4" fmla="*/ 48 w 48"/>
                <a:gd name="T5" fmla="*/ 11 h 32"/>
                <a:gd name="T6" fmla="*/ 41 w 48"/>
                <a:gd name="T7" fmla="*/ 11 h 32"/>
                <a:gd name="T8" fmla="*/ 32 w 48"/>
                <a:gd name="T9" fmla="*/ 17 h 32"/>
                <a:gd name="T10" fmla="*/ 32 w 48"/>
                <a:gd name="T11" fmla="*/ 21 h 32"/>
                <a:gd name="T12" fmla="*/ 26 w 48"/>
                <a:gd name="T13" fmla="*/ 24 h 32"/>
                <a:gd name="T14" fmla="*/ 24 w 48"/>
                <a:gd name="T15" fmla="*/ 30 h 32"/>
                <a:gd name="T16" fmla="*/ 20 w 48"/>
                <a:gd name="T17" fmla="*/ 30 h 32"/>
                <a:gd name="T18" fmla="*/ 15 w 48"/>
                <a:gd name="T19" fmla="*/ 28 h 32"/>
                <a:gd name="T20" fmla="*/ 11 w 48"/>
                <a:gd name="T21" fmla="*/ 28 h 32"/>
                <a:gd name="T22" fmla="*/ 7 w 48"/>
                <a:gd name="T23" fmla="*/ 32 h 32"/>
                <a:gd name="T24" fmla="*/ 2 w 48"/>
                <a:gd name="T25" fmla="*/ 32 h 32"/>
                <a:gd name="T26" fmla="*/ 2 w 48"/>
                <a:gd name="T27" fmla="*/ 28 h 32"/>
                <a:gd name="T28" fmla="*/ 3 w 48"/>
                <a:gd name="T29" fmla="*/ 28 h 32"/>
                <a:gd name="T30" fmla="*/ 3 w 48"/>
                <a:gd name="T31" fmla="*/ 26 h 32"/>
                <a:gd name="T32" fmla="*/ 0 w 48"/>
                <a:gd name="T33" fmla="*/ 24 h 32"/>
                <a:gd name="T34" fmla="*/ 0 w 48"/>
                <a:gd name="T35" fmla="*/ 24 h 32"/>
                <a:gd name="T36" fmla="*/ 0 w 48"/>
                <a:gd name="T37" fmla="*/ 19 h 32"/>
                <a:gd name="T38" fmla="*/ 2 w 48"/>
                <a:gd name="T39" fmla="*/ 15 h 32"/>
                <a:gd name="T40" fmla="*/ 0 w 48"/>
                <a:gd name="T41" fmla="*/ 11 h 32"/>
                <a:gd name="T42" fmla="*/ 3 w 48"/>
                <a:gd name="T43" fmla="*/ 6 h 32"/>
                <a:gd name="T44" fmla="*/ 7 w 48"/>
                <a:gd name="T45" fmla="*/ 8 h 32"/>
                <a:gd name="T46" fmla="*/ 15 w 48"/>
                <a:gd name="T47" fmla="*/ 8 h 32"/>
                <a:gd name="T48" fmla="*/ 17 w 48"/>
                <a:gd name="T49" fmla="*/ 9 h 32"/>
                <a:gd name="T50" fmla="*/ 20 w 48"/>
                <a:gd name="T51" fmla="*/ 8 h 32"/>
                <a:gd name="T52" fmla="*/ 24 w 48"/>
                <a:gd name="T53" fmla="*/ 8 h 32"/>
                <a:gd name="T54" fmla="*/ 28 w 48"/>
                <a:gd name="T55" fmla="*/ 6 h 32"/>
                <a:gd name="T56" fmla="*/ 32 w 48"/>
                <a:gd name="T57" fmla="*/ 6 h 32"/>
                <a:gd name="T58" fmla="*/ 33 w 48"/>
                <a:gd name="T59" fmla="*/ 6 h 32"/>
                <a:gd name="T60" fmla="*/ 39 w 48"/>
                <a:gd name="T61" fmla="*/ 2 h 32"/>
                <a:gd name="T62" fmla="*/ 45 w 48"/>
                <a:gd name="T6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32">
                  <a:moveTo>
                    <a:pt x="45" y="0"/>
                  </a:moveTo>
                  <a:lnTo>
                    <a:pt x="48" y="6"/>
                  </a:lnTo>
                  <a:lnTo>
                    <a:pt x="48" y="11"/>
                  </a:lnTo>
                  <a:lnTo>
                    <a:pt x="41" y="11"/>
                  </a:lnTo>
                  <a:lnTo>
                    <a:pt x="32" y="17"/>
                  </a:lnTo>
                  <a:lnTo>
                    <a:pt x="32" y="21"/>
                  </a:lnTo>
                  <a:lnTo>
                    <a:pt x="26" y="24"/>
                  </a:lnTo>
                  <a:lnTo>
                    <a:pt x="24" y="30"/>
                  </a:lnTo>
                  <a:lnTo>
                    <a:pt x="20" y="30"/>
                  </a:lnTo>
                  <a:lnTo>
                    <a:pt x="15" y="28"/>
                  </a:lnTo>
                  <a:lnTo>
                    <a:pt x="11" y="28"/>
                  </a:lnTo>
                  <a:lnTo>
                    <a:pt x="7" y="32"/>
                  </a:lnTo>
                  <a:lnTo>
                    <a:pt x="2" y="32"/>
                  </a:lnTo>
                  <a:lnTo>
                    <a:pt x="2" y="28"/>
                  </a:lnTo>
                  <a:lnTo>
                    <a:pt x="3" y="28"/>
                  </a:lnTo>
                  <a:lnTo>
                    <a:pt x="3" y="26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2" y="15"/>
                  </a:lnTo>
                  <a:lnTo>
                    <a:pt x="0" y="11"/>
                  </a:lnTo>
                  <a:lnTo>
                    <a:pt x="3" y="6"/>
                  </a:lnTo>
                  <a:lnTo>
                    <a:pt x="7" y="8"/>
                  </a:lnTo>
                  <a:lnTo>
                    <a:pt x="15" y="8"/>
                  </a:lnTo>
                  <a:lnTo>
                    <a:pt x="17" y="9"/>
                  </a:lnTo>
                  <a:lnTo>
                    <a:pt x="20" y="8"/>
                  </a:lnTo>
                  <a:lnTo>
                    <a:pt x="24" y="8"/>
                  </a:lnTo>
                  <a:lnTo>
                    <a:pt x="28" y="6"/>
                  </a:lnTo>
                  <a:lnTo>
                    <a:pt x="32" y="6"/>
                  </a:lnTo>
                  <a:lnTo>
                    <a:pt x="33" y="6"/>
                  </a:lnTo>
                  <a:lnTo>
                    <a:pt x="39" y="2"/>
                  </a:lnTo>
                  <a:lnTo>
                    <a:pt x="4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91">
              <a:extLst>
                <a:ext uri="{FF2B5EF4-FFF2-40B4-BE49-F238E27FC236}">
                  <a16:creationId xmlns:a16="http://schemas.microsoft.com/office/drawing/2014/main" id="{61E09D80-F521-47FF-9571-35922C90D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83674" y="7700100"/>
              <a:ext cx="1623456" cy="757616"/>
            </a:xfrm>
            <a:custGeom>
              <a:avLst/>
              <a:gdLst>
                <a:gd name="T0" fmla="*/ 88 w 120"/>
                <a:gd name="T1" fmla="*/ 0 h 56"/>
                <a:gd name="T2" fmla="*/ 99 w 120"/>
                <a:gd name="T3" fmla="*/ 4 h 56"/>
                <a:gd name="T4" fmla="*/ 109 w 120"/>
                <a:gd name="T5" fmla="*/ 4 h 56"/>
                <a:gd name="T6" fmla="*/ 118 w 120"/>
                <a:gd name="T7" fmla="*/ 8 h 56"/>
                <a:gd name="T8" fmla="*/ 118 w 120"/>
                <a:gd name="T9" fmla="*/ 23 h 56"/>
                <a:gd name="T10" fmla="*/ 118 w 120"/>
                <a:gd name="T11" fmla="*/ 28 h 56"/>
                <a:gd name="T12" fmla="*/ 111 w 120"/>
                <a:gd name="T13" fmla="*/ 30 h 56"/>
                <a:gd name="T14" fmla="*/ 112 w 120"/>
                <a:gd name="T15" fmla="*/ 38 h 56"/>
                <a:gd name="T16" fmla="*/ 114 w 120"/>
                <a:gd name="T17" fmla="*/ 43 h 56"/>
                <a:gd name="T18" fmla="*/ 105 w 120"/>
                <a:gd name="T19" fmla="*/ 49 h 56"/>
                <a:gd name="T20" fmla="*/ 98 w 120"/>
                <a:gd name="T21" fmla="*/ 53 h 56"/>
                <a:gd name="T22" fmla="*/ 90 w 120"/>
                <a:gd name="T23" fmla="*/ 55 h 56"/>
                <a:gd name="T24" fmla="*/ 83 w 120"/>
                <a:gd name="T25" fmla="*/ 56 h 56"/>
                <a:gd name="T26" fmla="*/ 73 w 120"/>
                <a:gd name="T27" fmla="*/ 55 h 56"/>
                <a:gd name="T28" fmla="*/ 69 w 120"/>
                <a:gd name="T29" fmla="*/ 53 h 56"/>
                <a:gd name="T30" fmla="*/ 62 w 120"/>
                <a:gd name="T31" fmla="*/ 53 h 56"/>
                <a:gd name="T32" fmla="*/ 43 w 120"/>
                <a:gd name="T33" fmla="*/ 45 h 56"/>
                <a:gd name="T34" fmla="*/ 38 w 120"/>
                <a:gd name="T35" fmla="*/ 42 h 56"/>
                <a:gd name="T36" fmla="*/ 26 w 120"/>
                <a:gd name="T37" fmla="*/ 47 h 56"/>
                <a:gd name="T38" fmla="*/ 21 w 120"/>
                <a:gd name="T39" fmla="*/ 43 h 56"/>
                <a:gd name="T40" fmla="*/ 15 w 120"/>
                <a:gd name="T41" fmla="*/ 42 h 56"/>
                <a:gd name="T42" fmla="*/ 10 w 120"/>
                <a:gd name="T43" fmla="*/ 40 h 56"/>
                <a:gd name="T44" fmla="*/ 4 w 120"/>
                <a:gd name="T45" fmla="*/ 42 h 56"/>
                <a:gd name="T46" fmla="*/ 2 w 120"/>
                <a:gd name="T47" fmla="*/ 36 h 56"/>
                <a:gd name="T48" fmla="*/ 0 w 120"/>
                <a:gd name="T49" fmla="*/ 32 h 56"/>
                <a:gd name="T50" fmla="*/ 4 w 120"/>
                <a:gd name="T51" fmla="*/ 32 h 56"/>
                <a:gd name="T52" fmla="*/ 10 w 120"/>
                <a:gd name="T53" fmla="*/ 32 h 56"/>
                <a:gd name="T54" fmla="*/ 15 w 120"/>
                <a:gd name="T55" fmla="*/ 32 h 56"/>
                <a:gd name="T56" fmla="*/ 19 w 120"/>
                <a:gd name="T57" fmla="*/ 30 h 56"/>
                <a:gd name="T58" fmla="*/ 26 w 120"/>
                <a:gd name="T59" fmla="*/ 32 h 56"/>
                <a:gd name="T60" fmla="*/ 32 w 120"/>
                <a:gd name="T61" fmla="*/ 32 h 56"/>
                <a:gd name="T62" fmla="*/ 40 w 120"/>
                <a:gd name="T63" fmla="*/ 28 h 56"/>
                <a:gd name="T64" fmla="*/ 47 w 120"/>
                <a:gd name="T65" fmla="*/ 28 h 56"/>
                <a:gd name="T66" fmla="*/ 55 w 120"/>
                <a:gd name="T67" fmla="*/ 30 h 56"/>
                <a:gd name="T68" fmla="*/ 55 w 120"/>
                <a:gd name="T69" fmla="*/ 25 h 56"/>
                <a:gd name="T70" fmla="*/ 51 w 120"/>
                <a:gd name="T71" fmla="*/ 21 h 56"/>
                <a:gd name="T72" fmla="*/ 60 w 120"/>
                <a:gd name="T73" fmla="*/ 13 h 56"/>
                <a:gd name="T74" fmla="*/ 64 w 120"/>
                <a:gd name="T75" fmla="*/ 10 h 56"/>
                <a:gd name="T76" fmla="*/ 64 w 120"/>
                <a:gd name="T77" fmla="*/ 4 h 56"/>
                <a:gd name="T78" fmla="*/ 75 w 120"/>
                <a:gd name="T79" fmla="*/ 10 h 56"/>
                <a:gd name="T80" fmla="*/ 83 w 120"/>
                <a:gd name="T81" fmla="*/ 6 h 56"/>
                <a:gd name="T82" fmla="*/ 84 w 120"/>
                <a:gd name="T83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0" h="56">
                  <a:moveTo>
                    <a:pt x="84" y="0"/>
                  </a:moveTo>
                  <a:lnTo>
                    <a:pt x="88" y="0"/>
                  </a:lnTo>
                  <a:lnTo>
                    <a:pt x="94" y="0"/>
                  </a:lnTo>
                  <a:lnTo>
                    <a:pt x="99" y="4"/>
                  </a:lnTo>
                  <a:lnTo>
                    <a:pt x="103" y="4"/>
                  </a:lnTo>
                  <a:lnTo>
                    <a:pt x="109" y="4"/>
                  </a:lnTo>
                  <a:lnTo>
                    <a:pt x="111" y="6"/>
                  </a:lnTo>
                  <a:lnTo>
                    <a:pt x="118" y="8"/>
                  </a:lnTo>
                  <a:lnTo>
                    <a:pt x="118" y="12"/>
                  </a:lnTo>
                  <a:lnTo>
                    <a:pt x="118" y="23"/>
                  </a:lnTo>
                  <a:lnTo>
                    <a:pt x="120" y="25"/>
                  </a:lnTo>
                  <a:lnTo>
                    <a:pt x="118" y="28"/>
                  </a:lnTo>
                  <a:lnTo>
                    <a:pt x="111" y="28"/>
                  </a:lnTo>
                  <a:lnTo>
                    <a:pt x="111" y="30"/>
                  </a:lnTo>
                  <a:lnTo>
                    <a:pt x="114" y="34"/>
                  </a:lnTo>
                  <a:lnTo>
                    <a:pt x="112" y="38"/>
                  </a:lnTo>
                  <a:lnTo>
                    <a:pt x="112" y="42"/>
                  </a:lnTo>
                  <a:lnTo>
                    <a:pt x="114" y="43"/>
                  </a:lnTo>
                  <a:lnTo>
                    <a:pt x="111" y="47"/>
                  </a:lnTo>
                  <a:lnTo>
                    <a:pt x="105" y="49"/>
                  </a:lnTo>
                  <a:lnTo>
                    <a:pt x="99" y="53"/>
                  </a:lnTo>
                  <a:lnTo>
                    <a:pt x="98" y="53"/>
                  </a:lnTo>
                  <a:lnTo>
                    <a:pt x="94" y="53"/>
                  </a:lnTo>
                  <a:lnTo>
                    <a:pt x="90" y="55"/>
                  </a:lnTo>
                  <a:lnTo>
                    <a:pt x="86" y="55"/>
                  </a:lnTo>
                  <a:lnTo>
                    <a:pt x="83" y="56"/>
                  </a:lnTo>
                  <a:lnTo>
                    <a:pt x="81" y="55"/>
                  </a:lnTo>
                  <a:lnTo>
                    <a:pt x="73" y="55"/>
                  </a:lnTo>
                  <a:lnTo>
                    <a:pt x="69" y="53"/>
                  </a:lnTo>
                  <a:lnTo>
                    <a:pt x="69" y="53"/>
                  </a:lnTo>
                  <a:lnTo>
                    <a:pt x="68" y="51"/>
                  </a:lnTo>
                  <a:lnTo>
                    <a:pt x="62" y="53"/>
                  </a:lnTo>
                  <a:lnTo>
                    <a:pt x="53" y="49"/>
                  </a:lnTo>
                  <a:lnTo>
                    <a:pt x="43" y="45"/>
                  </a:lnTo>
                  <a:lnTo>
                    <a:pt x="43" y="42"/>
                  </a:lnTo>
                  <a:lnTo>
                    <a:pt x="38" y="42"/>
                  </a:lnTo>
                  <a:lnTo>
                    <a:pt x="34" y="42"/>
                  </a:lnTo>
                  <a:lnTo>
                    <a:pt x="26" y="47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19" y="42"/>
                  </a:lnTo>
                  <a:lnTo>
                    <a:pt x="15" y="42"/>
                  </a:lnTo>
                  <a:lnTo>
                    <a:pt x="13" y="43"/>
                  </a:lnTo>
                  <a:lnTo>
                    <a:pt x="10" y="40"/>
                  </a:lnTo>
                  <a:lnTo>
                    <a:pt x="8" y="42"/>
                  </a:lnTo>
                  <a:lnTo>
                    <a:pt x="4" y="42"/>
                  </a:lnTo>
                  <a:lnTo>
                    <a:pt x="6" y="38"/>
                  </a:lnTo>
                  <a:lnTo>
                    <a:pt x="2" y="36"/>
                  </a:lnTo>
                  <a:lnTo>
                    <a:pt x="4" y="34"/>
                  </a:lnTo>
                  <a:lnTo>
                    <a:pt x="0" y="32"/>
                  </a:lnTo>
                  <a:lnTo>
                    <a:pt x="2" y="32"/>
                  </a:lnTo>
                  <a:lnTo>
                    <a:pt x="4" y="32"/>
                  </a:lnTo>
                  <a:lnTo>
                    <a:pt x="8" y="30"/>
                  </a:lnTo>
                  <a:lnTo>
                    <a:pt x="10" y="32"/>
                  </a:lnTo>
                  <a:lnTo>
                    <a:pt x="13" y="34"/>
                  </a:lnTo>
                  <a:lnTo>
                    <a:pt x="15" y="32"/>
                  </a:lnTo>
                  <a:lnTo>
                    <a:pt x="15" y="30"/>
                  </a:lnTo>
                  <a:lnTo>
                    <a:pt x="19" y="30"/>
                  </a:lnTo>
                  <a:lnTo>
                    <a:pt x="23" y="30"/>
                  </a:lnTo>
                  <a:lnTo>
                    <a:pt x="26" y="32"/>
                  </a:lnTo>
                  <a:lnTo>
                    <a:pt x="28" y="32"/>
                  </a:lnTo>
                  <a:lnTo>
                    <a:pt x="32" y="32"/>
                  </a:lnTo>
                  <a:lnTo>
                    <a:pt x="34" y="32"/>
                  </a:lnTo>
                  <a:lnTo>
                    <a:pt x="40" y="28"/>
                  </a:lnTo>
                  <a:lnTo>
                    <a:pt x="43" y="28"/>
                  </a:lnTo>
                  <a:lnTo>
                    <a:pt x="47" y="28"/>
                  </a:lnTo>
                  <a:lnTo>
                    <a:pt x="51" y="28"/>
                  </a:lnTo>
                  <a:lnTo>
                    <a:pt x="55" y="30"/>
                  </a:lnTo>
                  <a:lnTo>
                    <a:pt x="56" y="28"/>
                  </a:lnTo>
                  <a:lnTo>
                    <a:pt x="55" y="25"/>
                  </a:lnTo>
                  <a:lnTo>
                    <a:pt x="51" y="23"/>
                  </a:lnTo>
                  <a:lnTo>
                    <a:pt x="51" y="21"/>
                  </a:lnTo>
                  <a:lnTo>
                    <a:pt x="56" y="15"/>
                  </a:lnTo>
                  <a:lnTo>
                    <a:pt x="60" y="13"/>
                  </a:lnTo>
                  <a:lnTo>
                    <a:pt x="62" y="10"/>
                  </a:lnTo>
                  <a:lnTo>
                    <a:pt x="64" y="10"/>
                  </a:lnTo>
                  <a:lnTo>
                    <a:pt x="64" y="8"/>
                  </a:lnTo>
                  <a:lnTo>
                    <a:pt x="64" y="4"/>
                  </a:lnTo>
                  <a:lnTo>
                    <a:pt x="68" y="4"/>
                  </a:lnTo>
                  <a:lnTo>
                    <a:pt x="75" y="10"/>
                  </a:lnTo>
                  <a:lnTo>
                    <a:pt x="77" y="8"/>
                  </a:lnTo>
                  <a:lnTo>
                    <a:pt x="83" y="6"/>
                  </a:lnTo>
                  <a:lnTo>
                    <a:pt x="83" y="4"/>
                  </a:lnTo>
                  <a:lnTo>
                    <a:pt x="84" y="2"/>
                  </a:lnTo>
                  <a:lnTo>
                    <a:pt x="84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108">
              <a:extLst>
                <a:ext uri="{FF2B5EF4-FFF2-40B4-BE49-F238E27FC236}">
                  <a16:creationId xmlns:a16="http://schemas.microsoft.com/office/drawing/2014/main" id="{B4DA6619-B6E1-491F-B7BE-871197FDA1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70049" y="9702364"/>
              <a:ext cx="1988738" cy="1921088"/>
            </a:xfrm>
            <a:custGeom>
              <a:avLst/>
              <a:gdLst>
                <a:gd name="T0" fmla="*/ 80 w 147"/>
                <a:gd name="T1" fmla="*/ 131 h 142"/>
                <a:gd name="T2" fmla="*/ 106 w 147"/>
                <a:gd name="T3" fmla="*/ 133 h 142"/>
                <a:gd name="T4" fmla="*/ 116 w 147"/>
                <a:gd name="T5" fmla="*/ 133 h 142"/>
                <a:gd name="T6" fmla="*/ 91 w 147"/>
                <a:gd name="T7" fmla="*/ 142 h 142"/>
                <a:gd name="T8" fmla="*/ 71 w 147"/>
                <a:gd name="T9" fmla="*/ 133 h 142"/>
                <a:gd name="T10" fmla="*/ 130 w 147"/>
                <a:gd name="T11" fmla="*/ 133 h 142"/>
                <a:gd name="T12" fmla="*/ 130 w 147"/>
                <a:gd name="T13" fmla="*/ 124 h 142"/>
                <a:gd name="T14" fmla="*/ 59 w 147"/>
                <a:gd name="T15" fmla="*/ 114 h 142"/>
                <a:gd name="T16" fmla="*/ 140 w 147"/>
                <a:gd name="T17" fmla="*/ 124 h 142"/>
                <a:gd name="T18" fmla="*/ 59 w 147"/>
                <a:gd name="T19" fmla="*/ 112 h 142"/>
                <a:gd name="T20" fmla="*/ 116 w 147"/>
                <a:gd name="T21" fmla="*/ 112 h 142"/>
                <a:gd name="T22" fmla="*/ 82 w 147"/>
                <a:gd name="T23" fmla="*/ 109 h 142"/>
                <a:gd name="T24" fmla="*/ 82 w 147"/>
                <a:gd name="T25" fmla="*/ 101 h 142"/>
                <a:gd name="T26" fmla="*/ 82 w 147"/>
                <a:gd name="T27" fmla="*/ 96 h 142"/>
                <a:gd name="T28" fmla="*/ 99 w 147"/>
                <a:gd name="T29" fmla="*/ 96 h 142"/>
                <a:gd name="T30" fmla="*/ 95 w 147"/>
                <a:gd name="T31" fmla="*/ 94 h 142"/>
                <a:gd name="T32" fmla="*/ 117 w 147"/>
                <a:gd name="T33" fmla="*/ 86 h 142"/>
                <a:gd name="T34" fmla="*/ 117 w 147"/>
                <a:gd name="T35" fmla="*/ 90 h 142"/>
                <a:gd name="T36" fmla="*/ 24 w 147"/>
                <a:gd name="T37" fmla="*/ 90 h 142"/>
                <a:gd name="T38" fmla="*/ 91 w 147"/>
                <a:gd name="T39" fmla="*/ 92 h 142"/>
                <a:gd name="T40" fmla="*/ 20 w 147"/>
                <a:gd name="T41" fmla="*/ 77 h 142"/>
                <a:gd name="T42" fmla="*/ 16 w 147"/>
                <a:gd name="T43" fmla="*/ 81 h 142"/>
                <a:gd name="T44" fmla="*/ 108 w 147"/>
                <a:gd name="T45" fmla="*/ 71 h 142"/>
                <a:gd name="T46" fmla="*/ 104 w 147"/>
                <a:gd name="T47" fmla="*/ 69 h 142"/>
                <a:gd name="T48" fmla="*/ 20 w 147"/>
                <a:gd name="T49" fmla="*/ 66 h 142"/>
                <a:gd name="T50" fmla="*/ 82 w 147"/>
                <a:gd name="T51" fmla="*/ 62 h 142"/>
                <a:gd name="T52" fmla="*/ 78 w 147"/>
                <a:gd name="T53" fmla="*/ 75 h 142"/>
                <a:gd name="T54" fmla="*/ 80 w 147"/>
                <a:gd name="T55" fmla="*/ 84 h 142"/>
                <a:gd name="T56" fmla="*/ 67 w 147"/>
                <a:gd name="T57" fmla="*/ 69 h 142"/>
                <a:gd name="T58" fmla="*/ 61 w 147"/>
                <a:gd name="T59" fmla="*/ 62 h 142"/>
                <a:gd name="T60" fmla="*/ 63 w 147"/>
                <a:gd name="T61" fmla="*/ 60 h 142"/>
                <a:gd name="T62" fmla="*/ 110 w 147"/>
                <a:gd name="T63" fmla="*/ 62 h 142"/>
                <a:gd name="T64" fmla="*/ 104 w 147"/>
                <a:gd name="T65" fmla="*/ 62 h 142"/>
                <a:gd name="T66" fmla="*/ 7 w 147"/>
                <a:gd name="T67" fmla="*/ 52 h 142"/>
                <a:gd name="T68" fmla="*/ 3 w 147"/>
                <a:gd name="T69" fmla="*/ 45 h 142"/>
                <a:gd name="T70" fmla="*/ 89 w 147"/>
                <a:gd name="T71" fmla="*/ 39 h 142"/>
                <a:gd name="T72" fmla="*/ 97 w 147"/>
                <a:gd name="T73" fmla="*/ 28 h 142"/>
                <a:gd name="T74" fmla="*/ 82 w 147"/>
                <a:gd name="T75" fmla="*/ 24 h 142"/>
                <a:gd name="T76" fmla="*/ 104 w 147"/>
                <a:gd name="T77" fmla="*/ 23 h 142"/>
                <a:gd name="T78" fmla="*/ 76 w 147"/>
                <a:gd name="T79" fmla="*/ 21 h 142"/>
                <a:gd name="T80" fmla="*/ 73 w 147"/>
                <a:gd name="T81" fmla="*/ 34 h 142"/>
                <a:gd name="T82" fmla="*/ 61 w 147"/>
                <a:gd name="T83" fmla="*/ 38 h 142"/>
                <a:gd name="T84" fmla="*/ 54 w 147"/>
                <a:gd name="T85" fmla="*/ 26 h 142"/>
                <a:gd name="T86" fmla="*/ 61 w 147"/>
                <a:gd name="T87" fmla="*/ 56 h 142"/>
                <a:gd name="T88" fmla="*/ 56 w 147"/>
                <a:gd name="T89" fmla="*/ 60 h 142"/>
                <a:gd name="T90" fmla="*/ 63 w 147"/>
                <a:gd name="T91" fmla="*/ 71 h 142"/>
                <a:gd name="T92" fmla="*/ 63 w 147"/>
                <a:gd name="T93" fmla="*/ 84 h 142"/>
                <a:gd name="T94" fmla="*/ 67 w 147"/>
                <a:gd name="T95" fmla="*/ 97 h 142"/>
                <a:gd name="T96" fmla="*/ 59 w 147"/>
                <a:gd name="T97" fmla="*/ 103 h 142"/>
                <a:gd name="T98" fmla="*/ 50 w 147"/>
                <a:gd name="T99" fmla="*/ 112 h 142"/>
                <a:gd name="T100" fmla="*/ 37 w 147"/>
                <a:gd name="T101" fmla="*/ 101 h 142"/>
                <a:gd name="T102" fmla="*/ 33 w 147"/>
                <a:gd name="T103" fmla="*/ 79 h 142"/>
                <a:gd name="T104" fmla="*/ 54 w 147"/>
                <a:gd name="T105" fmla="*/ 81 h 142"/>
                <a:gd name="T106" fmla="*/ 31 w 147"/>
                <a:gd name="T107" fmla="*/ 73 h 142"/>
                <a:gd name="T108" fmla="*/ 11 w 147"/>
                <a:gd name="T109" fmla="*/ 49 h 142"/>
                <a:gd name="T110" fmla="*/ 35 w 147"/>
                <a:gd name="T111" fmla="*/ 21 h 142"/>
                <a:gd name="T112" fmla="*/ 69 w 147"/>
                <a:gd name="T113" fmla="*/ 13 h 142"/>
                <a:gd name="T114" fmla="*/ 95 w 147"/>
                <a:gd name="T115" fmla="*/ 1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7" h="142">
                  <a:moveTo>
                    <a:pt x="74" y="129"/>
                  </a:moveTo>
                  <a:lnTo>
                    <a:pt x="74" y="129"/>
                  </a:lnTo>
                  <a:lnTo>
                    <a:pt x="74" y="131"/>
                  </a:lnTo>
                  <a:lnTo>
                    <a:pt x="78" y="131"/>
                  </a:lnTo>
                  <a:lnTo>
                    <a:pt x="78" y="129"/>
                  </a:lnTo>
                  <a:lnTo>
                    <a:pt x="78" y="129"/>
                  </a:lnTo>
                  <a:lnTo>
                    <a:pt x="76" y="129"/>
                  </a:lnTo>
                  <a:lnTo>
                    <a:pt x="80" y="129"/>
                  </a:lnTo>
                  <a:lnTo>
                    <a:pt x="80" y="131"/>
                  </a:lnTo>
                  <a:lnTo>
                    <a:pt x="80" y="131"/>
                  </a:lnTo>
                  <a:lnTo>
                    <a:pt x="82" y="131"/>
                  </a:lnTo>
                  <a:lnTo>
                    <a:pt x="82" y="133"/>
                  </a:lnTo>
                  <a:lnTo>
                    <a:pt x="86" y="135"/>
                  </a:lnTo>
                  <a:lnTo>
                    <a:pt x="87" y="133"/>
                  </a:lnTo>
                  <a:lnTo>
                    <a:pt x="93" y="131"/>
                  </a:lnTo>
                  <a:lnTo>
                    <a:pt x="97" y="131"/>
                  </a:lnTo>
                  <a:lnTo>
                    <a:pt x="101" y="133"/>
                  </a:lnTo>
                  <a:lnTo>
                    <a:pt x="106" y="133"/>
                  </a:lnTo>
                  <a:lnTo>
                    <a:pt x="106" y="133"/>
                  </a:lnTo>
                  <a:lnTo>
                    <a:pt x="108" y="135"/>
                  </a:lnTo>
                  <a:lnTo>
                    <a:pt x="108" y="137"/>
                  </a:lnTo>
                  <a:lnTo>
                    <a:pt x="110" y="137"/>
                  </a:lnTo>
                  <a:lnTo>
                    <a:pt x="112" y="137"/>
                  </a:lnTo>
                  <a:lnTo>
                    <a:pt x="112" y="137"/>
                  </a:lnTo>
                  <a:lnTo>
                    <a:pt x="114" y="135"/>
                  </a:lnTo>
                  <a:lnTo>
                    <a:pt x="116" y="135"/>
                  </a:lnTo>
                  <a:lnTo>
                    <a:pt x="116" y="133"/>
                  </a:lnTo>
                  <a:lnTo>
                    <a:pt x="116" y="135"/>
                  </a:lnTo>
                  <a:lnTo>
                    <a:pt x="116" y="137"/>
                  </a:lnTo>
                  <a:lnTo>
                    <a:pt x="116" y="139"/>
                  </a:lnTo>
                  <a:lnTo>
                    <a:pt x="112" y="140"/>
                  </a:lnTo>
                  <a:lnTo>
                    <a:pt x="108" y="140"/>
                  </a:lnTo>
                  <a:lnTo>
                    <a:pt x="102" y="140"/>
                  </a:lnTo>
                  <a:lnTo>
                    <a:pt x="99" y="140"/>
                  </a:lnTo>
                  <a:lnTo>
                    <a:pt x="95" y="142"/>
                  </a:lnTo>
                  <a:lnTo>
                    <a:pt x="91" y="142"/>
                  </a:lnTo>
                  <a:lnTo>
                    <a:pt x="89" y="140"/>
                  </a:lnTo>
                  <a:lnTo>
                    <a:pt x="86" y="139"/>
                  </a:lnTo>
                  <a:lnTo>
                    <a:pt x="84" y="137"/>
                  </a:lnTo>
                  <a:lnTo>
                    <a:pt x="80" y="139"/>
                  </a:lnTo>
                  <a:lnTo>
                    <a:pt x="78" y="137"/>
                  </a:lnTo>
                  <a:lnTo>
                    <a:pt x="73" y="139"/>
                  </a:lnTo>
                  <a:lnTo>
                    <a:pt x="71" y="137"/>
                  </a:lnTo>
                  <a:lnTo>
                    <a:pt x="71" y="135"/>
                  </a:lnTo>
                  <a:lnTo>
                    <a:pt x="71" y="133"/>
                  </a:lnTo>
                  <a:lnTo>
                    <a:pt x="71" y="129"/>
                  </a:lnTo>
                  <a:lnTo>
                    <a:pt x="73" y="131"/>
                  </a:lnTo>
                  <a:lnTo>
                    <a:pt x="74" y="131"/>
                  </a:lnTo>
                  <a:lnTo>
                    <a:pt x="73" y="129"/>
                  </a:lnTo>
                  <a:lnTo>
                    <a:pt x="74" y="129"/>
                  </a:lnTo>
                  <a:close/>
                  <a:moveTo>
                    <a:pt x="129" y="125"/>
                  </a:moveTo>
                  <a:lnTo>
                    <a:pt x="129" y="127"/>
                  </a:lnTo>
                  <a:lnTo>
                    <a:pt x="130" y="131"/>
                  </a:lnTo>
                  <a:lnTo>
                    <a:pt x="130" y="133"/>
                  </a:lnTo>
                  <a:lnTo>
                    <a:pt x="129" y="133"/>
                  </a:lnTo>
                  <a:lnTo>
                    <a:pt x="129" y="131"/>
                  </a:lnTo>
                  <a:lnTo>
                    <a:pt x="127" y="129"/>
                  </a:lnTo>
                  <a:lnTo>
                    <a:pt x="129" y="125"/>
                  </a:lnTo>
                  <a:close/>
                  <a:moveTo>
                    <a:pt x="130" y="124"/>
                  </a:moveTo>
                  <a:lnTo>
                    <a:pt x="130" y="125"/>
                  </a:lnTo>
                  <a:lnTo>
                    <a:pt x="129" y="125"/>
                  </a:lnTo>
                  <a:lnTo>
                    <a:pt x="129" y="124"/>
                  </a:lnTo>
                  <a:lnTo>
                    <a:pt x="130" y="124"/>
                  </a:lnTo>
                  <a:close/>
                  <a:moveTo>
                    <a:pt x="59" y="114"/>
                  </a:moveTo>
                  <a:lnTo>
                    <a:pt x="59" y="116"/>
                  </a:lnTo>
                  <a:lnTo>
                    <a:pt x="61" y="118"/>
                  </a:lnTo>
                  <a:lnTo>
                    <a:pt x="61" y="122"/>
                  </a:lnTo>
                  <a:lnTo>
                    <a:pt x="59" y="120"/>
                  </a:lnTo>
                  <a:lnTo>
                    <a:pt x="59" y="118"/>
                  </a:lnTo>
                  <a:lnTo>
                    <a:pt x="58" y="116"/>
                  </a:lnTo>
                  <a:lnTo>
                    <a:pt x="59" y="114"/>
                  </a:lnTo>
                  <a:lnTo>
                    <a:pt x="59" y="114"/>
                  </a:lnTo>
                  <a:close/>
                  <a:moveTo>
                    <a:pt x="147" y="112"/>
                  </a:moveTo>
                  <a:lnTo>
                    <a:pt x="147" y="114"/>
                  </a:lnTo>
                  <a:lnTo>
                    <a:pt x="145" y="116"/>
                  </a:lnTo>
                  <a:lnTo>
                    <a:pt x="145" y="118"/>
                  </a:lnTo>
                  <a:lnTo>
                    <a:pt x="144" y="118"/>
                  </a:lnTo>
                  <a:lnTo>
                    <a:pt x="144" y="120"/>
                  </a:lnTo>
                  <a:lnTo>
                    <a:pt x="142" y="120"/>
                  </a:lnTo>
                  <a:lnTo>
                    <a:pt x="140" y="122"/>
                  </a:lnTo>
                  <a:lnTo>
                    <a:pt x="140" y="124"/>
                  </a:lnTo>
                  <a:lnTo>
                    <a:pt x="138" y="124"/>
                  </a:lnTo>
                  <a:lnTo>
                    <a:pt x="136" y="124"/>
                  </a:lnTo>
                  <a:lnTo>
                    <a:pt x="138" y="122"/>
                  </a:lnTo>
                  <a:lnTo>
                    <a:pt x="136" y="120"/>
                  </a:lnTo>
                  <a:lnTo>
                    <a:pt x="138" y="118"/>
                  </a:lnTo>
                  <a:lnTo>
                    <a:pt x="142" y="116"/>
                  </a:lnTo>
                  <a:lnTo>
                    <a:pt x="145" y="114"/>
                  </a:lnTo>
                  <a:lnTo>
                    <a:pt x="147" y="112"/>
                  </a:lnTo>
                  <a:close/>
                  <a:moveTo>
                    <a:pt x="59" y="112"/>
                  </a:moveTo>
                  <a:lnTo>
                    <a:pt x="59" y="112"/>
                  </a:lnTo>
                  <a:lnTo>
                    <a:pt x="59" y="112"/>
                  </a:lnTo>
                  <a:lnTo>
                    <a:pt x="59" y="112"/>
                  </a:lnTo>
                  <a:close/>
                  <a:moveTo>
                    <a:pt x="117" y="109"/>
                  </a:moveTo>
                  <a:lnTo>
                    <a:pt x="117" y="110"/>
                  </a:lnTo>
                  <a:lnTo>
                    <a:pt x="117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4" y="112"/>
                  </a:lnTo>
                  <a:lnTo>
                    <a:pt x="114" y="110"/>
                  </a:lnTo>
                  <a:lnTo>
                    <a:pt x="117" y="109"/>
                  </a:lnTo>
                  <a:close/>
                  <a:moveTo>
                    <a:pt x="82" y="109"/>
                  </a:moveTo>
                  <a:lnTo>
                    <a:pt x="84" y="109"/>
                  </a:lnTo>
                  <a:lnTo>
                    <a:pt x="84" y="110"/>
                  </a:lnTo>
                  <a:lnTo>
                    <a:pt x="82" y="112"/>
                  </a:lnTo>
                  <a:lnTo>
                    <a:pt x="80" y="112"/>
                  </a:lnTo>
                  <a:lnTo>
                    <a:pt x="82" y="109"/>
                  </a:lnTo>
                  <a:close/>
                  <a:moveTo>
                    <a:pt x="95" y="99"/>
                  </a:moveTo>
                  <a:lnTo>
                    <a:pt x="97" y="99"/>
                  </a:lnTo>
                  <a:lnTo>
                    <a:pt x="97" y="101"/>
                  </a:lnTo>
                  <a:lnTo>
                    <a:pt x="95" y="105"/>
                  </a:lnTo>
                  <a:lnTo>
                    <a:pt x="93" y="103"/>
                  </a:lnTo>
                  <a:lnTo>
                    <a:pt x="95" y="99"/>
                  </a:lnTo>
                  <a:close/>
                  <a:moveTo>
                    <a:pt x="84" y="99"/>
                  </a:moveTo>
                  <a:lnTo>
                    <a:pt x="84" y="103"/>
                  </a:lnTo>
                  <a:lnTo>
                    <a:pt x="82" y="101"/>
                  </a:lnTo>
                  <a:lnTo>
                    <a:pt x="84" y="99"/>
                  </a:lnTo>
                  <a:close/>
                  <a:moveTo>
                    <a:pt x="101" y="99"/>
                  </a:moveTo>
                  <a:lnTo>
                    <a:pt x="102" y="99"/>
                  </a:lnTo>
                  <a:lnTo>
                    <a:pt x="102" y="101"/>
                  </a:lnTo>
                  <a:lnTo>
                    <a:pt x="101" y="103"/>
                  </a:lnTo>
                  <a:lnTo>
                    <a:pt x="99" y="103"/>
                  </a:lnTo>
                  <a:lnTo>
                    <a:pt x="99" y="101"/>
                  </a:lnTo>
                  <a:lnTo>
                    <a:pt x="101" y="99"/>
                  </a:lnTo>
                  <a:close/>
                  <a:moveTo>
                    <a:pt x="82" y="96"/>
                  </a:moveTo>
                  <a:lnTo>
                    <a:pt x="84" y="96"/>
                  </a:lnTo>
                  <a:lnTo>
                    <a:pt x="84" y="97"/>
                  </a:lnTo>
                  <a:lnTo>
                    <a:pt x="82" y="97"/>
                  </a:lnTo>
                  <a:lnTo>
                    <a:pt x="82" y="97"/>
                  </a:lnTo>
                  <a:lnTo>
                    <a:pt x="82" y="96"/>
                  </a:lnTo>
                  <a:close/>
                  <a:moveTo>
                    <a:pt x="99" y="96"/>
                  </a:moveTo>
                  <a:lnTo>
                    <a:pt x="101" y="96"/>
                  </a:lnTo>
                  <a:lnTo>
                    <a:pt x="99" y="96"/>
                  </a:lnTo>
                  <a:lnTo>
                    <a:pt x="99" y="96"/>
                  </a:lnTo>
                  <a:close/>
                  <a:moveTo>
                    <a:pt x="80" y="92"/>
                  </a:moveTo>
                  <a:lnTo>
                    <a:pt x="82" y="94"/>
                  </a:lnTo>
                  <a:lnTo>
                    <a:pt x="80" y="94"/>
                  </a:lnTo>
                  <a:lnTo>
                    <a:pt x="80" y="94"/>
                  </a:lnTo>
                  <a:lnTo>
                    <a:pt x="80" y="92"/>
                  </a:lnTo>
                  <a:close/>
                  <a:moveTo>
                    <a:pt x="95" y="92"/>
                  </a:moveTo>
                  <a:lnTo>
                    <a:pt x="97" y="92"/>
                  </a:lnTo>
                  <a:lnTo>
                    <a:pt x="97" y="94"/>
                  </a:lnTo>
                  <a:lnTo>
                    <a:pt x="95" y="94"/>
                  </a:lnTo>
                  <a:lnTo>
                    <a:pt x="93" y="92"/>
                  </a:lnTo>
                  <a:lnTo>
                    <a:pt x="95" y="92"/>
                  </a:lnTo>
                  <a:close/>
                  <a:moveTo>
                    <a:pt x="112" y="90"/>
                  </a:moveTo>
                  <a:lnTo>
                    <a:pt x="112" y="92"/>
                  </a:lnTo>
                  <a:lnTo>
                    <a:pt x="108" y="94"/>
                  </a:lnTo>
                  <a:lnTo>
                    <a:pt x="108" y="94"/>
                  </a:lnTo>
                  <a:lnTo>
                    <a:pt x="108" y="92"/>
                  </a:lnTo>
                  <a:lnTo>
                    <a:pt x="112" y="90"/>
                  </a:lnTo>
                  <a:close/>
                  <a:moveTo>
                    <a:pt x="117" y="86"/>
                  </a:moveTo>
                  <a:lnTo>
                    <a:pt x="119" y="86"/>
                  </a:lnTo>
                  <a:lnTo>
                    <a:pt x="121" y="88"/>
                  </a:lnTo>
                  <a:lnTo>
                    <a:pt x="121" y="88"/>
                  </a:lnTo>
                  <a:lnTo>
                    <a:pt x="123" y="88"/>
                  </a:lnTo>
                  <a:lnTo>
                    <a:pt x="123" y="88"/>
                  </a:lnTo>
                  <a:lnTo>
                    <a:pt x="121" y="90"/>
                  </a:lnTo>
                  <a:lnTo>
                    <a:pt x="121" y="92"/>
                  </a:lnTo>
                  <a:lnTo>
                    <a:pt x="119" y="90"/>
                  </a:lnTo>
                  <a:lnTo>
                    <a:pt x="117" y="90"/>
                  </a:lnTo>
                  <a:lnTo>
                    <a:pt x="116" y="90"/>
                  </a:lnTo>
                  <a:lnTo>
                    <a:pt x="114" y="90"/>
                  </a:lnTo>
                  <a:lnTo>
                    <a:pt x="114" y="88"/>
                  </a:lnTo>
                  <a:lnTo>
                    <a:pt x="117" y="86"/>
                  </a:lnTo>
                  <a:close/>
                  <a:moveTo>
                    <a:pt x="20" y="84"/>
                  </a:moveTo>
                  <a:lnTo>
                    <a:pt x="22" y="86"/>
                  </a:lnTo>
                  <a:lnTo>
                    <a:pt x="24" y="88"/>
                  </a:lnTo>
                  <a:lnTo>
                    <a:pt x="26" y="90"/>
                  </a:lnTo>
                  <a:lnTo>
                    <a:pt x="24" y="90"/>
                  </a:lnTo>
                  <a:lnTo>
                    <a:pt x="24" y="90"/>
                  </a:lnTo>
                  <a:lnTo>
                    <a:pt x="22" y="90"/>
                  </a:lnTo>
                  <a:lnTo>
                    <a:pt x="18" y="88"/>
                  </a:lnTo>
                  <a:lnTo>
                    <a:pt x="20" y="86"/>
                  </a:lnTo>
                  <a:lnTo>
                    <a:pt x="20" y="84"/>
                  </a:lnTo>
                  <a:close/>
                  <a:moveTo>
                    <a:pt x="87" y="84"/>
                  </a:moveTo>
                  <a:lnTo>
                    <a:pt x="89" y="86"/>
                  </a:lnTo>
                  <a:lnTo>
                    <a:pt x="91" y="90"/>
                  </a:lnTo>
                  <a:lnTo>
                    <a:pt x="91" y="92"/>
                  </a:lnTo>
                  <a:lnTo>
                    <a:pt x="89" y="92"/>
                  </a:lnTo>
                  <a:lnTo>
                    <a:pt x="87" y="88"/>
                  </a:lnTo>
                  <a:lnTo>
                    <a:pt x="86" y="86"/>
                  </a:lnTo>
                  <a:lnTo>
                    <a:pt x="86" y="84"/>
                  </a:lnTo>
                  <a:lnTo>
                    <a:pt x="87" y="84"/>
                  </a:lnTo>
                  <a:close/>
                  <a:moveTo>
                    <a:pt x="18" y="71"/>
                  </a:moveTo>
                  <a:lnTo>
                    <a:pt x="20" y="73"/>
                  </a:lnTo>
                  <a:lnTo>
                    <a:pt x="20" y="77"/>
                  </a:lnTo>
                  <a:lnTo>
                    <a:pt x="20" y="77"/>
                  </a:lnTo>
                  <a:lnTo>
                    <a:pt x="22" y="79"/>
                  </a:lnTo>
                  <a:lnTo>
                    <a:pt x="22" y="81"/>
                  </a:lnTo>
                  <a:lnTo>
                    <a:pt x="24" y="81"/>
                  </a:lnTo>
                  <a:lnTo>
                    <a:pt x="22" y="82"/>
                  </a:lnTo>
                  <a:lnTo>
                    <a:pt x="20" y="82"/>
                  </a:lnTo>
                  <a:lnTo>
                    <a:pt x="18" y="82"/>
                  </a:lnTo>
                  <a:lnTo>
                    <a:pt x="18" y="81"/>
                  </a:lnTo>
                  <a:lnTo>
                    <a:pt x="16" y="79"/>
                  </a:lnTo>
                  <a:lnTo>
                    <a:pt x="16" y="81"/>
                  </a:lnTo>
                  <a:lnTo>
                    <a:pt x="16" y="82"/>
                  </a:lnTo>
                  <a:lnTo>
                    <a:pt x="15" y="81"/>
                  </a:lnTo>
                  <a:lnTo>
                    <a:pt x="15" y="77"/>
                  </a:lnTo>
                  <a:lnTo>
                    <a:pt x="16" y="75"/>
                  </a:lnTo>
                  <a:lnTo>
                    <a:pt x="18" y="77"/>
                  </a:lnTo>
                  <a:lnTo>
                    <a:pt x="18" y="71"/>
                  </a:lnTo>
                  <a:close/>
                  <a:moveTo>
                    <a:pt x="106" y="69"/>
                  </a:moveTo>
                  <a:lnTo>
                    <a:pt x="108" y="69"/>
                  </a:lnTo>
                  <a:lnTo>
                    <a:pt x="108" y="71"/>
                  </a:lnTo>
                  <a:lnTo>
                    <a:pt x="110" y="75"/>
                  </a:lnTo>
                  <a:lnTo>
                    <a:pt x="110" y="77"/>
                  </a:lnTo>
                  <a:lnTo>
                    <a:pt x="106" y="79"/>
                  </a:lnTo>
                  <a:lnTo>
                    <a:pt x="104" y="77"/>
                  </a:lnTo>
                  <a:lnTo>
                    <a:pt x="104" y="77"/>
                  </a:lnTo>
                  <a:lnTo>
                    <a:pt x="106" y="75"/>
                  </a:lnTo>
                  <a:lnTo>
                    <a:pt x="106" y="73"/>
                  </a:lnTo>
                  <a:lnTo>
                    <a:pt x="104" y="71"/>
                  </a:lnTo>
                  <a:lnTo>
                    <a:pt x="104" y="69"/>
                  </a:lnTo>
                  <a:lnTo>
                    <a:pt x="106" y="69"/>
                  </a:lnTo>
                  <a:close/>
                  <a:moveTo>
                    <a:pt x="20" y="66"/>
                  </a:moveTo>
                  <a:lnTo>
                    <a:pt x="20" y="69"/>
                  </a:lnTo>
                  <a:lnTo>
                    <a:pt x="20" y="71"/>
                  </a:lnTo>
                  <a:lnTo>
                    <a:pt x="18" y="71"/>
                  </a:lnTo>
                  <a:lnTo>
                    <a:pt x="18" y="71"/>
                  </a:lnTo>
                  <a:lnTo>
                    <a:pt x="18" y="69"/>
                  </a:lnTo>
                  <a:lnTo>
                    <a:pt x="18" y="67"/>
                  </a:lnTo>
                  <a:lnTo>
                    <a:pt x="20" y="66"/>
                  </a:lnTo>
                  <a:close/>
                  <a:moveTo>
                    <a:pt x="82" y="62"/>
                  </a:moveTo>
                  <a:lnTo>
                    <a:pt x="84" y="64"/>
                  </a:lnTo>
                  <a:lnTo>
                    <a:pt x="86" y="64"/>
                  </a:lnTo>
                  <a:lnTo>
                    <a:pt x="86" y="67"/>
                  </a:lnTo>
                  <a:lnTo>
                    <a:pt x="84" y="67"/>
                  </a:lnTo>
                  <a:lnTo>
                    <a:pt x="84" y="66"/>
                  </a:lnTo>
                  <a:lnTo>
                    <a:pt x="84" y="66"/>
                  </a:lnTo>
                  <a:lnTo>
                    <a:pt x="82" y="62"/>
                  </a:lnTo>
                  <a:lnTo>
                    <a:pt x="82" y="62"/>
                  </a:lnTo>
                  <a:close/>
                  <a:moveTo>
                    <a:pt x="61" y="62"/>
                  </a:moveTo>
                  <a:lnTo>
                    <a:pt x="63" y="64"/>
                  </a:lnTo>
                  <a:lnTo>
                    <a:pt x="67" y="66"/>
                  </a:lnTo>
                  <a:lnTo>
                    <a:pt x="69" y="67"/>
                  </a:lnTo>
                  <a:lnTo>
                    <a:pt x="71" y="67"/>
                  </a:lnTo>
                  <a:lnTo>
                    <a:pt x="73" y="67"/>
                  </a:lnTo>
                  <a:lnTo>
                    <a:pt x="73" y="67"/>
                  </a:lnTo>
                  <a:lnTo>
                    <a:pt x="76" y="71"/>
                  </a:lnTo>
                  <a:lnTo>
                    <a:pt x="78" y="75"/>
                  </a:lnTo>
                  <a:lnTo>
                    <a:pt x="78" y="75"/>
                  </a:lnTo>
                  <a:lnTo>
                    <a:pt x="78" y="77"/>
                  </a:lnTo>
                  <a:lnTo>
                    <a:pt x="78" y="81"/>
                  </a:lnTo>
                  <a:lnTo>
                    <a:pt x="80" y="82"/>
                  </a:lnTo>
                  <a:lnTo>
                    <a:pt x="82" y="81"/>
                  </a:lnTo>
                  <a:lnTo>
                    <a:pt x="84" y="81"/>
                  </a:lnTo>
                  <a:lnTo>
                    <a:pt x="84" y="84"/>
                  </a:lnTo>
                  <a:lnTo>
                    <a:pt x="82" y="84"/>
                  </a:lnTo>
                  <a:lnTo>
                    <a:pt x="80" y="84"/>
                  </a:lnTo>
                  <a:lnTo>
                    <a:pt x="78" y="82"/>
                  </a:lnTo>
                  <a:lnTo>
                    <a:pt x="76" y="81"/>
                  </a:lnTo>
                  <a:lnTo>
                    <a:pt x="76" y="79"/>
                  </a:lnTo>
                  <a:lnTo>
                    <a:pt x="76" y="79"/>
                  </a:lnTo>
                  <a:lnTo>
                    <a:pt x="74" y="75"/>
                  </a:lnTo>
                  <a:lnTo>
                    <a:pt x="73" y="73"/>
                  </a:lnTo>
                  <a:lnTo>
                    <a:pt x="71" y="73"/>
                  </a:lnTo>
                  <a:lnTo>
                    <a:pt x="67" y="73"/>
                  </a:lnTo>
                  <a:lnTo>
                    <a:pt x="67" y="69"/>
                  </a:lnTo>
                  <a:lnTo>
                    <a:pt x="63" y="69"/>
                  </a:lnTo>
                  <a:lnTo>
                    <a:pt x="63" y="67"/>
                  </a:lnTo>
                  <a:lnTo>
                    <a:pt x="61" y="67"/>
                  </a:lnTo>
                  <a:lnTo>
                    <a:pt x="61" y="66"/>
                  </a:lnTo>
                  <a:lnTo>
                    <a:pt x="59" y="66"/>
                  </a:lnTo>
                  <a:lnTo>
                    <a:pt x="56" y="66"/>
                  </a:lnTo>
                  <a:lnTo>
                    <a:pt x="54" y="64"/>
                  </a:lnTo>
                  <a:lnTo>
                    <a:pt x="58" y="62"/>
                  </a:lnTo>
                  <a:lnTo>
                    <a:pt x="61" y="62"/>
                  </a:lnTo>
                  <a:close/>
                  <a:moveTo>
                    <a:pt x="67" y="58"/>
                  </a:moveTo>
                  <a:lnTo>
                    <a:pt x="67" y="58"/>
                  </a:lnTo>
                  <a:lnTo>
                    <a:pt x="69" y="60"/>
                  </a:lnTo>
                  <a:lnTo>
                    <a:pt x="67" y="62"/>
                  </a:lnTo>
                  <a:lnTo>
                    <a:pt x="65" y="58"/>
                  </a:lnTo>
                  <a:lnTo>
                    <a:pt x="67" y="58"/>
                  </a:lnTo>
                  <a:close/>
                  <a:moveTo>
                    <a:pt x="63" y="58"/>
                  </a:moveTo>
                  <a:lnTo>
                    <a:pt x="63" y="58"/>
                  </a:lnTo>
                  <a:lnTo>
                    <a:pt x="63" y="60"/>
                  </a:lnTo>
                  <a:lnTo>
                    <a:pt x="61" y="58"/>
                  </a:lnTo>
                  <a:lnTo>
                    <a:pt x="63" y="58"/>
                  </a:lnTo>
                  <a:close/>
                  <a:moveTo>
                    <a:pt x="112" y="52"/>
                  </a:moveTo>
                  <a:lnTo>
                    <a:pt x="114" y="54"/>
                  </a:lnTo>
                  <a:lnTo>
                    <a:pt x="112" y="56"/>
                  </a:lnTo>
                  <a:lnTo>
                    <a:pt x="114" y="56"/>
                  </a:lnTo>
                  <a:lnTo>
                    <a:pt x="114" y="58"/>
                  </a:lnTo>
                  <a:lnTo>
                    <a:pt x="114" y="62"/>
                  </a:lnTo>
                  <a:lnTo>
                    <a:pt x="110" y="62"/>
                  </a:lnTo>
                  <a:lnTo>
                    <a:pt x="108" y="62"/>
                  </a:lnTo>
                  <a:lnTo>
                    <a:pt x="108" y="60"/>
                  </a:lnTo>
                  <a:lnTo>
                    <a:pt x="110" y="58"/>
                  </a:lnTo>
                  <a:lnTo>
                    <a:pt x="110" y="56"/>
                  </a:lnTo>
                  <a:lnTo>
                    <a:pt x="108" y="56"/>
                  </a:lnTo>
                  <a:lnTo>
                    <a:pt x="108" y="58"/>
                  </a:lnTo>
                  <a:lnTo>
                    <a:pt x="106" y="60"/>
                  </a:lnTo>
                  <a:lnTo>
                    <a:pt x="106" y="62"/>
                  </a:lnTo>
                  <a:lnTo>
                    <a:pt x="104" y="62"/>
                  </a:lnTo>
                  <a:lnTo>
                    <a:pt x="102" y="58"/>
                  </a:lnTo>
                  <a:lnTo>
                    <a:pt x="102" y="56"/>
                  </a:lnTo>
                  <a:lnTo>
                    <a:pt x="108" y="54"/>
                  </a:lnTo>
                  <a:lnTo>
                    <a:pt x="108" y="54"/>
                  </a:lnTo>
                  <a:lnTo>
                    <a:pt x="112" y="52"/>
                  </a:lnTo>
                  <a:close/>
                  <a:moveTo>
                    <a:pt x="3" y="45"/>
                  </a:moveTo>
                  <a:lnTo>
                    <a:pt x="5" y="47"/>
                  </a:lnTo>
                  <a:lnTo>
                    <a:pt x="5" y="51"/>
                  </a:lnTo>
                  <a:lnTo>
                    <a:pt x="7" y="52"/>
                  </a:lnTo>
                  <a:lnTo>
                    <a:pt x="9" y="52"/>
                  </a:lnTo>
                  <a:lnTo>
                    <a:pt x="9" y="54"/>
                  </a:lnTo>
                  <a:lnTo>
                    <a:pt x="9" y="54"/>
                  </a:lnTo>
                  <a:lnTo>
                    <a:pt x="5" y="52"/>
                  </a:lnTo>
                  <a:lnTo>
                    <a:pt x="3" y="51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3" y="45"/>
                  </a:lnTo>
                  <a:close/>
                  <a:moveTo>
                    <a:pt x="95" y="38"/>
                  </a:moveTo>
                  <a:lnTo>
                    <a:pt x="95" y="39"/>
                  </a:lnTo>
                  <a:lnTo>
                    <a:pt x="93" y="41"/>
                  </a:lnTo>
                  <a:lnTo>
                    <a:pt x="93" y="45"/>
                  </a:lnTo>
                  <a:lnTo>
                    <a:pt x="91" y="43"/>
                  </a:lnTo>
                  <a:lnTo>
                    <a:pt x="89" y="43"/>
                  </a:lnTo>
                  <a:lnTo>
                    <a:pt x="89" y="43"/>
                  </a:lnTo>
                  <a:lnTo>
                    <a:pt x="87" y="39"/>
                  </a:lnTo>
                  <a:lnTo>
                    <a:pt x="89" y="39"/>
                  </a:lnTo>
                  <a:lnTo>
                    <a:pt x="91" y="39"/>
                  </a:lnTo>
                  <a:lnTo>
                    <a:pt x="93" y="39"/>
                  </a:lnTo>
                  <a:lnTo>
                    <a:pt x="95" y="38"/>
                  </a:lnTo>
                  <a:close/>
                  <a:moveTo>
                    <a:pt x="99" y="28"/>
                  </a:moveTo>
                  <a:lnTo>
                    <a:pt x="101" y="28"/>
                  </a:lnTo>
                  <a:lnTo>
                    <a:pt x="101" y="30"/>
                  </a:lnTo>
                  <a:lnTo>
                    <a:pt x="99" y="32"/>
                  </a:lnTo>
                  <a:lnTo>
                    <a:pt x="95" y="30"/>
                  </a:lnTo>
                  <a:lnTo>
                    <a:pt x="97" y="28"/>
                  </a:lnTo>
                  <a:lnTo>
                    <a:pt x="99" y="28"/>
                  </a:lnTo>
                  <a:close/>
                  <a:moveTo>
                    <a:pt x="82" y="24"/>
                  </a:moveTo>
                  <a:lnTo>
                    <a:pt x="84" y="24"/>
                  </a:lnTo>
                  <a:lnTo>
                    <a:pt x="84" y="26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0" y="28"/>
                  </a:lnTo>
                  <a:lnTo>
                    <a:pt x="80" y="24"/>
                  </a:lnTo>
                  <a:lnTo>
                    <a:pt x="82" y="24"/>
                  </a:lnTo>
                  <a:close/>
                  <a:moveTo>
                    <a:pt x="108" y="0"/>
                  </a:moveTo>
                  <a:lnTo>
                    <a:pt x="110" y="0"/>
                  </a:lnTo>
                  <a:lnTo>
                    <a:pt x="110" y="6"/>
                  </a:lnTo>
                  <a:lnTo>
                    <a:pt x="114" y="6"/>
                  </a:lnTo>
                  <a:lnTo>
                    <a:pt x="112" y="11"/>
                  </a:lnTo>
                  <a:lnTo>
                    <a:pt x="108" y="13"/>
                  </a:lnTo>
                  <a:lnTo>
                    <a:pt x="110" y="17"/>
                  </a:lnTo>
                  <a:lnTo>
                    <a:pt x="106" y="21"/>
                  </a:lnTo>
                  <a:lnTo>
                    <a:pt x="104" y="23"/>
                  </a:lnTo>
                  <a:lnTo>
                    <a:pt x="99" y="21"/>
                  </a:lnTo>
                  <a:lnTo>
                    <a:pt x="91" y="21"/>
                  </a:lnTo>
                  <a:lnTo>
                    <a:pt x="89" y="17"/>
                  </a:lnTo>
                  <a:lnTo>
                    <a:pt x="87" y="17"/>
                  </a:lnTo>
                  <a:lnTo>
                    <a:pt x="87" y="19"/>
                  </a:lnTo>
                  <a:lnTo>
                    <a:pt x="84" y="23"/>
                  </a:lnTo>
                  <a:lnTo>
                    <a:pt x="82" y="23"/>
                  </a:lnTo>
                  <a:lnTo>
                    <a:pt x="78" y="19"/>
                  </a:lnTo>
                  <a:lnTo>
                    <a:pt x="76" y="21"/>
                  </a:lnTo>
                  <a:lnTo>
                    <a:pt x="74" y="24"/>
                  </a:lnTo>
                  <a:lnTo>
                    <a:pt x="71" y="26"/>
                  </a:lnTo>
                  <a:lnTo>
                    <a:pt x="69" y="26"/>
                  </a:lnTo>
                  <a:lnTo>
                    <a:pt x="67" y="28"/>
                  </a:lnTo>
                  <a:lnTo>
                    <a:pt x="69" y="32"/>
                  </a:lnTo>
                  <a:lnTo>
                    <a:pt x="73" y="32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3" y="34"/>
                  </a:lnTo>
                  <a:lnTo>
                    <a:pt x="67" y="34"/>
                  </a:lnTo>
                  <a:lnTo>
                    <a:pt x="67" y="36"/>
                  </a:lnTo>
                  <a:lnTo>
                    <a:pt x="69" y="36"/>
                  </a:lnTo>
                  <a:lnTo>
                    <a:pt x="73" y="38"/>
                  </a:lnTo>
                  <a:lnTo>
                    <a:pt x="71" y="41"/>
                  </a:lnTo>
                  <a:lnTo>
                    <a:pt x="69" y="39"/>
                  </a:lnTo>
                  <a:lnTo>
                    <a:pt x="65" y="36"/>
                  </a:lnTo>
                  <a:lnTo>
                    <a:pt x="61" y="34"/>
                  </a:lnTo>
                  <a:lnTo>
                    <a:pt x="61" y="38"/>
                  </a:lnTo>
                  <a:lnTo>
                    <a:pt x="63" y="39"/>
                  </a:lnTo>
                  <a:lnTo>
                    <a:pt x="65" y="41"/>
                  </a:lnTo>
                  <a:lnTo>
                    <a:pt x="61" y="41"/>
                  </a:lnTo>
                  <a:lnTo>
                    <a:pt x="59" y="39"/>
                  </a:lnTo>
                  <a:lnTo>
                    <a:pt x="58" y="34"/>
                  </a:lnTo>
                  <a:lnTo>
                    <a:pt x="52" y="32"/>
                  </a:lnTo>
                  <a:lnTo>
                    <a:pt x="52" y="30"/>
                  </a:lnTo>
                  <a:lnTo>
                    <a:pt x="54" y="30"/>
                  </a:lnTo>
                  <a:lnTo>
                    <a:pt x="54" y="26"/>
                  </a:lnTo>
                  <a:lnTo>
                    <a:pt x="50" y="28"/>
                  </a:lnTo>
                  <a:lnTo>
                    <a:pt x="48" y="32"/>
                  </a:lnTo>
                  <a:lnTo>
                    <a:pt x="48" y="38"/>
                  </a:lnTo>
                  <a:lnTo>
                    <a:pt x="46" y="39"/>
                  </a:lnTo>
                  <a:lnTo>
                    <a:pt x="50" y="43"/>
                  </a:lnTo>
                  <a:lnTo>
                    <a:pt x="52" y="45"/>
                  </a:lnTo>
                  <a:lnTo>
                    <a:pt x="54" y="47"/>
                  </a:lnTo>
                  <a:lnTo>
                    <a:pt x="59" y="54"/>
                  </a:lnTo>
                  <a:lnTo>
                    <a:pt x="61" y="56"/>
                  </a:lnTo>
                  <a:lnTo>
                    <a:pt x="59" y="60"/>
                  </a:lnTo>
                  <a:lnTo>
                    <a:pt x="58" y="60"/>
                  </a:lnTo>
                  <a:lnTo>
                    <a:pt x="58" y="58"/>
                  </a:lnTo>
                  <a:lnTo>
                    <a:pt x="58" y="56"/>
                  </a:lnTo>
                  <a:lnTo>
                    <a:pt x="56" y="54"/>
                  </a:lnTo>
                  <a:lnTo>
                    <a:pt x="54" y="54"/>
                  </a:lnTo>
                  <a:lnTo>
                    <a:pt x="54" y="56"/>
                  </a:lnTo>
                  <a:lnTo>
                    <a:pt x="52" y="58"/>
                  </a:lnTo>
                  <a:lnTo>
                    <a:pt x="56" y="60"/>
                  </a:lnTo>
                  <a:lnTo>
                    <a:pt x="56" y="62"/>
                  </a:lnTo>
                  <a:lnTo>
                    <a:pt x="54" y="64"/>
                  </a:lnTo>
                  <a:lnTo>
                    <a:pt x="50" y="64"/>
                  </a:lnTo>
                  <a:lnTo>
                    <a:pt x="54" y="67"/>
                  </a:lnTo>
                  <a:lnTo>
                    <a:pt x="56" y="67"/>
                  </a:lnTo>
                  <a:lnTo>
                    <a:pt x="58" y="69"/>
                  </a:lnTo>
                  <a:lnTo>
                    <a:pt x="59" y="69"/>
                  </a:lnTo>
                  <a:lnTo>
                    <a:pt x="61" y="71"/>
                  </a:lnTo>
                  <a:lnTo>
                    <a:pt x="63" y="71"/>
                  </a:lnTo>
                  <a:lnTo>
                    <a:pt x="71" y="77"/>
                  </a:lnTo>
                  <a:lnTo>
                    <a:pt x="73" y="79"/>
                  </a:lnTo>
                  <a:lnTo>
                    <a:pt x="73" y="82"/>
                  </a:lnTo>
                  <a:lnTo>
                    <a:pt x="74" y="86"/>
                  </a:lnTo>
                  <a:lnTo>
                    <a:pt x="74" y="88"/>
                  </a:lnTo>
                  <a:lnTo>
                    <a:pt x="71" y="88"/>
                  </a:lnTo>
                  <a:lnTo>
                    <a:pt x="71" y="86"/>
                  </a:lnTo>
                  <a:lnTo>
                    <a:pt x="65" y="84"/>
                  </a:lnTo>
                  <a:lnTo>
                    <a:pt x="63" y="84"/>
                  </a:lnTo>
                  <a:lnTo>
                    <a:pt x="61" y="84"/>
                  </a:lnTo>
                  <a:lnTo>
                    <a:pt x="58" y="86"/>
                  </a:lnTo>
                  <a:lnTo>
                    <a:pt x="61" y="90"/>
                  </a:lnTo>
                  <a:lnTo>
                    <a:pt x="61" y="90"/>
                  </a:lnTo>
                  <a:lnTo>
                    <a:pt x="63" y="92"/>
                  </a:lnTo>
                  <a:lnTo>
                    <a:pt x="65" y="94"/>
                  </a:lnTo>
                  <a:lnTo>
                    <a:pt x="65" y="94"/>
                  </a:lnTo>
                  <a:lnTo>
                    <a:pt x="67" y="96"/>
                  </a:lnTo>
                  <a:lnTo>
                    <a:pt x="67" y="97"/>
                  </a:lnTo>
                  <a:lnTo>
                    <a:pt x="63" y="96"/>
                  </a:lnTo>
                  <a:lnTo>
                    <a:pt x="61" y="97"/>
                  </a:lnTo>
                  <a:lnTo>
                    <a:pt x="59" y="96"/>
                  </a:lnTo>
                  <a:lnTo>
                    <a:pt x="61" y="96"/>
                  </a:lnTo>
                  <a:lnTo>
                    <a:pt x="58" y="94"/>
                  </a:lnTo>
                  <a:lnTo>
                    <a:pt x="56" y="94"/>
                  </a:lnTo>
                  <a:lnTo>
                    <a:pt x="56" y="94"/>
                  </a:lnTo>
                  <a:lnTo>
                    <a:pt x="58" y="97"/>
                  </a:lnTo>
                  <a:lnTo>
                    <a:pt x="59" y="103"/>
                  </a:lnTo>
                  <a:lnTo>
                    <a:pt x="61" y="107"/>
                  </a:lnTo>
                  <a:lnTo>
                    <a:pt x="61" y="109"/>
                  </a:lnTo>
                  <a:lnTo>
                    <a:pt x="63" y="112"/>
                  </a:lnTo>
                  <a:lnTo>
                    <a:pt x="58" y="109"/>
                  </a:lnTo>
                  <a:lnTo>
                    <a:pt x="56" y="105"/>
                  </a:lnTo>
                  <a:lnTo>
                    <a:pt x="54" y="105"/>
                  </a:lnTo>
                  <a:lnTo>
                    <a:pt x="52" y="110"/>
                  </a:lnTo>
                  <a:lnTo>
                    <a:pt x="52" y="114"/>
                  </a:lnTo>
                  <a:lnTo>
                    <a:pt x="50" y="112"/>
                  </a:lnTo>
                  <a:lnTo>
                    <a:pt x="50" y="109"/>
                  </a:lnTo>
                  <a:lnTo>
                    <a:pt x="50" y="107"/>
                  </a:lnTo>
                  <a:lnTo>
                    <a:pt x="44" y="105"/>
                  </a:lnTo>
                  <a:lnTo>
                    <a:pt x="44" y="101"/>
                  </a:lnTo>
                  <a:lnTo>
                    <a:pt x="43" y="105"/>
                  </a:lnTo>
                  <a:lnTo>
                    <a:pt x="43" y="105"/>
                  </a:lnTo>
                  <a:lnTo>
                    <a:pt x="43" y="109"/>
                  </a:lnTo>
                  <a:lnTo>
                    <a:pt x="41" y="105"/>
                  </a:lnTo>
                  <a:lnTo>
                    <a:pt x="37" y="101"/>
                  </a:lnTo>
                  <a:lnTo>
                    <a:pt x="37" y="99"/>
                  </a:lnTo>
                  <a:lnTo>
                    <a:pt x="39" y="97"/>
                  </a:lnTo>
                  <a:lnTo>
                    <a:pt x="39" y="94"/>
                  </a:lnTo>
                  <a:lnTo>
                    <a:pt x="35" y="92"/>
                  </a:lnTo>
                  <a:lnTo>
                    <a:pt x="31" y="90"/>
                  </a:lnTo>
                  <a:lnTo>
                    <a:pt x="28" y="84"/>
                  </a:lnTo>
                  <a:lnTo>
                    <a:pt x="28" y="82"/>
                  </a:lnTo>
                  <a:lnTo>
                    <a:pt x="29" y="82"/>
                  </a:lnTo>
                  <a:lnTo>
                    <a:pt x="33" y="79"/>
                  </a:lnTo>
                  <a:lnTo>
                    <a:pt x="35" y="81"/>
                  </a:lnTo>
                  <a:lnTo>
                    <a:pt x="39" y="79"/>
                  </a:lnTo>
                  <a:lnTo>
                    <a:pt x="41" y="77"/>
                  </a:lnTo>
                  <a:lnTo>
                    <a:pt x="48" y="82"/>
                  </a:lnTo>
                  <a:lnTo>
                    <a:pt x="52" y="82"/>
                  </a:lnTo>
                  <a:lnTo>
                    <a:pt x="54" y="84"/>
                  </a:lnTo>
                  <a:lnTo>
                    <a:pt x="56" y="82"/>
                  </a:lnTo>
                  <a:lnTo>
                    <a:pt x="58" y="81"/>
                  </a:lnTo>
                  <a:lnTo>
                    <a:pt x="54" y="81"/>
                  </a:lnTo>
                  <a:lnTo>
                    <a:pt x="52" y="79"/>
                  </a:lnTo>
                  <a:lnTo>
                    <a:pt x="50" y="79"/>
                  </a:lnTo>
                  <a:lnTo>
                    <a:pt x="50" y="77"/>
                  </a:lnTo>
                  <a:lnTo>
                    <a:pt x="48" y="77"/>
                  </a:lnTo>
                  <a:lnTo>
                    <a:pt x="43" y="75"/>
                  </a:lnTo>
                  <a:lnTo>
                    <a:pt x="41" y="75"/>
                  </a:lnTo>
                  <a:lnTo>
                    <a:pt x="39" y="77"/>
                  </a:lnTo>
                  <a:lnTo>
                    <a:pt x="35" y="77"/>
                  </a:lnTo>
                  <a:lnTo>
                    <a:pt x="31" y="73"/>
                  </a:lnTo>
                  <a:lnTo>
                    <a:pt x="29" y="77"/>
                  </a:lnTo>
                  <a:lnTo>
                    <a:pt x="28" y="77"/>
                  </a:lnTo>
                  <a:lnTo>
                    <a:pt x="26" y="71"/>
                  </a:lnTo>
                  <a:lnTo>
                    <a:pt x="22" y="66"/>
                  </a:lnTo>
                  <a:lnTo>
                    <a:pt x="22" y="64"/>
                  </a:lnTo>
                  <a:lnTo>
                    <a:pt x="20" y="64"/>
                  </a:lnTo>
                  <a:lnTo>
                    <a:pt x="16" y="58"/>
                  </a:lnTo>
                  <a:lnTo>
                    <a:pt x="11" y="52"/>
                  </a:lnTo>
                  <a:lnTo>
                    <a:pt x="11" y="49"/>
                  </a:lnTo>
                  <a:lnTo>
                    <a:pt x="9" y="49"/>
                  </a:lnTo>
                  <a:lnTo>
                    <a:pt x="13" y="47"/>
                  </a:lnTo>
                  <a:lnTo>
                    <a:pt x="15" y="41"/>
                  </a:lnTo>
                  <a:lnTo>
                    <a:pt x="15" y="38"/>
                  </a:lnTo>
                  <a:lnTo>
                    <a:pt x="20" y="36"/>
                  </a:lnTo>
                  <a:lnTo>
                    <a:pt x="24" y="30"/>
                  </a:lnTo>
                  <a:lnTo>
                    <a:pt x="24" y="26"/>
                  </a:lnTo>
                  <a:lnTo>
                    <a:pt x="31" y="23"/>
                  </a:lnTo>
                  <a:lnTo>
                    <a:pt x="35" y="21"/>
                  </a:lnTo>
                  <a:lnTo>
                    <a:pt x="37" y="19"/>
                  </a:lnTo>
                  <a:lnTo>
                    <a:pt x="39" y="17"/>
                  </a:lnTo>
                  <a:lnTo>
                    <a:pt x="48" y="17"/>
                  </a:lnTo>
                  <a:lnTo>
                    <a:pt x="52" y="15"/>
                  </a:lnTo>
                  <a:lnTo>
                    <a:pt x="56" y="15"/>
                  </a:lnTo>
                  <a:lnTo>
                    <a:pt x="58" y="13"/>
                  </a:lnTo>
                  <a:lnTo>
                    <a:pt x="59" y="13"/>
                  </a:lnTo>
                  <a:lnTo>
                    <a:pt x="65" y="13"/>
                  </a:lnTo>
                  <a:lnTo>
                    <a:pt x="69" y="13"/>
                  </a:lnTo>
                  <a:lnTo>
                    <a:pt x="73" y="9"/>
                  </a:lnTo>
                  <a:lnTo>
                    <a:pt x="76" y="11"/>
                  </a:lnTo>
                  <a:lnTo>
                    <a:pt x="80" y="11"/>
                  </a:lnTo>
                  <a:lnTo>
                    <a:pt x="80" y="13"/>
                  </a:lnTo>
                  <a:lnTo>
                    <a:pt x="84" y="13"/>
                  </a:lnTo>
                  <a:lnTo>
                    <a:pt x="86" y="11"/>
                  </a:lnTo>
                  <a:lnTo>
                    <a:pt x="89" y="11"/>
                  </a:lnTo>
                  <a:lnTo>
                    <a:pt x="93" y="13"/>
                  </a:lnTo>
                  <a:lnTo>
                    <a:pt x="95" y="11"/>
                  </a:lnTo>
                  <a:lnTo>
                    <a:pt x="102" y="11"/>
                  </a:lnTo>
                  <a:lnTo>
                    <a:pt x="104" y="11"/>
                  </a:lnTo>
                  <a:lnTo>
                    <a:pt x="104" y="8"/>
                  </a:lnTo>
                  <a:lnTo>
                    <a:pt x="104" y="4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77">
              <a:extLst>
                <a:ext uri="{FF2B5EF4-FFF2-40B4-BE49-F238E27FC236}">
                  <a16:creationId xmlns:a16="http://schemas.microsoft.com/office/drawing/2014/main" id="{2A7B79E4-C6FA-4BFB-8B36-B56194700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66733" y="5726341"/>
              <a:ext cx="1727538" cy="1350402"/>
            </a:xfrm>
            <a:custGeom>
              <a:avLst/>
              <a:gdLst>
                <a:gd name="T0" fmla="*/ 75 w 142"/>
                <a:gd name="T1" fmla="*/ 6 h 111"/>
                <a:gd name="T2" fmla="*/ 82 w 142"/>
                <a:gd name="T3" fmla="*/ 4 h 111"/>
                <a:gd name="T4" fmla="*/ 90 w 142"/>
                <a:gd name="T5" fmla="*/ 8 h 111"/>
                <a:gd name="T6" fmla="*/ 97 w 142"/>
                <a:gd name="T7" fmla="*/ 8 h 111"/>
                <a:gd name="T8" fmla="*/ 106 w 142"/>
                <a:gd name="T9" fmla="*/ 11 h 111"/>
                <a:gd name="T10" fmla="*/ 106 w 142"/>
                <a:gd name="T11" fmla="*/ 19 h 111"/>
                <a:gd name="T12" fmla="*/ 110 w 142"/>
                <a:gd name="T13" fmla="*/ 28 h 111"/>
                <a:gd name="T14" fmla="*/ 116 w 142"/>
                <a:gd name="T15" fmla="*/ 36 h 111"/>
                <a:gd name="T16" fmla="*/ 123 w 142"/>
                <a:gd name="T17" fmla="*/ 45 h 111"/>
                <a:gd name="T18" fmla="*/ 131 w 142"/>
                <a:gd name="T19" fmla="*/ 53 h 111"/>
                <a:gd name="T20" fmla="*/ 136 w 142"/>
                <a:gd name="T21" fmla="*/ 60 h 111"/>
                <a:gd name="T22" fmla="*/ 140 w 142"/>
                <a:gd name="T23" fmla="*/ 66 h 111"/>
                <a:gd name="T24" fmla="*/ 127 w 142"/>
                <a:gd name="T25" fmla="*/ 71 h 111"/>
                <a:gd name="T26" fmla="*/ 121 w 142"/>
                <a:gd name="T27" fmla="*/ 71 h 111"/>
                <a:gd name="T28" fmla="*/ 125 w 142"/>
                <a:gd name="T29" fmla="*/ 81 h 111"/>
                <a:gd name="T30" fmla="*/ 129 w 142"/>
                <a:gd name="T31" fmla="*/ 90 h 111"/>
                <a:gd name="T32" fmla="*/ 129 w 142"/>
                <a:gd name="T33" fmla="*/ 94 h 111"/>
                <a:gd name="T34" fmla="*/ 118 w 142"/>
                <a:gd name="T35" fmla="*/ 96 h 111"/>
                <a:gd name="T36" fmla="*/ 114 w 142"/>
                <a:gd name="T37" fmla="*/ 109 h 111"/>
                <a:gd name="T38" fmla="*/ 106 w 142"/>
                <a:gd name="T39" fmla="*/ 107 h 111"/>
                <a:gd name="T40" fmla="*/ 99 w 142"/>
                <a:gd name="T41" fmla="*/ 107 h 111"/>
                <a:gd name="T42" fmla="*/ 93 w 142"/>
                <a:gd name="T43" fmla="*/ 111 h 111"/>
                <a:gd name="T44" fmla="*/ 90 w 142"/>
                <a:gd name="T45" fmla="*/ 107 h 111"/>
                <a:gd name="T46" fmla="*/ 80 w 142"/>
                <a:gd name="T47" fmla="*/ 109 h 111"/>
                <a:gd name="T48" fmla="*/ 73 w 142"/>
                <a:gd name="T49" fmla="*/ 107 h 111"/>
                <a:gd name="T50" fmla="*/ 69 w 142"/>
                <a:gd name="T51" fmla="*/ 109 h 111"/>
                <a:gd name="T52" fmla="*/ 60 w 142"/>
                <a:gd name="T53" fmla="*/ 109 h 111"/>
                <a:gd name="T54" fmla="*/ 54 w 142"/>
                <a:gd name="T55" fmla="*/ 105 h 111"/>
                <a:gd name="T56" fmla="*/ 41 w 142"/>
                <a:gd name="T57" fmla="*/ 101 h 111"/>
                <a:gd name="T58" fmla="*/ 35 w 142"/>
                <a:gd name="T59" fmla="*/ 103 h 111"/>
                <a:gd name="T60" fmla="*/ 19 w 142"/>
                <a:gd name="T61" fmla="*/ 105 h 111"/>
                <a:gd name="T62" fmla="*/ 9 w 142"/>
                <a:gd name="T63" fmla="*/ 103 h 111"/>
                <a:gd name="T64" fmla="*/ 7 w 142"/>
                <a:gd name="T65" fmla="*/ 103 h 111"/>
                <a:gd name="T66" fmla="*/ 2 w 142"/>
                <a:gd name="T67" fmla="*/ 92 h 111"/>
                <a:gd name="T68" fmla="*/ 9 w 142"/>
                <a:gd name="T69" fmla="*/ 86 h 111"/>
                <a:gd name="T70" fmla="*/ 5 w 142"/>
                <a:gd name="T71" fmla="*/ 75 h 111"/>
                <a:gd name="T72" fmla="*/ 4 w 142"/>
                <a:gd name="T73" fmla="*/ 68 h 111"/>
                <a:gd name="T74" fmla="*/ 0 w 142"/>
                <a:gd name="T75" fmla="*/ 58 h 111"/>
                <a:gd name="T76" fmla="*/ 9 w 142"/>
                <a:gd name="T77" fmla="*/ 53 h 111"/>
                <a:gd name="T78" fmla="*/ 19 w 142"/>
                <a:gd name="T79" fmla="*/ 53 h 111"/>
                <a:gd name="T80" fmla="*/ 20 w 142"/>
                <a:gd name="T81" fmla="*/ 47 h 111"/>
                <a:gd name="T82" fmla="*/ 26 w 142"/>
                <a:gd name="T83" fmla="*/ 43 h 111"/>
                <a:gd name="T84" fmla="*/ 30 w 142"/>
                <a:gd name="T85" fmla="*/ 45 h 111"/>
                <a:gd name="T86" fmla="*/ 34 w 142"/>
                <a:gd name="T87" fmla="*/ 41 h 111"/>
                <a:gd name="T88" fmla="*/ 30 w 142"/>
                <a:gd name="T89" fmla="*/ 34 h 111"/>
                <a:gd name="T90" fmla="*/ 35 w 142"/>
                <a:gd name="T91" fmla="*/ 26 h 111"/>
                <a:gd name="T92" fmla="*/ 43 w 142"/>
                <a:gd name="T93" fmla="*/ 21 h 111"/>
                <a:gd name="T94" fmla="*/ 43 w 142"/>
                <a:gd name="T95" fmla="*/ 15 h 111"/>
                <a:gd name="T96" fmla="*/ 56 w 142"/>
                <a:gd name="T97" fmla="*/ 11 h 111"/>
                <a:gd name="T98" fmla="*/ 60 w 142"/>
                <a:gd name="T99" fmla="*/ 6 h 111"/>
                <a:gd name="T100" fmla="*/ 65 w 142"/>
                <a:gd name="T101" fmla="*/ 0 h 111"/>
                <a:gd name="T102" fmla="*/ 71 w 142"/>
                <a:gd name="T103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2" h="111">
                  <a:moveTo>
                    <a:pt x="71" y="0"/>
                  </a:moveTo>
                  <a:lnTo>
                    <a:pt x="75" y="6"/>
                  </a:lnTo>
                  <a:lnTo>
                    <a:pt x="78" y="4"/>
                  </a:lnTo>
                  <a:lnTo>
                    <a:pt x="82" y="4"/>
                  </a:lnTo>
                  <a:lnTo>
                    <a:pt x="86" y="10"/>
                  </a:lnTo>
                  <a:lnTo>
                    <a:pt x="90" y="8"/>
                  </a:lnTo>
                  <a:lnTo>
                    <a:pt x="95" y="6"/>
                  </a:lnTo>
                  <a:lnTo>
                    <a:pt x="97" y="8"/>
                  </a:lnTo>
                  <a:lnTo>
                    <a:pt x="99" y="8"/>
                  </a:lnTo>
                  <a:lnTo>
                    <a:pt x="106" y="11"/>
                  </a:lnTo>
                  <a:lnTo>
                    <a:pt x="108" y="15"/>
                  </a:lnTo>
                  <a:lnTo>
                    <a:pt x="106" y="19"/>
                  </a:lnTo>
                  <a:lnTo>
                    <a:pt x="110" y="23"/>
                  </a:lnTo>
                  <a:lnTo>
                    <a:pt x="110" y="28"/>
                  </a:lnTo>
                  <a:lnTo>
                    <a:pt x="114" y="32"/>
                  </a:lnTo>
                  <a:lnTo>
                    <a:pt x="116" y="36"/>
                  </a:lnTo>
                  <a:lnTo>
                    <a:pt x="120" y="41"/>
                  </a:lnTo>
                  <a:lnTo>
                    <a:pt x="123" y="45"/>
                  </a:lnTo>
                  <a:lnTo>
                    <a:pt x="125" y="51"/>
                  </a:lnTo>
                  <a:lnTo>
                    <a:pt x="131" y="53"/>
                  </a:lnTo>
                  <a:lnTo>
                    <a:pt x="136" y="58"/>
                  </a:lnTo>
                  <a:lnTo>
                    <a:pt x="136" y="60"/>
                  </a:lnTo>
                  <a:lnTo>
                    <a:pt x="142" y="64"/>
                  </a:lnTo>
                  <a:lnTo>
                    <a:pt x="140" y="66"/>
                  </a:lnTo>
                  <a:lnTo>
                    <a:pt x="136" y="71"/>
                  </a:lnTo>
                  <a:lnTo>
                    <a:pt x="127" y="71"/>
                  </a:lnTo>
                  <a:lnTo>
                    <a:pt x="123" y="69"/>
                  </a:lnTo>
                  <a:lnTo>
                    <a:pt x="121" y="71"/>
                  </a:lnTo>
                  <a:lnTo>
                    <a:pt x="123" y="75"/>
                  </a:lnTo>
                  <a:lnTo>
                    <a:pt x="125" y="81"/>
                  </a:lnTo>
                  <a:lnTo>
                    <a:pt x="125" y="86"/>
                  </a:lnTo>
                  <a:lnTo>
                    <a:pt x="129" y="90"/>
                  </a:lnTo>
                  <a:lnTo>
                    <a:pt x="129" y="94"/>
                  </a:lnTo>
                  <a:lnTo>
                    <a:pt x="129" y="94"/>
                  </a:lnTo>
                  <a:lnTo>
                    <a:pt x="121" y="96"/>
                  </a:lnTo>
                  <a:lnTo>
                    <a:pt x="118" y="96"/>
                  </a:lnTo>
                  <a:lnTo>
                    <a:pt x="114" y="103"/>
                  </a:lnTo>
                  <a:lnTo>
                    <a:pt x="114" y="109"/>
                  </a:lnTo>
                  <a:lnTo>
                    <a:pt x="110" y="109"/>
                  </a:lnTo>
                  <a:lnTo>
                    <a:pt x="106" y="107"/>
                  </a:lnTo>
                  <a:lnTo>
                    <a:pt x="103" y="109"/>
                  </a:lnTo>
                  <a:lnTo>
                    <a:pt x="99" y="107"/>
                  </a:lnTo>
                  <a:lnTo>
                    <a:pt x="95" y="107"/>
                  </a:lnTo>
                  <a:lnTo>
                    <a:pt x="93" y="111"/>
                  </a:lnTo>
                  <a:lnTo>
                    <a:pt x="90" y="109"/>
                  </a:lnTo>
                  <a:lnTo>
                    <a:pt x="90" y="107"/>
                  </a:lnTo>
                  <a:lnTo>
                    <a:pt x="84" y="105"/>
                  </a:lnTo>
                  <a:lnTo>
                    <a:pt x="80" y="109"/>
                  </a:lnTo>
                  <a:lnTo>
                    <a:pt x="77" y="107"/>
                  </a:lnTo>
                  <a:lnTo>
                    <a:pt x="73" y="107"/>
                  </a:lnTo>
                  <a:lnTo>
                    <a:pt x="71" y="109"/>
                  </a:lnTo>
                  <a:lnTo>
                    <a:pt x="69" y="109"/>
                  </a:lnTo>
                  <a:lnTo>
                    <a:pt x="65" y="105"/>
                  </a:lnTo>
                  <a:lnTo>
                    <a:pt x="60" y="109"/>
                  </a:lnTo>
                  <a:lnTo>
                    <a:pt x="60" y="107"/>
                  </a:lnTo>
                  <a:lnTo>
                    <a:pt x="54" y="105"/>
                  </a:lnTo>
                  <a:lnTo>
                    <a:pt x="45" y="103"/>
                  </a:lnTo>
                  <a:lnTo>
                    <a:pt x="41" y="101"/>
                  </a:lnTo>
                  <a:lnTo>
                    <a:pt x="39" y="99"/>
                  </a:lnTo>
                  <a:lnTo>
                    <a:pt x="35" y="103"/>
                  </a:lnTo>
                  <a:lnTo>
                    <a:pt x="30" y="103"/>
                  </a:lnTo>
                  <a:lnTo>
                    <a:pt x="19" y="105"/>
                  </a:lnTo>
                  <a:lnTo>
                    <a:pt x="15" y="107"/>
                  </a:lnTo>
                  <a:lnTo>
                    <a:pt x="9" y="103"/>
                  </a:lnTo>
                  <a:lnTo>
                    <a:pt x="7" y="105"/>
                  </a:lnTo>
                  <a:lnTo>
                    <a:pt x="7" y="103"/>
                  </a:lnTo>
                  <a:lnTo>
                    <a:pt x="4" y="97"/>
                  </a:lnTo>
                  <a:lnTo>
                    <a:pt x="2" y="92"/>
                  </a:lnTo>
                  <a:lnTo>
                    <a:pt x="5" y="88"/>
                  </a:lnTo>
                  <a:lnTo>
                    <a:pt x="9" y="86"/>
                  </a:lnTo>
                  <a:lnTo>
                    <a:pt x="7" y="77"/>
                  </a:lnTo>
                  <a:lnTo>
                    <a:pt x="5" y="75"/>
                  </a:lnTo>
                  <a:lnTo>
                    <a:pt x="5" y="69"/>
                  </a:lnTo>
                  <a:lnTo>
                    <a:pt x="4" y="6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4" y="54"/>
                  </a:lnTo>
                  <a:lnTo>
                    <a:pt x="9" y="53"/>
                  </a:lnTo>
                  <a:lnTo>
                    <a:pt x="15" y="54"/>
                  </a:lnTo>
                  <a:lnTo>
                    <a:pt x="19" y="53"/>
                  </a:lnTo>
                  <a:lnTo>
                    <a:pt x="22" y="53"/>
                  </a:lnTo>
                  <a:lnTo>
                    <a:pt x="20" y="47"/>
                  </a:lnTo>
                  <a:lnTo>
                    <a:pt x="24" y="47"/>
                  </a:lnTo>
                  <a:lnTo>
                    <a:pt x="26" y="43"/>
                  </a:lnTo>
                  <a:lnTo>
                    <a:pt x="30" y="41"/>
                  </a:lnTo>
                  <a:lnTo>
                    <a:pt x="30" y="45"/>
                  </a:lnTo>
                  <a:lnTo>
                    <a:pt x="34" y="45"/>
                  </a:lnTo>
                  <a:lnTo>
                    <a:pt x="34" y="41"/>
                  </a:lnTo>
                  <a:lnTo>
                    <a:pt x="30" y="38"/>
                  </a:lnTo>
                  <a:lnTo>
                    <a:pt x="30" y="34"/>
                  </a:lnTo>
                  <a:lnTo>
                    <a:pt x="34" y="32"/>
                  </a:lnTo>
                  <a:lnTo>
                    <a:pt x="35" y="26"/>
                  </a:lnTo>
                  <a:lnTo>
                    <a:pt x="43" y="25"/>
                  </a:lnTo>
                  <a:lnTo>
                    <a:pt x="43" y="21"/>
                  </a:lnTo>
                  <a:lnTo>
                    <a:pt x="39" y="19"/>
                  </a:lnTo>
                  <a:lnTo>
                    <a:pt x="43" y="15"/>
                  </a:lnTo>
                  <a:lnTo>
                    <a:pt x="48" y="11"/>
                  </a:lnTo>
                  <a:lnTo>
                    <a:pt x="56" y="11"/>
                  </a:lnTo>
                  <a:lnTo>
                    <a:pt x="56" y="8"/>
                  </a:lnTo>
                  <a:lnTo>
                    <a:pt x="60" y="6"/>
                  </a:lnTo>
                  <a:lnTo>
                    <a:pt x="62" y="2"/>
                  </a:lnTo>
                  <a:lnTo>
                    <a:pt x="65" y="0"/>
                  </a:lnTo>
                  <a:lnTo>
                    <a:pt x="67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78">
              <a:extLst>
                <a:ext uri="{FF2B5EF4-FFF2-40B4-BE49-F238E27FC236}">
                  <a16:creationId xmlns:a16="http://schemas.microsoft.com/office/drawing/2014/main" id="{60DC73BA-337E-44F6-95F1-71E54151E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32910" y="6796928"/>
              <a:ext cx="3406412" cy="2116844"/>
            </a:xfrm>
            <a:custGeom>
              <a:avLst/>
              <a:gdLst>
                <a:gd name="T0" fmla="*/ 174 w 280"/>
                <a:gd name="T1" fmla="*/ 0 h 174"/>
                <a:gd name="T2" fmla="*/ 192 w 280"/>
                <a:gd name="T3" fmla="*/ 21 h 174"/>
                <a:gd name="T4" fmla="*/ 202 w 280"/>
                <a:gd name="T5" fmla="*/ 38 h 174"/>
                <a:gd name="T6" fmla="*/ 224 w 280"/>
                <a:gd name="T7" fmla="*/ 43 h 174"/>
                <a:gd name="T8" fmla="*/ 243 w 280"/>
                <a:gd name="T9" fmla="*/ 54 h 174"/>
                <a:gd name="T10" fmla="*/ 263 w 280"/>
                <a:gd name="T11" fmla="*/ 54 h 174"/>
                <a:gd name="T12" fmla="*/ 280 w 280"/>
                <a:gd name="T13" fmla="*/ 60 h 174"/>
                <a:gd name="T14" fmla="*/ 276 w 280"/>
                <a:gd name="T15" fmla="*/ 81 h 174"/>
                <a:gd name="T16" fmla="*/ 265 w 280"/>
                <a:gd name="T17" fmla="*/ 99 h 174"/>
                <a:gd name="T18" fmla="*/ 254 w 280"/>
                <a:gd name="T19" fmla="*/ 112 h 174"/>
                <a:gd name="T20" fmla="*/ 241 w 280"/>
                <a:gd name="T21" fmla="*/ 118 h 174"/>
                <a:gd name="T22" fmla="*/ 226 w 280"/>
                <a:gd name="T23" fmla="*/ 125 h 174"/>
                <a:gd name="T24" fmla="*/ 211 w 280"/>
                <a:gd name="T25" fmla="*/ 124 h 174"/>
                <a:gd name="T26" fmla="*/ 209 w 280"/>
                <a:gd name="T27" fmla="*/ 137 h 174"/>
                <a:gd name="T28" fmla="*/ 211 w 280"/>
                <a:gd name="T29" fmla="*/ 129 h 174"/>
                <a:gd name="T30" fmla="*/ 200 w 280"/>
                <a:gd name="T31" fmla="*/ 138 h 174"/>
                <a:gd name="T32" fmla="*/ 187 w 280"/>
                <a:gd name="T33" fmla="*/ 138 h 174"/>
                <a:gd name="T34" fmla="*/ 200 w 280"/>
                <a:gd name="T35" fmla="*/ 142 h 174"/>
                <a:gd name="T36" fmla="*/ 203 w 280"/>
                <a:gd name="T37" fmla="*/ 148 h 174"/>
                <a:gd name="T38" fmla="*/ 209 w 280"/>
                <a:gd name="T39" fmla="*/ 155 h 174"/>
                <a:gd name="T40" fmla="*/ 202 w 280"/>
                <a:gd name="T41" fmla="*/ 138 h 174"/>
                <a:gd name="T42" fmla="*/ 217 w 280"/>
                <a:gd name="T43" fmla="*/ 155 h 174"/>
                <a:gd name="T44" fmla="*/ 231 w 280"/>
                <a:gd name="T45" fmla="*/ 150 h 174"/>
                <a:gd name="T46" fmla="*/ 231 w 280"/>
                <a:gd name="T47" fmla="*/ 159 h 174"/>
                <a:gd name="T48" fmla="*/ 207 w 280"/>
                <a:gd name="T49" fmla="*/ 165 h 174"/>
                <a:gd name="T50" fmla="*/ 185 w 280"/>
                <a:gd name="T51" fmla="*/ 170 h 174"/>
                <a:gd name="T52" fmla="*/ 175 w 280"/>
                <a:gd name="T53" fmla="*/ 155 h 174"/>
                <a:gd name="T54" fmla="*/ 185 w 280"/>
                <a:gd name="T55" fmla="*/ 146 h 174"/>
                <a:gd name="T56" fmla="*/ 181 w 280"/>
                <a:gd name="T57" fmla="*/ 140 h 174"/>
                <a:gd name="T58" fmla="*/ 164 w 280"/>
                <a:gd name="T59" fmla="*/ 138 h 174"/>
                <a:gd name="T60" fmla="*/ 157 w 280"/>
                <a:gd name="T61" fmla="*/ 131 h 174"/>
                <a:gd name="T62" fmla="*/ 162 w 280"/>
                <a:gd name="T63" fmla="*/ 129 h 174"/>
                <a:gd name="T64" fmla="*/ 159 w 280"/>
                <a:gd name="T65" fmla="*/ 125 h 174"/>
                <a:gd name="T66" fmla="*/ 151 w 280"/>
                <a:gd name="T67" fmla="*/ 127 h 174"/>
                <a:gd name="T68" fmla="*/ 140 w 280"/>
                <a:gd name="T69" fmla="*/ 135 h 174"/>
                <a:gd name="T70" fmla="*/ 127 w 280"/>
                <a:gd name="T71" fmla="*/ 150 h 174"/>
                <a:gd name="T72" fmla="*/ 125 w 280"/>
                <a:gd name="T73" fmla="*/ 157 h 174"/>
                <a:gd name="T74" fmla="*/ 108 w 280"/>
                <a:gd name="T75" fmla="*/ 157 h 174"/>
                <a:gd name="T76" fmla="*/ 106 w 280"/>
                <a:gd name="T77" fmla="*/ 148 h 174"/>
                <a:gd name="T78" fmla="*/ 116 w 280"/>
                <a:gd name="T79" fmla="*/ 131 h 174"/>
                <a:gd name="T80" fmla="*/ 125 w 280"/>
                <a:gd name="T81" fmla="*/ 127 h 174"/>
                <a:gd name="T82" fmla="*/ 116 w 280"/>
                <a:gd name="T83" fmla="*/ 112 h 174"/>
                <a:gd name="T84" fmla="*/ 102 w 280"/>
                <a:gd name="T85" fmla="*/ 94 h 174"/>
                <a:gd name="T86" fmla="*/ 84 w 280"/>
                <a:gd name="T87" fmla="*/ 90 h 174"/>
                <a:gd name="T88" fmla="*/ 73 w 280"/>
                <a:gd name="T89" fmla="*/ 88 h 174"/>
                <a:gd name="T90" fmla="*/ 71 w 280"/>
                <a:gd name="T91" fmla="*/ 97 h 174"/>
                <a:gd name="T92" fmla="*/ 45 w 280"/>
                <a:gd name="T93" fmla="*/ 107 h 174"/>
                <a:gd name="T94" fmla="*/ 26 w 280"/>
                <a:gd name="T95" fmla="*/ 101 h 174"/>
                <a:gd name="T96" fmla="*/ 9 w 280"/>
                <a:gd name="T97" fmla="*/ 97 h 174"/>
                <a:gd name="T98" fmla="*/ 5 w 280"/>
                <a:gd name="T99" fmla="*/ 77 h 174"/>
                <a:gd name="T100" fmla="*/ 20 w 280"/>
                <a:gd name="T101" fmla="*/ 51 h 174"/>
                <a:gd name="T102" fmla="*/ 24 w 280"/>
                <a:gd name="T103" fmla="*/ 38 h 174"/>
                <a:gd name="T104" fmla="*/ 18 w 280"/>
                <a:gd name="T105" fmla="*/ 19 h 174"/>
                <a:gd name="T106" fmla="*/ 41 w 280"/>
                <a:gd name="T107" fmla="*/ 15 h 174"/>
                <a:gd name="T108" fmla="*/ 65 w 280"/>
                <a:gd name="T109" fmla="*/ 17 h 174"/>
                <a:gd name="T110" fmla="*/ 82 w 280"/>
                <a:gd name="T111" fmla="*/ 21 h 174"/>
                <a:gd name="T112" fmla="*/ 101 w 280"/>
                <a:gd name="T113" fmla="*/ 19 h 174"/>
                <a:gd name="T114" fmla="*/ 114 w 280"/>
                <a:gd name="T115" fmla="*/ 21 h 174"/>
                <a:gd name="T116" fmla="*/ 129 w 280"/>
                <a:gd name="T117" fmla="*/ 8 h 174"/>
                <a:gd name="T118" fmla="*/ 147 w 280"/>
                <a:gd name="T119" fmla="*/ 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80" h="174">
                  <a:moveTo>
                    <a:pt x="149" y="0"/>
                  </a:moveTo>
                  <a:lnTo>
                    <a:pt x="157" y="4"/>
                  </a:lnTo>
                  <a:lnTo>
                    <a:pt x="166" y="4"/>
                  </a:lnTo>
                  <a:lnTo>
                    <a:pt x="170" y="0"/>
                  </a:lnTo>
                  <a:lnTo>
                    <a:pt x="174" y="0"/>
                  </a:lnTo>
                  <a:lnTo>
                    <a:pt x="177" y="9"/>
                  </a:lnTo>
                  <a:lnTo>
                    <a:pt x="181" y="11"/>
                  </a:lnTo>
                  <a:lnTo>
                    <a:pt x="179" y="15"/>
                  </a:lnTo>
                  <a:lnTo>
                    <a:pt x="183" y="21"/>
                  </a:lnTo>
                  <a:lnTo>
                    <a:pt x="192" y="21"/>
                  </a:lnTo>
                  <a:lnTo>
                    <a:pt x="196" y="23"/>
                  </a:lnTo>
                  <a:lnTo>
                    <a:pt x="196" y="26"/>
                  </a:lnTo>
                  <a:lnTo>
                    <a:pt x="200" y="26"/>
                  </a:lnTo>
                  <a:lnTo>
                    <a:pt x="200" y="32"/>
                  </a:lnTo>
                  <a:lnTo>
                    <a:pt x="202" y="38"/>
                  </a:lnTo>
                  <a:lnTo>
                    <a:pt x="209" y="45"/>
                  </a:lnTo>
                  <a:lnTo>
                    <a:pt x="213" y="41"/>
                  </a:lnTo>
                  <a:lnTo>
                    <a:pt x="217" y="43"/>
                  </a:lnTo>
                  <a:lnTo>
                    <a:pt x="220" y="43"/>
                  </a:lnTo>
                  <a:lnTo>
                    <a:pt x="224" y="43"/>
                  </a:lnTo>
                  <a:lnTo>
                    <a:pt x="230" y="39"/>
                  </a:lnTo>
                  <a:lnTo>
                    <a:pt x="233" y="39"/>
                  </a:lnTo>
                  <a:lnTo>
                    <a:pt x="237" y="47"/>
                  </a:lnTo>
                  <a:lnTo>
                    <a:pt x="243" y="51"/>
                  </a:lnTo>
                  <a:lnTo>
                    <a:pt x="243" y="54"/>
                  </a:lnTo>
                  <a:lnTo>
                    <a:pt x="246" y="51"/>
                  </a:lnTo>
                  <a:lnTo>
                    <a:pt x="252" y="52"/>
                  </a:lnTo>
                  <a:lnTo>
                    <a:pt x="256" y="52"/>
                  </a:lnTo>
                  <a:lnTo>
                    <a:pt x="260" y="54"/>
                  </a:lnTo>
                  <a:lnTo>
                    <a:pt x="263" y="54"/>
                  </a:lnTo>
                  <a:lnTo>
                    <a:pt x="267" y="56"/>
                  </a:lnTo>
                  <a:lnTo>
                    <a:pt x="273" y="58"/>
                  </a:lnTo>
                  <a:lnTo>
                    <a:pt x="274" y="54"/>
                  </a:lnTo>
                  <a:lnTo>
                    <a:pt x="276" y="60"/>
                  </a:lnTo>
                  <a:lnTo>
                    <a:pt x="280" y="60"/>
                  </a:lnTo>
                  <a:lnTo>
                    <a:pt x="280" y="66"/>
                  </a:lnTo>
                  <a:lnTo>
                    <a:pt x="276" y="69"/>
                  </a:lnTo>
                  <a:lnTo>
                    <a:pt x="273" y="69"/>
                  </a:lnTo>
                  <a:lnTo>
                    <a:pt x="273" y="77"/>
                  </a:lnTo>
                  <a:lnTo>
                    <a:pt x="276" y="81"/>
                  </a:lnTo>
                  <a:lnTo>
                    <a:pt x="278" y="84"/>
                  </a:lnTo>
                  <a:lnTo>
                    <a:pt x="274" y="92"/>
                  </a:lnTo>
                  <a:lnTo>
                    <a:pt x="276" y="95"/>
                  </a:lnTo>
                  <a:lnTo>
                    <a:pt x="273" y="97"/>
                  </a:lnTo>
                  <a:lnTo>
                    <a:pt x="265" y="99"/>
                  </a:lnTo>
                  <a:lnTo>
                    <a:pt x="261" y="105"/>
                  </a:lnTo>
                  <a:lnTo>
                    <a:pt x="260" y="105"/>
                  </a:lnTo>
                  <a:lnTo>
                    <a:pt x="258" y="112"/>
                  </a:lnTo>
                  <a:lnTo>
                    <a:pt x="254" y="114"/>
                  </a:lnTo>
                  <a:lnTo>
                    <a:pt x="254" y="112"/>
                  </a:lnTo>
                  <a:lnTo>
                    <a:pt x="252" y="112"/>
                  </a:lnTo>
                  <a:lnTo>
                    <a:pt x="248" y="114"/>
                  </a:lnTo>
                  <a:lnTo>
                    <a:pt x="245" y="114"/>
                  </a:lnTo>
                  <a:lnTo>
                    <a:pt x="243" y="116"/>
                  </a:lnTo>
                  <a:lnTo>
                    <a:pt x="241" y="118"/>
                  </a:lnTo>
                  <a:lnTo>
                    <a:pt x="237" y="118"/>
                  </a:lnTo>
                  <a:lnTo>
                    <a:pt x="235" y="122"/>
                  </a:lnTo>
                  <a:lnTo>
                    <a:pt x="231" y="125"/>
                  </a:lnTo>
                  <a:lnTo>
                    <a:pt x="230" y="124"/>
                  </a:lnTo>
                  <a:lnTo>
                    <a:pt x="226" y="125"/>
                  </a:lnTo>
                  <a:lnTo>
                    <a:pt x="224" y="127"/>
                  </a:lnTo>
                  <a:lnTo>
                    <a:pt x="220" y="125"/>
                  </a:lnTo>
                  <a:lnTo>
                    <a:pt x="217" y="127"/>
                  </a:lnTo>
                  <a:lnTo>
                    <a:pt x="215" y="127"/>
                  </a:lnTo>
                  <a:lnTo>
                    <a:pt x="211" y="124"/>
                  </a:lnTo>
                  <a:lnTo>
                    <a:pt x="211" y="124"/>
                  </a:lnTo>
                  <a:lnTo>
                    <a:pt x="211" y="125"/>
                  </a:lnTo>
                  <a:lnTo>
                    <a:pt x="213" y="129"/>
                  </a:lnTo>
                  <a:lnTo>
                    <a:pt x="213" y="131"/>
                  </a:lnTo>
                  <a:lnTo>
                    <a:pt x="209" y="137"/>
                  </a:lnTo>
                  <a:lnTo>
                    <a:pt x="207" y="137"/>
                  </a:lnTo>
                  <a:lnTo>
                    <a:pt x="205" y="135"/>
                  </a:lnTo>
                  <a:lnTo>
                    <a:pt x="207" y="135"/>
                  </a:lnTo>
                  <a:lnTo>
                    <a:pt x="211" y="131"/>
                  </a:lnTo>
                  <a:lnTo>
                    <a:pt x="211" y="129"/>
                  </a:lnTo>
                  <a:lnTo>
                    <a:pt x="209" y="129"/>
                  </a:lnTo>
                  <a:lnTo>
                    <a:pt x="207" y="131"/>
                  </a:lnTo>
                  <a:lnTo>
                    <a:pt x="202" y="135"/>
                  </a:lnTo>
                  <a:lnTo>
                    <a:pt x="200" y="137"/>
                  </a:lnTo>
                  <a:lnTo>
                    <a:pt x="200" y="138"/>
                  </a:lnTo>
                  <a:lnTo>
                    <a:pt x="196" y="138"/>
                  </a:lnTo>
                  <a:lnTo>
                    <a:pt x="192" y="137"/>
                  </a:lnTo>
                  <a:lnTo>
                    <a:pt x="190" y="138"/>
                  </a:lnTo>
                  <a:lnTo>
                    <a:pt x="187" y="138"/>
                  </a:lnTo>
                  <a:lnTo>
                    <a:pt x="187" y="138"/>
                  </a:lnTo>
                  <a:lnTo>
                    <a:pt x="188" y="140"/>
                  </a:lnTo>
                  <a:lnTo>
                    <a:pt x="194" y="140"/>
                  </a:lnTo>
                  <a:lnTo>
                    <a:pt x="196" y="142"/>
                  </a:lnTo>
                  <a:lnTo>
                    <a:pt x="198" y="144"/>
                  </a:lnTo>
                  <a:lnTo>
                    <a:pt x="200" y="142"/>
                  </a:lnTo>
                  <a:lnTo>
                    <a:pt x="202" y="144"/>
                  </a:lnTo>
                  <a:lnTo>
                    <a:pt x="200" y="146"/>
                  </a:lnTo>
                  <a:lnTo>
                    <a:pt x="200" y="148"/>
                  </a:lnTo>
                  <a:lnTo>
                    <a:pt x="202" y="148"/>
                  </a:lnTo>
                  <a:lnTo>
                    <a:pt x="203" y="148"/>
                  </a:lnTo>
                  <a:lnTo>
                    <a:pt x="202" y="150"/>
                  </a:lnTo>
                  <a:lnTo>
                    <a:pt x="203" y="148"/>
                  </a:lnTo>
                  <a:lnTo>
                    <a:pt x="205" y="150"/>
                  </a:lnTo>
                  <a:lnTo>
                    <a:pt x="207" y="153"/>
                  </a:lnTo>
                  <a:lnTo>
                    <a:pt x="209" y="155"/>
                  </a:lnTo>
                  <a:lnTo>
                    <a:pt x="213" y="155"/>
                  </a:lnTo>
                  <a:lnTo>
                    <a:pt x="215" y="155"/>
                  </a:lnTo>
                  <a:lnTo>
                    <a:pt x="209" y="150"/>
                  </a:lnTo>
                  <a:lnTo>
                    <a:pt x="203" y="142"/>
                  </a:lnTo>
                  <a:lnTo>
                    <a:pt x="202" y="138"/>
                  </a:lnTo>
                  <a:lnTo>
                    <a:pt x="203" y="137"/>
                  </a:lnTo>
                  <a:lnTo>
                    <a:pt x="205" y="140"/>
                  </a:lnTo>
                  <a:lnTo>
                    <a:pt x="207" y="146"/>
                  </a:lnTo>
                  <a:lnTo>
                    <a:pt x="215" y="155"/>
                  </a:lnTo>
                  <a:lnTo>
                    <a:pt x="217" y="155"/>
                  </a:lnTo>
                  <a:lnTo>
                    <a:pt x="220" y="152"/>
                  </a:lnTo>
                  <a:lnTo>
                    <a:pt x="222" y="152"/>
                  </a:lnTo>
                  <a:lnTo>
                    <a:pt x="224" y="153"/>
                  </a:lnTo>
                  <a:lnTo>
                    <a:pt x="226" y="152"/>
                  </a:lnTo>
                  <a:lnTo>
                    <a:pt x="231" y="150"/>
                  </a:lnTo>
                  <a:lnTo>
                    <a:pt x="235" y="150"/>
                  </a:lnTo>
                  <a:lnTo>
                    <a:pt x="235" y="153"/>
                  </a:lnTo>
                  <a:lnTo>
                    <a:pt x="233" y="153"/>
                  </a:lnTo>
                  <a:lnTo>
                    <a:pt x="233" y="157"/>
                  </a:lnTo>
                  <a:lnTo>
                    <a:pt x="231" y="159"/>
                  </a:lnTo>
                  <a:lnTo>
                    <a:pt x="226" y="161"/>
                  </a:lnTo>
                  <a:lnTo>
                    <a:pt x="220" y="159"/>
                  </a:lnTo>
                  <a:lnTo>
                    <a:pt x="217" y="161"/>
                  </a:lnTo>
                  <a:lnTo>
                    <a:pt x="213" y="165"/>
                  </a:lnTo>
                  <a:lnTo>
                    <a:pt x="207" y="165"/>
                  </a:lnTo>
                  <a:lnTo>
                    <a:pt x="200" y="170"/>
                  </a:lnTo>
                  <a:lnTo>
                    <a:pt x="194" y="174"/>
                  </a:lnTo>
                  <a:lnTo>
                    <a:pt x="188" y="174"/>
                  </a:lnTo>
                  <a:lnTo>
                    <a:pt x="185" y="170"/>
                  </a:lnTo>
                  <a:lnTo>
                    <a:pt x="185" y="170"/>
                  </a:lnTo>
                  <a:lnTo>
                    <a:pt x="188" y="163"/>
                  </a:lnTo>
                  <a:lnTo>
                    <a:pt x="187" y="161"/>
                  </a:lnTo>
                  <a:lnTo>
                    <a:pt x="183" y="157"/>
                  </a:lnTo>
                  <a:lnTo>
                    <a:pt x="179" y="157"/>
                  </a:lnTo>
                  <a:lnTo>
                    <a:pt x="175" y="155"/>
                  </a:lnTo>
                  <a:lnTo>
                    <a:pt x="174" y="157"/>
                  </a:lnTo>
                  <a:lnTo>
                    <a:pt x="172" y="155"/>
                  </a:lnTo>
                  <a:lnTo>
                    <a:pt x="175" y="152"/>
                  </a:lnTo>
                  <a:lnTo>
                    <a:pt x="181" y="148"/>
                  </a:lnTo>
                  <a:lnTo>
                    <a:pt x="185" y="146"/>
                  </a:lnTo>
                  <a:lnTo>
                    <a:pt x="187" y="146"/>
                  </a:lnTo>
                  <a:lnTo>
                    <a:pt x="185" y="142"/>
                  </a:lnTo>
                  <a:lnTo>
                    <a:pt x="185" y="138"/>
                  </a:lnTo>
                  <a:lnTo>
                    <a:pt x="183" y="138"/>
                  </a:lnTo>
                  <a:lnTo>
                    <a:pt x="181" y="140"/>
                  </a:lnTo>
                  <a:lnTo>
                    <a:pt x="179" y="138"/>
                  </a:lnTo>
                  <a:lnTo>
                    <a:pt x="175" y="137"/>
                  </a:lnTo>
                  <a:lnTo>
                    <a:pt x="172" y="138"/>
                  </a:lnTo>
                  <a:lnTo>
                    <a:pt x="168" y="140"/>
                  </a:lnTo>
                  <a:lnTo>
                    <a:pt x="164" y="138"/>
                  </a:lnTo>
                  <a:lnTo>
                    <a:pt x="162" y="138"/>
                  </a:lnTo>
                  <a:lnTo>
                    <a:pt x="159" y="137"/>
                  </a:lnTo>
                  <a:lnTo>
                    <a:pt x="160" y="135"/>
                  </a:lnTo>
                  <a:lnTo>
                    <a:pt x="162" y="133"/>
                  </a:lnTo>
                  <a:lnTo>
                    <a:pt x="157" y="131"/>
                  </a:lnTo>
                  <a:lnTo>
                    <a:pt x="151" y="131"/>
                  </a:lnTo>
                  <a:lnTo>
                    <a:pt x="149" y="129"/>
                  </a:lnTo>
                  <a:lnTo>
                    <a:pt x="153" y="129"/>
                  </a:lnTo>
                  <a:lnTo>
                    <a:pt x="159" y="129"/>
                  </a:lnTo>
                  <a:lnTo>
                    <a:pt x="162" y="129"/>
                  </a:lnTo>
                  <a:lnTo>
                    <a:pt x="164" y="129"/>
                  </a:lnTo>
                  <a:lnTo>
                    <a:pt x="168" y="127"/>
                  </a:lnTo>
                  <a:lnTo>
                    <a:pt x="162" y="127"/>
                  </a:lnTo>
                  <a:lnTo>
                    <a:pt x="160" y="127"/>
                  </a:lnTo>
                  <a:lnTo>
                    <a:pt x="159" y="125"/>
                  </a:lnTo>
                  <a:lnTo>
                    <a:pt x="157" y="124"/>
                  </a:lnTo>
                  <a:lnTo>
                    <a:pt x="155" y="125"/>
                  </a:lnTo>
                  <a:lnTo>
                    <a:pt x="155" y="127"/>
                  </a:lnTo>
                  <a:lnTo>
                    <a:pt x="151" y="127"/>
                  </a:lnTo>
                  <a:lnTo>
                    <a:pt x="151" y="127"/>
                  </a:lnTo>
                  <a:lnTo>
                    <a:pt x="149" y="125"/>
                  </a:lnTo>
                  <a:lnTo>
                    <a:pt x="145" y="129"/>
                  </a:lnTo>
                  <a:lnTo>
                    <a:pt x="142" y="129"/>
                  </a:lnTo>
                  <a:lnTo>
                    <a:pt x="140" y="131"/>
                  </a:lnTo>
                  <a:lnTo>
                    <a:pt x="140" y="135"/>
                  </a:lnTo>
                  <a:lnTo>
                    <a:pt x="136" y="140"/>
                  </a:lnTo>
                  <a:lnTo>
                    <a:pt x="134" y="140"/>
                  </a:lnTo>
                  <a:lnTo>
                    <a:pt x="136" y="142"/>
                  </a:lnTo>
                  <a:lnTo>
                    <a:pt x="129" y="150"/>
                  </a:lnTo>
                  <a:lnTo>
                    <a:pt x="127" y="150"/>
                  </a:lnTo>
                  <a:lnTo>
                    <a:pt x="125" y="148"/>
                  </a:lnTo>
                  <a:lnTo>
                    <a:pt x="125" y="150"/>
                  </a:lnTo>
                  <a:lnTo>
                    <a:pt x="125" y="152"/>
                  </a:lnTo>
                  <a:lnTo>
                    <a:pt x="127" y="153"/>
                  </a:lnTo>
                  <a:lnTo>
                    <a:pt x="125" y="157"/>
                  </a:lnTo>
                  <a:lnTo>
                    <a:pt x="125" y="157"/>
                  </a:lnTo>
                  <a:lnTo>
                    <a:pt x="123" y="155"/>
                  </a:lnTo>
                  <a:lnTo>
                    <a:pt x="117" y="155"/>
                  </a:lnTo>
                  <a:lnTo>
                    <a:pt x="116" y="157"/>
                  </a:lnTo>
                  <a:lnTo>
                    <a:pt x="108" y="157"/>
                  </a:lnTo>
                  <a:lnTo>
                    <a:pt x="104" y="157"/>
                  </a:lnTo>
                  <a:lnTo>
                    <a:pt x="101" y="152"/>
                  </a:lnTo>
                  <a:lnTo>
                    <a:pt x="104" y="150"/>
                  </a:lnTo>
                  <a:lnTo>
                    <a:pt x="106" y="152"/>
                  </a:lnTo>
                  <a:lnTo>
                    <a:pt x="106" y="148"/>
                  </a:lnTo>
                  <a:lnTo>
                    <a:pt x="110" y="142"/>
                  </a:lnTo>
                  <a:lnTo>
                    <a:pt x="112" y="142"/>
                  </a:lnTo>
                  <a:lnTo>
                    <a:pt x="112" y="138"/>
                  </a:lnTo>
                  <a:lnTo>
                    <a:pt x="112" y="131"/>
                  </a:lnTo>
                  <a:lnTo>
                    <a:pt x="116" y="131"/>
                  </a:lnTo>
                  <a:lnTo>
                    <a:pt x="119" y="131"/>
                  </a:lnTo>
                  <a:lnTo>
                    <a:pt x="123" y="133"/>
                  </a:lnTo>
                  <a:lnTo>
                    <a:pt x="127" y="133"/>
                  </a:lnTo>
                  <a:lnTo>
                    <a:pt x="129" y="131"/>
                  </a:lnTo>
                  <a:lnTo>
                    <a:pt x="125" y="127"/>
                  </a:lnTo>
                  <a:lnTo>
                    <a:pt x="127" y="125"/>
                  </a:lnTo>
                  <a:lnTo>
                    <a:pt x="127" y="122"/>
                  </a:lnTo>
                  <a:lnTo>
                    <a:pt x="121" y="118"/>
                  </a:lnTo>
                  <a:lnTo>
                    <a:pt x="117" y="114"/>
                  </a:lnTo>
                  <a:lnTo>
                    <a:pt x="116" y="112"/>
                  </a:lnTo>
                  <a:lnTo>
                    <a:pt x="112" y="110"/>
                  </a:lnTo>
                  <a:lnTo>
                    <a:pt x="114" y="107"/>
                  </a:lnTo>
                  <a:lnTo>
                    <a:pt x="112" y="101"/>
                  </a:lnTo>
                  <a:lnTo>
                    <a:pt x="108" y="99"/>
                  </a:lnTo>
                  <a:lnTo>
                    <a:pt x="102" y="94"/>
                  </a:lnTo>
                  <a:lnTo>
                    <a:pt x="101" y="94"/>
                  </a:lnTo>
                  <a:lnTo>
                    <a:pt x="101" y="95"/>
                  </a:lnTo>
                  <a:lnTo>
                    <a:pt x="95" y="95"/>
                  </a:lnTo>
                  <a:lnTo>
                    <a:pt x="89" y="90"/>
                  </a:lnTo>
                  <a:lnTo>
                    <a:pt x="84" y="90"/>
                  </a:lnTo>
                  <a:lnTo>
                    <a:pt x="82" y="86"/>
                  </a:lnTo>
                  <a:lnTo>
                    <a:pt x="80" y="88"/>
                  </a:lnTo>
                  <a:lnTo>
                    <a:pt x="76" y="88"/>
                  </a:lnTo>
                  <a:lnTo>
                    <a:pt x="76" y="90"/>
                  </a:lnTo>
                  <a:lnTo>
                    <a:pt x="73" y="88"/>
                  </a:lnTo>
                  <a:lnTo>
                    <a:pt x="73" y="88"/>
                  </a:lnTo>
                  <a:lnTo>
                    <a:pt x="69" y="88"/>
                  </a:lnTo>
                  <a:lnTo>
                    <a:pt x="71" y="92"/>
                  </a:lnTo>
                  <a:lnTo>
                    <a:pt x="69" y="94"/>
                  </a:lnTo>
                  <a:lnTo>
                    <a:pt x="71" y="97"/>
                  </a:lnTo>
                  <a:lnTo>
                    <a:pt x="67" y="99"/>
                  </a:lnTo>
                  <a:lnTo>
                    <a:pt x="63" y="101"/>
                  </a:lnTo>
                  <a:lnTo>
                    <a:pt x="50" y="103"/>
                  </a:lnTo>
                  <a:lnTo>
                    <a:pt x="48" y="107"/>
                  </a:lnTo>
                  <a:lnTo>
                    <a:pt x="45" y="107"/>
                  </a:lnTo>
                  <a:lnTo>
                    <a:pt x="39" y="109"/>
                  </a:lnTo>
                  <a:lnTo>
                    <a:pt x="35" y="107"/>
                  </a:lnTo>
                  <a:lnTo>
                    <a:pt x="33" y="105"/>
                  </a:lnTo>
                  <a:lnTo>
                    <a:pt x="30" y="101"/>
                  </a:lnTo>
                  <a:lnTo>
                    <a:pt x="26" y="101"/>
                  </a:lnTo>
                  <a:lnTo>
                    <a:pt x="18" y="99"/>
                  </a:lnTo>
                  <a:lnTo>
                    <a:pt x="15" y="99"/>
                  </a:lnTo>
                  <a:lnTo>
                    <a:pt x="13" y="101"/>
                  </a:lnTo>
                  <a:lnTo>
                    <a:pt x="11" y="101"/>
                  </a:lnTo>
                  <a:lnTo>
                    <a:pt x="9" y="97"/>
                  </a:lnTo>
                  <a:lnTo>
                    <a:pt x="5" y="95"/>
                  </a:lnTo>
                  <a:lnTo>
                    <a:pt x="0" y="92"/>
                  </a:lnTo>
                  <a:lnTo>
                    <a:pt x="1" y="90"/>
                  </a:lnTo>
                  <a:lnTo>
                    <a:pt x="1" y="84"/>
                  </a:lnTo>
                  <a:lnTo>
                    <a:pt x="5" y="77"/>
                  </a:lnTo>
                  <a:lnTo>
                    <a:pt x="9" y="77"/>
                  </a:lnTo>
                  <a:lnTo>
                    <a:pt x="9" y="73"/>
                  </a:lnTo>
                  <a:lnTo>
                    <a:pt x="9" y="67"/>
                  </a:lnTo>
                  <a:lnTo>
                    <a:pt x="18" y="56"/>
                  </a:lnTo>
                  <a:lnTo>
                    <a:pt x="20" y="51"/>
                  </a:lnTo>
                  <a:lnTo>
                    <a:pt x="22" y="49"/>
                  </a:lnTo>
                  <a:lnTo>
                    <a:pt x="26" y="49"/>
                  </a:lnTo>
                  <a:lnTo>
                    <a:pt x="26" y="43"/>
                  </a:lnTo>
                  <a:lnTo>
                    <a:pt x="26" y="41"/>
                  </a:lnTo>
                  <a:lnTo>
                    <a:pt x="24" y="38"/>
                  </a:lnTo>
                  <a:lnTo>
                    <a:pt x="26" y="36"/>
                  </a:lnTo>
                  <a:lnTo>
                    <a:pt x="22" y="34"/>
                  </a:lnTo>
                  <a:lnTo>
                    <a:pt x="20" y="28"/>
                  </a:lnTo>
                  <a:lnTo>
                    <a:pt x="18" y="26"/>
                  </a:lnTo>
                  <a:lnTo>
                    <a:pt x="18" y="19"/>
                  </a:lnTo>
                  <a:lnTo>
                    <a:pt x="18" y="17"/>
                  </a:lnTo>
                  <a:lnTo>
                    <a:pt x="20" y="15"/>
                  </a:lnTo>
                  <a:lnTo>
                    <a:pt x="26" y="19"/>
                  </a:lnTo>
                  <a:lnTo>
                    <a:pt x="30" y="17"/>
                  </a:lnTo>
                  <a:lnTo>
                    <a:pt x="41" y="15"/>
                  </a:lnTo>
                  <a:lnTo>
                    <a:pt x="46" y="15"/>
                  </a:lnTo>
                  <a:lnTo>
                    <a:pt x="50" y="11"/>
                  </a:lnTo>
                  <a:lnTo>
                    <a:pt x="52" y="13"/>
                  </a:lnTo>
                  <a:lnTo>
                    <a:pt x="56" y="15"/>
                  </a:lnTo>
                  <a:lnTo>
                    <a:pt x="65" y="17"/>
                  </a:lnTo>
                  <a:lnTo>
                    <a:pt x="71" y="19"/>
                  </a:lnTo>
                  <a:lnTo>
                    <a:pt x="71" y="21"/>
                  </a:lnTo>
                  <a:lnTo>
                    <a:pt x="76" y="17"/>
                  </a:lnTo>
                  <a:lnTo>
                    <a:pt x="80" y="21"/>
                  </a:lnTo>
                  <a:lnTo>
                    <a:pt x="82" y="21"/>
                  </a:lnTo>
                  <a:lnTo>
                    <a:pt x="84" y="19"/>
                  </a:lnTo>
                  <a:lnTo>
                    <a:pt x="88" y="19"/>
                  </a:lnTo>
                  <a:lnTo>
                    <a:pt x="91" y="21"/>
                  </a:lnTo>
                  <a:lnTo>
                    <a:pt x="95" y="17"/>
                  </a:lnTo>
                  <a:lnTo>
                    <a:pt x="101" y="19"/>
                  </a:lnTo>
                  <a:lnTo>
                    <a:pt x="101" y="21"/>
                  </a:lnTo>
                  <a:lnTo>
                    <a:pt x="104" y="23"/>
                  </a:lnTo>
                  <a:lnTo>
                    <a:pt x="106" y="19"/>
                  </a:lnTo>
                  <a:lnTo>
                    <a:pt x="110" y="19"/>
                  </a:lnTo>
                  <a:lnTo>
                    <a:pt x="114" y="21"/>
                  </a:lnTo>
                  <a:lnTo>
                    <a:pt x="117" y="19"/>
                  </a:lnTo>
                  <a:lnTo>
                    <a:pt x="121" y="21"/>
                  </a:lnTo>
                  <a:lnTo>
                    <a:pt x="125" y="21"/>
                  </a:lnTo>
                  <a:lnTo>
                    <a:pt x="125" y="15"/>
                  </a:lnTo>
                  <a:lnTo>
                    <a:pt x="129" y="8"/>
                  </a:lnTo>
                  <a:lnTo>
                    <a:pt x="132" y="8"/>
                  </a:lnTo>
                  <a:lnTo>
                    <a:pt x="140" y="6"/>
                  </a:lnTo>
                  <a:lnTo>
                    <a:pt x="144" y="8"/>
                  </a:lnTo>
                  <a:lnTo>
                    <a:pt x="147" y="6"/>
                  </a:lnTo>
                  <a:lnTo>
                    <a:pt x="147" y="2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79">
              <a:extLst>
                <a:ext uri="{FF2B5EF4-FFF2-40B4-BE49-F238E27FC236}">
                  <a16:creationId xmlns:a16="http://schemas.microsoft.com/office/drawing/2014/main" id="{FAB8D1BB-486C-4EF4-927B-406A0E884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2345" y="7843182"/>
              <a:ext cx="729946" cy="802940"/>
            </a:xfrm>
            <a:custGeom>
              <a:avLst/>
              <a:gdLst>
                <a:gd name="T0" fmla="*/ 13 w 60"/>
                <a:gd name="T1" fmla="*/ 0 h 66"/>
                <a:gd name="T2" fmla="*/ 15 w 60"/>
                <a:gd name="T3" fmla="*/ 4 h 66"/>
                <a:gd name="T4" fmla="*/ 20 w 60"/>
                <a:gd name="T5" fmla="*/ 4 h 66"/>
                <a:gd name="T6" fmla="*/ 26 w 60"/>
                <a:gd name="T7" fmla="*/ 9 h 66"/>
                <a:gd name="T8" fmla="*/ 32 w 60"/>
                <a:gd name="T9" fmla="*/ 9 h 66"/>
                <a:gd name="T10" fmla="*/ 32 w 60"/>
                <a:gd name="T11" fmla="*/ 8 h 66"/>
                <a:gd name="T12" fmla="*/ 33 w 60"/>
                <a:gd name="T13" fmla="*/ 8 h 66"/>
                <a:gd name="T14" fmla="*/ 39 w 60"/>
                <a:gd name="T15" fmla="*/ 13 h 66"/>
                <a:gd name="T16" fmla="*/ 43 w 60"/>
                <a:gd name="T17" fmla="*/ 15 h 66"/>
                <a:gd name="T18" fmla="*/ 45 w 60"/>
                <a:gd name="T19" fmla="*/ 21 h 66"/>
                <a:gd name="T20" fmla="*/ 43 w 60"/>
                <a:gd name="T21" fmla="*/ 24 h 66"/>
                <a:gd name="T22" fmla="*/ 47 w 60"/>
                <a:gd name="T23" fmla="*/ 26 h 66"/>
                <a:gd name="T24" fmla="*/ 48 w 60"/>
                <a:gd name="T25" fmla="*/ 28 h 66"/>
                <a:gd name="T26" fmla="*/ 52 w 60"/>
                <a:gd name="T27" fmla="*/ 32 h 66"/>
                <a:gd name="T28" fmla="*/ 58 w 60"/>
                <a:gd name="T29" fmla="*/ 36 h 66"/>
                <a:gd name="T30" fmla="*/ 58 w 60"/>
                <a:gd name="T31" fmla="*/ 39 h 66"/>
                <a:gd name="T32" fmla="*/ 56 w 60"/>
                <a:gd name="T33" fmla="*/ 41 h 66"/>
                <a:gd name="T34" fmla="*/ 60 w 60"/>
                <a:gd name="T35" fmla="*/ 45 h 66"/>
                <a:gd name="T36" fmla="*/ 58 w 60"/>
                <a:gd name="T37" fmla="*/ 47 h 66"/>
                <a:gd name="T38" fmla="*/ 54 w 60"/>
                <a:gd name="T39" fmla="*/ 47 h 66"/>
                <a:gd name="T40" fmla="*/ 50 w 60"/>
                <a:gd name="T41" fmla="*/ 45 h 66"/>
                <a:gd name="T42" fmla="*/ 47 w 60"/>
                <a:gd name="T43" fmla="*/ 45 h 66"/>
                <a:gd name="T44" fmla="*/ 43 w 60"/>
                <a:gd name="T45" fmla="*/ 45 h 66"/>
                <a:gd name="T46" fmla="*/ 43 w 60"/>
                <a:gd name="T47" fmla="*/ 52 h 66"/>
                <a:gd name="T48" fmla="*/ 43 w 60"/>
                <a:gd name="T49" fmla="*/ 56 h 66"/>
                <a:gd name="T50" fmla="*/ 41 w 60"/>
                <a:gd name="T51" fmla="*/ 56 h 66"/>
                <a:gd name="T52" fmla="*/ 37 w 60"/>
                <a:gd name="T53" fmla="*/ 62 h 66"/>
                <a:gd name="T54" fmla="*/ 37 w 60"/>
                <a:gd name="T55" fmla="*/ 66 h 66"/>
                <a:gd name="T56" fmla="*/ 35 w 60"/>
                <a:gd name="T57" fmla="*/ 64 h 66"/>
                <a:gd name="T58" fmla="*/ 32 w 60"/>
                <a:gd name="T59" fmla="*/ 66 h 66"/>
                <a:gd name="T60" fmla="*/ 32 w 60"/>
                <a:gd name="T61" fmla="*/ 66 h 66"/>
                <a:gd name="T62" fmla="*/ 30 w 60"/>
                <a:gd name="T63" fmla="*/ 60 h 66"/>
                <a:gd name="T64" fmla="*/ 30 w 60"/>
                <a:gd name="T65" fmla="*/ 45 h 66"/>
                <a:gd name="T66" fmla="*/ 28 w 60"/>
                <a:gd name="T67" fmla="*/ 39 h 66"/>
                <a:gd name="T68" fmla="*/ 26 w 60"/>
                <a:gd name="T69" fmla="*/ 36 h 66"/>
                <a:gd name="T70" fmla="*/ 17 w 60"/>
                <a:gd name="T71" fmla="*/ 28 h 66"/>
                <a:gd name="T72" fmla="*/ 17 w 60"/>
                <a:gd name="T73" fmla="*/ 24 h 66"/>
                <a:gd name="T74" fmla="*/ 9 w 60"/>
                <a:gd name="T75" fmla="*/ 19 h 66"/>
                <a:gd name="T76" fmla="*/ 7 w 60"/>
                <a:gd name="T77" fmla="*/ 11 h 66"/>
                <a:gd name="T78" fmla="*/ 2 w 60"/>
                <a:gd name="T79" fmla="*/ 11 h 66"/>
                <a:gd name="T80" fmla="*/ 0 w 60"/>
                <a:gd name="T81" fmla="*/ 8 h 66"/>
                <a:gd name="T82" fmla="*/ 2 w 60"/>
                <a:gd name="T83" fmla="*/ 6 h 66"/>
                <a:gd name="T84" fmla="*/ 0 w 60"/>
                <a:gd name="T85" fmla="*/ 2 h 66"/>
                <a:gd name="T86" fmla="*/ 4 w 60"/>
                <a:gd name="T87" fmla="*/ 2 h 66"/>
                <a:gd name="T88" fmla="*/ 4 w 60"/>
                <a:gd name="T89" fmla="*/ 2 h 66"/>
                <a:gd name="T90" fmla="*/ 7 w 60"/>
                <a:gd name="T91" fmla="*/ 4 h 66"/>
                <a:gd name="T92" fmla="*/ 7 w 60"/>
                <a:gd name="T93" fmla="*/ 2 h 66"/>
                <a:gd name="T94" fmla="*/ 11 w 60"/>
                <a:gd name="T95" fmla="*/ 2 h 66"/>
                <a:gd name="T96" fmla="*/ 13 w 60"/>
                <a:gd name="T9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0" h="66">
                  <a:moveTo>
                    <a:pt x="13" y="0"/>
                  </a:moveTo>
                  <a:lnTo>
                    <a:pt x="15" y="4"/>
                  </a:lnTo>
                  <a:lnTo>
                    <a:pt x="20" y="4"/>
                  </a:lnTo>
                  <a:lnTo>
                    <a:pt x="26" y="9"/>
                  </a:lnTo>
                  <a:lnTo>
                    <a:pt x="32" y="9"/>
                  </a:lnTo>
                  <a:lnTo>
                    <a:pt x="32" y="8"/>
                  </a:lnTo>
                  <a:lnTo>
                    <a:pt x="33" y="8"/>
                  </a:lnTo>
                  <a:lnTo>
                    <a:pt x="39" y="13"/>
                  </a:lnTo>
                  <a:lnTo>
                    <a:pt x="43" y="15"/>
                  </a:lnTo>
                  <a:lnTo>
                    <a:pt x="45" y="21"/>
                  </a:lnTo>
                  <a:lnTo>
                    <a:pt x="43" y="24"/>
                  </a:lnTo>
                  <a:lnTo>
                    <a:pt x="47" y="26"/>
                  </a:lnTo>
                  <a:lnTo>
                    <a:pt x="48" y="28"/>
                  </a:lnTo>
                  <a:lnTo>
                    <a:pt x="52" y="32"/>
                  </a:lnTo>
                  <a:lnTo>
                    <a:pt x="58" y="36"/>
                  </a:lnTo>
                  <a:lnTo>
                    <a:pt x="58" y="39"/>
                  </a:lnTo>
                  <a:lnTo>
                    <a:pt x="56" y="41"/>
                  </a:lnTo>
                  <a:lnTo>
                    <a:pt x="60" y="45"/>
                  </a:lnTo>
                  <a:lnTo>
                    <a:pt x="58" y="47"/>
                  </a:lnTo>
                  <a:lnTo>
                    <a:pt x="54" y="47"/>
                  </a:lnTo>
                  <a:lnTo>
                    <a:pt x="50" y="45"/>
                  </a:lnTo>
                  <a:lnTo>
                    <a:pt x="47" y="45"/>
                  </a:lnTo>
                  <a:lnTo>
                    <a:pt x="43" y="45"/>
                  </a:lnTo>
                  <a:lnTo>
                    <a:pt x="43" y="52"/>
                  </a:lnTo>
                  <a:lnTo>
                    <a:pt x="43" y="56"/>
                  </a:lnTo>
                  <a:lnTo>
                    <a:pt x="41" y="56"/>
                  </a:lnTo>
                  <a:lnTo>
                    <a:pt x="37" y="62"/>
                  </a:lnTo>
                  <a:lnTo>
                    <a:pt x="37" y="66"/>
                  </a:lnTo>
                  <a:lnTo>
                    <a:pt x="35" y="64"/>
                  </a:lnTo>
                  <a:lnTo>
                    <a:pt x="32" y="66"/>
                  </a:lnTo>
                  <a:lnTo>
                    <a:pt x="32" y="66"/>
                  </a:lnTo>
                  <a:lnTo>
                    <a:pt x="30" y="60"/>
                  </a:lnTo>
                  <a:lnTo>
                    <a:pt x="30" y="45"/>
                  </a:lnTo>
                  <a:lnTo>
                    <a:pt x="28" y="39"/>
                  </a:lnTo>
                  <a:lnTo>
                    <a:pt x="26" y="36"/>
                  </a:lnTo>
                  <a:lnTo>
                    <a:pt x="17" y="28"/>
                  </a:lnTo>
                  <a:lnTo>
                    <a:pt x="17" y="24"/>
                  </a:lnTo>
                  <a:lnTo>
                    <a:pt x="9" y="19"/>
                  </a:lnTo>
                  <a:lnTo>
                    <a:pt x="7" y="11"/>
                  </a:lnTo>
                  <a:lnTo>
                    <a:pt x="2" y="11"/>
                  </a:lnTo>
                  <a:lnTo>
                    <a:pt x="0" y="8"/>
                  </a:lnTo>
                  <a:lnTo>
                    <a:pt x="2" y="6"/>
                  </a:lnTo>
                  <a:lnTo>
                    <a:pt x="0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7" y="4"/>
                  </a:lnTo>
                  <a:lnTo>
                    <a:pt x="7" y="2"/>
                  </a:lnTo>
                  <a:lnTo>
                    <a:pt x="11" y="2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82">
              <a:extLst>
                <a:ext uri="{FF2B5EF4-FFF2-40B4-BE49-F238E27FC236}">
                  <a16:creationId xmlns:a16="http://schemas.microsoft.com/office/drawing/2014/main" id="{D768DE63-D95D-4752-82CD-5619114CC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71814" y="7685032"/>
              <a:ext cx="1021924" cy="437968"/>
            </a:xfrm>
            <a:custGeom>
              <a:avLst/>
              <a:gdLst>
                <a:gd name="T0" fmla="*/ 66 w 84"/>
                <a:gd name="T1" fmla="*/ 0 h 36"/>
                <a:gd name="T2" fmla="*/ 69 w 84"/>
                <a:gd name="T3" fmla="*/ 0 h 36"/>
                <a:gd name="T4" fmla="*/ 71 w 84"/>
                <a:gd name="T5" fmla="*/ 0 h 36"/>
                <a:gd name="T6" fmla="*/ 77 w 84"/>
                <a:gd name="T7" fmla="*/ 0 h 36"/>
                <a:gd name="T8" fmla="*/ 84 w 84"/>
                <a:gd name="T9" fmla="*/ 4 h 36"/>
                <a:gd name="T10" fmla="*/ 84 w 84"/>
                <a:gd name="T11" fmla="*/ 4 h 36"/>
                <a:gd name="T12" fmla="*/ 80 w 84"/>
                <a:gd name="T13" fmla="*/ 11 h 36"/>
                <a:gd name="T14" fmla="*/ 80 w 84"/>
                <a:gd name="T15" fmla="*/ 17 h 36"/>
                <a:gd name="T16" fmla="*/ 75 w 84"/>
                <a:gd name="T17" fmla="*/ 21 h 36"/>
                <a:gd name="T18" fmla="*/ 71 w 84"/>
                <a:gd name="T19" fmla="*/ 19 h 36"/>
                <a:gd name="T20" fmla="*/ 64 w 84"/>
                <a:gd name="T21" fmla="*/ 19 h 36"/>
                <a:gd name="T22" fmla="*/ 60 w 84"/>
                <a:gd name="T23" fmla="*/ 19 h 36"/>
                <a:gd name="T24" fmla="*/ 54 w 84"/>
                <a:gd name="T25" fmla="*/ 19 h 36"/>
                <a:gd name="T26" fmla="*/ 51 w 84"/>
                <a:gd name="T27" fmla="*/ 24 h 36"/>
                <a:gd name="T28" fmla="*/ 49 w 84"/>
                <a:gd name="T29" fmla="*/ 26 h 36"/>
                <a:gd name="T30" fmla="*/ 47 w 84"/>
                <a:gd name="T31" fmla="*/ 30 h 36"/>
                <a:gd name="T32" fmla="*/ 43 w 84"/>
                <a:gd name="T33" fmla="*/ 24 h 36"/>
                <a:gd name="T34" fmla="*/ 37 w 84"/>
                <a:gd name="T35" fmla="*/ 28 h 36"/>
                <a:gd name="T36" fmla="*/ 32 w 84"/>
                <a:gd name="T37" fmla="*/ 30 h 36"/>
                <a:gd name="T38" fmla="*/ 32 w 84"/>
                <a:gd name="T39" fmla="*/ 34 h 36"/>
                <a:gd name="T40" fmla="*/ 23 w 84"/>
                <a:gd name="T41" fmla="*/ 34 h 36"/>
                <a:gd name="T42" fmla="*/ 17 w 84"/>
                <a:gd name="T43" fmla="*/ 36 h 36"/>
                <a:gd name="T44" fmla="*/ 11 w 84"/>
                <a:gd name="T45" fmla="*/ 36 h 36"/>
                <a:gd name="T46" fmla="*/ 0 w 84"/>
                <a:gd name="T47" fmla="*/ 28 h 36"/>
                <a:gd name="T48" fmla="*/ 0 w 84"/>
                <a:gd name="T49" fmla="*/ 21 h 36"/>
                <a:gd name="T50" fmla="*/ 0 w 84"/>
                <a:gd name="T51" fmla="*/ 17 h 36"/>
                <a:gd name="T52" fmla="*/ 0 w 84"/>
                <a:gd name="T53" fmla="*/ 17 h 36"/>
                <a:gd name="T54" fmla="*/ 4 w 84"/>
                <a:gd name="T55" fmla="*/ 13 h 36"/>
                <a:gd name="T56" fmla="*/ 8 w 84"/>
                <a:gd name="T57" fmla="*/ 13 h 36"/>
                <a:gd name="T58" fmla="*/ 9 w 84"/>
                <a:gd name="T59" fmla="*/ 15 h 36"/>
                <a:gd name="T60" fmla="*/ 17 w 84"/>
                <a:gd name="T61" fmla="*/ 13 h 36"/>
                <a:gd name="T62" fmla="*/ 23 w 84"/>
                <a:gd name="T63" fmla="*/ 11 h 36"/>
                <a:gd name="T64" fmla="*/ 28 w 84"/>
                <a:gd name="T65" fmla="*/ 8 h 36"/>
                <a:gd name="T66" fmla="*/ 32 w 84"/>
                <a:gd name="T67" fmla="*/ 6 h 36"/>
                <a:gd name="T68" fmla="*/ 36 w 84"/>
                <a:gd name="T69" fmla="*/ 4 h 36"/>
                <a:gd name="T70" fmla="*/ 43 w 84"/>
                <a:gd name="T71" fmla="*/ 4 h 36"/>
                <a:gd name="T72" fmla="*/ 43 w 84"/>
                <a:gd name="T73" fmla="*/ 4 h 36"/>
                <a:gd name="T74" fmla="*/ 43 w 84"/>
                <a:gd name="T75" fmla="*/ 4 h 36"/>
                <a:gd name="T76" fmla="*/ 47 w 84"/>
                <a:gd name="T77" fmla="*/ 4 h 36"/>
                <a:gd name="T78" fmla="*/ 49 w 84"/>
                <a:gd name="T79" fmla="*/ 2 h 36"/>
                <a:gd name="T80" fmla="*/ 52 w 84"/>
                <a:gd name="T81" fmla="*/ 0 h 36"/>
                <a:gd name="T82" fmla="*/ 54 w 84"/>
                <a:gd name="T83" fmla="*/ 0 h 36"/>
                <a:gd name="T84" fmla="*/ 58 w 84"/>
                <a:gd name="T85" fmla="*/ 0 h 36"/>
                <a:gd name="T86" fmla="*/ 62 w 84"/>
                <a:gd name="T87" fmla="*/ 2 h 36"/>
                <a:gd name="T88" fmla="*/ 64 w 84"/>
                <a:gd name="T89" fmla="*/ 0 h 36"/>
                <a:gd name="T90" fmla="*/ 66 w 84"/>
                <a:gd name="T9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4" h="36">
                  <a:moveTo>
                    <a:pt x="66" y="0"/>
                  </a:moveTo>
                  <a:lnTo>
                    <a:pt x="69" y="0"/>
                  </a:lnTo>
                  <a:lnTo>
                    <a:pt x="71" y="0"/>
                  </a:lnTo>
                  <a:lnTo>
                    <a:pt x="77" y="0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0" y="11"/>
                  </a:lnTo>
                  <a:lnTo>
                    <a:pt x="80" y="17"/>
                  </a:lnTo>
                  <a:lnTo>
                    <a:pt x="75" y="21"/>
                  </a:lnTo>
                  <a:lnTo>
                    <a:pt x="71" y="19"/>
                  </a:lnTo>
                  <a:lnTo>
                    <a:pt x="64" y="19"/>
                  </a:lnTo>
                  <a:lnTo>
                    <a:pt x="60" y="19"/>
                  </a:lnTo>
                  <a:lnTo>
                    <a:pt x="54" y="19"/>
                  </a:lnTo>
                  <a:lnTo>
                    <a:pt x="51" y="24"/>
                  </a:lnTo>
                  <a:lnTo>
                    <a:pt x="49" y="26"/>
                  </a:lnTo>
                  <a:lnTo>
                    <a:pt x="47" y="30"/>
                  </a:lnTo>
                  <a:lnTo>
                    <a:pt x="43" y="24"/>
                  </a:lnTo>
                  <a:lnTo>
                    <a:pt x="37" y="28"/>
                  </a:lnTo>
                  <a:lnTo>
                    <a:pt x="32" y="30"/>
                  </a:lnTo>
                  <a:lnTo>
                    <a:pt x="32" y="34"/>
                  </a:lnTo>
                  <a:lnTo>
                    <a:pt x="23" y="34"/>
                  </a:lnTo>
                  <a:lnTo>
                    <a:pt x="17" y="36"/>
                  </a:lnTo>
                  <a:lnTo>
                    <a:pt x="11" y="36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4" y="13"/>
                  </a:lnTo>
                  <a:lnTo>
                    <a:pt x="8" y="13"/>
                  </a:lnTo>
                  <a:lnTo>
                    <a:pt x="9" y="15"/>
                  </a:lnTo>
                  <a:lnTo>
                    <a:pt x="17" y="13"/>
                  </a:lnTo>
                  <a:lnTo>
                    <a:pt x="23" y="11"/>
                  </a:lnTo>
                  <a:lnTo>
                    <a:pt x="28" y="8"/>
                  </a:lnTo>
                  <a:lnTo>
                    <a:pt x="32" y="6"/>
                  </a:lnTo>
                  <a:lnTo>
                    <a:pt x="36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7" y="4"/>
                  </a:lnTo>
                  <a:lnTo>
                    <a:pt x="49" y="2"/>
                  </a:lnTo>
                  <a:lnTo>
                    <a:pt x="52" y="0"/>
                  </a:lnTo>
                  <a:lnTo>
                    <a:pt x="54" y="0"/>
                  </a:lnTo>
                  <a:lnTo>
                    <a:pt x="58" y="0"/>
                  </a:lnTo>
                  <a:lnTo>
                    <a:pt x="62" y="2"/>
                  </a:lnTo>
                  <a:lnTo>
                    <a:pt x="64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92">
              <a:extLst>
                <a:ext uri="{FF2B5EF4-FFF2-40B4-BE49-F238E27FC236}">
                  <a16:creationId xmlns:a16="http://schemas.microsoft.com/office/drawing/2014/main" id="{F41D0E25-6E1E-4001-A387-2604D0C4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63525" y="6230017"/>
              <a:ext cx="1885698" cy="1593719"/>
            </a:xfrm>
            <a:custGeom>
              <a:avLst/>
              <a:gdLst>
                <a:gd name="T0" fmla="*/ 63 w 155"/>
                <a:gd name="T1" fmla="*/ 2 h 131"/>
                <a:gd name="T2" fmla="*/ 69 w 155"/>
                <a:gd name="T3" fmla="*/ 5 h 131"/>
                <a:gd name="T4" fmla="*/ 63 w 155"/>
                <a:gd name="T5" fmla="*/ 4 h 131"/>
                <a:gd name="T6" fmla="*/ 63 w 155"/>
                <a:gd name="T7" fmla="*/ 11 h 131"/>
                <a:gd name="T8" fmla="*/ 76 w 155"/>
                <a:gd name="T9" fmla="*/ 9 h 131"/>
                <a:gd name="T10" fmla="*/ 82 w 155"/>
                <a:gd name="T11" fmla="*/ 5 h 131"/>
                <a:gd name="T12" fmla="*/ 73 w 155"/>
                <a:gd name="T13" fmla="*/ 13 h 131"/>
                <a:gd name="T14" fmla="*/ 78 w 155"/>
                <a:gd name="T15" fmla="*/ 13 h 131"/>
                <a:gd name="T16" fmla="*/ 86 w 155"/>
                <a:gd name="T17" fmla="*/ 7 h 131"/>
                <a:gd name="T18" fmla="*/ 130 w 155"/>
                <a:gd name="T19" fmla="*/ 7 h 131"/>
                <a:gd name="T20" fmla="*/ 136 w 155"/>
                <a:gd name="T21" fmla="*/ 9 h 131"/>
                <a:gd name="T22" fmla="*/ 138 w 155"/>
                <a:gd name="T23" fmla="*/ 20 h 131"/>
                <a:gd name="T24" fmla="*/ 144 w 155"/>
                <a:gd name="T25" fmla="*/ 34 h 131"/>
                <a:gd name="T26" fmla="*/ 145 w 155"/>
                <a:gd name="T27" fmla="*/ 41 h 131"/>
                <a:gd name="T28" fmla="*/ 149 w 155"/>
                <a:gd name="T29" fmla="*/ 52 h 131"/>
                <a:gd name="T30" fmla="*/ 142 w 155"/>
                <a:gd name="T31" fmla="*/ 58 h 131"/>
                <a:gd name="T32" fmla="*/ 147 w 155"/>
                <a:gd name="T33" fmla="*/ 69 h 131"/>
                <a:gd name="T34" fmla="*/ 147 w 155"/>
                <a:gd name="T35" fmla="*/ 80 h 131"/>
                <a:gd name="T36" fmla="*/ 151 w 155"/>
                <a:gd name="T37" fmla="*/ 88 h 131"/>
                <a:gd name="T38" fmla="*/ 153 w 155"/>
                <a:gd name="T39" fmla="*/ 92 h 131"/>
                <a:gd name="T40" fmla="*/ 155 w 155"/>
                <a:gd name="T41" fmla="*/ 97 h 131"/>
                <a:gd name="T42" fmla="*/ 151 w 155"/>
                <a:gd name="T43" fmla="*/ 103 h 131"/>
                <a:gd name="T44" fmla="*/ 147 w 155"/>
                <a:gd name="T45" fmla="*/ 110 h 131"/>
                <a:gd name="T46" fmla="*/ 138 w 155"/>
                <a:gd name="T47" fmla="*/ 127 h 131"/>
                <a:gd name="T48" fmla="*/ 134 w 155"/>
                <a:gd name="T49" fmla="*/ 131 h 131"/>
                <a:gd name="T50" fmla="*/ 121 w 155"/>
                <a:gd name="T51" fmla="*/ 127 h 131"/>
                <a:gd name="T52" fmla="*/ 116 w 155"/>
                <a:gd name="T53" fmla="*/ 127 h 131"/>
                <a:gd name="T54" fmla="*/ 112 w 155"/>
                <a:gd name="T55" fmla="*/ 129 h 131"/>
                <a:gd name="T56" fmla="*/ 104 w 155"/>
                <a:gd name="T57" fmla="*/ 127 h 131"/>
                <a:gd name="T58" fmla="*/ 99 w 155"/>
                <a:gd name="T59" fmla="*/ 129 h 131"/>
                <a:gd name="T60" fmla="*/ 93 w 155"/>
                <a:gd name="T61" fmla="*/ 131 h 131"/>
                <a:gd name="T62" fmla="*/ 93 w 155"/>
                <a:gd name="T63" fmla="*/ 127 h 131"/>
                <a:gd name="T64" fmla="*/ 86 w 155"/>
                <a:gd name="T65" fmla="*/ 123 h 131"/>
                <a:gd name="T66" fmla="*/ 80 w 155"/>
                <a:gd name="T67" fmla="*/ 125 h 131"/>
                <a:gd name="T68" fmla="*/ 67 w 155"/>
                <a:gd name="T69" fmla="*/ 112 h 131"/>
                <a:gd name="T70" fmla="*/ 56 w 155"/>
                <a:gd name="T71" fmla="*/ 112 h 131"/>
                <a:gd name="T72" fmla="*/ 54 w 155"/>
                <a:gd name="T73" fmla="*/ 106 h 131"/>
                <a:gd name="T74" fmla="*/ 41 w 155"/>
                <a:gd name="T75" fmla="*/ 103 h 131"/>
                <a:gd name="T76" fmla="*/ 43 w 155"/>
                <a:gd name="T77" fmla="*/ 108 h 131"/>
                <a:gd name="T78" fmla="*/ 39 w 155"/>
                <a:gd name="T79" fmla="*/ 110 h 131"/>
                <a:gd name="T80" fmla="*/ 37 w 155"/>
                <a:gd name="T81" fmla="*/ 106 h 131"/>
                <a:gd name="T82" fmla="*/ 33 w 155"/>
                <a:gd name="T83" fmla="*/ 103 h 131"/>
                <a:gd name="T84" fmla="*/ 33 w 155"/>
                <a:gd name="T85" fmla="*/ 97 h 131"/>
                <a:gd name="T86" fmla="*/ 28 w 155"/>
                <a:gd name="T87" fmla="*/ 95 h 131"/>
                <a:gd name="T88" fmla="*/ 20 w 155"/>
                <a:gd name="T89" fmla="*/ 92 h 131"/>
                <a:gd name="T90" fmla="*/ 16 w 155"/>
                <a:gd name="T91" fmla="*/ 92 h 131"/>
                <a:gd name="T92" fmla="*/ 13 w 155"/>
                <a:gd name="T93" fmla="*/ 92 h 131"/>
                <a:gd name="T94" fmla="*/ 15 w 155"/>
                <a:gd name="T95" fmla="*/ 80 h 131"/>
                <a:gd name="T96" fmla="*/ 11 w 155"/>
                <a:gd name="T97" fmla="*/ 77 h 131"/>
                <a:gd name="T98" fmla="*/ 9 w 155"/>
                <a:gd name="T99" fmla="*/ 67 h 131"/>
                <a:gd name="T100" fmla="*/ 7 w 155"/>
                <a:gd name="T101" fmla="*/ 62 h 131"/>
                <a:gd name="T102" fmla="*/ 5 w 155"/>
                <a:gd name="T103" fmla="*/ 54 h 131"/>
                <a:gd name="T104" fmla="*/ 0 w 155"/>
                <a:gd name="T105" fmla="*/ 47 h 131"/>
                <a:gd name="T106" fmla="*/ 5 w 155"/>
                <a:gd name="T107" fmla="*/ 39 h 131"/>
                <a:gd name="T108" fmla="*/ 5 w 155"/>
                <a:gd name="T109" fmla="*/ 32 h 131"/>
                <a:gd name="T110" fmla="*/ 5 w 155"/>
                <a:gd name="T111" fmla="*/ 28 h 131"/>
                <a:gd name="T112" fmla="*/ 9 w 155"/>
                <a:gd name="T113" fmla="*/ 20 h 131"/>
                <a:gd name="T114" fmla="*/ 22 w 155"/>
                <a:gd name="T115" fmla="*/ 15 h 131"/>
                <a:gd name="T116" fmla="*/ 28 w 155"/>
                <a:gd name="T117" fmla="*/ 13 h 131"/>
                <a:gd name="T118" fmla="*/ 35 w 155"/>
                <a:gd name="T119" fmla="*/ 9 h 131"/>
                <a:gd name="T120" fmla="*/ 43 w 155"/>
                <a:gd name="T121" fmla="*/ 4 h 131"/>
                <a:gd name="T122" fmla="*/ 56 w 155"/>
                <a:gd name="T12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5" h="131">
                  <a:moveTo>
                    <a:pt x="56" y="0"/>
                  </a:moveTo>
                  <a:lnTo>
                    <a:pt x="63" y="2"/>
                  </a:lnTo>
                  <a:lnTo>
                    <a:pt x="69" y="4"/>
                  </a:lnTo>
                  <a:lnTo>
                    <a:pt x="69" y="5"/>
                  </a:lnTo>
                  <a:lnTo>
                    <a:pt x="67" y="4"/>
                  </a:lnTo>
                  <a:lnTo>
                    <a:pt x="63" y="4"/>
                  </a:lnTo>
                  <a:lnTo>
                    <a:pt x="61" y="7"/>
                  </a:lnTo>
                  <a:lnTo>
                    <a:pt x="63" y="11"/>
                  </a:lnTo>
                  <a:lnTo>
                    <a:pt x="71" y="13"/>
                  </a:lnTo>
                  <a:lnTo>
                    <a:pt x="76" y="9"/>
                  </a:lnTo>
                  <a:lnTo>
                    <a:pt x="80" y="5"/>
                  </a:lnTo>
                  <a:lnTo>
                    <a:pt x="82" y="5"/>
                  </a:lnTo>
                  <a:lnTo>
                    <a:pt x="76" y="11"/>
                  </a:lnTo>
                  <a:lnTo>
                    <a:pt x="73" y="13"/>
                  </a:lnTo>
                  <a:lnTo>
                    <a:pt x="74" y="15"/>
                  </a:lnTo>
                  <a:lnTo>
                    <a:pt x="78" y="13"/>
                  </a:lnTo>
                  <a:lnTo>
                    <a:pt x="84" y="7"/>
                  </a:lnTo>
                  <a:lnTo>
                    <a:pt x="86" y="7"/>
                  </a:lnTo>
                  <a:lnTo>
                    <a:pt x="108" y="9"/>
                  </a:lnTo>
                  <a:lnTo>
                    <a:pt x="130" y="7"/>
                  </a:lnTo>
                  <a:lnTo>
                    <a:pt x="134" y="9"/>
                  </a:lnTo>
                  <a:lnTo>
                    <a:pt x="136" y="9"/>
                  </a:lnTo>
                  <a:lnTo>
                    <a:pt x="138" y="17"/>
                  </a:lnTo>
                  <a:lnTo>
                    <a:pt x="138" y="20"/>
                  </a:lnTo>
                  <a:lnTo>
                    <a:pt x="140" y="24"/>
                  </a:lnTo>
                  <a:lnTo>
                    <a:pt x="144" y="34"/>
                  </a:lnTo>
                  <a:lnTo>
                    <a:pt x="145" y="35"/>
                  </a:lnTo>
                  <a:lnTo>
                    <a:pt x="145" y="41"/>
                  </a:lnTo>
                  <a:lnTo>
                    <a:pt x="147" y="43"/>
                  </a:lnTo>
                  <a:lnTo>
                    <a:pt x="149" y="52"/>
                  </a:lnTo>
                  <a:lnTo>
                    <a:pt x="145" y="54"/>
                  </a:lnTo>
                  <a:lnTo>
                    <a:pt x="142" y="58"/>
                  </a:lnTo>
                  <a:lnTo>
                    <a:pt x="144" y="63"/>
                  </a:lnTo>
                  <a:lnTo>
                    <a:pt x="147" y="69"/>
                  </a:lnTo>
                  <a:lnTo>
                    <a:pt x="147" y="73"/>
                  </a:lnTo>
                  <a:lnTo>
                    <a:pt x="147" y="80"/>
                  </a:lnTo>
                  <a:lnTo>
                    <a:pt x="149" y="82"/>
                  </a:lnTo>
                  <a:lnTo>
                    <a:pt x="151" y="88"/>
                  </a:lnTo>
                  <a:lnTo>
                    <a:pt x="155" y="90"/>
                  </a:lnTo>
                  <a:lnTo>
                    <a:pt x="153" y="92"/>
                  </a:lnTo>
                  <a:lnTo>
                    <a:pt x="155" y="95"/>
                  </a:lnTo>
                  <a:lnTo>
                    <a:pt x="155" y="97"/>
                  </a:lnTo>
                  <a:lnTo>
                    <a:pt x="155" y="103"/>
                  </a:lnTo>
                  <a:lnTo>
                    <a:pt x="151" y="103"/>
                  </a:lnTo>
                  <a:lnTo>
                    <a:pt x="149" y="105"/>
                  </a:lnTo>
                  <a:lnTo>
                    <a:pt x="147" y="110"/>
                  </a:lnTo>
                  <a:lnTo>
                    <a:pt x="138" y="121"/>
                  </a:lnTo>
                  <a:lnTo>
                    <a:pt x="138" y="127"/>
                  </a:lnTo>
                  <a:lnTo>
                    <a:pt x="138" y="131"/>
                  </a:lnTo>
                  <a:lnTo>
                    <a:pt x="134" y="131"/>
                  </a:lnTo>
                  <a:lnTo>
                    <a:pt x="127" y="127"/>
                  </a:lnTo>
                  <a:lnTo>
                    <a:pt x="121" y="127"/>
                  </a:lnTo>
                  <a:lnTo>
                    <a:pt x="119" y="127"/>
                  </a:lnTo>
                  <a:lnTo>
                    <a:pt x="116" y="127"/>
                  </a:lnTo>
                  <a:lnTo>
                    <a:pt x="114" y="127"/>
                  </a:lnTo>
                  <a:lnTo>
                    <a:pt x="112" y="129"/>
                  </a:lnTo>
                  <a:lnTo>
                    <a:pt x="108" y="127"/>
                  </a:lnTo>
                  <a:lnTo>
                    <a:pt x="104" y="127"/>
                  </a:lnTo>
                  <a:lnTo>
                    <a:pt x="102" y="127"/>
                  </a:lnTo>
                  <a:lnTo>
                    <a:pt x="99" y="129"/>
                  </a:lnTo>
                  <a:lnTo>
                    <a:pt x="97" y="131"/>
                  </a:lnTo>
                  <a:lnTo>
                    <a:pt x="93" y="131"/>
                  </a:lnTo>
                  <a:lnTo>
                    <a:pt x="93" y="131"/>
                  </a:lnTo>
                  <a:lnTo>
                    <a:pt x="93" y="127"/>
                  </a:lnTo>
                  <a:lnTo>
                    <a:pt x="89" y="123"/>
                  </a:lnTo>
                  <a:lnTo>
                    <a:pt x="86" y="123"/>
                  </a:lnTo>
                  <a:lnTo>
                    <a:pt x="84" y="125"/>
                  </a:lnTo>
                  <a:lnTo>
                    <a:pt x="80" y="125"/>
                  </a:lnTo>
                  <a:lnTo>
                    <a:pt x="78" y="120"/>
                  </a:lnTo>
                  <a:lnTo>
                    <a:pt x="67" y="112"/>
                  </a:lnTo>
                  <a:lnTo>
                    <a:pt x="63" y="110"/>
                  </a:lnTo>
                  <a:lnTo>
                    <a:pt x="56" y="112"/>
                  </a:lnTo>
                  <a:lnTo>
                    <a:pt x="52" y="108"/>
                  </a:lnTo>
                  <a:lnTo>
                    <a:pt x="54" y="106"/>
                  </a:lnTo>
                  <a:lnTo>
                    <a:pt x="48" y="106"/>
                  </a:lnTo>
                  <a:lnTo>
                    <a:pt x="41" y="103"/>
                  </a:lnTo>
                  <a:lnTo>
                    <a:pt x="39" y="103"/>
                  </a:lnTo>
                  <a:lnTo>
                    <a:pt x="43" y="108"/>
                  </a:lnTo>
                  <a:lnTo>
                    <a:pt x="41" y="108"/>
                  </a:lnTo>
                  <a:lnTo>
                    <a:pt x="39" y="110"/>
                  </a:lnTo>
                  <a:lnTo>
                    <a:pt x="37" y="110"/>
                  </a:lnTo>
                  <a:lnTo>
                    <a:pt x="37" y="106"/>
                  </a:lnTo>
                  <a:lnTo>
                    <a:pt x="35" y="106"/>
                  </a:lnTo>
                  <a:lnTo>
                    <a:pt x="33" y="103"/>
                  </a:lnTo>
                  <a:lnTo>
                    <a:pt x="35" y="99"/>
                  </a:lnTo>
                  <a:lnTo>
                    <a:pt x="33" y="97"/>
                  </a:lnTo>
                  <a:lnTo>
                    <a:pt x="30" y="99"/>
                  </a:lnTo>
                  <a:lnTo>
                    <a:pt x="28" y="95"/>
                  </a:lnTo>
                  <a:lnTo>
                    <a:pt x="28" y="93"/>
                  </a:lnTo>
                  <a:lnTo>
                    <a:pt x="20" y="92"/>
                  </a:lnTo>
                  <a:lnTo>
                    <a:pt x="18" y="93"/>
                  </a:lnTo>
                  <a:lnTo>
                    <a:pt x="16" y="92"/>
                  </a:lnTo>
                  <a:lnTo>
                    <a:pt x="15" y="93"/>
                  </a:lnTo>
                  <a:lnTo>
                    <a:pt x="13" y="92"/>
                  </a:lnTo>
                  <a:lnTo>
                    <a:pt x="15" y="90"/>
                  </a:lnTo>
                  <a:lnTo>
                    <a:pt x="15" y="80"/>
                  </a:lnTo>
                  <a:lnTo>
                    <a:pt x="13" y="78"/>
                  </a:lnTo>
                  <a:lnTo>
                    <a:pt x="11" y="77"/>
                  </a:lnTo>
                  <a:lnTo>
                    <a:pt x="7" y="71"/>
                  </a:lnTo>
                  <a:lnTo>
                    <a:pt x="9" y="67"/>
                  </a:lnTo>
                  <a:lnTo>
                    <a:pt x="7" y="63"/>
                  </a:lnTo>
                  <a:lnTo>
                    <a:pt x="7" y="62"/>
                  </a:lnTo>
                  <a:lnTo>
                    <a:pt x="5" y="58"/>
                  </a:lnTo>
                  <a:lnTo>
                    <a:pt x="5" y="54"/>
                  </a:lnTo>
                  <a:lnTo>
                    <a:pt x="0" y="48"/>
                  </a:lnTo>
                  <a:lnTo>
                    <a:pt x="0" y="47"/>
                  </a:lnTo>
                  <a:lnTo>
                    <a:pt x="5" y="45"/>
                  </a:lnTo>
                  <a:lnTo>
                    <a:pt x="5" y="39"/>
                  </a:lnTo>
                  <a:lnTo>
                    <a:pt x="3" y="32"/>
                  </a:lnTo>
                  <a:lnTo>
                    <a:pt x="5" y="32"/>
                  </a:lnTo>
                  <a:lnTo>
                    <a:pt x="5" y="30"/>
                  </a:lnTo>
                  <a:lnTo>
                    <a:pt x="5" y="28"/>
                  </a:lnTo>
                  <a:lnTo>
                    <a:pt x="7" y="24"/>
                  </a:lnTo>
                  <a:lnTo>
                    <a:pt x="9" y="20"/>
                  </a:lnTo>
                  <a:lnTo>
                    <a:pt x="15" y="20"/>
                  </a:lnTo>
                  <a:lnTo>
                    <a:pt x="22" y="15"/>
                  </a:lnTo>
                  <a:lnTo>
                    <a:pt x="28" y="15"/>
                  </a:lnTo>
                  <a:lnTo>
                    <a:pt x="28" y="13"/>
                  </a:lnTo>
                  <a:lnTo>
                    <a:pt x="31" y="9"/>
                  </a:lnTo>
                  <a:lnTo>
                    <a:pt x="35" y="9"/>
                  </a:lnTo>
                  <a:lnTo>
                    <a:pt x="39" y="5"/>
                  </a:lnTo>
                  <a:lnTo>
                    <a:pt x="43" y="4"/>
                  </a:lnTo>
                  <a:lnTo>
                    <a:pt x="48" y="4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93">
              <a:extLst>
                <a:ext uri="{FF2B5EF4-FFF2-40B4-BE49-F238E27FC236}">
                  <a16:creationId xmlns:a16="http://schemas.microsoft.com/office/drawing/2014/main" id="{9A850CA6-443D-445D-BE89-02E7D0244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4219" y="7259225"/>
              <a:ext cx="1520725" cy="656953"/>
            </a:xfrm>
            <a:custGeom>
              <a:avLst/>
              <a:gdLst>
                <a:gd name="T0" fmla="*/ 45 w 125"/>
                <a:gd name="T1" fmla="*/ 0 h 54"/>
                <a:gd name="T2" fmla="*/ 47 w 125"/>
                <a:gd name="T3" fmla="*/ 1 h 54"/>
                <a:gd name="T4" fmla="*/ 50 w 125"/>
                <a:gd name="T5" fmla="*/ 1 h 54"/>
                <a:gd name="T6" fmla="*/ 60 w 125"/>
                <a:gd name="T7" fmla="*/ 1 h 54"/>
                <a:gd name="T8" fmla="*/ 62 w 125"/>
                <a:gd name="T9" fmla="*/ 7 h 54"/>
                <a:gd name="T10" fmla="*/ 67 w 125"/>
                <a:gd name="T11" fmla="*/ 7 h 54"/>
                <a:gd name="T12" fmla="*/ 67 w 125"/>
                <a:gd name="T13" fmla="*/ 14 h 54"/>
                <a:gd name="T14" fmla="*/ 69 w 125"/>
                <a:gd name="T15" fmla="*/ 18 h 54"/>
                <a:gd name="T16" fmla="*/ 73 w 125"/>
                <a:gd name="T17" fmla="*/ 16 h 54"/>
                <a:gd name="T18" fmla="*/ 71 w 125"/>
                <a:gd name="T19" fmla="*/ 11 h 54"/>
                <a:gd name="T20" fmla="*/ 80 w 125"/>
                <a:gd name="T21" fmla="*/ 14 h 54"/>
                <a:gd name="T22" fmla="*/ 84 w 125"/>
                <a:gd name="T23" fmla="*/ 16 h 54"/>
                <a:gd name="T24" fmla="*/ 95 w 125"/>
                <a:gd name="T25" fmla="*/ 18 h 54"/>
                <a:gd name="T26" fmla="*/ 110 w 125"/>
                <a:gd name="T27" fmla="*/ 28 h 54"/>
                <a:gd name="T28" fmla="*/ 116 w 125"/>
                <a:gd name="T29" fmla="*/ 33 h 54"/>
                <a:gd name="T30" fmla="*/ 121 w 125"/>
                <a:gd name="T31" fmla="*/ 31 h 54"/>
                <a:gd name="T32" fmla="*/ 125 w 125"/>
                <a:gd name="T33" fmla="*/ 39 h 54"/>
                <a:gd name="T34" fmla="*/ 114 w 125"/>
                <a:gd name="T35" fmla="*/ 41 h 54"/>
                <a:gd name="T36" fmla="*/ 105 w 125"/>
                <a:gd name="T37" fmla="*/ 46 h 54"/>
                <a:gd name="T38" fmla="*/ 91 w 125"/>
                <a:gd name="T39" fmla="*/ 50 h 54"/>
                <a:gd name="T40" fmla="*/ 86 w 125"/>
                <a:gd name="T41" fmla="*/ 48 h 54"/>
                <a:gd name="T42" fmla="*/ 75 w 125"/>
                <a:gd name="T43" fmla="*/ 50 h 54"/>
                <a:gd name="T44" fmla="*/ 67 w 125"/>
                <a:gd name="T45" fmla="*/ 48 h 54"/>
                <a:gd name="T46" fmla="*/ 58 w 125"/>
                <a:gd name="T47" fmla="*/ 44 h 54"/>
                <a:gd name="T48" fmla="*/ 48 w 125"/>
                <a:gd name="T49" fmla="*/ 44 h 54"/>
                <a:gd name="T50" fmla="*/ 47 w 125"/>
                <a:gd name="T51" fmla="*/ 48 h 54"/>
                <a:gd name="T52" fmla="*/ 41 w 125"/>
                <a:gd name="T53" fmla="*/ 52 h 54"/>
                <a:gd name="T54" fmla="*/ 32 w 125"/>
                <a:gd name="T55" fmla="*/ 48 h 54"/>
                <a:gd name="T56" fmla="*/ 28 w 125"/>
                <a:gd name="T57" fmla="*/ 48 h 54"/>
                <a:gd name="T58" fmla="*/ 19 w 125"/>
                <a:gd name="T59" fmla="*/ 37 h 54"/>
                <a:gd name="T60" fmla="*/ 9 w 125"/>
                <a:gd name="T61" fmla="*/ 31 h 54"/>
                <a:gd name="T62" fmla="*/ 9 w 125"/>
                <a:gd name="T63" fmla="*/ 26 h 54"/>
                <a:gd name="T64" fmla="*/ 0 w 125"/>
                <a:gd name="T65" fmla="*/ 16 h 54"/>
                <a:gd name="T66" fmla="*/ 2 w 125"/>
                <a:gd name="T67" fmla="*/ 13 h 54"/>
                <a:gd name="T68" fmla="*/ 7 w 125"/>
                <a:gd name="T69" fmla="*/ 16 h 54"/>
                <a:gd name="T70" fmla="*/ 15 w 125"/>
                <a:gd name="T71" fmla="*/ 11 h 54"/>
                <a:gd name="T72" fmla="*/ 22 w 125"/>
                <a:gd name="T73" fmla="*/ 7 h 54"/>
                <a:gd name="T74" fmla="*/ 30 w 125"/>
                <a:gd name="T75" fmla="*/ 3 h 54"/>
                <a:gd name="T76" fmla="*/ 35 w 125"/>
                <a:gd name="T77" fmla="*/ 3 h 54"/>
                <a:gd name="T78" fmla="*/ 41 w 125"/>
                <a:gd name="T79" fmla="*/ 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5" h="54">
                  <a:moveTo>
                    <a:pt x="43" y="0"/>
                  </a:moveTo>
                  <a:lnTo>
                    <a:pt x="45" y="0"/>
                  </a:lnTo>
                  <a:lnTo>
                    <a:pt x="45" y="0"/>
                  </a:lnTo>
                  <a:lnTo>
                    <a:pt x="47" y="1"/>
                  </a:lnTo>
                  <a:lnTo>
                    <a:pt x="48" y="0"/>
                  </a:lnTo>
                  <a:lnTo>
                    <a:pt x="50" y="1"/>
                  </a:lnTo>
                  <a:lnTo>
                    <a:pt x="52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2" y="7"/>
                  </a:lnTo>
                  <a:lnTo>
                    <a:pt x="65" y="5"/>
                  </a:lnTo>
                  <a:lnTo>
                    <a:pt x="67" y="7"/>
                  </a:lnTo>
                  <a:lnTo>
                    <a:pt x="65" y="11"/>
                  </a:lnTo>
                  <a:lnTo>
                    <a:pt x="67" y="14"/>
                  </a:lnTo>
                  <a:lnTo>
                    <a:pt x="69" y="14"/>
                  </a:lnTo>
                  <a:lnTo>
                    <a:pt x="69" y="18"/>
                  </a:lnTo>
                  <a:lnTo>
                    <a:pt x="71" y="18"/>
                  </a:lnTo>
                  <a:lnTo>
                    <a:pt x="73" y="16"/>
                  </a:lnTo>
                  <a:lnTo>
                    <a:pt x="75" y="16"/>
                  </a:lnTo>
                  <a:lnTo>
                    <a:pt x="71" y="11"/>
                  </a:lnTo>
                  <a:lnTo>
                    <a:pt x="73" y="11"/>
                  </a:lnTo>
                  <a:lnTo>
                    <a:pt x="80" y="14"/>
                  </a:lnTo>
                  <a:lnTo>
                    <a:pt x="86" y="14"/>
                  </a:lnTo>
                  <a:lnTo>
                    <a:pt x="84" y="16"/>
                  </a:lnTo>
                  <a:lnTo>
                    <a:pt x="88" y="20"/>
                  </a:lnTo>
                  <a:lnTo>
                    <a:pt x="95" y="18"/>
                  </a:lnTo>
                  <a:lnTo>
                    <a:pt x="99" y="20"/>
                  </a:lnTo>
                  <a:lnTo>
                    <a:pt x="110" y="28"/>
                  </a:lnTo>
                  <a:lnTo>
                    <a:pt x="112" y="33"/>
                  </a:lnTo>
                  <a:lnTo>
                    <a:pt x="116" y="33"/>
                  </a:lnTo>
                  <a:lnTo>
                    <a:pt x="118" y="31"/>
                  </a:lnTo>
                  <a:lnTo>
                    <a:pt x="121" y="31"/>
                  </a:lnTo>
                  <a:lnTo>
                    <a:pt x="125" y="35"/>
                  </a:lnTo>
                  <a:lnTo>
                    <a:pt x="125" y="39"/>
                  </a:lnTo>
                  <a:lnTo>
                    <a:pt x="118" y="39"/>
                  </a:lnTo>
                  <a:lnTo>
                    <a:pt x="114" y="41"/>
                  </a:lnTo>
                  <a:lnTo>
                    <a:pt x="110" y="43"/>
                  </a:lnTo>
                  <a:lnTo>
                    <a:pt x="105" y="46"/>
                  </a:lnTo>
                  <a:lnTo>
                    <a:pt x="99" y="48"/>
                  </a:lnTo>
                  <a:lnTo>
                    <a:pt x="91" y="50"/>
                  </a:lnTo>
                  <a:lnTo>
                    <a:pt x="90" y="48"/>
                  </a:lnTo>
                  <a:lnTo>
                    <a:pt x="86" y="48"/>
                  </a:lnTo>
                  <a:lnTo>
                    <a:pt x="82" y="52"/>
                  </a:lnTo>
                  <a:lnTo>
                    <a:pt x="75" y="50"/>
                  </a:lnTo>
                  <a:lnTo>
                    <a:pt x="73" y="48"/>
                  </a:lnTo>
                  <a:lnTo>
                    <a:pt x="67" y="48"/>
                  </a:lnTo>
                  <a:lnTo>
                    <a:pt x="63" y="48"/>
                  </a:lnTo>
                  <a:lnTo>
                    <a:pt x="58" y="44"/>
                  </a:lnTo>
                  <a:lnTo>
                    <a:pt x="52" y="44"/>
                  </a:lnTo>
                  <a:lnTo>
                    <a:pt x="48" y="44"/>
                  </a:lnTo>
                  <a:lnTo>
                    <a:pt x="48" y="46"/>
                  </a:lnTo>
                  <a:lnTo>
                    <a:pt x="47" y="48"/>
                  </a:lnTo>
                  <a:lnTo>
                    <a:pt x="47" y="50"/>
                  </a:lnTo>
                  <a:lnTo>
                    <a:pt x="41" y="52"/>
                  </a:lnTo>
                  <a:lnTo>
                    <a:pt x="39" y="54"/>
                  </a:lnTo>
                  <a:lnTo>
                    <a:pt x="32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2" y="41"/>
                  </a:lnTo>
                  <a:lnTo>
                    <a:pt x="19" y="37"/>
                  </a:lnTo>
                  <a:lnTo>
                    <a:pt x="13" y="33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9" y="26"/>
                  </a:lnTo>
                  <a:lnTo>
                    <a:pt x="5" y="20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7" y="16"/>
                  </a:lnTo>
                  <a:lnTo>
                    <a:pt x="13" y="11"/>
                  </a:lnTo>
                  <a:lnTo>
                    <a:pt x="15" y="11"/>
                  </a:lnTo>
                  <a:lnTo>
                    <a:pt x="19" y="7"/>
                  </a:lnTo>
                  <a:lnTo>
                    <a:pt x="22" y="7"/>
                  </a:lnTo>
                  <a:lnTo>
                    <a:pt x="24" y="3"/>
                  </a:lnTo>
                  <a:lnTo>
                    <a:pt x="30" y="3"/>
                  </a:lnTo>
                  <a:lnTo>
                    <a:pt x="32" y="5"/>
                  </a:lnTo>
                  <a:lnTo>
                    <a:pt x="35" y="3"/>
                  </a:lnTo>
                  <a:lnTo>
                    <a:pt x="35" y="0"/>
                  </a:lnTo>
                  <a:lnTo>
                    <a:pt x="41" y="1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95">
              <a:extLst>
                <a:ext uri="{FF2B5EF4-FFF2-40B4-BE49-F238E27FC236}">
                  <a16:creationId xmlns:a16="http://schemas.microsoft.com/office/drawing/2014/main" id="{8534A260-628D-4C4E-8B6D-046637599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63250" y="8073191"/>
              <a:ext cx="34616" cy="51922"/>
            </a:xfrm>
            <a:custGeom>
              <a:avLst/>
              <a:gdLst>
                <a:gd name="T0" fmla="*/ 0 w 4"/>
                <a:gd name="T1" fmla="*/ 0 h 6"/>
                <a:gd name="T2" fmla="*/ 4 w 4"/>
                <a:gd name="T3" fmla="*/ 2 h 6"/>
                <a:gd name="T4" fmla="*/ 2 w 4"/>
                <a:gd name="T5" fmla="*/ 6 h 6"/>
                <a:gd name="T6" fmla="*/ 2 w 4"/>
                <a:gd name="T7" fmla="*/ 6 h 6"/>
                <a:gd name="T8" fmla="*/ 0 w 4"/>
                <a:gd name="T9" fmla="*/ 4 h 6"/>
                <a:gd name="T10" fmla="*/ 0 w 4"/>
                <a:gd name="T11" fmla="*/ 0 h 6"/>
                <a:gd name="T12" fmla="*/ 0 w 4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4" y="2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96">
              <a:extLst>
                <a:ext uri="{FF2B5EF4-FFF2-40B4-BE49-F238E27FC236}">
                  <a16:creationId xmlns:a16="http://schemas.microsoft.com/office/drawing/2014/main" id="{61ED09F8-E3E0-4B47-ADDF-10D0940CA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61325" y="7977998"/>
              <a:ext cx="666350" cy="389428"/>
            </a:xfrm>
            <a:custGeom>
              <a:avLst/>
              <a:gdLst>
                <a:gd name="T0" fmla="*/ 45 w 77"/>
                <a:gd name="T1" fmla="*/ 3 h 45"/>
                <a:gd name="T2" fmla="*/ 49 w 77"/>
                <a:gd name="T3" fmla="*/ 3 h 45"/>
                <a:gd name="T4" fmla="*/ 56 w 77"/>
                <a:gd name="T5" fmla="*/ 7 h 45"/>
                <a:gd name="T6" fmla="*/ 58 w 77"/>
                <a:gd name="T7" fmla="*/ 11 h 45"/>
                <a:gd name="T8" fmla="*/ 60 w 77"/>
                <a:gd name="T9" fmla="*/ 17 h 45"/>
                <a:gd name="T10" fmla="*/ 66 w 77"/>
                <a:gd name="T11" fmla="*/ 15 h 45"/>
                <a:gd name="T12" fmla="*/ 71 w 77"/>
                <a:gd name="T13" fmla="*/ 17 h 45"/>
                <a:gd name="T14" fmla="*/ 77 w 77"/>
                <a:gd name="T15" fmla="*/ 18 h 45"/>
                <a:gd name="T16" fmla="*/ 75 w 77"/>
                <a:gd name="T17" fmla="*/ 28 h 45"/>
                <a:gd name="T18" fmla="*/ 68 w 77"/>
                <a:gd name="T19" fmla="*/ 35 h 45"/>
                <a:gd name="T20" fmla="*/ 62 w 77"/>
                <a:gd name="T21" fmla="*/ 33 h 45"/>
                <a:gd name="T22" fmla="*/ 54 w 77"/>
                <a:gd name="T23" fmla="*/ 37 h 45"/>
                <a:gd name="T24" fmla="*/ 49 w 77"/>
                <a:gd name="T25" fmla="*/ 39 h 45"/>
                <a:gd name="T26" fmla="*/ 43 w 77"/>
                <a:gd name="T27" fmla="*/ 33 h 45"/>
                <a:gd name="T28" fmla="*/ 34 w 77"/>
                <a:gd name="T29" fmla="*/ 41 h 45"/>
                <a:gd name="T30" fmla="*/ 23 w 77"/>
                <a:gd name="T31" fmla="*/ 45 h 45"/>
                <a:gd name="T32" fmla="*/ 19 w 77"/>
                <a:gd name="T33" fmla="*/ 39 h 45"/>
                <a:gd name="T34" fmla="*/ 15 w 77"/>
                <a:gd name="T35" fmla="*/ 33 h 45"/>
                <a:gd name="T36" fmla="*/ 10 w 77"/>
                <a:gd name="T37" fmla="*/ 30 h 45"/>
                <a:gd name="T38" fmla="*/ 8 w 77"/>
                <a:gd name="T39" fmla="*/ 37 h 45"/>
                <a:gd name="T40" fmla="*/ 0 w 77"/>
                <a:gd name="T41" fmla="*/ 37 h 45"/>
                <a:gd name="T42" fmla="*/ 2 w 77"/>
                <a:gd name="T43" fmla="*/ 33 h 45"/>
                <a:gd name="T44" fmla="*/ 4 w 77"/>
                <a:gd name="T45" fmla="*/ 31 h 45"/>
                <a:gd name="T46" fmla="*/ 10 w 77"/>
                <a:gd name="T47" fmla="*/ 18 h 45"/>
                <a:gd name="T48" fmla="*/ 15 w 77"/>
                <a:gd name="T49" fmla="*/ 15 h 45"/>
                <a:gd name="T50" fmla="*/ 17 w 77"/>
                <a:gd name="T51" fmla="*/ 9 h 45"/>
                <a:gd name="T52" fmla="*/ 15 w 77"/>
                <a:gd name="T53" fmla="*/ 5 h 45"/>
                <a:gd name="T54" fmla="*/ 21 w 77"/>
                <a:gd name="T55" fmla="*/ 7 h 45"/>
                <a:gd name="T56" fmla="*/ 30 w 77"/>
                <a:gd name="T57" fmla="*/ 5 h 45"/>
                <a:gd name="T58" fmla="*/ 36 w 77"/>
                <a:gd name="T59" fmla="*/ 5 h 45"/>
                <a:gd name="T60" fmla="*/ 41 w 77"/>
                <a:gd name="T61" fmla="*/ 3 h 45"/>
                <a:gd name="T62" fmla="*/ 43 w 77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7" h="45">
                  <a:moveTo>
                    <a:pt x="43" y="0"/>
                  </a:moveTo>
                  <a:lnTo>
                    <a:pt x="45" y="3"/>
                  </a:lnTo>
                  <a:lnTo>
                    <a:pt x="47" y="5"/>
                  </a:lnTo>
                  <a:lnTo>
                    <a:pt x="49" y="3"/>
                  </a:lnTo>
                  <a:lnTo>
                    <a:pt x="51" y="3"/>
                  </a:lnTo>
                  <a:lnTo>
                    <a:pt x="56" y="7"/>
                  </a:lnTo>
                  <a:lnTo>
                    <a:pt x="60" y="9"/>
                  </a:lnTo>
                  <a:lnTo>
                    <a:pt x="58" y="11"/>
                  </a:lnTo>
                  <a:lnTo>
                    <a:pt x="58" y="15"/>
                  </a:lnTo>
                  <a:lnTo>
                    <a:pt x="60" y="17"/>
                  </a:lnTo>
                  <a:lnTo>
                    <a:pt x="64" y="17"/>
                  </a:lnTo>
                  <a:lnTo>
                    <a:pt x="66" y="15"/>
                  </a:lnTo>
                  <a:lnTo>
                    <a:pt x="69" y="18"/>
                  </a:lnTo>
                  <a:lnTo>
                    <a:pt x="71" y="17"/>
                  </a:lnTo>
                  <a:lnTo>
                    <a:pt x="75" y="17"/>
                  </a:lnTo>
                  <a:lnTo>
                    <a:pt x="77" y="18"/>
                  </a:lnTo>
                  <a:lnTo>
                    <a:pt x="73" y="22"/>
                  </a:lnTo>
                  <a:lnTo>
                    <a:pt x="75" y="28"/>
                  </a:lnTo>
                  <a:lnTo>
                    <a:pt x="68" y="30"/>
                  </a:lnTo>
                  <a:lnTo>
                    <a:pt x="68" y="35"/>
                  </a:lnTo>
                  <a:lnTo>
                    <a:pt x="64" y="33"/>
                  </a:lnTo>
                  <a:lnTo>
                    <a:pt x="62" y="33"/>
                  </a:lnTo>
                  <a:lnTo>
                    <a:pt x="54" y="31"/>
                  </a:lnTo>
                  <a:lnTo>
                    <a:pt x="54" y="37"/>
                  </a:lnTo>
                  <a:lnTo>
                    <a:pt x="51" y="43"/>
                  </a:lnTo>
                  <a:lnTo>
                    <a:pt x="49" y="39"/>
                  </a:lnTo>
                  <a:lnTo>
                    <a:pt x="43" y="37"/>
                  </a:lnTo>
                  <a:lnTo>
                    <a:pt x="43" y="33"/>
                  </a:lnTo>
                  <a:lnTo>
                    <a:pt x="39" y="30"/>
                  </a:lnTo>
                  <a:lnTo>
                    <a:pt x="34" y="41"/>
                  </a:lnTo>
                  <a:lnTo>
                    <a:pt x="30" y="39"/>
                  </a:lnTo>
                  <a:lnTo>
                    <a:pt x="23" y="45"/>
                  </a:lnTo>
                  <a:lnTo>
                    <a:pt x="19" y="43"/>
                  </a:lnTo>
                  <a:lnTo>
                    <a:pt x="19" y="39"/>
                  </a:lnTo>
                  <a:lnTo>
                    <a:pt x="17" y="37"/>
                  </a:lnTo>
                  <a:lnTo>
                    <a:pt x="15" y="33"/>
                  </a:lnTo>
                  <a:lnTo>
                    <a:pt x="13" y="31"/>
                  </a:lnTo>
                  <a:lnTo>
                    <a:pt x="10" y="30"/>
                  </a:lnTo>
                  <a:lnTo>
                    <a:pt x="6" y="33"/>
                  </a:lnTo>
                  <a:lnTo>
                    <a:pt x="8" y="37"/>
                  </a:lnTo>
                  <a:lnTo>
                    <a:pt x="4" y="39"/>
                  </a:lnTo>
                  <a:lnTo>
                    <a:pt x="0" y="37"/>
                  </a:lnTo>
                  <a:lnTo>
                    <a:pt x="0" y="35"/>
                  </a:lnTo>
                  <a:lnTo>
                    <a:pt x="2" y="33"/>
                  </a:lnTo>
                  <a:lnTo>
                    <a:pt x="4" y="35"/>
                  </a:lnTo>
                  <a:lnTo>
                    <a:pt x="4" y="31"/>
                  </a:lnTo>
                  <a:lnTo>
                    <a:pt x="4" y="26"/>
                  </a:lnTo>
                  <a:lnTo>
                    <a:pt x="10" y="18"/>
                  </a:lnTo>
                  <a:lnTo>
                    <a:pt x="11" y="18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17" y="9"/>
                  </a:lnTo>
                  <a:lnTo>
                    <a:pt x="13" y="7"/>
                  </a:lnTo>
                  <a:lnTo>
                    <a:pt x="15" y="5"/>
                  </a:lnTo>
                  <a:lnTo>
                    <a:pt x="21" y="5"/>
                  </a:lnTo>
                  <a:lnTo>
                    <a:pt x="21" y="7"/>
                  </a:lnTo>
                  <a:lnTo>
                    <a:pt x="25" y="7"/>
                  </a:lnTo>
                  <a:lnTo>
                    <a:pt x="30" y="5"/>
                  </a:lnTo>
                  <a:lnTo>
                    <a:pt x="32" y="5"/>
                  </a:lnTo>
                  <a:lnTo>
                    <a:pt x="36" y="5"/>
                  </a:lnTo>
                  <a:lnTo>
                    <a:pt x="39" y="5"/>
                  </a:lnTo>
                  <a:lnTo>
                    <a:pt x="41" y="3"/>
                  </a:lnTo>
                  <a:lnTo>
                    <a:pt x="39" y="2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103">
              <a:extLst>
                <a:ext uri="{FF2B5EF4-FFF2-40B4-BE49-F238E27FC236}">
                  <a16:creationId xmlns:a16="http://schemas.microsoft.com/office/drawing/2014/main" id="{BFAA278A-1D49-401B-A153-E22C3F685C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185363" y="7380879"/>
              <a:ext cx="1912506" cy="1774046"/>
            </a:xfrm>
            <a:custGeom>
              <a:avLst/>
              <a:gdLst>
                <a:gd name="T0" fmla="*/ 221 w 221"/>
                <a:gd name="T1" fmla="*/ 185 h 205"/>
                <a:gd name="T2" fmla="*/ 208 w 221"/>
                <a:gd name="T3" fmla="*/ 201 h 205"/>
                <a:gd name="T4" fmla="*/ 208 w 221"/>
                <a:gd name="T5" fmla="*/ 198 h 205"/>
                <a:gd name="T6" fmla="*/ 206 w 221"/>
                <a:gd name="T7" fmla="*/ 190 h 205"/>
                <a:gd name="T8" fmla="*/ 204 w 221"/>
                <a:gd name="T9" fmla="*/ 183 h 205"/>
                <a:gd name="T10" fmla="*/ 217 w 221"/>
                <a:gd name="T11" fmla="*/ 177 h 205"/>
                <a:gd name="T12" fmla="*/ 114 w 221"/>
                <a:gd name="T13" fmla="*/ 1 h 205"/>
                <a:gd name="T14" fmla="*/ 127 w 221"/>
                <a:gd name="T15" fmla="*/ 14 h 205"/>
                <a:gd name="T16" fmla="*/ 137 w 221"/>
                <a:gd name="T17" fmla="*/ 22 h 205"/>
                <a:gd name="T18" fmla="*/ 150 w 221"/>
                <a:gd name="T19" fmla="*/ 29 h 205"/>
                <a:gd name="T20" fmla="*/ 163 w 221"/>
                <a:gd name="T21" fmla="*/ 35 h 205"/>
                <a:gd name="T22" fmla="*/ 174 w 221"/>
                <a:gd name="T23" fmla="*/ 41 h 205"/>
                <a:gd name="T24" fmla="*/ 189 w 221"/>
                <a:gd name="T25" fmla="*/ 43 h 205"/>
                <a:gd name="T26" fmla="*/ 185 w 221"/>
                <a:gd name="T27" fmla="*/ 59 h 205"/>
                <a:gd name="T28" fmla="*/ 184 w 221"/>
                <a:gd name="T29" fmla="*/ 76 h 205"/>
                <a:gd name="T30" fmla="*/ 176 w 221"/>
                <a:gd name="T31" fmla="*/ 78 h 205"/>
                <a:gd name="T32" fmla="*/ 163 w 221"/>
                <a:gd name="T33" fmla="*/ 95 h 205"/>
                <a:gd name="T34" fmla="*/ 159 w 221"/>
                <a:gd name="T35" fmla="*/ 106 h 205"/>
                <a:gd name="T36" fmla="*/ 172 w 221"/>
                <a:gd name="T37" fmla="*/ 100 h 205"/>
                <a:gd name="T38" fmla="*/ 178 w 221"/>
                <a:gd name="T39" fmla="*/ 112 h 205"/>
                <a:gd name="T40" fmla="*/ 176 w 221"/>
                <a:gd name="T41" fmla="*/ 127 h 205"/>
                <a:gd name="T42" fmla="*/ 189 w 221"/>
                <a:gd name="T43" fmla="*/ 145 h 205"/>
                <a:gd name="T44" fmla="*/ 172 w 221"/>
                <a:gd name="T45" fmla="*/ 166 h 205"/>
                <a:gd name="T46" fmla="*/ 150 w 221"/>
                <a:gd name="T47" fmla="*/ 162 h 205"/>
                <a:gd name="T48" fmla="*/ 135 w 221"/>
                <a:gd name="T49" fmla="*/ 160 h 205"/>
                <a:gd name="T50" fmla="*/ 120 w 221"/>
                <a:gd name="T51" fmla="*/ 172 h 205"/>
                <a:gd name="T52" fmla="*/ 112 w 221"/>
                <a:gd name="T53" fmla="*/ 181 h 205"/>
                <a:gd name="T54" fmla="*/ 84 w 221"/>
                <a:gd name="T55" fmla="*/ 177 h 205"/>
                <a:gd name="T56" fmla="*/ 68 w 221"/>
                <a:gd name="T57" fmla="*/ 177 h 205"/>
                <a:gd name="T58" fmla="*/ 53 w 221"/>
                <a:gd name="T59" fmla="*/ 166 h 205"/>
                <a:gd name="T60" fmla="*/ 55 w 221"/>
                <a:gd name="T61" fmla="*/ 151 h 205"/>
                <a:gd name="T62" fmla="*/ 56 w 221"/>
                <a:gd name="T63" fmla="*/ 121 h 205"/>
                <a:gd name="T64" fmla="*/ 62 w 221"/>
                <a:gd name="T65" fmla="*/ 119 h 205"/>
                <a:gd name="T66" fmla="*/ 58 w 221"/>
                <a:gd name="T67" fmla="*/ 108 h 205"/>
                <a:gd name="T68" fmla="*/ 43 w 221"/>
                <a:gd name="T69" fmla="*/ 95 h 205"/>
                <a:gd name="T70" fmla="*/ 40 w 221"/>
                <a:gd name="T71" fmla="*/ 86 h 205"/>
                <a:gd name="T72" fmla="*/ 41 w 221"/>
                <a:gd name="T73" fmla="*/ 82 h 205"/>
                <a:gd name="T74" fmla="*/ 34 w 221"/>
                <a:gd name="T75" fmla="*/ 76 h 205"/>
                <a:gd name="T76" fmla="*/ 26 w 221"/>
                <a:gd name="T77" fmla="*/ 76 h 205"/>
                <a:gd name="T78" fmla="*/ 13 w 221"/>
                <a:gd name="T79" fmla="*/ 71 h 205"/>
                <a:gd name="T80" fmla="*/ 2 w 221"/>
                <a:gd name="T81" fmla="*/ 67 h 205"/>
                <a:gd name="T82" fmla="*/ 6 w 221"/>
                <a:gd name="T83" fmla="*/ 59 h 205"/>
                <a:gd name="T84" fmla="*/ 8 w 221"/>
                <a:gd name="T85" fmla="*/ 59 h 205"/>
                <a:gd name="T86" fmla="*/ 8 w 221"/>
                <a:gd name="T87" fmla="*/ 54 h 205"/>
                <a:gd name="T88" fmla="*/ 19 w 221"/>
                <a:gd name="T89" fmla="*/ 52 h 205"/>
                <a:gd name="T90" fmla="*/ 38 w 221"/>
                <a:gd name="T91" fmla="*/ 52 h 205"/>
                <a:gd name="T92" fmla="*/ 53 w 221"/>
                <a:gd name="T93" fmla="*/ 52 h 205"/>
                <a:gd name="T94" fmla="*/ 51 w 221"/>
                <a:gd name="T95" fmla="*/ 41 h 205"/>
                <a:gd name="T96" fmla="*/ 51 w 221"/>
                <a:gd name="T97" fmla="*/ 31 h 205"/>
                <a:gd name="T98" fmla="*/ 58 w 221"/>
                <a:gd name="T99" fmla="*/ 37 h 205"/>
                <a:gd name="T100" fmla="*/ 79 w 221"/>
                <a:gd name="T101" fmla="*/ 35 h 205"/>
                <a:gd name="T102" fmla="*/ 86 w 221"/>
                <a:gd name="T103" fmla="*/ 26 h 205"/>
                <a:gd name="T104" fmla="*/ 99 w 221"/>
                <a:gd name="T105" fmla="*/ 11 h 205"/>
                <a:gd name="T106" fmla="*/ 112 w 221"/>
                <a:gd name="T107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05">
                  <a:moveTo>
                    <a:pt x="217" y="170"/>
                  </a:moveTo>
                  <a:lnTo>
                    <a:pt x="219" y="170"/>
                  </a:lnTo>
                  <a:lnTo>
                    <a:pt x="219" y="173"/>
                  </a:lnTo>
                  <a:lnTo>
                    <a:pt x="219" y="179"/>
                  </a:lnTo>
                  <a:lnTo>
                    <a:pt x="221" y="185"/>
                  </a:lnTo>
                  <a:lnTo>
                    <a:pt x="219" y="194"/>
                  </a:lnTo>
                  <a:lnTo>
                    <a:pt x="219" y="198"/>
                  </a:lnTo>
                  <a:lnTo>
                    <a:pt x="217" y="203"/>
                  </a:lnTo>
                  <a:lnTo>
                    <a:pt x="213" y="205"/>
                  </a:lnTo>
                  <a:lnTo>
                    <a:pt x="208" y="201"/>
                  </a:lnTo>
                  <a:lnTo>
                    <a:pt x="208" y="201"/>
                  </a:lnTo>
                  <a:lnTo>
                    <a:pt x="210" y="200"/>
                  </a:lnTo>
                  <a:lnTo>
                    <a:pt x="210" y="200"/>
                  </a:lnTo>
                  <a:lnTo>
                    <a:pt x="210" y="198"/>
                  </a:lnTo>
                  <a:lnTo>
                    <a:pt x="208" y="198"/>
                  </a:lnTo>
                  <a:lnTo>
                    <a:pt x="208" y="196"/>
                  </a:lnTo>
                  <a:lnTo>
                    <a:pt x="206" y="194"/>
                  </a:lnTo>
                  <a:lnTo>
                    <a:pt x="204" y="192"/>
                  </a:lnTo>
                  <a:lnTo>
                    <a:pt x="206" y="192"/>
                  </a:lnTo>
                  <a:lnTo>
                    <a:pt x="206" y="190"/>
                  </a:lnTo>
                  <a:lnTo>
                    <a:pt x="204" y="188"/>
                  </a:lnTo>
                  <a:lnTo>
                    <a:pt x="202" y="187"/>
                  </a:lnTo>
                  <a:lnTo>
                    <a:pt x="204" y="187"/>
                  </a:lnTo>
                  <a:lnTo>
                    <a:pt x="206" y="185"/>
                  </a:lnTo>
                  <a:lnTo>
                    <a:pt x="204" y="183"/>
                  </a:lnTo>
                  <a:lnTo>
                    <a:pt x="206" y="179"/>
                  </a:lnTo>
                  <a:lnTo>
                    <a:pt x="212" y="177"/>
                  </a:lnTo>
                  <a:lnTo>
                    <a:pt x="213" y="175"/>
                  </a:lnTo>
                  <a:lnTo>
                    <a:pt x="215" y="177"/>
                  </a:lnTo>
                  <a:lnTo>
                    <a:pt x="217" y="177"/>
                  </a:lnTo>
                  <a:lnTo>
                    <a:pt x="217" y="175"/>
                  </a:lnTo>
                  <a:lnTo>
                    <a:pt x="215" y="172"/>
                  </a:lnTo>
                  <a:lnTo>
                    <a:pt x="217" y="170"/>
                  </a:lnTo>
                  <a:close/>
                  <a:moveTo>
                    <a:pt x="112" y="0"/>
                  </a:moveTo>
                  <a:lnTo>
                    <a:pt x="114" y="1"/>
                  </a:lnTo>
                  <a:lnTo>
                    <a:pt x="116" y="7"/>
                  </a:lnTo>
                  <a:lnTo>
                    <a:pt x="120" y="9"/>
                  </a:lnTo>
                  <a:lnTo>
                    <a:pt x="120" y="11"/>
                  </a:lnTo>
                  <a:lnTo>
                    <a:pt x="126" y="14"/>
                  </a:lnTo>
                  <a:lnTo>
                    <a:pt x="127" y="14"/>
                  </a:lnTo>
                  <a:lnTo>
                    <a:pt x="129" y="16"/>
                  </a:lnTo>
                  <a:lnTo>
                    <a:pt x="131" y="18"/>
                  </a:lnTo>
                  <a:lnTo>
                    <a:pt x="131" y="22"/>
                  </a:lnTo>
                  <a:lnTo>
                    <a:pt x="135" y="24"/>
                  </a:lnTo>
                  <a:lnTo>
                    <a:pt x="137" y="22"/>
                  </a:lnTo>
                  <a:lnTo>
                    <a:pt x="139" y="22"/>
                  </a:lnTo>
                  <a:lnTo>
                    <a:pt x="141" y="24"/>
                  </a:lnTo>
                  <a:lnTo>
                    <a:pt x="142" y="26"/>
                  </a:lnTo>
                  <a:lnTo>
                    <a:pt x="146" y="29"/>
                  </a:lnTo>
                  <a:lnTo>
                    <a:pt x="150" y="29"/>
                  </a:lnTo>
                  <a:lnTo>
                    <a:pt x="154" y="33"/>
                  </a:lnTo>
                  <a:lnTo>
                    <a:pt x="154" y="31"/>
                  </a:lnTo>
                  <a:lnTo>
                    <a:pt x="157" y="31"/>
                  </a:lnTo>
                  <a:lnTo>
                    <a:pt x="159" y="35"/>
                  </a:lnTo>
                  <a:lnTo>
                    <a:pt x="163" y="35"/>
                  </a:lnTo>
                  <a:lnTo>
                    <a:pt x="165" y="35"/>
                  </a:lnTo>
                  <a:lnTo>
                    <a:pt x="169" y="37"/>
                  </a:lnTo>
                  <a:lnTo>
                    <a:pt x="169" y="39"/>
                  </a:lnTo>
                  <a:lnTo>
                    <a:pt x="172" y="43"/>
                  </a:lnTo>
                  <a:lnTo>
                    <a:pt x="174" y="41"/>
                  </a:lnTo>
                  <a:lnTo>
                    <a:pt x="178" y="41"/>
                  </a:lnTo>
                  <a:lnTo>
                    <a:pt x="180" y="43"/>
                  </a:lnTo>
                  <a:lnTo>
                    <a:pt x="184" y="41"/>
                  </a:lnTo>
                  <a:lnTo>
                    <a:pt x="187" y="43"/>
                  </a:lnTo>
                  <a:lnTo>
                    <a:pt x="189" y="43"/>
                  </a:lnTo>
                  <a:lnTo>
                    <a:pt x="193" y="44"/>
                  </a:lnTo>
                  <a:lnTo>
                    <a:pt x="189" y="48"/>
                  </a:lnTo>
                  <a:lnTo>
                    <a:pt x="187" y="54"/>
                  </a:lnTo>
                  <a:lnTo>
                    <a:pt x="187" y="56"/>
                  </a:lnTo>
                  <a:lnTo>
                    <a:pt x="185" y="59"/>
                  </a:lnTo>
                  <a:lnTo>
                    <a:pt x="184" y="65"/>
                  </a:lnTo>
                  <a:lnTo>
                    <a:pt x="184" y="69"/>
                  </a:lnTo>
                  <a:lnTo>
                    <a:pt x="187" y="71"/>
                  </a:lnTo>
                  <a:lnTo>
                    <a:pt x="189" y="74"/>
                  </a:lnTo>
                  <a:lnTo>
                    <a:pt x="184" y="76"/>
                  </a:lnTo>
                  <a:lnTo>
                    <a:pt x="180" y="76"/>
                  </a:lnTo>
                  <a:lnTo>
                    <a:pt x="180" y="74"/>
                  </a:lnTo>
                  <a:lnTo>
                    <a:pt x="174" y="74"/>
                  </a:lnTo>
                  <a:lnTo>
                    <a:pt x="172" y="76"/>
                  </a:lnTo>
                  <a:lnTo>
                    <a:pt x="176" y="78"/>
                  </a:lnTo>
                  <a:lnTo>
                    <a:pt x="176" y="82"/>
                  </a:lnTo>
                  <a:lnTo>
                    <a:pt x="174" y="84"/>
                  </a:lnTo>
                  <a:lnTo>
                    <a:pt x="170" y="87"/>
                  </a:lnTo>
                  <a:lnTo>
                    <a:pt x="169" y="87"/>
                  </a:lnTo>
                  <a:lnTo>
                    <a:pt x="163" y="95"/>
                  </a:lnTo>
                  <a:lnTo>
                    <a:pt x="163" y="100"/>
                  </a:lnTo>
                  <a:lnTo>
                    <a:pt x="163" y="104"/>
                  </a:lnTo>
                  <a:lnTo>
                    <a:pt x="161" y="102"/>
                  </a:lnTo>
                  <a:lnTo>
                    <a:pt x="159" y="104"/>
                  </a:lnTo>
                  <a:lnTo>
                    <a:pt x="159" y="106"/>
                  </a:lnTo>
                  <a:lnTo>
                    <a:pt x="163" y="108"/>
                  </a:lnTo>
                  <a:lnTo>
                    <a:pt x="167" y="106"/>
                  </a:lnTo>
                  <a:lnTo>
                    <a:pt x="165" y="102"/>
                  </a:lnTo>
                  <a:lnTo>
                    <a:pt x="169" y="99"/>
                  </a:lnTo>
                  <a:lnTo>
                    <a:pt x="172" y="100"/>
                  </a:lnTo>
                  <a:lnTo>
                    <a:pt x="174" y="102"/>
                  </a:lnTo>
                  <a:lnTo>
                    <a:pt x="176" y="106"/>
                  </a:lnTo>
                  <a:lnTo>
                    <a:pt x="178" y="108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176" y="114"/>
                  </a:lnTo>
                  <a:lnTo>
                    <a:pt x="178" y="117"/>
                  </a:lnTo>
                  <a:lnTo>
                    <a:pt x="180" y="119"/>
                  </a:lnTo>
                  <a:lnTo>
                    <a:pt x="180" y="125"/>
                  </a:lnTo>
                  <a:lnTo>
                    <a:pt x="176" y="127"/>
                  </a:lnTo>
                  <a:lnTo>
                    <a:pt x="172" y="129"/>
                  </a:lnTo>
                  <a:lnTo>
                    <a:pt x="178" y="134"/>
                  </a:lnTo>
                  <a:lnTo>
                    <a:pt x="178" y="142"/>
                  </a:lnTo>
                  <a:lnTo>
                    <a:pt x="184" y="145"/>
                  </a:lnTo>
                  <a:lnTo>
                    <a:pt x="189" y="145"/>
                  </a:lnTo>
                  <a:lnTo>
                    <a:pt x="185" y="151"/>
                  </a:lnTo>
                  <a:lnTo>
                    <a:pt x="187" y="155"/>
                  </a:lnTo>
                  <a:lnTo>
                    <a:pt x="187" y="155"/>
                  </a:lnTo>
                  <a:lnTo>
                    <a:pt x="176" y="162"/>
                  </a:lnTo>
                  <a:lnTo>
                    <a:pt x="172" y="166"/>
                  </a:lnTo>
                  <a:lnTo>
                    <a:pt x="174" y="168"/>
                  </a:lnTo>
                  <a:lnTo>
                    <a:pt x="170" y="170"/>
                  </a:lnTo>
                  <a:lnTo>
                    <a:pt x="163" y="170"/>
                  </a:lnTo>
                  <a:lnTo>
                    <a:pt x="161" y="168"/>
                  </a:lnTo>
                  <a:lnTo>
                    <a:pt x="150" y="162"/>
                  </a:lnTo>
                  <a:lnTo>
                    <a:pt x="146" y="162"/>
                  </a:lnTo>
                  <a:lnTo>
                    <a:pt x="144" y="164"/>
                  </a:lnTo>
                  <a:lnTo>
                    <a:pt x="142" y="164"/>
                  </a:lnTo>
                  <a:lnTo>
                    <a:pt x="139" y="160"/>
                  </a:lnTo>
                  <a:lnTo>
                    <a:pt x="135" y="160"/>
                  </a:lnTo>
                  <a:lnTo>
                    <a:pt x="133" y="158"/>
                  </a:lnTo>
                  <a:lnTo>
                    <a:pt x="131" y="160"/>
                  </a:lnTo>
                  <a:lnTo>
                    <a:pt x="124" y="166"/>
                  </a:lnTo>
                  <a:lnTo>
                    <a:pt x="120" y="170"/>
                  </a:lnTo>
                  <a:lnTo>
                    <a:pt x="120" y="172"/>
                  </a:lnTo>
                  <a:lnTo>
                    <a:pt x="118" y="177"/>
                  </a:lnTo>
                  <a:lnTo>
                    <a:pt x="120" y="183"/>
                  </a:lnTo>
                  <a:lnTo>
                    <a:pt x="120" y="185"/>
                  </a:lnTo>
                  <a:lnTo>
                    <a:pt x="118" y="183"/>
                  </a:lnTo>
                  <a:lnTo>
                    <a:pt x="112" y="181"/>
                  </a:lnTo>
                  <a:lnTo>
                    <a:pt x="105" y="181"/>
                  </a:lnTo>
                  <a:lnTo>
                    <a:pt x="99" y="179"/>
                  </a:lnTo>
                  <a:lnTo>
                    <a:pt x="96" y="179"/>
                  </a:lnTo>
                  <a:lnTo>
                    <a:pt x="92" y="177"/>
                  </a:lnTo>
                  <a:lnTo>
                    <a:pt x="84" y="177"/>
                  </a:lnTo>
                  <a:lnTo>
                    <a:pt x="83" y="181"/>
                  </a:lnTo>
                  <a:lnTo>
                    <a:pt x="79" y="179"/>
                  </a:lnTo>
                  <a:lnTo>
                    <a:pt x="75" y="179"/>
                  </a:lnTo>
                  <a:lnTo>
                    <a:pt x="71" y="175"/>
                  </a:lnTo>
                  <a:lnTo>
                    <a:pt x="68" y="177"/>
                  </a:lnTo>
                  <a:lnTo>
                    <a:pt x="64" y="173"/>
                  </a:lnTo>
                  <a:lnTo>
                    <a:pt x="58" y="172"/>
                  </a:lnTo>
                  <a:lnTo>
                    <a:pt x="53" y="172"/>
                  </a:lnTo>
                  <a:lnTo>
                    <a:pt x="53" y="170"/>
                  </a:lnTo>
                  <a:lnTo>
                    <a:pt x="53" y="166"/>
                  </a:lnTo>
                  <a:lnTo>
                    <a:pt x="51" y="164"/>
                  </a:lnTo>
                  <a:lnTo>
                    <a:pt x="51" y="164"/>
                  </a:lnTo>
                  <a:lnTo>
                    <a:pt x="47" y="162"/>
                  </a:lnTo>
                  <a:lnTo>
                    <a:pt x="51" y="160"/>
                  </a:lnTo>
                  <a:lnTo>
                    <a:pt x="55" y="151"/>
                  </a:lnTo>
                  <a:lnTo>
                    <a:pt x="55" y="138"/>
                  </a:lnTo>
                  <a:lnTo>
                    <a:pt x="56" y="136"/>
                  </a:lnTo>
                  <a:lnTo>
                    <a:pt x="55" y="136"/>
                  </a:lnTo>
                  <a:lnTo>
                    <a:pt x="55" y="129"/>
                  </a:lnTo>
                  <a:lnTo>
                    <a:pt x="56" y="121"/>
                  </a:lnTo>
                  <a:lnTo>
                    <a:pt x="58" y="119"/>
                  </a:lnTo>
                  <a:lnTo>
                    <a:pt x="62" y="121"/>
                  </a:lnTo>
                  <a:lnTo>
                    <a:pt x="62" y="125"/>
                  </a:lnTo>
                  <a:lnTo>
                    <a:pt x="68" y="130"/>
                  </a:lnTo>
                  <a:lnTo>
                    <a:pt x="62" y="119"/>
                  </a:lnTo>
                  <a:lnTo>
                    <a:pt x="58" y="115"/>
                  </a:lnTo>
                  <a:lnTo>
                    <a:pt x="55" y="115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8" y="108"/>
                  </a:lnTo>
                  <a:lnTo>
                    <a:pt x="56" y="106"/>
                  </a:lnTo>
                  <a:lnTo>
                    <a:pt x="56" y="102"/>
                  </a:lnTo>
                  <a:lnTo>
                    <a:pt x="53" y="100"/>
                  </a:lnTo>
                  <a:lnTo>
                    <a:pt x="49" y="100"/>
                  </a:lnTo>
                  <a:lnTo>
                    <a:pt x="43" y="95"/>
                  </a:lnTo>
                  <a:lnTo>
                    <a:pt x="41" y="95"/>
                  </a:lnTo>
                  <a:lnTo>
                    <a:pt x="40" y="93"/>
                  </a:lnTo>
                  <a:lnTo>
                    <a:pt x="41" y="89"/>
                  </a:lnTo>
                  <a:lnTo>
                    <a:pt x="41" y="86"/>
                  </a:lnTo>
                  <a:lnTo>
                    <a:pt x="40" y="86"/>
                  </a:lnTo>
                  <a:lnTo>
                    <a:pt x="41" y="84"/>
                  </a:lnTo>
                  <a:lnTo>
                    <a:pt x="45" y="84"/>
                  </a:lnTo>
                  <a:lnTo>
                    <a:pt x="47" y="84"/>
                  </a:lnTo>
                  <a:lnTo>
                    <a:pt x="45" y="82"/>
                  </a:lnTo>
                  <a:lnTo>
                    <a:pt x="41" y="82"/>
                  </a:lnTo>
                  <a:lnTo>
                    <a:pt x="38" y="84"/>
                  </a:lnTo>
                  <a:lnTo>
                    <a:pt x="36" y="84"/>
                  </a:lnTo>
                  <a:lnTo>
                    <a:pt x="34" y="80"/>
                  </a:lnTo>
                  <a:lnTo>
                    <a:pt x="36" y="76"/>
                  </a:lnTo>
                  <a:lnTo>
                    <a:pt x="34" y="76"/>
                  </a:lnTo>
                  <a:lnTo>
                    <a:pt x="32" y="76"/>
                  </a:lnTo>
                  <a:lnTo>
                    <a:pt x="30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26" y="76"/>
                  </a:lnTo>
                  <a:lnTo>
                    <a:pt x="23" y="74"/>
                  </a:lnTo>
                  <a:lnTo>
                    <a:pt x="21" y="74"/>
                  </a:lnTo>
                  <a:lnTo>
                    <a:pt x="21" y="72"/>
                  </a:lnTo>
                  <a:lnTo>
                    <a:pt x="15" y="69"/>
                  </a:lnTo>
                  <a:lnTo>
                    <a:pt x="13" y="71"/>
                  </a:lnTo>
                  <a:lnTo>
                    <a:pt x="10" y="69"/>
                  </a:lnTo>
                  <a:lnTo>
                    <a:pt x="6" y="72"/>
                  </a:lnTo>
                  <a:lnTo>
                    <a:pt x="8" y="69"/>
                  </a:lnTo>
                  <a:lnTo>
                    <a:pt x="6" y="67"/>
                  </a:lnTo>
                  <a:lnTo>
                    <a:pt x="2" y="67"/>
                  </a:lnTo>
                  <a:lnTo>
                    <a:pt x="2" y="65"/>
                  </a:lnTo>
                  <a:lnTo>
                    <a:pt x="6" y="63"/>
                  </a:lnTo>
                  <a:lnTo>
                    <a:pt x="8" y="63"/>
                  </a:lnTo>
                  <a:lnTo>
                    <a:pt x="8" y="61"/>
                  </a:lnTo>
                  <a:lnTo>
                    <a:pt x="6" y="59"/>
                  </a:lnTo>
                  <a:lnTo>
                    <a:pt x="4" y="63"/>
                  </a:lnTo>
                  <a:lnTo>
                    <a:pt x="2" y="59"/>
                  </a:lnTo>
                  <a:lnTo>
                    <a:pt x="4" y="59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4" y="57"/>
                  </a:lnTo>
                  <a:lnTo>
                    <a:pt x="2" y="59"/>
                  </a:lnTo>
                  <a:lnTo>
                    <a:pt x="0" y="57"/>
                  </a:lnTo>
                  <a:lnTo>
                    <a:pt x="2" y="54"/>
                  </a:lnTo>
                  <a:lnTo>
                    <a:pt x="8" y="54"/>
                  </a:lnTo>
                  <a:lnTo>
                    <a:pt x="10" y="52"/>
                  </a:lnTo>
                  <a:lnTo>
                    <a:pt x="13" y="52"/>
                  </a:lnTo>
                  <a:lnTo>
                    <a:pt x="15" y="52"/>
                  </a:lnTo>
                  <a:lnTo>
                    <a:pt x="17" y="50"/>
                  </a:lnTo>
                  <a:lnTo>
                    <a:pt x="19" y="52"/>
                  </a:lnTo>
                  <a:lnTo>
                    <a:pt x="21" y="48"/>
                  </a:lnTo>
                  <a:lnTo>
                    <a:pt x="26" y="48"/>
                  </a:lnTo>
                  <a:lnTo>
                    <a:pt x="28" y="48"/>
                  </a:lnTo>
                  <a:lnTo>
                    <a:pt x="34" y="54"/>
                  </a:lnTo>
                  <a:lnTo>
                    <a:pt x="38" y="52"/>
                  </a:lnTo>
                  <a:lnTo>
                    <a:pt x="38" y="52"/>
                  </a:lnTo>
                  <a:lnTo>
                    <a:pt x="41" y="52"/>
                  </a:lnTo>
                  <a:lnTo>
                    <a:pt x="43" y="52"/>
                  </a:lnTo>
                  <a:lnTo>
                    <a:pt x="45" y="52"/>
                  </a:lnTo>
                  <a:lnTo>
                    <a:pt x="53" y="52"/>
                  </a:lnTo>
                  <a:lnTo>
                    <a:pt x="51" y="50"/>
                  </a:lnTo>
                  <a:lnTo>
                    <a:pt x="49" y="46"/>
                  </a:lnTo>
                  <a:lnTo>
                    <a:pt x="51" y="44"/>
                  </a:lnTo>
                  <a:lnTo>
                    <a:pt x="49" y="43"/>
                  </a:lnTo>
                  <a:lnTo>
                    <a:pt x="51" y="41"/>
                  </a:lnTo>
                  <a:lnTo>
                    <a:pt x="45" y="35"/>
                  </a:lnTo>
                  <a:lnTo>
                    <a:pt x="45" y="33"/>
                  </a:lnTo>
                  <a:lnTo>
                    <a:pt x="45" y="29"/>
                  </a:lnTo>
                  <a:lnTo>
                    <a:pt x="47" y="31"/>
                  </a:lnTo>
                  <a:lnTo>
                    <a:pt x="51" y="31"/>
                  </a:lnTo>
                  <a:lnTo>
                    <a:pt x="53" y="29"/>
                  </a:lnTo>
                  <a:lnTo>
                    <a:pt x="56" y="31"/>
                  </a:lnTo>
                  <a:lnTo>
                    <a:pt x="55" y="33"/>
                  </a:lnTo>
                  <a:lnTo>
                    <a:pt x="56" y="35"/>
                  </a:lnTo>
                  <a:lnTo>
                    <a:pt x="58" y="37"/>
                  </a:lnTo>
                  <a:lnTo>
                    <a:pt x="60" y="37"/>
                  </a:lnTo>
                  <a:lnTo>
                    <a:pt x="64" y="37"/>
                  </a:lnTo>
                  <a:lnTo>
                    <a:pt x="69" y="39"/>
                  </a:lnTo>
                  <a:lnTo>
                    <a:pt x="75" y="37"/>
                  </a:lnTo>
                  <a:lnTo>
                    <a:pt x="79" y="35"/>
                  </a:lnTo>
                  <a:lnTo>
                    <a:pt x="75" y="33"/>
                  </a:lnTo>
                  <a:lnTo>
                    <a:pt x="75" y="31"/>
                  </a:lnTo>
                  <a:lnTo>
                    <a:pt x="77" y="29"/>
                  </a:lnTo>
                  <a:lnTo>
                    <a:pt x="83" y="26"/>
                  </a:lnTo>
                  <a:lnTo>
                    <a:pt x="86" y="26"/>
                  </a:lnTo>
                  <a:lnTo>
                    <a:pt x="88" y="26"/>
                  </a:lnTo>
                  <a:lnTo>
                    <a:pt x="94" y="24"/>
                  </a:lnTo>
                  <a:lnTo>
                    <a:pt x="94" y="22"/>
                  </a:lnTo>
                  <a:lnTo>
                    <a:pt x="99" y="18"/>
                  </a:lnTo>
                  <a:lnTo>
                    <a:pt x="99" y="11"/>
                  </a:lnTo>
                  <a:lnTo>
                    <a:pt x="99" y="7"/>
                  </a:lnTo>
                  <a:lnTo>
                    <a:pt x="99" y="3"/>
                  </a:lnTo>
                  <a:lnTo>
                    <a:pt x="105" y="1"/>
                  </a:lnTo>
                  <a:lnTo>
                    <a:pt x="107" y="3"/>
                  </a:lnTo>
                  <a:lnTo>
                    <a:pt x="112" y="0"/>
                  </a:lnTo>
                  <a:lnTo>
                    <a:pt x="11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105">
              <a:extLst>
                <a:ext uri="{FF2B5EF4-FFF2-40B4-BE49-F238E27FC236}">
                  <a16:creationId xmlns:a16="http://schemas.microsoft.com/office/drawing/2014/main" id="{503E484E-C036-4507-BE70-F558FF3433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673828" y="8125113"/>
              <a:ext cx="1670201" cy="1869235"/>
            </a:xfrm>
            <a:custGeom>
              <a:avLst/>
              <a:gdLst>
                <a:gd name="T0" fmla="*/ 142 w 193"/>
                <a:gd name="T1" fmla="*/ 202 h 216"/>
                <a:gd name="T2" fmla="*/ 141 w 193"/>
                <a:gd name="T3" fmla="*/ 216 h 216"/>
                <a:gd name="T4" fmla="*/ 120 w 193"/>
                <a:gd name="T5" fmla="*/ 207 h 216"/>
                <a:gd name="T6" fmla="*/ 99 w 193"/>
                <a:gd name="T7" fmla="*/ 194 h 216"/>
                <a:gd name="T8" fmla="*/ 111 w 193"/>
                <a:gd name="T9" fmla="*/ 187 h 216"/>
                <a:gd name="T10" fmla="*/ 137 w 193"/>
                <a:gd name="T11" fmla="*/ 185 h 216"/>
                <a:gd name="T12" fmla="*/ 45 w 193"/>
                <a:gd name="T13" fmla="*/ 125 h 216"/>
                <a:gd name="T14" fmla="*/ 53 w 193"/>
                <a:gd name="T15" fmla="*/ 136 h 216"/>
                <a:gd name="T16" fmla="*/ 51 w 193"/>
                <a:gd name="T17" fmla="*/ 158 h 216"/>
                <a:gd name="T18" fmla="*/ 43 w 193"/>
                <a:gd name="T19" fmla="*/ 164 h 216"/>
                <a:gd name="T20" fmla="*/ 36 w 193"/>
                <a:gd name="T21" fmla="*/ 172 h 216"/>
                <a:gd name="T22" fmla="*/ 34 w 193"/>
                <a:gd name="T23" fmla="*/ 151 h 216"/>
                <a:gd name="T24" fmla="*/ 32 w 193"/>
                <a:gd name="T25" fmla="*/ 142 h 216"/>
                <a:gd name="T26" fmla="*/ 28 w 193"/>
                <a:gd name="T27" fmla="*/ 127 h 216"/>
                <a:gd name="T28" fmla="*/ 28 w 193"/>
                <a:gd name="T29" fmla="*/ 121 h 216"/>
                <a:gd name="T30" fmla="*/ 28 w 193"/>
                <a:gd name="T31" fmla="*/ 123 h 216"/>
                <a:gd name="T32" fmla="*/ 71 w 193"/>
                <a:gd name="T33" fmla="*/ 99 h 216"/>
                <a:gd name="T34" fmla="*/ 62 w 193"/>
                <a:gd name="T35" fmla="*/ 89 h 216"/>
                <a:gd name="T36" fmla="*/ 62 w 193"/>
                <a:gd name="T37" fmla="*/ 86 h 216"/>
                <a:gd name="T38" fmla="*/ 96 w 193"/>
                <a:gd name="T39" fmla="*/ 7 h 216"/>
                <a:gd name="T40" fmla="*/ 111 w 193"/>
                <a:gd name="T41" fmla="*/ 20 h 216"/>
                <a:gd name="T42" fmla="*/ 101 w 193"/>
                <a:gd name="T43" fmla="*/ 31 h 216"/>
                <a:gd name="T44" fmla="*/ 90 w 193"/>
                <a:gd name="T45" fmla="*/ 41 h 216"/>
                <a:gd name="T46" fmla="*/ 92 w 193"/>
                <a:gd name="T47" fmla="*/ 59 h 216"/>
                <a:gd name="T48" fmla="*/ 118 w 193"/>
                <a:gd name="T49" fmla="*/ 82 h 216"/>
                <a:gd name="T50" fmla="*/ 124 w 193"/>
                <a:gd name="T51" fmla="*/ 95 h 216"/>
                <a:gd name="T52" fmla="*/ 141 w 193"/>
                <a:gd name="T53" fmla="*/ 106 h 216"/>
                <a:gd name="T54" fmla="*/ 155 w 193"/>
                <a:gd name="T55" fmla="*/ 112 h 216"/>
                <a:gd name="T56" fmla="*/ 163 w 193"/>
                <a:gd name="T57" fmla="*/ 119 h 216"/>
                <a:gd name="T58" fmla="*/ 193 w 193"/>
                <a:gd name="T59" fmla="*/ 138 h 216"/>
                <a:gd name="T60" fmla="*/ 191 w 193"/>
                <a:gd name="T61" fmla="*/ 149 h 216"/>
                <a:gd name="T62" fmla="*/ 185 w 193"/>
                <a:gd name="T63" fmla="*/ 142 h 216"/>
                <a:gd name="T64" fmla="*/ 170 w 193"/>
                <a:gd name="T65" fmla="*/ 136 h 216"/>
                <a:gd name="T66" fmla="*/ 167 w 193"/>
                <a:gd name="T67" fmla="*/ 149 h 216"/>
                <a:gd name="T68" fmla="*/ 172 w 193"/>
                <a:gd name="T69" fmla="*/ 158 h 216"/>
                <a:gd name="T70" fmla="*/ 169 w 193"/>
                <a:gd name="T71" fmla="*/ 170 h 216"/>
                <a:gd name="T72" fmla="*/ 159 w 193"/>
                <a:gd name="T73" fmla="*/ 192 h 216"/>
                <a:gd name="T74" fmla="*/ 152 w 193"/>
                <a:gd name="T75" fmla="*/ 183 h 216"/>
                <a:gd name="T76" fmla="*/ 157 w 193"/>
                <a:gd name="T77" fmla="*/ 173 h 216"/>
                <a:gd name="T78" fmla="*/ 154 w 193"/>
                <a:gd name="T79" fmla="*/ 158 h 216"/>
                <a:gd name="T80" fmla="*/ 142 w 193"/>
                <a:gd name="T81" fmla="*/ 145 h 216"/>
                <a:gd name="T82" fmla="*/ 137 w 193"/>
                <a:gd name="T83" fmla="*/ 136 h 216"/>
                <a:gd name="T84" fmla="*/ 127 w 193"/>
                <a:gd name="T85" fmla="*/ 130 h 216"/>
                <a:gd name="T86" fmla="*/ 112 w 193"/>
                <a:gd name="T87" fmla="*/ 121 h 216"/>
                <a:gd name="T88" fmla="*/ 99 w 193"/>
                <a:gd name="T89" fmla="*/ 117 h 216"/>
                <a:gd name="T90" fmla="*/ 81 w 193"/>
                <a:gd name="T91" fmla="*/ 97 h 216"/>
                <a:gd name="T92" fmla="*/ 64 w 193"/>
                <a:gd name="T93" fmla="*/ 84 h 216"/>
                <a:gd name="T94" fmla="*/ 56 w 193"/>
                <a:gd name="T95" fmla="*/ 67 h 216"/>
                <a:gd name="T96" fmla="*/ 36 w 193"/>
                <a:gd name="T97" fmla="*/ 56 h 216"/>
                <a:gd name="T98" fmla="*/ 13 w 193"/>
                <a:gd name="T99" fmla="*/ 65 h 216"/>
                <a:gd name="T100" fmla="*/ 0 w 193"/>
                <a:gd name="T101" fmla="*/ 43 h 216"/>
                <a:gd name="T102" fmla="*/ 4 w 193"/>
                <a:gd name="T103" fmla="*/ 28 h 216"/>
                <a:gd name="T104" fmla="*/ 26 w 193"/>
                <a:gd name="T105" fmla="*/ 13 h 216"/>
                <a:gd name="T106" fmla="*/ 41 w 193"/>
                <a:gd name="T107" fmla="*/ 20 h 216"/>
                <a:gd name="T108" fmla="*/ 55 w 193"/>
                <a:gd name="T109" fmla="*/ 13 h 216"/>
                <a:gd name="T110" fmla="*/ 77 w 193"/>
                <a:gd name="T111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3" h="216">
                  <a:moveTo>
                    <a:pt x="146" y="183"/>
                  </a:moveTo>
                  <a:lnTo>
                    <a:pt x="148" y="187"/>
                  </a:lnTo>
                  <a:lnTo>
                    <a:pt x="148" y="190"/>
                  </a:lnTo>
                  <a:lnTo>
                    <a:pt x="144" y="194"/>
                  </a:lnTo>
                  <a:lnTo>
                    <a:pt x="142" y="202"/>
                  </a:lnTo>
                  <a:lnTo>
                    <a:pt x="144" y="205"/>
                  </a:lnTo>
                  <a:lnTo>
                    <a:pt x="144" y="209"/>
                  </a:lnTo>
                  <a:lnTo>
                    <a:pt x="144" y="211"/>
                  </a:lnTo>
                  <a:lnTo>
                    <a:pt x="144" y="216"/>
                  </a:lnTo>
                  <a:lnTo>
                    <a:pt x="141" y="216"/>
                  </a:lnTo>
                  <a:lnTo>
                    <a:pt x="133" y="213"/>
                  </a:lnTo>
                  <a:lnTo>
                    <a:pt x="131" y="211"/>
                  </a:lnTo>
                  <a:lnTo>
                    <a:pt x="129" y="207"/>
                  </a:lnTo>
                  <a:lnTo>
                    <a:pt x="127" y="209"/>
                  </a:lnTo>
                  <a:lnTo>
                    <a:pt x="120" y="207"/>
                  </a:lnTo>
                  <a:lnTo>
                    <a:pt x="116" y="203"/>
                  </a:lnTo>
                  <a:lnTo>
                    <a:pt x="112" y="202"/>
                  </a:lnTo>
                  <a:lnTo>
                    <a:pt x="107" y="198"/>
                  </a:lnTo>
                  <a:lnTo>
                    <a:pt x="103" y="198"/>
                  </a:lnTo>
                  <a:lnTo>
                    <a:pt x="99" y="194"/>
                  </a:lnTo>
                  <a:lnTo>
                    <a:pt x="99" y="188"/>
                  </a:lnTo>
                  <a:lnTo>
                    <a:pt x="103" y="187"/>
                  </a:lnTo>
                  <a:lnTo>
                    <a:pt x="105" y="188"/>
                  </a:lnTo>
                  <a:lnTo>
                    <a:pt x="107" y="187"/>
                  </a:lnTo>
                  <a:lnTo>
                    <a:pt x="111" y="187"/>
                  </a:lnTo>
                  <a:lnTo>
                    <a:pt x="114" y="188"/>
                  </a:lnTo>
                  <a:lnTo>
                    <a:pt x="118" y="190"/>
                  </a:lnTo>
                  <a:lnTo>
                    <a:pt x="126" y="188"/>
                  </a:lnTo>
                  <a:lnTo>
                    <a:pt x="133" y="188"/>
                  </a:lnTo>
                  <a:lnTo>
                    <a:pt x="137" y="185"/>
                  </a:lnTo>
                  <a:lnTo>
                    <a:pt x="141" y="187"/>
                  </a:lnTo>
                  <a:lnTo>
                    <a:pt x="142" y="187"/>
                  </a:lnTo>
                  <a:lnTo>
                    <a:pt x="146" y="183"/>
                  </a:lnTo>
                  <a:close/>
                  <a:moveTo>
                    <a:pt x="43" y="123"/>
                  </a:moveTo>
                  <a:lnTo>
                    <a:pt x="45" y="125"/>
                  </a:lnTo>
                  <a:lnTo>
                    <a:pt x="47" y="123"/>
                  </a:lnTo>
                  <a:lnTo>
                    <a:pt x="49" y="127"/>
                  </a:lnTo>
                  <a:lnTo>
                    <a:pt x="51" y="130"/>
                  </a:lnTo>
                  <a:lnTo>
                    <a:pt x="53" y="134"/>
                  </a:lnTo>
                  <a:lnTo>
                    <a:pt x="53" y="136"/>
                  </a:lnTo>
                  <a:lnTo>
                    <a:pt x="49" y="140"/>
                  </a:lnTo>
                  <a:lnTo>
                    <a:pt x="53" y="144"/>
                  </a:lnTo>
                  <a:lnTo>
                    <a:pt x="51" y="149"/>
                  </a:lnTo>
                  <a:lnTo>
                    <a:pt x="53" y="157"/>
                  </a:lnTo>
                  <a:lnTo>
                    <a:pt x="51" y="158"/>
                  </a:lnTo>
                  <a:lnTo>
                    <a:pt x="51" y="164"/>
                  </a:lnTo>
                  <a:lnTo>
                    <a:pt x="51" y="166"/>
                  </a:lnTo>
                  <a:lnTo>
                    <a:pt x="49" y="166"/>
                  </a:lnTo>
                  <a:lnTo>
                    <a:pt x="47" y="164"/>
                  </a:lnTo>
                  <a:lnTo>
                    <a:pt x="43" y="164"/>
                  </a:lnTo>
                  <a:lnTo>
                    <a:pt x="41" y="166"/>
                  </a:lnTo>
                  <a:lnTo>
                    <a:pt x="41" y="170"/>
                  </a:lnTo>
                  <a:lnTo>
                    <a:pt x="40" y="172"/>
                  </a:lnTo>
                  <a:lnTo>
                    <a:pt x="38" y="170"/>
                  </a:lnTo>
                  <a:lnTo>
                    <a:pt x="36" y="172"/>
                  </a:lnTo>
                  <a:lnTo>
                    <a:pt x="34" y="168"/>
                  </a:lnTo>
                  <a:lnTo>
                    <a:pt x="32" y="162"/>
                  </a:lnTo>
                  <a:lnTo>
                    <a:pt x="30" y="158"/>
                  </a:lnTo>
                  <a:lnTo>
                    <a:pt x="32" y="153"/>
                  </a:lnTo>
                  <a:lnTo>
                    <a:pt x="34" y="151"/>
                  </a:lnTo>
                  <a:lnTo>
                    <a:pt x="34" y="149"/>
                  </a:lnTo>
                  <a:lnTo>
                    <a:pt x="30" y="149"/>
                  </a:lnTo>
                  <a:lnTo>
                    <a:pt x="30" y="147"/>
                  </a:lnTo>
                  <a:lnTo>
                    <a:pt x="32" y="145"/>
                  </a:lnTo>
                  <a:lnTo>
                    <a:pt x="32" y="142"/>
                  </a:lnTo>
                  <a:lnTo>
                    <a:pt x="30" y="140"/>
                  </a:lnTo>
                  <a:lnTo>
                    <a:pt x="30" y="136"/>
                  </a:lnTo>
                  <a:lnTo>
                    <a:pt x="26" y="134"/>
                  </a:lnTo>
                  <a:lnTo>
                    <a:pt x="28" y="130"/>
                  </a:lnTo>
                  <a:lnTo>
                    <a:pt x="28" y="127"/>
                  </a:lnTo>
                  <a:lnTo>
                    <a:pt x="32" y="130"/>
                  </a:lnTo>
                  <a:lnTo>
                    <a:pt x="34" y="130"/>
                  </a:lnTo>
                  <a:lnTo>
                    <a:pt x="40" y="123"/>
                  </a:lnTo>
                  <a:lnTo>
                    <a:pt x="43" y="123"/>
                  </a:lnTo>
                  <a:close/>
                  <a:moveTo>
                    <a:pt x="28" y="121"/>
                  </a:moveTo>
                  <a:lnTo>
                    <a:pt x="30" y="123"/>
                  </a:lnTo>
                  <a:lnTo>
                    <a:pt x="28" y="123"/>
                  </a:lnTo>
                  <a:lnTo>
                    <a:pt x="28" y="125"/>
                  </a:lnTo>
                  <a:lnTo>
                    <a:pt x="28" y="125"/>
                  </a:lnTo>
                  <a:lnTo>
                    <a:pt x="28" y="123"/>
                  </a:lnTo>
                  <a:lnTo>
                    <a:pt x="28" y="123"/>
                  </a:lnTo>
                  <a:lnTo>
                    <a:pt x="28" y="121"/>
                  </a:lnTo>
                  <a:close/>
                  <a:moveTo>
                    <a:pt x="71" y="97"/>
                  </a:moveTo>
                  <a:lnTo>
                    <a:pt x="73" y="99"/>
                  </a:lnTo>
                  <a:lnTo>
                    <a:pt x="71" y="99"/>
                  </a:lnTo>
                  <a:lnTo>
                    <a:pt x="71" y="97"/>
                  </a:lnTo>
                  <a:close/>
                  <a:moveTo>
                    <a:pt x="62" y="86"/>
                  </a:moveTo>
                  <a:lnTo>
                    <a:pt x="64" y="87"/>
                  </a:lnTo>
                  <a:lnTo>
                    <a:pt x="64" y="89"/>
                  </a:lnTo>
                  <a:lnTo>
                    <a:pt x="62" y="89"/>
                  </a:lnTo>
                  <a:lnTo>
                    <a:pt x="58" y="91"/>
                  </a:lnTo>
                  <a:lnTo>
                    <a:pt x="56" y="89"/>
                  </a:lnTo>
                  <a:lnTo>
                    <a:pt x="58" y="87"/>
                  </a:lnTo>
                  <a:lnTo>
                    <a:pt x="60" y="87"/>
                  </a:lnTo>
                  <a:lnTo>
                    <a:pt x="62" y="86"/>
                  </a:lnTo>
                  <a:close/>
                  <a:moveTo>
                    <a:pt x="77" y="0"/>
                  </a:moveTo>
                  <a:lnTo>
                    <a:pt x="81" y="0"/>
                  </a:lnTo>
                  <a:lnTo>
                    <a:pt x="86" y="0"/>
                  </a:lnTo>
                  <a:lnTo>
                    <a:pt x="86" y="3"/>
                  </a:lnTo>
                  <a:lnTo>
                    <a:pt x="96" y="7"/>
                  </a:lnTo>
                  <a:lnTo>
                    <a:pt x="105" y="11"/>
                  </a:lnTo>
                  <a:lnTo>
                    <a:pt x="111" y="9"/>
                  </a:lnTo>
                  <a:lnTo>
                    <a:pt x="112" y="11"/>
                  </a:lnTo>
                  <a:lnTo>
                    <a:pt x="109" y="16"/>
                  </a:lnTo>
                  <a:lnTo>
                    <a:pt x="111" y="20"/>
                  </a:lnTo>
                  <a:lnTo>
                    <a:pt x="109" y="24"/>
                  </a:lnTo>
                  <a:lnTo>
                    <a:pt x="109" y="29"/>
                  </a:lnTo>
                  <a:lnTo>
                    <a:pt x="105" y="28"/>
                  </a:lnTo>
                  <a:lnTo>
                    <a:pt x="103" y="29"/>
                  </a:lnTo>
                  <a:lnTo>
                    <a:pt x="101" y="31"/>
                  </a:lnTo>
                  <a:lnTo>
                    <a:pt x="98" y="31"/>
                  </a:lnTo>
                  <a:lnTo>
                    <a:pt x="94" y="35"/>
                  </a:lnTo>
                  <a:lnTo>
                    <a:pt x="90" y="35"/>
                  </a:lnTo>
                  <a:lnTo>
                    <a:pt x="88" y="37"/>
                  </a:lnTo>
                  <a:lnTo>
                    <a:pt x="90" y="41"/>
                  </a:lnTo>
                  <a:lnTo>
                    <a:pt x="92" y="44"/>
                  </a:lnTo>
                  <a:lnTo>
                    <a:pt x="90" y="48"/>
                  </a:lnTo>
                  <a:lnTo>
                    <a:pt x="88" y="50"/>
                  </a:lnTo>
                  <a:lnTo>
                    <a:pt x="90" y="54"/>
                  </a:lnTo>
                  <a:lnTo>
                    <a:pt x="92" y="59"/>
                  </a:lnTo>
                  <a:lnTo>
                    <a:pt x="92" y="61"/>
                  </a:lnTo>
                  <a:lnTo>
                    <a:pt x="99" y="65"/>
                  </a:lnTo>
                  <a:lnTo>
                    <a:pt x="105" y="67"/>
                  </a:lnTo>
                  <a:lnTo>
                    <a:pt x="107" y="71"/>
                  </a:lnTo>
                  <a:lnTo>
                    <a:pt x="118" y="82"/>
                  </a:lnTo>
                  <a:lnTo>
                    <a:pt x="118" y="84"/>
                  </a:lnTo>
                  <a:lnTo>
                    <a:pt x="118" y="86"/>
                  </a:lnTo>
                  <a:lnTo>
                    <a:pt x="120" y="89"/>
                  </a:lnTo>
                  <a:lnTo>
                    <a:pt x="122" y="91"/>
                  </a:lnTo>
                  <a:lnTo>
                    <a:pt x="124" y="95"/>
                  </a:lnTo>
                  <a:lnTo>
                    <a:pt x="127" y="99"/>
                  </a:lnTo>
                  <a:lnTo>
                    <a:pt x="131" y="102"/>
                  </a:lnTo>
                  <a:lnTo>
                    <a:pt x="135" y="104"/>
                  </a:lnTo>
                  <a:lnTo>
                    <a:pt x="137" y="106"/>
                  </a:lnTo>
                  <a:lnTo>
                    <a:pt x="141" y="106"/>
                  </a:lnTo>
                  <a:lnTo>
                    <a:pt x="146" y="106"/>
                  </a:lnTo>
                  <a:lnTo>
                    <a:pt x="148" y="108"/>
                  </a:lnTo>
                  <a:lnTo>
                    <a:pt x="154" y="106"/>
                  </a:lnTo>
                  <a:lnTo>
                    <a:pt x="155" y="108"/>
                  </a:lnTo>
                  <a:lnTo>
                    <a:pt x="155" y="112"/>
                  </a:lnTo>
                  <a:lnTo>
                    <a:pt x="152" y="114"/>
                  </a:lnTo>
                  <a:lnTo>
                    <a:pt x="150" y="115"/>
                  </a:lnTo>
                  <a:lnTo>
                    <a:pt x="152" y="117"/>
                  </a:lnTo>
                  <a:lnTo>
                    <a:pt x="155" y="117"/>
                  </a:lnTo>
                  <a:lnTo>
                    <a:pt x="163" y="119"/>
                  </a:lnTo>
                  <a:lnTo>
                    <a:pt x="176" y="127"/>
                  </a:lnTo>
                  <a:lnTo>
                    <a:pt x="182" y="130"/>
                  </a:lnTo>
                  <a:lnTo>
                    <a:pt x="184" y="134"/>
                  </a:lnTo>
                  <a:lnTo>
                    <a:pt x="189" y="136"/>
                  </a:lnTo>
                  <a:lnTo>
                    <a:pt x="193" y="138"/>
                  </a:lnTo>
                  <a:lnTo>
                    <a:pt x="193" y="140"/>
                  </a:lnTo>
                  <a:lnTo>
                    <a:pt x="193" y="144"/>
                  </a:lnTo>
                  <a:lnTo>
                    <a:pt x="191" y="145"/>
                  </a:lnTo>
                  <a:lnTo>
                    <a:pt x="193" y="149"/>
                  </a:lnTo>
                  <a:lnTo>
                    <a:pt x="191" y="149"/>
                  </a:lnTo>
                  <a:lnTo>
                    <a:pt x="191" y="151"/>
                  </a:lnTo>
                  <a:lnTo>
                    <a:pt x="187" y="149"/>
                  </a:lnTo>
                  <a:lnTo>
                    <a:pt x="185" y="147"/>
                  </a:lnTo>
                  <a:lnTo>
                    <a:pt x="184" y="144"/>
                  </a:lnTo>
                  <a:lnTo>
                    <a:pt x="185" y="142"/>
                  </a:lnTo>
                  <a:lnTo>
                    <a:pt x="184" y="140"/>
                  </a:lnTo>
                  <a:lnTo>
                    <a:pt x="178" y="140"/>
                  </a:lnTo>
                  <a:lnTo>
                    <a:pt x="176" y="138"/>
                  </a:lnTo>
                  <a:lnTo>
                    <a:pt x="174" y="136"/>
                  </a:lnTo>
                  <a:lnTo>
                    <a:pt x="170" y="136"/>
                  </a:lnTo>
                  <a:lnTo>
                    <a:pt x="169" y="138"/>
                  </a:lnTo>
                  <a:lnTo>
                    <a:pt x="169" y="142"/>
                  </a:lnTo>
                  <a:lnTo>
                    <a:pt x="167" y="144"/>
                  </a:lnTo>
                  <a:lnTo>
                    <a:pt x="167" y="145"/>
                  </a:lnTo>
                  <a:lnTo>
                    <a:pt x="167" y="149"/>
                  </a:lnTo>
                  <a:lnTo>
                    <a:pt x="163" y="151"/>
                  </a:lnTo>
                  <a:lnTo>
                    <a:pt x="163" y="153"/>
                  </a:lnTo>
                  <a:lnTo>
                    <a:pt x="165" y="155"/>
                  </a:lnTo>
                  <a:lnTo>
                    <a:pt x="167" y="155"/>
                  </a:lnTo>
                  <a:lnTo>
                    <a:pt x="172" y="158"/>
                  </a:lnTo>
                  <a:lnTo>
                    <a:pt x="172" y="160"/>
                  </a:lnTo>
                  <a:lnTo>
                    <a:pt x="172" y="166"/>
                  </a:lnTo>
                  <a:lnTo>
                    <a:pt x="174" y="168"/>
                  </a:lnTo>
                  <a:lnTo>
                    <a:pt x="172" y="170"/>
                  </a:lnTo>
                  <a:lnTo>
                    <a:pt x="169" y="170"/>
                  </a:lnTo>
                  <a:lnTo>
                    <a:pt x="167" y="173"/>
                  </a:lnTo>
                  <a:lnTo>
                    <a:pt x="167" y="181"/>
                  </a:lnTo>
                  <a:lnTo>
                    <a:pt x="161" y="185"/>
                  </a:lnTo>
                  <a:lnTo>
                    <a:pt x="161" y="188"/>
                  </a:lnTo>
                  <a:lnTo>
                    <a:pt x="159" y="192"/>
                  </a:lnTo>
                  <a:lnTo>
                    <a:pt x="154" y="192"/>
                  </a:lnTo>
                  <a:lnTo>
                    <a:pt x="150" y="188"/>
                  </a:lnTo>
                  <a:lnTo>
                    <a:pt x="150" y="187"/>
                  </a:lnTo>
                  <a:lnTo>
                    <a:pt x="150" y="185"/>
                  </a:lnTo>
                  <a:lnTo>
                    <a:pt x="152" y="183"/>
                  </a:lnTo>
                  <a:lnTo>
                    <a:pt x="155" y="181"/>
                  </a:lnTo>
                  <a:lnTo>
                    <a:pt x="155" y="177"/>
                  </a:lnTo>
                  <a:lnTo>
                    <a:pt x="155" y="175"/>
                  </a:lnTo>
                  <a:lnTo>
                    <a:pt x="155" y="173"/>
                  </a:lnTo>
                  <a:lnTo>
                    <a:pt x="157" y="173"/>
                  </a:lnTo>
                  <a:lnTo>
                    <a:pt x="159" y="172"/>
                  </a:lnTo>
                  <a:lnTo>
                    <a:pt x="159" y="168"/>
                  </a:lnTo>
                  <a:lnTo>
                    <a:pt x="157" y="166"/>
                  </a:lnTo>
                  <a:lnTo>
                    <a:pt x="155" y="160"/>
                  </a:lnTo>
                  <a:lnTo>
                    <a:pt x="154" y="158"/>
                  </a:lnTo>
                  <a:lnTo>
                    <a:pt x="154" y="153"/>
                  </a:lnTo>
                  <a:lnTo>
                    <a:pt x="152" y="147"/>
                  </a:lnTo>
                  <a:lnTo>
                    <a:pt x="150" y="145"/>
                  </a:lnTo>
                  <a:lnTo>
                    <a:pt x="146" y="147"/>
                  </a:lnTo>
                  <a:lnTo>
                    <a:pt x="142" y="145"/>
                  </a:lnTo>
                  <a:lnTo>
                    <a:pt x="141" y="144"/>
                  </a:lnTo>
                  <a:lnTo>
                    <a:pt x="139" y="142"/>
                  </a:lnTo>
                  <a:lnTo>
                    <a:pt x="137" y="142"/>
                  </a:lnTo>
                  <a:lnTo>
                    <a:pt x="137" y="140"/>
                  </a:lnTo>
                  <a:lnTo>
                    <a:pt x="137" y="136"/>
                  </a:lnTo>
                  <a:lnTo>
                    <a:pt x="135" y="134"/>
                  </a:lnTo>
                  <a:lnTo>
                    <a:pt x="131" y="132"/>
                  </a:lnTo>
                  <a:lnTo>
                    <a:pt x="129" y="134"/>
                  </a:lnTo>
                  <a:lnTo>
                    <a:pt x="129" y="130"/>
                  </a:lnTo>
                  <a:lnTo>
                    <a:pt x="127" y="130"/>
                  </a:lnTo>
                  <a:lnTo>
                    <a:pt x="126" y="130"/>
                  </a:lnTo>
                  <a:lnTo>
                    <a:pt x="122" y="129"/>
                  </a:lnTo>
                  <a:lnTo>
                    <a:pt x="118" y="123"/>
                  </a:lnTo>
                  <a:lnTo>
                    <a:pt x="116" y="123"/>
                  </a:lnTo>
                  <a:lnTo>
                    <a:pt x="112" y="121"/>
                  </a:lnTo>
                  <a:lnTo>
                    <a:pt x="111" y="123"/>
                  </a:lnTo>
                  <a:lnTo>
                    <a:pt x="107" y="123"/>
                  </a:lnTo>
                  <a:lnTo>
                    <a:pt x="107" y="121"/>
                  </a:lnTo>
                  <a:lnTo>
                    <a:pt x="103" y="117"/>
                  </a:lnTo>
                  <a:lnTo>
                    <a:pt x="99" y="117"/>
                  </a:lnTo>
                  <a:lnTo>
                    <a:pt x="94" y="114"/>
                  </a:lnTo>
                  <a:lnTo>
                    <a:pt x="86" y="104"/>
                  </a:lnTo>
                  <a:lnTo>
                    <a:pt x="84" y="102"/>
                  </a:lnTo>
                  <a:lnTo>
                    <a:pt x="84" y="101"/>
                  </a:lnTo>
                  <a:lnTo>
                    <a:pt x="81" y="97"/>
                  </a:lnTo>
                  <a:lnTo>
                    <a:pt x="75" y="97"/>
                  </a:lnTo>
                  <a:lnTo>
                    <a:pt x="75" y="93"/>
                  </a:lnTo>
                  <a:lnTo>
                    <a:pt x="71" y="89"/>
                  </a:lnTo>
                  <a:lnTo>
                    <a:pt x="68" y="86"/>
                  </a:lnTo>
                  <a:lnTo>
                    <a:pt x="64" y="84"/>
                  </a:lnTo>
                  <a:lnTo>
                    <a:pt x="64" y="78"/>
                  </a:lnTo>
                  <a:lnTo>
                    <a:pt x="62" y="78"/>
                  </a:lnTo>
                  <a:lnTo>
                    <a:pt x="62" y="74"/>
                  </a:lnTo>
                  <a:lnTo>
                    <a:pt x="58" y="69"/>
                  </a:lnTo>
                  <a:lnTo>
                    <a:pt x="56" y="67"/>
                  </a:lnTo>
                  <a:lnTo>
                    <a:pt x="56" y="65"/>
                  </a:lnTo>
                  <a:lnTo>
                    <a:pt x="55" y="63"/>
                  </a:lnTo>
                  <a:lnTo>
                    <a:pt x="49" y="61"/>
                  </a:lnTo>
                  <a:lnTo>
                    <a:pt x="47" y="59"/>
                  </a:lnTo>
                  <a:lnTo>
                    <a:pt x="36" y="56"/>
                  </a:lnTo>
                  <a:lnTo>
                    <a:pt x="26" y="61"/>
                  </a:lnTo>
                  <a:lnTo>
                    <a:pt x="26" y="63"/>
                  </a:lnTo>
                  <a:lnTo>
                    <a:pt x="23" y="67"/>
                  </a:lnTo>
                  <a:lnTo>
                    <a:pt x="15" y="69"/>
                  </a:lnTo>
                  <a:lnTo>
                    <a:pt x="13" y="65"/>
                  </a:lnTo>
                  <a:lnTo>
                    <a:pt x="17" y="59"/>
                  </a:lnTo>
                  <a:lnTo>
                    <a:pt x="12" y="59"/>
                  </a:lnTo>
                  <a:lnTo>
                    <a:pt x="6" y="56"/>
                  </a:lnTo>
                  <a:lnTo>
                    <a:pt x="6" y="48"/>
                  </a:lnTo>
                  <a:lnTo>
                    <a:pt x="0" y="43"/>
                  </a:lnTo>
                  <a:lnTo>
                    <a:pt x="4" y="41"/>
                  </a:lnTo>
                  <a:lnTo>
                    <a:pt x="8" y="39"/>
                  </a:lnTo>
                  <a:lnTo>
                    <a:pt x="8" y="33"/>
                  </a:lnTo>
                  <a:lnTo>
                    <a:pt x="6" y="31"/>
                  </a:lnTo>
                  <a:lnTo>
                    <a:pt x="4" y="28"/>
                  </a:lnTo>
                  <a:lnTo>
                    <a:pt x="6" y="26"/>
                  </a:lnTo>
                  <a:lnTo>
                    <a:pt x="10" y="28"/>
                  </a:lnTo>
                  <a:lnTo>
                    <a:pt x="17" y="22"/>
                  </a:lnTo>
                  <a:lnTo>
                    <a:pt x="21" y="24"/>
                  </a:lnTo>
                  <a:lnTo>
                    <a:pt x="26" y="13"/>
                  </a:lnTo>
                  <a:lnTo>
                    <a:pt x="30" y="16"/>
                  </a:lnTo>
                  <a:lnTo>
                    <a:pt x="30" y="20"/>
                  </a:lnTo>
                  <a:lnTo>
                    <a:pt x="36" y="22"/>
                  </a:lnTo>
                  <a:lnTo>
                    <a:pt x="38" y="26"/>
                  </a:lnTo>
                  <a:lnTo>
                    <a:pt x="41" y="20"/>
                  </a:lnTo>
                  <a:lnTo>
                    <a:pt x="41" y="14"/>
                  </a:lnTo>
                  <a:lnTo>
                    <a:pt x="49" y="16"/>
                  </a:lnTo>
                  <a:lnTo>
                    <a:pt x="51" y="16"/>
                  </a:lnTo>
                  <a:lnTo>
                    <a:pt x="55" y="18"/>
                  </a:lnTo>
                  <a:lnTo>
                    <a:pt x="55" y="13"/>
                  </a:lnTo>
                  <a:lnTo>
                    <a:pt x="62" y="11"/>
                  </a:lnTo>
                  <a:lnTo>
                    <a:pt x="60" y="5"/>
                  </a:lnTo>
                  <a:lnTo>
                    <a:pt x="64" y="1"/>
                  </a:lnTo>
                  <a:lnTo>
                    <a:pt x="69" y="5"/>
                  </a:lnTo>
                  <a:lnTo>
                    <a:pt x="7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106">
              <a:extLst>
                <a:ext uri="{FF2B5EF4-FFF2-40B4-BE49-F238E27FC236}">
                  <a16:creationId xmlns:a16="http://schemas.microsoft.com/office/drawing/2014/main" id="{DA3218E7-C3AD-4C8A-85CA-CD24F78486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570936" y="8722232"/>
              <a:ext cx="1817312" cy="1358659"/>
            </a:xfrm>
            <a:custGeom>
              <a:avLst/>
              <a:gdLst>
                <a:gd name="T0" fmla="*/ 172 w 210"/>
                <a:gd name="T1" fmla="*/ 101 h 157"/>
                <a:gd name="T2" fmla="*/ 167 w 210"/>
                <a:gd name="T3" fmla="*/ 99 h 157"/>
                <a:gd name="T4" fmla="*/ 193 w 210"/>
                <a:gd name="T5" fmla="*/ 86 h 157"/>
                <a:gd name="T6" fmla="*/ 191 w 210"/>
                <a:gd name="T7" fmla="*/ 93 h 157"/>
                <a:gd name="T8" fmla="*/ 185 w 210"/>
                <a:gd name="T9" fmla="*/ 86 h 157"/>
                <a:gd name="T10" fmla="*/ 210 w 210"/>
                <a:gd name="T11" fmla="*/ 82 h 157"/>
                <a:gd name="T12" fmla="*/ 200 w 210"/>
                <a:gd name="T13" fmla="*/ 82 h 157"/>
                <a:gd name="T14" fmla="*/ 25 w 210"/>
                <a:gd name="T15" fmla="*/ 0 h 157"/>
                <a:gd name="T16" fmla="*/ 36 w 210"/>
                <a:gd name="T17" fmla="*/ 2 h 157"/>
                <a:gd name="T18" fmla="*/ 47 w 210"/>
                <a:gd name="T19" fmla="*/ 2 h 157"/>
                <a:gd name="T20" fmla="*/ 58 w 210"/>
                <a:gd name="T21" fmla="*/ 5 h 157"/>
                <a:gd name="T22" fmla="*/ 84 w 210"/>
                <a:gd name="T23" fmla="*/ 5 h 157"/>
                <a:gd name="T24" fmla="*/ 97 w 210"/>
                <a:gd name="T25" fmla="*/ 9 h 157"/>
                <a:gd name="T26" fmla="*/ 112 w 210"/>
                <a:gd name="T27" fmla="*/ 11 h 157"/>
                <a:gd name="T28" fmla="*/ 118 w 210"/>
                <a:gd name="T29" fmla="*/ 7 h 157"/>
                <a:gd name="T30" fmla="*/ 124 w 210"/>
                <a:gd name="T31" fmla="*/ 11 h 157"/>
                <a:gd name="T32" fmla="*/ 129 w 210"/>
                <a:gd name="T33" fmla="*/ 17 h 157"/>
                <a:gd name="T34" fmla="*/ 142 w 210"/>
                <a:gd name="T35" fmla="*/ 20 h 157"/>
                <a:gd name="T36" fmla="*/ 154 w 210"/>
                <a:gd name="T37" fmla="*/ 26 h 157"/>
                <a:gd name="T38" fmla="*/ 167 w 210"/>
                <a:gd name="T39" fmla="*/ 24 h 157"/>
                <a:gd name="T40" fmla="*/ 183 w 210"/>
                <a:gd name="T41" fmla="*/ 26 h 157"/>
                <a:gd name="T42" fmla="*/ 191 w 210"/>
                <a:gd name="T43" fmla="*/ 32 h 157"/>
                <a:gd name="T44" fmla="*/ 189 w 210"/>
                <a:gd name="T45" fmla="*/ 43 h 157"/>
                <a:gd name="T46" fmla="*/ 182 w 210"/>
                <a:gd name="T47" fmla="*/ 50 h 157"/>
                <a:gd name="T48" fmla="*/ 178 w 210"/>
                <a:gd name="T49" fmla="*/ 54 h 157"/>
                <a:gd name="T50" fmla="*/ 174 w 210"/>
                <a:gd name="T51" fmla="*/ 56 h 157"/>
                <a:gd name="T52" fmla="*/ 163 w 210"/>
                <a:gd name="T53" fmla="*/ 58 h 157"/>
                <a:gd name="T54" fmla="*/ 159 w 210"/>
                <a:gd name="T55" fmla="*/ 65 h 157"/>
                <a:gd name="T56" fmla="*/ 157 w 210"/>
                <a:gd name="T57" fmla="*/ 65 h 157"/>
                <a:gd name="T58" fmla="*/ 148 w 210"/>
                <a:gd name="T59" fmla="*/ 75 h 157"/>
                <a:gd name="T60" fmla="*/ 142 w 210"/>
                <a:gd name="T61" fmla="*/ 93 h 157"/>
                <a:gd name="T62" fmla="*/ 150 w 210"/>
                <a:gd name="T63" fmla="*/ 104 h 157"/>
                <a:gd name="T64" fmla="*/ 140 w 210"/>
                <a:gd name="T65" fmla="*/ 114 h 157"/>
                <a:gd name="T66" fmla="*/ 135 w 210"/>
                <a:gd name="T67" fmla="*/ 127 h 157"/>
                <a:gd name="T68" fmla="*/ 118 w 210"/>
                <a:gd name="T69" fmla="*/ 134 h 157"/>
                <a:gd name="T70" fmla="*/ 111 w 210"/>
                <a:gd name="T71" fmla="*/ 142 h 157"/>
                <a:gd name="T72" fmla="*/ 103 w 210"/>
                <a:gd name="T73" fmla="*/ 146 h 157"/>
                <a:gd name="T74" fmla="*/ 96 w 210"/>
                <a:gd name="T75" fmla="*/ 144 h 157"/>
                <a:gd name="T76" fmla="*/ 81 w 210"/>
                <a:gd name="T77" fmla="*/ 144 h 157"/>
                <a:gd name="T78" fmla="*/ 64 w 210"/>
                <a:gd name="T79" fmla="*/ 149 h 157"/>
                <a:gd name="T80" fmla="*/ 56 w 210"/>
                <a:gd name="T81" fmla="*/ 157 h 157"/>
                <a:gd name="T82" fmla="*/ 41 w 210"/>
                <a:gd name="T83" fmla="*/ 144 h 157"/>
                <a:gd name="T84" fmla="*/ 30 w 210"/>
                <a:gd name="T85" fmla="*/ 134 h 157"/>
                <a:gd name="T86" fmla="*/ 26 w 210"/>
                <a:gd name="T87" fmla="*/ 127 h 157"/>
                <a:gd name="T88" fmla="*/ 34 w 210"/>
                <a:gd name="T89" fmla="*/ 112 h 157"/>
                <a:gd name="T90" fmla="*/ 34 w 210"/>
                <a:gd name="T91" fmla="*/ 103 h 157"/>
                <a:gd name="T92" fmla="*/ 25 w 210"/>
                <a:gd name="T93" fmla="*/ 84 h 157"/>
                <a:gd name="T94" fmla="*/ 36 w 210"/>
                <a:gd name="T95" fmla="*/ 78 h 157"/>
                <a:gd name="T96" fmla="*/ 38 w 210"/>
                <a:gd name="T97" fmla="*/ 60 h 157"/>
                <a:gd name="T98" fmla="*/ 45 w 210"/>
                <a:gd name="T99" fmla="*/ 50 h 157"/>
                <a:gd name="T100" fmla="*/ 43 w 210"/>
                <a:gd name="T101" fmla="*/ 37 h 157"/>
                <a:gd name="T102" fmla="*/ 23 w 210"/>
                <a:gd name="T103" fmla="*/ 37 h 157"/>
                <a:gd name="T104" fmla="*/ 15 w 210"/>
                <a:gd name="T105" fmla="*/ 35 h 157"/>
                <a:gd name="T106" fmla="*/ 6 w 210"/>
                <a:gd name="T107" fmla="*/ 33 h 157"/>
                <a:gd name="T108" fmla="*/ 8 w 210"/>
                <a:gd name="T109" fmla="*/ 28 h 157"/>
                <a:gd name="T110" fmla="*/ 6 w 210"/>
                <a:gd name="T111" fmla="*/ 26 h 157"/>
                <a:gd name="T112" fmla="*/ 4 w 210"/>
                <a:gd name="T113" fmla="*/ 20 h 157"/>
                <a:gd name="T114" fmla="*/ 0 w 210"/>
                <a:gd name="T115" fmla="*/ 15 h 157"/>
                <a:gd name="T116" fmla="*/ 10 w 210"/>
                <a:gd name="T117" fmla="*/ 9 h 157"/>
                <a:gd name="T118" fmla="*/ 15 w 210"/>
                <a:gd name="T119" fmla="*/ 5 h 157"/>
                <a:gd name="T120" fmla="*/ 23 w 210"/>
                <a:gd name="T121" fmla="*/ 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0" h="157">
                  <a:moveTo>
                    <a:pt x="172" y="97"/>
                  </a:moveTo>
                  <a:lnTo>
                    <a:pt x="174" y="99"/>
                  </a:lnTo>
                  <a:lnTo>
                    <a:pt x="172" y="101"/>
                  </a:lnTo>
                  <a:lnTo>
                    <a:pt x="170" y="104"/>
                  </a:lnTo>
                  <a:lnTo>
                    <a:pt x="167" y="103"/>
                  </a:lnTo>
                  <a:lnTo>
                    <a:pt x="167" y="99"/>
                  </a:lnTo>
                  <a:lnTo>
                    <a:pt x="172" y="97"/>
                  </a:lnTo>
                  <a:close/>
                  <a:moveTo>
                    <a:pt x="187" y="84"/>
                  </a:moveTo>
                  <a:lnTo>
                    <a:pt x="193" y="86"/>
                  </a:lnTo>
                  <a:lnTo>
                    <a:pt x="195" y="86"/>
                  </a:lnTo>
                  <a:lnTo>
                    <a:pt x="191" y="88"/>
                  </a:lnTo>
                  <a:lnTo>
                    <a:pt x="191" y="93"/>
                  </a:lnTo>
                  <a:lnTo>
                    <a:pt x="187" y="91"/>
                  </a:lnTo>
                  <a:lnTo>
                    <a:pt x="183" y="89"/>
                  </a:lnTo>
                  <a:lnTo>
                    <a:pt x="185" y="86"/>
                  </a:lnTo>
                  <a:lnTo>
                    <a:pt x="187" y="84"/>
                  </a:lnTo>
                  <a:close/>
                  <a:moveTo>
                    <a:pt x="206" y="78"/>
                  </a:moveTo>
                  <a:lnTo>
                    <a:pt x="210" y="82"/>
                  </a:lnTo>
                  <a:lnTo>
                    <a:pt x="208" y="84"/>
                  </a:lnTo>
                  <a:lnTo>
                    <a:pt x="206" y="82"/>
                  </a:lnTo>
                  <a:lnTo>
                    <a:pt x="200" y="82"/>
                  </a:lnTo>
                  <a:lnTo>
                    <a:pt x="200" y="80"/>
                  </a:lnTo>
                  <a:lnTo>
                    <a:pt x="206" y="78"/>
                  </a:lnTo>
                  <a:close/>
                  <a:moveTo>
                    <a:pt x="25" y="0"/>
                  </a:moveTo>
                  <a:lnTo>
                    <a:pt x="30" y="0"/>
                  </a:lnTo>
                  <a:lnTo>
                    <a:pt x="32" y="5"/>
                  </a:lnTo>
                  <a:lnTo>
                    <a:pt x="36" y="2"/>
                  </a:lnTo>
                  <a:lnTo>
                    <a:pt x="40" y="2"/>
                  </a:lnTo>
                  <a:lnTo>
                    <a:pt x="43" y="3"/>
                  </a:lnTo>
                  <a:lnTo>
                    <a:pt x="47" y="2"/>
                  </a:lnTo>
                  <a:lnTo>
                    <a:pt x="53" y="2"/>
                  </a:lnTo>
                  <a:lnTo>
                    <a:pt x="54" y="2"/>
                  </a:lnTo>
                  <a:lnTo>
                    <a:pt x="58" y="5"/>
                  </a:lnTo>
                  <a:lnTo>
                    <a:pt x="71" y="7"/>
                  </a:lnTo>
                  <a:lnTo>
                    <a:pt x="77" y="7"/>
                  </a:lnTo>
                  <a:lnTo>
                    <a:pt x="84" y="5"/>
                  </a:lnTo>
                  <a:lnTo>
                    <a:pt x="90" y="5"/>
                  </a:lnTo>
                  <a:lnTo>
                    <a:pt x="92" y="7"/>
                  </a:lnTo>
                  <a:lnTo>
                    <a:pt x="97" y="9"/>
                  </a:lnTo>
                  <a:lnTo>
                    <a:pt x="101" y="5"/>
                  </a:lnTo>
                  <a:lnTo>
                    <a:pt x="103" y="5"/>
                  </a:lnTo>
                  <a:lnTo>
                    <a:pt x="112" y="11"/>
                  </a:lnTo>
                  <a:lnTo>
                    <a:pt x="114" y="9"/>
                  </a:lnTo>
                  <a:lnTo>
                    <a:pt x="116" y="9"/>
                  </a:lnTo>
                  <a:lnTo>
                    <a:pt x="118" y="7"/>
                  </a:lnTo>
                  <a:lnTo>
                    <a:pt x="122" y="9"/>
                  </a:lnTo>
                  <a:lnTo>
                    <a:pt x="122" y="9"/>
                  </a:lnTo>
                  <a:lnTo>
                    <a:pt x="124" y="11"/>
                  </a:lnTo>
                  <a:lnTo>
                    <a:pt x="124" y="15"/>
                  </a:lnTo>
                  <a:lnTo>
                    <a:pt x="124" y="17"/>
                  </a:lnTo>
                  <a:lnTo>
                    <a:pt x="129" y="17"/>
                  </a:lnTo>
                  <a:lnTo>
                    <a:pt x="135" y="18"/>
                  </a:lnTo>
                  <a:lnTo>
                    <a:pt x="139" y="22"/>
                  </a:lnTo>
                  <a:lnTo>
                    <a:pt x="142" y="20"/>
                  </a:lnTo>
                  <a:lnTo>
                    <a:pt x="146" y="24"/>
                  </a:lnTo>
                  <a:lnTo>
                    <a:pt x="150" y="24"/>
                  </a:lnTo>
                  <a:lnTo>
                    <a:pt x="154" y="26"/>
                  </a:lnTo>
                  <a:lnTo>
                    <a:pt x="155" y="22"/>
                  </a:lnTo>
                  <a:lnTo>
                    <a:pt x="163" y="22"/>
                  </a:lnTo>
                  <a:lnTo>
                    <a:pt x="167" y="24"/>
                  </a:lnTo>
                  <a:lnTo>
                    <a:pt x="170" y="24"/>
                  </a:lnTo>
                  <a:lnTo>
                    <a:pt x="176" y="26"/>
                  </a:lnTo>
                  <a:lnTo>
                    <a:pt x="183" y="26"/>
                  </a:lnTo>
                  <a:lnTo>
                    <a:pt x="189" y="28"/>
                  </a:lnTo>
                  <a:lnTo>
                    <a:pt x="191" y="30"/>
                  </a:lnTo>
                  <a:lnTo>
                    <a:pt x="191" y="32"/>
                  </a:lnTo>
                  <a:lnTo>
                    <a:pt x="189" y="33"/>
                  </a:lnTo>
                  <a:lnTo>
                    <a:pt x="189" y="39"/>
                  </a:lnTo>
                  <a:lnTo>
                    <a:pt x="189" y="43"/>
                  </a:lnTo>
                  <a:lnTo>
                    <a:pt x="187" y="46"/>
                  </a:lnTo>
                  <a:lnTo>
                    <a:pt x="182" y="50"/>
                  </a:lnTo>
                  <a:lnTo>
                    <a:pt x="182" y="50"/>
                  </a:lnTo>
                  <a:lnTo>
                    <a:pt x="180" y="52"/>
                  </a:lnTo>
                  <a:lnTo>
                    <a:pt x="180" y="52"/>
                  </a:lnTo>
                  <a:lnTo>
                    <a:pt x="178" y="54"/>
                  </a:lnTo>
                  <a:lnTo>
                    <a:pt x="178" y="54"/>
                  </a:lnTo>
                  <a:lnTo>
                    <a:pt x="176" y="54"/>
                  </a:lnTo>
                  <a:lnTo>
                    <a:pt x="174" y="56"/>
                  </a:lnTo>
                  <a:lnTo>
                    <a:pt x="172" y="56"/>
                  </a:lnTo>
                  <a:lnTo>
                    <a:pt x="167" y="56"/>
                  </a:lnTo>
                  <a:lnTo>
                    <a:pt x="163" y="58"/>
                  </a:lnTo>
                  <a:lnTo>
                    <a:pt x="159" y="60"/>
                  </a:lnTo>
                  <a:lnTo>
                    <a:pt x="161" y="61"/>
                  </a:lnTo>
                  <a:lnTo>
                    <a:pt x="159" y="65"/>
                  </a:lnTo>
                  <a:lnTo>
                    <a:pt x="157" y="67"/>
                  </a:lnTo>
                  <a:lnTo>
                    <a:pt x="157" y="67"/>
                  </a:lnTo>
                  <a:lnTo>
                    <a:pt x="157" y="65"/>
                  </a:lnTo>
                  <a:lnTo>
                    <a:pt x="155" y="65"/>
                  </a:lnTo>
                  <a:lnTo>
                    <a:pt x="150" y="75"/>
                  </a:lnTo>
                  <a:lnTo>
                    <a:pt x="148" y="75"/>
                  </a:lnTo>
                  <a:lnTo>
                    <a:pt x="140" y="86"/>
                  </a:lnTo>
                  <a:lnTo>
                    <a:pt x="139" y="89"/>
                  </a:lnTo>
                  <a:lnTo>
                    <a:pt x="142" y="93"/>
                  </a:lnTo>
                  <a:lnTo>
                    <a:pt x="142" y="97"/>
                  </a:lnTo>
                  <a:lnTo>
                    <a:pt x="144" y="99"/>
                  </a:lnTo>
                  <a:lnTo>
                    <a:pt x="150" y="104"/>
                  </a:lnTo>
                  <a:lnTo>
                    <a:pt x="146" y="108"/>
                  </a:lnTo>
                  <a:lnTo>
                    <a:pt x="140" y="108"/>
                  </a:lnTo>
                  <a:lnTo>
                    <a:pt x="140" y="114"/>
                  </a:lnTo>
                  <a:lnTo>
                    <a:pt x="135" y="121"/>
                  </a:lnTo>
                  <a:lnTo>
                    <a:pt x="133" y="125"/>
                  </a:lnTo>
                  <a:lnTo>
                    <a:pt x="135" y="127"/>
                  </a:lnTo>
                  <a:lnTo>
                    <a:pt x="133" y="129"/>
                  </a:lnTo>
                  <a:lnTo>
                    <a:pt x="127" y="129"/>
                  </a:lnTo>
                  <a:lnTo>
                    <a:pt x="118" y="134"/>
                  </a:lnTo>
                  <a:lnTo>
                    <a:pt x="118" y="138"/>
                  </a:lnTo>
                  <a:lnTo>
                    <a:pt x="114" y="144"/>
                  </a:lnTo>
                  <a:lnTo>
                    <a:pt x="111" y="142"/>
                  </a:lnTo>
                  <a:lnTo>
                    <a:pt x="107" y="140"/>
                  </a:lnTo>
                  <a:lnTo>
                    <a:pt x="105" y="142"/>
                  </a:lnTo>
                  <a:lnTo>
                    <a:pt x="103" y="146"/>
                  </a:lnTo>
                  <a:lnTo>
                    <a:pt x="99" y="142"/>
                  </a:lnTo>
                  <a:lnTo>
                    <a:pt x="97" y="142"/>
                  </a:lnTo>
                  <a:lnTo>
                    <a:pt x="96" y="144"/>
                  </a:lnTo>
                  <a:lnTo>
                    <a:pt x="92" y="144"/>
                  </a:lnTo>
                  <a:lnTo>
                    <a:pt x="84" y="142"/>
                  </a:lnTo>
                  <a:lnTo>
                    <a:pt x="81" y="144"/>
                  </a:lnTo>
                  <a:lnTo>
                    <a:pt x="75" y="144"/>
                  </a:lnTo>
                  <a:lnTo>
                    <a:pt x="69" y="149"/>
                  </a:lnTo>
                  <a:lnTo>
                    <a:pt x="64" y="149"/>
                  </a:lnTo>
                  <a:lnTo>
                    <a:pt x="62" y="151"/>
                  </a:lnTo>
                  <a:lnTo>
                    <a:pt x="62" y="155"/>
                  </a:lnTo>
                  <a:lnTo>
                    <a:pt x="56" y="157"/>
                  </a:lnTo>
                  <a:lnTo>
                    <a:pt x="51" y="157"/>
                  </a:lnTo>
                  <a:lnTo>
                    <a:pt x="45" y="151"/>
                  </a:lnTo>
                  <a:lnTo>
                    <a:pt x="41" y="144"/>
                  </a:lnTo>
                  <a:lnTo>
                    <a:pt x="43" y="142"/>
                  </a:lnTo>
                  <a:lnTo>
                    <a:pt x="36" y="136"/>
                  </a:lnTo>
                  <a:lnTo>
                    <a:pt x="30" y="134"/>
                  </a:lnTo>
                  <a:lnTo>
                    <a:pt x="28" y="134"/>
                  </a:lnTo>
                  <a:lnTo>
                    <a:pt x="28" y="131"/>
                  </a:lnTo>
                  <a:lnTo>
                    <a:pt x="26" y="127"/>
                  </a:lnTo>
                  <a:lnTo>
                    <a:pt x="30" y="119"/>
                  </a:lnTo>
                  <a:lnTo>
                    <a:pt x="34" y="116"/>
                  </a:lnTo>
                  <a:lnTo>
                    <a:pt x="34" y="112"/>
                  </a:lnTo>
                  <a:lnTo>
                    <a:pt x="30" y="112"/>
                  </a:lnTo>
                  <a:lnTo>
                    <a:pt x="28" y="106"/>
                  </a:lnTo>
                  <a:lnTo>
                    <a:pt x="34" y="103"/>
                  </a:lnTo>
                  <a:lnTo>
                    <a:pt x="34" y="95"/>
                  </a:lnTo>
                  <a:lnTo>
                    <a:pt x="28" y="93"/>
                  </a:lnTo>
                  <a:lnTo>
                    <a:pt x="25" y="84"/>
                  </a:lnTo>
                  <a:lnTo>
                    <a:pt x="28" y="84"/>
                  </a:lnTo>
                  <a:lnTo>
                    <a:pt x="32" y="84"/>
                  </a:lnTo>
                  <a:lnTo>
                    <a:pt x="36" y="78"/>
                  </a:lnTo>
                  <a:lnTo>
                    <a:pt x="34" y="75"/>
                  </a:lnTo>
                  <a:lnTo>
                    <a:pt x="38" y="71"/>
                  </a:lnTo>
                  <a:lnTo>
                    <a:pt x="38" y="60"/>
                  </a:lnTo>
                  <a:lnTo>
                    <a:pt x="38" y="56"/>
                  </a:lnTo>
                  <a:lnTo>
                    <a:pt x="43" y="50"/>
                  </a:lnTo>
                  <a:lnTo>
                    <a:pt x="45" y="50"/>
                  </a:lnTo>
                  <a:lnTo>
                    <a:pt x="47" y="46"/>
                  </a:lnTo>
                  <a:lnTo>
                    <a:pt x="43" y="41"/>
                  </a:lnTo>
                  <a:lnTo>
                    <a:pt x="43" y="37"/>
                  </a:lnTo>
                  <a:lnTo>
                    <a:pt x="34" y="37"/>
                  </a:lnTo>
                  <a:lnTo>
                    <a:pt x="32" y="39"/>
                  </a:lnTo>
                  <a:lnTo>
                    <a:pt x="23" y="37"/>
                  </a:lnTo>
                  <a:lnTo>
                    <a:pt x="17" y="41"/>
                  </a:lnTo>
                  <a:lnTo>
                    <a:pt x="15" y="39"/>
                  </a:lnTo>
                  <a:lnTo>
                    <a:pt x="15" y="35"/>
                  </a:lnTo>
                  <a:lnTo>
                    <a:pt x="13" y="33"/>
                  </a:lnTo>
                  <a:lnTo>
                    <a:pt x="6" y="35"/>
                  </a:lnTo>
                  <a:lnTo>
                    <a:pt x="6" y="33"/>
                  </a:lnTo>
                  <a:lnTo>
                    <a:pt x="10" y="30"/>
                  </a:lnTo>
                  <a:lnTo>
                    <a:pt x="6" y="30"/>
                  </a:lnTo>
                  <a:lnTo>
                    <a:pt x="8" y="28"/>
                  </a:lnTo>
                  <a:lnTo>
                    <a:pt x="8" y="26"/>
                  </a:lnTo>
                  <a:lnTo>
                    <a:pt x="8" y="22"/>
                  </a:lnTo>
                  <a:lnTo>
                    <a:pt x="6" y="26"/>
                  </a:lnTo>
                  <a:lnTo>
                    <a:pt x="4" y="26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2" y="11"/>
                  </a:lnTo>
                  <a:lnTo>
                    <a:pt x="8" y="9"/>
                  </a:lnTo>
                  <a:lnTo>
                    <a:pt x="10" y="9"/>
                  </a:lnTo>
                  <a:lnTo>
                    <a:pt x="15" y="9"/>
                  </a:lnTo>
                  <a:lnTo>
                    <a:pt x="17" y="7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21" y="0"/>
                  </a:lnTo>
                  <a:lnTo>
                    <a:pt x="23" y="2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107">
              <a:extLst>
                <a:ext uri="{FF2B5EF4-FFF2-40B4-BE49-F238E27FC236}">
                  <a16:creationId xmlns:a16="http://schemas.microsoft.com/office/drawing/2014/main" id="{8EA720EE-0CF6-456C-92D5-6FE04CB84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27670" y="9007809"/>
              <a:ext cx="449998" cy="908659"/>
            </a:xfrm>
            <a:custGeom>
              <a:avLst/>
              <a:gdLst>
                <a:gd name="T0" fmla="*/ 20 w 52"/>
                <a:gd name="T1" fmla="*/ 2 h 105"/>
                <a:gd name="T2" fmla="*/ 22 w 52"/>
                <a:gd name="T3" fmla="*/ 8 h 105"/>
                <a:gd name="T4" fmla="*/ 37 w 52"/>
                <a:gd name="T5" fmla="*/ 6 h 105"/>
                <a:gd name="T6" fmla="*/ 48 w 52"/>
                <a:gd name="T7" fmla="*/ 4 h 105"/>
                <a:gd name="T8" fmla="*/ 52 w 52"/>
                <a:gd name="T9" fmla="*/ 13 h 105"/>
                <a:gd name="T10" fmla="*/ 48 w 52"/>
                <a:gd name="T11" fmla="*/ 17 h 105"/>
                <a:gd name="T12" fmla="*/ 43 w 52"/>
                <a:gd name="T13" fmla="*/ 27 h 105"/>
                <a:gd name="T14" fmla="*/ 39 w 52"/>
                <a:gd name="T15" fmla="*/ 42 h 105"/>
                <a:gd name="T16" fmla="*/ 37 w 52"/>
                <a:gd name="T17" fmla="*/ 51 h 105"/>
                <a:gd name="T18" fmla="*/ 30 w 52"/>
                <a:gd name="T19" fmla="*/ 51 h 105"/>
                <a:gd name="T20" fmla="*/ 39 w 52"/>
                <a:gd name="T21" fmla="*/ 62 h 105"/>
                <a:gd name="T22" fmla="*/ 33 w 52"/>
                <a:gd name="T23" fmla="*/ 73 h 105"/>
                <a:gd name="T24" fmla="*/ 39 w 52"/>
                <a:gd name="T25" fmla="*/ 79 h 105"/>
                <a:gd name="T26" fmla="*/ 35 w 52"/>
                <a:gd name="T27" fmla="*/ 86 h 105"/>
                <a:gd name="T28" fmla="*/ 33 w 52"/>
                <a:gd name="T29" fmla="*/ 98 h 105"/>
                <a:gd name="T30" fmla="*/ 33 w 52"/>
                <a:gd name="T31" fmla="*/ 101 h 105"/>
                <a:gd name="T32" fmla="*/ 28 w 52"/>
                <a:gd name="T33" fmla="*/ 103 h 105"/>
                <a:gd name="T34" fmla="*/ 20 w 52"/>
                <a:gd name="T35" fmla="*/ 103 h 105"/>
                <a:gd name="T36" fmla="*/ 7 w 52"/>
                <a:gd name="T37" fmla="*/ 105 h 105"/>
                <a:gd name="T38" fmla="*/ 7 w 52"/>
                <a:gd name="T39" fmla="*/ 101 h 105"/>
                <a:gd name="T40" fmla="*/ 9 w 52"/>
                <a:gd name="T41" fmla="*/ 86 h 105"/>
                <a:gd name="T42" fmla="*/ 9 w 52"/>
                <a:gd name="T43" fmla="*/ 77 h 105"/>
                <a:gd name="T44" fmla="*/ 7 w 52"/>
                <a:gd name="T45" fmla="*/ 75 h 105"/>
                <a:gd name="T46" fmla="*/ 3 w 52"/>
                <a:gd name="T47" fmla="*/ 75 h 105"/>
                <a:gd name="T48" fmla="*/ 9 w 52"/>
                <a:gd name="T49" fmla="*/ 70 h 105"/>
                <a:gd name="T50" fmla="*/ 7 w 52"/>
                <a:gd name="T51" fmla="*/ 66 h 105"/>
                <a:gd name="T52" fmla="*/ 3 w 52"/>
                <a:gd name="T53" fmla="*/ 71 h 105"/>
                <a:gd name="T54" fmla="*/ 0 w 52"/>
                <a:gd name="T55" fmla="*/ 68 h 105"/>
                <a:gd name="T56" fmla="*/ 5 w 52"/>
                <a:gd name="T57" fmla="*/ 53 h 105"/>
                <a:gd name="T58" fmla="*/ 9 w 52"/>
                <a:gd name="T59" fmla="*/ 43 h 105"/>
                <a:gd name="T60" fmla="*/ 13 w 52"/>
                <a:gd name="T61" fmla="*/ 34 h 105"/>
                <a:gd name="T62" fmla="*/ 11 w 52"/>
                <a:gd name="T63" fmla="*/ 28 h 105"/>
                <a:gd name="T64" fmla="*/ 13 w 52"/>
                <a:gd name="T65" fmla="*/ 21 h 105"/>
                <a:gd name="T66" fmla="*/ 11 w 52"/>
                <a:gd name="T67" fmla="*/ 6 h 105"/>
                <a:gd name="T68" fmla="*/ 18 w 52"/>
                <a:gd name="T69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" h="105">
                  <a:moveTo>
                    <a:pt x="18" y="0"/>
                  </a:moveTo>
                  <a:lnTo>
                    <a:pt x="20" y="2"/>
                  </a:lnTo>
                  <a:lnTo>
                    <a:pt x="20" y="6"/>
                  </a:lnTo>
                  <a:lnTo>
                    <a:pt x="22" y="8"/>
                  </a:lnTo>
                  <a:lnTo>
                    <a:pt x="28" y="4"/>
                  </a:lnTo>
                  <a:lnTo>
                    <a:pt x="37" y="6"/>
                  </a:lnTo>
                  <a:lnTo>
                    <a:pt x="39" y="4"/>
                  </a:lnTo>
                  <a:lnTo>
                    <a:pt x="48" y="4"/>
                  </a:lnTo>
                  <a:lnTo>
                    <a:pt x="48" y="8"/>
                  </a:lnTo>
                  <a:lnTo>
                    <a:pt x="52" y="13"/>
                  </a:lnTo>
                  <a:lnTo>
                    <a:pt x="50" y="17"/>
                  </a:lnTo>
                  <a:lnTo>
                    <a:pt x="48" y="17"/>
                  </a:lnTo>
                  <a:lnTo>
                    <a:pt x="43" y="23"/>
                  </a:lnTo>
                  <a:lnTo>
                    <a:pt x="43" y="27"/>
                  </a:lnTo>
                  <a:lnTo>
                    <a:pt x="43" y="38"/>
                  </a:lnTo>
                  <a:lnTo>
                    <a:pt x="39" y="42"/>
                  </a:lnTo>
                  <a:lnTo>
                    <a:pt x="41" y="45"/>
                  </a:lnTo>
                  <a:lnTo>
                    <a:pt x="37" y="51"/>
                  </a:lnTo>
                  <a:lnTo>
                    <a:pt x="33" y="51"/>
                  </a:lnTo>
                  <a:lnTo>
                    <a:pt x="30" y="51"/>
                  </a:lnTo>
                  <a:lnTo>
                    <a:pt x="33" y="60"/>
                  </a:lnTo>
                  <a:lnTo>
                    <a:pt x="39" y="62"/>
                  </a:lnTo>
                  <a:lnTo>
                    <a:pt x="39" y="70"/>
                  </a:lnTo>
                  <a:lnTo>
                    <a:pt x="33" y="73"/>
                  </a:lnTo>
                  <a:lnTo>
                    <a:pt x="35" y="79"/>
                  </a:lnTo>
                  <a:lnTo>
                    <a:pt x="39" y="79"/>
                  </a:lnTo>
                  <a:lnTo>
                    <a:pt x="39" y="83"/>
                  </a:lnTo>
                  <a:lnTo>
                    <a:pt x="35" y="86"/>
                  </a:lnTo>
                  <a:lnTo>
                    <a:pt x="31" y="94"/>
                  </a:lnTo>
                  <a:lnTo>
                    <a:pt x="33" y="98"/>
                  </a:lnTo>
                  <a:lnTo>
                    <a:pt x="33" y="101"/>
                  </a:lnTo>
                  <a:lnTo>
                    <a:pt x="33" y="101"/>
                  </a:lnTo>
                  <a:lnTo>
                    <a:pt x="31" y="103"/>
                  </a:lnTo>
                  <a:lnTo>
                    <a:pt x="28" y="103"/>
                  </a:lnTo>
                  <a:lnTo>
                    <a:pt x="22" y="105"/>
                  </a:lnTo>
                  <a:lnTo>
                    <a:pt x="20" y="103"/>
                  </a:lnTo>
                  <a:lnTo>
                    <a:pt x="13" y="101"/>
                  </a:lnTo>
                  <a:lnTo>
                    <a:pt x="7" y="105"/>
                  </a:lnTo>
                  <a:lnTo>
                    <a:pt x="7" y="103"/>
                  </a:lnTo>
                  <a:lnTo>
                    <a:pt x="7" y="101"/>
                  </a:lnTo>
                  <a:lnTo>
                    <a:pt x="9" y="96"/>
                  </a:lnTo>
                  <a:lnTo>
                    <a:pt x="9" y="86"/>
                  </a:lnTo>
                  <a:lnTo>
                    <a:pt x="11" y="83"/>
                  </a:lnTo>
                  <a:lnTo>
                    <a:pt x="9" y="77"/>
                  </a:lnTo>
                  <a:lnTo>
                    <a:pt x="11" y="75"/>
                  </a:lnTo>
                  <a:lnTo>
                    <a:pt x="7" y="75"/>
                  </a:lnTo>
                  <a:lnTo>
                    <a:pt x="5" y="77"/>
                  </a:lnTo>
                  <a:lnTo>
                    <a:pt x="3" y="75"/>
                  </a:lnTo>
                  <a:lnTo>
                    <a:pt x="3" y="73"/>
                  </a:lnTo>
                  <a:lnTo>
                    <a:pt x="9" y="70"/>
                  </a:lnTo>
                  <a:lnTo>
                    <a:pt x="7" y="68"/>
                  </a:lnTo>
                  <a:lnTo>
                    <a:pt x="7" y="66"/>
                  </a:lnTo>
                  <a:lnTo>
                    <a:pt x="3" y="68"/>
                  </a:lnTo>
                  <a:lnTo>
                    <a:pt x="3" y="71"/>
                  </a:lnTo>
                  <a:lnTo>
                    <a:pt x="0" y="71"/>
                  </a:lnTo>
                  <a:lnTo>
                    <a:pt x="0" y="68"/>
                  </a:lnTo>
                  <a:lnTo>
                    <a:pt x="2" y="58"/>
                  </a:lnTo>
                  <a:lnTo>
                    <a:pt x="5" y="53"/>
                  </a:lnTo>
                  <a:lnTo>
                    <a:pt x="5" y="49"/>
                  </a:lnTo>
                  <a:lnTo>
                    <a:pt x="9" y="43"/>
                  </a:lnTo>
                  <a:lnTo>
                    <a:pt x="9" y="38"/>
                  </a:lnTo>
                  <a:lnTo>
                    <a:pt x="13" y="34"/>
                  </a:lnTo>
                  <a:lnTo>
                    <a:pt x="15" y="30"/>
                  </a:lnTo>
                  <a:lnTo>
                    <a:pt x="11" y="28"/>
                  </a:lnTo>
                  <a:lnTo>
                    <a:pt x="13" y="23"/>
                  </a:lnTo>
                  <a:lnTo>
                    <a:pt x="13" y="21"/>
                  </a:lnTo>
                  <a:lnTo>
                    <a:pt x="13" y="12"/>
                  </a:lnTo>
                  <a:lnTo>
                    <a:pt x="11" y="6"/>
                  </a:lnTo>
                  <a:lnTo>
                    <a:pt x="11" y="2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101">
              <a:extLst>
                <a:ext uri="{FF2B5EF4-FFF2-40B4-BE49-F238E27FC236}">
                  <a16:creationId xmlns:a16="http://schemas.microsoft.com/office/drawing/2014/main" id="{D19B1DED-DBD9-4C16-B4BB-FB8A540D6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04231" y="6863153"/>
              <a:ext cx="397674" cy="505618"/>
            </a:xfrm>
            <a:custGeom>
              <a:avLst/>
              <a:gdLst>
                <a:gd name="T0" fmla="*/ 57 w 70"/>
                <a:gd name="T1" fmla="*/ 3 h 89"/>
                <a:gd name="T2" fmla="*/ 53 w 70"/>
                <a:gd name="T3" fmla="*/ 7 h 89"/>
                <a:gd name="T4" fmla="*/ 47 w 70"/>
                <a:gd name="T5" fmla="*/ 13 h 89"/>
                <a:gd name="T6" fmla="*/ 47 w 70"/>
                <a:gd name="T7" fmla="*/ 28 h 89"/>
                <a:gd name="T8" fmla="*/ 53 w 70"/>
                <a:gd name="T9" fmla="*/ 22 h 89"/>
                <a:gd name="T10" fmla="*/ 64 w 70"/>
                <a:gd name="T11" fmla="*/ 31 h 89"/>
                <a:gd name="T12" fmla="*/ 64 w 70"/>
                <a:gd name="T13" fmla="*/ 35 h 89"/>
                <a:gd name="T14" fmla="*/ 68 w 70"/>
                <a:gd name="T15" fmla="*/ 43 h 89"/>
                <a:gd name="T16" fmla="*/ 68 w 70"/>
                <a:gd name="T17" fmla="*/ 50 h 89"/>
                <a:gd name="T18" fmla="*/ 66 w 70"/>
                <a:gd name="T19" fmla="*/ 63 h 89"/>
                <a:gd name="T20" fmla="*/ 60 w 70"/>
                <a:gd name="T21" fmla="*/ 71 h 89"/>
                <a:gd name="T22" fmla="*/ 57 w 70"/>
                <a:gd name="T23" fmla="*/ 74 h 89"/>
                <a:gd name="T24" fmla="*/ 53 w 70"/>
                <a:gd name="T25" fmla="*/ 76 h 89"/>
                <a:gd name="T26" fmla="*/ 40 w 70"/>
                <a:gd name="T27" fmla="*/ 80 h 89"/>
                <a:gd name="T28" fmla="*/ 36 w 70"/>
                <a:gd name="T29" fmla="*/ 80 h 89"/>
                <a:gd name="T30" fmla="*/ 28 w 70"/>
                <a:gd name="T31" fmla="*/ 87 h 89"/>
                <a:gd name="T32" fmla="*/ 15 w 70"/>
                <a:gd name="T33" fmla="*/ 87 h 89"/>
                <a:gd name="T34" fmla="*/ 10 w 70"/>
                <a:gd name="T35" fmla="*/ 87 h 89"/>
                <a:gd name="T36" fmla="*/ 10 w 70"/>
                <a:gd name="T37" fmla="*/ 86 h 89"/>
                <a:gd name="T38" fmla="*/ 14 w 70"/>
                <a:gd name="T39" fmla="*/ 80 h 89"/>
                <a:gd name="T40" fmla="*/ 2 w 70"/>
                <a:gd name="T41" fmla="*/ 80 h 89"/>
                <a:gd name="T42" fmla="*/ 12 w 70"/>
                <a:gd name="T43" fmla="*/ 72 h 89"/>
                <a:gd name="T44" fmla="*/ 6 w 70"/>
                <a:gd name="T45" fmla="*/ 71 h 89"/>
                <a:gd name="T46" fmla="*/ 10 w 70"/>
                <a:gd name="T47" fmla="*/ 71 h 89"/>
                <a:gd name="T48" fmla="*/ 12 w 70"/>
                <a:gd name="T49" fmla="*/ 69 h 89"/>
                <a:gd name="T50" fmla="*/ 15 w 70"/>
                <a:gd name="T51" fmla="*/ 63 h 89"/>
                <a:gd name="T52" fmla="*/ 25 w 70"/>
                <a:gd name="T53" fmla="*/ 61 h 89"/>
                <a:gd name="T54" fmla="*/ 17 w 70"/>
                <a:gd name="T55" fmla="*/ 63 h 89"/>
                <a:gd name="T56" fmla="*/ 10 w 70"/>
                <a:gd name="T57" fmla="*/ 63 h 89"/>
                <a:gd name="T58" fmla="*/ 17 w 70"/>
                <a:gd name="T59" fmla="*/ 56 h 89"/>
                <a:gd name="T60" fmla="*/ 27 w 70"/>
                <a:gd name="T61" fmla="*/ 48 h 89"/>
                <a:gd name="T62" fmla="*/ 12 w 70"/>
                <a:gd name="T63" fmla="*/ 44 h 89"/>
                <a:gd name="T64" fmla="*/ 8 w 70"/>
                <a:gd name="T65" fmla="*/ 43 h 89"/>
                <a:gd name="T66" fmla="*/ 14 w 70"/>
                <a:gd name="T67" fmla="*/ 39 h 89"/>
                <a:gd name="T68" fmla="*/ 17 w 70"/>
                <a:gd name="T69" fmla="*/ 35 h 89"/>
                <a:gd name="T70" fmla="*/ 8 w 70"/>
                <a:gd name="T71" fmla="*/ 29 h 89"/>
                <a:gd name="T72" fmla="*/ 15 w 70"/>
                <a:gd name="T73" fmla="*/ 31 h 89"/>
                <a:gd name="T74" fmla="*/ 12 w 70"/>
                <a:gd name="T75" fmla="*/ 24 h 89"/>
                <a:gd name="T76" fmla="*/ 15 w 70"/>
                <a:gd name="T77" fmla="*/ 24 h 89"/>
                <a:gd name="T78" fmla="*/ 23 w 70"/>
                <a:gd name="T79" fmla="*/ 26 h 89"/>
                <a:gd name="T80" fmla="*/ 32 w 70"/>
                <a:gd name="T81" fmla="*/ 24 h 89"/>
                <a:gd name="T82" fmla="*/ 40 w 70"/>
                <a:gd name="T83" fmla="*/ 16 h 89"/>
                <a:gd name="T84" fmla="*/ 36 w 70"/>
                <a:gd name="T85" fmla="*/ 16 h 89"/>
                <a:gd name="T86" fmla="*/ 34 w 70"/>
                <a:gd name="T87" fmla="*/ 13 h 89"/>
                <a:gd name="T88" fmla="*/ 38 w 70"/>
                <a:gd name="T89" fmla="*/ 11 h 89"/>
                <a:gd name="T90" fmla="*/ 38 w 70"/>
                <a:gd name="T91" fmla="*/ 7 h 89"/>
                <a:gd name="T92" fmla="*/ 43 w 70"/>
                <a:gd name="T93" fmla="*/ 5 h 89"/>
                <a:gd name="T94" fmla="*/ 47 w 70"/>
                <a:gd name="T95" fmla="*/ 1 h 89"/>
                <a:gd name="T96" fmla="*/ 47 w 70"/>
                <a:gd name="T97" fmla="*/ 9 h 89"/>
                <a:gd name="T98" fmla="*/ 53 w 70"/>
                <a:gd name="T99" fmla="*/ 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0" h="89">
                  <a:moveTo>
                    <a:pt x="51" y="0"/>
                  </a:moveTo>
                  <a:lnTo>
                    <a:pt x="55" y="1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1" y="7"/>
                  </a:lnTo>
                  <a:lnTo>
                    <a:pt x="53" y="7"/>
                  </a:lnTo>
                  <a:lnTo>
                    <a:pt x="51" y="9"/>
                  </a:lnTo>
                  <a:lnTo>
                    <a:pt x="49" y="11"/>
                  </a:lnTo>
                  <a:lnTo>
                    <a:pt x="47" y="13"/>
                  </a:lnTo>
                  <a:lnTo>
                    <a:pt x="43" y="14"/>
                  </a:lnTo>
                  <a:lnTo>
                    <a:pt x="40" y="22"/>
                  </a:lnTo>
                  <a:lnTo>
                    <a:pt x="47" y="28"/>
                  </a:lnTo>
                  <a:lnTo>
                    <a:pt x="51" y="28"/>
                  </a:lnTo>
                  <a:lnTo>
                    <a:pt x="51" y="22"/>
                  </a:lnTo>
                  <a:lnTo>
                    <a:pt x="53" y="22"/>
                  </a:lnTo>
                  <a:lnTo>
                    <a:pt x="58" y="24"/>
                  </a:lnTo>
                  <a:lnTo>
                    <a:pt x="60" y="29"/>
                  </a:lnTo>
                  <a:lnTo>
                    <a:pt x="64" y="31"/>
                  </a:lnTo>
                  <a:lnTo>
                    <a:pt x="68" y="33"/>
                  </a:lnTo>
                  <a:lnTo>
                    <a:pt x="66" y="33"/>
                  </a:lnTo>
                  <a:lnTo>
                    <a:pt x="64" y="35"/>
                  </a:lnTo>
                  <a:lnTo>
                    <a:pt x="66" y="37"/>
                  </a:lnTo>
                  <a:lnTo>
                    <a:pt x="66" y="41"/>
                  </a:lnTo>
                  <a:lnTo>
                    <a:pt x="68" y="43"/>
                  </a:lnTo>
                  <a:lnTo>
                    <a:pt x="68" y="46"/>
                  </a:lnTo>
                  <a:lnTo>
                    <a:pt x="66" y="48"/>
                  </a:lnTo>
                  <a:lnTo>
                    <a:pt x="68" y="50"/>
                  </a:lnTo>
                  <a:lnTo>
                    <a:pt x="70" y="57"/>
                  </a:lnTo>
                  <a:lnTo>
                    <a:pt x="68" y="61"/>
                  </a:lnTo>
                  <a:lnTo>
                    <a:pt x="66" y="63"/>
                  </a:lnTo>
                  <a:lnTo>
                    <a:pt x="66" y="67"/>
                  </a:lnTo>
                  <a:lnTo>
                    <a:pt x="64" y="69"/>
                  </a:lnTo>
                  <a:lnTo>
                    <a:pt x="60" y="71"/>
                  </a:lnTo>
                  <a:lnTo>
                    <a:pt x="64" y="74"/>
                  </a:lnTo>
                  <a:lnTo>
                    <a:pt x="58" y="74"/>
                  </a:lnTo>
                  <a:lnTo>
                    <a:pt x="57" y="74"/>
                  </a:lnTo>
                  <a:lnTo>
                    <a:pt x="55" y="76"/>
                  </a:lnTo>
                  <a:lnTo>
                    <a:pt x="55" y="72"/>
                  </a:lnTo>
                  <a:lnTo>
                    <a:pt x="53" y="76"/>
                  </a:lnTo>
                  <a:lnTo>
                    <a:pt x="43" y="76"/>
                  </a:lnTo>
                  <a:lnTo>
                    <a:pt x="43" y="80"/>
                  </a:lnTo>
                  <a:lnTo>
                    <a:pt x="40" y="80"/>
                  </a:lnTo>
                  <a:lnTo>
                    <a:pt x="38" y="84"/>
                  </a:lnTo>
                  <a:lnTo>
                    <a:pt x="34" y="84"/>
                  </a:lnTo>
                  <a:lnTo>
                    <a:pt x="36" y="80"/>
                  </a:lnTo>
                  <a:lnTo>
                    <a:pt x="32" y="80"/>
                  </a:lnTo>
                  <a:lnTo>
                    <a:pt x="34" y="84"/>
                  </a:lnTo>
                  <a:lnTo>
                    <a:pt x="28" y="87"/>
                  </a:lnTo>
                  <a:lnTo>
                    <a:pt x="23" y="87"/>
                  </a:lnTo>
                  <a:lnTo>
                    <a:pt x="17" y="89"/>
                  </a:lnTo>
                  <a:lnTo>
                    <a:pt x="15" y="87"/>
                  </a:lnTo>
                  <a:lnTo>
                    <a:pt x="12" y="89"/>
                  </a:lnTo>
                  <a:lnTo>
                    <a:pt x="12" y="87"/>
                  </a:lnTo>
                  <a:lnTo>
                    <a:pt x="10" y="87"/>
                  </a:lnTo>
                  <a:lnTo>
                    <a:pt x="15" y="86"/>
                  </a:lnTo>
                  <a:lnTo>
                    <a:pt x="15" y="82"/>
                  </a:lnTo>
                  <a:lnTo>
                    <a:pt x="10" y="86"/>
                  </a:lnTo>
                  <a:lnTo>
                    <a:pt x="4" y="86"/>
                  </a:lnTo>
                  <a:lnTo>
                    <a:pt x="8" y="84"/>
                  </a:lnTo>
                  <a:lnTo>
                    <a:pt x="14" y="80"/>
                  </a:lnTo>
                  <a:lnTo>
                    <a:pt x="6" y="82"/>
                  </a:lnTo>
                  <a:lnTo>
                    <a:pt x="4" y="80"/>
                  </a:lnTo>
                  <a:lnTo>
                    <a:pt x="2" y="80"/>
                  </a:lnTo>
                  <a:lnTo>
                    <a:pt x="4" y="76"/>
                  </a:lnTo>
                  <a:lnTo>
                    <a:pt x="8" y="76"/>
                  </a:lnTo>
                  <a:lnTo>
                    <a:pt x="12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6" y="71"/>
                  </a:lnTo>
                  <a:lnTo>
                    <a:pt x="6" y="71"/>
                  </a:lnTo>
                  <a:lnTo>
                    <a:pt x="6" y="69"/>
                  </a:lnTo>
                  <a:lnTo>
                    <a:pt x="10" y="71"/>
                  </a:lnTo>
                  <a:lnTo>
                    <a:pt x="12" y="71"/>
                  </a:lnTo>
                  <a:lnTo>
                    <a:pt x="10" y="71"/>
                  </a:lnTo>
                  <a:lnTo>
                    <a:pt x="12" y="69"/>
                  </a:lnTo>
                  <a:lnTo>
                    <a:pt x="10" y="67"/>
                  </a:lnTo>
                  <a:lnTo>
                    <a:pt x="14" y="65"/>
                  </a:lnTo>
                  <a:lnTo>
                    <a:pt x="15" y="63"/>
                  </a:lnTo>
                  <a:lnTo>
                    <a:pt x="21" y="63"/>
                  </a:lnTo>
                  <a:lnTo>
                    <a:pt x="28" y="61"/>
                  </a:lnTo>
                  <a:lnTo>
                    <a:pt x="25" y="61"/>
                  </a:lnTo>
                  <a:lnTo>
                    <a:pt x="25" y="59"/>
                  </a:lnTo>
                  <a:lnTo>
                    <a:pt x="21" y="63"/>
                  </a:lnTo>
                  <a:lnTo>
                    <a:pt x="17" y="63"/>
                  </a:lnTo>
                  <a:lnTo>
                    <a:pt x="15" y="61"/>
                  </a:lnTo>
                  <a:lnTo>
                    <a:pt x="12" y="63"/>
                  </a:lnTo>
                  <a:lnTo>
                    <a:pt x="10" y="63"/>
                  </a:lnTo>
                  <a:lnTo>
                    <a:pt x="15" y="59"/>
                  </a:lnTo>
                  <a:lnTo>
                    <a:pt x="19" y="56"/>
                  </a:lnTo>
                  <a:lnTo>
                    <a:pt x="17" y="56"/>
                  </a:lnTo>
                  <a:lnTo>
                    <a:pt x="21" y="50"/>
                  </a:lnTo>
                  <a:lnTo>
                    <a:pt x="23" y="52"/>
                  </a:lnTo>
                  <a:lnTo>
                    <a:pt x="27" y="48"/>
                  </a:lnTo>
                  <a:lnTo>
                    <a:pt x="17" y="48"/>
                  </a:lnTo>
                  <a:lnTo>
                    <a:pt x="15" y="44"/>
                  </a:lnTo>
                  <a:lnTo>
                    <a:pt x="12" y="44"/>
                  </a:lnTo>
                  <a:lnTo>
                    <a:pt x="14" y="43"/>
                  </a:lnTo>
                  <a:lnTo>
                    <a:pt x="12" y="44"/>
                  </a:lnTo>
                  <a:lnTo>
                    <a:pt x="8" y="43"/>
                  </a:lnTo>
                  <a:lnTo>
                    <a:pt x="10" y="43"/>
                  </a:lnTo>
                  <a:lnTo>
                    <a:pt x="10" y="39"/>
                  </a:lnTo>
                  <a:lnTo>
                    <a:pt x="14" y="39"/>
                  </a:lnTo>
                  <a:lnTo>
                    <a:pt x="12" y="37"/>
                  </a:lnTo>
                  <a:lnTo>
                    <a:pt x="14" y="35"/>
                  </a:lnTo>
                  <a:lnTo>
                    <a:pt x="17" y="35"/>
                  </a:lnTo>
                  <a:lnTo>
                    <a:pt x="15" y="31"/>
                  </a:lnTo>
                  <a:lnTo>
                    <a:pt x="14" y="33"/>
                  </a:lnTo>
                  <a:lnTo>
                    <a:pt x="8" y="29"/>
                  </a:lnTo>
                  <a:lnTo>
                    <a:pt x="12" y="29"/>
                  </a:lnTo>
                  <a:lnTo>
                    <a:pt x="14" y="31"/>
                  </a:lnTo>
                  <a:lnTo>
                    <a:pt x="15" y="31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10" y="26"/>
                  </a:lnTo>
                  <a:lnTo>
                    <a:pt x="12" y="22"/>
                  </a:lnTo>
                  <a:lnTo>
                    <a:pt x="15" y="24"/>
                  </a:lnTo>
                  <a:lnTo>
                    <a:pt x="15" y="22"/>
                  </a:lnTo>
                  <a:lnTo>
                    <a:pt x="23" y="22"/>
                  </a:lnTo>
                  <a:lnTo>
                    <a:pt x="23" y="26"/>
                  </a:lnTo>
                  <a:lnTo>
                    <a:pt x="27" y="24"/>
                  </a:lnTo>
                  <a:lnTo>
                    <a:pt x="28" y="24"/>
                  </a:lnTo>
                  <a:lnTo>
                    <a:pt x="32" y="24"/>
                  </a:lnTo>
                  <a:lnTo>
                    <a:pt x="32" y="22"/>
                  </a:lnTo>
                  <a:lnTo>
                    <a:pt x="36" y="20"/>
                  </a:lnTo>
                  <a:lnTo>
                    <a:pt x="40" y="16"/>
                  </a:lnTo>
                  <a:lnTo>
                    <a:pt x="38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2" y="16"/>
                  </a:lnTo>
                  <a:lnTo>
                    <a:pt x="30" y="14"/>
                  </a:lnTo>
                  <a:lnTo>
                    <a:pt x="34" y="13"/>
                  </a:lnTo>
                  <a:lnTo>
                    <a:pt x="34" y="11"/>
                  </a:lnTo>
                  <a:lnTo>
                    <a:pt x="36" y="11"/>
                  </a:lnTo>
                  <a:lnTo>
                    <a:pt x="38" y="11"/>
                  </a:lnTo>
                  <a:lnTo>
                    <a:pt x="34" y="9"/>
                  </a:lnTo>
                  <a:lnTo>
                    <a:pt x="36" y="7"/>
                  </a:lnTo>
                  <a:lnTo>
                    <a:pt x="38" y="7"/>
                  </a:lnTo>
                  <a:lnTo>
                    <a:pt x="38" y="3"/>
                  </a:lnTo>
                  <a:lnTo>
                    <a:pt x="42" y="3"/>
                  </a:lnTo>
                  <a:lnTo>
                    <a:pt x="43" y="5"/>
                  </a:lnTo>
                  <a:lnTo>
                    <a:pt x="47" y="3"/>
                  </a:lnTo>
                  <a:lnTo>
                    <a:pt x="45" y="1"/>
                  </a:lnTo>
                  <a:lnTo>
                    <a:pt x="47" y="1"/>
                  </a:lnTo>
                  <a:lnTo>
                    <a:pt x="49" y="5"/>
                  </a:lnTo>
                  <a:lnTo>
                    <a:pt x="47" y="7"/>
                  </a:lnTo>
                  <a:lnTo>
                    <a:pt x="47" y="9"/>
                  </a:lnTo>
                  <a:lnTo>
                    <a:pt x="49" y="5"/>
                  </a:lnTo>
                  <a:lnTo>
                    <a:pt x="49" y="1"/>
                  </a:lnTo>
                  <a:lnTo>
                    <a:pt x="53" y="1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1798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102">
              <a:extLst>
                <a:ext uri="{FF2B5EF4-FFF2-40B4-BE49-F238E27FC236}">
                  <a16:creationId xmlns:a16="http://schemas.microsoft.com/office/drawing/2014/main" id="{5F42F0D9-1C84-4866-B019-196F575476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13869" y="6073482"/>
              <a:ext cx="835118" cy="1522528"/>
            </a:xfrm>
            <a:custGeom>
              <a:avLst/>
              <a:gdLst>
                <a:gd name="T0" fmla="*/ 134 w 147"/>
                <a:gd name="T1" fmla="*/ 230 h 268"/>
                <a:gd name="T2" fmla="*/ 50 w 147"/>
                <a:gd name="T3" fmla="*/ 187 h 268"/>
                <a:gd name="T4" fmla="*/ 28 w 147"/>
                <a:gd name="T5" fmla="*/ 142 h 268"/>
                <a:gd name="T6" fmla="*/ 37 w 147"/>
                <a:gd name="T7" fmla="*/ 163 h 268"/>
                <a:gd name="T8" fmla="*/ 13 w 147"/>
                <a:gd name="T9" fmla="*/ 161 h 268"/>
                <a:gd name="T10" fmla="*/ 17 w 147"/>
                <a:gd name="T11" fmla="*/ 144 h 268"/>
                <a:gd name="T12" fmla="*/ 45 w 147"/>
                <a:gd name="T13" fmla="*/ 131 h 268"/>
                <a:gd name="T14" fmla="*/ 28 w 147"/>
                <a:gd name="T15" fmla="*/ 124 h 268"/>
                <a:gd name="T16" fmla="*/ 18 w 147"/>
                <a:gd name="T17" fmla="*/ 112 h 268"/>
                <a:gd name="T18" fmla="*/ 26 w 147"/>
                <a:gd name="T19" fmla="*/ 110 h 268"/>
                <a:gd name="T20" fmla="*/ 28 w 147"/>
                <a:gd name="T21" fmla="*/ 101 h 268"/>
                <a:gd name="T22" fmla="*/ 15 w 147"/>
                <a:gd name="T23" fmla="*/ 94 h 268"/>
                <a:gd name="T24" fmla="*/ 17 w 147"/>
                <a:gd name="T25" fmla="*/ 88 h 268"/>
                <a:gd name="T26" fmla="*/ 35 w 147"/>
                <a:gd name="T27" fmla="*/ 94 h 268"/>
                <a:gd name="T28" fmla="*/ 20 w 147"/>
                <a:gd name="T29" fmla="*/ 90 h 268"/>
                <a:gd name="T30" fmla="*/ 18 w 147"/>
                <a:gd name="T31" fmla="*/ 81 h 268"/>
                <a:gd name="T32" fmla="*/ 18 w 147"/>
                <a:gd name="T33" fmla="*/ 77 h 268"/>
                <a:gd name="T34" fmla="*/ 69 w 147"/>
                <a:gd name="T35" fmla="*/ 69 h 268"/>
                <a:gd name="T36" fmla="*/ 58 w 147"/>
                <a:gd name="T37" fmla="*/ 88 h 268"/>
                <a:gd name="T38" fmla="*/ 84 w 147"/>
                <a:gd name="T39" fmla="*/ 84 h 268"/>
                <a:gd name="T40" fmla="*/ 78 w 147"/>
                <a:gd name="T41" fmla="*/ 110 h 268"/>
                <a:gd name="T42" fmla="*/ 71 w 147"/>
                <a:gd name="T43" fmla="*/ 122 h 268"/>
                <a:gd name="T44" fmla="*/ 82 w 147"/>
                <a:gd name="T45" fmla="*/ 125 h 268"/>
                <a:gd name="T46" fmla="*/ 108 w 147"/>
                <a:gd name="T47" fmla="*/ 161 h 268"/>
                <a:gd name="T48" fmla="*/ 116 w 147"/>
                <a:gd name="T49" fmla="*/ 178 h 268"/>
                <a:gd name="T50" fmla="*/ 119 w 147"/>
                <a:gd name="T51" fmla="*/ 182 h 268"/>
                <a:gd name="T52" fmla="*/ 146 w 147"/>
                <a:gd name="T53" fmla="*/ 204 h 268"/>
                <a:gd name="T54" fmla="*/ 140 w 147"/>
                <a:gd name="T55" fmla="*/ 219 h 268"/>
                <a:gd name="T56" fmla="*/ 131 w 147"/>
                <a:gd name="T57" fmla="*/ 228 h 268"/>
                <a:gd name="T58" fmla="*/ 144 w 147"/>
                <a:gd name="T59" fmla="*/ 236 h 268"/>
                <a:gd name="T60" fmla="*/ 121 w 147"/>
                <a:gd name="T61" fmla="*/ 245 h 268"/>
                <a:gd name="T62" fmla="*/ 93 w 147"/>
                <a:gd name="T63" fmla="*/ 251 h 268"/>
                <a:gd name="T64" fmla="*/ 67 w 147"/>
                <a:gd name="T65" fmla="*/ 256 h 268"/>
                <a:gd name="T66" fmla="*/ 48 w 147"/>
                <a:gd name="T67" fmla="*/ 258 h 268"/>
                <a:gd name="T68" fmla="*/ 31 w 147"/>
                <a:gd name="T69" fmla="*/ 266 h 268"/>
                <a:gd name="T70" fmla="*/ 52 w 147"/>
                <a:gd name="T71" fmla="*/ 243 h 268"/>
                <a:gd name="T72" fmla="*/ 84 w 147"/>
                <a:gd name="T73" fmla="*/ 226 h 268"/>
                <a:gd name="T74" fmla="*/ 56 w 147"/>
                <a:gd name="T75" fmla="*/ 230 h 268"/>
                <a:gd name="T76" fmla="*/ 43 w 147"/>
                <a:gd name="T77" fmla="*/ 225 h 268"/>
                <a:gd name="T78" fmla="*/ 58 w 147"/>
                <a:gd name="T79" fmla="*/ 204 h 268"/>
                <a:gd name="T80" fmla="*/ 61 w 147"/>
                <a:gd name="T81" fmla="*/ 189 h 268"/>
                <a:gd name="T82" fmla="*/ 76 w 147"/>
                <a:gd name="T83" fmla="*/ 187 h 268"/>
                <a:gd name="T84" fmla="*/ 69 w 147"/>
                <a:gd name="T85" fmla="*/ 167 h 268"/>
                <a:gd name="T86" fmla="*/ 54 w 147"/>
                <a:gd name="T87" fmla="*/ 152 h 268"/>
                <a:gd name="T88" fmla="*/ 48 w 147"/>
                <a:gd name="T89" fmla="*/ 133 h 268"/>
                <a:gd name="T90" fmla="*/ 43 w 147"/>
                <a:gd name="T91" fmla="*/ 125 h 268"/>
                <a:gd name="T92" fmla="*/ 37 w 147"/>
                <a:gd name="T93" fmla="*/ 140 h 268"/>
                <a:gd name="T94" fmla="*/ 37 w 147"/>
                <a:gd name="T95" fmla="*/ 118 h 268"/>
                <a:gd name="T96" fmla="*/ 33 w 147"/>
                <a:gd name="T97" fmla="*/ 109 h 268"/>
                <a:gd name="T98" fmla="*/ 37 w 147"/>
                <a:gd name="T99" fmla="*/ 101 h 268"/>
                <a:gd name="T100" fmla="*/ 37 w 147"/>
                <a:gd name="T101" fmla="*/ 94 h 268"/>
                <a:gd name="T102" fmla="*/ 35 w 147"/>
                <a:gd name="T103" fmla="*/ 84 h 268"/>
                <a:gd name="T104" fmla="*/ 39 w 147"/>
                <a:gd name="T105" fmla="*/ 77 h 268"/>
                <a:gd name="T106" fmla="*/ 48 w 147"/>
                <a:gd name="T107" fmla="*/ 66 h 268"/>
                <a:gd name="T108" fmla="*/ 71 w 147"/>
                <a:gd name="T109" fmla="*/ 62 h 268"/>
                <a:gd name="T110" fmla="*/ 71 w 147"/>
                <a:gd name="T111" fmla="*/ 54 h 268"/>
                <a:gd name="T112" fmla="*/ 99 w 147"/>
                <a:gd name="T113" fmla="*/ 21 h 268"/>
                <a:gd name="T114" fmla="*/ 99 w 147"/>
                <a:gd name="T115" fmla="*/ 19 h 268"/>
                <a:gd name="T116" fmla="*/ 97 w 147"/>
                <a:gd name="T117" fmla="*/ 11 h 268"/>
                <a:gd name="T118" fmla="*/ 101 w 147"/>
                <a:gd name="T119" fmla="*/ 2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7" h="268">
                  <a:moveTo>
                    <a:pt x="103" y="249"/>
                  </a:moveTo>
                  <a:lnTo>
                    <a:pt x="104" y="249"/>
                  </a:lnTo>
                  <a:lnTo>
                    <a:pt x="106" y="249"/>
                  </a:lnTo>
                  <a:lnTo>
                    <a:pt x="104" y="251"/>
                  </a:lnTo>
                  <a:lnTo>
                    <a:pt x="104" y="253"/>
                  </a:lnTo>
                  <a:lnTo>
                    <a:pt x="103" y="253"/>
                  </a:lnTo>
                  <a:lnTo>
                    <a:pt x="101" y="251"/>
                  </a:lnTo>
                  <a:lnTo>
                    <a:pt x="97" y="251"/>
                  </a:lnTo>
                  <a:lnTo>
                    <a:pt x="103" y="249"/>
                  </a:lnTo>
                  <a:close/>
                  <a:moveTo>
                    <a:pt x="134" y="230"/>
                  </a:moveTo>
                  <a:lnTo>
                    <a:pt x="134" y="230"/>
                  </a:lnTo>
                  <a:lnTo>
                    <a:pt x="136" y="232"/>
                  </a:lnTo>
                  <a:lnTo>
                    <a:pt x="134" y="232"/>
                  </a:lnTo>
                  <a:lnTo>
                    <a:pt x="132" y="232"/>
                  </a:lnTo>
                  <a:lnTo>
                    <a:pt x="134" y="230"/>
                  </a:lnTo>
                  <a:close/>
                  <a:moveTo>
                    <a:pt x="54" y="185"/>
                  </a:moveTo>
                  <a:lnTo>
                    <a:pt x="56" y="189"/>
                  </a:lnTo>
                  <a:lnTo>
                    <a:pt x="60" y="187"/>
                  </a:lnTo>
                  <a:lnTo>
                    <a:pt x="54" y="191"/>
                  </a:lnTo>
                  <a:lnTo>
                    <a:pt x="50" y="189"/>
                  </a:lnTo>
                  <a:lnTo>
                    <a:pt x="50" y="187"/>
                  </a:lnTo>
                  <a:lnTo>
                    <a:pt x="50" y="187"/>
                  </a:lnTo>
                  <a:lnTo>
                    <a:pt x="50" y="185"/>
                  </a:lnTo>
                  <a:lnTo>
                    <a:pt x="54" y="185"/>
                  </a:lnTo>
                  <a:close/>
                  <a:moveTo>
                    <a:pt x="54" y="161"/>
                  </a:moveTo>
                  <a:lnTo>
                    <a:pt x="54" y="165"/>
                  </a:lnTo>
                  <a:lnTo>
                    <a:pt x="54" y="167"/>
                  </a:lnTo>
                  <a:lnTo>
                    <a:pt x="50" y="170"/>
                  </a:lnTo>
                  <a:lnTo>
                    <a:pt x="46" y="170"/>
                  </a:lnTo>
                  <a:lnTo>
                    <a:pt x="48" y="167"/>
                  </a:lnTo>
                  <a:lnTo>
                    <a:pt x="54" y="161"/>
                  </a:lnTo>
                  <a:close/>
                  <a:moveTo>
                    <a:pt x="22" y="142"/>
                  </a:moveTo>
                  <a:lnTo>
                    <a:pt x="28" y="142"/>
                  </a:lnTo>
                  <a:lnTo>
                    <a:pt x="30" y="144"/>
                  </a:lnTo>
                  <a:lnTo>
                    <a:pt x="30" y="148"/>
                  </a:lnTo>
                  <a:lnTo>
                    <a:pt x="35" y="153"/>
                  </a:lnTo>
                  <a:lnTo>
                    <a:pt x="31" y="155"/>
                  </a:lnTo>
                  <a:lnTo>
                    <a:pt x="37" y="155"/>
                  </a:lnTo>
                  <a:lnTo>
                    <a:pt x="37" y="163"/>
                  </a:lnTo>
                  <a:lnTo>
                    <a:pt x="35" y="157"/>
                  </a:lnTo>
                  <a:lnTo>
                    <a:pt x="33" y="157"/>
                  </a:lnTo>
                  <a:lnTo>
                    <a:pt x="35" y="161"/>
                  </a:lnTo>
                  <a:lnTo>
                    <a:pt x="33" y="163"/>
                  </a:lnTo>
                  <a:lnTo>
                    <a:pt x="37" y="163"/>
                  </a:lnTo>
                  <a:lnTo>
                    <a:pt x="35" y="167"/>
                  </a:lnTo>
                  <a:lnTo>
                    <a:pt x="31" y="165"/>
                  </a:lnTo>
                  <a:lnTo>
                    <a:pt x="31" y="168"/>
                  </a:lnTo>
                  <a:lnTo>
                    <a:pt x="30" y="170"/>
                  </a:lnTo>
                  <a:lnTo>
                    <a:pt x="28" y="170"/>
                  </a:lnTo>
                  <a:lnTo>
                    <a:pt x="28" y="172"/>
                  </a:lnTo>
                  <a:lnTo>
                    <a:pt x="28" y="172"/>
                  </a:lnTo>
                  <a:lnTo>
                    <a:pt x="24" y="170"/>
                  </a:lnTo>
                  <a:lnTo>
                    <a:pt x="20" y="168"/>
                  </a:lnTo>
                  <a:lnTo>
                    <a:pt x="18" y="163"/>
                  </a:lnTo>
                  <a:lnTo>
                    <a:pt x="13" y="161"/>
                  </a:lnTo>
                  <a:lnTo>
                    <a:pt x="11" y="161"/>
                  </a:lnTo>
                  <a:lnTo>
                    <a:pt x="11" y="167"/>
                  </a:lnTo>
                  <a:lnTo>
                    <a:pt x="7" y="167"/>
                  </a:lnTo>
                  <a:lnTo>
                    <a:pt x="0" y="161"/>
                  </a:lnTo>
                  <a:lnTo>
                    <a:pt x="3" y="153"/>
                  </a:lnTo>
                  <a:lnTo>
                    <a:pt x="7" y="152"/>
                  </a:lnTo>
                  <a:lnTo>
                    <a:pt x="9" y="150"/>
                  </a:lnTo>
                  <a:lnTo>
                    <a:pt x="11" y="148"/>
                  </a:lnTo>
                  <a:lnTo>
                    <a:pt x="13" y="146"/>
                  </a:lnTo>
                  <a:lnTo>
                    <a:pt x="17" y="146"/>
                  </a:lnTo>
                  <a:lnTo>
                    <a:pt x="17" y="144"/>
                  </a:lnTo>
                  <a:lnTo>
                    <a:pt x="18" y="144"/>
                  </a:lnTo>
                  <a:lnTo>
                    <a:pt x="22" y="142"/>
                  </a:lnTo>
                  <a:close/>
                  <a:moveTo>
                    <a:pt x="41" y="131"/>
                  </a:moveTo>
                  <a:lnTo>
                    <a:pt x="45" y="137"/>
                  </a:lnTo>
                  <a:lnTo>
                    <a:pt x="43" y="139"/>
                  </a:lnTo>
                  <a:lnTo>
                    <a:pt x="39" y="139"/>
                  </a:lnTo>
                  <a:lnTo>
                    <a:pt x="39" y="133"/>
                  </a:lnTo>
                  <a:lnTo>
                    <a:pt x="41" y="131"/>
                  </a:lnTo>
                  <a:close/>
                  <a:moveTo>
                    <a:pt x="43" y="127"/>
                  </a:moveTo>
                  <a:lnTo>
                    <a:pt x="45" y="129"/>
                  </a:lnTo>
                  <a:lnTo>
                    <a:pt x="45" y="131"/>
                  </a:lnTo>
                  <a:lnTo>
                    <a:pt x="43" y="129"/>
                  </a:lnTo>
                  <a:lnTo>
                    <a:pt x="43" y="127"/>
                  </a:lnTo>
                  <a:close/>
                  <a:moveTo>
                    <a:pt x="28" y="125"/>
                  </a:moveTo>
                  <a:lnTo>
                    <a:pt x="30" y="131"/>
                  </a:lnTo>
                  <a:lnTo>
                    <a:pt x="26" y="133"/>
                  </a:lnTo>
                  <a:lnTo>
                    <a:pt x="28" y="131"/>
                  </a:lnTo>
                  <a:lnTo>
                    <a:pt x="24" y="133"/>
                  </a:lnTo>
                  <a:lnTo>
                    <a:pt x="24" y="127"/>
                  </a:lnTo>
                  <a:lnTo>
                    <a:pt x="28" y="125"/>
                  </a:lnTo>
                  <a:close/>
                  <a:moveTo>
                    <a:pt x="28" y="122"/>
                  </a:moveTo>
                  <a:lnTo>
                    <a:pt x="28" y="124"/>
                  </a:lnTo>
                  <a:lnTo>
                    <a:pt x="28" y="124"/>
                  </a:lnTo>
                  <a:lnTo>
                    <a:pt x="28" y="122"/>
                  </a:lnTo>
                  <a:close/>
                  <a:moveTo>
                    <a:pt x="35" y="122"/>
                  </a:moveTo>
                  <a:lnTo>
                    <a:pt x="33" y="127"/>
                  </a:lnTo>
                  <a:lnTo>
                    <a:pt x="31" y="129"/>
                  </a:lnTo>
                  <a:lnTo>
                    <a:pt x="30" y="127"/>
                  </a:lnTo>
                  <a:lnTo>
                    <a:pt x="35" y="122"/>
                  </a:lnTo>
                  <a:close/>
                  <a:moveTo>
                    <a:pt x="18" y="112"/>
                  </a:moveTo>
                  <a:lnTo>
                    <a:pt x="20" y="112"/>
                  </a:lnTo>
                  <a:lnTo>
                    <a:pt x="18" y="114"/>
                  </a:lnTo>
                  <a:lnTo>
                    <a:pt x="18" y="112"/>
                  </a:lnTo>
                  <a:close/>
                  <a:moveTo>
                    <a:pt x="30" y="109"/>
                  </a:moveTo>
                  <a:lnTo>
                    <a:pt x="31" y="112"/>
                  </a:lnTo>
                  <a:lnTo>
                    <a:pt x="35" y="112"/>
                  </a:lnTo>
                  <a:lnTo>
                    <a:pt x="35" y="114"/>
                  </a:lnTo>
                  <a:lnTo>
                    <a:pt x="33" y="118"/>
                  </a:lnTo>
                  <a:lnTo>
                    <a:pt x="31" y="116"/>
                  </a:lnTo>
                  <a:lnTo>
                    <a:pt x="26" y="118"/>
                  </a:lnTo>
                  <a:lnTo>
                    <a:pt x="30" y="116"/>
                  </a:lnTo>
                  <a:lnTo>
                    <a:pt x="28" y="114"/>
                  </a:lnTo>
                  <a:lnTo>
                    <a:pt x="31" y="114"/>
                  </a:lnTo>
                  <a:lnTo>
                    <a:pt x="26" y="110"/>
                  </a:lnTo>
                  <a:lnTo>
                    <a:pt x="30" y="109"/>
                  </a:lnTo>
                  <a:close/>
                  <a:moveTo>
                    <a:pt x="24" y="107"/>
                  </a:moveTo>
                  <a:lnTo>
                    <a:pt x="24" y="110"/>
                  </a:lnTo>
                  <a:lnTo>
                    <a:pt x="22" y="110"/>
                  </a:lnTo>
                  <a:lnTo>
                    <a:pt x="24" y="107"/>
                  </a:lnTo>
                  <a:close/>
                  <a:moveTo>
                    <a:pt x="30" y="103"/>
                  </a:moveTo>
                  <a:lnTo>
                    <a:pt x="30" y="103"/>
                  </a:lnTo>
                  <a:lnTo>
                    <a:pt x="28" y="103"/>
                  </a:lnTo>
                  <a:lnTo>
                    <a:pt x="30" y="103"/>
                  </a:lnTo>
                  <a:close/>
                  <a:moveTo>
                    <a:pt x="28" y="99"/>
                  </a:moveTo>
                  <a:lnTo>
                    <a:pt x="28" y="101"/>
                  </a:lnTo>
                  <a:lnTo>
                    <a:pt x="28" y="103"/>
                  </a:lnTo>
                  <a:lnTo>
                    <a:pt x="26" y="99"/>
                  </a:lnTo>
                  <a:lnTo>
                    <a:pt x="28" y="99"/>
                  </a:lnTo>
                  <a:close/>
                  <a:moveTo>
                    <a:pt x="11" y="99"/>
                  </a:moveTo>
                  <a:lnTo>
                    <a:pt x="13" y="101"/>
                  </a:lnTo>
                  <a:lnTo>
                    <a:pt x="11" y="103"/>
                  </a:lnTo>
                  <a:lnTo>
                    <a:pt x="11" y="101"/>
                  </a:lnTo>
                  <a:lnTo>
                    <a:pt x="11" y="99"/>
                  </a:lnTo>
                  <a:close/>
                  <a:moveTo>
                    <a:pt x="13" y="92"/>
                  </a:moveTo>
                  <a:lnTo>
                    <a:pt x="15" y="92"/>
                  </a:lnTo>
                  <a:lnTo>
                    <a:pt x="15" y="94"/>
                  </a:lnTo>
                  <a:lnTo>
                    <a:pt x="15" y="96"/>
                  </a:lnTo>
                  <a:lnTo>
                    <a:pt x="15" y="97"/>
                  </a:lnTo>
                  <a:lnTo>
                    <a:pt x="13" y="97"/>
                  </a:lnTo>
                  <a:lnTo>
                    <a:pt x="13" y="96"/>
                  </a:lnTo>
                  <a:lnTo>
                    <a:pt x="13" y="94"/>
                  </a:lnTo>
                  <a:lnTo>
                    <a:pt x="13" y="92"/>
                  </a:lnTo>
                  <a:close/>
                  <a:moveTo>
                    <a:pt x="17" y="88"/>
                  </a:moveTo>
                  <a:lnTo>
                    <a:pt x="15" y="90"/>
                  </a:lnTo>
                  <a:lnTo>
                    <a:pt x="13" y="90"/>
                  </a:lnTo>
                  <a:lnTo>
                    <a:pt x="13" y="88"/>
                  </a:lnTo>
                  <a:lnTo>
                    <a:pt x="17" y="88"/>
                  </a:lnTo>
                  <a:close/>
                  <a:moveTo>
                    <a:pt x="13" y="84"/>
                  </a:moveTo>
                  <a:lnTo>
                    <a:pt x="17" y="84"/>
                  </a:lnTo>
                  <a:lnTo>
                    <a:pt x="17" y="86"/>
                  </a:lnTo>
                  <a:lnTo>
                    <a:pt x="13" y="88"/>
                  </a:lnTo>
                  <a:lnTo>
                    <a:pt x="11" y="84"/>
                  </a:lnTo>
                  <a:lnTo>
                    <a:pt x="13" y="84"/>
                  </a:lnTo>
                  <a:close/>
                  <a:moveTo>
                    <a:pt x="28" y="84"/>
                  </a:moveTo>
                  <a:lnTo>
                    <a:pt x="30" y="88"/>
                  </a:lnTo>
                  <a:lnTo>
                    <a:pt x="30" y="94"/>
                  </a:lnTo>
                  <a:lnTo>
                    <a:pt x="33" y="96"/>
                  </a:lnTo>
                  <a:lnTo>
                    <a:pt x="35" y="94"/>
                  </a:lnTo>
                  <a:lnTo>
                    <a:pt x="35" y="96"/>
                  </a:lnTo>
                  <a:lnTo>
                    <a:pt x="33" y="96"/>
                  </a:lnTo>
                  <a:lnTo>
                    <a:pt x="33" y="99"/>
                  </a:lnTo>
                  <a:lnTo>
                    <a:pt x="31" y="99"/>
                  </a:lnTo>
                  <a:lnTo>
                    <a:pt x="31" y="96"/>
                  </a:lnTo>
                  <a:lnTo>
                    <a:pt x="28" y="97"/>
                  </a:lnTo>
                  <a:lnTo>
                    <a:pt x="26" y="92"/>
                  </a:lnTo>
                  <a:lnTo>
                    <a:pt x="26" y="92"/>
                  </a:lnTo>
                  <a:lnTo>
                    <a:pt x="24" y="90"/>
                  </a:lnTo>
                  <a:lnTo>
                    <a:pt x="24" y="92"/>
                  </a:lnTo>
                  <a:lnTo>
                    <a:pt x="20" y="90"/>
                  </a:lnTo>
                  <a:lnTo>
                    <a:pt x="22" y="88"/>
                  </a:lnTo>
                  <a:lnTo>
                    <a:pt x="24" y="90"/>
                  </a:lnTo>
                  <a:lnTo>
                    <a:pt x="24" y="86"/>
                  </a:lnTo>
                  <a:lnTo>
                    <a:pt x="28" y="88"/>
                  </a:lnTo>
                  <a:lnTo>
                    <a:pt x="26" y="84"/>
                  </a:lnTo>
                  <a:lnTo>
                    <a:pt x="28" y="84"/>
                  </a:lnTo>
                  <a:close/>
                  <a:moveTo>
                    <a:pt x="20" y="79"/>
                  </a:moveTo>
                  <a:lnTo>
                    <a:pt x="24" y="81"/>
                  </a:lnTo>
                  <a:lnTo>
                    <a:pt x="20" y="82"/>
                  </a:lnTo>
                  <a:lnTo>
                    <a:pt x="17" y="81"/>
                  </a:lnTo>
                  <a:lnTo>
                    <a:pt x="18" y="81"/>
                  </a:lnTo>
                  <a:lnTo>
                    <a:pt x="18" y="79"/>
                  </a:lnTo>
                  <a:lnTo>
                    <a:pt x="20" y="79"/>
                  </a:lnTo>
                  <a:close/>
                  <a:moveTo>
                    <a:pt x="30" y="66"/>
                  </a:moveTo>
                  <a:lnTo>
                    <a:pt x="30" y="69"/>
                  </a:lnTo>
                  <a:lnTo>
                    <a:pt x="28" y="71"/>
                  </a:lnTo>
                  <a:lnTo>
                    <a:pt x="26" y="75"/>
                  </a:lnTo>
                  <a:lnTo>
                    <a:pt x="28" y="75"/>
                  </a:lnTo>
                  <a:lnTo>
                    <a:pt x="24" y="79"/>
                  </a:lnTo>
                  <a:lnTo>
                    <a:pt x="22" y="77"/>
                  </a:lnTo>
                  <a:lnTo>
                    <a:pt x="18" y="79"/>
                  </a:lnTo>
                  <a:lnTo>
                    <a:pt x="18" y="77"/>
                  </a:lnTo>
                  <a:lnTo>
                    <a:pt x="18" y="75"/>
                  </a:lnTo>
                  <a:lnTo>
                    <a:pt x="17" y="73"/>
                  </a:lnTo>
                  <a:lnTo>
                    <a:pt x="18" y="71"/>
                  </a:lnTo>
                  <a:lnTo>
                    <a:pt x="22" y="73"/>
                  </a:lnTo>
                  <a:lnTo>
                    <a:pt x="22" y="69"/>
                  </a:lnTo>
                  <a:lnTo>
                    <a:pt x="30" y="66"/>
                  </a:lnTo>
                  <a:close/>
                  <a:moveTo>
                    <a:pt x="71" y="62"/>
                  </a:moveTo>
                  <a:lnTo>
                    <a:pt x="71" y="64"/>
                  </a:lnTo>
                  <a:lnTo>
                    <a:pt x="69" y="66"/>
                  </a:lnTo>
                  <a:lnTo>
                    <a:pt x="71" y="66"/>
                  </a:lnTo>
                  <a:lnTo>
                    <a:pt x="69" y="69"/>
                  </a:lnTo>
                  <a:lnTo>
                    <a:pt x="67" y="69"/>
                  </a:lnTo>
                  <a:lnTo>
                    <a:pt x="65" y="73"/>
                  </a:lnTo>
                  <a:lnTo>
                    <a:pt x="60" y="79"/>
                  </a:lnTo>
                  <a:lnTo>
                    <a:pt x="58" y="81"/>
                  </a:lnTo>
                  <a:lnTo>
                    <a:pt x="58" y="81"/>
                  </a:lnTo>
                  <a:lnTo>
                    <a:pt x="60" y="82"/>
                  </a:lnTo>
                  <a:lnTo>
                    <a:pt x="61" y="81"/>
                  </a:lnTo>
                  <a:lnTo>
                    <a:pt x="58" y="86"/>
                  </a:lnTo>
                  <a:lnTo>
                    <a:pt x="56" y="88"/>
                  </a:lnTo>
                  <a:lnTo>
                    <a:pt x="56" y="88"/>
                  </a:lnTo>
                  <a:lnTo>
                    <a:pt x="58" y="88"/>
                  </a:lnTo>
                  <a:lnTo>
                    <a:pt x="60" y="88"/>
                  </a:lnTo>
                  <a:lnTo>
                    <a:pt x="61" y="86"/>
                  </a:lnTo>
                  <a:lnTo>
                    <a:pt x="65" y="84"/>
                  </a:lnTo>
                  <a:lnTo>
                    <a:pt x="65" y="84"/>
                  </a:lnTo>
                  <a:lnTo>
                    <a:pt x="67" y="84"/>
                  </a:lnTo>
                  <a:lnTo>
                    <a:pt x="69" y="84"/>
                  </a:lnTo>
                  <a:lnTo>
                    <a:pt x="71" y="84"/>
                  </a:lnTo>
                  <a:lnTo>
                    <a:pt x="73" y="84"/>
                  </a:lnTo>
                  <a:lnTo>
                    <a:pt x="76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8" y="88"/>
                  </a:lnTo>
                  <a:lnTo>
                    <a:pt x="88" y="90"/>
                  </a:lnTo>
                  <a:lnTo>
                    <a:pt x="86" y="92"/>
                  </a:lnTo>
                  <a:lnTo>
                    <a:pt x="84" y="97"/>
                  </a:lnTo>
                  <a:lnTo>
                    <a:pt x="86" y="97"/>
                  </a:lnTo>
                  <a:lnTo>
                    <a:pt x="84" y="101"/>
                  </a:lnTo>
                  <a:lnTo>
                    <a:pt x="84" y="101"/>
                  </a:lnTo>
                  <a:lnTo>
                    <a:pt x="82" y="105"/>
                  </a:lnTo>
                  <a:lnTo>
                    <a:pt x="80" y="109"/>
                  </a:lnTo>
                  <a:lnTo>
                    <a:pt x="78" y="109"/>
                  </a:lnTo>
                  <a:lnTo>
                    <a:pt x="78" y="110"/>
                  </a:lnTo>
                  <a:lnTo>
                    <a:pt x="76" y="112"/>
                  </a:lnTo>
                  <a:lnTo>
                    <a:pt x="73" y="112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73" y="114"/>
                  </a:lnTo>
                  <a:lnTo>
                    <a:pt x="74" y="114"/>
                  </a:lnTo>
                  <a:lnTo>
                    <a:pt x="74" y="116"/>
                  </a:lnTo>
                  <a:lnTo>
                    <a:pt x="78" y="118"/>
                  </a:lnTo>
                  <a:lnTo>
                    <a:pt x="74" y="120"/>
                  </a:lnTo>
                  <a:lnTo>
                    <a:pt x="73" y="120"/>
                  </a:lnTo>
                  <a:lnTo>
                    <a:pt x="71" y="122"/>
                  </a:lnTo>
                  <a:lnTo>
                    <a:pt x="67" y="124"/>
                  </a:lnTo>
                  <a:lnTo>
                    <a:pt x="63" y="124"/>
                  </a:lnTo>
                  <a:lnTo>
                    <a:pt x="61" y="122"/>
                  </a:lnTo>
                  <a:lnTo>
                    <a:pt x="63" y="124"/>
                  </a:lnTo>
                  <a:lnTo>
                    <a:pt x="65" y="125"/>
                  </a:lnTo>
                  <a:lnTo>
                    <a:pt x="67" y="125"/>
                  </a:lnTo>
                  <a:lnTo>
                    <a:pt x="73" y="125"/>
                  </a:lnTo>
                  <a:lnTo>
                    <a:pt x="74" y="124"/>
                  </a:lnTo>
                  <a:lnTo>
                    <a:pt x="76" y="124"/>
                  </a:lnTo>
                  <a:lnTo>
                    <a:pt x="80" y="124"/>
                  </a:lnTo>
                  <a:lnTo>
                    <a:pt x="82" y="125"/>
                  </a:lnTo>
                  <a:lnTo>
                    <a:pt x="84" y="127"/>
                  </a:lnTo>
                  <a:lnTo>
                    <a:pt x="89" y="135"/>
                  </a:lnTo>
                  <a:lnTo>
                    <a:pt x="91" y="135"/>
                  </a:lnTo>
                  <a:lnTo>
                    <a:pt x="93" y="137"/>
                  </a:lnTo>
                  <a:lnTo>
                    <a:pt x="93" y="144"/>
                  </a:lnTo>
                  <a:lnTo>
                    <a:pt x="97" y="148"/>
                  </a:lnTo>
                  <a:lnTo>
                    <a:pt x="99" y="153"/>
                  </a:lnTo>
                  <a:lnTo>
                    <a:pt x="99" y="155"/>
                  </a:lnTo>
                  <a:lnTo>
                    <a:pt x="99" y="157"/>
                  </a:lnTo>
                  <a:lnTo>
                    <a:pt x="104" y="157"/>
                  </a:lnTo>
                  <a:lnTo>
                    <a:pt x="108" y="161"/>
                  </a:lnTo>
                  <a:lnTo>
                    <a:pt x="112" y="165"/>
                  </a:lnTo>
                  <a:lnTo>
                    <a:pt x="112" y="165"/>
                  </a:lnTo>
                  <a:lnTo>
                    <a:pt x="114" y="167"/>
                  </a:lnTo>
                  <a:lnTo>
                    <a:pt x="116" y="168"/>
                  </a:lnTo>
                  <a:lnTo>
                    <a:pt x="114" y="168"/>
                  </a:lnTo>
                  <a:lnTo>
                    <a:pt x="114" y="170"/>
                  </a:lnTo>
                  <a:lnTo>
                    <a:pt x="116" y="174"/>
                  </a:lnTo>
                  <a:lnTo>
                    <a:pt x="119" y="180"/>
                  </a:lnTo>
                  <a:lnTo>
                    <a:pt x="117" y="178"/>
                  </a:lnTo>
                  <a:lnTo>
                    <a:pt x="117" y="180"/>
                  </a:lnTo>
                  <a:lnTo>
                    <a:pt x="116" y="178"/>
                  </a:lnTo>
                  <a:lnTo>
                    <a:pt x="114" y="178"/>
                  </a:lnTo>
                  <a:lnTo>
                    <a:pt x="112" y="178"/>
                  </a:lnTo>
                  <a:lnTo>
                    <a:pt x="110" y="178"/>
                  </a:lnTo>
                  <a:lnTo>
                    <a:pt x="108" y="178"/>
                  </a:lnTo>
                  <a:lnTo>
                    <a:pt x="108" y="178"/>
                  </a:lnTo>
                  <a:lnTo>
                    <a:pt x="110" y="178"/>
                  </a:lnTo>
                  <a:lnTo>
                    <a:pt x="112" y="178"/>
                  </a:lnTo>
                  <a:lnTo>
                    <a:pt x="114" y="178"/>
                  </a:lnTo>
                  <a:lnTo>
                    <a:pt x="116" y="180"/>
                  </a:lnTo>
                  <a:lnTo>
                    <a:pt x="119" y="182"/>
                  </a:lnTo>
                  <a:lnTo>
                    <a:pt x="119" y="182"/>
                  </a:lnTo>
                  <a:lnTo>
                    <a:pt x="123" y="189"/>
                  </a:lnTo>
                  <a:lnTo>
                    <a:pt x="123" y="191"/>
                  </a:lnTo>
                  <a:lnTo>
                    <a:pt x="119" y="196"/>
                  </a:lnTo>
                  <a:lnTo>
                    <a:pt x="121" y="196"/>
                  </a:lnTo>
                  <a:lnTo>
                    <a:pt x="125" y="200"/>
                  </a:lnTo>
                  <a:lnTo>
                    <a:pt x="125" y="198"/>
                  </a:lnTo>
                  <a:lnTo>
                    <a:pt x="127" y="195"/>
                  </a:lnTo>
                  <a:lnTo>
                    <a:pt x="131" y="195"/>
                  </a:lnTo>
                  <a:lnTo>
                    <a:pt x="140" y="195"/>
                  </a:lnTo>
                  <a:lnTo>
                    <a:pt x="146" y="198"/>
                  </a:lnTo>
                  <a:lnTo>
                    <a:pt x="146" y="204"/>
                  </a:lnTo>
                  <a:lnTo>
                    <a:pt x="147" y="204"/>
                  </a:lnTo>
                  <a:lnTo>
                    <a:pt x="146" y="210"/>
                  </a:lnTo>
                  <a:lnTo>
                    <a:pt x="146" y="215"/>
                  </a:lnTo>
                  <a:lnTo>
                    <a:pt x="144" y="215"/>
                  </a:lnTo>
                  <a:lnTo>
                    <a:pt x="140" y="217"/>
                  </a:lnTo>
                  <a:lnTo>
                    <a:pt x="140" y="217"/>
                  </a:lnTo>
                  <a:lnTo>
                    <a:pt x="138" y="215"/>
                  </a:lnTo>
                  <a:lnTo>
                    <a:pt x="138" y="217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21"/>
                  </a:lnTo>
                  <a:lnTo>
                    <a:pt x="138" y="223"/>
                  </a:lnTo>
                  <a:lnTo>
                    <a:pt x="136" y="221"/>
                  </a:lnTo>
                  <a:lnTo>
                    <a:pt x="134" y="223"/>
                  </a:lnTo>
                  <a:lnTo>
                    <a:pt x="132" y="225"/>
                  </a:lnTo>
                  <a:lnTo>
                    <a:pt x="134" y="225"/>
                  </a:lnTo>
                  <a:lnTo>
                    <a:pt x="136" y="226"/>
                  </a:lnTo>
                  <a:lnTo>
                    <a:pt x="132" y="228"/>
                  </a:lnTo>
                  <a:lnTo>
                    <a:pt x="131" y="228"/>
                  </a:lnTo>
                  <a:lnTo>
                    <a:pt x="129" y="230"/>
                  </a:lnTo>
                  <a:lnTo>
                    <a:pt x="131" y="228"/>
                  </a:lnTo>
                  <a:lnTo>
                    <a:pt x="132" y="230"/>
                  </a:lnTo>
                  <a:lnTo>
                    <a:pt x="132" y="230"/>
                  </a:lnTo>
                  <a:lnTo>
                    <a:pt x="132" y="230"/>
                  </a:lnTo>
                  <a:lnTo>
                    <a:pt x="131" y="232"/>
                  </a:lnTo>
                  <a:lnTo>
                    <a:pt x="132" y="232"/>
                  </a:lnTo>
                  <a:lnTo>
                    <a:pt x="134" y="232"/>
                  </a:lnTo>
                  <a:lnTo>
                    <a:pt x="136" y="232"/>
                  </a:lnTo>
                  <a:lnTo>
                    <a:pt x="140" y="232"/>
                  </a:lnTo>
                  <a:lnTo>
                    <a:pt x="144" y="232"/>
                  </a:lnTo>
                  <a:lnTo>
                    <a:pt x="144" y="234"/>
                  </a:lnTo>
                  <a:lnTo>
                    <a:pt x="144" y="236"/>
                  </a:lnTo>
                  <a:lnTo>
                    <a:pt x="144" y="238"/>
                  </a:lnTo>
                  <a:lnTo>
                    <a:pt x="142" y="238"/>
                  </a:lnTo>
                  <a:lnTo>
                    <a:pt x="138" y="241"/>
                  </a:lnTo>
                  <a:lnTo>
                    <a:pt x="138" y="243"/>
                  </a:lnTo>
                  <a:lnTo>
                    <a:pt x="136" y="241"/>
                  </a:lnTo>
                  <a:lnTo>
                    <a:pt x="134" y="241"/>
                  </a:lnTo>
                  <a:lnTo>
                    <a:pt x="132" y="245"/>
                  </a:lnTo>
                  <a:lnTo>
                    <a:pt x="129" y="245"/>
                  </a:lnTo>
                  <a:lnTo>
                    <a:pt x="127" y="247"/>
                  </a:lnTo>
                  <a:lnTo>
                    <a:pt x="125" y="247"/>
                  </a:lnTo>
                  <a:lnTo>
                    <a:pt x="121" y="245"/>
                  </a:lnTo>
                  <a:lnTo>
                    <a:pt x="117" y="247"/>
                  </a:lnTo>
                  <a:lnTo>
                    <a:pt x="112" y="247"/>
                  </a:lnTo>
                  <a:lnTo>
                    <a:pt x="110" y="249"/>
                  </a:lnTo>
                  <a:lnTo>
                    <a:pt x="108" y="247"/>
                  </a:lnTo>
                  <a:lnTo>
                    <a:pt x="108" y="245"/>
                  </a:lnTo>
                  <a:lnTo>
                    <a:pt x="106" y="247"/>
                  </a:lnTo>
                  <a:lnTo>
                    <a:pt x="104" y="247"/>
                  </a:lnTo>
                  <a:lnTo>
                    <a:pt x="103" y="247"/>
                  </a:lnTo>
                  <a:lnTo>
                    <a:pt x="99" y="249"/>
                  </a:lnTo>
                  <a:lnTo>
                    <a:pt x="97" y="249"/>
                  </a:lnTo>
                  <a:lnTo>
                    <a:pt x="93" y="251"/>
                  </a:lnTo>
                  <a:lnTo>
                    <a:pt x="91" y="253"/>
                  </a:lnTo>
                  <a:lnTo>
                    <a:pt x="89" y="253"/>
                  </a:lnTo>
                  <a:lnTo>
                    <a:pt x="86" y="253"/>
                  </a:lnTo>
                  <a:lnTo>
                    <a:pt x="84" y="253"/>
                  </a:lnTo>
                  <a:lnTo>
                    <a:pt x="80" y="249"/>
                  </a:lnTo>
                  <a:lnTo>
                    <a:pt x="76" y="249"/>
                  </a:lnTo>
                  <a:lnTo>
                    <a:pt x="71" y="251"/>
                  </a:lnTo>
                  <a:lnTo>
                    <a:pt x="71" y="253"/>
                  </a:lnTo>
                  <a:lnTo>
                    <a:pt x="69" y="253"/>
                  </a:lnTo>
                  <a:lnTo>
                    <a:pt x="67" y="254"/>
                  </a:lnTo>
                  <a:lnTo>
                    <a:pt x="67" y="256"/>
                  </a:lnTo>
                  <a:lnTo>
                    <a:pt x="67" y="258"/>
                  </a:lnTo>
                  <a:lnTo>
                    <a:pt x="65" y="260"/>
                  </a:lnTo>
                  <a:lnTo>
                    <a:pt x="65" y="262"/>
                  </a:lnTo>
                  <a:lnTo>
                    <a:pt x="63" y="262"/>
                  </a:lnTo>
                  <a:lnTo>
                    <a:pt x="61" y="260"/>
                  </a:lnTo>
                  <a:lnTo>
                    <a:pt x="60" y="260"/>
                  </a:lnTo>
                  <a:lnTo>
                    <a:pt x="58" y="258"/>
                  </a:lnTo>
                  <a:lnTo>
                    <a:pt x="56" y="258"/>
                  </a:lnTo>
                  <a:lnTo>
                    <a:pt x="54" y="258"/>
                  </a:lnTo>
                  <a:lnTo>
                    <a:pt x="52" y="260"/>
                  </a:lnTo>
                  <a:lnTo>
                    <a:pt x="48" y="258"/>
                  </a:lnTo>
                  <a:lnTo>
                    <a:pt x="48" y="260"/>
                  </a:lnTo>
                  <a:lnTo>
                    <a:pt x="46" y="262"/>
                  </a:lnTo>
                  <a:lnTo>
                    <a:pt x="45" y="264"/>
                  </a:lnTo>
                  <a:lnTo>
                    <a:pt x="43" y="262"/>
                  </a:lnTo>
                  <a:lnTo>
                    <a:pt x="41" y="264"/>
                  </a:lnTo>
                  <a:lnTo>
                    <a:pt x="43" y="266"/>
                  </a:lnTo>
                  <a:lnTo>
                    <a:pt x="41" y="268"/>
                  </a:lnTo>
                  <a:lnTo>
                    <a:pt x="39" y="264"/>
                  </a:lnTo>
                  <a:lnTo>
                    <a:pt x="35" y="264"/>
                  </a:lnTo>
                  <a:lnTo>
                    <a:pt x="35" y="266"/>
                  </a:lnTo>
                  <a:lnTo>
                    <a:pt x="31" y="266"/>
                  </a:lnTo>
                  <a:lnTo>
                    <a:pt x="31" y="264"/>
                  </a:lnTo>
                  <a:lnTo>
                    <a:pt x="35" y="262"/>
                  </a:lnTo>
                  <a:lnTo>
                    <a:pt x="37" y="262"/>
                  </a:lnTo>
                  <a:lnTo>
                    <a:pt x="41" y="258"/>
                  </a:lnTo>
                  <a:lnTo>
                    <a:pt x="41" y="256"/>
                  </a:lnTo>
                  <a:lnTo>
                    <a:pt x="43" y="256"/>
                  </a:lnTo>
                  <a:lnTo>
                    <a:pt x="45" y="254"/>
                  </a:lnTo>
                  <a:lnTo>
                    <a:pt x="46" y="253"/>
                  </a:lnTo>
                  <a:lnTo>
                    <a:pt x="48" y="253"/>
                  </a:lnTo>
                  <a:lnTo>
                    <a:pt x="50" y="249"/>
                  </a:lnTo>
                  <a:lnTo>
                    <a:pt x="52" y="243"/>
                  </a:lnTo>
                  <a:lnTo>
                    <a:pt x="54" y="243"/>
                  </a:lnTo>
                  <a:lnTo>
                    <a:pt x="56" y="241"/>
                  </a:lnTo>
                  <a:lnTo>
                    <a:pt x="56" y="240"/>
                  </a:lnTo>
                  <a:lnTo>
                    <a:pt x="61" y="238"/>
                  </a:lnTo>
                  <a:lnTo>
                    <a:pt x="69" y="238"/>
                  </a:lnTo>
                  <a:lnTo>
                    <a:pt x="71" y="240"/>
                  </a:lnTo>
                  <a:lnTo>
                    <a:pt x="73" y="240"/>
                  </a:lnTo>
                  <a:lnTo>
                    <a:pt x="76" y="240"/>
                  </a:lnTo>
                  <a:lnTo>
                    <a:pt x="76" y="234"/>
                  </a:lnTo>
                  <a:lnTo>
                    <a:pt x="80" y="230"/>
                  </a:lnTo>
                  <a:lnTo>
                    <a:pt x="84" y="226"/>
                  </a:lnTo>
                  <a:lnTo>
                    <a:pt x="80" y="226"/>
                  </a:lnTo>
                  <a:lnTo>
                    <a:pt x="80" y="228"/>
                  </a:lnTo>
                  <a:lnTo>
                    <a:pt x="76" y="230"/>
                  </a:lnTo>
                  <a:lnTo>
                    <a:pt x="73" y="232"/>
                  </a:lnTo>
                  <a:lnTo>
                    <a:pt x="73" y="234"/>
                  </a:lnTo>
                  <a:lnTo>
                    <a:pt x="67" y="234"/>
                  </a:lnTo>
                  <a:lnTo>
                    <a:pt x="65" y="230"/>
                  </a:lnTo>
                  <a:lnTo>
                    <a:pt x="61" y="228"/>
                  </a:lnTo>
                  <a:lnTo>
                    <a:pt x="60" y="228"/>
                  </a:lnTo>
                  <a:lnTo>
                    <a:pt x="60" y="230"/>
                  </a:lnTo>
                  <a:lnTo>
                    <a:pt x="56" y="230"/>
                  </a:lnTo>
                  <a:lnTo>
                    <a:pt x="56" y="228"/>
                  </a:lnTo>
                  <a:lnTo>
                    <a:pt x="58" y="226"/>
                  </a:lnTo>
                  <a:lnTo>
                    <a:pt x="54" y="226"/>
                  </a:lnTo>
                  <a:lnTo>
                    <a:pt x="54" y="225"/>
                  </a:lnTo>
                  <a:lnTo>
                    <a:pt x="50" y="226"/>
                  </a:lnTo>
                  <a:lnTo>
                    <a:pt x="46" y="228"/>
                  </a:lnTo>
                  <a:lnTo>
                    <a:pt x="45" y="228"/>
                  </a:lnTo>
                  <a:lnTo>
                    <a:pt x="43" y="226"/>
                  </a:lnTo>
                  <a:lnTo>
                    <a:pt x="45" y="226"/>
                  </a:lnTo>
                  <a:lnTo>
                    <a:pt x="41" y="226"/>
                  </a:lnTo>
                  <a:lnTo>
                    <a:pt x="43" y="225"/>
                  </a:lnTo>
                  <a:lnTo>
                    <a:pt x="43" y="223"/>
                  </a:lnTo>
                  <a:lnTo>
                    <a:pt x="39" y="223"/>
                  </a:lnTo>
                  <a:lnTo>
                    <a:pt x="43" y="219"/>
                  </a:lnTo>
                  <a:lnTo>
                    <a:pt x="46" y="219"/>
                  </a:lnTo>
                  <a:lnTo>
                    <a:pt x="48" y="217"/>
                  </a:lnTo>
                  <a:lnTo>
                    <a:pt x="50" y="217"/>
                  </a:lnTo>
                  <a:lnTo>
                    <a:pt x="54" y="215"/>
                  </a:lnTo>
                  <a:lnTo>
                    <a:pt x="56" y="213"/>
                  </a:lnTo>
                  <a:lnTo>
                    <a:pt x="60" y="208"/>
                  </a:lnTo>
                  <a:lnTo>
                    <a:pt x="58" y="206"/>
                  </a:lnTo>
                  <a:lnTo>
                    <a:pt x="58" y="204"/>
                  </a:lnTo>
                  <a:lnTo>
                    <a:pt x="60" y="202"/>
                  </a:lnTo>
                  <a:lnTo>
                    <a:pt x="58" y="200"/>
                  </a:lnTo>
                  <a:lnTo>
                    <a:pt x="58" y="198"/>
                  </a:lnTo>
                  <a:lnTo>
                    <a:pt x="52" y="198"/>
                  </a:lnTo>
                  <a:lnTo>
                    <a:pt x="52" y="200"/>
                  </a:lnTo>
                  <a:lnTo>
                    <a:pt x="50" y="200"/>
                  </a:lnTo>
                  <a:lnTo>
                    <a:pt x="48" y="200"/>
                  </a:lnTo>
                  <a:lnTo>
                    <a:pt x="50" y="198"/>
                  </a:lnTo>
                  <a:lnTo>
                    <a:pt x="54" y="196"/>
                  </a:lnTo>
                  <a:lnTo>
                    <a:pt x="56" y="191"/>
                  </a:lnTo>
                  <a:lnTo>
                    <a:pt x="61" y="189"/>
                  </a:lnTo>
                  <a:lnTo>
                    <a:pt x="65" y="189"/>
                  </a:lnTo>
                  <a:lnTo>
                    <a:pt x="69" y="187"/>
                  </a:lnTo>
                  <a:lnTo>
                    <a:pt x="73" y="189"/>
                  </a:lnTo>
                  <a:lnTo>
                    <a:pt x="74" y="191"/>
                  </a:lnTo>
                  <a:lnTo>
                    <a:pt x="73" y="189"/>
                  </a:lnTo>
                  <a:lnTo>
                    <a:pt x="71" y="187"/>
                  </a:lnTo>
                  <a:lnTo>
                    <a:pt x="73" y="185"/>
                  </a:lnTo>
                  <a:lnTo>
                    <a:pt x="74" y="189"/>
                  </a:lnTo>
                  <a:lnTo>
                    <a:pt x="78" y="189"/>
                  </a:lnTo>
                  <a:lnTo>
                    <a:pt x="78" y="187"/>
                  </a:lnTo>
                  <a:lnTo>
                    <a:pt x="76" y="187"/>
                  </a:lnTo>
                  <a:lnTo>
                    <a:pt x="74" y="185"/>
                  </a:lnTo>
                  <a:lnTo>
                    <a:pt x="73" y="182"/>
                  </a:lnTo>
                  <a:lnTo>
                    <a:pt x="74" y="180"/>
                  </a:lnTo>
                  <a:lnTo>
                    <a:pt x="73" y="174"/>
                  </a:lnTo>
                  <a:lnTo>
                    <a:pt x="76" y="172"/>
                  </a:lnTo>
                  <a:lnTo>
                    <a:pt x="74" y="170"/>
                  </a:lnTo>
                  <a:lnTo>
                    <a:pt x="76" y="167"/>
                  </a:lnTo>
                  <a:lnTo>
                    <a:pt x="73" y="167"/>
                  </a:lnTo>
                  <a:lnTo>
                    <a:pt x="71" y="170"/>
                  </a:lnTo>
                  <a:lnTo>
                    <a:pt x="71" y="167"/>
                  </a:lnTo>
                  <a:lnTo>
                    <a:pt x="69" y="167"/>
                  </a:lnTo>
                  <a:lnTo>
                    <a:pt x="65" y="159"/>
                  </a:lnTo>
                  <a:lnTo>
                    <a:pt x="67" y="150"/>
                  </a:lnTo>
                  <a:lnTo>
                    <a:pt x="73" y="148"/>
                  </a:lnTo>
                  <a:lnTo>
                    <a:pt x="65" y="148"/>
                  </a:lnTo>
                  <a:lnTo>
                    <a:pt x="63" y="152"/>
                  </a:lnTo>
                  <a:lnTo>
                    <a:pt x="61" y="152"/>
                  </a:lnTo>
                  <a:lnTo>
                    <a:pt x="61" y="152"/>
                  </a:lnTo>
                  <a:lnTo>
                    <a:pt x="58" y="153"/>
                  </a:lnTo>
                  <a:lnTo>
                    <a:pt x="52" y="150"/>
                  </a:lnTo>
                  <a:lnTo>
                    <a:pt x="52" y="150"/>
                  </a:lnTo>
                  <a:lnTo>
                    <a:pt x="54" y="152"/>
                  </a:lnTo>
                  <a:lnTo>
                    <a:pt x="54" y="155"/>
                  </a:lnTo>
                  <a:lnTo>
                    <a:pt x="48" y="152"/>
                  </a:lnTo>
                  <a:lnTo>
                    <a:pt x="45" y="152"/>
                  </a:lnTo>
                  <a:lnTo>
                    <a:pt x="46" y="157"/>
                  </a:lnTo>
                  <a:lnTo>
                    <a:pt x="43" y="152"/>
                  </a:lnTo>
                  <a:lnTo>
                    <a:pt x="43" y="148"/>
                  </a:lnTo>
                  <a:lnTo>
                    <a:pt x="45" y="150"/>
                  </a:lnTo>
                  <a:lnTo>
                    <a:pt x="45" y="146"/>
                  </a:lnTo>
                  <a:lnTo>
                    <a:pt x="48" y="139"/>
                  </a:lnTo>
                  <a:lnTo>
                    <a:pt x="50" y="137"/>
                  </a:lnTo>
                  <a:lnTo>
                    <a:pt x="48" y="133"/>
                  </a:lnTo>
                  <a:lnTo>
                    <a:pt x="46" y="133"/>
                  </a:lnTo>
                  <a:lnTo>
                    <a:pt x="46" y="129"/>
                  </a:lnTo>
                  <a:lnTo>
                    <a:pt x="48" y="125"/>
                  </a:lnTo>
                  <a:lnTo>
                    <a:pt x="50" y="125"/>
                  </a:lnTo>
                  <a:lnTo>
                    <a:pt x="46" y="124"/>
                  </a:lnTo>
                  <a:lnTo>
                    <a:pt x="48" y="120"/>
                  </a:lnTo>
                  <a:lnTo>
                    <a:pt x="46" y="120"/>
                  </a:lnTo>
                  <a:lnTo>
                    <a:pt x="46" y="124"/>
                  </a:lnTo>
                  <a:lnTo>
                    <a:pt x="45" y="127"/>
                  </a:lnTo>
                  <a:lnTo>
                    <a:pt x="45" y="124"/>
                  </a:lnTo>
                  <a:lnTo>
                    <a:pt x="43" y="125"/>
                  </a:lnTo>
                  <a:lnTo>
                    <a:pt x="41" y="127"/>
                  </a:lnTo>
                  <a:lnTo>
                    <a:pt x="41" y="127"/>
                  </a:lnTo>
                  <a:lnTo>
                    <a:pt x="41" y="124"/>
                  </a:lnTo>
                  <a:lnTo>
                    <a:pt x="45" y="118"/>
                  </a:lnTo>
                  <a:lnTo>
                    <a:pt x="39" y="124"/>
                  </a:lnTo>
                  <a:lnTo>
                    <a:pt x="39" y="124"/>
                  </a:lnTo>
                  <a:lnTo>
                    <a:pt x="39" y="129"/>
                  </a:lnTo>
                  <a:lnTo>
                    <a:pt x="37" y="133"/>
                  </a:lnTo>
                  <a:lnTo>
                    <a:pt x="39" y="135"/>
                  </a:lnTo>
                  <a:lnTo>
                    <a:pt x="37" y="139"/>
                  </a:lnTo>
                  <a:lnTo>
                    <a:pt x="37" y="140"/>
                  </a:lnTo>
                  <a:lnTo>
                    <a:pt x="33" y="140"/>
                  </a:lnTo>
                  <a:lnTo>
                    <a:pt x="33" y="139"/>
                  </a:lnTo>
                  <a:lnTo>
                    <a:pt x="35" y="137"/>
                  </a:lnTo>
                  <a:lnTo>
                    <a:pt x="35" y="133"/>
                  </a:lnTo>
                  <a:lnTo>
                    <a:pt x="37" y="129"/>
                  </a:lnTo>
                  <a:lnTo>
                    <a:pt x="37" y="129"/>
                  </a:lnTo>
                  <a:lnTo>
                    <a:pt x="35" y="129"/>
                  </a:lnTo>
                  <a:lnTo>
                    <a:pt x="37" y="127"/>
                  </a:lnTo>
                  <a:lnTo>
                    <a:pt x="35" y="124"/>
                  </a:lnTo>
                  <a:lnTo>
                    <a:pt x="37" y="118"/>
                  </a:lnTo>
                  <a:lnTo>
                    <a:pt x="37" y="118"/>
                  </a:lnTo>
                  <a:lnTo>
                    <a:pt x="39" y="114"/>
                  </a:lnTo>
                  <a:lnTo>
                    <a:pt x="39" y="112"/>
                  </a:lnTo>
                  <a:lnTo>
                    <a:pt x="41" y="109"/>
                  </a:lnTo>
                  <a:lnTo>
                    <a:pt x="43" y="109"/>
                  </a:lnTo>
                  <a:lnTo>
                    <a:pt x="41" y="107"/>
                  </a:lnTo>
                  <a:lnTo>
                    <a:pt x="43" y="105"/>
                  </a:lnTo>
                  <a:lnTo>
                    <a:pt x="35" y="112"/>
                  </a:lnTo>
                  <a:lnTo>
                    <a:pt x="35" y="110"/>
                  </a:lnTo>
                  <a:lnTo>
                    <a:pt x="33" y="110"/>
                  </a:lnTo>
                  <a:lnTo>
                    <a:pt x="31" y="109"/>
                  </a:lnTo>
                  <a:lnTo>
                    <a:pt x="33" y="109"/>
                  </a:lnTo>
                  <a:lnTo>
                    <a:pt x="33" y="109"/>
                  </a:lnTo>
                  <a:lnTo>
                    <a:pt x="31" y="109"/>
                  </a:lnTo>
                  <a:lnTo>
                    <a:pt x="30" y="109"/>
                  </a:lnTo>
                  <a:lnTo>
                    <a:pt x="28" y="107"/>
                  </a:lnTo>
                  <a:lnTo>
                    <a:pt x="30" y="107"/>
                  </a:lnTo>
                  <a:lnTo>
                    <a:pt x="31" y="105"/>
                  </a:lnTo>
                  <a:lnTo>
                    <a:pt x="33" y="105"/>
                  </a:lnTo>
                  <a:lnTo>
                    <a:pt x="35" y="103"/>
                  </a:lnTo>
                  <a:lnTo>
                    <a:pt x="33" y="103"/>
                  </a:lnTo>
                  <a:lnTo>
                    <a:pt x="33" y="101"/>
                  </a:lnTo>
                  <a:lnTo>
                    <a:pt x="37" y="101"/>
                  </a:lnTo>
                  <a:lnTo>
                    <a:pt x="37" y="101"/>
                  </a:lnTo>
                  <a:lnTo>
                    <a:pt x="35" y="99"/>
                  </a:lnTo>
                  <a:lnTo>
                    <a:pt x="35" y="97"/>
                  </a:lnTo>
                  <a:lnTo>
                    <a:pt x="37" y="97"/>
                  </a:lnTo>
                  <a:lnTo>
                    <a:pt x="35" y="97"/>
                  </a:lnTo>
                  <a:lnTo>
                    <a:pt x="37" y="96"/>
                  </a:lnTo>
                  <a:lnTo>
                    <a:pt x="37" y="96"/>
                  </a:lnTo>
                  <a:lnTo>
                    <a:pt x="39" y="96"/>
                  </a:lnTo>
                  <a:lnTo>
                    <a:pt x="39" y="94"/>
                  </a:lnTo>
                  <a:lnTo>
                    <a:pt x="39" y="94"/>
                  </a:lnTo>
                  <a:lnTo>
                    <a:pt x="37" y="94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39" y="92"/>
                  </a:lnTo>
                  <a:lnTo>
                    <a:pt x="33" y="92"/>
                  </a:lnTo>
                  <a:lnTo>
                    <a:pt x="35" y="92"/>
                  </a:lnTo>
                  <a:lnTo>
                    <a:pt x="33" y="88"/>
                  </a:lnTo>
                  <a:lnTo>
                    <a:pt x="35" y="88"/>
                  </a:lnTo>
                  <a:lnTo>
                    <a:pt x="39" y="88"/>
                  </a:lnTo>
                  <a:lnTo>
                    <a:pt x="37" y="88"/>
                  </a:lnTo>
                  <a:lnTo>
                    <a:pt x="35" y="86"/>
                  </a:lnTo>
                  <a:lnTo>
                    <a:pt x="35" y="84"/>
                  </a:lnTo>
                  <a:lnTo>
                    <a:pt x="33" y="82"/>
                  </a:lnTo>
                  <a:lnTo>
                    <a:pt x="35" y="81"/>
                  </a:lnTo>
                  <a:lnTo>
                    <a:pt x="37" y="82"/>
                  </a:lnTo>
                  <a:lnTo>
                    <a:pt x="37" y="81"/>
                  </a:lnTo>
                  <a:lnTo>
                    <a:pt x="37" y="81"/>
                  </a:lnTo>
                  <a:lnTo>
                    <a:pt x="37" y="79"/>
                  </a:lnTo>
                  <a:lnTo>
                    <a:pt x="39" y="81"/>
                  </a:lnTo>
                  <a:lnTo>
                    <a:pt x="41" y="79"/>
                  </a:lnTo>
                  <a:lnTo>
                    <a:pt x="45" y="81"/>
                  </a:lnTo>
                  <a:lnTo>
                    <a:pt x="43" y="79"/>
                  </a:lnTo>
                  <a:lnTo>
                    <a:pt x="39" y="77"/>
                  </a:lnTo>
                  <a:lnTo>
                    <a:pt x="41" y="77"/>
                  </a:lnTo>
                  <a:lnTo>
                    <a:pt x="43" y="73"/>
                  </a:lnTo>
                  <a:lnTo>
                    <a:pt x="41" y="71"/>
                  </a:lnTo>
                  <a:lnTo>
                    <a:pt x="43" y="71"/>
                  </a:lnTo>
                  <a:lnTo>
                    <a:pt x="43" y="67"/>
                  </a:lnTo>
                  <a:lnTo>
                    <a:pt x="45" y="67"/>
                  </a:lnTo>
                  <a:lnTo>
                    <a:pt x="43" y="66"/>
                  </a:lnTo>
                  <a:lnTo>
                    <a:pt x="45" y="66"/>
                  </a:lnTo>
                  <a:lnTo>
                    <a:pt x="46" y="62"/>
                  </a:lnTo>
                  <a:lnTo>
                    <a:pt x="50" y="64"/>
                  </a:lnTo>
                  <a:lnTo>
                    <a:pt x="48" y="66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52" y="66"/>
                  </a:lnTo>
                  <a:lnTo>
                    <a:pt x="54" y="66"/>
                  </a:lnTo>
                  <a:lnTo>
                    <a:pt x="56" y="66"/>
                  </a:lnTo>
                  <a:lnTo>
                    <a:pt x="58" y="64"/>
                  </a:lnTo>
                  <a:lnTo>
                    <a:pt x="61" y="64"/>
                  </a:lnTo>
                  <a:lnTo>
                    <a:pt x="63" y="62"/>
                  </a:lnTo>
                  <a:lnTo>
                    <a:pt x="65" y="64"/>
                  </a:lnTo>
                  <a:lnTo>
                    <a:pt x="67" y="62"/>
                  </a:lnTo>
                  <a:lnTo>
                    <a:pt x="71" y="62"/>
                  </a:lnTo>
                  <a:close/>
                  <a:moveTo>
                    <a:pt x="67" y="56"/>
                  </a:moveTo>
                  <a:lnTo>
                    <a:pt x="69" y="58"/>
                  </a:lnTo>
                  <a:lnTo>
                    <a:pt x="67" y="58"/>
                  </a:lnTo>
                  <a:lnTo>
                    <a:pt x="65" y="56"/>
                  </a:lnTo>
                  <a:lnTo>
                    <a:pt x="67" y="56"/>
                  </a:lnTo>
                  <a:close/>
                  <a:moveTo>
                    <a:pt x="69" y="51"/>
                  </a:moveTo>
                  <a:lnTo>
                    <a:pt x="71" y="52"/>
                  </a:lnTo>
                  <a:lnTo>
                    <a:pt x="69" y="54"/>
                  </a:lnTo>
                  <a:lnTo>
                    <a:pt x="73" y="52"/>
                  </a:lnTo>
                  <a:lnTo>
                    <a:pt x="73" y="56"/>
                  </a:lnTo>
                  <a:lnTo>
                    <a:pt x="71" y="54"/>
                  </a:lnTo>
                  <a:lnTo>
                    <a:pt x="69" y="54"/>
                  </a:lnTo>
                  <a:lnTo>
                    <a:pt x="67" y="52"/>
                  </a:lnTo>
                  <a:lnTo>
                    <a:pt x="67" y="54"/>
                  </a:lnTo>
                  <a:lnTo>
                    <a:pt x="67" y="54"/>
                  </a:lnTo>
                  <a:lnTo>
                    <a:pt x="67" y="51"/>
                  </a:lnTo>
                  <a:lnTo>
                    <a:pt x="69" y="51"/>
                  </a:lnTo>
                  <a:close/>
                  <a:moveTo>
                    <a:pt x="71" y="49"/>
                  </a:moveTo>
                  <a:lnTo>
                    <a:pt x="71" y="51"/>
                  </a:lnTo>
                  <a:lnTo>
                    <a:pt x="69" y="49"/>
                  </a:lnTo>
                  <a:lnTo>
                    <a:pt x="71" y="49"/>
                  </a:lnTo>
                  <a:close/>
                  <a:moveTo>
                    <a:pt x="99" y="21"/>
                  </a:moveTo>
                  <a:lnTo>
                    <a:pt x="101" y="21"/>
                  </a:lnTo>
                  <a:lnTo>
                    <a:pt x="99" y="23"/>
                  </a:lnTo>
                  <a:lnTo>
                    <a:pt x="99" y="21"/>
                  </a:lnTo>
                  <a:close/>
                  <a:moveTo>
                    <a:pt x="99" y="9"/>
                  </a:moveTo>
                  <a:lnTo>
                    <a:pt x="101" y="11"/>
                  </a:lnTo>
                  <a:lnTo>
                    <a:pt x="103" y="11"/>
                  </a:lnTo>
                  <a:lnTo>
                    <a:pt x="103" y="13"/>
                  </a:lnTo>
                  <a:lnTo>
                    <a:pt x="103" y="15"/>
                  </a:lnTo>
                  <a:lnTo>
                    <a:pt x="101" y="17"/>
                  </a:lnTo>
                  <a:lnTo>
                    <a:pt x="101" y="19"/>
                  </a:lnTo>
                  <a:lnTo>
                    <a:pt x="99" y="19"/>
                  </a:lnTo>
                  <a:lnTo>
                    <a:pt x="99" y="15"/>
                  </a:lnTo>
                  <a:lnTo>
                    <a:pt x="95" y="15"/>
                  </a:lnTo>
                  <a:lnTo>
                    <a:pt x="93" y="15"/>
                  </a:lnTo>
                  <a:lnTo>
                    <a:pt x="95" y="13"/>
                  </a:lnTo>
                  <a:lnTo>
                    <a:pt x="99" y="13"/>
                  </a:lnTo>
                  <a:lnTo>
                    <a:pt x="99" y="11"/>
                  </a:lnTo>
                  <a:lnTo>
                    <a:pt x="99" y="11"/>
                  </a:lnTo>
                  <a:lnTo>
                    <a:pt x="99" y="9"/>
                  </a:lnTo>
                  <a:close/>
                  <a:moveTo>
                    <a:pt x="99" y="8"/>
                  </a:moveTo>
                  <a:lnTo>
                    <a:pt x="97" y="11"/>
                  </a:lnTo>
                  <a:lnTo>
                    <a:pt x="97" y="11"/>
                  </a:lnTo>
                  <a:lnTo>
                    <a:pt x="95" y="9"/>
                  </a:lnTo>
                  <a:lnTo>
                    <a:pt x="95" y="9"/>
                  </a:lnTo>
                  <a:lnTo>
                    <a:pt x="95" y="8"/>
                  </a:lnTo>
                  <a:lnTo>
                    <a:pt x="99" y="8"/>
                  </a:lnTo>
                  <a:close/>
                  <a:moveTo>
                    <a:pt x="101" y="2"/>
                  </a:moveTo>
                  <a:lnTo>
                    <a:pt x="103" y="4"/>
                  </a:lnTo>
                  <a:lnTo>
                    <a:pt x="103" y="8"/>
                  </a:lnTo>
                  <a:lnTo>
                    <a:pt x="101" y="9"/>
                  </a:lnTo>
                  <a:lnTo>
                    <a:pt x="99" y="8"/>
                  </a:lnTo>
                  <a:lnTo>
                    <a:pt x="101" y="6"/>
                  </a:lnTo>
                  <a:lnTo>
                    <a:pt x="101" y="2"/>
                  </a:lnTo>
                  <a:close/>
                  <a:moveTo>
                    <a:pt x="106" y="0"/>
                  </a:moveTo>
                  <a:lnTo>
                    <a:pt x="104" y="4"/>
                  </a:lnTo>
                  <a:lnTo>
                    <a:pt x="104" y="2"/>
                  </a:lnTo>
                  <a:lnTo>
                    <a:pt x="10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1798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71">
              <a:extLst>
                <a:ext uri="{FF2B5EF4-FFF2-40B4-BE49-F238E27FC236}">
                  <a16:creationId xmlns:a16="http://schemas.microsoft.com/office/drawing/2014/main" id="{9EC6A6BC-1F5F-4E17-BBF9-DB9BB4793F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766533" y="4159986"/>
              <a:ext cx="1508050" cy="1740396"/>
            </a:xfrm>
            <a:custGeom>
              <a:avLst/>
              <a:gdLst>
                <a:gd name="T0" fmla="*/ 6 w 344"/>
                <a:gd name="T1" fmla="*/ 335 h 397"/>
                <a:gd name="T2" fmla="*/ 4 w 344"/>
                <a:gd name="T3" fmla="*/ 316 h 397"/>
                <a:gd name="T4" fmla="*/ 49 w 344"/>
                <a:gd name="T5" fmla="*/ 253 h 397"/>
                <a:gd name="T6" fmla="*/ 52 w 344"/>
                <a:gd name="T7" fmla="*/ 245 h 397"/>
                <a:gd name="T8" fmla="*/ 99 w 344"/>
                <a:gd name="T9" fmla="*/ 198 h 397"/>
                <a:gd name="T10" fmla="*/ 125 w 344"/>
                <a:gd name="T11" fmla="*/ 137 h 397"/>
                <a:gd name="T12" fmla="*/ 131 w 344"/>
                <a:gd name="T13" fmla="*/ 96 h 397"/>
                <a:gd name="T14" fmla="*/ 148 w 344"/>
                <a:gd name="T15" fmla="*/ 82 h 397"/>
                <a:gd name="T16" fmla="*/ 131 w 344"/>
                <a:gd name="T17" fmla="*/ 86 h 397"/>
                <a:gd name="T18" fmla="*/ 140 w 344"/>
                <a:gd name="T19" fmla="*/ 71 h 397"/>
                <a:gd name="T20" fmla="*/ 155 w 344"/>
                <a:gd name="T21" fmla="*/ 64 h 397"/>
                <a:gd name="T22" fmla="*/ 187 w 344"/>
                <a:gd name="T23" fmla="*/ 43 h 397"/>
                <a:gd name="T24" fmla="*/ 202 w 344"/>
                <a:gd name="T25" fmla="*/ 43 h 397"/>
                <a:gd name="T26" fmla="*/ 226 w 344"/>
                <a:gd name="T27" fmla="*/ 32 h 397"/>
                <a:gd name="T28" fmla="*/ 226 w 344"/>
                <a:gd name="T29" fmla="*/ 25 h 397"/>
                <a:gd name="T30" fmla="*/ 264 w 344"/>
                <a:gd name="T31" fmla="*/ 0 h 397"/>
                <a:gd name="T32" fmla="*/ 297 w 344"/>
                <a:gd name="T33" fmla="*/ 11 h 397"/>
                <a:gd name="T34" fmla="*/ 307 w 344"/>
                <a:gd name="T35" fmla="*/ 23 h 397"/>
                <a:gd name="T36" fmla="*/ 325 w 344"/>
                <a:gd name="T37" fmla="*/ 19 h 397"/>
                <a:gd name="T38" fmla="*/ 314 w 344"/>
                <a:gd name="T39" fmla="*/ 38 h 397"/>
                <a:gd name="T40" fmla="*/ 340 w 344"/>
                <a:gd name="T41" fmla="*/ 47 h 397"/>
                <a:gd name="T42" fmla="*/ 292 w 344"/>
                <a:gd name="T43" fmla="*/ 38 h 397"/>
                <a:gd name="T44" fmla="*/ 254 w 344"/>
                <a:gd name="T45" fmla="*/ 79 h 397"/>
                <a:gd name="T46" fmla="*/ 200 w 344"/>
                <a:gd name="T47" fmla="*/ 79 h 397"/>
                <a:gd name="T48" fmla="*/ 174 w 344"/>
                <a:gd name="T49" fmla="*/ 109 h 397"/>
                <a:gd name="T50" fmla="*/ 133 w 344"/>
                <a:gd name="T51" fmla="*/ 172 h 397"/>
                <a:gd name="T52" fmla="*/ 107 w 344"/>
                <a:gd name="T53" fmla="*/ 290 h 397"/>
                <a:gd name="T54" fmla="*/ 103 w 344"/>
                <a:gd name="T55" fmla="*/ 369 h 397"/>
                <a:gd name="T56" fmla="*/ 88 w 344"/>
                <a:gd name="T57" fmla="*/ 361 h 397"/>
                <a:gd name="T58" fmla="*/ 73 w 344"/>
                <a:gd name="T59" fmla="*/ 372 h 397"/>
                <a:gd name="T60" fmla="*/ 37 w 344"/>
                <a:gd name="T61" fmla="*/ 391 h 397"/>
                <a:gd name="T62" fmla="*/ 30 w 344"/>
                <a:gd name="T63" fmla="*/ 369 h 397"/>
                <a:gd name="T64" fmla="*/ 17 w 344"/>
                <a:gd name="T65" fmla="*/ 348 h 397"/>
                <a:gd name="T66" fmla="*/ 30 w 344"/>
                <a:gd name="T67" fmla="*/ 329 h 397"/>
                <a:gd name="T68" fmla="*/ 9 w 344"/>
                <a:gd name="T69" fmla="*/ 320 h 397"/>
                <a:gd name="T70" fmla="*/ 30 w 344"/>
                <a:gd name="T71" fmla="*/ 318 h 397"/>
                <a:gd name="T72" fmla="*/ 24 w 344"/>
                <a:gd name="T73" fmla="*/ 311 h 397"/>
                <a:gd name="T74" fmla="*/ 9 w 344"/>
                <a:gd name="T75" fmla="*/ 299 h 397"/>
                <a:gd name="T76" fmla="*/ 6 w 344"/>
                <a:gd name="T77" fmla="*/ 283 h 397"/>
                <a:gd name="T78" fmla="*/ 28 w 344"/>
                <a:gd name="T79" fmla="*/ 275 h 397"/>
                <a:gd name="T80" fmla="*/ 32 w 344"/>
                <a:gd name="T81" fmla="*/ 266 h 397"/>
                <a:gd name="T82" fmla="*/ 58 w 344"/>
                <a:gd name="T83" fmla="*/ 266 h 397"/>
                <a:gd name="T84" fmla="*/ 67 w 344"/>
                <a:gd name="T85" fmla="*/ 243 h 397"/>
                <a:gd name="T86" fmla="*/ 90 w 344"/>
                <a:gd name="T87" fmla="*/ 234 h 397"/>
                <a:gd name="T88" fmla="*/ 73 w 344"/>
                <a:gd name="T89" fmla="*/ 236 h 397"/>
                <a:gd name="T90" fmla="*/ 97 w 344"/>
                <a:gd name="T91" fmla="*/ 210 h 397"/>
                <a:gd name="T92" fmla="*/ 108 w 344"/>
                <a:gd name="T93" fmla="*/ 187 h 397"/>
                <a:gd name="T94" fmla="*/ 120 w 344"/>
                <a:gd name="T95" fmla="*/ 169 h 397"/>
                <a:gd name="T96" fmla="*/ 116 w 344"/>
                <a:gd name="T97" fmla="*/ 150 h 397"/>
                <a:gd name="T98" fmla="*/ 131 w 344"/>
                <a:gd name="T99" fmla="*/ 135 h 397"/>
                <a:gd name="T100" fmla="*/ 133 w 344"/>
                <a:gd name="T101" fmla="*/ 116 h 397"/>
                <a:gd name="T102" fmla="*/ 153 w 344"/>
                <a:gd name="T103" fmla="*/ 105 h 397"/>
                <a:gd name="T104" fmla="*/ 151 w 344"/>
                <a:gd name="T105" fmla="*/ 92 h 397"/>
                <a:gd name="T106" fmla="*/ 172 w 344"/>
                <a:gd name="T107" fmla="*/ 71 h 397"/>
                <a:gd name="T108" fmla="*/ 189 w 344"/>
                <a:gd name="T109" fmla="*/ 68 h 397"/>
                <a:gd name="T110" fmla="*/ 200 w 344"/>
                <a:gd name="T111" fmla="*/ 62 h 397"/>
                <a:gd name="T112" fmla="*/ 215 w 344"/>
                <a:gd name="T113" fmla="*/ 41 h 397"/>
                <a:gd name="T114" fmla="*/ 237 w 344"/>
                <a:gd name="T115" fmla="*/ 38 h 397"/>
                <a:gd name="T116" fmla="*/ 251 w 344"/>
                <a:gd name="T117" fmla="*/ 15 h 397"/>
                <a:gd name="T118" fmla="*/ 260 w 344"/>
                <a:gd name="T119" fmla="*/ 39 h 397"/>
                <a:gd name="T120" fmla="*/ 282 w 344"/>
                <a:gd name="T121" fmla="*/ 25 h 397"/>
                <a:gd name="T122" fmla="*/ 295 w 344"/>
                <a:gd name="T123" fmla="*/ 2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4" h="397">
                  <a:moveTo>
                    <a:pt x="15" y="365"/>
                  </a:moveTo>
                  <a:lnTo>
                    <a:pt x="17" y="367"/>
                  </a:lnTo>
                  <a:lnTo>
                    <a:pt x="13" y="367"/>
                  </a:lnTo>
                  <a:lnTo>
                    <a:pt x="15" y="365"/>
                  </a:lnTo>
                  <a:close/>
                  <a:moveTo>
                    <a:pt x="9" y="344"/>
                  </a:moveTo>
                  <a:lnTo>
                    <a:pt x="11" y="346"/>
                  </a:lnTo>
                  <a:lnTo>
                    <a:pt x="9" y="350"/>
                  </a:lnTo>
                  <a:lnTo>
                    <a:pt x="8" y="346"/>
                  </a:lnTo>
                  <a:lnTo>
                    <a:pt x="8" y="344"/>
                  </a:lnTo>
                  <a:lnTo>
                    <a:pt x="9" y="344"/>
                  </a:lnTo>
                  <a:lnTo>
                    <a:pt x="9" y="344"/>
                  </a:lnTo>
                  <a:close/>
                  <a:moveTo>
                    <a:pt x="13" y="339"/>
                  </a:moveTo>
                  <a:lnTo>
                    <a:pt x="13" y="341"/>
                  </a:lnTo>
                  <a:lnTo>
                    <a:pt x="11" y="342"/>
                  </a:lnTo>
                  <a:lnTo>
                    <a:pt x="13" y="339"/>
                  </a:lnTo>
                  <a:close/>
                  <a:moveTo>
                    <a:pt x="9" y="337"/>
                  </a:moveTo>
                  <a:lnTo>
                    <a:pt x="9" y="341"/>
                  </a:lnTo>
                  <a:lnTo>
                    <a:pt x="8" y="341"/>
                  </a:lnTo>
                  <a:lnTo>
                    <a:pt x="9" y="337"/>
                  </a:lnTo>
                  <a:close/>
                  <a:moveTo>
                    <a:pt x="6" y="331"/>
                  </a:moveTo>
                  <a:lnTo>
                    <a:pt x="6" y="335"/>
                  </a:lnTo>
                  <a:lnTo>
                    <a:pt x="2" y="331"/>
                  </a:lnTo>
                  <a:lnTo>
                    <a:pt x="6" y="331"/>
                  </a:lnTo>
                  <a:close/>
                  <a:moveTo>
                    <a:pt x="9" y="329"/>
                  </a:moveTo>
                  <a:lnTo>
                    <a:pt x="9" y="331"/>
                  </a:lnTo>
                  <a:lnTo>
                    <a:pt x="11" y="331"/>
                  </a:lnTo>
                  <a:lnTo>
                    <a:pt x="11" y="333"/>
                  </a:lnTo>
                  <a:lnTo>
                    <a:pt x="11" y="333"/>
                  </a:lnTo>
                  <a:lnTo>
                    <a:pt x="11" y="337"/>
                  </a:lnTo>
                  <a:lnTo>
                    <a:pt x="9" y="329"/>
                  </a:lnTo>
                  <a:close/>
                  <a:moveTo>
                    <a:pt x="4" y="327"/>
                  </a:moveTo>
                  <a:lnTo>
                    <a:pt x="6" y="327"/>
                  </a:lnTo>
                  <a:lnTo>
                    <a:pt x="4" y="329"/>
                  </a:lnTo>
                  <a:lnTo>
                    <a:pt x="4" y="327"/>
                  </a:lnTo>
                  <a:close/>
                  <a:moveTo>
                    <a:pt x="4" y="320"/>
                  </a:moveTo>
                  <a:lnTo>
                    <a:pt x="4" y="322"/>
                  </a:lnTo>
                  <a:lnTo>
                    <a:pt x="4" y="324"/>
                  </a:lnTo>
                  <a:lnTo>
                    <a:pt x="4" y="324"/>
                  </a:lnTo>
                  <a:lnTo>
                    <a:pt x="2" y="322"/>
                  </a:lnTo>
                  <a:lnTo>
                    <a:pt x="4" y="320"/>
                  </a:lnTo>
                  <a:close/>
                  <a:moveTo>
                    <a:pt x="2" y="314"/>
                  </a:moveTo>
                  <a:lnTo>
                    <a:pt x="4" y="316"/>
                  </a:lnTo>
                  <a:lnTo>
                    <a:pt x="2" y="318"/>
                  </a:lnTo>
                  <a:lnTo>
                    <a:pt x="0" y="316"/>
                  </a:lnTo>
                  <a:lnTo>
                    <a:pt x="2" y="314"/>
                  </a:lnTo>
                  <a:close/>
                  <a:moveTo>
                    <a:pt x="2" y="292"/>
                  </a:moveTo>
                  <a:lnTo>
                    <a:pt x="6" y="294"/>
                  </a:lnTo>
                  <a:lnTo>
                    <a:pt x="2" y="294"/>
                  </a:lnTo>
                  <a:lnTo>
                    <a:pt x="2" y="292"/>
                  </a:lnTo>
                  <a:close/>
                  <a:moveTo>
                    <a:pt x="2" y="284"/>
                  </a:moveTo>
                  <a:lnTo>
                    <a:pt x="6" y="288"/>
                  </a:lnTo>
                  <a:lnTo>
                    <a:pt x="4" y="290"/>
                  </a:lnTo>
                  <a:lnTo>
                    <a:pt x="2" y="284"/>
                  </a:lnTo>
                  <a:close/>
                  <a:moveTo>
                    <a:pt x="11" y="279"/>
                  </a:moveTo>
                  <a:lnTo>
                    <a:pt x="13" y="281"/>
                  </a:lnTo>
                  <a:lnTo>
                    <a:pt x="9" y="281"/>
                  </a:lnTo>
                  <a:lnTo>
                    <a:pt x="11" y="279"/>
                  </a:lnTo>
                  <a:close/>
                  <a:moveTo>
                    <a:pt x="15" y="277"/>
                  </a:moveTo>
                  <a:lnTo>
                    <a:pt x="17" y="277"/>
                  </a:lnTo>
                  <a:lnTo>
                    <a:pt x="19" y="279"/>
                  </a:lnTo>
                  <a:lnTo>
                    <a:pt x="15" y="281"/>
                  </a:lnTo>
                  <a:lnTo>
                    <a:pt x="15" y="277"/>
                  </a:lnTo>
                  <a:close/>
                  <a:moveTo>
                    <a:pt x="49" y="253"/>
                  </a:moveTo>
                  <a:lnTo>
                    <a:pt x="49" y="256"/>
                  </a:lnTo>
                  <a:lnTo>
                    <a:pt x="47" y="256"/>
                  </a:lnTo>
                  <a:lnTo>
                    <a:pt x="45" y="255"/>
                  </a:lnTo>
                  <a:lnTo>
                    <a:pt x="45" y="255"/>
                  </a:lnTo>
                  <a:lnTo>
                    <a:pt x="47" y="255"/>
                  </a:lnTo>
                  <a:lnTo>
                    <a:pt x="47" y="253"/>
                  </a:lnTo>
                  <a:lnTo>
                    <a:pt x="49" y="253"/>
                  </a:lnTo>
                  <a:close/>
                  <a:moveTo>
                    <a:pt x="45" y="247"/>
                  </a:moveTo>
                  <a:lnTo>
                    <a:pt x="47" y="249"/>
                  </a:lnTo>
                  <a:lnTo>
                    <a:pt x="45" y="251"/>
                  </a:lnTo>
                  <a:lnTo>
                    <a:pt x="45" y="251"/>
                  </a:lnTo>
                  <a:lnTo>
                    <a:pt x="45" y="251"/>
                  </a:lnTo>
                  <a:lnTo>
                    <a:pt x="41" y="247"/>
                  </a:lnTo>
                  <a:lnTo>
                    <a:pt x="45" y="247"/>
                  </a:lnTo>
                  <a:close/>
                  <a:moveTo>
                    <a:pt x="60" y="243"/>
                  </a:moveTo>
                  <a:lnTo>
                    <a:pt x="62" y="245"/>
                  </a:lnTo>
                  <a:lnTo>
                    <a:pt x="58" y="249"/>
                  </a:lnTo>
                  <a:lnTo>
                    <a:pt x="54" y="247"/>
                  </a:lnTo>
                  <a:lnTo>
                    <a:pt x="52" y="249"/>
                  </a:lnTo>
                  <a:lnTo>
                    <a:pt x="51" y="249"/>
                  </a:lnTo>
                  <a:lnTo>
                    <a:pt x="52" y="245"/>
                  </a:lnTo>
                  <a:lnTo>
                    <a:pt x="56" y="245"/>
                  </a:lnTo>
                  <a:lnTo>
                    <a:pt x="56" y="243"/>
                  </a:lnTo>
                  <a:lnTo>
                    <a:pt x="60" y="243"/>
                  </a:lnTo>
                  <a:close/>
                  <a:moveTo>
                    <a:pt x="54" y="238"/>
                  </a:moveTo>
                  <a:lnTo>
                    <a:pt x="56" y="240"/>
                  </a:lnTo>
                  <a:lnTo>
                    <a:pt x="54" y="243"/>
                  </a:lnTo>
                  <a:lnTo>
                    <a:pt x="49" y="243"/>
                  </a:lnTo>
                  <a:lnTo>
                    <a:pt x="54" y="238"/>
                  </a:lnTo>
                  <a:close/>
                  <a:moveTo>
                    <a:pt x="95" y="202"/>
                  </a:moveTo>
                  <a:lnTo>
                    <a:pt x="92" y="208"/>
                  </a:lnTo>
                  <a:lnTo>
                    <a:pt x="90" y="210"/>
                  </a:lnTo>
                  <a:lnTo>
                    <a:pt x="90" y="208"/>
                  </a:lnTo>
                  <a:lnTo>
                    <a:pt x="86" y="208"/>
                  </a:lnTo>
                  <a:lnTo>
                    <a:pt x="90" y="204"/>
                  </a:lnTo>
                  <a:lnTo>
                    <a:pt x="94" y="204"/>
                  </a:lnTo>
                  <a:lnTo>
                    <a:pt x="95" y="202"/>
                  </a:lnTo>
                  <a:close/>
                  <a:moveTo>
                    <a:pt x="99" y="198"/>
                  </a:moveTo>
                  <a:lnTo>
                    <a:pt x="95" y="202"/>
                  </a:lnTo>
                  <a:lnTo>
                    <a:pt x="94" y="200"/>
                  </a:lnTo>
                  <a:lnTo>
                    <a:pt x="95" y="198"/>
                  </a:lnTo>
                  <a:lnTo>
                    <a:pt x="99" y="198"/>
                  </a:lnTo>
                  <a:close/>
                  <a:moveTo>
                    <a:pt x="99" y="180"/>
                  </a:moveTo>
                  <a:lnTo>
                    <a:pt x="101" y="182"/>
                  </a:lnTo>
                  <a:lnTo>
                    <a:pt x="101" y="183"/>
                  </a:lnTo>
                  <a:lnTo>
                    <a:pt x="99" y="185"/>
                  </a:lnTo>
                  <a:lnTo>
                    <a:pt x="97" y="183"/>
                  </a:lnTo>
                  <a:lnTo>
                    <a:pt x="99" y="180"/>
                  </a:lnTo>
                  <a:close/>
                  <a:moveTo>
                    <a:pt x="107" y="172"/>
                  </a:moveTo>
                  <a:lnTo>
                    <a:pt x="110" y="172"/>
                  </a:lnTo>
                  <a:lnTo>
                    <a:pt x="107" y="176"/>
                  </a:lnTo>
                  <a:lnTo>
                    <a:pt x="105" y="174"/>
                  </a:lnTo>
                  <a:lnTo>
                    <a:pt x="107" y="172"/>
                  </a:lnTo>
                  <a:close/>
                  <a:moveTo>
                    <a:pt x="107" y="165"/>
                  </a:moveTo>
                  <a:lnTo>
                    <a:pt x="107" y="169"/>
                  </a:lnTo>
                  <a:lnTo>
                    <a:pt x="105" y="172"/>
                  </a:lnTo>
                  <a:lnTo>
                    <a:pt x="103" y="169"/>
                  </a:lnTo>
                  <a:lnTo>
                    <a:pt x="107" y="165"/>
                  </a:lnTo>
                  <a:close/>
                  <a:moveTo>
                    <a:pt x="125" y="137"/>
                  </a:moveTo>
                  <a:lnTo>
                    <a:pt x="127" y="137"/>
                  </a:lnTo>
                  <a:lnTo>
                    <a:pt x="125" y="139"/>
                  </a:lnTo>
                  <a:lnTo>
                    <a:pt x="123" y="137"/>
                  </a:lnTo>
                  <a:lnTo>
                    <a:pt x="125" y="137"/>
                  </a:lnTo>
                  <a:close/>
                  <a:moveTo>
                    <a:pt x="103" y="120"/>
                  </a:moveTo>
                  <a:lnTo>
                    <a:pt x="105" y="122"/>
                  </a:lnTo>
                  <a:lnTo>
                    <a:pt x="105" y="124"/>
                  </a:lnTo>
                  <a:lnTo>
                    <a:pt x="103" y="122"/>
                  </a:lnTo>
                  <a:lnTo>
                    <a:pt x="103" y="120"/>
                  </a:lnTo>
                  <a:close/>
                  <a:moveTo>
                    <a:pt x="108" y="107"/>
                  </a:moveTo>
                  <a:lnTo>
                    <a:pt x="108" y="112"/>
                  </a:lnTo>
                  <a:lnTo>
                    <a:pt x="105" y="116"/>
                  </a:lnTo>
                  <a:lnTo>
                    <a:pt x="105" y="112"/>
                  </a:lnTo>
                  <a:lnTo>
                    <a:pt x="108" y="107"/>
                  </a:lnTo>
                  <a:close/>
                  <a:moveTo>
                    <a:pt x="112" y="105"/>
                  </a:moveTo>
                  <a:lnTo>
                    <a:pt x="114" y="107"/>
                  </a:lnTo>
                  <a:lnTo>
                    <a:pt x="112" y="109"/>
                  </a:lnTo>
                  <a:lnTo>
                    <a:pt x="110" y="107"/>
                  </a:lnTo>
                  <a:lnTo>
                    <a:pt x="112" y="105"/>
                  </a:lnTo>
                  <a:close/>
                  <a:moveTo>
                    <a:pt x="122" y="101"/>
                  </a:moveTo>
                  <a:lnTo>
                    <a:pt x="122" y="105"/>
                  </a:lnTo>
                  <a:lnTo>
                    <a:pt x="116" y="109"/>
                  </a:lnTo>
                  <a:lnTo>
                    <a:pt x="116" y="103"/>
                  </a:lnTo>
                  <a:lnTo>
                    <a:pt x="122" y="101"/>
                  </a:lnTo>
                  <a:close/>
                  <a:moveTo>
                    <a:pt x="131" y="96"/>
                  </a:moveTo>
                  <a:lnTo>
                    <a:pt x="131" y="103"/>
                  </a:lnTo>
                  <a:lnTo>
                    <a:pt x="127" y="101"/>
                  </a:lnTo>
                  <a:lnTo>
                    <a:pt x="123" y="103"/>
                  </a:lnTo>
                  <a:lnTo>
                    <a:pt x="123" y="99"/>
                  </a:lnTo>
                  <a:lnTo>
                    <a:pt x="131" y="96"/>
                  </a:lnTo>
                  <a:close/>
                  <a:moveTo>
                    <a:pt x="129" y="92"/>
                  </a:moveTo>
                  <a:lnTo>
                    <a:pt x="131" y="94"/>
                  </a:lnTo>
                  <a:lnTo>
                    <a:pt x="127" y="94"/>
                  </a:lnTo>
                  <a:lnTo>
                    <a:pt x="129" y="92"/>
                  </a:lnTo>
                  <a:close/>
                  <a:moveTo>
                    <a:pt x="159" y="81"/>
                  </a:moveTo>
                  <a:lnTo>
                    <a:pt x="161" y="82"/>
                  </a:lnTo>
                  <a:lnTo>
                    <a:pt x="157" y="84"/>
                  </a:lnTo>
                  <a:lnTo>
                    <a:pt x="159" y="81"/>
                  </a:lnTo>
                  <a:close/>
                  <a:moveTo>
                    <a:pt x="142" y="79"/>
                  </a:moveTo>
                  <a:lnTo>
                    <a:pt x="140" y="88"/>
                  </a:lnTo>
                  <a:lnTo>
                    <a:pt x="140" y="92"/>
                  </a:lnTo>
                  <a:lnTo>
                    <a:pt x="142" y="86"/>
                  </a:lnTo>
                  <a:lnTo>
                    <a:pt x="148" y="86"/>
                  </a:lnTo>
                  <a:lnTo>
                    <a:pt x="146" y="84"/>
                  </a:lnTo>
                  <a:lnTo>
                    <a:pt x="146" y="81"/>
                  </a:lnTo>
                  <a:lnTo>
                    <a:pt x="148" y="82"/>
                  </a:lnTo>
                  <a:lnTo>
                    <a:pt x="153" y="86"/>
                  </a:lnTo>
                  <a:lnTo>
                    <a:pt x="148" y="94"/>
                  </a:lnTo>
                  <a:lnTo>
                    <a:pt x="144" y="96"/>
                  </a:lnTo>
                  <a:lnTo>
                    <a:pt x="142" y="97"/>
                  </a:lnTo>
                  <a:lnTo>
                    <a:pt x="138" y="97"/>
                  </a:lnTo>
                  <a:lnTo>
                    <a:pt x="140" y="94"/>
                  </a:lnTo>
                  <a:lnTo>
                    <a:pt x="135" y="99"/>
                  </a:lnTo>
                  <a:lnTo>
                    <a:pt x="133" y="99"/>
                  </a:lnTo>
                  <a:lnTo>
                    <a:pt x="135" y="96"/>
                  </a:lnTo>
                  <a:lnTo>
                    <a:pt x="137" y="94"/>
                  </a:lnTo>
                  <a:lnTo>
                    <a:pt x="135" y="92"/>
                  </a:lnTo>
                  <a:lnTo>
                    <a:pt x="138" y="88"/>
                  </a:lnTo>
                  <a:lnTo>
                    <a:pt x="138" y="86"/>
                  </a:lnTo>
                  <a:lnTo>
                    <a:pt x="142" y="79"/>
                  </a:lnTo>
                  <a:close/>
                  <a:moveTo>
                    <a:pt x="133" y="79"/>
                  </a:moveTo>
                  <a:lnTo>
                    <a:pt x="135" y="84"/>
                  </a:lnTo>
                  <a:lnTo>
                    <a:pt x="135" y="90"/>
                  </a:lnTo>
                  <a:lnTo>
                    <a:pt x="131" y="90"/>
                  </a:lnTo>
                  <a:lnTo>
                    <a:pt x="129" y="88"/>
                  </a:lnTo>
                  <a:lnTo>
                    <a:pt x="133" y="86"/>
                  </a:lnTo>
                  <a:lnTo>
                    <a:pt x="131" y="86"/>
                  </a:lnTo>
                  <a:lnTo>
                    <a:pt x="125" y="90"/>
                  </a:lnTo>
                  <a:lnTo>
                    <a:pt x="125" y="86"/>
                  </a:lnTo>
                  <a:lnTo>
                    <a:pt x="125" y="84"/>
                  </a:lnTo>
                  <a:lnTo>
                    <a:pt x="129" y="84"/>
                  </a:lnTo>
                  <a:lnTo>
                    <a:pt x="133" y="81"/>
                  </a:lnTo>
                  <a:lnTo>
                    <a:pt x="131" y="79"/>
                  </a:lnTo>
                  <a:lnTo>
                    <a:pt x="133" y="79"/>
                  </a:lnTo>
                  <a:close/>
                  <a:moveTo>
                    <a:pt x="150" y="77"/>
                  </a:moveTo>
                  <a:lnTo>
                    <a:pt x="153" y="79"/>
                  </a:lnTo>
                  <a:lnTo>
                    <a:pt x="153" y="81"/>
                  </a:lnTo>
                  <a:lnTo>
                    <a:pt x="148" y="79"/>
                  </a:lnTo>
                  <a:lnTo>
                    <a:pt x="148" y="79"/>
                  </a:lnTo>
                  <a:lnTo>
                    <a:pt x="150" y="77"/>
                  </a:lnTo>
                  <a:close/>
                  <a:moveTo>
                    <a:pt x="144" y="66"/>
                  </a:moveTo>
                  <a:lnTo>
                    <a:pt x="146" y="69"/>
                  </a:lnTo>
                  <a:lnTo>
                    <a:pt x="142" y="73"/>
                  </a:lnTo>
                  <a:lnTo>
                    <a:pt x="142" y="75"/>
                  </a:lnTo>
                  <a:lnTo>
                    <a:pt x="137" y="81"/>
                  </a:lnTo>
                  <a:lnTo>
                    <a:pt x="135" y="81"/>
                  </a:lnTo>
                  <a:lnTo>
                    <a:pt x="137" y="75"/>
                  </a:lnTo>
                  <a:lnTo>
                    <a:pt x="140" y="71"/>
                  </a:lnTo>
                  <a:lnTo>
                    <a:pt x="140" y="68"/>
                  </a:lnTo>
                  <a:lnTo>
                    <a:pt x="144" y="66"/>
                  </a:lnTo>
                  <a:close/>
                  <a:moveTo>
                    <a:pt x="159" y="58"/>
                  </a:moveTo>
                  <a:lnTo>
                    <a:pt x="165" y="58"/>
                  </a:lnTo>
                  <a:lnTo>
                    <a:pt x="165" y="62"/>
                  </a:lnTo>
                  <a:lnTo>
                    <a:pt x="168" y="62"/>
                  </a:lnTo>
                  <a:lnTo>
                    <a:pt x="168" y="66"/>
                  </a:lnTo>
                  <a:lnTo>
                    <a:pt x="168" y="68"/>
                  </a:lnTo>
                  <a:lnTo>
                    <a:pt x="168" y="71"/>
                  </a:lnTo>
                  <a:lnTo>
                    <a:pt x="165" y="71"/>
                  </a:lnTo>
                  <a:lnTo>
                    <a:pt x="165" y="73"/>
                  </a:lnTo>
                  <a:lnTo>
                    <a:pt x="161" y="73"/>
                  </a:lnTo>
                  <a:lnTo>
                    <a:pt x="159" y="77"/>
                  </a:lnTo>
                  <a:lnTo>
                    <a:pt x="157" y="77"/>
                  </a:lnTo>
                  <a:lnTo>
                    <a:pt x="157" y="75"/>
                  </a:lnTo>
                  <a:lnTo>
                    <a:pt x="155" y="73"/>
                  </a:lnTo>
                  <a:lnTo>
                    <a:pt x="157" y="69"/>
                  </a:lnTo>
                  <a:lnTo>
                    <a:pt x="153" y="69"/>
                  </a:lnTo>
                  <a:lnTo>
                    <a:pt x="155" y="66"/>
                  </a:lnTo>
                  <a:lnTo>
                    <a:pt x="159" y="66"/>
                  </a:lnTo>
                  <a:lnTo>
                    <a:pt x="155" y="64"/>
                  </a:lnTo>
                  <a:lnTo>
                    <a:pt x="157" y="60"/>
                  </a:lnTo>
                  <a:lnTo>
                    <a:pt x="161" y="62"/>
                  </a:lnTo>
                  <a:lnTo>
                    <a:pt x="159" y="58"/>
                  </a:lnTo>
                  <a:close/>
                  <a:moveTo>
                    <a:pt x="180" y="51"/>
                  </a:moveTo>
                  <a:lnTo>
                    <a:pt x="181" y="54"/>
                  </a:lnTo>
                  <a:lnTo>
                    <a:pt x="180" y="56"/>
                  </a:lnTo>
                  <a:lnTo>
                    <a:pt x="180" y="60"/>
                  </a:lnTo>
                  <a:lnTo>
                    <a:pt x="176" y="60"/>
                  </a:lnTo>
                  <a:lnTo>
                    <a:pt x="172" y="60"/>
                  </a:lnTo>
                  <a:lnTo>
                    <a:pt x="168" y="56"/>
                  </a:lnTo>
                  <a:lnTo>
                    <a:pt x="174" y="56"/>
                  </a:lnTo>
                  <a:lnTo>
                    <a:pt x="174" y="53"/>
                  </a:lnTo>
                  <a:lnTo>
                    <a:pt x="178" y="53"/>
                  </a:lnTo>
                  <a:lnTo>
                    <a:pt x="180" y="51"/>
                  </a:lnTo>
                  <a:close/>
                  <a:moveTo>
                    <a:pt x="189" y="45"/>
                  </a:moveTo>
                  <a:lnTo>
                    <a:pt x="191" y="49"/>
                  </a:lnTo>
                  <a:lnTo>
                    <a:pt x="187" y="51"/>
                  </a:lnTo>
                  <a:lnTo>
                    <a:pt x="189" y="45"/>
                  </a:lnTo>
                  <a:close/>
                  <a:moveTo>
                    <a:pt x="183" y="41"/>
                  </a:moveTo>
                  <a:lnTo>
                    <a:pt x="185" y="43"/>
                  </a:lnTo>
                  <a:lnTo>
                    <a:pt x="187" y="43"/>
                  </a:lnTo>
                  <a:lnTo>
                    <a:pt x="189" y="45"/>
                  </a:lnTo>
                  <a:lnTo>
                    <a:pt x="185" y="47"/>
                  </a:lnTo>
                  <a:lnTo>
                    <a:pt x="185" y="49"/>
                  </a:lnTo>
                  <a:lnTo>
                    <a:pt x="185" y="51"/>
                  </a:lnTo>
                  <a:lnTo>
                    <a:pt x="183" y="51"/>
                  </a:lnTo>
                  <a:lnTo>
                    <a:pt x="178" y="47"/>
                  </a:lnTo>
                  <a:lnTo>
                    <a:pt x="183" y="41"/>
                  </a:lnTo>
                  <a:close/>
                  <a:moveTo>
                    <a:pt x="181" y="39"/>
                  </a:moveTo>
                  <a:lnTo>
                    <a:pt x="181" y="41"/>
                  </a:lnTo>
                  <a:lnTo>
                    <a:pt x="180" y="41"/>
                  </a:lnTo>
                  <a:lnTo>
                    <a:pt x="178" y="43"/>
                  </a:lnTo>
                  <a:lnTo>
                    <a:pt x="178" y="43"/>
                  </a:lnTo>
                  <a:lnTo>
                    <a:pt x="176" y="43"/>
                  </a:lnTo>
                  <a:lnTo>
                    <a:pt x="176" y="39"/>
                  </a:lnTo>
                  <a:lnTo>
                    <a:pt x="181" y="39"/>
                  </a:lnTo>
                  <a:close/>
                  <a:moveTo>
                    <a:pt x="202" y="34"/>
                  </a:moveTo>
                  <a:lnTo>
                    <a:pt x="206" y="38"/>
                  </a:lnTo>
                  <a:lnTo>
                    <a:pt x="204" y="41"/>
                  </a:lnTo>
                  <a:lnTo>
                    <a:pt x="206" y="43"/>
                  </a:lnTo>
                  <a:lnTo>
                    <a:pt x="204" y="47"/>
                  </a:lnTo>
                  <a:lnTo>
                    <a:pt x="202" y="43"/>
                  </a:lnTo>
                  <a:lnTo>
                    <a:pt x="200" y="43"/>
                  </a:lnTo>
                  <a:lnTo>
                    <a:pt x="200" y="38"/>
                  </a:lnTo>
                  <a:lnTo>
                    <a:pt x="202" y="34"/>
                  </a:lnTo>
                  <a:close/>
                  <a:moveTo>
                    <a:pt x="185" y="34"/>
                  </a:moveTo>
                  <a:lnTo>
                    <a:pt x="183" y="38"/>
                  </a:lnTo>
                  <a:lnTo>
                    <a:pt x="181" y="36"/>
                  </a:lnTo>
                  <a:lnTo>
                    <a:pt x="185" y="34"/>
                  </a:lnTo>
                  <a:close/>
                  <a:moveTo>
                    <a:pt x="191" y="32"/>
                  </a:moveTo>
                  <a:lnTo>
                    <a:pt x="191" y="36"/>
                  </a:lnTo>
                  <a:lnTo>
                    <a:pt x="194" y="39"/>
                  </a:lnTo>
                  <a:lnTo>
                    <a:pt x="194" y="41"/>
                  </a:lnTo>
                  <a:lnTo>
                    <a:pt x="193" y="43"/>
                  </a:lnTo>
                  <a:lnTo>
                    <a:pt x="189" y="41"/>
                  </a:lnTo>
                  <a:lnTo>
                    <a:pt x="189" y="38"/>
                  </a:lnTo>
                  <a:lnTo>
                    <a:pt x="189" y="34"/>
                  </a:lnTo>
                  <a:lnTo>
                    <a:pt x="191" y="32"/>
                  </a:lnTo>
                  <a:close/>
                  <a:moveTo>
                    <a:pt x="224" y="28"/>
                  </a:moveTo>
                  <a:lnTo>
                    <a:pt x="228" y="28"/>
                  </a:lnTo>
                  <a:lnTo>
                    <a:pt x="230" y="30"/>
                  </a:lnTo>
                  <a:lnTo>
                    <a:pt x="230" y="34"/>
                  </a:lnTo>
                  <a:lnTo>
                    <a:pt x="226" y="32"/>
                  </a:lnTo>
                  <a:lnTo>
                    <a:pt x="223" y="30"/>
                  </a:lnTo>
                  <a:lnTo>
                    <a:pt x="224" y="28"/>
                  </a:lnTo>
                  <a:close/>
                  <a:moveTo>
                    <a:pt x="236" y="21"/>
                  </a:moveTo>
                  <a:lnTo>
                    <a:pt x="237" y="25"/>
                  </a:lnTo>
                  <a:lnTo>
                    <a:pt x="234" y="28"/>
                  </a:lnTo>
                  <a:lnTo>
                    <a:pt x="234" y="30"/>
                  </a:lnTo>
                  <a:lnTo>
                    <a:pt x="230" y="26"/>
                  </a:lnTo>
                  <a:lnTo>
                    <a:pt x="236" y="21"/>
                  </a:lnTo>
                  <a:close/>
                  <a:moveTo>
                    <a:pt x="241" y="15"/>
                  </a:moveTo>
                  <a:lnTo>
                    <a:pt x="245" y="19"/>
                  </a:lnTo>
                  <a:lnTo>
                    <a:pt x="245" y="21"/>
                  </a:lnTo>
                  <a:lnTo>
                    <a:pt x="239" y="23"/>
                  </a:lnTo>
                  <a:lnTo>
                    <a:pt x="239" y="19"/>
                  </a:lnTo>
                  <a:lnTo>
                    <a:pt x="237" y="17"/>
                  </a:lnTo>
                  <a:lnTo>
                    <a:pt x="237" y="17"/>
                  </a:lnTo>
                  <a:lnTo>
                    <a:pt x="239" y="17"/>
                  </a:lnTo>
                  <a:lnTo>
                    <a:pt x="241" y="15"/>
                  </a:lnTo>
                  <a:lnTo>
                    <a:pt x="241" y="15"/>
                  </a:lnTo>
                  <a:close/>
                  <a:moveTo>
                    <a:pt x="234" y="13"/>
                  </a:moveTo>
                  <a:lnTo>
                    <a:pt x="236" y="15"/>
                  </a:lnTo>
                  <a:lnTo>
                    <a:pt x="226" y="25"/>
                  </a:lnTo>
                  <a:lnTo>
                    <a:pt x="224" y="25"/>
                  </a:lnTo>
                  <a:lnTo>
                    <a:pt x="219" y="23"/>
                  </a:lnTo>
                  <a:lnTo>
                    <a:pt x="217" y="19"/>
                  </a:lnTo>
                  <a:lnTo>
                    <a:pt x="221" y="21"/>
                  </a:lnTo>
                  <a:lnTo>
                    <a:pt x="224" y="19"/>
                  </a:lnTo>
                  <a:lnTo>
                    <a:pt x="226" y="21"/>
                  </a:lnTo>
                  <a:lnTo>
                    <a:pt x="226" y="17"/>
                  </a:lnTo>
                  <a:lnTo>
                    <a:pt x="230" y="19"/>
                  </a:lnTo>
                  <a:lnTo>
                    <a:pt x="234" y="13"/>
                  </a:lnTo>
                  <a:close/>
                  <a:moveTo>
                    <a:pt x="245" y="8"/>
                  </a:moveTo>
                  <a:lnTo>
                    <a:pt x="247" y="10"/>
                  </a:lnTo>
                  <a:lnTo>
                    <a:pt x="245" y="11"/>
                  </a:lnTo>
                  <a:lnTo>
                    <a:pt x="243" y="11"/>
                  </a:lnTo>
                  <a:lnTo>
                    <a:pt x="241" y="8"/>
                  </a:lnTo>
                  <a:lnTo>
                    <a:pt x="245" y="8"/>
                  </a:lnTo>
                  <a:close/>
                  <a:moveTo>
                    <a:pt x="254" y="2"/>
                  </a:moveTo>
                  <a:lnTo>
                    <a:pt x="254" y="4"/>
                  </a:lnTo>
                  <a:lnTo>
                    <a:pt x="251" y="4"/>
                  </a:lnTo>
                  <a:lnTo>
                    <a:pt x="252" y="2"/>
                  </a:lnTo>
                  <a:lnTo>
                    <a:pt x="254" y="2"/>
                  </a:lnTo>
                  <a:close/>
                  <a:moveTo>
                    <a:pt x="264" y="0"/>
                  </a:moveTo>
                  <a:lnTo>
                    <a:pt x="266" y="0"/>
                  </a:lnTo>
                  <a:lnTo>
                    <a:pt x="269" y="2"/>
                  </a:lnTo>
                  <a:lnTo>
                    <a:pt x="266" y="4"/>
                  </a:lnTo>
                  <a:lnTo>
                    <a:pt x="271" y="4"/>
                  </a:lnTo>
                  <a:lnTo>
                    <a:pt x="269" y="8"/>
                  </a:lnTo>
                  <a:lnTo>
                    <a:pt x="266" y="10"/>
                  </a:lnTo>
                  <a:lnTo>
                    <a:pt x="262" y="6"/>
                  </a:lnTo>
                  <a:lnTo>
                    <a:pt x="258" y="6"/>
                  </a:lnTo>
                  <a:lnTo>
                    <a:pt x="258" y="4"/>
                  </a:lnTo>
                  <a:lnTo>
                    <a:pt x="260" y="2"/>
                  </a:lnTo>
                  <a:lnTo>
                    <a:pt x="262" y="4"/>
                  </a:lnTo>
                  <a:lnTo>
                    <a:pt x="264" y="2"/>
                  </a:lnTo>
                  <a:lnTo>
                    <a:pt x="264" y="0"/>
                  </a:lnTo>
                  <a:close/>
                  <a:moveTo>
                    <a:pt x="297" y="0"/>
                  </a:moveTo>
                  <a:lnTo>
                    <a:pt x="297" y="2"/>
                  </a:lnTo>
                  <a:lnTo>
                    <a:pt x="297" y="4"/>
                  </a:lnTo>
                  <a:lnTo>
                    <a:pt x="299" y="6"/>
                  </a:lnTo>
                  <a:lnTo>
                    <a:pt x="303" y="4"/>
                  </a:lnTo>
                  <a:lnTo>
                    <a:pt x="303" y="6"/>
                  </a:lnTo>
                  <a:lnTo>
                    <a:pt x="301" y="11"/>
                  </a:lnTo>
                  <a:lnTo>
                    <a:pt x="297" y="11"/>
                  </a:lnTo>
                  <a:lnTo>
                    <a:pt x="295" y="11"/>
                  </a:lnTo>
                  <a:lnTo>
                    <a:pt x="294" y="11"/>
                  </a:lnTo>
                  <a:lnTo>
                    <a:pt x="294" y="13"/>
                  </a:lnTo>
                  <a:lnTo>
                    <a:pt x="297" y="13"/>
                  </a:lnTo>
                  <a:lnTo>
                    <a:pt x="297" y="15"/>
                  </a:lnTo>
                  <a:lnTo>
                    <a:pt x="295" y="17"/>
                  </a:lnTo>
                  <a:lnTo>
                    <a:pt x="294" y="19"/>
                  </a:lnTo>
                  <a:lnTo>
                    <a:pt x="295" y="19"/>
                  </a:lnTo>
                  <a:lnTo>
                    <a:pt x="299" y="17"/>
                  </a:lnTo>
                  <a:lnTo>
                    <a:pt x="301" y="15"/>
                  </a:lnTo>
                  <a:lnTo>
                    <a:pt x="301" y="17"/>
                  </a:lnTo>
                  <a:lnTo>
                    <a:pt x="299" y="21"/>
                  </a:lnTo>
                  <a:lnTo>
                    <a:pt x="297" y="21"/>
                  </a:lnTo>
                  <a:lnTo>
                    <a:pt x="294" y="26"/>
                  </a:lnTo>
                  <a:lnTo>
                    <a:pt x="297" y="25"/>
                  </a:lnTo>
                  <a:lnTo>
                    <a:pt x="301" y="25"/>
                  </a:lnTo>
                  <a:lnTo>
                    <a:pt x="301" y="23"/>
                  </a:lnTo>
                  <a:lnTo>
                    <a:pt x="303" y="25"/>
                  </a:lnTo>
                  <a:lnTo>
                    <a:pt x="305" y="26"/>
                  </a:lnTo>
                  <a:lnTo>
                    <a:pt x="307" y="25"/>
                  </a:lnTo>
                  <a:lnTo>
                    <a:pt x="307" y="23"/>
                  </a:lnTo>
                  <a:lnTo>
                    <a:pt x="305" y="19"/>
                  </a:lnTo>
                  <a:lnTo>
                    <a:pt x="305" y="17"/>
                  </a:lnTo>
                  <a:lnTo>
                    <a:pt x="307" y="15"/>
                  </a:lnTo>
                  <a:lnTo>
                    <a:pt x="309" y="11"/>
                  </a:lnTo>
                  <a:lnTo>
                    <a:pt x="310" y="10"/>
                  </a:lnTo>
                  <a:lnTo>
                    <a:pt x="312" y="10"/>
                  </a:lnTo>
                  <a:lnTo>
                    <a:pt x="316" y="11"/>
                  </a:lnTo>
                  <a:lnTo>
                    <a:pt x="316" y="13"/>
                  </a:lnTo>
                  <a:lnTo>
                    <a:pt x="314" y="15"/>
                  </a:lnTo>
                  <a:lnTo>
                    <a:pt x="314" y="17"/>
                  </a:lnTo>
                  <a:lnTo>
                    <a:pt x="316" y="17"/>
                  </a:lnTo>
                  <a:lnTo>
                    <a:pt x="318" y="15"/>
                  </a:lnTo>
                  <a:lnTo>
                    <a:pt x="320" y="15"/>
                  </a:lnTo>
                  <a:lnTo>
                    <a:pt x="318" y="17"/>
                  </a:lnTo>
                  <a:lnTo>
                    <a:pt x="320" y="17"/>
                  </a:lnTo>
                  <a:lnTo>
                    <a:pt x="322" y="13"/>
                  </a:lnTo>
                  <a:lnTo>
                    <a:pt x="324" y="13"/>
                  </a:lnTo>
                  <a:lnTo>
                    <a:pt x="325" y="15"/>
                  </a:lnTo>
                  <a:lnTo>
                    <a:pt x="329" y="15"/>
                  </a:lnTo>
                  <a:lnTo>
                    <a:pt x="327" y="19"/>
                  </a:lnTo>
                  <a:lnTo>
                    <a:pt x="325" y="19"/>
                  </a:lnTo>
                  <a:lnTo>
                    <a:pt x="325" y="21"/>
                  </a:lnTo>
                  <a:lnTo>
                    <a:pt x="327" y="21"/>
                  </a:lnTo>
                  <a:lnTo>
                    <a:pt x="331" y="17"/>
                  </a:lnTo>
                  <a:lnTo>
                    <a:pt x="333" y="17"/>
                  </a:lnTo>
                  <a:lnTo>
                    <a:pt x="337" y="21"/>
                  </a:lnTo>
                  <a:lnTo>
                    <a:pt x="338" y="21"/>
                  </a:lnTo>
                  <a:lnTo>
                    <a:pt x="342" y="21"/>
                  </a:lnTo>
                  <a:lnTo>
                    <a:pt x="342" y="23"/>
                  </a:lnTo>
                  <a:lnTo>
                    <a:pt x="344" y="25"/>
                  </a:lnTo>
                  <a:lnTo>
                    <a:pt x="344" y="25"/>
                  </a:lnTo>
                  <a:lnTo>
                    <a:pt x="342" y="26"/>
                  </a:lnTo>
                  <a:lnTo>
                    <a:pt x="335" y="28"/>
                  </a:lnTo>
                  <a:lnTo>
                    <a:pt x="333" y="34"/>
                  </a:lnTo>
                  <a:lnTo>
                    <a:pt x="327" y="36"/>
                  </a:lnTo>
                  <a:lnTo>
                    <a:pt x="322" y="36"/>
                  </a:lnTo>
                  <a:lnTo>
                    <a:pt x="318" y="34"/>
                  </a:lnTo>
                  <a:lnTo>
                    <a:pt x="314" y="36"/>
                  </a:lnTo>
                  <a:lnTo>
                    <a:pt x="309" y="34"/>
                  </a:lnTo>
                  <a:lnTo>
                    <a:pt x="309" y="34"/>
                  </a:lnTo>
                  <a:lnTo>
                    <a:pt x="310" y="38"/>
                  </a:lnTo>
                  <a:lnTo>
                    <a:pt x="314" y="38"/>
                  </a:lnTo>
                  <a:lnTo>
                    <a:pt x="316" y="39"/>
                  </a:lnTo>
                  <a:lnTo>
                    <a:pt x="320" y="38"/>
                  </a:lnTo>
                  <a:lnTo>
                    <a:pt x="320" y="39"/>
                  </a:lnTo>
                  <a:lnTo>
                    <a:pt x="322" y="43"/>
                  </a:lnTo>
                  <a:lnTo>
                    <a:pt x="324" y="43"/>
                  </a:lnTo>
                  <a:lnTo>
                    <a:pt x="324" y="47"/>
                  </a:lnTo>
                  <a:lnTo>
                    <a:pt x="325" y="49"/>
                  </a:lnTo>
                  <a:lnTo>
                    <a:pt x="325" y="47"/>
                  </a:lnTo>
                  <a:lnTo>
                    <a:pt x="327" y="45"/>
                  </a:lnTo>
                  <a:lnTo>
                    <a:pt x="329" y="49"/>
                  </a:lnTo>
                  <a:lnTo>
                    <a:pt x="331" y="49"/>
                  </a:lnTo>
                  <a:lnTo>
                    <a:pt x="331" y="45"/>
                  </a:lnTo>
                  <a:lnTo>
                    <a:pt x="331" y="43"/>
                  </a:lnTo>
                  <a:lnTo>
                    <a:pt x="333" y="43"/>
                  </a:lnTo>
                  <a:lnTo>
                    <a:pt x="333" y="45"/>
                  </a:lnTo>
                  <a:lnTo>
                    <a:pt x="335" y="47"/>
                  </a:lnTo>
                  <a:lnTo>
                    <a:pt x="335" y="45"/>
                  </a:lnTo>
                  <a:lnTo>
                    <a:pt x="337" y="43"/>
                  </a:lnTo>
                  <a:lnTo>
                    <a:pt x="337" y="43"/>
                  </a:lnTo>
                  <a:lnTo>
                    <a:pt x="340" y="45"/>
                  </a:lnTo>
                  <a:lnTo>
                    <a:pt x="340" y="47"/>
                  </a:lnTo>
                  <a:lnTo>
                    <a:pt x="340" y="49"/>
                  </a:lnTo>
                  <a:lnTo>
                    <a:pt x="338" y="53"/>
                  </a:lnTo>
                  <a:lnTo>
                    <a:pt x="335" y="51"/>
                  </a:lnTo>
                  <a:lnTo>
                    <a:pt x="333" y="51"/>
                  </a:lnTo>
                  <a:lnTo>
                    <a:pt x="333" y="56"/>
                  </a:lnTo>
                  <a:lnTo>
                    <a:pt x="331" y="60"/>
                  </a:lnTo>
                  <a:lnTo>
                    <a:pt x="325" y="60"/>
                  </a:lnTo>
                  <a:lnTo>
                    <a:pt x="322" y="64"/>
                  </a:lnTo>
                  <a:lnTo>
                    <a:pt x="322" y="69"/>
                  </a:lnTo>
                  <a:lnTo>
                    <a:pt x="320" y="71"/>
                  </a:lnTo>
                  <a:lnTo>
                    <a:pt x="320" y="64"/>
                  </a:lnTo>
                  <a:lnTo>
                    <a:pt x="322" y="58"/>
                  </a:lnTo>
                  <a:lnTo>
                    <a:pt x="322" y="56"/>
                  </a:lnTo>
                  <a:lnTo>
                    <a:pt x="320" y="53"/>
                  </a:lnTo>
                  <a:lnTo>
                    <a:pt x="318" y="49"/>
                  </a:lnTo>
                  <a:lnTo>
                    <a:pt x="312" y="49"/>
                  </a:lnTo>
                  <a:lnTo>
                    <a:pt x="309" y="47"/>
                  </a:lnTo>
                  <a:lnTo>
                    <a:pt x="307" y="45"/>
                  </a:lnTo>
                  <a:lnTo>
                    <a:pt x="303" y="39"/>
                  </a:lnTo>
                  <a:lnTo>
                    <a:pt x="299" y="38"/>
                  </a:lnTo>
                  <a:lnTo>
                    <a:pt x="292" y="38"/>
                  </a:lnTo>
                  <a:lnTo>
                    <a:pt x="290" y="41"/>
                  </a:lnTo>
                  <a:lnTo>
                    <a:pt x="290" y="41"/>
                  </a:lnTo>
                  <a:lnTo>
                    <a:pt x="286" y="43"/>
                  </a:lnTo>
                  <a:lnTo>
                    <a:pt x="282" y="41"/>
                  </a:lnTo>
                  <a:lnTo>
                    <a:pt x="279" y="43"/>
                  </a:lnTo>
                  <a:lnTo>
                    <a:pt x="279" y="45"/>
                  </a:lnTo>
                  <a:lnTo>
                    <a:pt x="277" y="49"/>
                  </a:lnTo>
                  <a:lnTo>
                    <a:pt x="275" y="51"/>
                  </a:lnTo>
                  <a:lnTo>
                    <a:pt x="277" y="53"/>
                  </a:lnTo>
                  <a:lnTo>
                    <a:pt x="275" y="56"/>
                  </a:lnTo>
                  <a:lnTo>
                    <a:pt x="275" y="64"/>
                  </a:lnTo>
                  <a:lnTo>
                    <a:pt x="275" y="69"/>
                  </a:lnTo>
                  <a:lnTo>
                    <a:pt x="277" y="71"/>
                  </a:lnTo>
                  <a:lnTo>
                    <a:pt x="275" y="75"/>
                  </a:lnTo>
                  <a:lnTo>
                    <a:pt x="273" y="77"/>
                  </a:lnTo>
                  <a:lnTo>
                    <a:pt x="269" y="77"/>
                  </a:lnTo>
                  <a:lnTo>
                    <a:pt x="267" y="79"/>
                  </a:lnTo>
                  <a:lnTo>
                    <a:pt x="266" y="81"/>
                  </a:lnTo>
                  <a:lnTo>
                    <a:pt x="264" y="84"/>
                  </a:lnTo>
                  <a:lnTo>
                    <a:pt x="260" y="82"/>
                  </a:lnTo>
                  <a:lnTo>
                    <a:pt x="254" y="79"/>
                  </a:lnTo>
                  <a:lnTo>
                    <a:pt x="251" y="79"/>
                  </a:lnTo>
                  <a:lnTo>
                    <a:pt x="247" y="81"/>
                  </a:lnTo>
                  <a:lnTo>
                    <a:pt x="243" y="86"/>
                  </a:lnTo>
                  <a:lnTo>
                    <a:pt x="236" y="84"/>
                  </a:lnTo>
                  <a:lnTo>
                    <a:pt x="230" y="82"/>
                  </a:lnTo>
                  <a:lnTo>
                    <a:pt x="228" y="79"/>
                  </a:lnTo>
                  <a:lnTo>
                    <a:pt x="226" y="75"/>
                  </a:lnTo>
                  <a:lnTo>
                    <a:pt x="219" y="69"/>
                  </a:lnTo>
                  <a:lnTo>
                    <a:pt x="217" y="66"/>
                  </a:lnTo>
                  <a:lnTo>
                    <a:pt x="213" y="66"/>
                  </a:lnTo>
                  <a:lnTo>
                    <a:pt x="211" y="68"/>
                  </a:lnTo>
                  <a:lnTo>
                    <a:pt x="211" y="71"/>
                  </a:lnTo>
                  <a:lnTo>
                    <a:pt x="211" y="73"/>
                  </a:lnTo>
                  <a:lnTo>
                    <a:pt x="211" y="73"/>
                  </a:lnTo>
                  <a:lnTo>
                    <a:pt x="209" y="73"/>
                  </a:lnTo>
                  <a:lnTo>
                    <a:pt x="209" y="75"/>
                  </a:lnTo>
                  <a:lnTo>
                    <a:pt x="209" y="75"/>
                  </a:lnTo>
                  <a:lnTo>
                    <a:pt x="208" y="75"/>
                  </a:lnTo>
                  <a:lnTo>
                    <a:pt x="204" y="75"/>
                  </a:lnTo>
                  <a:lnTo>
                    <a:pt x="200" y="75"/>
                  </a:lnTo>
                  <a:lnTo>
                    <a:pt x="200" y="79"/>
                  </a:lnTo>
                  <a:lnTo>
                    <a:pt x="202" y="79"/>
                  </a:lnTo>
                  <a:lnTo>
                    <a:pt x="204" y="82"/>
                  </a:lnTo>
                  <a:lnTo>
                    <a:pt x="200" y="84"/>
                  </a:lnTo>
                  <a:lnTo>
                    <a:pt x="200" y="90"/>
                  </a:lnTo>
                  <a:lnTo>
                    <a:pt x="202" y="92"/>
                  </a:lnTo>
                  <a:lnTo>
                    <a:pt x="202" y="96"/>
                  </a:lnTo>
                  <a:lnTo>
                    <a:pt x="200" y="96"/>
                  </a:lnTo>
                  <a:lnTo>
                    <a:pt x="198" y="96"/>
                  </a:lnTo>
                  <a:lnTo>
                    <a:pt x="196" y="94"/>
                  </a:lnTo>
                  <a:lnTo>
                    <a:pt x="193" y="94"/>
                  </a:lnTo>
                  <a:lnTo>
                    <a:pt x="189" y="92"/>
                  </a:lnTo>
                  <a:lnTo>
                    <a:pt x="183" y="90"/>
                  </a:lnTo>
                  <a:lnTo>
                    <a:pt x="180" y="92"/>
                  </a:lnTo>
                  <a:lnTo>
                    <a:pt x="176" y="92"/>
                  </a:lnTo>
                  <a:lnTo>
                    <a:pt x="174" y="94"/>
                  </a:lnTo>
                  <a:lnTo>
                    <a:pt x="176" y="97"/>
                  </a:lnTo>
                  <a:lnTo>
                    <a:pt x="176" y="99"/>
                  </a:lnTo>
                  <a:lnTo>
                    <a:pt x="176" y="101"/>
                  </a:lnTo>
                  <a:lnTo>
                    <a:pt x="174" y="103"/>
                  </a:lnTo>
                  <a:lnTo>
                    <a:pt x="176" y="107"/>
                  </a:lnTo>
                  <a:lnTo>
                    <a:pt x="174" y="109"/>
                  </a:lnTo>
                  <a:lnTo>
                    <a:pt x="170" y="109"/>
                  </a:lnTo>
                  <a:lnTo>
                    <a:pt x="168" y="107"/>
                  </a:lnTo>
                  <a:lnTo>
                    <a:pt x="165" y="105"/>
                  </a:lnTo>
                  <a:lnTo>
                    <a:pt x="163" y="109"/>
                  </a:lnTo>
                  <a:lnTo>
                    <a:pt x="159" y="114"/>
                  </a:lnTo>
                  <a:lnTo>
                    <a:pt x="157" y="114"/>
                  </a:lnTo>
                  <a:lnTo>
                    <a:pt x="155" y="120"/>
                  </a:lnTo>
                  <a:lnTo>
                    <a:pt x="153" y="122"/>
                  </a:lnTo>
                  <a:lnTo>
                    <a:pt x="151" y="124"/>
                  </a:lnTo>
                  <a:lnTo>
                    <a:pt x="151" y="131"/>
                  </a:lnTo>
                  <a:lnTo>
                    <a:pt x="153" y="133"/>
                  </a:lnTo>
                  <a:lnTo>
                    <a:pt x="155" y="139"/>
                  </a:lnTo>
                  <a:lnTo>
                    <a:pt x="153" y="142"/>
                  </a:lnTo>
                  <a:lnTo>
                    <a:pt x="150" y="148"/>
                  </a:lnTo>
                  <a:lnTo>
                    <a:pt x="144" y="157"/>
                  </a:lnTo>
                  <a:lnTo>
                    <a:pt x="144" y="161"/>
                  </a:lnTo>
                  <a:lnTo>
                    <a:pt x="142" y="163"/>
                  </a:lnTo>
                  <a:lnTo>
                    <a:pt x="137" y="163"/>
                  </a:lnTo>
                  <a:lnTo>
                    <a:pt x="131" y="167"/>
                  </a:lnTo>
                  <a:lnTo>
                    <a:pt x="131" y="170"/>
                  </a:lnTo>
                  <a:lnTo>
                    <a:pt x="133" y="172"/>
                  </a:lnTo>
                  <a:lnTo>
                    <a:pt x="133" y="178"/>
                  </a:lnTo>
                  <a:lnTo>
                    <a:pt x="131" y="182"/>
                  </a:lnTo>
                  <a:lnTo>
                    <a:pt x="129" y="189"/>
                  </a:lnTo>
                  <a:lnTo>
                    <a:pt x="129" y="198"/>
                  </a:lnTo>
                  <a:lnTo>
                    <a:pt x="123" y="212"/>
                  </a:lnTo>
                  <a:lnTo>
                    <a:pt x="123" y="215"/>
                  </a:lnTo>
                  <a:lnTo>
                    <a:pt x="125" y="219"/>
                  </a:lnTo>
                  <a:lnTo>
                    <a:pt x="125" y="225"/>
                  </a:lnTo>
                  <a:lnTo>
                    <a:pt x="123" y="228"/>
                  </a:lnTo>
                  <a:lnTo>
                    <a:pt x="118" y="228"/>
                  </a:lnTo>
                  <a:lnTo>
                    <a:pt x="112" y="226"/>
                  </a:lnTo>
                  <a:lnTo>
                    <a:pt x="108" y="230"/>
                  </a:lnTo>
                  <a:lnTo>
                    <a:pt x="105" y="236"/>
                  </a:lnTo>
                  <a:lnTo>
                    <a:pt x="103" y="243"/>
                  </a:lnTo>
                  <a:lnTo>
                    <a:pt x="105" y="253"/>
                  </a:lnTo>
                  <a:lnTo>
                    <a:pt x="107" y="262"/>
                  </a:lnTo>
                  <a:lnTo>
                    <a:pt x="105" y="266"/>
                  </a:lnTo>
                  <a:lnTo>
                    <a:pt x="107" y="271"/>
                  </a:lnTo>
                  <a:lnTo>
                    <a:pt x="107" y="279"/>
                  </a:lnTo>
                  <a:lnTo>
                    <a:pt x="107" y="284"/>
                  </a:lnTo>
                  <a:lnTo>
                    <a:pt x="107" y="290"/>
                  </a:lnTo>
                  <a:lnTo>
                    <a:pt x="112" y="294"/>
                  </a:lnTo>
                  <a:lnTo>
                    <a:pt x="118" y="299"/>
                  </a:lnTo>
                  <a:lnTo>
                    <a:pt x="116" y="303"/>
                  </a:lnTo>
                  <a:lnTo>
                    <a:pt x="116" y="309"/>
                  </a:lnTo>
                  <a:lnTo>
                    <a:pt x="108" y="311"/>
                  </a:lnTo>
                  <a:lnTo>
                    <a:pt x="108" y="314"/>
                  </a:lnTo>
                  <a:lnTo>
                    <a:pt x="110" y="320"/>
                  </a:lnTo>
                  <a:lnTo>
                    <a:pt x="112" y="327"/>
                  </a:lnTo>
                  <a:lnTo>
                    <a:pt x="114" y="331"/>
                  </a:lnTo>
                  <a:lnTo>
                    <a:pt x="112" y="337"/>
                  </a:lnTo>
                  <a:lnTo>
                    <a:pt x="112" y="341"/>
                  </a:lnTo>
                  <a:lnTo>
                    <a:pt x="110" y="342"/>
                  </a:lnTo>
                  <a:lnTo>
                    <a:pt x="107" y="342"/>
                  </a:lnTo>
                  <a:lnTo>
                    <a:pt x="105" y="346"/>
                  </a:lnTo>
                  <a:lnTo>
                    <a:pt x="107" y="348"/>
                  </a:lnTo>
                  <a:lnTo>
                    <a:pt x="105" y="350"/>
                  </a:lnTo>
                  <a:lnTo>
                    <a:pt x="103" y="354"/>
                  </a:lnTo>
                  <a:lnTo>
                    <a:pt x="105" y="357"/>
                  </a:lnTo>
                  <a:lnTo>
                    <a:pt x="107" y="369"/>
                  </a:lnTo>
                  <a:lnTo>
                    <a:pt x="105" y="370"/>
                  </a:lnTo>
                  <a:lnTo>
                    <a:pt x="103" y="369"/>
                  </a:lnTo>
                  <a:lnTo>
                    <a:pt x="99" y="367"/>
                  </a:lnTo>
                  <a:lnTo>
                    <a:pt x="101" y="365"/>
                  </a:lnTo>
                  <a:lnTo>
                    <a:pt x="99" y="363"/>
                  </a:lnTo>
                  <a:lnTo>
                    <a:pt x="95" y="365"/>
                  </a:lnTo>
                  <a:lnTo>
                    <a:pt x="92" y="361"/>
                  </a:lnTo>
                  <a:lnTo>
                    <a:pt x="92" y="357"/>
                  </a:lnTo>
                  <a:lnTo>
                    <a:pt x="90" y="356"/>
                  </a:lnTo>
                  <a:lnTo>
                    <a:pt x="90" y="352"/>
                  </a:lnTo>
                  <a:lnTo>
                    <a:pt x="90" y="348"/>
                  </a:lnTo>
                  <a:lnTo>
                    <a:pt x="92" y="346"/>
                  </a:lnTo>
                  <a:lnTo>
                    <a:pt x="90" y="342"/>
                  </a:lnTo>
                  <a:lnTo>
                    <a:pt x="86" y="344"/>
                  </a:lnTo>
                  <a:lnTo>
                    <a:pt x="86" y="348"/>
                  </a:lnTo>
                  <a:lnTo>
                    <a:pt x="88" y="350"/>
                  </a:lnTo>
                  <a:lnTo>
                    <a:pt x="86" y="352"/>
                  </a:lnTo>
                  <a:lnTo>
                    <a:pt x="86" y="352"/>
                  </a:lnTo>
                  <a:lnTo>
                    <a:pt x="84" y="354"/>
                  </a:lnTo>
                  <a:lnTo>
                    <a:pt x="84" y="354"/>
                  </a:lnTo>
                  <a:lnTo>
                    <a:pt x="84" y="356"/>
                  </a:lnTo>
                  <a:lnTo>
                    <a:pt x="86" y="357"/>
                  </a:lnTo>
                  <a:lnTo>
                    <a:pt x="88" y="361"/>
                  </a:lnTo>
                  <a:lnTo>
                    <a:pt x="86" y="363"/>
                  </a:lnTo>
                  <a:lnTo>
                    <a:pt x="82" y="369"/>
                  </a:lnTo>
                  <a:lnTo>
                    <a:pt x="82" y="367"/>
                  </a:lnTo>
                  <a:lnTo>
                    <a:pt x="80" y="365"/>
                  </a:lnTo>
                  <a:lnTo>
                    <a:pt x="79" y="367"/>
                  </a:lnTo>
                  <a:lnTo>
                    <a:pt x="80" y="367"/>
                  </a:lnTo>
                  <a:lnTo>
                    <a:pt x="80" y="369"/>
                  </a:lnTo>
                  <a:lnTo>
                    <a:pt x="77" y="370"/>
                  </a:lnTo>
                  <a:lnTo>
                    <a:pt x="77" y="369"/>
                  </a:lnTo>
                  <a:lnTo>
                    <a:pt x="77" y="367"/>
                  </a:lnTo>
                  <a:lnTo>
                    <a:pt x="75" y="367"/>
                  </a:lnTo>
                  <a:lnTo>
                    <a:pt x="73" y="365"/>
                  </a:lnTo>
                  <a:lnTo>
                    <a:pt x="71" y="361"/>
                  </a:lnTo>
                  <a:lnTo>
                    <a:pt x="69" y="357"/>
                  </a:lnTo>
                  <a:lnTo>
                    <a:pt x="67" y="356"/>
                  </a:lnTo>
                  <a:lnTo>
                    <a:pt x="67" y="359"/>
                  </a:lnTo>
                  <a:lnTo>
                    <a:pt x="69" y="361"/>
                  </a:lnTo>
                  <a:lnTo>
                    <a:pt x="73" y="365"/>
                  </a:lnTo>
                  <a:lnTo>
                    <a:pt x="71" y="367"/>
                  </a:lnTo>
                  <a:lnTo>
                    <a:pt x="75" y="370"/>
                  </a:lnTo>
                  <a:lnTo>
                    <a:pt x="73" y="372"/>
                  </a:lnTo>
                  <a:lnTo>
                    <a:pt x="71" y="372"/>
                  </a:lnTo>
                  <a:lnTo>
                    <a:pt x="67" y="374"/>
                  </a:lnTo>
                  <a:lnTo>
                    <a:pt x="67" y="376"/>
                  </a:lnTo>
                  <a:lnTo>
                    <a:pt x="65" y="378"/>
                  </a:lnTo>
                  <a:lnTo>
                    <a:pt x="67" y="380"/>
                  </a:lnTo>
                  <a:lnTo>
                    <a:pt x="64" y="382"/>
                  </a:lnTo>
                  <a:lnTo>
                    <a:pt x="60" y="380"/>
                  </a:lnTo>
                  <a:lnTo>
                    <a:pt x="62" y="384"/>
                  </a:lnTo>
                  <a:lnTo>
                    <a:pt x="62" y="385"/>
                  </a:lnTo>
                  <a:lnTo>
                    <a:pt x="56" y="391"/>
                  </a:lnTo>
                  <a:lnTo>
                    <a:pt x="54" y="391"/>
                  </a:lnTo>
                  <a:lnTo>
                    <a:pt x="52" y="389"/>
                  </a:lnTo>
                  <a:lnTo>
                    <a:pt x="52" y="387"/>
                  </a:lnTo>
                  <a:lnTo>
                    <a:pt x="51" y="389"/>
                  </a:lnTo>
                  <a:lnTo>
                    <a:pt x="49" y="389"/>
                  </a:lnTo>
                  <a:lnTo>
                    <a:pt x="47" y="393"/>
                  </a:lnTo>
                  <a:lnTo>
                    <a:pt x="43" y="395"/>
                  </a:lnTo>
                  <a:lnTo>
                    <a:pt x="41" y="395"/>
                  </a:lnTo>
                  <a:lnTo>
                    <a:pt x="39" y="397"/>
                  </a:lnTo>
                  <a:lnTo>
                    <a:pt x="37" y="391"/>
                  </a:lnTo>
                  <a:lnTo>
                    <a:pt x="37" y="391"/>
                  </a:lnTo>
                  <a:lnTo>
                    <a:pt x="36" y="389"/>
                  </a:lnTo>
                  <a:lnTo>
                    <a:pt x="34" y="389"/>
                  </a:lnTo>
                  <a:lnTo>
                    <a:pt x="34" y="393"/>
                  </a:lnTo>
                  <a:lnTo>
                    <a:pt x="32" y="393"/>
                  </a:lnTo>
                  <a:lnTo>
                    <a:pt x="30" y="391"/>
                  </a:lnTo>
                  <a:lnTo>
                    <a:pt x="32" y="391"/>
                  </a:lnTo>
                  <a:lnTo>
                    <a:pt x="30" y="389"/>
                  </a:lnTo>
                  <a:lnTo>
                    <a:pt x="24" y="385"/>
                  </a:lnTo>
                  <a:lnTo>
                    <a:pt x="19" y="382"/>
                  </a:lnTo>
                  <a:lnTo>
                    <a:pt x="15" y="382"/>
                  </a:lnTo>
                  <a:lnTo>
                    <a:pt x="11" y="374"/>
                  </a:lnTo>
                  <a:lnTo>
                    <a:pt x="13" y="372"/>
                  </a:lnTo>
                  <a:lnTo>
                    <a:pt x="13" y="370"/>
                  </a:lnTo>
                  <a:lnTo>
                    <a:pt x="15" y="369"/>
                  </a:lnTo>
                  <a:lnTo>
                    <a:pt x="17" y="370"/>
                  </a:lnTo>
                  <a:lnTo>
                    <a:pt x="21" y="370"/>
                  </a:lnTo>
                  <a:lnTo>
                    <a:pt x="26" y="374"/>
                  </a:lnTo>
                  <a:lnTo>
                    <a:pt x="26" y="374"/>
                  </a:lnTo>
                  <a:lnTo>
                    <a:pt x="24" y="370"/>
                  </a:lnTo>
                  <a:lnTo>
                    <a:pt x="26" y="369"/>
                  </a:lnTo>
                  <a:lnTo>
                    <a:pt x="30" y="369"/>
                  </a:lnTo>
                  <a:lnTo>
                    <a:pt x="28" y="367"/>
                  </a:lnTo>
                  <a:lnTo>
                    <a:pt x="24" y="369"/>
                  </a:lnTo>
                  <a:lnTo>
                    <a:pt x="22" y="370"/>
                  </a:lnTo>
                  <a:lnTo>
                    <a:pt x="21" y="365"/>
                  </a:lnTo>
                  <a:lnTo>
                    <a:pt x="22" y="363"/>
                  </a:lnTo>
                  <a:lnTo>
                    <a:pt x="22" y="361"/>
                  </a:lnTo>
                  <a:lnTo>
                    <a:pt x="21" y="359"/>
                  </a:lnTo>
                  <a:lnTo>
                    <a:pt x="22" y="357"/>
                  </a:lnTo>
                  <a:lnTo>
                    <a:pt x="19" y="356"/>
                  </a:lnTo>
                  <a:lnTo>
                    <a:pt x="19" y="357"/>
                  </a:lnTo>
                  <a:lnTo>
                    <a:pt x="19" y="359"/>
                  </a:lnTo>
                  <a:lnTo>
                    <a:pt x="17" y="361"/>
                  </a:lnTo>
                  <a:lnTo>
                    <a:pt x="13" y="359"/>
                  </a:lnTo>
                  <a:lnTo>
                    <a:pt x="13" y="363"/>
                  </a:lnTo>
                  <a:lnTo>
                    <a:pt x="9" y="357"/>
                  </a:lnTo>
                  <a:lnTo>
                    <a:pt x="8" y="354"/>
                  </a:lnTo>
                  <a:lnTo>
                    <a:pt x="11" y="350"/>
                  </a:lnTo>
                  <a:lnTo>
                    <a:pt x="13" y="350"/>
                  </a:lnTo>
                  <a:lnTo>
                    <a:pt x="13" y="352"/>
                  </a:lnTo>
                  <a:lnTo>
                    <a:pt x="13" y="350"/>
                  </a:lnTo>
                  <a:lnTo>
                    <a:pt x="17" y="348"/>
                  </a:lnTo>
                  <a:lnTo>
                    <a:pt x="21" y="352"/>
                  </a:lnTo>
                  <a:lnTo>
                    <a:pt x="21" y="348"/>
                  </a:lnTo>
                  <a:lnTo>
                    <a:pt x="22" y="346"/>
                  </a:lnTo>
                  <a:lnTo>
                    <a:pt x="24" y="346"/>
                  </a:lnTo>
                  <a:lnTo>
                    <a:pt x="24" y="344"/>
                  </a:lnTo>
                  <a:lnTo>
                    <a:pt x="19" y="344"/>
                  </a:lnTo>
                  <a:lnTo>
                    <a:pt x="17" y="344"/>
                  </a:lnTo>
                  <a:lnTo>
                    <a:pt x="19" y="342"/>
                  </a:lnTo>
                  <a:lnTo>
                    <a:pt x="21" y="342"/>
                  </a:lnTo>
                  <a:lnTo>
                    <a:pt x="22" y="339"/>
                  </a:lnTo>
                  <a:lnTo>
                    <a:pt x="21" y="337"/>
                  </a:lnTo>
                  <a:lnTo>
                    <a:pt x="22" y="337"/>
                  </a:lnTo>
                  <a:lnTo>
                    <a:pt x="24" y="333"/>
                  </a:lnTo>
                  <a:lnTo>
                    <a:pt x="26" y="333"/>
                  </a:lnTo>
                  <a:lnTo>
                    <a:pt x="26" y="337"/>
                  </a:lnTo>
                  <a:lnTo>
                    <a:pt x="28" y="339"/>
                  </a:lnTo>
                  <a:lnTo>
                    <a:pt x="28" y="335"/>
                  </a:lnTo>
                  <a:lnTo>
                    <a:pt x="28" y="331"/>
                  </a:lnTo>
                  <a:lnTo>
                    <a:pt x="32" y="329"/>
                  </a:lnTo>
                  <a:lnTo>
                    <a:pt x="34" y="327"/>
                  </a:lnTo>
                  <a:lnTo>
                    <a:pt x="30" y="329"/>
                  </a:lnTo>
                  <a:lnTo>
                    <a:pt x="28" y="329"/>
                  </a:lnTo>
                  <a:lnTo>
                    <a:pt x="21" y="331"/>
                  </a:lnTo>
                  <a:lnTo>
                    <a:pt x="21" y="335"/>
                  </a:lnTo>
                  <a:lnTo>
                    <a:pt x="19" y="335"/>
                  </a:lnTo>
                  <a:lnTo>
                    <a:pt x="15" y="341"/>
                  </a:lnTo>
                  <a:lnTo>
                    <a:pt x="13" y="341"/>
                  </a:lnTo>
                  <a:lnTo>
                    <a:pt x="15" y="337"/>
                  </a:lnTo>
                  <a:lnTo>
                    <a:pt x="13" y="333"/>
                  </a:lnTo>
                  <a:lnTo>
                    <a:pt x="15" y="331"/>
                  </a:lnTo>
                  <a:lnTo>
                    <a:pt x="13" y="331"/>
                  </a:lnTo>
                  <a:lnTo>
                    <a:pt x="13" y="329"/>
                  </a:lnTo>
                  <a:lnTo>
                    <a:pt x="17" y="327"/>
                  </a:lnTo>
                  <a:lnTo>
                    <a:pt x="15" y="326"/>
                  </a:lnTo>
                  <a:lnTo>
                    <a:pt x="17" y="324"/>
                  </a:lnTo>
                  <a:lnTo>
                    <a:pt x="13" y="322"/>
                  </a:lnTo>
                  <a:lnTo>
                    <a:pt x="9" y="327"/>
                  </a:lnTo>
                  <a:lnTo>
                    <a:pt x="8" y="326"/>
                  </a:lnTo>
                  <a:lnTo>
                    <a:pt x="6" y="322"/>
                  </a:lnTo>
                  <a:lnTo>
                    <a:pt x="9" y="324"/>
                  </a:lnTo>
                  <a:lnTo>
                    <a:pt x="9" y="322"/>
                  </a:lnTo>
                  <a:lnTo>
                    <a:pt x="9" y="320"/>
                  </a:lnTo>
                  <a:lnTo>
                    <a:pt x="11" y="318"/>
                  </a:lnTo>
                  <a:lnTo>
                    <a:pt x="9" y="318"/>
                  </a:lnTo>
                  <a:lnTo>
                    <a:pt x="9" y="318"/>
                  </a:lnTo>
                  <a:lnTo>
                    <a:pt x="6" y="320"/>
                  </a:lnTo>
                  <a:lnTo>
                    <a:pt x="4" y="318"/>
                  </a:lnTo>
                  <a:lnTo>
                    <a:pt x="6" y="316"/>
                  </a:lnTo>
                  <a:lnTo>
                    <a:pt x="4" y="314"/>
                  </a:lnTo>
                  <a:lnTo>
                    <a:pt x="6" y="313"/>
                  </a:lnTo>
                  <a:lnTo>
                    <a:pt x="8" y="314"/>
                  </a:lnTo>
                  <a:lnTo>
                    <a:pt x="9" y="314"/>
                  </a:lnTo>
                  <a:lnTo>
                    <a:pt x="13" y="313"/>
                  </a:lnTo>
                  <a:lnTo>
                    <a:pt x="15" y="313"/>
                  </a:lnTo>
                  <a:lnTo>
                    <a:pt x="19" y="313"/>
                  </a:lnTo>
                  <a:lnTo>
                    <a:pt x="22" y="313"/>
                  </a:lnTo>
                  <a:lnTo>
                    <a:pt x="24" y="316"/>
                  </a:lnTo>
                  <a:lnTo>
                    <a:pt x="24" y="314"/>
                  </a:lnTo>
                  <a:lnTo>
                    <a:pt x="28" y="311"/>
                  </a:lnTo>
                  <a:lnTo>
                    <a:pt x="32" y="313"/>
                  </a:lnTo>
                  <a:lnTo>
                    <a:pt x="32" y="314"/>
                  </a:lnTo>
                  <a:lnTo>
                    <a:pt x="30" y="316"/>
                  </a:lnTo>
                  <a:lnTo>
                    <a:pt x="30" y="318"/>
                  </a:lnTo>
                  <a:lnTo>
                    <a:pt x="34" y="318"/>
                  </a:lnTo>
                  <a:lnTo>
                    <a:pt x="36" y="314"/>
                  </a:lnTo>
                  <a:lnTo>
                    <a:pt x="34" y="314"/>
                  </a:lnTo>
                  <a:lnTo>
                    <a:pt x="37" y="313"/>
                  </a:lnTo>
                  <a:lnTo>
                    <a:pt x="41" y="311"/>
                  </a:lnTo>
                  <a:lnTo>
                    <a:pt x="43" y="309"/>
                  </a:lnTo>
                  <a:lnTo>
                    <a:pt x="41" y="305"/>
                  </a:lnTo>
                  <a:lnTo>
                    <a:pt x="41" y="303"/>
                  </a:lnTo>
                  <a:lnTo>
                    <a:pt x="39" y="307"/>
                  </a:lnTo>
                  <a:lnTo>
                    <a:pt x="39" y="309"/>
                  </a:lnTo>
                  <a:lnTo>
                    <a:pt x="37" y="311"/>
                  </a:lnTo>
                  <a:lnTo>
                    <a:pt x="34" y="309"/>
                  </a:lnTo>
                  <a:lnTo>
                    <a:pt x="36" y="307"/>
                  </a:lnTo>
                  <a:lnTo>
                    <a:pt x="37" y="307"/>
                  </a:lnTo>
                  <a:lnTo>
                    <a:pt x="36" y="305"/>
                  </a:lnTo>
                  <a:lnTo>
                    <a:pt x="32" y="309"/>
                  </a:lnTo>
                  <a:lnTo>
                    <a:pt x="30" y="309"/>
                  </a:lnTo>
                  <a:lnTo>
                    <a:pt x="28" y="307"/>
                  </a:lnTo>
                  <a:lnTo>
                    <a:pt x="26" y="307"/>
                  </a:lnTo>
                  <a:lnTo>
                    <a:pt x="26" y="309"/>
                  </a:lnTo>
                  <a:lnTo>
                    <a:pt x="24" y="311"/>
                  </a:lnTo>
                  <a:lnTo>
                    <a:pt x="22" y="311"/>
                  </a:lnTo>
                  <a:lnTo>
                    <a:pt x="19" y="309"/>
                  </a:lnTo>
                  <a:lnTo>
                    <a:pt x="13" y="311"/>
                  </a:lnTo>
                  <a:lnTo>
                    <a:pt x="11" y="311"/>
                  </a:lnTo>
                  <a:lnTo>
                    <a:pt x="8" y="313"/>
                  </a:lnTo>
                  <a:lnTo>
                    <a:pt x="8" y="311"/>
                  </a:lnTo>
                  <a:lnTo>
                    <a:pt x="6" y="309"/>
                  </a:lnTo>
                  <a:lnTo>
                    <a:pt x="6" y="307"/>
                  </a:lnTo>
                  <a:lnTo>
                    <a:pt x="6" y="307"/>
                  </a:lnTo>
                  <a:lnTo>
                    <a:pt x="9" y="305"/>
                  </a:lnTo>
                  <a:lnTo>
                    <a:pt x="8" y="305"/>
                  </a:lnTo>
                  <a:lnTo>
                    <a:pt x="6" y="303"/>
                  </a:lnTo>
                  <a:lnTo>
                    <a:pt x="6" y="303"/>
                  </a:lnTo>
                  <a:lnTo>
                    <a:pt x="6" y="303"/>
                  </a:lnTo>
                  <a:lnTo>
                    <a:pt x="8" y="303"/>
                  </a:lnTo>
                  <a:lnTo>
                    <a:pt x="13" y="303"/>
                  </a:lnTo>
                  <a:lnTo>
                    <a:pt x="15" y="301"/>
                  </a:lnTo>
                  <a:lnTo>
                    <a:pt x="11" y="301"/>
                  </a:lnTo>
                  <a:lnTo>
                    <a:pt x="9" y="301"/>
                  </a:lnTo>
                  <a:lnTo>
                    <a:pt x="8" y="301"/>
                  </a:lnTo>
                  <a:lnTo>
                    <a:pt x="9" y="299"/>
                  </a:lnTo>
                  <a:lnTo>
                    <a:pt x="4" y="296"/>
                  </a:lnTo>
                  <a:lnTo>
                    <a:pt x="4" y="296"/>
                  </a:lnTo>
                  <a:lnTo>
                    <a:pt x="8" y="294"/>
                  </a:lnTo>
                  <a:lnTo>
                    <a:pt x="9" y="292"/>
                  </a:lnTo>
                  <a:lnTo>
                    <a:pt x="11" y="294"/>
                  </a:lnTo>
                  <a:lnTo>
                    <a:pt x="13" y="292"/>
                  </a:lnTo>
                  <a:lnTo>
                    <a:pt x="21" y="294"/>
                  </a:lnTo>
                  <a:lnTo>
                    <a:pt x="22" y="294"/>
                  </a:lnTo>
                  <a:lnTo>
                    <a:pt x="26" y="294"/>
                  </a:lnTo>
                  <a:lnTo>
                    <a:pt x="30" y="292"/>
                  </a:lnTo>
                  <a:lnTo>
                    <a:pt x="26" y="292"/>
                  </a:lnTo>
                  <a:lnTo>
                    <a:pt x="24" y="292"/>
                  </a:lnTo>
                  <a:lnTo>
                    <a:pt x="21" y="292"/>
                  </a:lnTo>
                  <a:lnTo>
                    <a:pt x="17" y="290"/>
                  </a:lnTo>
                  <a:lnTo>
                    <a:pt x="13" y="290"/>
                  </a:lnTo>
                  <a:lnTo>
                    <a:pt x="9" y="290"/>
                  </a:lnTo>
                  <a:lnTo>
                    <a:pt x="8" y="288"/>
                  </a:lnTo>
                  <a:lnTo>
                    <a:pt x="9" y="286"/>
                  </a:lnTo>
                  <a:lnTo>
                    <a:pt x="6" y="284"/>
                  </a:lnTo>
                  <a:lnTo>
                    <a:pt x="6" y="283"/>
                  </a:lnTo>
                  <a:lnTo>
                    <a:pt x="6" y="283"/>
                  </a:lnTo>
                  <a:lnTo>
                    <a:pt x="9" y="284"/>
                  </a:lnTo>
                  <a:lnTo>
                    <a:pt x="9" y="288"/>
                  </a:lnTo>
                  <a:lnTo>
                    <a:pt x="13" y="286"/>
                  </a:lnTo>
                  <a:lnTo>
                    <a:pt x="11" y="283"/>
                  </a:lnTo>
                  <a:lnTo>
                    <a:pt x="15" y="283"/>
                  </a:lnTo>
                  <a:lnTo>
                    <a:pt x="17" y="286"/>
                  </a:lnTo>
                  <a:lnTo>
                    <a:pt x="19" y="286"/>
                  </a:lnTo>
                  <a:lnTo>
                    <a:pt x="21" y="284"/>
                  </a:lnTo>
                  <a:lnTo>
                    <a:pt x="17" y="283"/>
                  </a:lnTo>
                  <a:lnTo>
                    <a:pt x="21" y="279"/>
                  </a:lnTo>
                  <a:lnTo>
                    <a:pt x="24" y="283"/>
                  </a:lnTo>
                  <a:lnTo>
                    <a:pt x="24" y="281"/>
                  </a:lnTo>
                  <a:lnTo>
                    <a:pt x="24" y="279"/>
                  </a:lnTo>
                  <a:lnTo>
                    <a:pt x="26" y="277"/>
                  </a:lnTo>
                  <a:lnTo>
                    <a:pt x="30" y="279"/>
                  </a:lnTo>
                  <a:lnTo>
                    <a:pt x="30" y="283"/>
                  </a:lnTo>
                  <a:lnTo>
                    <a:pt x="32" y="284"/>
                  </a:lnTo>
                  <a:lnTo>
                    <a:pt x="34" y="283"/>
                  </a:lnTo>
                  <a:lnTo>
                    <a:pt x="32" y="281"/>
                  </a:lnTo>
                  <a:lnTo>
                    <a:pt x="34" y="279"/>
                  </a:lnTo>
                  <a:lnTo>
                    <a:pt x="28" y="275"/>
                  </a:lnTo>
                  <a:lnTo>
                    <a:pt x="26" y="273"/>
                  </a:lnTo>
                  <a:lnTo>
                    <a:pt x="21" y="273"/>
                  </a:lnTo>
                  <a:lnTo>
                    <a:pt x="19" y="271"/>
                  </a:lnTo>
                  <a:lnTo>
                    <a:pt x="22" y="270"/>
                  </a:lnTo>
                  <a:lnTo>
                    <a:pt x="24" y="271"/>
                  </a:lnTo>
                  <a:lnTo>
                    <a:pt x="26" y="270"/>
                  </a:lnTo>
                  <a:lnTo>
                    <a:pt x="28" y="271"/>
                  </a:lnTo>
                  <a:lnTo>
                    <a:pt x="30" y="271"/>
                  </a:lnTo>
                  <a:lnTo>
                    <a:pt x="32" y="271"/>
                  </a:lnTo>
                  <a:lnTo>
                    <a:pt x="34" y="275"/>
                  </a:lnTo>
                  <a:lnTo>
                    <a:pt x="37" y="275"/>
                  </a:lnTo>
                  <a:lnTo>
                    <a:pt x="39" y="273"/>
                  </a:lnTo>
                  <a:lnTo>
                    <a:pt x="45" y="270"/>
                  </a:lnTo>
                  <a:lnTo>
                    <a:pt x="45" y="270"/>
                  </a:lnTo>
                  <a:lnTo>
                    <a:pt x="43" y="270"/>
                  </a:lnTo>
                  <a:lnTo>
                    <a:pt x="39" y="271"/>
                  </a:lnTo>
                  <a:lnTo>
                    <a:pt x="37" y="270"/>
                  </a:lnTo>
                  <a:lnTo>
                    <a:pt x="39" y="268"/>
                  </a:lnTo>
                  <a:lnTo>
                    <a:pt x="39" y="268"/>
                  </a:lnTo>
                  <a:lnTo>
                    <a:pt x="34" y="270"/>
                  </a:lnTo>
                  <a:lnTo>
                    <a:pt x="32" y="266"/>
                  </a:lnTo>
                  <a:lnTo>
                    <a:pt x="34" y="264"/>
                  </a:lnTo>
                  <a:lnTo>
                    <a:pt x="32" y="262"/>
                  </a:lnTo>
                  <a:lnTo>
                    <a:pt x="34" y="260"/>
                  </a:lnTo>
                  <a:lnTo>
                    <a:pt x="36" y="262"/>
                  </a:lnTo>
                  <a:lnTo>
                    <a:pt x="39" y="262"/>
                  </a:lnTo>
                  <a:lnTo>
                    <a:pt x="41" y="264"/>
                  </a:lnTo>
                  <a:lnTo>
                    <a:pt x="43" y="262"/>
                  </a:lnTo>
                  <a:lnTo>
                    <a:pt x="49" y="268"/>
                  </a:lnTo>
                  <a:lnTo>
                    <a:pt x="52" y="270"/>
                  </a:lnTo>
                  <a:lnTo>
                    <a:pt x="56" y="270"/>
                  </a:lnTo>
                  <a:lnTo>
                    <a:pt x="54" y="268"/>
                  </a:lnTo>
                  <a:lnTo>
                    <a:pt x="51" y="268"/>
                  </a:lnTo>
                  <a:lnTo>
                    <a:pt x="49" y="264"/>
                  </a:lnTo>
                  <a:lnTo>
                    <a:pt x="45" y="260"/>
                  </a:lnTo>
                  <a:lnTo>
                    <a:pt x="45" y="258"/>
                  </a:lnTo>
                  <a:lnTo>
                    <a:pt x="47" y="258"/>
                  </a:lnTo>
                  <a:lnTo>
                    <a:pt x="47" y="260"/>
                  </a:lnTo>
                  <a:lnTo>
                    <a:pt x="51" y="262"/>
                  </a:lnTo>
                  <a:lnTo>
                    <a:pt x="52" y="262"/>
                  </a:lnTo>
                  <a:lnTo>
                    <a:pt x="54" y="266"/>
                  </a:lnTo>
                  <a:lnTo>
                    <a:pt x="58" y="266"/>
                  </a:lnTo>
                  <a:lnTo>
                    <a:pt x="58" y="264"/>
                  </a:lnTo>
                  <a:lnTo>
                    <a:pt x="56" y="264"/>
                  </a:lnTo>
                  <a:lnTo>
                    <a:pt x="56" y="260"/>
                  </a:lnTo>
                  <a:lnTo>
                    <a:pt x="52" y="260"/>
                  </a:lnTo>
                  <a:lnTo>
                    <a:pt x="49" y="258"/>
                  </a:lnTo>
                  <a:lnTo>
                    <a:pt x="49" y="258"/>
                  </a:lnTo>
                  <a:lnTo>
                    <a:pt x="52" y="258"/>
                  </a:lnTo>
                  <a:lnTo>
                    <a:pt x="52" y="258"/>
                  </a:lnTo>
                  <a:lnTo>
                    <a:pt x="54" y="256"/>
                  </a:lnTo>
                  <a:lnTo>
                    <a:pt x="58" y="255"/>
                  </a:lnTo>
                  <a:lnTo>
                    <a:pt x="58" y="255"/>
                  </a:lnTo>
                  <a:lnTo>
                    <a:pt x="56" y="255"/>
                  </a:lnTo>
                  <a:lnTo>
                    <a:pt x="54" y="255"/>
                  </a:lnTo>
                  <a:lnTo>
                    <a:pt x="56" y="251"/>
                  </a:lnTo>
                  <a:lnTo>
                    <a:pt x="60" y="251"/>
                  </a:lnTo>
                  <a:lnTo>
                    <a:pt x="62" y="253"/>
                  </a:lnTo>
                  <a:lnTo>
                    <a:pt x="65" y="249"/>
                  </a:lnTo>
                  <a:lnTo>
                    <a:pt x="62" y="249"/>
                  </a:lnTo>
                  <a:lnTo>
                    <a:pt x="62" y="247"/>
                  </a:lnTo>
                  <a:lnTo>
                    <a:pt x="65" y="247"/>
                  </a:lnTo>
                  <a:lnTo>
                    <a:pt x="67" y="243"/>
                  </a:lnTo>
                  <a:lnTo>
                    <a:pt x="69" y="243"/>
                  </a:lnTo>
                  <a:lnTo>
                    <a:pt x="71" y="247"/>
                  </a:lnTo>
                  <a:lnTo>
                    <a:pt x="71" y="251"/>
                  </a:lnTo>
                  <a:lnTo>
                    <a:pt x="73" y="253"/>
                  </a:lnTo>
                  <a:lnTo>
                    <a:pt x="71" y="255"/>
                  </a:lnTo>
                  <a:lnTo>
                    <a:pt x="69" y="256"/>
                  </a:lnTo>
                  <a:lnTo>
                    <a:pt x="73" y="255"/>
                  </a:lnTo>
                  <a:lnTo>
                    <a:pt x="75" y="253"/>
                  </a:lnTo>
                  <a:lnTo>
                    <a:pt x="75" y="251"/>
                  </a:lnTo>
                  <a:lnTo>
                    <a:pt x="77" y="249"/>
                  </a:lnTo>
                  <a:lnTo>
                    <a:pt x="80" y="249"/>
                  </a:lnTo>
                  <a:lnTo>
                    <a:pt x="84" y="251"/>
                  </a:lnTo>
                  <a:lnTo>
                    <a:pt x="86" y="251"/>
                  </a:lnTo>
                  <a:lnTo>
                    <a:pt x="86" y="249"/>
                  </a:lnTo>
                  <a:lnTo>
                    <a:pt x="88" y="247"/>
                  </a:lnTo>
                  <a:lnTo>
                    <a:pt x="84" y="245"/>
                  </a:lnTo>
                  <a:lnTo>
                    <a:pt x="90" y="240"/>
                  </a:lnTo>
                  <a:lnTo>
                    <a:pt x="92" y="240"/>
                  </a:lnTo>
                  <a:lnTo>
                    <a:pt x="94" y="238"/>
                  </a:lnTo>
                  <a:lnTo>
                    <a:pt x="90" y="236"/>
                  </a:lnTo>
                  <a:lnTo>
                    <a:pt x="90" y="234"/>
                  </a:lnTo>
                  <a:lnTo>
                    <a:pt x="94" y="230"/>
                  </a:lnTo>
                  <a:lnTo>
                    <a:pt x="92" y="230"/>
                  </a:lnTo>
                  <a:lnTo>
                    <a:pt x="90" y="230"/>
                  </a:lnTo>
                  <a:lnTo>
                    <a:pt x="88" y="232"/>
                  </a:lnTo>
                  <a:lnTo>
                    <a:pt x="86" y="232"/>
                  </a:lnTo>
                  <a:lnTo>
                    <a:pt x="86" y="236"/>
                  </a:lnTo>
                  <a:lnTo>
                    <a:pt x="84" y="240"/>
                  </a:lnTo>
                  <a:lnTo>
                    <a:pt x="86" y="238"/>
                  </a:lnTo>
                  <a:lnTo>
                    <a:pt x="86" y="240"/>
                  </a:lnTo>
                  <a:lnTo>
                    <a:pt x="80" y="245"/>
                  </a:lnTo>
                  <a:lnTo>
                    <a:pt x="77" y="245"/>
                  </a:lnTo>
                  <a:lnTo>
                    <a:pt x="73" y="247"/>
                  </a:lnTo>
                  <a:lnTo>
                    <a:pt x="71" y="245"/>
                  </a:lnTo>
                  <a:lnTo>
                    <a:pt x="71" y="241"/>
                  </a:lnTo>
                  <a:lnTo>
                    <a:pt x="75" y="241"/>
                  </a:lnTo>
                  <a:lnTo>
                    <a:pt x="75" y="240"/>
                  </a:lnTo>
                  <a:lnTo>
                    <a:pt x="73" y="240"/>
                  </a:lnTo>
                  <a:lnTo>
                    <a:pt x="69" y="241"/>
                  </a:lnTo>
                  <a:lnTo>
                    <a:pt x="69" y="240"/>
                  </a:lnTo>
                  <a:lnTo>
                    <a:pt x="71" y="238"/>
                  </a:lnTo>
                  <a:lnTo>
                    <a:pt x="73" y="236"/>
                  </a:lnTo>
                  <a:lnTo>
                    <a:pt x="75" y="232"/>
                  </a:lnTo>
                  <a:lnTo>
                    <a:pt x="73" y="230"/>
                  </a:lnTo>
                  <a:lnTo>
                    <a:pt x="77" y="228"/>
                  </a:lnTo>
                  <a:lnTo>
                    <a:pt x="77" y="225"/>
                  </a:lnTo>
                  <a:lnTo>
                    <a:pt x="79" y="225"/>
                  </a:lnTo>
                  <a:lnTo>
                    <a:pt x="82" y="225"/>
                  </a:lnTo>
                  <a:lnTo>
                    <a:pt x="80" y="223"/>
                  </a:lnTo>
                  <a:lnTo>
                    <a:pt x="80" y="221"/>
                  </a:lnTo>
                  <a:lnTo>
                    <a:pt x="82" y="219"/>
                  </a:lnTo>
                  <a:lnTo>
                    <a:pt x="82" y="217"/>
                  </a:lnTo>
                  <a:lnTo>
                    <a:pt x="84" y="217"/>
                  </a:lnTo>
                  <a:lnTo>
                    <a:pt x="86" y="215"/>
                  </a:lnTo>
                  <a:lnTo>
                    <a:pt x="86" y="217"/>
                  </a:lnTo>
                  <a:lnTo>
                    <a:pt x="88" y="219"/>
                  </a:lnTo>
                  <a:lnTo>
                    <a:pt x="90" y="219"/>
                  </a:lnTo>
                  <a:lnTo>
                    <a:pt x="92" y="217"/>
                  </a:lnTo>
                  <a:lnTo>
                    <a:pt x="94" y="215"/>
                  </a:lnTo>
                  <a:lnTo>
                    <a:pt x="90" y="213"/>
                  </a:lnTo>
                  <a:lnTo>
                    <a:pt x="90" y="213"/>
                  </a:lnTo>
                  <a:lnTo>
                    <a:pt x="92" y="210"/>
                  </a:lnTo>
                  <a:lnTo>
                    <a:pt x="97" y="210"/>
                  </a:lnTo>
                  <a:lnTo>
                    <a:pt x="97" y="208"/>
                  </a:lnTo>
                  <a:lnTo>
                    <a:pt x="95" y="208"/>
                  </a:lnTo>
                  <a:lnTo>
                    <a:pt x="97" y="206"/>
                  </a:lnTo>
                  <a:lnTo>
                    <a:pt x="99" y="204"/>
                  </a:lnTo>
                  <a:lnTo>
                    <a:pt x="99" y="202"/>
                  </a:lnTo>
                  <a:lnTo>
                    <a:pt x="103" y="202"/>
                  </a:lnTo>
                  <a:lnTo>
                    <a:pt x="105" y="202"/>
                  </a:lnTo>
                  <a:lnTo>
                    <a:pt x="107" y="198"/>
                  </a:lnTo>
                  <a:lnTo>
                    <a:pt x="108" y="198"/>
                  </a:lnTo>
                  <a:lnTo>
                    <a:pt x="110" y="195"/>
                  </a:lnTo>
                  <a:lnTo>
                    <a:pt x="108" y="195"/>
                  </a:lnTo>
                  <a:lnTo>
                    <a:pt x="108" y="197"/>
                  </a:lnTo>
                  <a:lnTo>
                    <a:pt x="107" y="197"/>
                  </a:lnTo>
                  <a:lnTo>
                    <a:pt x="105" y="195"/>
                  </a:lnTo>
                  <a:lnTo>
                    <a:pt x="105" y="191"/>
                  </a:lnTo>
                  <a:lnTo>
                    <a:pt x="103" y="191"/>
                  </a:lnTo>
                  <a:lnTo>
                    <a:pt x="103" y="189"/>
                  </a:lnTo>
                  <a:lnTo>
                    <a:pt x="105" y="187"/>
                  </a:lnTo>
                  <a:lnTo>
                    <a:pt x="108" y="191"/>
                  </a:lnTo>
                  <a:lnTo>
                    <a:pt x="108" y="189"/>
                  </a:lnTo>
                  <a:lnTo>
                    <a:pt x="108" y="187"/>
                  </a:lnTo>
                  <a:lnTo>
                    <a:pt x="107" y="185"/>
                  </a:lnTo>
                  <a:lnTo>
                    <a:pt x="107" y="183"/>
                  </a:lnTo>
                  <a:lnTo>
                    <a:pt x="107" y="183"/>
                  </a:lnTo>
                  <a:lnTo>
                    <a:pt x="108" y="183"/>
                  </a:lnTo>
                  <a:lnTo>
                    <a:pt x="110" y="183"/>
                  </a:lnTo>
                  <a:lnTo>
                    <a:pt x="110" y="182"/>
                  </a:lnTo>
                  <a:lnTo>
                    <a:pt x="108" y="180"/>
                  </a:lnTo>
                  <a:lnTo>
                    <a:pt x="108" y="180"/>
                  </a:lnTo>
                  <a:lnTo>
                    <a:pt x="108" y="178"/>
                  </a:lnTo>
                  <a:lnTo>
                    <a:pt x="110" y="176"/>
                  </a:lnTo>
                  <a:lnTo>
                    <a:pt x="112" y="176"/>
                  </a:lnTo>
                  <a:lnTo>
                    <a:pt x="114" y="178"/>
                  </a:lnTo>
                  <a:lnTo>
                    <a:pt x="114" y="176"/>
                  </a:lnTo>
                  <a:lnTo>
                    <a:pt x="112" y="174"/>
                  </a:lnTo>
                  <a:lnTo>
                    <a:pt x="112" y="172"/>
                  </a:lnTo>
                  <a:lnTo>
                    <a:pt x="108" y="170"/>
                  </a:lnTo>
                  <a:lnTo>
                    <a:pt x="108" y="170"/>
                  </a:lnTo>
                  <a:lnTo>
                    <a:pt x="110" y="167"/>
                  </a:lnTo>
                  <a:lnTo>
                    <a:pt x="116" y="167"/>
                  </a:lnTo>
                  <a:lnTo>
                    <a:pt x="118" y="169"/>
                  </a:lnTo>
                  <a:lnTo>
                    <a:pt x="120" y="169"/>
                  </a:lnTo>
                  <a:lnTo>
                    <a:pt x="120" y="167"/>
                  </a:lnTo>
                  <a:lnTo>
                    <a:pt x="122" y="165"/>
                  </a:lnTo>
                  <a:lnTo>
                    <a:pt x="120" y="167"/>
                  </a:lnTo>
                  <a:lnTo>
                    <a:pt x="118" y="165"/>
                  </a:lnTo>
                  <a:lnTo>
                    <a:pt x="116" y="163"/>
                  </a:lnTo>
                  <a:lnTo>
                    <a:pt x="112" y="163"/>
                  </a:lnTo>
                  <a:lnTo>
                    <a:pt x="110" y="161"/>
                  </a:lnTo>
                  <a:lnTo>
                    <a:pt x="112" y="159"/>
                  </a:lnTo>
                  <a:lnTo>
                    <a:pt x="112" y="157"/>
                  </a:lnTo>
                  <a:lnTo>
                    <a:pt x="112" y="159"/>
                  </a:lnTo>
                  <a:lnTo>
                    <a:pt x="114" y="159"/>
                  </a:lnTo>
                  <a:lnTo>
                    <a:pt x="116" y="157"/>
                  </a:lnTo>
                  <a:lnTo>
                    <a:pt x="114" y="157"/>
                  </a:lnTo>
                  <a:lnTo>
                    <a:pt x="114" y="155"/>
                  </a:lnTo>
                  <a:lnTo>
                    <a:pt x="116" y="154"/>
                  </a:lnTo>
                  <a:lnTo>
                    <a:pt x="114" y="152"/>
                  </a:lnTo>
                  <a:lnTo>
                    <a:pt x="114" y="152"/>
                  </a:lnTo>
                  <a:lnTo>
                    <a:pt x="114" y="152"/>
                  </a:lnTo>
                  <a:lnTo>
                    <a:pt x="118" y="154"/>
                  </a:lnTo>
                  <a:lnTo>
                    <a:pt x="120" y="152"/>
                  </a:lnTo>
                  <a:lnTo>
                    <a:pt x="116" y="150"/>
                  </a:lnTo>
                  <a:lnTo>
                    <a:pt x="118" y="148"/>
                  </a:lnTo>
                  <a:lnTo>
                    <a:pt x="120" y="150"/>
                  </a:lnTo>
                  <a:lnTo>
                    <a:pt x="122" y="148"/>
                  </a:lnTo>
                  <a:lnTo>
                    <a:pt x="120" y="146"/>
                  </a:lnTo>
                  <a:lnTo>
                    <a:pt x="116" y="144"/>
                  </a:lnTo>
                  <a:lnTo>
                    <a:pt x="118" y="144"/>
                  </a:lnTo>
                  <a:lnTo>
                    <a:pt x="120" y="144"/>
                  </a:lnTo>
                  <a:lnTo>
                    <a:pt x="123" y="140"/>
                  </a:lnTo>
                  <a:lnTo>
                    <a:pt x="125" y="142"/>
                  </a:lnTo>
                  <a:lnTo>
                    <a:pt x="127" y="140"/>
                  </a:lnTo>
                  <a:lnTo>
                    <a:pt x="127" y="139"/>
                  </a:lnTo>
                  <a:lnTo>
                    <a:pt x="133" y="137"/>
                  </a:lnTo>
                  <a:lnTo>
                    <a:pt x="135" y="137"/>
                  </a:lnTo>
                  <a:lnTo>
                    <a:pt x="137" y="137"/>
                  </a:lnTo>
                  <a:lnTo>
                    <a:pt x="142" y="139"/>
                  </a:lnTo>
                  <a:lnTo>
                    <a:pt x="142" y="137"/>
                  </a:lnTo>
                  <a:lnTo>
                    <a:pt x="140" y="137"/>
                  </a:lnTo>
                  <a:lnTo>
                    <a:pt x="138" y="133"/>
                  </a:lnTo>
                  <a:lnTo>
                    <a:pt x="137" y="135"/>
                  </a:lnTo>
                  <a:lnTo>
                    <a:pt x="135" y="133"/>
                  </a:lnTo>
                  <a:lnTo>
                    <a:pt x="131" y="135"/>
                  </a:lnTo>
                  <a:lnTo>
                    <a:pt x="129" y="133"/>
                  </a:lnTo>
                  <a:lnTo>
                    <a:pt x="129" y="131"/>
                  </a:lnTo>
                  <a:lnTo>
                    <a:pt x="131" y="129"/>
                  </a:lnTo>
                  <a:lnTo>
                    <a:pt x="135" y="129"/>
                  </a:lnTo>
                  <a:lnTo>
                    <a:pt x="133" y="127"/>
                  </a:lnTo>
                  <a:lnTo>
                    <a:pt x="135" y="124"/>
                  </a:lnTo>
                  <a:lnTo>
                    <a:pt x="135" y="124"/>
                  </a:lnTo>
                  <a:lnTo>
                    <a:pt x="138" y="127"/>
                  </a:lnTo>
                  <a:lnTo>
                    <a:pt x="140" y="127"/>
                  </a:lnTo>
                  <a:lnTo>
                    <a:pt x="142" y="129"/>
                  </a:lnTo>
                  <a:lnTo>
                    <a:pt x="142" y="127"/>
                  </a:lnTo>
                  <a:lnTo>
                    <a:pt x="138" y="124"/>
                  </a:lnTo>
                  <a:lnTo>
                    <a:pt x="137" y="122"/>
                  </a:lnTo>
                  <a:lnTo>
                    <a:pt x="138" y="118"/>
                  </a:lnTo>
                  <a:lnTo>
                    <a:pt x="142" y="118"/>
                  </a:lnTo>
                  <a:lnTo>
                    <a:pt x="140" y="116"/>
                  </a:lnTo>
                  <a:lnTo>
                    <a:pt x="138" y="116"/>
                  </a:lnTo>
                  <a:lnTo>
                    <a:pt x="135" y="120"/>
                  </a:lnTo>
                  <a:lnTo>
                    <a:pt x="133" y="120"/>
                  </a:lnTo>
                  <a:lnTo>
                    <a:pt x="135" y="118"/>
                  </a:lnTo>
                  <a:lnTo>
                    <a:pt x="133" y="116"/>
                  </a:lnTo>
                  <a:lnTo>
                    <a:pt x="135" y="112"/>
                  </a:lnTo>
                  <a:lnTo>
                    <a:pt x="137" y="112"/>
                  </a:lnTo>
                  <a:lnTo>
                    <a:pt x="138" y="112"/>
                  </a:lnTo>
                  <a:lnTo>
                    <a:pt x="144" y="112"/>
                  </a:lnTo>
                  <a:lnTo>
                    <a:pt x="146" y="111"/>
                  </a:lnTo>
                  <a:lnTo>
                    <a:pt x="142" y="109"/>
                  </a:lnTo>
                  <a:lnTo>
                    <a:pt x="138" y="109"/>
                  </a:lnTo>
                  <a:lnTo>
                    <a:pt x="137" y="105"/>
                  </a:lnTo>
                  <a:lnTo>
                    <a:pt x="140" y="103"/>
                  </a:lnTo>
                  <a:lnTo>
                    <a:pt x="142" y="103"/>
                  </a:lnTo>
                  <a:lnTo>
                    <a:pt x="140" y="105"/>
                  </a:lnTo>
                  <a:lnTo>
                    <a:pt x="142" y="107"/>
                  </a:lnTo>
                  <a:lnTo>
                    <a:pt x="144" y="105"/>
                  </a:lnTo>
                  <a:lnTo>
                    <a:pt x="146" y="103"/>
                  </a:lnTo>
                  <a:lnTo>
                    <a:pt x="148" y="107"/>
                  </a:lnTo>
                  <a:lnTo>
                    <a:pt x="148" y="109"/>
                  </a:lnTo>
                  <a:lnTo>
                    <a:pt x="150" y="112"/>
                  </a:lnTo>
                  <a:lnTo>
                    <a:pt x="151" y="111"/>
                  </a:lnTo>
                  <a:lnTo>
                    <a:pt x="150" y="107"/>
                  </a:lnTo>
                  <a:lnTo>
                    <a:pt x="151" y="105"/>
                  </a:lnTo>
                  <a:lnTo>
                    <a:pt x="153" y="105"/>
                  </a:lnTo>
                  <a:lnTo>
                    <a:pt x="151" y="103"/>
                  </a:lnTo>
                  <a:lnTo>
                    <a:pt x="150" y="101"/>
                  </a:lnTo>
                  <a:lnTo>
                    <a:pt x="151" y="101"/>
                  </a:lnTo>
                  <a:lnTo>
                    <a:pt x="153" y="103"/>
                  </a:lnTo>
                  <a:lnTo>
                    <a:pt x="155" y="101"/>
                  </a:lnTo>
                  <a:lnTo>
                    <a:pt x="153" y="99"/>
                  </a:lnTo>
                  <a:lnTo>
                    <a:pt x="157" y="99"/>
                  </a:lnTo>
                  <a:lnTo>
                    <a:pt x="157" y="101"/>
                  </a:lnTo>
                  <a:lnTo>
                    <a:pt x="161" y="99"/>
                  </a:lnTo>
                  <a:lnTo>
                    <a:pt x="161" y="103"/>
                  </a:lnTo>
                  <a:lnTo>
                    <a:pt x="163" y="103"/>
                  </a:lnTo>
                  <a:lnTo>
                    <a:pt x="163" y="103"/>
                  </a:lnTo>
                  <a:lnTo>
                    <a:pt x="165" y="97"/>
                  </a:lnTo>
                  <a:lnTo>
                    <a:pt x="166" y="96"/>
                  </a:lnTo>
                  <a:lnTo>
                    <a:pt x="166" y="94"/>
                  </a:lnTo>
                  <a:lnTo>
                    <a:pt x="165" y="94"/>
                  </a:lnTo>
                  <a:lnTo>
                    <a:pt x="161" y="96"/>
                  </a:lnTo>
                  <a:lnTo>
                    <a:pt x="159" y="94"/>
                  </a:lnTo>
                  <a:lnTo>
                    <a:pt x="151" y="96"/>
                  </a:lnTo>
                  <a:lnTo>
                    <a:pt x="150" y="96"/>
                  </a:lnTo>
                  <a:lnTo>
                    <a:pt x="151" y="92"/>
                  </a:lnTo>
                  <a:lnTo>
                    <a:pt x="153" y="92"/>
                  </a:lnTo>
                  <a:lnTo>
                    <a:pt x="155" y="92"/>
                  </a:lnTo>
                  <a:lnTo>
                    <a:pt x="155" y="90"/>
                  </a:lnTo>
                  <a:lnTo>
                    <a:pt x="157" y="86"/>
                  </a:lnTo>
                  <a:lnTo>
                    <a:pt x="159" y="86"/>
                  </a:lnTo>
                  <a:lnTo>
                    <a:pt x="161" y="88"/>
                  </a:lnTo>
                  <a:lnTo>
                    <a:pt x="163" y="88"/>
                  </a:lnTo>
                  <a:lnTo>
                    <a:pt x="161" y="86"/>
                  </a:lnTo>
                  <a:lnTo>
                    <a:pt x="161" y="84"/>
                  </a:lnTo>
                  <a:lnTo>
                    <a:pt x="165" y="84"/>
                  </a:lnTo>
                  <a:lnTo>
                    <a:pt x="165" y="82"/>
                  </a:lnTo>
                  <a:lnTo>
                    <a:pt x="163" y="82"/>
                  </a:lnTo>
                  <a:lnTo>
                    <a:pt x="165" y="81"/>
                  </a:lnTo>
                  <a:lnTo>
                    <a:pt x="168" y="81"/>
                  </a:lnTo>
                  <a:lnTo>
                    <a:pt x="166" y="77"/>
                  </a:lnTo>
                  <a:lnTo>
                    <a:pt x="165" y="79"/>
                  </a:lnTo>
                  <a:lnTo>
                    <a:pt x="163" y="77"/>
                  </a:lnTo>
                  <a:lnTo>
                    <a:pt x="166" y="73"/>
                  </a:lnTo>
                  <a:lnTo>
                    <a:pt x="168" y="73"/>
                  </a:lnTo>
                  <a:lnTo>
                    <a:pt x="172" y="75"/>
                  </a:lnTo>
                  <a:lnTo>
                    <a:pt x="172" y="71"/>
                  </a:lnTo>
                  <a:lnTo>
                    <a:pt x="170" y="69"/>
                  </a:lnTo>
                  <a:lnTo>
                    <a:pt x="170" y="64"/>
                  </a:lnTo>
                  <a:lnTo>
                    <a:pt x="172" y="64"/>
                  </a:lnTo>
                  <a:lnTo>
                    <a:pt x="174" y="66"/>
                  </a:lnTo>
                  <a:lnTo>
                    <a:pt x="176" y="66"/>
                  </a:lnTo>
                  <a:lnTo>
                    <a:pt x="176" y="71"/>
                  </a:lnTo>
                  <a:lnTo>
                    <a:pt x="178" y="73"/>
                  </a:lnTo>
                  <a:lnTo>
                    <a:pt x="176" y="69"/>
                  </a:lnTo>
                  <a:lnTo>
                    <a:pt x="180" y="69"/>
                  </a:lnTo>
                  <a:lnTo>
                    <a:pt x="183" y="69"/>
                  </a:lnTo>
                  <a:lnTo>
                    <a:pt x="181" y="68"/>
                  </a:lnTo>
                  <a:lnTo>
                    <a:pt x="180" y="68"/>
                  </a:lnTo>
                  <a:lnTo>
                    <a:pt x="176" y="64"/>
                  </a:lnTo>
                  <a:lnTo>
                    <a:pt x="176" y="62"/>
                  </a:lnTo>
                  <a:lnTo>
                    <a:pt x="180" y="60"/>
                  </a:lnTo>
                  <a:lnTo>
                    <a:pt x="181" y="62"/>
                  </a:lnTo>
                  <a:lnTo>
                    <a:pt x="183" y="68"/>
                  </a:lnTo>
                  <a:lnTo>
                    <a:pt x="187" y="69"/>
                  </a:lnTo>
                  <a:lnTo>
                    <a:pt x="189" y="73"/>
                  </a:lnTo>
                  <a:lnTo>
                    <a:pt x="189" y="69"/>
                  </a:lnTo>
                  <a:lnTo>
                    <a:pt x="189" y="68"/>
                  </a:lnTo>
                  <a:lnTo>
                    <a:pt x="183" y="64"/>
                  </a:lnTo>
                  <a:lnTo>
                    <a:pt x="183" y="62"/>
                  </a:lnTo>
                  <a:lnTo>
                    <a:pt x="183" y="58"/>
                  </a:lnTo>
                  <a:lnTo>
                    <a:pt x="185" y="54"/>
                  </a:lnTo>
                  <a:lnTo>
                    <a:pt x="189" y="51"/>
                  </a:lnTo>
                  <a:lnTo>
                    <a:pt x="191" y="53"/>
                  </a:lnTo>
                  <a:lnTo>
                    <a:pt x="191" y="56"/>
                  </a:lnTo>
                  <a:lnTo>
                    <a:pt x="189" y="60"/>
                  </a:lnTo>
                  <a:lnTo>
                    <a:pt x="189" y="64"/>
                  </a:lnTo>
                  <a:lnTo>
                    <a:pt x="193" y="60"/>
                  </a:lnTo>
                  <a:lnTo>
                    <a:pt x="193" y="58"/>
                  </a:lnTo>
                  <a:lnTo>
                    <a:pt x="193" y="54"/>
                  </a:lnTo>
                  <a:lnTo>
                    <a:pt x="196" y="49"/>
                  </a:lnTo>
                  <a:lnTo>
                    <a:pt x="198" y="47"/>
                  </a:lnTo>
                  <a:lnTo>
                    <a:pt x="200" y="56"/>
                  </a:lnTo>
                  <a:lnTo>
                    <a:pt x="198" y="60"/>
                  </a:lnTo>
                  <a:lnTo>
                    <a:pt x="198" y="64"/>
                  </a:lnTo>
                  <a:lnTo>
                    <a:pt x="196" y="66"/>
                  </a:lnTo>
                  <a:lnTo>
                    <a:pt x="196" y="66"/>
                  </a:lnTo>
                  <a:lnTo>
                    <a:pt x="200" y="64"/>
                  </a:lnTo>
                  <a:lnTo>
                    <a:pt x="200" y="62"/>
                  </a:lnTo>
                  <a:lnTo>
                    <a:pt x="202" y="58"/>
                  </a:lnTo>
                  <a:lnTo>
                    <a:pt x="204" y="58"/>
                  </a:lnTo>
                  <a:lnTo>
                    <a:pt x="208" y="60"/>
                  </a:lnTo>
                  <a:lnTo>
                    <a:pt x="206" y="56"/>
                  </a:lnTo>
                  <a:lnTo>
                    <a:pt x="202" y="54"/>
                  </a:lnTo>
                  <a:lnTo>
                    <a:pt x="202" y="53"/>
                  </a:lnTo>
                  <a:lnTo>
                    <a:pt x="204" y="49"/>
                  </a:lnTo>
                  <a:lnTo>
                    <a:pt x="206" y="47"/>
                  </a:lnTo>
                  <a:lnTo>
                    <a:pt x="208" y="45"/>
                  </a:lnTo>
                  <a:lnTo>
                    <a:pt x="208" y="51"/>
                  </a:lnTo>
                  <a:lnTo>
                    <a:pt x="209" y="47"/>
                  </a:lnTo>
                  <a:lnTo>
                    <a:pt x="211" y="45"/>
                  </a:lnTo>
                  <a:lnTo>
                    <a:pt x="213" y="47"/>
                  </a:lnTo>
                  <a:lnTo>
                    <a:pt x="215" y="49"/>
                  </a:lnTo>
                  <a:lnTo>
                    <a:pt x="219" y="53"/>
                  </a:lnTo>
                  <a:lnTo>
                    <a:pt x="221" y="54"/>
                  </a:lnTo>
                  <a:lnTo>
                    <a:pt x="221" y="51"/>
                  </a:lnTo>
                  <a:lnTo>
                    <a:pt x="219" y="47"/>
                  </a:lnTo>
                  <a:lnTo>
                    <a:pt x="219" y="45"/>
                  </a:lnTo>
                  <a:lnTo>
                    <a:pt x="219" y="41"/>
                  </a:lnTo>
                  <a:lnTo>
                    <a:pt x="215" y="41"/>
                  </a:lnTo>
                  <a:lnTo>
                    <a:pt x="215" y="39"/>
                  </a:lnTo>
                  <a:lnTo>
                    <a:pt x="211" y="39"/>
                  </a:lnTo>
                  <a:lnTo>
                    <a:pt x="208" y="36"/>
                  </a:lnTo>
                  <a:lnTo>
                    <a:pt x="208" y="34"/>
                  </a:lnTo>
                  <a:lnTo>
                    <a:pt x="211" y="34"/>
                  </a:lnTo>
                  <a:lnTo>
                    <a:pt x="213" y="30"/>
                  </a:lnTo>
                  <a:lnTo>
                    <a:pt x="215" y="34"/>
                  </a:lnTo>
                  <a:lnTo>
                    <a:pt x="217" y="32"/>
                  </a:lnTo>
                  <a:lnTo>
                    <a:pt x="219" y="32"/>
                  </a:lnTo>
                  <a:lnTo>
                    <a:pt x="224" y="36"/>
                  </a:lnTo>
                  <a:lnTo>
                    <a:pt x="226" y="36"/>
                  </a:lnTo>
                  <a:lnTo>
                    <a:pt x="230" y="36"/>
                  </a:lnTo>
                  <a:lnTo>
                    <a:pt x="232" y="36"/>
                  </a:lnTo>
                  <a:lnTo>
                    <a:pt x="230" y="39"/>
                  </a:lnTo>
                  <a:lnTo>
                    <a:pt x="234" y="39"/>
                  </a:lnTo>
                  <a:lnTo>
                    <a:pt x="234" y="43"/>
                  </a:lnTo>
                  <a:lnTo>
                    <a:pt x="237" y="43"/>
                  </a:lnTo>
                  <a:lnTo>
                    <a:pt x="239" y="43"/>
                  </a:lnTo>
                  <a:lnTo>
                    <a:pt x="237" y="41"/>
                  </a:lnTo>
                  <a:lnTo>
                    <a:pt x="236" y="39"/>
                  </a:lnTo>
                  <a:lnTo>
                    <a:pt x="237" y="38"/>
                  </a:lnTo>
                  <a:lnTo>
                    <a:pt x="236" y="36"/>
                  </a:lnTo>
                  <a:lnTo>
                    <a:pt x="236" y="34"/>
                  </a:lnTo>
                  <a:lnTo>
                    <a:pt x="239" y="30"/>
                  </a:lnTo>
                  <a:lnTo>
                    <a:pt x="237" y="30"/>
                  </a:lnTo>
                  <a:lnTo>
                    <a:pt x="237" y="28"/>
                  </a:lnTo>
                  <a:lnTo>
                    <a:pt x="239" y="28"/>
                  </a:lnTo>
                  <a:lnTo>
                    <a:pt x="241" y="25"/>
                  </a:lnTo>
                  <a:lnTo>
                    <a:pt x="243" y="25"/>
                  </a:lnTo>
                  <a:lnTo>
                    <a:pt x="247" y="26"/>
                  </a:lnTo>
                  <a:lnTo>
                    <a:pt x="247" y="25"/>
                  </a:lnTo>
                  <a:lnTo>
                    <a:pt x="247" y="25"/>
                  </a:lnTo>
                  <a:lnTo>
                    <a:pt x="247" y="23"/>
                  </a:lnTo>
                  <a:lnTo>
                    <a:pt x="249" y="21"/>
                  </a:lnTo>
                  <a:lnTo>
                    <a:pt x="251" y="23"/>
                  </a:lnTo>
                  <a:lnTo>
                    <a:pt x="251" y="21"/>
                  </a:lnTo>
                  <a:lnTo>
                    <a:pt x="251" y="17"/>
                  </a:lnTo>
                  <a:lnTo>
                    <a:pt x="247" y="15"/>
                  </a:lnTo>
                  <a:lnTo>
                    <a:pt x="245" y="13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51" y="15"/>
                  </a:lnTo>
                  <a:lnTo>
                    <a:pt x="252" y="13"/>
                  </a:lnTo>
                  <a:lnTo>
                    <a:pt x="251" y="10"/>
                  </a:lnTo>
                  <a:lnTo>
                    <a:pt x="252" y="8"/>
                  </a:lnTo>
                  <a:lnTo>
                    <a:pt x="256" y="10"/>
                  </a:lnTo>
                  <a:lnTo>
                    <a:pt x="258" y="11"/>
                  </a:lnTo>
                  <a:lnTo>
                    <a:pt x="258" y="13"/>
                  </a:lnTo>
                  <a:lnTo>
                    <a:pt x="260" y="11"/>
                  </a:lnTo>
                  <a:lnTo>
                    <a:pt x="260" y="10"/>
                  </a:lnTo>
                  <a:lnTo>
                    <a:pt x="262" y="8"/>
                  </a:lnTo>
                  <a:lnTo>
                    <a:pt x="264" y="11"/>
                  </a:lnTo>
                  <a:lnTo>
                    <a:pt x="266" y="11"/>
                  </a:lnTo>
                  <a:lnTo>
                    <a:pt x="267" y="13"/>
                  </a:lnTo>
                  <a:lnTo>
                    <a:pt x="266" y="13"/>
                  </a:lnTo>
                  <a:lnTo>
                    <a:pt x="266" y="17"/>
                  </a:lnTo>
                  <a:lnTo>
                    <a:pt x="260" y="23"/>
                  </a:lnTo>
                  <a:lnTo>
                    <a:pt x="262" y="26"/>
                  </a:lnTo>
                  <a:lnTo>
                    <a:pt x="260" y="28"/>
                  </a:lnTo>
                  <a:lnTo>
                    <a:pt x="262" y="30"/>
                  </a:lnTo>
                  <a:lnTo>
                    <a:pt x="258" y="36"/>
                  </a:lnTo>
                  <a:lnTo>
                    <a:pt x="260" y="38"/>
                  </a:lnTo>
                  <a:lnTo>
                    <a:pt x="260" y="39"/>
                  </a:lnTo>
                  <a:lnTo>
                    <a:pt x="262" y="39"/>
                  </a:lnTo>
                  <a:lnTo>
                    <a:pt x="266" y="34"/>
                  </a:lnTo>
                  <a:lnTo>
                    <a:pt x="266" y="30"/>
                  </a:lnTo>
                  <a:lnTo>
                    <a:pt x="266" y="28"/>
                  </a:lnTo>
                  <a:lnTo>
                    <a:pt x="266" y="25"/>
                  </a:lnTo>
                  <a:lnTo>
                    <a:pt x="271" y="19"/>
                  </a:lnTo>
                  <a:lnTo>
                    <a:pt x="271" y="15"/>
                  </a:lnTo>
                  <a:lnTo>
                    <a:pt x="275" y="8"/>
                  </a:lnTo>
                  <a:lnTo>
                    <a:pt x="277" y="8"/>
                  </a:lnTo>
                  <a:lnTo>
                    <a:pt x="277" y="10"/>
                  </a:lnTo>
                  <a:lnTo>
                    <a:pt x="277" y="15"/>
                  </a:lnTo>
                  <a:lnTo>
                    <a:pt x="275" y="17"/>
                  </a:lnTo>
                  <a:lnTo>
                    <a:pt x="275" y="19"/>
                  </a:lnTo>
                  <a:lnTo>
                    <a:pt x="279" y="19"/>
                  </a:lnTo>
                  <a:lnTo>
                    <a:pt x="275" y="25"/>
                  </a:lnTo>
                  <a:lnTo>
                    <a:pt x="275" y="28"/>
                  </a:lnTo>
                  <a:lnTo>
                    <a:pt x="277" y="26"/>
                  </a:lnTo>
                  <a:lnTo>
                    <a:pt x="279" y="26"/>
                  </a:lnTo>
                  <a:lnTo>
                    <a:pt x="280" y="25"/>
                  </a:lnTo>
                  <a:lnTo>
                    <a:pt x="282" y="26"/>
                  </a:lnTo>
                  <a:lnTo>
                    <a:pt x="282" y="25"/>
                  </a:lnTo>
                  <a:lnTo>
                    <a:pt x="282" y="21"/>
                  </a:lnTo>
                  <a:lnTo>
                    <a:pt x="284" y="21"/>
                  </a:lnTo>
                  <a:lnTo>
                    <a:pt x="284" y="19"/>
                  </a:lnTo>
                  <a:lnTo>
                    <a:pt x="284" y="17"/>
                  </a:lnTo>
                  <a:lnTo>
                    <a:pt x="286" y="15"/>
                  </a:lnTo>
                  <a:lnTo>
                    <a:pt x="286" y="13"/>
                  </a:lnTo>
                  <a:lnTo>
                    <a:pt x="288" y="13"/>
                  </a:lnTo>
                  <a:lnTo>
                    <a:pt x="288" y="11"/>
                  </a:lnTo>
                  <a:lnTo>
                    <a:pt x="286" y="10"/>
                  </a:lnTo>
                  <a:lnTo>
                    <a:pt x="284" y="10"/>
                  </a:lnTo>
                  <a:lnTo>
                    <a:pt x="282" y="10"/>
                  </a:lnTo>
                  <a:lnTo>
                    <a:pt x="284" y="6"/>
                  </a:lnTo>
                  <a:lnTo>
                    <a:pt x="286" y="4"/>
                  </a:lnTo>
                  <a:lnTo>
                    <a:pt x="288" y="8"/>
                  </a:lnTo>
                  <a:lnTo>
                    <a:pt x="290" y="8"/>
                  </a:lnTo>
                  <a:lnTo>
                    <a:pt x="292" y="6"/>
                  </a:lnTo>
                  <a:lnTo>
                    <a:pt x="288" y="4"/>
                  </a:lnTo>
                  <a:lnTo>
                    <a:pt x="288" y="2"/>
                  </a:lnTo>
                  <a:lnTo>
                    <a:pt x="292" y="0"/>
                  </a:lnTo>
                  <a:lnTo>
                    <a:pt x="294" y="0"/>
                  </a:lnTo>
                  <a:lnTo>
                    <a:pt x="295" y="2"/>
                  </a:lnTo>
                  <a:lnTo>
                    <a:pt x="29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72">
              <a:extLst>
                <a:ext uri="{FF2B5EF4-FFF2-40B4-BE49-F238E27FC236}">
                  <a16:creationId xmlns:a16="http://schemas.microsoft.com/office/drawing/2014/main" id="{8B4C00D5-A135-46DE-BE86-68BDE3896C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191768" y="4488777"/>
              <a:ext cx="740876" cy="1674638"/>
            </a:xfrm>
            <a:custGeom>
              <a:avLst/>
              <a:gdLst>
                <a:gd name="T0" fmla="*/ 83 w 169"/>
                <a:gd name="T1" fmla="*/ 363 h 382"/>
                <a:gd name="T2" fmla="*/ 84 w 169"/>
                <a:gd name="T3" fmla="*/ 340 h 382"/>
                <a:gd name="T4" fmla="*/ 118 w 169"/>
                <a:gd name="T5" fmla="*/ 331 h 382"/>
                <a:gd name="T6" fmla="*/ 111 w 169"/>
                <a:gd name="T7" fmla="*/ 346 h 382"/>
                <a:gd name="T8" fmla="*/ 105 w 169"/>
                <a:gd name="T9" fmla="*/ 335 h 382"/>
                <a:gd name="T10" fmla="*/ 124 w 169"/>
                <a:gd name="T11" fmla="*/ 318 h 382"/>
                <a:gd name="T12" fmla="*/ 8 w 169"/>
                <a:gd name="T13" fmla="*/ 314 h 382"/>
                <a:gd name="T14" fmla="*/ 118 w 169"/>
                <a:gd name="T15" fmla="*/ 307 h 382"/>
                <a:gd name="T16" fmla="*/ 107 w 169"/>
                <a:gd name="T17" fmla="*/ 286 h 382"/>
                <a:gd name="T18" fmla="*/ 126 w 169"/>
                <a:gd name="T19" fmla="*/ 11 h 382"/>
                <a:gd name="T20" fmla="*/ 146 w 169"/>
                <a:gd name="T21" fmla="*/ 24 h 382"/>
                <a:gd name="T22" fmla="*/ 154 w 169"/>
                <a:gd name="T23" fmla="*/ 43 h 382"/>
                <a:gd name="T24" fmla="*/ 161 w 169"/>
                <a:gd name="T25" fmla="*/ 67 h 382"/>
                <a:gd name="T26" fmla="*/ 167 w 169"/>
                <a:gd name="T27" fmla="*/ 94 h 382"/>
                <a:gd name="T28" fmla="*/ 157 w 169"/>
                <a:gd name="T29" fmla="*/ 101 h 382"/>
                <a:gd name="T30" fmla="*/ 142 w 169"/>
                <a:gd name="T31" fmla="*/ 99 h 382"/>
                <a:gd name="T32" fmla="*/ 139 w 169"/>
                <a:gd name="T33" fmla="*/ 108 h 382"/>
                <a:gd name="T34" fmla="*/ 133 w 169"/>
                <a:gd name="T35" fmla="*/ 114 h 382"/>
                <a:gd name="T36" fmla="*/ 131 w 169"/>
                <a:gd name="T37" fmla="*/ 127 h 382"/>
                <a:gd name="T38" fmla="*/ 135 w 169"/>
                <a:gd name="T39" fmla="*/ 138 h 382"/>
                <a:gd name="T40" fmla="*/ 124 w 169"/>
                <a:gd name="T41" fmla="*/ 157 h 382"/>
                <a:gd name="T42" fmla="*/ 112 w 169"/>
                <a:gd name="T43" fmla="*/ 170 h 382"/>
                <a:gd name="T44" fmla="*/ 103 w 169"/>
                <a:gd name="T45" fmla="*/ 174 h 382"/>
                <a:gd name="T46" fmla="*/ 97 w 169"/>
                <a:gd name="T47" fmla="*/ 185 h 382"/>
                <a:gd name="T48" fmla="*/ 81 w 169"/>
                <a:gd name="T49" fmla="*/ 196 h 382"/>
                <a:gd name="T50" fmla="*/ 84 w 169"/>
                <a:gd name="T51" fmla="*/ 223 h 382"/>
                <a:gd name="T52" fmla="*/ 83 w 169"/>
                <a:gd name="T53" fmla="*/ 234 h 382"/>
                <a:gd name="T54" fmla="*/ 88 w 169"/>
                <a:gd name="T55" fmla="*/ 247 h 382"/>
                <a:gd name="T56" fmla="*/ 107 w 169"/>
                <a:gd name="T57" fmla="*/ 260 h 382"/>
                <a:gd name="T58" fmla="*/ 96 w 169"/>
                <a:gd name="T59" fmla="*/ 279 h 382"/>
                <a:gd name="T60" fmla="*/ 83 w 169"/>
                <a:gd name="T61" fmla="*/ 275 h 382"/>
                <a:gd name="T62" fmla="*/ 71 w 169"/>
                <a:gd name="T63" fmla="*/ 281 h 382"/>
                <a:gd name="T64" fmla="*/ 90 w 169"/>
                <a:gd name="T65" fmla="*/ 284 h 382"/>
                <a:gd name="T66" fmla="*/ 101 w 169"/>
                <a:gd name="T67" fmla="*/ 290 h 382"/>
                <a:gd name="T68" fmla="*/ 94 w 169"/>
                <a:gd name="T69" fmla="*/ 294 h 382"/>
                <a:gd name="T70" fmla="*/ 83 w 169"/>
                <a:gd name="T71" fmla="*/ 301 h 382"/>
                <a:gd name="T72" fmla="*/ 84 w 169"/>
                <a:gd name="T73" fmla="*/ 310 h 382"/>
                <a:gd name="T74" fmla="*/ 83 w 169"/>
                <a:gd name="T75" fmla="*/ 325 h 382"/>
                <a:gd name="T76" fmla="*/ 81 w 169"/>
                <a:gd name="T77" fmla="*/ 353 h 382"/>
                <a:gd name="T78" fmla="*/ 58 w 169"/>
                <a:gd name="T79" fmla="*/ 365 h 382"/>
                <a:gd name="T80" fmla="*/ 47 w 169"/>
                <a:gd name="T81" fmla="*/ 380 h 382"/>
                <a:gd name="T82" fmla="*/ 26 w 169"/>
                <a:gd name="T83" fmla="*/ 368 h 382"/>
                <a:gd name="T84" fmla="*/ 26 w 169"/>
                <a:gd name="T85" fmla="*/ 353 h 382"/>
                <a:gd name="T86" fmla="*/ 11 w 169"/>
                <a:gd name="T87" fmla="*/ 329 h 382"/>
                <a:gd name="T88" fmla="*/ 11 w 169"/>
                <a:gd name="T89" fmla="*/ 312 h 382"/>
                <a:gd name="T90" fmla="*/ 6 w 169"/>
                <a:gd name="T91" fmla="*/ 314 h 382"/>
                <a:gd name="T92" fmla="*/ 2 w 169"/>
                <a:gd name="T93" fmla="*/ 292 h 382"/>
                <a:gd name="T94" fmla="*/ 8 w 169"/>
                <a:gd name="T95" fmla="*/ 275 h 382"/>
                <a:gd name="T96" fmla="*/ 17 w 169"/>
                <a:gd name="T97" fmla="*/ 256 h 382"/>
                <a:gd name="T98" fmla="*/ 21 w 169"/>
                <a:gd name="T99" fmla="*/ 224 h 382"/>
                <a:gd name="T100" fmla="*/ 10 w 169"/>
                <a:gd name="T101" fmla="*/ 187 h 382"/>
                <a:gd name="T102" fmla="*/ 26 w 169"/>
                <a:gd name="T103" fmla="*/ 153 h 382"/>
                <a:gd name="T104" fmla="*/ 34 w 169"/>
                <a:gd name="T105" fmla="*/ 107 h 382"/>
                <a:gd name="T106" fmla="*/ 47 w 169"/>
                <a:gd name="T107" fmla="*/ 86 h 382"/>
                <a:gd name="T108" fmla="*/ 54 w 169"/>
                <a:gd name="T109" fmla="*/ 49 h 382"/>
                <a:gd name="T110" fmla="*/ 71 w 169"/>
                <a:gd name="T111" fmla="*/ 32 h 382"/>
                <a:gd name="T112" fmla="*/ 79 w 169"/>
                <a:gd name="T113" fmla="*/ 22 h 382"/>
                <a:gd name="T114" fmla="*/ 99 w 169"/>
                <a:gd name="T115" fmla="*/ 19 h 382"/>
                <a:gd name="T116" fmla="*/ 107 w 169"/>
                <a:gd name="T117" fmla="*/ 7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9" h="382">
                  <a:moveTo>
                    <a:pt x="88" y="337"/>
                  </a:moveTo>
                  <a:lnTo>
                    <a:pt x="90" y="339"/>
                  </a:lnTo>
                  <a:lnTo>
                    <a:pt x="88" y="344"/>
                  </a:lnTo>
                  <a:lnTo>
                    <a:pt x="86" y="350"/>
                  </a:lnTo>
                  <a:lnTo>
                    <a:pt x="86" y="355"/>
                  </a:lnTo>
                  <a:lnTo>
                    <a:pt x="84" y="361"/>
                  </a:lnTo>
                  <a:lnTo>
                    <a:pt x="83" y="363"/>
                  </a:lnTo>
                  <a:lnTo>
                    <a:pt x="83" y="363"/>
                  </a:lnTo>
                  <a:lnTo>
                    <a:pt x="83" y="359"/>
                  </a:lnTo>
                  <a:lnTo>
                    <a:pt x="81" y="357"/>
                  </a:lnTo>
                  <a:lnTo>
                    <a:pt x="83" y="348"/>
                  </a:lnTo>
                  <a:lnTo>
                    <a:pt x="84" y="346"/>
                  </a:lnTo>
                  <a:lnTo>
                    <a:pt x="86" y="342"/>
                  </a:lnTo>
                  <a:lnTo>
                    <a:pt x="84" y="340"/>
                  </a:lnTo>
                  <a:lnTo>
                    <a:pt x="88" y="337"/>
                  </a:lnTo>
                  <a:close/>
                  <a:moveTo>
                    <a:pt x="116" y="322"/>
                  </a:moveTo>
                  <a:lnTo>
                    <a:pt x="118" y="324"/>
                  </a:lnTo>
                  <a:lnTo>
                    <a:pt x="116" y="324"/>
                  </a:lnTo>
                  <a:lnTo>
                    <a:pt x="116" y="325"/>
                  </a:lnTo>
                  <a:lnTo>
                    <a:pt x="114" y="329"/>
                  </a:lnTo>
                  <a:lnTo>
                    <a:pt x="118" y="331"/>
                  </a:lnTo>
                  <a:lnTo>
                    <a:pt x="118" y="333"/>
                  </a:lnTo>
                  <a:lnTo>
                    <a:pt x="116" y="335"/>
                  </a:lnTo>
                  <a:lnTo>
                    <a:pt x="114" y="337"/>
                  </a:lnTo>
                  <a:lnTo>
                    <a:pt x="111" y="340"/>
                  </a:lnTo>
                  <a:lnTo>
                    <a:pt x="111" y="342"/>
                  </a:lnTo>
                  <a:lnTo>
                    <a:pt x="112" y="344"/>
                  </a:lnTo>
                  <a:lnTo>
                    <a:pt x="111" y="346"/>
                  </a:lnTo>
                  <a:lnTo>
                    <a:pt x="107" y="346"/>
                  </a:lnTo>
                  <a:lnTo>
                    <a:pt x="107" y="346"/>
                  </a:lnTo>
                  <a:lnTo>
                    <a:pt x="109" y="342"/>
                  </a:lnTo>
                  <a:lnTo>
                    <a:pt x="109" y="340"/>
                  </a:lnTo>
                  <a:lnTo>
                    <a:pt x="109" y="340"/>
                  </a:lnTo>
                  <a:lnTo>
                    <a:pt x="105" y="335"/>
                  </a:lnTo>
                  <a:lnTo>
                    <a:pt x="105" y="335"/>
                  </a:lnTo>
                  <a:lnTo>
                    <a:pt x="105" y="331"/>
                  </a:lnTo>
                  <a:lnTo>
                    <a:pt x="107" y="329"/>
                  </a:lnTo>
                  <a:lnTo>
                    <a:pt x="109" y="325"/>
                  </a:lnTo>
                  <a:lnTo>
                    <a:pt x="111" y="322"/>
                  </a:lnTo>
                  <a:lnTo>
                    <a:pt x="114" y="324"/>
                  </a:lnTo>
                  <a:lnTo>
                    <a:pt x="116" y="322"/>
                  </a:lnTo>
                  <a:close/>
                  <a:moveTo>
                    <a:pt x="124" y="318"/>
                  </a:moveTo>
                  <a:lnTo>
                    <a:pt x="124" y="320"/>
                  </a:lnTo>
                  <a:lnTo>
                    <a:pt x="122" y="320"/>
                  </a:lnTo>
                  <a:lnTo>
                    <a:pt x="120" y="322"/>
                  </a:lnTo>
                  <a:lnTo>
                    <a:pt x="118" y="320"/>
                  </a:lnTo>
                  <a:lnTo>
                    <a:pt x="120" y="318"/>
                  </a:lnTo>
                  <a:lnTo>
                    <a:pt x="124" y="318"/>
                  </a:lnTo>
                  <a:close/>
                  <a:moveTo>
                    <a:pt x="8" y="314"/>
                  </a:moveTo>
                  <a:lnTo>
                    <a:pt x="6" y="318"/>
                  </a:lnTo>
                  <a:lnTo>
                    <a:pt x="4" y="318"/>
                  </a:lnTo>
                  <a:lnTo>
                    <a:pt x="4" y="316"/>
                  </a:lnTo>
                  <a:lnTo>
                    <a:pt x="8" y="314"/>
                  </a:lnTo>
                  <a:close/>
                  <a:moveTo>
                    <a:pt x="118" y="305"/>
                  </a:moveTo>
                  <a:lnTo>
                    <a:pt x="120" y="305"/>
                  </a:lnTo>
                  <a:lnTo>
                    <a:pt x="118" y="307"/>
                  </a:lnTo>
                  <a:lnTo>
                    <a:pt x="118" y="305"/>
                  </a:lnTo>
                  <a:lnTo>
                    <a:pt x="118" y="305"/>
                  </a:lnTo>
                  <a:close/>
                  <a:moveTo>
                    <a:pt x="105" y="277"/>
                  </a:moveTo>
                  <a:lnTo>
                    <a:pt x="109" y="277"/>
                  </a:lnTo>
                  <a:lnTo>
                    <a:pt x="109" y="279"/>
                  </a:lnTo>
                  <a:lnTo>
                    <a:pt x="107" y="282"/>
                  </a:lnTo>
                  <a:lnTo>
                    <a:pt x="107" y="286"/>
                  </a:lnTo>
                  <a:lnTo>
                    <a:pt x="105" y="286"/>
                  </a:lnTo>
                  <a:lnTo>
                    <a:pt x="103" y="281"/>
                  </a:lnTo>
                  <a:lnTo>
                    <a:pt x="105" y="277"/>
                  </a:lnTo>
                  <a:close/>
                  <a:moveTo>
                    <a:pt x="112" y="0"/>
                  </a:moveTo>
                  <a:lnTo>
                    <a:pt x="114" y="2"/>
                  </a:lnTo>
                  <a:lnTo>
                    <a:pt x="118" y="6"/>
                  </a:lnTo>
                  <a:lnTo>
                    <a:pt x="126" y="11"/>
                  </a:lnTo>
                  <a:lnTo>
                    <a:pt x="129" y="15"/>
                  </a:lnTo>
                  <a:lnTo>
                    <a:pt x="137" y="15"/>
                  </a:lnTo>
                  <a:lnTo>
                    <a:pt x="139" y="17"/>
                  </a:lnTo>
                  <a:lnTo>
                    <a:pt x="140" y="17"/>
                  </a:lnTo>
                  <a:lnTo>
                    <a:pt x="144" y="22"/>
                  </a:lnTo>
                  <a:lnTo>
                    <a:pt x="146" y="24"/>
                  </a:lnTo>
                  <a:lnTo>
                    <a:pt x="146" y="24"/>
                  </a:lnTo>
                  <a:lnTo>
                    <a:pt x="148" y="24"/>
                  </a:lnTo>
                  <a:lnTo>
                    <a:pt x="152" y="28"/>
                  </a:lnTo>
                  <a:lnTo>
                    <a:pt x="154" y="28"/>
                  </a:lnTo>
                  <a:lnTo>
                    <a:pt x="155" y="32"/>
                  </a:lnTo>
                  <a:lnTo>
                    <a:pt x="154" y="34"/>
                  </a:lnTo>
                  <a:lnTo>
                    <a:pt x="154" y="39"/>
                  </a:lnTo>
                  <a:lnTo>
                    <a:pt x="154" y="43"/>
                  </a:lnTo>
                  <a:lnTo>
                    <a:pt x="154" y="47"/>
                  </a:lnTo>
                  <a:lnTo>
                    <a:pt x="157" y="47"/>
                  </a:lnTo>
                  <a:lnTo>
                    <a:pt x="159" y="51"/>
                  </a:lnTo>
                  <a:lnTo>
                    <a:pt x="157" y="52"/>
                  </a:lnTo>
                  <a:lnTo>
                    <a:pt x="157" y="58"/>
                  </a:lnTo>
                  <a:lnTo>
                    <a:pt x="159" y="60"/>
                  </a:lnTo>
                  <a:lnTo>
                    <a:pt x="161" y="67"/>
                  </a:lnTo>
                  <a:lnTo>
                    <a:pt x="159" y="69"/>
                  </a:lnTo>
                  <a:lnTo>
                    <a:pt x="161" y="73"/>
                  </a:lnTo>
                  <a:lnTo>
                    <a:pt x="161" y="79"/>
                  </a:lnTo>
                  <a:lnTo>
                    <a:pt x="159" y="80"/>
                  </a:lnTo>
                  <a:lnTo>
                    <a:pt x="161" y="86"/>
                  </a:lnTo>
                  <a:lnTo>
                    <a:pt x="165" y="88"/>
                  </a:lnTo>
                  <a:lnTo>
                    <a:pt x="167" y="94"/>
                  </a:lnTo>
                  <a:lnTo>
                    <a:pt x="169" y="95"/>
                  </a:lnTo>
                  <a:lnTo>
                    <a:pt x="169" y="99"/>
                  </a:lnTo>
                  <a:lnTo>
                    <a:pt x="169" y="99"/>
                  </a:lnTo>
                  <a:lnTo>
                    <a:pt x="167" y="101"/>
                  </a:lnTo>
                  <a:lnTo>
                    <a:pt x="163" y="101"/>
                  </a:lnTo>
                  <a:lnTo>
                    <a:pt x="161" y="97"/>
                  </a:lnTo>
                  <a:lnTo>
                    <a:pt x="157" y="101"/>
                  </a:lnTo>
                  <a:lnTo>
                    <a:pt x="155" y="99"/>
                  </a:lnTo>
                  <a:lnTo>
                    <a:pt x="154" y="101"/>
                  </a:lnTo>
                  <a:lnTo>
                    <a:pt x="150" y="101"/>
                  </a:lnTo>
                  <a:lnTo>
                    <a:pt x="150" y="97"/>
                  </a:lnTo>
                  <a:lnTo>
                    <a:pt x="146" y="101"/>
                  </a:lnTo>
                  <a:lnTo>
                    <a:pt x="144" y="97"/>
                  </a:lnTo>
                  <a:lnTo>
                    <a:pt x="142" y="99"/>
                  </a:lnTo>
                  <a:lnTo>
                    <a:pt x="142" y="103"/>
                  </a:lnTo>
                  <a:lnTo>
                    <a:pt x="142" y="105"/>
                  </a:lnTo>
                  <a:lnTo>
                    <a:pt x="139" y="105"/>
                  </a:lnTo>
                  <a:lnTo>
                    <a:pt x="137" y="103"/>
                  </a:lnTo>
                  <a:lnTo>
                    <a:pt x="135" y="103"/>
                  </a:lnTo>
                  <a:lnTo>
                    <a:pt x="137" y="107"/>
                  </a:lnTo>
                  <a:lnTo>
                    <a:pt x="139" y="108"/>
                  </a:lnTo>
                  <a:lnTo>
                    <a:pt x="137" y="110"/>
                  </a:lnTo>
                  <a:lnTo>
                    <a:pt x="133" y="110"/>
                  </a:lnTo>
                  <a:lnTo>
                    <a:pt x="131" y="112"/>
                  </a:lnTo>
                  <a:lnTo>
                    <a:pt x="135" y="114"/>
                  </a:lnTo>
                  <a:lnTo>
                    <a:pt x="135" y="116"/>
                  </a:lnTo>
                  <a:lnTo>
                    <a:pt x="133" y="116"/>
                  </a:lnTo>
                  <a:lnTo>
                    <a:pt x="133" y="114"/>
                  </a:lnTo>
                  <a:lnTo>
                    <a:pt x="129" y="114"/>
                  </a:lnTo>
                  <a:lnTo>
                    <a:pt x="129" y="114"/>
                  </a:lnTo>
                  <a:lnTo>
                    <a:pt x="131" y="118"/>
                  </a:lnTo>
                  <a:lnTo>
                    <a:pt x="133" y="118"/>
                  </a:lnTo>
                  <a:lnTo>
                    <a:pt x="135" y="120"/>
                  </a:lnTo>
                  <a:lnTo>
                    <a:pt x="133" y="122"/>
                  </a:lnTo>
                  <a:lnTo>
                    <a:pt x="131" y="127"/>
                  </a:lnTo>
                  <a:lnTo>
                    <a:pt x="131" y="129"/>
                  </a:lnTo>
                  <a:lnTo>
                    <a:pt x="127" y="131"/>
                  </a:lnTo>
                  <a:lnTo>
                    <a:pt x="131" y="133"/>
                  </a:lnTo>
                  <a:lnTo>
                    <a:pt x="133" y="133"/>
                  </a:lnTo>
                  <a:lnTo>
                    <a:pt x="135" y="137"/>
                  </a:lnTo>
                  <a:lnTo>
                    <a:pt x="133" y="137"/>
                  </a:lnTo>
                  <a:lnTo>
                    <a:pt x="135" y="138"/>
                  </a:lnTo>
                  <a:lnTo>
                    <a:pt x="137" y="138"/>
                  </a:lnTo>
                  <a:lnTo>
                    <a:pt x="133" y="144"/>
                  </a:lnTo>
                  <a:lnTo>
                    <a:pt x="131" y="144"/>
                  </a:lnTo>
                  <a:lnTo>
                    <a:pt x="129" y="146"/>
                  </a:lnTo>
                  <a:lnTo>
                    <a:pt x="129" y="151"/>
                  </a:lnTo>
                  <a:lnTo>
                    <a:pt x="126" y="157"/>
                  </a:lnTo>
                  <a:lnTo>
                    <a:pt x="124" y="157"/>
                  </a:lnTo>
                  <a:lnTo>
                    <a:pt x="120" y="161"/>
                  </a:lnTo>
                  <a:lnTo>
                    <a:pt x="120" y="159"/>
                  </a:lnTo>
                  <a:lnTo>
                    <a:pt x="118" y="161"/>
                  </a:lnTo>
                  <a:lnTo>
                    <a:pt x="120" y="165"/>
                  </a:lnTo>
                  <a:lnTo>
                    <a:pt x="116" y="166"/>
                  </a:lnTo>
                  <a:lnTo>
                    <a:pt x="114" y="170"/>
                  </a:lnTo>
                  <a:lnTo>
                    <a:pt x="112" y="170"/>
                  </a:lnTo>
                  <a:lnTo>
                    <a:pt x="112" y="168"/>
                  </a:lnTo>
                  <a:lnTo>
                    <a:pt x="109" y="168"/>
                  </a:lnTo>
                  <a:lnTo>
                    <a:pt x="107" y="170"/>
                  </a:lnTo>
                  <a:lnTo>
                    <a:pt x="107" y="176"/>
                  </a:lnTo>
                  <a:lnTo>
                    <a:pt x="105" y="178"/>
                  </a:lnTo>
                  <a:lnTo>
                    <a:pt x="103" y="174"/>
                  </a:lnTo>
                  <a:lnTo>
                    <a:pt x="103" y="174"/>
                  </a:lnTo>
                  <a:lnTo>
                    <a:pt x="101" y="178"/>
                  </a:lnTo>
                  <a:lnTo>
                    <a:pt x="99" y="180"/>
                  </a:lnTo>
                  <a:lnTo>
                    <a:pt x="99" y="178"/>
                  </a:lnTo>
                  <a:lnTo>
                    <a:pt x="96" y="180"/>
                  </a:lnTo>
                  <a:lnTo>
                    <a:pt x="96" y="181"/>
                  </a:lnTo>
                  <a:lnTo>
                    <a:pt x="97" y="183"/>
                  </a:lnTo>
                  <a:lnTo>
                    <a:pt x="97" y="185"/>
                  </a:lnTo>
                  <a:lnTo>
                    <a:pt x="92" y="189"/>
                  </a:lnTo>
                  <a:lnTo>
                    <a:pt x="90" y="187"/>
                  </a:lnTo>
                  <a:lnTo>
                    <a:pt x="88" y="189"/>
                  </a:lnTo>
                  <a:lnTo>
                    <a:pt x="90" y="193"/>
                  </a:lnTo>
                  <a:lnTo>
                    <a:pt x="88" y="196"/>
                  </a:lnTo>
                  <a:lnTo>
                    <a:pt x="83" y="198"/>
                  </a:lnTo>
                  <a:lnTo>
                    <a:pt x="81" y="196"/>
                  </a:lnTo>
                  <a:lnTo>
                    <a:pt x="84" y="202"/>
                  </a:lnTo>
                  <a:lnTo>
                    <a:pt x="84" y="206"/>
                  </a:lnTo>
                  <a:lnTo>
                    <a:pt x="83" y="208"/>
                  </a:lnTo>
                  <a:lnTo>
                    <a:pt x="84" y="211"/>
                  </a:lnTo>
                  <a:lnTo>
                    <a:pt x="83" y="215"/>
                  </a:lnTo>
                  <a:lnTo>
                    <a:pt x="86" y="219"/>
                  </a:lnTo>
                  <a:lnTo>
                    <a:pt x="84" y="223"/>
                  </a:lnTo>
                  <a:lnTo>
                    <a:pt x="83" y="219"/>
                  </a:lnTo>
                  <a:lnTo>
                    <a:pt x="83" y="221"/>
                  </a:lnTo>
                  <a:lnTo>
                    <a:pt x="83" y="226"/>
                  </a:lnTo>
                  <a:lnTo>
                    <a:pt x="81" y="228"/>
                  </a:lnTo>
                  <a:lnTo>
                    <a:pt x="83" y="230"/>
                  </a:lnTo>
                  <a:lnTo>
                    <a:pt x="83" y="232"/>
                  </a:lnTo>
                  <a:lnTo>
                    <a:pt x="83" y="234"/>
                  </a:lnTo>
                  <a:lnTo>
                    <a:pt x="84" y="238"/>
                  </a:lnTo>
                  <a:lnTo>
                    <a:pt x="81" y="239"/>
                  </a:lnTo>
                  <a:lnTo>
                    <a:pt x="83" y="241"/>
                  </a:lnTo>
                  <a:lnTo>
                    <a:pt x="84" y="245"/>
                  </a:lnTo>
                  <a:lnTo>
                    <a:pt x="86" y="245"/>
                  </a:lnTo>
                  <a:lnTo>
                    <a:pt x="86" y="249"/>
                  </a:lnTo>
                  <a:lnTo>
                    <a:pt x="88" y="247"/>
                  </a:lnTo>
                  <a:lnTo>
                    <a:pt x="90" y="251"/>
                  </a:lnTo>
                  <a:lnTo>
                    <a:pt x="94" y="247"/>
                  </a:lnTo>
                  <a:lnTo>
                    <a:pt x="96" y="249"/>
                  </a:lnTo>
                  <a:lnTo>
                    <a:pt x="97" y="251"/>
                  </a:lnTo>
                  <a:lnTo>
                    <a:pt x="103" y="256"/>
                  </a:lnTo>
                  <a:lnTo>
                    <a:pt x="101" y="258"/>
                  </a:lnTo>
                  <a:lnTo>
                    <a:pt x="107" y="260"/>
                  </a:lnTo>
                  <a:lnTo>
                    <a:pt x="107" y="264"/>
                  </a:lnTo>
                  <a:lnTo>
                    <a:pt x="111" y="266"/>
                  </a:lnTo>
                  <a:lnTo>
                    <a:pt x="109" y="271"/>
                  </a:lnTo>
                  <a:lnTo>
                    <a:pt x="103" y="277"/>
                  </a:lnTo>
                  <a:lnTo>
                    <a:pt x="103" y="281"/>
                  </a:lnTo>
                  <a:lnTo>
                    <a:pt x="97" y="281"/>
                  </a:lnTo>
                  <a:lnTo>
                    <a:pt x="96" y="279"/>
                  </a:lnTo>
                  <a:lnTo>
                    <a:pt x="96" y="277"/>
                  </a:lnTo>
                  <a:lnTo>
                    <a:pt x="92" y="275"/>
                  </a:lnTo>
                  <a:lnTo>
                    <a:pt x="90" y="275"/>
                  </a:lnTo>
                  <a:lnTo>
                    <a:pt x="90" y="277"/>
                  </a:lnTo>
                  <a:lnTo>
                    <a:pt x="88" y="277"/>
                  </a:lnTo>
                  <a:lnTo>
                    <a:pt x="86" y="275"/>
                  </a:lnTo>
                  <a:lnTo>
                    <a:pt x="83" y="275"/>
                  </a:lnTo>
                  <a:lnTo>
                    <a:pt x="83" y="277"/>
                  </a:lnTo>
                  <a:lnTo>
                    <a:pt x="79" y="277"/>
                  </a:lnTo>
                  <a:lnTo>
                    <a:pt x="79" y="275"/>
                  </a:lnTo>
                  <a:lnTo>
                    <a:pt x="75" y="279"/>
                  </a:lnTo>
                  <a:lnTo>
                    <a:pt x="73" y="277"/>
                  </a:lnTo>
                  <a:lnTo>
                    <a:pt x="71" y="279"/>
                  </a:lnTo>
                  <a:lnTo>
                    <a:pt x="71" y="281"/>
                  </a:lnTo>
                  <a:lnTo>
                    <a:pt x="75" y="281"/>
                  </a:lnTo>
                  <a:lnTo>
                    <a:pt x="77" y="281"/>
                  </a:lnTo>
                  <a:lnTo>
                    <a:pt x="77" y="279"/>
                  </a:lnTo>
                  <a:lnTo>
                    <a:pt x="83" y="279"/>
                  </a:lnTo>
                  <a:lnTo>
                    <a:pt x="84" y="281"/>
                  </a:lnTo>
                  <a:lnTo>
                    <a:pt x="88" y="282"/>
                  </a:lnTo>
                  <a:lnTo>
                    <a:pt x="90" y="284"/>
                  </a:lnTo>
                  <a:lnTo>
                    <a:pt x="92" y="282"/>
                  </a:lnTo>
                  <a:lnTo>
                    <a:pt x="94" y="284"/>
                  </a:lnTo>
                  <a:lnTo>
                    <a:pt x="97" y="282"/>
                  </a:lnTo>
                  <a:lnTo>
                    <a:pt x="101" y="282"/>
                  </a:lnTo>
                  <a:lnTo>
                    <a:pt x="103" y="284"/>
                  </a:lnTo>
                  <a:lnTo>
                    <a:pt x="103" y="288"/>
                  </a:lnTo>
                  <a:lnTo>
                    <a:pt x="101" y="290"/>
                  </a:lnTo>
                  <a:lnTo>
                    <a:pt x="99" y="290"/>
                  </a:lnTo>
                  <a:lnTo>
                    <a:pt x="96" y="294"/>
                  </a:lnTo>
                  <a:lnTo>
                    <a:pt x="94" y="294"/>
                  </a:lnTo>
                  <a:lnTo>
                    <a:pt x="96" y="292"/>
                  </a:lnTo>
                  <a:lnTo>
                    <a:pt x="94" y="290"/>
                  </a:lnTo>
                  <a:lnTo>
                    <a:pt x="92" y="292"/>
                  </a:lnTo>
                  <a:lnTo>
                    <a:pt x="94" y="294"/>
                  </a:lnTo>
                  <a:lnTo>
                    <a:pt x="90" y="294"/>
                  </a:lnTo>
                  <a:lnTo>
                    <a:pt x="88" y="297"/>
                  </a:lnTo>
                  <a:lnTo>
                    <a:pt x="88" y="299"/>
                  </a:lnTo>
                  <a:lnTo>
                    <a:pt x="84" y="297"/>
                  </a:lnTo>
                  <a:lnTo>
                    <a:pt x="86" y="299"/>
                  </a:lnTo>
                  <a:lnTo>
                    <a:pt x="83" y="301"/>
                  </a:lnTo>
                  <a:lnTo>
                    <a:pt x="83" y="301"/>
                  </a:lnTo>
                  <a:lnTo>
                    <a:pt x="81" y="301"/>
                  </a:lnTo>
                  <a:lnTo>
                    <a:pt x="79" y="303"/>
                  </a:lnTo>
                  <a:lnTo>
                    <a:pt x="83" y="303"/>
                  </a:lnTo>
                  <a:lnTo>
                    <a:pt x="86" y="307"/>
                  </a:lnTo>
                  <a:lnTo>
                    <a:pt x="79" y="307"/>
                  </a:lnTo>
                  <a:lnTo>
                    <a:pt x="84" y="309"/>
                  </a:lnTo>
                  <a:lnTo>
                    <a:pt x="84" y="310"/>
                  </a:lnTo>
                  <a:lnTo>
                    <a:pt x="83" y="316"/>
                  </a:lnTo>
                  <a:lnTo>
                    <a:pt x="86" y="318"/>
                  </a:lnTo>
                  <a:lnTo>
                    <a:pt x="83" y="320"/>
                  </a:lnTo>
                  <a:lnTo>
                    <a:pt x="79" y="318"/>
                  </a:lnTo>
                  <a:lnTo>
                    <a:pt x="81" y="322"/>
                  </a:lnTo>
                  <a:lnTo>
                    <a:pt x="79" y="324"/>
                  </a:lnTo>
                  <a:lnTo>
                    <a:pt x="83" y="325"/>
                  </a:lnTo>
                  <a:lnTo>
                    <a:pt x="79" y="329"/>
                  </a:lnTo>
                  <a:lnTo>
                    <a:pt x="83" y="333"/>
                  </a:lnTo>
                  <a:lnTo>
                    <a:pt x="79" y="335"/>
                  </a:lnTo>
                  <a:lnTo>
                    <a:pt x="79" y="339"/>
                  </a:lnTo>
                  <a:lnTo>
                    <a:pt x="83" y="342"/>
                  </a:lnTo>
                  <a:lnTo>
                    <a:pt x="81" y="344"/>
                  </a:lnTo>
                  <a:lnTo>
                    <a:pt x="81" y="353"/>
                  </a:lnTo>
                  <a:lnTo>
                    <a:pt x="77" y="355"/>
                  </a:lnTo>
                  <a:lnTo>
                    <a:pt x="77" y="363"/>
                  </a:lnTo>
                  <a:lnTo>
                    <a:pt x="73" y="367"/>
                  </a:lnTo>
                  <a:lnTo>
                    <a:pt x="71" y="365"/>
                  </a:lnTo>
                  <a:lnTo>
                    <a:pt x="68" y="363"/>
                  </a:lnTo>
                  <a:lnTo>
                    <a:pt x="64" y="365"/>
                  </a:lnTo>
                  <a:lnTo>
                    <a:pt x="58" y="365"/>
                  </a:lnTo>
                  <a:lnTo>
                    <a:pt x="56" y="361"/>
                  </a:lnTo>
                  <a:lnTo>
                    <a:pt x="56" y="367"/>
                  </a:lnTo>
                  <a:lnTo>
                    <a:pt x="51" y="368"/>
                  </a:lnTo>
                  <a:lnTo>
                    <a:pt x="49" y="372"/>
                  </a:lnTo>
                  <a:lnTo>
                    <a:pt x="51" y="374"/>
                  </a:lnTo>
                  <a:lnTo>
                    <a:pt x="51" y="378"/>
                  </a:lnTo>
                  <a:lnTo>
                    <a:pt x="47" y="380"/>
                  </a:lnTo>
                  <a:lnTo>
                    <a:pt x="43" y="380"/>
                  </a:lnTo>
                  <a:lnTo>
                    <a:pt x="34" y="382"/>
                  </a:lnTo>
                  <a:lnTo>
                    <a:pt x="30" y="382"/>
                  </a:lnTo>
                  <a:lnTo>
                    <a:pt x="28" y="380"/>
                  </a:lnTo>
                  <a:lnTo>
                    <a:pt x="30" y="376"/>
                  </a:lnTo>
                  <a:lnTo>
                    <a:pt x="30" y="368"/>
                  </a:lnTo>
                  <a:lnTo>
                    <a:pt x="26" y="368"/>
                  </a:lnTo>
                  <a:lnTo>
                    <a:pt x="25" y="365"/>
                  </a:lnTo>
                  <a:lnTo>
                    <a:pt x="23" y="363"/>
                  </a:lnTo>
                  <a:lnTo>
                    <a:pt x="25" y="361"/>
                  </a:lnTo>
                  <a:lnTo>
                    <a:pt x="28" y="361"/>
                  </a:lnTo>
                  <a:lnTo>
                    <a:pt x="30" y="355"/>
                  </a:lnTo>
                  <a:lnTo>
                    <a:pt x="30" y="352"/>
                  </a:lnTo>
                  <a:lnTo>
                    <a:pt x="26" y="353"/>
                  </a:lnTo>
                  <a:lnTo>
                    <a:pt x="23" y="352"/>
                  </a:lnTo>
                  <a:lnTo>
                    <a:pt x="21" y="348"/>
                  </a:lnTo>
                  <a:lnTo>
                    <a:pt x="19" y="346"/>
                  </a:lnTo>
                  <a:lnTo>
                    <a:pt x="17" y="342"/>
                  </a:lnTo>
                  <a:lnTo>
                    <a:pt x="15" y="335"/>
                  </a:lnTo>
                  <a:lnTo>
                    <a:pt x="13" y="335"/>
                  </a:lnTo>
                  <a:lnTo>
                    <a:pt x="11" y="329"/>
                  </a:lnTo>
                  <a:lnTo>
                    <a:pt x="8" y="329"/>
                  </a:lnTo>
                  <a:lnTo>
                    <a:pt x="6" y="325"/>
                  </a:lnTo>
                  <a:lnTo>
                    <a:pt x="8" y="325"/>
                  </a:lnTo>
                  <a:lnTo>
                    <a:pt x="10" y="322"/>
                  </a:lnTo>
                  <a:lnTo>
                    <a:pt x="8" y="318"/>
                  </a:lnTo>
                  <a:lnTo>
                    <a:pt x="8" y="316"/>
                  </a:lnTo>
                  <a:lnTo>
                    <a:pt x="11" y="312"/>
                  </a:lnTo>
                  <a:lnTo>
                    <a:pt x="11" y="310"/>
                  </a:lnTo>
                  <a:lnTo>
                    <a:pt x="8" y="309"/>
                  </a:lnTo>
                  <a:lnTo>
                    <a:pt x="10" y="307"/>
                  </a:lnTo>
                  <a:lnTo>
                    <a:pt x="8" y="307"/>
                  </a:lnTo>
                  <a:lnTo>
                    <a:pt x="6" y="310"/>
                  </a:lnTo>
                  <a:lnTo>
                    <a:pt x="10" y="312"/>
                  </a:lnTo>
                  <a:lnTo>
                    <a:pt x="6" y="314"/>
                  </a:lnTo>
                  <a:lnTo>
                    <a:pt x="6" y="310"/>
                  </a:lnTo>
                  <a:lnTo>
                    <a:pt x="4" y="309"/>
                  </a:lnTo>
                  <a:lnTo>
                    <a:pt x="2" y="309"/>
                  </a:lnTo>
                  <a:lnTo>
                    <a:pt x="2" y="303"/>
                  </a:lnTo>
                  <a:lnTo>
                    <a:pt x="0" y="301"/>
                  </a:lnTo>
                  <a:lnTo>
                    <a:pt x="0" y="294"/>
                  </a:lnTo>
                  <a:lnTo>
                    <a:pt x="2" y="292"/>
                  </a:lnTo>
                  <a:lnTo>
                    <a:pt x="2" y="292"/>
                  </a:lnTo>
                  <a:lnTo>
                    <a:pt x="6" y="294"/>
                  </a:lnTo>
                  <a:lnTo>
                    <a:pt x="8" y="295"/>
                  </a:lnTo>
                  <a:lnTo>
                    <a:pt x="10" y="294"/>
                  </a:lnTo>
                  <a:lnTo>
                    <a:pt x="8" y="282"/>
                  </a:lnTo>
                  <a:lnTo>
                    <a:pt x="6" y="279"/>
                  </a:lnTo>
                  <a:lnTo>
                    <a:pt x="8" y="275"/>
                  </a:lnTo>
                  <a:lnTo>
                    <a:pt x="10" y="273"/>
                  </a:lnTo>
                  <a:lnTo>
                    <a:pt x="8" y="271"/>
                  </a:lnTo>
                  <a:lnTo>
                    <a:pt x="10" y="267"/>
                  </a:lnTo>
                  <a:lnTo>
                    <a:pt x="13" y="267"/>
                  </a:lnTo>
                  <a:lnTo>
                    <a:pt x="15" y="266"/>
                  </a:lnTo>
                  <a:lnTo>
                    <a:pt x="15" y="262"/>
                  </a:lnTo>
                  <a:lnTo>
                    <a:pt x="17" y="256"/>
                  </a:lnTo>
                  <a:lnTo>
                    <a:pt x="15" y="252"/>
                  </a:lnTo>
                  <a:lnTo>
                    <a:pt x="13" y="245"/>
                  </a:lnTo>
                  <a:lnTo>
                    <a:pt x="11" y="239"/>
                  </a:lnTo>
                  <a:lnTo>
                    <a:pt x="11" y="236"/>
                  </a:lnTo>
                  <a:lnTo>
                    <a:pt x="19" y="234"/>
                  </a:lnTo>
                  <a:lnTo>
                    <a:pt x="19" y="228"/>
                  </a:lnTo>
                  <a:lnTo>
                    <a:pt x="21" y="224"/>
                  </a:lnTo>
                  <a:lnTo>
                    <a:pt x="15" y="219"/>
                  </a:lnTo>
                  <a:lnTo>
                    <a:pt x="10" y="215"/>
                  </a:lnTo>
                  <a:lnTo>
                    <a:pt x="10" y="209"/>
                  </a:lnTo>
                  <a:lnTo>
                    <a:pt x="10" y="204"/>
                  </a:lnTo>
                  <a:lnTo>
                    <a:pt x="10" y="196"/>
                  </a:lnTo>
                  <a:lnTo>
                    <a:pt x="8" y="191"/>
                  </a:lnTo>
                  <a:lnTo>
                    <a:pt x="10" y="187"/>
                  </a:lnTo>
                  <a:lnTo>
                    <a:pt x="8" y="178"/>
                  </a:lnTo>
                  <a:lnTo>
                    <a:pt x="6" y="168"/>
                  </a:lnTo>
                  <a:lnTo>
                    <a:pt x="8" y="161"/>
                  </a:lnTo>
                  <a:lnTo>
                    <a:pt x="11" y="155"/>
                  </a:lnTo>
                  <a:lnTo>
                    <a:pt x="15" y="151"/>
                  </a:lnTo>
                  <a:lnTo>
                    <a:pt x="21" y="153"/>
                  </a:lnTo>
                  <a:lnTo>
                    <a:pt x="26" y="153"/>
                  </a:lnTo>
                  <a:lnTo>
                    <a:pt x="28" y="150"/>
                  </a:lnTo>
                  <a:lnTo>
                    <a:pt x="28" y="144"/>
                  </a:lnTo>
                  <a:lnTo>
                    <a:pt x="26" y="140"/>
                  </a:lnTo>
                  <a:lnTo>
                    <a:pt x="26" y="137"/>
                  </a:lnTo>
                  <a:lnTo>
                    <a:pt x="32" y="123"/>
                  </a:lnTo>
                  <a:lnTo>
                    <a:pt x="32" y="114"/>
                  </a:lnTo>
                  <a:lnTo>
                    <a:pt x="34" y="107"/>
                  </a:lnTo>
                  <a:lnTo>
                    <a:pt x="36" y="103"/>
                  </a:lnTo>
                  <a:lnTo>
                    <a:pt x="36" y="97"/>
                  </a:lnTo>
                  <a:lnTo>
                    <a:pt x="34" y="95"/>
                  </a:lnTo>
                  <a:lnTo>
                    <a:pt x="34" y="92"/>
                  </a:lnTo>
                  <a:lnTo>
                    <a:pt x="40" y="88"/>
                  </a:lnTo>
                  <a:lnTo>
                    <a:pt x="45" y="88"/>
                  </a:lnTo>
                  <a:lnTo>
                    <a:pt x="47" y="86"/>
                  </a:lnTo>
                  <a:lnTo>
                    <a:pt x="47" y="82"/>
                  </a:lnTo>
                  <a:lnTo>
                    <a:pt x="53" y="73"/>
                  </a:lnTo>
                  <a:lnTo>
                    <a:pt x="56" y="67"/>
                  </a:lnTo>
                  <a:lnTo>
                    <a:pt x="58" y="64"/>
                  </a:lnTo>
                  <a:lnTo>
                    <a:pt x="56" y="58"/>
                  </a:lnTo>
                  <a:lnTo>
                    <a:pt x="54" y="56"/>
                  </a:lnTo>
                  <a:lnTo>
                    <a:pt x="54" y="49"/>
                  </a:lnTo>
                  <a:lnTo>
                    <a:pt x="56" y="47"/>
                  </a:lnTo>
                  <a:lnTo>
                    <a:pt x="58" y="45"/>
                  </a:lnTo>
                  <a:lnTo>
                    <a:pt x="60" y="39"/>
                  </a:lnTo>
                  <a:lnTo>
                    <a:pt x="62" y="39"/>
                  </a:lnTo>
                  <a:lnTo>
                    <a:pt x="66" y="34"/>
                  </a:lnTo>
                  <a:lnTo>
                    <a:pt x="68" y="30"/>
                  </a:lnTo>
                  <a:lnTo>
                    <a:pt x="71" y="32"/>
                  </a:lnTo>
                  <a:lnTo>
                    <a:pt x="73" y="34"/>
                  </a:lnTo>
                  <a:lnTo>
                    <a:pt x="77" y="34"/>
                  </a:lnTo>
                  <a:lnTo>
                    <a:pt x="79" y="32"/>
                  </a:lnTo>
                  <a:lnTo>
                    <a:pt x="77" y="28"/>
                  </a:lnTo>
                  <a:lnTo>
                    <a:pt x="79" y="26"/>
                  </a:lnTo>
                  <a:lnTo>
                    <a:pt x="79" y="24"/>
                  </a:lnTo>
                  <a:lnTo>
                    <a:pt x="79" y="22"/>
                  </a:lnTo>
                  <a:lnTo>
                    <a:pt x="77" y="19"/>
                  </a:lnTo>
                  <a:lnTo>
                    <a:pt x="79" y="17"/>
                  </a:lnTo>
                  <a:lnTo>
                    <a:pt x="83" y="17"/>
                  </a:lnTo>
                  <a:lnTo>
                    <a:pt x="86" y="15"/>
                  </a:lnTo>
                  <a:lnTo>
                    <a:pt x="92" y="17"/>
                  </a:lnTo>
                  <a:lnTo>
                    <a:pt x="96" y="19"/>
                  </a:lnTo>
                  <a:lnTo>
                    <a:pt x="99" y="19"/>
                  </a:lnTo>
                  <a:lnTo>
                    <a:pt x="101" y="21"/>
                  </a:lnTo>
                  <a:lnTo>
                    <a:pt x="103" y="21"/>
                  </a:lnTo>
                  <a:lnTo>
                    <a:pt x="105" y="21"/>
                  </a:lnTo>
                  <a:lnTo>
                    <a:pt x="105" y="17"/>
                  </a:lnTo>
                  <a:lnTo>
                    <a:pt x="103" y="15"/>
                  </a:lnTo>
                  <a:lnTo>
                    <a:pt x="103" y="9"/>
                  </a:lnTo>
                  <a:lnTo>
                    <a:pt x="107" y="7"/>
                  </a:lnTo>
                  <a:lnTo>
                    <a:pt x="105" y="4"/>
                  </a:lnTo>
                  <a:lnTo>
                    <a:pt x="103" y="4"/>
                  </a:lnTo>
                  <a:lnTo>
                    <a:pt x="103" y="0"/>
                  </a:lnTo>
                  <a:lnTo>
                    <a:pt x="107" y="0"/>
                  </a:lnTo>
                  <a:lnTo>
                    <a:pt x="111" y="0"/>
                  </a:lnTo>
                  <a:lnTo>
                    <a:pt x="11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73">
              <a:extLst>
                <a:ext uri="{FF2B5EF4-FFF2-40B4-BE49-F238E27FC236}">
                  <a16:creationId xmlns:a16="http://schemas.microsoft.com/office/drawing/2014/main" id="{902438E4-A9A5-465F-8C9F-2090EE603B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82760" y="4326574"/>
              <a:ext cx="740876" cy="1332696"/>
            </a:xfrm>
            <a:custGeom>
              <a:avLst/>
              <a:gdLst>
                <a:gd name="T0" fmla="*/ 57 w 169"/>
                <a:gd name="T1" fmla="*/ 297 h 304"/>
                <a:gd name="T2" fmla="*/ 53 w 169"/>
                <a:gd name="T3" fmla="*/ 293 h 304"/>
                <a:gd name="T4" fmla="*/ 51 w 169"/>
                <a:gd name="T5" fmla="*/ 289 h 304"/>
                <a:gd name="T6" fmla="*/ 15 w 169"/>
                <a:gd name="T7" fmla="*/ 295 h 304"/>
                <a:gd name="T8" fmla="*/ 10 w 169"/>
                <a:gd name="T9" fmla="*/ 293 h 304"/>
                <a:gd name="T10" fmla="*/ 10 w 169"/>
                <a:gd name="T11" fmla="*/ 286 h 304"/>
                <a:gd name="T12" fmla="*/ 30 w 169"/>
                <a:gd name="T13" fmla="*/ 286 h 304"/>
                <a:gd name="T14" fmla="*/ 38 w 169"/>
                <a:gd name="T15" fmla="*/ 284 h 304"/>
                <a:gd name="T16" fmla="*/ 21 w 169"/>
                <a:gd name="T17" fmla="*/ 211 h 304"/>
                <a:gd name="T18" fmla="*/ 23 w 169"/>
                <a:gd name="T19" fmla="*/ 203 h 304"/>
                <a:gd name="T20" fmla="*/ 70 w 169"/>
                <a:gd name="T21" fmla="*/ 159 h 304"/>
                <a:gd name="T22" fmla="*/ 98 w 169"/>
                <a:gd name="T23" fmla="*/ 7 h 304"/>
                <a:gd name="T24" fmla="*/ 113 w 169"/>
                <a:gd name="T25" fmla="*/ 20 h 304"/>
                <a:gd name="T26" fmla="*/ 105 w 169"/>
                <a:gd name="T27" fmla="*/ 43 h 304"/>
                <a:gd name="T28" fmla="*/ 118 w 169"/>
                <a:gd name="T29" fmla="*/ 65 h 304"/>
                <a:gd name="T30" fmla="*/ 122 w 169"/>
                <a:gd name="T31" fmla="*/ 93 h 304"/>
                <a:gd name="T32" fmla="*/ 139 w 169"/>
                <a:gd name="T33" fmla="*/ 145 h 304"/>
                <a:gd name="T34" fmla="*/ 146 w 169"/>
                <a:gd name="T35" fmla="*/ 160 h 304"/>
                <a:gd name="T36" fmla="*/ 154 w 169"/>
                <a:gd name="T37" fmla="*/ 185 h 304"/>
                <a:gd name="T38" fmla="*/ 169 w 169"/>
                <a:gd name="T39" fmla="*/ 220 h 304"/>
                <a:gd name="T40" fmla="*/ 141 w 169"/>
                <a:gd name="T41" fmla="*/ 269 h 304"/>
                <a:gd name="T42" fmla="*/ 129 w 169"/>
                <a:gd name="T43" fmla="*/ 280 h 304"/>
                <a:gd name="T44" fmla="*/ 118 w 169"/>
                <a:gd name="T45" fmla="*/ 282 h 304"/>
                <a:gd name="T46" fmla="*/ 107 w 169"/>
                <a:gd name="T47" fmla="*/ 286 h 304"/>
                <a:gd name="T48" fmla="*/ 101 w 169"/>
                <a:gd name="T49" fmla="*/ 286 h 304"/>
                <a:gd name="T50" fmla="*/ 94 w 169"/>
                <a:gd name="T51" fmla="*/ 289 h 304"/>
                <a:gd name="T52" fmla="*/ 70 w 169"/>
                <a:gd name="T53" fmla="*/ 299 h 304"/>
                <a:gd name="T54" fmla="*/ 60 w 169"/>
                <a:gd name="T55" fmla="*/ 303 h 304"/>
                <a:gd name="T56" fmla="*/ 55 w 169"/>
                <a:gd name="T57" fmla="*/ 289 h 304"/>
                <a:gd name="T58" fmla="*/ 42 w 169"/>
                <a:gd name="T59" fmla="*/ 286 h 304"/>
                <a:gd name="T60" fmla="*/ 30 w 169"/>
                <a:gd name="T61" fmla="*/ 280 h 304"/>
                <a:gd name="T62" fmla="*/ 34 w 169"/>
                <a:gd name="T63" fmla="*/ 258 h 304"/>
                <a:gd name="T64" fmla="*/ 27 w 169"/>
                <a:gd name="T65" fmla="*/ 241 h 304"/>
                <a:gd name="T66" fmla="*/ 25 w 169"/>
                <a:gd name="T67" fmla="*/ 228 h 304"/>
                <a:gd name="T68" fmla="*/ 25 w 169"/>
                <a:gd name="T69" fmla="*/ 215 h 304"/>
                <a:gd name="T70" fmla="*/ 32 w 169"/>
                <a:gd name="T71" fmla="*/ 213 h 304"/>
                <a:gd name="T72" fmla="*/ 38 w 169"/>
                <a:gd name="T73" fmla="*/ 202 h 304"/>
                <a:gd name="T74" fmla="*/ 49 w 169"/>
                <a:gd name="T75" fmla="*/ 200 h 304"/>
                <a:gd name="T76" fmla="*/ 51 w 169"/>
                <a:gd name="T77" fmla="*/ 185 h 304"/>
                <a:gd name="T78" fmla="*/ 62 w 169"/>
                <a:gd name="T79" fmla="*/ 174 h 304"/>
                <a:gd name="T80" fmla="*/ 79 w 169"/>
                <a:gd name="T81" fmla="*/ 164 h 304"/>
                <a:gd name="T82" fmla="*/ 75 w 169"/>
                <a:gd name="T83" fmla="*/ 153 h 304"/>
                <a:gd name="T84" fmla="*/ 62 w 169"/>
                <a:gd name="T85" fmla="*/ 138 h 304"/>
                <a:gd name="T86" fmla="*/ 49 w 169"/>
                <a:gd name="T87" fmla="*/ 123 h 304"/>
                <a:gd name="T88" fmla="*/ 47 w 169"/>
                <a:gd name="T89" fmla="*/ 97 h 304"/>
                <a:gd name="T90" fmla="*/ 42 w 169"/>
                <a:gd name="T91" fmla="*/ 80 h 304"/>
                <a:gd name="T92" fmla="*/ 36 w 169"/>
                <a:gd name="T93" fmla="*/ 61 h 304"/>
                <a:gd name="T94" fmla="*/ 25 w 169"/>
                <a:gd name="T95" fmla="*/ 52 h 304"/>
                <a:gd name="T96" fmla="*/ 0 w 169"/>
                <a:gd name="T97" fmla="*/ 35 h 304"/>
                <a:gd name="T98" fmla="*/ 8 w 169"/>
                <a:gd name="T99" fmla="*/ 28 h 304"/>
                <a:gd name="T100" fmla="*/ 34 w 169"/>
                <a:gd name="T101" fmla="*/ 48 h 304"/>
                <a:gd name="T102" fmla="*/ 57 w 169"/>
                <a:gd name="T103" fmla="*/ 43 h 304"/>
                <a:gd name="T104" fmla="*/ 66 w 169"/>
                <a:gd name="T105" fmla="*/ 31 h 304"/>
                <a:gd name="T106" fmla="*/ 70 w 169"/>
                <a:gd name="T107" fmla="*/ 7 h 304"/>
                <a:gd name="T108" fmla="*/ 83 w 169"/>
                <a:gd name="T109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9" h="304">
                  <a:moveTo>
                    <a:pt x="57" y="297"/>
                  </a:moveTo>
                  <a:lnTo>
                    <a:pt x="57" y="299"/>
                  </a:lnTo>
                  <a:lnTo>
                    <a:pt x="55" y="301"/>
                  </a:lnTo>
                  <a:lnTo>
                    <a:pt x="55" y="299"/>
                  </a:lnTo>
                  <a:lnTo>
                    <a:pt x="55" y="299"/>
                  </a:lnTo>
                  <a:lnTo>
                    <a:pt x="57" y="297"/>
                  </a:lnTo>
                  <a:close/>
                  <a:moveTo>
                    <a:pt x="53" y="293"/>
                  </a:moveTo>
                  <a:lnTo>
                    <a:pt x="53" y="293"/>
                  </a:lnTo>
                  <a:lnTo>
                    <a:pt x="53" y="295"/>
                  </a:lnTo>
                  <a:lnTo>
                    <a:pt x="53" y="295"/>
                  </a:lnTo>
                  <a:lnTo>
                    <a:pt x="51" y="295"/>
                  </a:lnTo>
                  <a:lnTo>
                    <a:pt x="53" y="293"/>
                  </a:lnTo>
                  <a:close/>
                  <a:moveTo>
                    <a:pt x="51" y="289"/>
                  </a:moveTo>
                  <a:lnTo>
                    <a:pt x="49" y="291"/>
                  </a:lnTo>
                  <a:lnTo>
                    <a:pt x="47" y="293"/>
                  </a:lnTo>
                  <a:lnTo>
                    <a:pt x="45" y="291"/>
                  </a:lnTo>
                  <a:lnTo>
                    <a:pt x="45" y="289"/>
                  </a:lnTo>
                  <a:lnTo>
                    <a:pt x="51" y="289"/>
                  </a:lnTo>
                  <a:close/>
                  <a:moveTo>
                    <a:pt x="12" y="286"/>
                  </a:moveTo>
                  <a:lnTo>
                    <a:pt x="17" y="289"/>
                  </a:lnTo>
                  <a:lnTo>
                    <a:pt x="17" y="291"/>
                  </a:lnTo>
                  <a:lnTo>
                    <a:pt x="15" y="291"/>
                  </a:lnTo>
                  <a:lnTo>
                    <a:pt x="14" y="293"/>
                  </a:lnTo>
                  <a:lnTo>
                    <a:pt x="15" y="295"/>
                  </a:lnTo>
                  <a:lnTo>
                    <a:pt x="19" y="295"/>
                  </a:lnTo>
                  <a:lnTo>
                    <a:pt x="19" y="299"/>
                  </a:lnTo>
                  <a:lnTo>
                    <a:pt x="17" y="299"/>
                  </a:lnTo>
                  <a:lnTo>
                    <a:pt x="14" y="297"/>
                  </a:lnTo>
                  <a:lnTo>
                    <a:pt x="12" y="295"/>
                  </a:lnTo>
                  <a:lnTo>
                    <a:pt x="10" y="293"/>
                  </a:lnTo>
                  <a:lnTo>
                    <a:pt x="6" y="291"/>
                  </a:lnTo>
                  <a:lnTo>
                    <a:pt x="8" y="291"/>
                  </a:lnTo>
                  <a:lnTo>
                    <a:pt x="12" y="291"/>
                  </a:lnTo>
                  <a:lnTo>
                    <a:pt x="14" y="289"/>
                  </a:lnTo>
                  <a:lnTo>
                    <a:pt x="10" y="289"/>
                  </a:lnTo>
                  <a:lnTo>
                    <a:pt x="10" y="286"/>
                  </a:lnTo>
                  <a:lnTo>
                    <a:pt x="12" y="286"/>
                  </a:lnTo>
                  <a:close/>
                  <a:moveTo>
                    <a:pt x="30" y="286"/>
                  </a:moveTo>
                  <a:lnTo>
                    <a:pt x="34" y="286"/>
                  </a:lnTo>
                  <a:lnTo>
                    <a:pt x="32" y="288"/>
                  </a:lnTo>
                  <a:lnTo>
                    <a:pt x="32" y="286"/>
                  </a:lnTo>
                  <a:lnTo>
                    <a:pt x="30" y="286"/>
                  </a:lnTo>
                  <a:lnTo>
                    <a:pt x="30" y="286"/>
                  </a:lnTo>
                  <a:close/>
                  <a:moveTo>
                    <a:pt x="38" y="284"/>
                  </a:moveTo>
                  <a:lnTo>
                    <a:pt x="42" y="288"/>
                  </a:lnTo>
                  <a:lnTo>
                    <a:pt x="40" y="288"/>
                  </a:lnTo>
                  <a:lnTo>
                    <a:pt x="38" y="288"/>
                  </a:lnTo>
                  <a:lnTo>
                    <a:pt x="38" y="284"/>
                  </a:lnTo>
                  <a:close/>
                  <a:moveTo>
                    <a:pt x="21" y="207"/>
                  </a:moveTo>
                  <a:lnTo>
                    <a:pt x="23" y="209"/>
                  </a:lnTo>
                  <a:lnTo>
                    <a:pt x="25" y="209"/>
                  </a:lnTo>
                  <a:lnTo>
                    <a:pt x="25" y="211"/>
                  </a:lnTo>
                  <a:lnTo>
                    <a:pt x="23" y="213"/>
                  </a:lnTo>
                  <a:lnTo>
                    <a:pt x="21" y="211"/>
                  </a:lnTo>
                  <a:lnTo>
                    <a:pt x="21" y="207"/>
                  </a:lnTo>
                  <a:close/>
                  <a:moveTo>
                    <a:pt x="23" y="203"/>
                  </a:moveTo>
                  <a:lnTo>
                    <a:pt x="25" y="205"/>
                  </a:lnTo>
                  <a:lnTo>
                    <a:pt x="25" y="207"/>
                  </a:lnTo>
                  <a:lnTo>
                    <a:pt x="23" y="205"/>
                  </a:lnTo>
                  <a:lnTo>
                    <a:pt x="23" y="203"/>
                  </a:lnTo>
                  <a:close/>
                  <a:moveTo>
                    <a:pt x="68" y="153"/>
                  </a:moveTo>
                  <a:lnTo>
                    <a:pt x="71" y="155"/>
                  </a:lnTo>
                  <a:lnTo>
                    <a:pt x="71" y="155"/>
                  </a:lnTo>
                  <a:lnTo>
                    <a:pt x="70" y="157"/>
                  </a:lnTo>
                  <a:lnTo>
                    <a:pt x="71" y="159"/>
                  </a:lnTo>
                  <a:lnTo>
                    <a:pt x="70" y="159"/>
                  </a:lnTo>
                  <a:lnTo>
                    <a:pt x="66" y="159"/>
                  </a:lnTo>
                  <a:lnTo>
                    <a:pt x="64" y="155"/>
                  </a:lnTo>
                  <a:lnTo>
                    <a:pt x="68" y="153"/>
                  </a:lnTo>
                  <a:close/>
                  <a:moveTo>
                    <a:pt x="90" y="0"/>
                  </a:moveTo>
                  <a:lnTo>
                    <a:pt x="94" y="1"/>
                  </a:lnTo>
                  <a:lnTo>
                    <a:pt x="98" y="7"/>
                  </a:lnTo>
                  <a:lnTo>
                    <a:pt x="100" y="9"/>
                  </a:lnTo>
                  <a:lnTo>
                    <a:pt x="103" y="11"/>
                  </a:lnTo>
                  <a:lnTo>
                    <a:pt x="109" y="11"/>
                  </a:lnTo>
                  <a:lnTo>
                    <a:pt x="111" y="15"/>
                  </a:lnTo>
                  <a:lnTo>
                    <a:pt x="113" y="18"/>
                  </a:lnTo>
                  <a:lnTo>
                    <a:pt x="113" y="20"/>
                  </a:lnTo>
                  <a:lnTo>
                    <a:pt x="111" y="26"/>
                  </a:lnTo>
                  <a:lnTo>
                    <a:pt x="111" y="33"/>
                  </a:lnTo>
                  <a:lnTo>
                    <a:pt x="105" y="35"/>
                  </a:lnTo>
                  <a:lnTo>
                    <a:pt x="103" y="37"/>
                  </a:lnTo>
                  <a:lnTo>
                    <a:pt x="105" y="37"/>
                  </a:lnTo>
                  <a:lnTo>
                    <a:pt x="105" y="43"/>
                  </a:lnTo>
                  <a:lnTo>
                    <a:pt x="103" y="48"/>
                  </a:lnTo>
                  <a:lnTo>
                    <a:pt x="107" y="50"/>
                  </a:lnTo>
                  <a:lnTo>
                    <a:pt x="109" y="58"/>
                  </a:lnTo>
                  <a:lnTo>
                    <a:pt x="111" y="58"/>
                  </a:lnTo>
                  <a:lnTo>
                    <a:pt x="116" y="61"/>
                  </a:lnTo>
                  <a:lnTo>
                    <a:pt x="118" y="65"/>
                  </a:lnTo>
                  <a:lnTo>
                    <a:pt x="120" y="69"/>
                  </a:lnTo>
                  <a:lnTo>
                    <a:pt x="128" y="73"/>
                  </a:lnTo>
                  <a:lnTo>
                    <a:pt x="129" y="74"/>
                  </a:lnTo>
                  <a:lnTo>
                    <a:pt x="128" y="80"/>
                  </a:lnTo>
                  <a:lnTo>
                    <a:pt x="126" y="86"/>
                  </a:lnTo>
                  <a:lnTo>
                    <a:pt x="122" y="93"/>
                  </a:lnTo>
                  <a:lnTo>
                    <a:pt x="126" y="99"/>
                  </a:lnTo>
                  <a:lnTo>
                    <a:pt x="128" y="102"/>
                  </a:lnTo>
                  <a:lnTo>
                    <a:pt x="135" y="116"/>
                  </a:lnTo>
                  <a:lnTo>
                    <a:pt x="143" y="132"/>
                  </a:lnTo>
                  <a:lnTo>
                    <a:pt x="139" y="134"/>
                  </a:lnTo>
                  <a:lnTo>
                    <a:pt x="139" y="145"/>
                  </a:lnTo>
                  <a:lnTo>
                    <a:pt x="139" y="147"/>
                  </a:lnTo>
                  <a:lnTo>
                    <a:pt x="143" y="149"/>
                  </a:lnTo>
                  <a:lnTo>
                    <a:pt x="139" y="151"/>
                  </a:lnTo>
                  <a:lnTo>
                    <a:pt x="139" y="157"/>
                  </a:lnTo>
                  <a:lnTo>
                    <a:pt x="141" y="160"/>
                  </a:lnTo>
                  <a:lnTo>
                    <a:pt x="146" y="160"/>
                  </a:lnTo>
                  <a:lnTo>
                    <a:pt x="146" y="164"/>
                  </a:lnTo>
                  <a:lnTo>
                    <a:pt x="146" y="166"/>
                  </a:lnTo>
                  <a:lnTo>
                    <a:pt x="146" y="172"/>
                  </a:lnTo>
                  <a:lnTo>
                    <a:pt x="148" y="175"/>
                  </a:lnTo>
                  <a:lnTo>
                    <a:pt x="154" y="179"/>
                  </a:lnTo>
                  <a:lnTo>
                    <a:pt x="154" y="185"/>
                  </a:lnTo>
                  <a:lnTo>
                    <a:pt x="150" y="188"/>
                  </a:lnTo>
                  <a:lnTo>
                    <a:pt x="148" y="194"/>
                  </a:lnTo>
                  <a:lnTo>
                    <a:pt x="158" y="205"/>
                  </a:lnTo>
                  <a:lnTo>
                    <a:pt x="161" y="205"/>
                  </a:lnTo>
                  <a:lnTo>
                    <a:pt x="169" y="215"/>
                  </a:lnTo>
                  <a:lnTo>
                    <a:pt x="169" y="220"/>
                  </a:lnTo>
                  <a:lnTo>
                    <a:pt x="165" y="232"/>
                  </a:lnTo>
                  <a:lnTo>
                    <a:pt x="158" y="243"/>
                  </a:lnTo>
                  <a:lnTo>
                    <a:pt x="154" y="252"/>
                  </a:lnTo>
                  <a:lnTo>
                    <a:pt x="150" y="258"/>
                  </a:lnTo>
                  <a:lnTo>
                    <a:pt x="144" y="267"/>
                  </a:lnTo>
                  <a:lnTo>
                    <a:pt x="141" y="269"/>
                  </a:lnTo>
                  <a:lnTo>
                    <a:pt x="133" y="276"/>
                  </a:lnTo>
                  <a:lnTo>
                    <a:pt x="133" y="280"/>
                  </a:lnTo>
                  <a:lnTo>
                    <a:pt x="133" y="282"/>
                  </a:lnTo>
                  <a:lnTo>
                    <a:pt x="133" y="284"/>
                  </a:lnTo>
                  <a:lnTo>
                    <a:pt x="129" y="282"/>
                  </a:lnTo>
                  <a:lnTo>
                    <a:pt x="129" y="280"/>
                  </a:lnTo>
                  <a:lnTo>
                    <a:pt x="126" y="280"/>
                  </a:lnTo>
                  <a:lnTo>
                    <a:pt x="126" y="280"/>
                  </a:lnTo>
                  <a:lnTo>
                    <a:pt x="126" y="282"/>
                  </a:lnTo>
                  <a:lnTo>
                    <a:pt x="126" y="284"/>
                  </a:lnTo>
                  <a:lnTo>
                    <a:pt x="120" y="286"/>
                  </a:lnTo>
                  <a:lnTo>
                    <a:pt x="118" y="282"/>
                  </a:lnTo>
                  <a:lnTo>
                    <a:pt x="115" y="284"/>
                  </a:lnTo>
                  <a:lnTo>
                    <a:pt x="111" y="286"/>
                  </a:lnTo>
                  <a:lnTo>
                    <a:pt x="111" y="284"/>
                  </a:lnTo>
                  <a:lnTo>
                    <a:pt x="109" y="284"/>
                  </a:lnTo>
                  <a:lnTo>
                    <a:pt x="109" y="286"/>
                  </a:lnTo>
                  <a:lnTo>
                    <a:pt x="107" y="286"/>
                  </a:lnTo>
                  <a:lnTo>
                    <a:pt x="105" y="282"/>
                  </a:lnTo>
                  <a:lnTo>
                    <a:pt x="103" y="286"/>
                  </a:lnTo>
                  <a:lnTo>
                    <a:pt x="101" y="284"/>
                  </a:lnTo>
                  <a:lnTo>
                    <a:pt x="101" y="282"/>
                  </a:lnTo>
                  <a:lnTo>
                    <a:pt x="100" y="282"/>
                  </a:lnTo>
                  <a:lnTo>
                    <a:pt x="101" y="286"/>
                  </a:lnTo>
                  <a:lnTo>
                    <a:pt x="100" y="286"/>
                  </a:lnTo>
                  <a:lnTo>
                    <a:pt x="98" y="289"/>
                  </a:lnTo>
                  <a:lnTo>
                    <a:pt x="96" y="289"/>
                  </a:lnTo>
                  <a:lnTo>
                    <a:pt x="98" y="286"/>
                  </a:lnTo>
                  <a:lnTo>
                    <a:pt x="96" y="286"/>
                  </a:lnTo>
                  <a:lnTo>
                    <a:pt x="94" y="289"/>
                  </a:lnTo>
                  <a:lnTo>
                    <a:pt x="90" y="289"/>
                  </a:lnTo>
                  <a:lnTo>
                    <a:pt x="86" y="288"/>
                  </a:lnTo>
                  <a:lnTo>
                    <a:pt x="86" y="289"/>
                  </a:lnTo>
                  <a:lnTo>
                    <a:pt x="79" y="295"/>
                  </a:lnTo>
                  <a:lnTo>
                    <a:pt x="75" y="295"/>
                  </a:lnTo>
                  <a:lnTo>
                    <a:pt x="70" y="299"/>
                  </a:lnTo>
                  <a:lnTo>
                    <a:pt x="68" y="299"/>
                  </a:lnTo>
                  <a:lnTo>
                    <a:pt x="66" y="301"/>
                  </a:lnTo>
                  <a:lnTo>
                    <a:pt x="64" y="297"/>
                  </a:lnTo>
                  <a:lnTo>
                    <a:pt x="62" y="299"/>
                  </a:lnTo>
                  <a:lnTo>
                    <a:pt x="60" y="304"/>
                  </a:lnTo>
                  <a:lnTo>
                    <a:pt x="60" y="303"/>
                  </a:lnTo>
                  <a:lnTo>
                    <a:pt x="60" y="299"/>
                  </a:lnTo>
                  <a:lnTo>
                    <a:pt x="60" y="297"/>
                  </a:lnTo>
                  <a:lnTo>
                    <a:pt x="57" y="291"/>
                  </a:lnTo>
                  <a:lnTo>
                    <a:pt x="58" y="289"/>
                  </a:lnTo>
                  <a:lnTo>
                    <a:pt x="58" y="286"/>
                  </a:lnTo>
                  <a:lnTo>
                    <a:pt x="55" y="289"/>
                  </a:lnTo>
                  <a:lnTo>
                    <a:pt x="53" y="289"/>
                  </a:lnTo>
                  <a:lnTo>
                    <a:pt x="53" y="288"/>
                  </a:lnTo>
                  <a:lnTo>
                    <a:pt x="51" y="286"/>
                  </a:lnTo>
                  <a:lnTo>
                    <a:pt x="47" y="288"/>
                  </a:lnTo>
                  <a:lnTo>
                    <a:pt x="45" y="284"/>
                  </a:lnTo>
                  <a:lnTo>
                    <a:pt x="42" y="286"/>
                  </a:lnTo>
                  <a:lnTo>
                    <a:pt x="38" y="280"/>
                  </a:lnTo>
                  <a:lnTo>
                    <a:pt x="38" y="284"/>
                  </a:lnTo>
                  <a:lnTo>
                    <a:pt x="36" y="282"/>
                  </a:lnTo>
                  <a:lnTo>
                    <a:pt x="32" y="284"/>
                  </a:lnTo>
                  <a:lnTo>
                    <a:pt x="30" y="282"/>
                  </a:lnTo>
                  <a:lnTo>
                    <a:pt x="30" y="280"/>
                  </a:lnTo>
                  <a:lnTo>
                    <a:pt x="32" y="276"/>
                  </a:lnTo>
                  <a:lnTo>
                    <a:pt x="30" y="273"/>
                  </a:lnTo>
                  <a:lnTo>
                    <a:pt x="30" y="267"/>
                  </a:lnTo>
                  <a:lnTo>
                    <a:pt x="32" y="265"/>
                  </a:lnTo>
                  <a:lnTo>
                    <a:pt x="30" y="260"/>
                  </a:lnTo>
                  <a:lnTo>
                    <a:pt x="34" y="258"/>
                  </a:lnTo>
                  <a:lnTo>
                    <a:pt x="30" y="254"/>
                  </a:lnTo>
                  <a:lnTo>
                    <a:pt x="32" y="252"/>
                  </a:lnTo>
                  <a:lnTo>
                    <a:pt x="30" y="250"/>
                  </a:lnTo>
                  <a:lnTo>
                    <a:pt x="27" y="245"/>
                  </a:lnTo>
                  <a:lnTo>
                    <a:pt x="28" y="245"/>
                  </a:lnTo>
                  <a:lnTo>
                    <a:pt x="27" y="241"/>
                  </a:lnTo>
                  <a:lnTo>
                    <a:pt x="27" y="239"/>
                  </a:lnTo>
                  <a:lnTo>
                    <a:pt x="28" y="235"/>
                  </a:lnTo>
                  <a:lnTo>
                    <a:pt x="27" y="233"/>
                  </a:lnTo>
                  <a:lnTo>
                    <a:pt x="25" y="233"/>
                  </a:lnTo>
                  <a:lnTo>
                    <a:pt x="23" y="232"/>
                  </a:lnTo>
                  <a:lnTo>
                    <a:pt x="25" y="228"/>
                  </a:lnTo>
                  <a:lnTo>
                    <a:pt x="23" y="228"/>
                  </a:lnTo>
                  <a:lnTo>
                    <a:pt x="23" y="224"/>
                  </a:lnTo>
                  <a:lnTo>
                    <a:pt x="25" y="222"/>
                  </a:lnTo>
                  <a:lnTo>
                    <a:pt x="25" y="222"/>
                  </a:lnTo>
                  <a:lnTo>
                    <a:pt x="27" y="218"/>
                  </a:lnTo>
                  <a:lnTo>
                    <a:pt x="25" y="215"/>
                  </a:lnTo>
                  <a:lnTo>
                    <a:pt x="27" y="213"/>
                  </a:lnTo>
                  <a:lnTo>
                    <a:pt x="27" y="211"/>
                  </a:lnTo>
                  <a:lnTo>
                    <a:pt x="28" y="209"/>
                  </a:lnTo>
                  <a:lnTo>
                    <a:pt x="30" y="211"/>
                  </a:lnTo>
                  <a:lnTo>
                    <a:pt x="32" y="211"/>
                  </a:lnTo>
                  <a:lnTo>
                    <a:pt x="32" y="213"/>
                  </a:lnTo>
                  <a:lnTo>
                    <a:pt x="36" y="211"/>
                  </a:lnTo>
                  <a:lnTo>
                    <a:pt x="38" y="209"/>
                  </a:lnTo>
                  <a:lnTo>
                    <a:pt x="40" y="207"/>
                  </a:lnTo>
                  <a:lnTo>
                    <a:pt x="40" y="205"/>
                  </a:lnTo>
                  <a:lnTo>
                    <a:pt x="36" y="203"/>
                  </a:lnTo>
                  <a:lnTo>
                    <a:pt x="38" y="202"/>
                  </a:lnTo>
                  <a:lnTo>
                    <a:pt x="40" y="202"/>
                  </a:lnTo>
                  <a:lnTo>
                    <a:pt x="40" y="202"/>
                  </a:lnTo>
                  <a:lnTo>
                    <a:pt x="42" y="198"/>
                  </a:lnTo>
                  <a:lnTo>
                    <a:pt x="43" y="196"/>
                  </a:lnTo>
                  <a:lnTo>
                    <a:pt x="43" y="198"/>
                  </a:lnTo>
                  <a:lnTo>
                    <a:pt x="49" y="200"/>
                  </a:lnTo>
                  <a:lnTo>
                    <a:pt x="45" y="198"/>
                  </a:lnTo>
                  <a:lnTo>
                    <a:pt x="45" y="194"/>
                  </a:lnTo>
                  <a:lnTo>
                    <a:pt x="47" y="190"/>
                  </a:lnTo>
                  <a:lnTo>
                    <a:pt x="51" y="190"/>
                  </a:lnTo>
                  <a:lnTo>
                    <a:pt x="51" y="187"/>
                  </a:lnTo>
                  <a:lnTo>
                    <a:pt x="51" y="185"/>
                  </a:lnTo>
                  <a:lnTo>
                    <a:pt x="51" y="183"/>
                  </a:lnTo>
                  <a:lnTo>
                    <a:pt x="53" y="185"/>
                  </a:lnTo>
                  <a:lnTo>
                    <a:pt x="55" y="185"/>
                  </a:lnTo>
                  <a:lnTo>
                    <a:pt x="55" y="179"/>
                  </a:lnTo>
                  <a:lnTo>
                    <a:pt x="60" y="174"/>
                  </a:lnTo>
                  <a:lnTo>
                    <a:pt x="62" y="174"/>
                  </a:lnTo>
                  <a:lnTo>
                    <a:pt x="62" y="170"/>
                  </a:lnTo>
                  <a:lnTo>
                    <a:pt x="64" y="168"/>
                  </a:lnTo>
                  <a:lnTo>
                    <a:pt x="64" y="164"/>
                  </a:lnTo>
                  <a:lnTo>
                    <a:pt x="70" y="162"/>
                  </a:lnTo>
                  <a:lnTo>
                    <a:pt x="73" y="162"/>
                  </a:lnTo>
                  <a:lnTo>
                    <a:pt x="79" y="164"/>
                  </a:lnTo>
                  <a:lnTo>
                    <a:pt x="77" y="162"/>
                  </a:lnTo>
                  <a:lnTo>
                    <a:pt x="73" y="159"/>
                  </a:lnTo>
                  <a:lnTo>
                    <a:pt x="75" y="159"/>
                  </a:lnTo>
                  <a:lnTo>
                    <a:pt x="79" y="159"/>
                  </a:lnTo>
                  <a:lnTo>
                    <a:pt x="73" y="155"/>
                  </a:lnTo>
                  <a:lnTo>
                    <a:pt x="75" y="153"/>
                  </a:lnTo>
                  <a:lnTo>
                    <a:pt x="75" y="147"/>
                  </a:lnTo>
                  <a:lnTo>
                    <a:pt x="73" y="145"/>
                  </a:lnTo>
                  <a:lnTo>
                    <a:pt x="75" y="145"/>
                  </a:lnTo>
                  <a:lnTo>
                    <a:pt x="71" y="140"/>
                  </a:lnTo>
                  <a:lnTo>
                    <a:pt x="64" y="140"/>
                  </a:lnTo>
                  <a:lnTo>
                    <a:pt x="62" y="138"/>
                  </a:lnTo>
                  <a:lnTo>
                    <a:pt x="58" y="138"/>
                  </a:lnTo>
                  <a:lnTo>
                    <a:pt x="57" y="136"/>
                  </a:lnTo>
                  <a:lnTo>
                    <a:pt x="57" y="132"/>
                  </a:lnTo>
                  <a:lnTo>
                    <a:pt x="55" y="131"/>
                  </a:lnTo>
                  <a:lnTo>
                    <a:pt x="53" y="125"/>
                  </a:lnTo>
                  <a:lnTo>
                    <a:pt x="49" y="123"/>
                  </a:lnTo>
                  <a:lnTo>
                    <a:pt x="47" y="117"/>
                  </a:lnTo>
                  <a:lnTo>
                    <a:pt x="49" y="116"/>
                  </a:lnTo>
                  <a:lnTo>
                    <a:pt x="49" y="110"/>
                  </a:lnTo>
                  <a:lnTo>
                    <a:pt x="47" y="106"/>
                  </a:lnTo>
                  <a:lnTo>
                    <a:pt x="49" y="104"/>
                  </a:lnTo>
                  <a:lnTo>
                    <a:pt x="47" y="97"/>
                  </a:lnTo>
                  <a:lnTo>
                    <a:pt x="45" y="95"/>
                  </a:lnTo>
                  <a:lnTo>
                    <a:pt x="45" y="89"/>
                  </a:lnTo>
                  <a:lnTo>
                    <a:pt x="47" y="88"/>
                  </a:lnTo>
                  <a:lnTo>
                    <a:pt x="45" y="84"/>
                  </a:lnTo>
                  <a:lnTo>
                    <a:pt x="42" y="84"/>
                  </a:lnTo>
                  <a:lnTo>
                    <a:pt x="42" y="80"/>
                  </a:lnTo>
                  <a:lnTo>
                    <a:pt x="42" y="76"/>
                  </a:lnTo>
                  <a:lnTo>
                    <a:pt x="42" y="71"/>
                  </a:lnTo>
                  <a:lnTo>
                    <a:pt x="43" y="69"/>
                  </a:lnTo>
                  <a:lnTo>
                    <a:pt x="42" y="65"/>
                  </a:lnTo>
                  <a:lnTo>
                    <a:pt x="40" y="65"/>
                  </a:lnTo>
                  <a:lnTo>
                    <a:pt x="36" y="61"/>
                  </a:lnTo>
                  <a:lnTo>
                    <a:pt x="34" y="61"/>
                  </a:lnTo>
                  <a:lnTo>
                    <a:pt x="34" y="61"/>
                  </a:lnTo>
                  <a:lnTo>
                    <a:pt x="32" y="59"/>
                  </a:lnTo>
                  <a:lnTo>
                    <a:pt x="28" y="54"/>
                  </a:lnTo>
                  <a:lnTo>
                    <a:pt x="27" y="54"/>
                  </a:lnTo>
                  <a:lnTo>
                    <a:pt x="25" y="52"/>
                  </a:lnTo>
                  <a:lnTo>
                    <a:pt x="17" y="52"/>
                  </a:lnTo>
                  <a:lnTo>
                    <a:pt x="14" y="48"/>
                  </a:lnTo>
                  <a:lnTo>
                    <a:pt x="6" y="43"/>
                  </a:lnTo>
                  <a:lnTo>
                    <a:pt x="2" y="39"/>
                  </a:lnTo>
                  <a:lnTo>
                    <a:pt x="0" y="37"/>
                  </a:lnTo>
                  <a:lnTo>
                    <a:pt x="0" y="35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2" y="33"/>
                  </a:lnTo>
                  <a:lnTo>
                    <a:pt x="2" y="30"/>
                  </a:lnTo>
                  <a:lnTo>
                    <a:pt x="4" y="28"/>
                  </a:lnTo>
                  <a:lnTo>
                    <a:pt x="8" y="28"/>
                  </a:lnTo>
                  <a:lnTo>
                    <a:pt x="10" y="31"/>
                  </a:lnTo>
                  <a:lnTo>
                    <a:pt x="17" y="37"/>
                  </a:lnTo>
                  <a:lnTo>
                    <a:pt x="19" y="41"/>
                  </a:lnTo>
                  <a:lnTo>
                    <a:pt x="21" y="44"/>
                  </a:lnTo>
                  <a:lnTo>
                    <a:pt x="27" y="46"/>
                  </a:lnTo>
                  <a:lnTo>
                    <a:pt x="34" y="48"/>
                  </a:lnTo>
                  <a:lnTo>
                    <a:pt x="38" y="43"/>
                  </a:lnTo>
                  <a:lnTo>
                    <a:pt x="42" y="41"/>
                  </a:lnTo>
                  <a:lnTo>
                    <a:pt x="45" y="41"/>
                  </a:lnTo>
                  <a:lnTo>
                    <a:pt x="51" y="44"/>
                  </a:lnTo>
                  <a:lnTo>
                    <a:pt x="55" y="46"/>
                  </a:lnTo>
                  <a:lnTo>
                    <a:pt x="57" y="43"/>
                  </a:lnTo>
                  <a:lnTo>
                    <a:pt x="58" y="41"/>
                  </a:lnTo>
                  <a:lnTo>
                    <a:pt x="60" y="39"/>
                  </a:lnTo>
                  <a:lnTo>
                    <a:pt x="64" y="39"/>
                  </a:lnTo>
                  <a:lnTo>
                    <a:pt x="66" y="37"/>
                  </a:lnTo>
                  <a:lnTo>
                    <a:pt x="68" y="33"/>
                  </a:lnTo>
                  <a:lnTo>
                    <a:pt x="66" y="31"/>
                  </a:lnTo>
                  <a:lnTo>
                    <a:pt x="66" y="26"/>
                  </a:lnTo>
                  <a:lnTo>
                    <a:pt x="66" y="18"/>
                  </a:lnTo>
                  <a:lnTo>
                    <a:pt x="68" y="15"/>
                  </a:lnTo>
                  <a:lnTo>
                    <a:pt x="66" y="13"/>
                  </a:lnTo>
                  <a:lnTo>
                    <a:pt x="68" y="11"/>
                  </a:lnTo>
                  <a:lnTo>
                    <a:pt x="70" y="7"/>
                  </a:lnTo>
                  <a:lnTo>
                    <a:pt x="70" y="5"/>
                  </a:lnTo>
                  <a:lnTo>
                    <a:pt x="73" y="3"/>
                  </a:lnTo>
                  <a:lnTo>
                    <a:pt x="77" y="5"/>
                  </a:lnTo>
                  <a:lnTo>
                    <a:pt x="81" y="3"/>
                  </a:lnTo>
                  <a:lnTo>
                    <a:pt x="81" y="3"/>
                  </a:lnTo>
                  <a:lnTo>
                    <a:pt x="83" y="0"/>
                  </a:lnTo>
                  <a:lnTo>
                    <a:pt x="9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74">
              <a:extLst>
                <a:ext uri="{FF2B5EF4-FFF2-40B4-BE49-F238E27FC236}">
                  <a16:creationId xmlns:a16="http://schemas.microsoft.com/office/drawing/2014/main" id="{2B6797D2-823E-48E2-9EF0-F6710D4625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10240" y="5685296"/>
              <a:ext cx="403316" cy="263032"/>
            </a:xfrm>
            <a:custGeom>
              <a:avLst/>
              <a:gdLst>
                <a:gd name="T0" fmla="*/ 12 w 92"/>
                <a:gd name="T1" fmla="*/ 30 h 60"/>
                <a:gd name="T2" fmla="*/ 19 w 92"/>
                <a:gd name="T3" fmla="*/ 34 h 60"/>
                <a:gd name="T4" fmla="*/ 21 w 92"/>
                <a:gd name="T5" fmla="*/ 36 h 60"/>
                <a:gd name="T6" fmla="*/ 17 w 92"/>
                <a:gd name="T7" fmla="*/ 36 h 60"/>
                <a:gd name="T8" fmla="*/ 13 w 92"/>
                <a:gd name="T9" fmla="*/ 41 h 60"/>
                <a:gd name="T10" fmla="*/ 8 w 92"/>
                <a:gd name="T11" fmla="*/ 45 h 60"/>
                <a:gd name="T12" fmla="*/ 4 w 92"/>
                <a:gd name="T13" fmla="*/ 51 h 60"/>
                <a:gd name="T14" fmla="*/ 4 w 92"/>
                <a:gd name="T15" fmla="*/ 45 h 60"/>
                <a:gd name="T16" fmla="*/ 6 w 92"/>
                <a:gd name="T17" fmla="*/ 43 h 60"/>
                <a:gd name="T18" fmla="*/ 2 w 92"/>
                <a:gd name="T19" fmla="*/ 40 h 60"/>
                <a:gd name="T20" fmla="*/ 4 w 92"/>
                <a:gd name="T21" fmla="*/ 36 h 60"/>
                <a:gd name="T22" fmla="*/ 0 w 92"/>
                <a:gd name="T23" fmla="*/ 34 h 60"/>
                <a:gd name="T24" fmla="*/ 2 w 92"/>
                <a:gd name="T25" fmla="*/ 32 h 60"/>
                <a:gd name="T26" fmla="*/ 6 w 92"/>
                <a:gd name="T27" fmla="*/ 34 h 60"/>
                <a:gd name="T28" fmla="*/ 8 w 92"/>
                <a:gd name="T29" fmla="*/ 32 h 60"/>
                <a:gd name="T30" fmla="*/ 17 w 92"/>
                <a:gd name="T31" fmla="*/ 28 h 60"/>
                <a:gd name="T32" fmla="*/ 23 w 92"/>
                <a:gd name="T33" fmla="*/ 32 h 60"/>
                <a:gd name="T34" fmla="*/ 17 w 92"/>
                <a:gd name="T35" fmla="*/ 30 h 60"/>
                <a:gd name="T36" fmla="*/ 21 w 92"/>
                <a:gd name="T37" fmla="*/ 19 h 60"/>
                <a:gd name="T38" fmla="*/ 19 w 92"/>
                <a:gd name="T39" fmla="*/ 21 h 60"/>
                <a:gd name="T40" fmla="*/ 21 w 92"/>
                <a:gd name="T41" fmla="*/ 19 h 60"/>
                <a:gd name="T42" fmla="*/ 12 w 92"/>
                <a:gd name="T43" fmla="*/ 19 h 60"/>
                <a:gd name="T44" fmla="*/ 17 w 92"/>
                <a:gd name="T45" fmla="*/ 21 h 60"/>
                <a:gd name="T46" fmla="*/ 15 w 92"/>
                <a:gd name="T47" fmla="*/ 25 h 60"/>
                <a:gd name="T48" fmla="*/ 12 w 92"/>
                <a:gd name="T49" fmla="*/ 28 h 60"/>
                <a:gd name="T50" fmla="*/ 8 w 92"/>
                <a:gd name="T51" fmla="*/ 25 h 60"/>
                <a:gd name="T52" fmla="*/ 2 w 92"/>
                <a:gd name="T53" fmla="*/ 25 h 60"/>
                <a:gd name="T54" fmla="*/ 10 w 92"/>
                <a:gd name="T55" fmla="*/ 21 h 60"/>
                <a:gd name="T56" fmla="*/ 53 w 92"/>
                <a:gd name="T57" fmla="*/ 0 h 60"/>
                <a:gd name="T58" fmla="*/ 60 w 92"/>
                <a:gd name="T59" fmla="*/ 2 h 60"/>
                <a:gd name="T60" fmla="*/ 70 w 92"/>
                <a:gd name="T61" fmla="*/ 4 h 60"/>
                <a:gd name="T62" fmla="*/ 88 w 92"/>
                <a:gd name="T63" fmla="*/ 8 h 60"/>
                <a:gd name="T64" fmla="*/ 90 w 92"/>
                <a:gd name="T65" fmla="*/ 8 h 60"/>
                <a:gd name="T66" fmla="*/ 90 w 92"/>
                <a:gd name="T67" fmla="*/ 10 h 60"/>
                <a:gd name="T68" fmla="*/ 86 w 92"/>
                <a:gd name="T69" fmla="*/ 19 h 60"/>
                <a:gd name="T70" fmla="*/ 83 w 92"/>
                <a:gd name="T71" fmla="*/ 32 h 60"/>
                <a:gd name="T72" fmla="*/ 92 w 92"/>
                <a:gd name="T73" fmla="*/ 51 h 60"/>
                <a:gd name="T74" fmla="*/ 88 w 92"/>
                <a:gd name="T75" fmla="*/ 56 h 60"/>
                <a:gd name="T76" fmla="*/ 81 w 92"/>
                <a:gd name="T77" fmla="*/ 58 h 60"/>
                <a:gd name="T78" fmla="*/ 73 w 92"/>
                <a:gd name="T79" fmla="*/ 58 h 60"/>
                <a:gd name="T80" fmla="*/ 68 w 92"/>
                <a:gd name="T81" fmla="*/ 53 h 60"/>
                <a:gd name="T82" fmla="*/ 60 w 92"/>
                <a:gd name="T83" fmla="*/ 49 h 60"/>
                <a:gd name="T84" fmla="*/ 56 w 92"/>
                <a:gd name="T85" fmla="*/ 43 h 60"/>
                <a:gd name="T86" fmla="*/ 55 w 92"/>
                <a:gd name="T87" fmla="*/ 47 h 60"/>
                <a:gd name="T88" fmla="*/ 45 w 92"/>
                <a:gd name="T89" fmla="*/ 45 h 60"/>
                <a:gd name="T90" fmla="*/ 38 w 92"/>
                <a:gd name="T91" fmla="*/ 49 h 60"/>
                <a:gd name="T92" fmla="*/ 40 w 92"/>
                <a:gd name="T93" fmla="*/ 38 h 60"/>
                <a:gd name="T94" fmla="*/ 36 w 92"/>
                <a:gd name="T95" fmla="*/ 38 h 60"/>
                <a:gd name="T96" fmla="*/ 34 w 92"/>
                <a:gd name="T97" fmla="*/ 41 h 60"/>
                <a:gd name="T98" fmla="*/ 26 w 92"/>
                <a:gd name="T99" fmla="*/ 32 h 60"/>
                <a:gd name="T100" fmla="*/ 28 w 92"/>
                <a:gd name="T101" fmla="*/ 28 h 60"/>
                <a:gd name="T102" fmla="*/ 26 w 92"/>
                <a:gd name="T103" fmla="*/ 26 h 60"/>
                <a:gd name="T104" fmla="*/ 23 w 92"/>
                <a:gd name="T105" fmla="*/ 26 h 60"/>
                <a:gd name="T106" fmla="*/ 25 w 92"/>
                <a:gd name="T107" fmla="*/ 12 h 60"/>
                <a:gd name="T108" fmla="*/ 32 w 92"/>
                <a:gd name="T109" fmla="*/ 10 h 60"/>
                <a:gd name="T110" fmla="*/ 38 w 92"/>
                <a:gd name="T111" fmla="*/ 6 h 60"/>
                <a:gd name="T112" fmla="*/ 41 w 92"/>
                <a:gd name="T113" fmla="*/ 4 h 60"/>
                <a:gd name="T114" fmla="*/ 47 w 92"/>
                <a:gd name="T115" fmla="*/ 6 h 60"/>
                <a:gd name="T116" fmla="*/ 53 w 92"/>
                <a:gd name="T117" fmla="*/ 4 h 60"/>
                <a:gd name="T118" fmla="*/ 51 w 92"/>
                <a:gd name="T119" fmla="*/ 2 h 60"/>
                <a:gd name="T120" fmla="*/ 53 w 92"/>
                <a:gd name="T12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2" h="60">
                  <a:moveTo>
                    <a:pt x="10" y="30"/>
                  </a:moveTo>
                  <a:lnTo>
                    <a:pt x="12" y="30"/>
                  </a:lnTo>
                  <a:lnTo>
                    <a:pt x="15" y="32"/>
                  </a:lnTo>
                  <a:lnTo>
                    <a:pt x="19" y="34"/>
                  </a:lnTo>
                  <a:lnTo>
                    <a:pt x="21" y="34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17" y="36"/>
                  </a:lnTo>
                  <a:lnTo>
                    <a:pt x="15" y="38"/>
                  </a:lnTo>
                  <a:lnTo>
                    <a:pt x="13" y="41"/>
                  </a:lnTo>
                  <a:lnTo>
                    <a:pt x="10" y="41"/>
                  </a:lnTo>
                  <a:lnTo>
                    <a:pt x="8" y="45"/>
                  </a:lnTo>
                  <a:lnTo>
                    <a:pt x="8" y="47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4" y="45"/>
                  </a:lnTo>
                  <a:lnTo>
                    <a:pt x="6" y="45"/>
                  </a:lnTo>
                  <a:lnTo>
                    <a:pt x="6" y="43"/>
                  </a:lnTo>
                  <a:lnTo>
                    <a:pt x="4" y="40"/>
                  </a:lnTo>
                  <a:lnTo>
                    <a:pt x="2" y="40"/>
                  </a:lnTo>
                  <a:lnTo>
                    <a:pt x="2" y="38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0" y="34"/>
                  </a:lnTo>
                  <a:lnTo>
                    <a:pt x="2" y="34"/>
                  </a:lnTo>
                  <a:lnTo>
                    <a:pt x="2" y="32"/>
                  </a:lnTo>
                  <a:lnTo>
                    <a:pt x="4" y="32"/>
                  </a:lnTo>
                  <a:lnTo>
                    <a:pt x="6" y="34"/>
                  </a:lnTo>
                  <a:lnTo>
                    <a:pt x="6" y="32"/>
                  </a:lnTo>
                  <a:lnTo>
                    <a:pt x="8" y="32"/>
                  </a:lnTo>
                  <a:lnTo>
                    <a:pt x="10" y="30"/>
                  </a:lnTo>
                  <a:close/>
                  <a:moveTo>
                    <a:pt x="17" y="28"/>
                  </a:moveTo>
                  <a:lnTo>
                    <a:pt x="23" y="28"/>
                  </a:lnTo>
                  <a:lnTo>
                    <a:pt x="23" y="32"/>
                  </a:lnTo>
                  <a:lnTo>
                    <a:pt x="23" y="34"/>
                  </a:lnTo>
                  <a:lnTo>
                    <a:pt x="17" y="30"/>
                  </a:lnTo>
                  <a:lnTo>
                    <a:pt x="17" y="28"/>
                  </a:lnTo>
                  <a:close/>
                  <a:moveTo>
                    <a:pt x="21" y="19"/>
                  </a:moveTo>
                  <a:lnTo>
                    <a:pt x="21" y="21"/>
                  </a:lnTo>
                  <a:lnTo>
                    <a:pt x="19" y="21"/>
                  </a:lnTo>
                  <a:lnTo>
                    <a:pt x="17" y="19"/>
                  </a:lnTo>
                  <a:lnTo>
                    <a:pt x="21" y="19"/>
                  </a:lnTo>
                  <a:close/>
                  <a:moveTo>
                    <a:pt x="10" y="19"/>
                  </a:moveTo>
                  <a:lnTo>
                    <a:pt x="12" y="19"/>
                  </a:lnTo>
                  <a:lnTo>
                    <a:pt x="13" y="21"/>
                  </a:lnTo>
                  <a:lnTo>
                    <a:pt x="17" y="21"/>
                  </a:lnTo>
                  <a:lnTo>
                    <a:pt x="17" y="25"/>
                  </a:lnTo>
                  <a:lnTo>
                    <a:pt x="15" y="25"/>
                  </a:lnTo>
                  <a:lnTo>
                    <a:pt x="13" y="26"/>
                  </a:lnTo>
                  <a:lnTo>
                    <a:pt x="12" y="28"/>
                  </a:lnTo>
                  <a:lnTo>
                    <a:pt x="10" y="25"/>
                  </a:lnTo>
                  <a:lnTo>
                    <a:pt x="8" y="25"/>
                  </a:lnTo>
                  <a:lnTo>
                    <a:pt x="4" y="26"/>
                  </a:lnTo>
                  <a:lnTo>
                    <a:pt x="2" y="25"/>
                  </a:lnTo>
                  <a:lnTo>
                    <a:pt x="8" y="23"/>
                  </a:lnTo>
                  <a:lnTo>
                    <a:pt x="10" y="21"/>
                  </a:lnTo>
                  <a:lnTo>
                    <a:pt x="10" y="19"/>
                  </a:lnTo>
                  <a:close/>
                  <a:moveTo>
                    <a:pt x="53" y="0"/>
                  </a:moveTo>
                  <a:lnTo>
                    <a:pt x="56" y="2"/>
                  </a:lnTo>
                  <a:lnTo>
                    <a:pt x="60" y="2"/>
                  </a:lnTo>
                  <a:lnTo>
                    <a:pt x="62" y="4"/>
                  </a:lnTo>
                  <a:lnTo>
                    <a:pt x="70" y="4"/>
                  </a:lnTo>
                  <a:lnTo>
                    <a:pt x="75" y="8"/>
                  </a:lnTo>
                  <a:lnTo>
                    <a:pt x="88" y="8"/>
                  </a:lnTo>
                  <a:lnTo>
                    <a:pt x="88" y="6"/>
                  </a:lnTo>
                  <a:lnTo>
                    <a:pt x="90" y="8"/>
                  </a:lnTo>
                  <a:lnTo>
                    <a:pt x="90" y="10"/>
                  </a:lnTo>
                  <a:lnTo>
                    <a:pt x="90" y="10"/>
                  </a:lnTo>
                  <a:lnTo>
                    <a:pt x="88" y="13"/>
                  </a:lnTo>
                  <a:lnTo>
                    <a:pt x="86" y="19"/>
                  </a:lnTo>
                  <a:lnTo>
                    <a:pt x="84" y="19"/>
                  </a:lnTo>
                  <a:lnTo>
                    <a:pt x="83" y="32"/>
                  </a:lnTo>
                  <a:lnTo>
                    <a:pt x="92" y="47"/>
                  </a:lnTo>
                  <a:lnTo>
                    <a:pt x="92" y="51"/>
                  </a:lnTo>
                  <a:lnTo>
                    <a:pt x="88" y="53"/>
                  </a:lnTo>
                  <a:lnTo>
                    <a:pt x="88" y="56"/>
                  </a:lnTo>
                  <a:lnTo>
                    <a:pt x="86" y="60"/>
                  </a:lnTo>
                  <a:lnTo>
                    <a:pt x="81" y="58"/>
                  </a:lnTo>
                  <a:lnTo>
                    <a:pt x="75" y="60"/>
                  </a:lnTo>
                  <a:lnTo>
                    <a:pt x="73" y="58"/>
                  </a:lnTo>
                  <a:lnTo>
                    <a:pt x="70" y="56"/>
                  </a:lnTo>
                  <a:lnTo>
                    <a:pt x="68" y="53"/>
                  </a:lnTo>
                  <a:lnTo>
                    <a:pt x="62" y="49"/>
                  </a:lnTo>
                  <a:lnTo>
                    <a:pt x="60" y="49"/>
                  </a:lnTo>
                  <a:lnTo>
                    <a:pt x="60" y="45"/>
                  </a:lnTo>
                  <a:lnTo>
                    <a:pt x="56" y="43"/>
                  </a:lnTo>
                  <a:lnTo>
                    <a:pt x="56" y="47"/>
                  </a:lnTo>
                  <a:lnTo>
                    <a:pt x="55" y="47"/>
                  </a:lnTo>
                  <a:lnTo>
                    <a:pt x="49" y="43"/>
                  </a:lnTo>
                  <a:lnTo>
                    <a:pt x="45" y="45"/>
                  </a:lnTo>
                  <a:lnTo>
                    <a:pt x="40" y="49"/>
                  </a:lnTo>
                  <a:lnTo>
                    <a:pt x="38" y="49"/>
                  </a:lnTo>
                  <a:lnTo>
                    <a:pt x="38" y="47"/>
                  </a:lnTo>
                  <a:lnTo>
                    <a:pt x="40" y="38"/>
                  </a:lnTo>
                  <a:lnTo>
                    <a:pt x="40" y="36"/>
                  </a:lnTo>
                  <a:lnTo>
                    <a:pt x="36" y="38"/>
                  </a:lnTo>
                  <a:lnTo>
                    <a:pt x="36" y="41"/>
                  </a:lnTo>
                  <a:lnTo>
                    <a:pt x="34" y="41"/>
                  </a:lnTo>
                  <a:lnTo>
                    <a:pt x="28" y="38"/>
                  </a:lnTo>
                  <a:lnTo>
                    <a:pt x="26" y="32"/>
                  </a:lnTo>
                  <a:lnTo>
                    <a:pt x="26" y="28"/>
                  </a:lnTo>
                  <a:lnTo>
                    <a:pt x="28" y="28"/>
                  </a:lnTo>
                  <a:lnTo>
                    <a:pt x="30" y="26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3" y="26"/>
                  </a:lnTo>
                  <a:lnTo>
                    <a:pt x="23" y="15"/>
                  </a:lnTo>
                  <a:lnTo>
                    <a:pt x="25" y="12"/>
                  </a:lnTo>
                  <a:lnTo>
                    <a:pt x="30" y="10"/>
                  </a:lnTo>
                  <a:lnTo>
                    <a:pt x="32" y="10"/>
                  </a:lnTo>
                  <a:lnTo>
                    <a:pt x="34" y="8"/>
                  </a:lnTo>
                  <a:lnTo>
                    <a:pt x="38" y="6"/>
                  </a:lnTo>
                  <a:lnTo>
                    <a:pt x="40" y="8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7" y="6"/>
                  </a:lnTo>
                  <a:lnTo>
                    <a:pt x="49" y="6"/>
                  </a:lnTo>
                  <a:lnTo>
                    <a:pt x="53" y="4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3" y="2"/>
                  </a:lnTo>
                  <a:lnTo>
                    <a:pt x="5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 75">
              <a:extLst>
                <a:ext uri="{FF2B5EF4-FFF2-40B4-BE49-F238E27FC236}">
                  <a16:creationId xmlns:a16="http://schemas.microsoft.com/office/drawing/2014/main" id="{20E79426-EB8B-4098-B9D5-ECDFE2F28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70789" y="5873802"/>
              <a:ext cx="473458" cy="263032"/>
            </a:xfrm>
            <a:custGeom>
              <a:avLst/>
              <a:gdLst>
                <a:gd name="T0" fmla="*/ 64 w 108"/>
                <a:gd name="T1" fmla="*/ 4 h 60"/>
                <a:gd name="T2" fmla="*/ 65 w 108"/>
                <a:gd name="T3" fmla="*/ 0 h 60"/>
                <a:gd name="T4" fmla="*/ 69 w 108"/>
                <a:gd name="T5" fmla="*/ 6 h 60"/>
                <a:gd name="T6" fmla="*/ 77 w 108"/>
                <a:gd name="T7" fmla="*/ 10 h 60"/>
                <a:gd name="T8" fmla="*/ 82 w 108"/>
                <a:gd name="T9" fmla="*/ 15 h 60"/>
                <a:gd name="T10" fmla="*/ 90 w 108"/>
                <a:gd name="T11" fmla="*/ 15 h 60"/>
                <a:gd name="T12" fmla="*/ 99 w 108"/>
                <a:gd name="T13" fmla="*/ 19 h 60"/>
                <a:gd name="T14" fmla="*/ 99 w 108"/>
                <a:gd name="T15" fmla="*/ 23 h 60"/>
                <a:gd name="T16" fmla="*/ 101 w 108"/>
                <a:gd name="T17" fmla="*/ 28 h 60"/>
                <a:gd name="T18" fmla="*/ 105 w 108"/>
                <a:gd name="T19" fmla="*/ 34 h 60"/>
                <a:gd name="T20" fmla="*/ 108 w 108"/>
                <a:gd name="T21" fmla="*/ 41 h 60"/>
                <a:gd name="T22" fmla="*/ 107 w 108"/>
                <a:gd name="T23" fmla="*/ 47 h 60"/>
                <a:gd name="T24" fmla="*/ 101 w 108"/>
                <a:gd name="T25" fmla="*/ 53 h 60"/>
                <a:gd name="T26" fmla="*/ 93 w 108"/>
                <a:gd name="T27" fmla="*/ 56 h 60"/>
                <a:gd name="T28" fmla="*/ 88 w 108"/>
                <a:gd name="T29" fmla="*/ 60 h 60"/>
                <a:gd name="T30" fmla="*/ 82 w 108"/>
                <a:gd name="T31" fmla="*/ 58 h 60"/>
                <a:gd name="T32" fmla="*/ 75 w 108"/>
                <a:gd name="T33" fmla="*/ 53 h 60"/>
                <a:gd name="T34" fmla="*/ 65 w 108"/>
                <a:gd name="T35" fmla="*/ 47 h 60"/>
                <a:gd name="T36" fmla="*/ 52 w 108"/>
                <a:gd name="T37" fmla="*/ 47 h 60"/>
                <a:gd name="T38" fmla="*/ 47 w 108"/>
                <a:gd name="T39" fmla="*/ 47 h 60"/>
                <a:gd name="T40" fmla="*/ 41 w 108"/>
                <a:gd name="T41" fmla="*/ 43 h 60"/>
                <a:gd name="T42" fmla="*/ 37 w 108"/>
                <a:gd name="T43" fmla="*/ 41 h 60"/>
                <a:gd name="T44" fmla="*/ 32 w 108"/>
                <a:gd name="T45" fmla="*/ 41 h 60"/>
                <a:gd name="T46" fmla="*/ 21 w 108"/>
                <a:gd name="T47" fmla="*/ 41 h 60"/>
                <a:gd name="T48" fmla="*/ 9 w 108"/>
                <a:gd name="T49" fmla="*/ 49 h 60"/>
                <a:gd name="T50" fmla="*/ 4 w 108"/>
                <a:gd name="T51" fmla="*/ 53 h 60"/>
                <a:gd name="T52" fmla="*/ 2 w 108"/>
                <a:gd name="T53" fmla="*/ 49 h 60"/>
                <a:gd name="T54" fmla="*/ 4 w 108"/>
                <a:gd name="T55" fmla="*/ 40 h 60"/>
                <a:gd name="T56" fmla="*/ 4 w 108"/>
                <a:gd name="T57" fmla="*/ 32 h 60"/>
                <a:gd name="T58" fmla="*/ 7 w 108"/>
                <a:gd name="T59" fmla="*/ 23 h 60"/>
                <a:gd name="T60" fmla="*/ 9 w 108"/>
                <a:gd name="T61" fmla="*/ 19 h 60"/>
                <a:gd name="T62" fmla="*/ 15 w 108"/>
                <a:gd name="T63" fmla="*/ 15 h 60"/>
                <a:gd name="T64" fmla="*/ 21 w 108"/>
                <a:gd name="T65" fmla="*/ 12 h 60"/>
                <a:gd name="T66" fmla="*/ 24 w 108"/>
                <a:gd name="T67" fmla="*/ 10 h 60"/>
                <a:gd name="T68" fmla="*/ 34 w 108"/>
                <a:gd name="T69" fmla="*/ 23 h 60"/>
                <a:gd name="T70" fmla="*/ 37 w 108"/>
                <a:gd name="T71" fmla="*/ 28 h 60"/>
                <a:gd name="T72" fmla="*/ 47 w 108"/>
                <a:gd name="T73" fmla="*/ 23 h 60"/>
                <a:gd name="T74" fmla="*/ 47 w 108"/>
                <a:gd name="T75" fmla="*/ 10 h 60"/>
                <a:gd name="T76" fmla="*/ 49 w 108"/>
                <a:gd name="T77" fmla="*/ 6 h 60"/>
                <a:gd name="T78" fmla="*/ 58 w 108"/>
                <a:gd name="T7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8" h="60">
                  <a:moveTo>
                    <a:pt x="58" y="0"/>
                  </a:moveTo>
                  <a:lnTo>
                    <a:pt x="64" y="4"/>
                  </a:lnTo>
                  <a:lnTo>
                    <a:pt x="65" y="4"/>
                  </a:lnTo>
                  <a:lnTo>
                    <a:pt x="65" y="0"/>
                  </a:lnTo>
                  <a:lnTo>
                    <a:pt x="69" y="2"/>
                  </a:lnTo>
                  <a:lnTo>
                    <a:pt x="69" y="6"/>
                  </a:lnTo>
                  <a:lnTo>
                    <a:pt x="71" y="6"/>
                  </a:lnTo>
                  <a:lnTo>
                    <a:pt x="77" y="10"/>
                  </a:lnTo>
                  <a:lnTo>
                    <a:pt x="79" y="13"/>
                  </a:lnTo>
                  <a:lnTo>
                    <a:pt x="82" y="15"/>
                  </a:lnTo>
                  <a:lnTo>
                    <a:pt x="84" y="17"/>
                  </a:lnTo>
                  <a:lnTo>
                    <a:pt x="90" y="15"/>
                  </a:lnTo>
                  <a:lnTo>
                    <a:pt x="99" y="17"/>
                  </a:lnTo>
                  <a:lnTo>
                    <a:pt x="99" y="19"/>
                  </a:lnTo>
                  <a:lnTo>
                    <a:pt x="99" y="21"/>
                  </a:lnTo>
                  <a:lnTo>
                    <a:pt x="99" y="23"/>
                  </a:lnTo>
                  <a:lnTo>
                    <a:pt x="101" y="25"/>
                  </a:lnTo>
                  <a:lnTo>
                    <a:pt x="101" y="28"/>
                  </a:lnTo>
                  <a:lnTo>
                    <a:pt x="103" y="32"/>
                  </a:lnTo>
                  <a:lnTo>
                    <a:pt x="105" y="34"/>
                  </a:lnTo>
                  <a:lnTo>
                    <a:pt x="105" y="38"/>
                  </a:lnTo>
                  <a:lnTo>
                    <a:pt x="108" y="41"/>
                  </a:lnTo>
                  <a:lnTo>
                    <a:pt x="108" y="47"/>
                  </a:lnTo>
                  <a:lnTo>
                    <a:pt x="107" y="47"/>
                  </a:lnTo>
                  <a:lnTo>
                    <a:pt x="105" y="51"/>
                  </a:lnTo>
                  <a:lnTo>
                    <a:pt x="101" y="53"/>
                  </a:lnTo>
                  <a:lnTo>
                    <a:pt x="101" y="56"/>
                  </a:lnTo>
                  <a:lnTo>
                    <a:pt x="93" y="56"/>
                  </a:lnTo>
                  <a:lnTo>
                    <a:pt x="88" y="60"/>
                  </a:lnTo>
                  <a:lnTo>
                    <a:pt x="88" y="60"/>
                  </a:lnTo>
                  <a:lnTo>
                    <a:pt x="86" y="58"/>
                  </a:lnTo>
                  <a:lnTo>
                    <a:pt x="82" y="58"/>
                  </a:lnTo>
                  <a:lnTo>
                    <a:pt x="79" y="53"/>
                  </a:lnTo>
                  <a:lnTo>
                    <a:pt x="75" y="53"/>
                  </a:lnTo>
                  <a:lnTo>
                    <a:pt x="69" y="47"/>
                  </a:lnTo>
                  <a:lnTo>
                    <a:pt x="65" y="47"/>
                  </a:lnTo>
                  <a:lnTo>
                    <a:pt x="58" y="43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47" y="47"/>
                  </a:lnTo>
                  <a:lnTo>
                    <a:pt x="43" y="43"/>
                  </a:lnTo>
                  <a:lnTo>
                    <a:pt x="41" y="43"/>
                  </a:lnTo>
                  <a:lnTo>
                    <a:pt x="39" y="41"/>
                  </a:lnTo>
                  <a:lnTo>
                    <a:pt x="37" y="41"/>
                  </a:lnTo>
                  <a:lnTo>
                    <a:pt x="34" y="43"/>
                  </a:lnTo>
                  <a:lnTo>
                    <a:pt x="32" y="41"/>
                  </a:lnTo>
                  <a:lnTo>
                    <a:pt x="26" y="43"/>
                  </a:lnTo>
                  <a:lnTo>
                    <a:pt x="21" y="41"/>
                  </a:lnTo>
                  <a:lnTo>
                    <a:pt x="13" y="43"/>
                  </a:lnTo>
                  <a:lnTo>
                    <a:pt x="9" y="49"/>
                  </a:lnTo>
                  <a:lnTo>
                    <a:pt x="7" y="51"/>
                  </a:lnTo>
                  <a:lnTo>
                    <a:pt x="4" y="53"/>
                  </a:lnTo>
                  <a:lnTo>
                    <a:pt x="4" y="53"/>
                  </a:lnTo>
                  <a:lnTo>
                    <a:pt x="2" y="49"/>
                  </a:lnTo>
                  <a:lnTo>
                    <a:pt x="0" y="41"/>
                  </a:lnTo>
                  <a:lnTo>
                    <a:pt x="4" y="40"/>
                  </a:lnTo>
                  <a:lnTo>
                    <a:pt x="2" y="36"/>
                  </a:lnTo>
                  <a:lnTo>
                    <a:pt x="4" y="32"/>
                  </a:lnTo>
                  <a:lnTo>
                    <a:pt x="7" y="28"/>
                  </a:lnTo>
                  <a:lnTo>
                    <a:pt x="7" y="23"/>
                  </a:lnTo>
                  <a:lnTo>
                    <a:pt x="9" y="23"/>
                  </a:lnTo>
                  <a:lnTo>
                    <a:pt x="9" y="19"/>
                  </a:lnTo>
                  <a:lnTo>
                    <a:pt x="11" y="15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21" y="12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6" y="13"/>
                  </a:lnTo>
                  <a:lnTo>
                    <a:pt x="34" y="23"/>
                  </a:lnTo>
                  <a:lnTo>
                    <a:pt x="34" y="25"/>
                  </a:lnTo>
                  <a:lnTo>
                    <a:pt x="37" y="28"/>
                  </a:lnTo>
                  <a:lnTo>
                    <a:pt x="41" y="28"/>
                  </a:lnTo>
                  <a:lnTo>
                    <a:pt x="47" y="23"/>
                  </a:lnTo>
                  <a:lnTo>
                    <a:pt x="49" y="17"/>
                  </a:lnTo>
                  <a:lnTo>
                    <a:pt x="47" y="10"/>
                  </a:lnTo>
                  <a:lnTo>
                    <a:pt x="47" y="6"/>
                  </a:lnTo>
                  <a:lnTo>
                    <a:pt x="49" y="6"/>
                  </a:lnTo>
                  <a:lnTo>
                    <a:pt x="54" y="2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 76">
              <a:extLst>
                <a:ext uri="{FF2B5EF4-FFF2-40B4-BE49-F238E27FC236}">
                  <a16:creationId xmlns:a16="http://schemas.microsoft.com/office/drawing/2014/main" id="{BF155C7A-8601-4D11-97E9-A4356F283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88324" y="6053545"/>
              <a:ext cx="368244" cy="271798"/>
            </a:xfrm>
            <a:custGeom>
              <a:avLst/>
              <a:gdLst>
                <a:gd name="T0" fmla="*/ 35 w 84"/>
                <a:gd name="T1" fmla="*/ 0 h 62"/>
                <a:gd name="T2" fmla="*/ 37 w 84"/>
                <a:gd name="T3" fmla="*/ 2 h 62"/>
                <a:gd name="T4" fmla="*/ 39 w 84"/>
                <a:gd name="T5" fmla="*/ 2 h 62"/>
                <a:gd name="T6" fmla="*/ 43 w 84"/>
                <a:gd name="T7" fmla="*/ 6 h 62"/>
                <a:gd name="T8" fmla="*/ 48 w 84"/>
                <a:gd name="T9" fmla="*/ 6 h 62"/>
                <a:gd name="T10" fmla="*/ 48 w 84"/>
                <a:gd name="T11" fmla="*/ 6 h 62"/>
                <a:gd name="T12" fmla="*/ 54 w 84"/>
                <a:gd name="T13" fmla="*/ 2 h 62"/>
                <a:gd name="T14" fmla="*/ 61 w 84"/>
                <a:gd name="T15" fmla="*/ 6 h 62"/>
                <a:gd name="T16" fmla="*/ 65 w 84"/>
                <a:gd name="T17" fmla="*/ 6 h 62"/>
                <a:gd name="T18" fmla="*/ 71 w 84"/>
                <a:gd name="T19" fmla="*/ 12 h 62"/>
                <a:gd name="T20" fmla="*/ 75 w 84"/>
                <a:gd name="T21" fmla="*/ 12 h 62"/>
                <a:gd name="T22" fmla="*/ 78 w 84"/>
                <a:gd name="T23" fmla="*/ 17 h 62"/>
                <a:gd name="T24" fmla="*/ 82 w 84"/>
                <a:gd name="T25" fmla="*/ 17 h 62"/>
                <a:gd name="T26" fmla="*/ 84 w 84"/>
                <a:gd name="T27" fmla="*/ 19 h 62"/>
                <a:gd name="T28" fmla="*/ 80 w 84"/>
                <a:gd name="T29" fmla="*/ 23 h 62"/>
                <a:gd name="T30" fmla="*/ 84 w 84"/>
                <a:gd name="T31" fmla="*/ 25 h 62"/>
                <a:gd name="T32" fmla="*/ 84 w 84"/>
                <a:gd name="T33" fmla="*/ 29 h 62"/>
                <a:gd name="T34" fmla="*/ 76 w 84"/>
                <a:gd name="T35" fmla="*/ 30 h 62"/>
                <a:gd name="T36" fmla="*/ 75 w 84"/>
                <a:gd name="T37" fmla="*/ 36 h 62"/>
                <a:gd name="T38" fmla="*/ 71 w 84"/>
                <a:gd name="T39" fmla="*/ 38 h 62"/>
                <a:gd name="T40" fmla="*/ 71 w 84"/>
                <a:gd name="T41" fmla="*/ 42 h 62"/>
                <a:gd name="T42" fmla="*/ 75 w 84"/>
                <a:gd name="T43" fmla="*/ 45 h 62"/>
                <a:gd name="T44" fmla="*/ 75 w 84"/>
                <a:gd name="T45" fmla="*/ 49 h 62"/>
                <a:gd name="T46" fmla="*/ 71 w 84"/>
                <a:gd name="T47" fmla="*/ 49 h 62"/>
                <a:gd name="T48" fmla="*/ 71 w 84"/>
                <a:gd name="T49" fmla="*/ 45 h 62"/>
                <a:gd name="T50" fmla="*/ 67 w 84"/>
                <a:gd name="T51" fmla="*/ 47 h 62"/>
                <a:gd name="T52" fmla="*/ 65 w 84"/>
                <a:gd name="T53" fmla="*/ 51 h 62"/>
                <a:gd name="T54" fmla="*/ 61 w 84"/>
                <a:gd name="T55" fmla="*/ 51 h 62"/>
                <a:gd name="T56" fmla="*/ 63 w 84"/>
                <a:gd name="T57" fmla="*/ 57 h 62"/>
                <a:gd name="T58" fmla="*/ 60 w 84"/>
                <a:gd name="T59" fmla="*/ 57 h 62"/>
                <a:gd name="T60" fmla="*/ 56 w 84"/>
                <a:gd name="T61" fmla="*/ 58 h 62"/>
                <a:gd name="T62" fmla="*/ 50 w 84"/>
                <a:gd name="T63" fmla="*/ 57 h 62"/>
                <a:gd name="T64" fmla="*/ 45 w 84"/>
                <a:gd name="T65" fmla="*/ 58 h 62"/>
                <a:gd name="T66" fmla="*/ 41 w 84"/>
                <a:gd name="T67" fmla="*/ 62 h 62"/>
                <a:gd name="T68" fmla="*/ 39 w 84"/>
                <a:gd name="T69" fmla="*/ 58 h 62"/>
                <a:gd name="T70" fmla="*/ 39 w 84"/>
                <a:gd name="T71" fmla="*/ 55 h 62"/>
                <a:gd name="T72" fmla="*/ 37 w 84"/>
                <a:gd name="T73" fmla="*/ 47 h 62"/>
                <a:gd name="T74" fmla="*/ 35 w 84"/>
                <a:gd name="T75" fmla="*/ 47 h 62"/>
                <a:gd name="T76" fmla="*/ 31 w 84"/>
                <a:gd name="T77" fmla="*/ 45 h 62"/>
                <a:gd name="T78" fmla="*/ 28 w 84"/>
                <a:gd name="T79" fmla="*/ 45 h 62"/>
                <a:gd name="T80" fmla="*/ 28 w 84"/>
                <a:gd name="T81" fmla="*/ 40 h 62"/>
                <a:gd name="T82" fmla="*/ 30 w 84"/>
                <a:gd name="T83" fmla="*/ 36 h 62"/>
                <a:gd name="T84" fmla="*/ 28 w 84"/>
                <a:gd name="T85" fmla="*/ 34 h 62"/>
                <a:gd name="T86" fmla="*/ 26 w 84"/>
                <a:gd name="T87" fmla="*/ 34 h 62"/>
                <a:gd name="T88" fmla="*/ 24 w 84"/>
                <a:gd name="T89" fmla="*/ 30 h 62"/>
                <a:gd name="T90" fmla="*/ 22 w 84"/>
                <a:gd name="T91" fmla="*/ 29 h 62"/>
                <a:gd name="T92" fmla="*/ 17 w 84"/>
                <a:gd name="T93" fmla="*/ 30 h 62"/>
                <a:gd name="T94" fmla="*/ 11 w 84"/>
                <a:gd name="T95" fmla="*/ 29 h 62"/>
                <a:gd name="T96" fmla="*/ 7 w 84"/>
                <a:gd name="T97" fmla="*/ 23 h 62"/>
                <a:gd name="T98" fmla="*/ 2 w 84"/>
                <a:gd name="T99" fmla="*/ 23 h 62"/>
                <a:gd name="T100" fmla="*/ 0 w 84"/>
                <a:gd name="T101" fmla="*/ 23 h 62"/>
                <a:gd name="T102" fmla="*/ 2 w 84"/>
                <a:gd name="T103" fmla="*/ 21 h 62"/>
                <a:gd name="T104" fmla="*/ 2 w 84"/>
                <a:gd name="T105" fmla="*/ 17 h 62"/>
                <a:gd name="T106" fmla="*/ 0 w 84"/>
                <a:gd name="T107" fmla="*/ 12 h 62"/>
                <a:gd name="T108" fmla="*/ 3 w 84"/>
                <a:gd name="T109" fmla="*/ 10 h 62"/>
                <a:gd name="T110" fmla="*/ 5 w 84"/>
                <a:gd name="T111" fmla="*/ 8 h 62"/>
                <a:gd name="T112" fmla="*/ 9 w 84"/>
                <a:gd name="T113" fmla="*/ 2 h 62"/>
                <a:gd name="T114" fmla="*/ 17 w 84"/>
                <a:gd name="T115" fmla="*/ 0 h 62"/>
                <a:gd name="T116" fmla="*/ 22 w 84"/>
                <a:gd name="T117" fmla="*/ 2 h 62"/>
                <a:gd name="T118" fmla="*/ 28 w 84"/>
                <a:gd name="T119" fmla="*/ 0 h 62"/>
                <a:gd name="T120" fmla="*/ 30 w 84"/>
                <a:gd name="T121" fmla="*/ 2 h 62"/>
                <a:gd name="T122" fmla="*/ 33 w 84"/>
                <a:gd name="T123" fmla="*/ 0 h 62"/>
                <a:gd name="T124" fmla="*/ 35 w 84"/>
                <a:gd name="T12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4" h="62">
                  <a:moveTo>
                    <a:pt x="35" y="0"/>
                  </a:moveTo>
                  <a:lnTo>
                    <a:pt x="37" y="2"/>
                  </a:lnTo>
                  <a:lnTo>
                    <a:pt x="39" y="2"/>
                  </a:lnTo>
                  <a:lnTo>
                    <a:pt x="43" y="6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54" y="2"/>
                  </a:lnTo>
                  <a:lnTo>
                    <a:pt x="61" y="6"/>
                  </a:lnTo>
                  <a:lnTo>
                    <a:pt x="65" y="6"/>
                  </a:lnTo>
                  <a:lnTo>
                    <a:pt x="71" y="12"/>
                  </a:lnTo>
                  <a:lnTo>
                    <a:pt x="75" y="12"/>
                  </a:lnTo>
                  <a:lnTo>
                    <a:pt x="78" y="17"/>
                  </a:lnTo>
                  <a:lnTo>
                    <a:pt x="82" y="17"/>
                  </a:lnTo>
                  <a:lnTo>
                    <a:pt x="84" y="19"/>
                  </a:lnTo>
                  <a:lnTo>
                    <a:pt x="80" y="23"/>
                  </a:lnTo>
                  <a:lnTo>
                    <a:pt x="84" y="25"/>
                  </a:lnTo>
                  <a:lnTo>
                    <a:pt x="84" y="29"/>
                  </a:lnTo>
                  <a:lnTo>
                    <a:pt x="76" y="30"/>
                  </a:lnTo>
                  <a:lnTo>
                    <a:pt x="75" y="36"/>
                  </a:lnTo>
                  <a:lnTo>
                    <a:pt x="71" y="38"/>
                  </a:lnTo>
                  <a:lnTo>
                    <a:pt x="71" y="42"/>
                  </a:lnTo>
                  <a:lnTo>
                    <a:pt x="75" y="45"/>
                  </a:lnTo>
                  <a:lnTo>
                    <a:pt x="75" y="49"/>
                  </a:lnTo>
                  <a:lnTo>
                    <a:pt x="71" y="49"/>
                  </a:lnTo>
                  <a:lnTo>
                    <a:pt x="71" y="45"/>
                  </a:lnTo>
                  <a:lnTo>
                    <a:pt x="67" y="47"/>
                  </a:lnTo>
                  <a:lnTo>
                    <a:pt x="65" y="51"/>
                  </a:lnTo>
                  <a:lnTo>
                    <a:pt x="61" y="51"/>
                  </a:lnTo>
                  <a:lnTo>
                    <a:pt x="63" y="57"/>
                  </a:lnTo>
                  <a:lnTo>
                    <a:pt x="60" y="57"/>
                  </a:lnTo>
                  <a:lnTo>
                    <a:pt x="56" y="58"/>
                  </a:lnTo>
                  <a:lnTo>
                    <a:pt x="50" y="57"/>
                  </a:lnTo>
                  <a:lnTo>
                    <a:pt x="45" y="58"/>
                  </a:lnTo>
                  <a:lnTo>
                    <a:pt x="41" y="62"/>
                  </a:lnTo>
                  <a:lnTo>
                    <a:pt x="39" y="58"/>
                  </a:lnTo>
                  <a:lnTo>
                    <a:pt x="39" y="55"/>
                  </a:lnTo>
                  <a:lnTo>
                    <a:pt x="37" y="47"/>
                  </a:lnTo>
                  <a:lnTo>
                    <a:pt x="35" y="47"/>
                  </a:lnTo>
                  <a:lnTo>
                    <a:pt x="31" y="45"/>
                  </a:lnTo>
                  <a:lnTo>
                    <a:pt x="28" y="45"/>
                  </a:lnTo>
                  <a:lnTo>
                    <a:pt x="28" y="40"/>
                  </a:lnTo>
                  <a:lnTo>
                    <a:pt x="30" y="36"/>
                  </a:lnTo>
                  <a:lnTo>
                    <a:pt x="28" y="34"/>
                  </a:lnTo>
                  <a:lnTo>
                    <a:pt x="26" y="34"/>
                  </a:lnTo>
                  <a:lnTo>
                    <a:pt x="24" y="30"/>
                  </a:lnTo>
                  <a:lnTo>
                    <a:pt x="22" y="29"/>
                  </a:lnTo>
                  <a:lnTo>
                    <a:pt x="17" y="30"/>
                  </a:lnTo>
                  <a:lnTo>
                    <a:pt x="11" y="29"/>
                  </a:lnTo>
                  <a:lnTo>
                    <a:pt x="7" y="23"/>
                  </a:lnTo>
                  <a:lnTo>
                    <a:pt x="2" y="23"/>
                  </a:lnTo>
                  <a:lnTo>
                    <a:pt x="0" y="23"/>
                  </a:lnTo>
                  <a:lnTo>
                    <a:pt x="2" y="21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3" y="10"/>
                  </a:lnTo>
                  <a:lnTo>
                    <a:pt x="5" y="8"/>
                  </a:lnTo>
                  <a:lnTo>
                    <a:pt x="9" y="2"/>
                  </a:lnTo>
                  <a:lnTo>
                    <a:pt x="17" y="0"/>
                  </a:lnTo>
                  <a:lnTo>
                    <a:pt x="22" y="2"/>
                  </a:lnTo>
                  <a:lnTo>
                    <a:pt x="28" y="0"/>
                  </a:lnTo>
                  <a:lnTo>
                    <a:pt x="30" y="2"/>
                  </a:lnTo>
                  <a:lnTo>
                    <a:pt x="33" y="0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209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immagine 11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20" name="Rettangolo 19" descr="Blocco in evidenza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4722" y="1869795"/>
            <a:ext cx="6175277" cy="750979"/>
          </a:xfrm>
        </p:spPr>
        <p:txBody>
          <a:bodyPr rtlCol="0"/>
          <a:lstStyle/>
          <a:p>
            <a:pPr rtl="0">
              <a:lnSpc>
                <a:spcPct val="90000"/>
              </a:lnSpc>
            </a:pPr>
            <a:r>
              <a:rPr lang="it-IT" sz="5500" dirty="0"/>
              <a:t>Italia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584722" y="2632191"/>
            <a:ext cx="6175238" cy="590155"/>
          </a:xfrm>
        </p:spPr>
        <p:txBody>
          <a:bodyPr rtlCol="0"/>
          <a:lstStyle/>
          <a:p>
            <a:pPr rtl="0"/>
            <a:r>
              <a:rPr lang="it-IT" dirty="0" err="1"/>
              <a:t>Italy</a:t>
            </a:r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268016"/>
            <a:ext cx="5472000" cy="3087632"/>
          </a:xfrm>
        </p:spPr>
        <p:txBody>
          <a:bodyPr rtlCol="0"/>
          <a:lstStyle/>
          <a:p>
            <a:pPr marL="0" indent="0" rtl="0">
              <a:buNone/>
            </a:pPr>
            <a:r>
              <a:rPr lang="it-IT" sz="2800" dirty="0"/>
              <a:t>Con 21 Federazioni attive tra cui: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100" b="1" dirty="0"/>
              <a:t>FNO</a:t>
            </a:r>
            <a:r>
              <a:rPr lang="it-IT" sz="1100" dirty="0"/>
              <a:t> - Federazione Novarese, </a:t>
            </a:r>
            <a:r>
              <a:rPr lang="it-IT" sz="1100" b="1" dirty="0"/>
              <a:t>FSC</a:t>
            </a:r>
            <a:r>
              <a:rPr lang="it-IT" sz="1100" dirty="0"/>
              <a:t> - Associazione Mornese Laici - </a:t>
            </a:r>
            <a:r>
              <a:rPr lang="it-IT" sz="1100" dirty="0" err="1"/>
              <a:t>Exallieve</a:t>
            </a:r>
            <a:r>
              <a:rPr lang="it-IT" sz="1100" dirty="0"/>
              <a:t>/i in rete con le FMA nel mondo, REGIONE SICILIA APS, </a:t>
            </a:r>
            <a:r>
              <a:rPr lang="it-IT" sz="1100" b="1" dirty="0"/>
              <a:t>FLI</a:t>
            </a:r>
            <a:r>
              <a:rPr lang="it-IT" sz="1100" dirty="0"/>
              <a:t> - Federazione Lombardia Immacolata</a:t>
            </a:r>
            <a:r>
              <a:rPr lang="it-IT" sz="1100" b="1" dirty="0"/>
              <a:t>, FVE</a:t>
            </a:r>
            <a:r>
              <a:rPr lang="it-IT" sz="1100" dirty="0"/>
              <a:t> - Federazione Vercellese, </a:t>
            </a:r>
            <a:r>
              <a:rPr lang="it-IT" sz="1100" b="1" dirty="0"/>
              <a:t>FSP</a:t>
            </a:r>
            <a:r>
              <a:rPr lang="it-IT" sz="1100" dirty="0"/>
              <a:t> - Federazione Sicula “Madre Morano” </a:t>
            </a:r>
            <a:r>
              <a:rPr lang="it-IT" sz="1100" dirty="0" err="1"/>
              <a:t>Exallieve</a:t>
            </a:r>
            <a:r>
              <a:rPr lang="it-IT" sz="1100" dirty="0"/>
              <a:t>/i delle FMA, </a:t>
            </a:r>
            <a:r>
              <a:rPr lang="it-IT" sz="1100" b="1" dirty="0"/>
              <a:t>FME</a:t>
            </a:r>
            <a:r>
              <a:rPr lang="it-IT" sz="1100" dirty="0"/>
              <a:t> - Federazione Meridionale </a:t>
            </a:r>
            <a:r>
              <a:rPr lang="it-IT" sz="1100" dirty="0" err="1"/>
              <a:t>Exallieve</a:t>
            </a:r>
            <a:r>
              <a:rPr lang="it-IT" sz="1100" dirty="0"/>
              <a:t> ed </a:t>
            </a:r>
            <a:r>
              <a:rPr lang="it-IT" sz="1100" dirty="0" err="1"/>
              <a:t>Exallievi</a:t>
            </a:r>
            <a:r>
              <a:rPr lang="it-IT" sz="1100" dirty="0"/>
              <a:t> delle Figlie di Maria Ausiliatrice, </a:t>
            </a:r>
            <a:r>
              <a:rPr lang="it-IT" sz="1100" b="1" dirty="0"/>
              <a:t>FAL</a:t>
            </a:r>
            <a:r>
              <a:rPr lang="it-IT" sz="1100" dirty="0"/>
              <a:t> - Federazione Alessandrina " Madonna della Salve«, </a:t>
            </a:r>
            <a:r>
              <a:rPr lang="it-IT" sz="1100" b="1" dirty="0"/>
              <a:t>FLV</a:t>
            </a:r>
            <a:r>
              <a:rPr lang="it-IT" sz="1100" dirty="0"/>
              <a:t> - Federazione Lombarda "Madonna del Sacro Monte" Varese, </a:t>
            </a:r>
            <a:r>
              <a:rPr lang="it-IT" sz="1100" b="1" dirty="0"/>
              <a:t>FVC</a:t>
            </a:r>
            <a:r>
              <a:rPr lang="it-IT" sz="1100" dirty="0"/>
              <a:t> - Associazione Mornese Conegliano APS, </a:t>
            </a:r>
            <a:r>
              <a:rPr lang="it-IT" sz="1100" b="1" dirty="0"/>
              <a:t>FVP</a:t>
            </a:r>
            <a:r>
              <a:rPr lang="it-IT" sz="1100" dirty="0"/>
              <a:t> - Federazione Mornese - Laici - </a:t>
            </a:r>
            <a:r>
              <a:rPr lang="it-IT" sz="1100" dirty="0" err="1"/>
              <a:t>Exallieve</a:t>
            </a:r>
            <a:r>
              <a:rPr lang="it-IT" sz="1100" dirty="0"/>
              <a:t>/i delle FMA di Padova – APS, </a:t>
            </a:r>
            <a:r>
              <a:rPr lang="it-IT" sz="1100" b="1" dirty="0"/>
              <a:t>FPM</a:t>
            </a:r>
            <a:r>
              <a:rPr lang="it-IT" sz="1100" dirty="0"/>
              <a:t> - Federazione Piemontese Maria Ausiliatrice, </a:t>
            </a:r>
            <a:r>
              <a:rPr lang="it-IT" sz="1100" b="1" dirty="0"/>
              <a:t>FEM</a:t>
            </a:r>
            <a:r>
              <a:rPr lang="it-IT" sz="1100" dirty="0"/>
              <a:t> - </a:t>
            </a:r>
            <a:r>
              <a:rPr lang="it-IT" sz="1100" dirty="0" err="1"/>
              <a:t>Exallieve</a:t>
            </a:r>
            <a:r>
              <a:rPr lang="it-IT" sz="1100" dirty="0"/>
              <a:t>/i delle FMA Federazione Emiliana Romagnola, </a:t>
            </a:r>
            <a:r>
              <a:rPr lang="it-IT" sz="1100" b="1" dirty="0"/>
              <a:t>FLF</a:t>
            </a:r>
            <a:r>
              <a:rPr lang="it-IT" sz="1100" dirty="0"/>
              <a:t> - FEDERAZIONE EXALLIEVE/I delle F.M.A. </a:t>
            </a:r>
            <a:r>
              <a:rPr lang="it-IT" sz="1100" dirty="0" err="1"/>
              <a:t>Ispettoria</a:t>
            </a:r>
            <a:r>
              <a:rPr lang="it-IT" sz="1100" dirty="0"/>
              <a:t> Lombarda Sacra Famiglia, </a:t>
            </a:r>
            <a:r>
              <a:rPr lang="it-IT" sz="1100" b="1" dirty="0"/>
              <a:t>FMO</a:t>
            </a:r>
            <a:r>
              <a:rPr lang="it-IT" sz="1100" dirty="0"/>
              <a:t> - Federazione Monferrina Ex-allieve/ delle FMA, </a:t>
            </a:r>
            <a:r>
              <a:rPr lang="it-IT" sz="1100" b="1" dirty="0"/>
              <a:t>FNA</a:t>
            </a:r>
            <a:r>
              <a:rPr lang="it-IT" sz="1100" dirty="0"/>
              <a:t> - Federazione Napoletana </a:t>
            </a:r>
            <a:r>
              <a:rPr lang="it-IT" sz="1100" dirty="0" err="1"/>
              <a:t>Exallieve</a:t>
            </a:r>
            <a:r>
              <a:rPr lang="it-IT" sz="1100" dirty="0"/>
              <a:t>/i delle Figlie di Maria Ausiliatrice, </a:t>
            </a:r>
            <a:r>
              <a:rPr lang="it-IT" sz="1100" b="1" dirty="0"/>
              <a:t>FPS</a:t>
            </a:r>
            <a:r>
              <a:rPr lang="it-IT" sz="1100" dirty="0"/>
              <a:t> - Federazione Piemontese Sacro Cuore, </a:t>
            </a:r>
            <a:r>
              <a:rPr lang="it-IT" sz="1100" b="1" dirty="0"/>
              <a:t>FSA</a:t>
            </a:r>
            <a:r>
              <a:rPr lang="it-IT" sz="1100" dirty="0"/>
              <a:t> - Associazione Mornese Laici </a:t>
            </a:r>
            <a:r>
              <a:rPr lang="it-IT" sz="1100" dirty="0" err="1"/>
              <a:t>exallieve</a:t>
            </a:r>
            <a:r>
              <a:rPr lang="it-IT" sz="1100" dirty="0"/>
              <a:t>/I in rete con le FMA nel mondo regione Sardegna APS, </a:t>
            </a:r>
            <a:r>
              <a:rPr lang="it-IT" sz="1100" b="1" dirty="0"/>
              <a:t>FRA</a:t>
            </a:r>
            <a:r>
              <a:rPr lang="it-IT" sz="1100" dirty="0"/>
              <a:t> - Federazione Romana </a:t>
            </a:r>
            <a:r>
              <a:rPr lang="it-IT" sz="1100" dirty="0" err="1"/>
              <a:t>S.Agnese</a:t>
            </a:r>
            <a:r>
              <a:rPr lang="it-IT" sz="1100" dirty="0"/>
              <a:t> </a:t>
            </a:r>
            <a:r>
              <a:rPr lang="it-IT" sz="1100" dirty="0" err="1"/>
              <a:t>Exallieve</a:t>
            </a:r>
            <a:r>
              <a:rPr lang="it-IT" sz="1100" dirty="0"/>
              <a:t>/i delle FMA, </a:t>
            </a:r>
            <a:r>
              <a:rPr lang="it-IT" sz="1100" b="1" dirty="0"/>
              <a:t>FRC</a:t>
            </a:r>
            <a:r>
              <a:rPr lang="it-IT" sz="1100" dirty="0"/>
              <a:t> - Federazione Santa Cecilia Roma, </a:t>
            </a:r>
            <a:r>
              <a:rPr lang="it-IT" sz="1100" b="1" dirty="0"/>
              <a:t>FTO</a:t>
            </a:r>
            <a:r>
              <a:rPr lang="it-IT" sz="1100" dirty="0"/>
              <a:t> - Federazione Toscana Livorno, </a:t>
            </a:r>
            <a:r>
              <a:rPr lang="it-IT" sz="1100" b="1" dirty="0"/>
              <a:t>FLG</a:t>
            </a:r>
            <a:r>
              <a:rPr lang="it-IT" sz="1100" dirty="0"/>
              <a:t> - Associazione Mornese - Liguria Laici-</a:t>
            </a:r>
            <a:r>
              <a:rPr lang="it-IT" sz="1100" dirty="0" err="1"/>
              <a:t>Exallieve</a:t>
            </a:r>
            <a:r>
              <a:rPr lang="it-IT" sz="1100" dirty="0"/>
              <a:t>/i in rete con le FMA nel mondo ODV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4</a:t>
            </a:fld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756000"/>
            <a:ext cx="4401436" cy="5601828"/>
          </a:xfrm>
          <a:prstGeom prst="rect">
            <a:avLst/>
          </a:prstGeom>
        </p:spPr>
      </p:pic>
      <p:grpSp>
        <p:nvGrpSpPr>
          <p:cNvPr id="9" name="Group 52">
            <a:extLst>
              <a:ext uri="{FF2B5EF4-FFF2-40B4-BE49-F238E27FC236}">
                <a16:creationId xmlns:a16="http://schemas.microsoft.com/office/drawing/2014/main" id="{8EE340F2-0D89-4434-AA8A-C1614EAF9F66}"/>
              </a:ext>
            </a:extLst>
          </p:cNvPr>
          <p:cNvGrpSpPr/>
          <p:nvPr/>
        </p:nvGrpSpPr>
        <p:grpSpPr>
          <a:xfrm>
            <a:off x="1248163" y="1099798"/>
            <a:ext cx="3599674" cy="2940075"/>
            <a:chOff x="12504231" y="4159986"/>
            <a:chExt cx="8969825" cy="7463466"/>
          </a:xfrm>
          <a:noFill/>
        </p:grpSpPr>
        <p:sp>
          <p:nvSpPr>
            <p:cNvPr id="11" name="Freeform 70">
              <a:extLst>
                <a:ext uri="{FF2B5EF4-FFF2-40B4-BE49-F238E27FC236}">
                  <a16:creationId xmlns:a16="http://schemas.microsoft.com/office/drawing/2014/main" id="{05131A1A-08FA-490F-A456-3F86665622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05979" y="5262781"/>
              <a:ext cx="1356538" cy="1064942"/>
            </a:xfrm>
            <a:custGeom>
              <a:avLst/>
              <a:gdLst>
                <a:gd name="T0" fmla="*/ 84 w 107"/>
                <a:gd name="T1" fmla="*/ 74 h 84"/>
                <a:gd name="T2" fmla="*/ 83 w 107"/>
                <a:gd name="T3" fmla="*/ 82 h 84"/>
                <a:gd name="T4" fmla="*/ 77 w 107"/>
                <a:gd name="T5" fmla="*/ 80 h 84"/>
                <a:gd name="T6" fmla="*/ 77 w 107"/>
                <a:gd name="T7" fmla="*/ 74 h 84"/>
                <a:gd name="T8" fmla="*/ 38 w 107"/>
                <a:gd name="T9" fmla="*/ 71 h 84"/>
                <a:gd name="T10" fmla="*/ 54 w 107"/>
                <a:gd name="T11" fmla="*/ 71 h 84"/>
                <a:gd name="T12" fmla="*/ 60 w 107"/>
                <a:gd name="T13" fmla="*/ 69 h 84"/>
                <a:gd name="T14" fmla="*/ 58 w 107"/>
                <a:gd name="T15" fmla="*/ 76 h 84"/>
                <a:gd name="T16" fmla="*/ 45 w 107"/>
                <a:gd name="T17" fmla="*/ 74 h 84"/>
                <a:gd name="T18" fmla="*/ 47 w 107"/>
                <a:gd name="T19" fmla="*/ 69 h 84"/>
                <a:gd name="T20" fmla="*/ 64 w 107"/>
                <a:gd name="T21" fmla="*/ 67 h 84"/>
                <a:gd name="T22" fmla="*/ 66 w 107"/>
                <a:gd name="T23" fmla="*/ 65 h 84"/>
                <a:gd name="T24" fmla="*/ 45 w 107"/>
                <a:gd name="T25" fmla="*/ 65 h 84"/>
                <a:gd name="T26" fmla="*/ 41 w 107"/>
                <a:gd name="T27" fmla="*/ 69 h 84"/>
                <a:gd name="T28" fmla="*/ 107 w 107"/>
                <a:gd name="T29" fmla="*/ 65 h 84"/>
                <a:gd name="T30" fmla="*/ 101 w 107"/>
                <a:gd name="T31" fmla="*/ 58 h 84"/>
                <a:gd name="T32" fmla="*/ 40 w 107"/>
                <a:gd name="T33" fmla="*/ 59 h 84"/>
                <a:gd name="T34" fmla="*/ 34 w 107"/>
                <a:gd name="T35" fmla="*/ 67 h 84"/>
                <a:gd name="T36" fmla="*/ 26 w 107"/>
                <a:gd name="T37" fmla="*/ 56 h 84"/>
                <a:gd name="T38" fmla="*/ 66 w 107"/>
                <a:gd name="T39" fmla="*/ 54 h 84"/>
                <a:gd name="T40" fmla="*/ 40 w 107"/>
                <a:gd name="T41" fmla="*/ 50 h 84"/>
                <a:gd name="T42" fmla="*/ 66 w 107"/>
                <a:gd name="T43" fmla="*/ 43 h 84"/>
                <a:gd name="T44" fmla="*/ 62 w 107"/>
                <a:gd name="T45" fmla="*/ 54 h 84"/>
                <a:gd name="T46" fmla="*/ 64 w 107"/>
                <a:gd name="T47" fmla="*/ 61 h 84"/>
                <a:gd name="T48" fmla="*/ 56 w 107"/>
                <a:gd name="T49" fmla="*/ 67 h 84"/>
                <a:gd name="T50" fmla="*/ 53 w 107"/>
                <a:gd name="T51" fmla="*/ 61 h 84"/>
                <a:gd name="T52" fmla="*/ 47 w 107"/>
                <a:gd name="T53" fmla="*/ 54 h 84"/>
                <a:gd name="T54" fmla="*/ 51 w 107"/>
                <a:gd name="T55" fmla="*/ 46 h 84"/>
                <a:gd name="T56" fmla="*/ 56 w 107"/>
                <a:gd name="T57" fmla="*/ 52 h 84"/>
                <a:gd name="T58" fmla="*/ 54 w 107"/>
                <a:gd name="T59" fmla="*/ 46 h 84"/>
                <a:gd name="T60" fmla="*/ 15 w 107"/>
                <a:gd name="T61" fmla="*/ 22 h 84"/>
                <a:gd name="T62" fmla="*/ 10 w 107"/>
                <a:gd name="T63" fmla="*/ 26 h 84"/>
                <a:gd name="T64" fmla="*/ 32 w 107"/>
                <a:gd name="T65" fmla="*/ 24 h 84"/>
                <a:gd name="T66" fmla="*/ 34 w 107"/>
                <a:gd name="T67" fmla="*/ 31 h 84"/>
                <a:gd name="T68" fmla="*/ 43 w 107"/>
                <a:gd name="T69" fmla="*/ 35 h 84"/>
                <a:gd name="T70" fmla="*/ 40 w 107"/>
                <a:gd name="T71" fmla="*/ 41 h 84"/>
                <a:gd name="T72" fmla="*/ 34 w 107"/>
                <a:gd name="T73" fmla="*/ 44 h 84"/>
                <a:gd name="T74" fmla="*/ 26 w 107"/>
                <a:gd name="T75" fmla="*/ 52 h 84"/>
                <a:gd name="T76" fmla="*/ 23 w 107"/>
                <a:gd name="T77" fmla="*/ 59 h 84"/>
                <a:gd name="T78" fmla="*/ 23 w 107"/>
                <a:gd name="T79" fmla="*/ 65 h 84"/>
                <a:gd name="T80" fmla="*/ 21 w 107"/>
                <a:gd name="T81" fmla="*/ 71 h 84"/>
                <a:gd name="T82" fmla="*/ 8 w 107"/>
                <a:gd name="T83" fmla="*/ 65 h 84"/>
                <a:gd name="T84" fmla="*/ 2 w 107"/>
                <a:gd name="T85" fmla="*/ 58 h 84"/>
                <a:gd name="T86" fmla="*/ 4 w 107"/>
                <a:gd name="T87" fmla="*/ 46 h 84"/>
                <a:gd name="T88" fmla="*/ 2 w 107"/>
                <a:gd name="T89" fmla="*/ 37 h 84"/>
                <a:gd name="T90" fmla="*/ 4 w 107"/>
                <a:gd name="T91" fmla="*/ 31 h 84"/>
                <a:gd name="T92" fmla="*/ 13 w 107"/>
                <a:gd name="T93" fmla="*/ 31 h 84"/>
                <a:gd name="T94" fmla="*/ 17 w 107"/>
                <a:gd name="T95" fmla="*/ 29 h 84"/>
                <a:gd name="T96" fmla="*/ 21 w 107"/>
                <a:gd name="T97" fmla="*/ 33 h 84"/>
                <a:gd name="T98" fmla="*/ 17 w 107"/>
                <a:gd name="T99" fmla="*/ 24 h 84"/>
                <a:gd name="T100" fmla="*/ 28 w 107"/>
                <a:gd name="T101" fmla="*/ 22 h 84"/>
                <a:gd name="T102" fmla="*/ 40 w 107"/>
                <a:gd name="T103" fmla="*/ 13 h 84"/>
                <a:gd name="T104" fmla="*/ 34 w 107"/>
                <a:gd name="T105" fmla="*/ 5 h 84"/>
                <a:gd name="T106" fmla="*/ 32 w 107"/>
                <a:gd name="T107" fmla="*/ 20 h 84"/>
                <a:gd name="T108" fmla="*/ 23 w 107"/>
                <a:gd name="T109" fmla="*/ 20 h 84"/>
                <a:gd name="T110" fmla="*/ 10 w 107"/>
                <a:gd name="T111" fmla="*/ 24 h 84"/>
                <a:gd name="T112" fmla="*/ 4 w 107"/>
                <a:gd name="T113" fmla="*/ 28 h 84"/>
                <a:gd name="T114" fmla="*/ 8 w 107"/>
                <a:gd name="T115" fmla="*/ 20 h 84"/>
                <a:gd name="T116" fmla="*/ 21 w 107"/>
                <a:gd name="T117" fmla="*/ 15 h 84"/>
                <a:gd name="T118" fmla="*/ 32 w 107"/>
                <a:gd name="T119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7" h="84">
                  <a:moveTo>
                    <a:pt x="79" y="74"/>
                  </a:moveTo>
                  <a:lnTo>
                    <a:pt x="81" y="74"/>
                  </a:lnTo>
                  <a:lnTo>
                    <a:pt x="83" y="74"/>
                  </a:lnTo>
                  <a:lnTo>
                    <a:pt x="84" y="74"/>
                  </a:lnTo>
                  <a:lnTo>
                    <a:pt x="84" y="78"/>
                  </a:lnTo>
                  <a:lnTo>
                    <a:pt x="84" y="80"/>
                  </a:lnTo>
                  <a:lnTo>
                    <a:pt x="84" y="82"/>
                  </a:lnTo>
                  <a:lnTo>
                    <a:pt x="83" y="82"/>
                  </a:lnTo>
                  <a:lnTo>
                    <a:pt x="81" y="84"/>
                  </a:lnTo>
                  <a:lnTo>
                    <a:pt x="77" y="84"/>
                  </a:lnTo>
                  <a:lnTo>
                    <a:pt x="77" y="82"/>
                  </a:lnTo>
                  <a:lnTo>
                    <a:pt x="77" y="80"/>
                  </a:lnTo>
                  <a:lnTo>
                    <a:pt x="79" y="78"/>
                  </a:lnTo>
                  <a:lnTo>
                    <a:pt x="81" y="76"/>
                  </a:lnTo>
                  <a:lnTo>
                    <a:pt x="77" y="76"/>
                  </a:lnTo>
                  <a:lnTo>
                    <a:pt x="77" y="74"/>
                  </a:lnTo>
                  <a:lnTo>
                    <a:pt x="79" y="74"/>
                  </a:lnTo>
                  <a:close/>
                  <a:moveTo>
                    <a:pt x="34" y="69"/>
                  </a:moveTo>
                  <a:lnTo>
                    <a:pt x="38" y="71"/>
                  </a:lnTo>
                  <a:lnTo>
                    <a:pt x="38" y="71"/>
                  </a:lnTo>
                  <a:lnTo>
                    <a:pt x="34" y="69"/>
                  </a:lnTo>
                  <a:close/>
                  <a:moveTo>
                    <a:pt x="49" y="67"/>
                  </a:moveTo>
                  <a:lnTo>
                    <a:pt x="51" y="72"/>
                  </a:lnTo>
                  <a:lnTo>
                    <a:pt x="54" y="71"/>
                  </a:lnTo>
                  <a:lnTo>
                    <a:pt x="54" y="71"/>
                  </a:lnTo>
                  <a:lnTo>
                    <a:pt x="56" y="69"/>
                  </a:lnTo>
                  <a:lnTo>
                    <a:pt x="58" y="69"/>
                  </a:lnTo>
                  <a:lnTo>
                    <a:pt x="60" y="69"/>
                  </a:lnTo>
                  <a:lnTo>
                    <a:pt x="60" y="71"/>
                  </a:lnTo>
                  <a:lnTo>
                    <a:pt x="58" y="74"/>
                  </a:lnTo>
                  <a:lnTo>
                    <a:pt x="58" y="76"/>
                  </a:lnTo>
                  <a:lnTo>
                    <a:pt x="58" y="76"/>
                  </a:lnTo>
                  <a:lnTo>
                    <a:pt x="56" y="74"/>
                  </a:lnTo>
                  <a:lnTo>
                    <a:pt x="56" y="76"/>
                  </a:lnTo>
                  <a:lnTo>
                    <a:pt x="51" y="76"/>
                  </a:lnTo>
                  <a:lnTo>
                    <a:pt x="45" y="74"/>
                  </a:lnTo>
                  <a:lnTo>
                    <a:pt x="45" y="72"/>
                  </a:lnTo>
                  <a:lnTo>
                    <a:pt x="47" y="72"/>
                  </a:lnTo>
                  <a:lnTo>
                    <a:pt x="45" y="71"/>
                  </a:lnTo>
                  <a:lnTo>
                    <a:pt x="47" y="69"/>
                  </a:lnTo>
                  <a:lnTo>
                    <a:pt x="49" y="67"/>
                  </a:lnTo>
                  <a:close/>
                  <a:moveTo>
                    <a:pt x="66" y="65"/>
                  </a:moveTo>
                  <a:lnTo>
                    <a:pt x="66" y="67"/>
                  </a:lnTo>
                  <a:lnTo>
                    <a:pt x="64" y="67"/>
                  </a:lnTo>
                  <a:lnTo>
                    <a:pt x="62" y="69"/>
                  </a:lnTo>
                  <a:lnTo>
                    <a:pt x="60" y="69"/>
                  </a:lnTo>
                  <a:lnTo>
                    <a:pt x="62" y="67"/>
                  </a:lnTo>
                  <a:lnTo>
                    <a:pt x="66" y="65"/>
                  </a:lnTo>
                  <a:close/>
                  <a:moveTo>
                    <a:pt x="41" y="63"/>
                  </a:moveTo>
                  <a:lnTo>
                    <a:pt x="43" y="65"/>
                  </a:lnTo>
                  <a:lnTo>
                    <a:pt x="43" y="65"/>
                  </a:lnTo>
                  <a:lnTo>
                    <a:pt x="45" y="65"/>
                  </a:lnTo>
                  <a:lnTo>
                    <a:pt x="43" y="71"/>
                  </a:lnTo>
                  <a:lnTo>
                    <a:pt x="41" y="72"/>
                  </a:lnTo>
                  <a:lnTo>
                    <a:pt x="40" y="71"/>
                  </a:lnTo>
                  <a:lnTo>
                    <a:pt x="41" y="69"/>
                  </a:lnTo>
                  <a:lnTo>
                    <a:pt x="41" y="63"/>
                  </a:lnTo>
                  <a:close/>
                  <a:moveTo>
                    <a:pt x="101" y="58"/>
                  </a:moveTo>
                  <a:lnTo>
                    <a:pt x="103" y="59"/>
                  </a:lnTo>
                  <a:lnTo>
                    <a:pt x="107" y="65"/>
                  </a:lnTo>
                  <a:lnTo>
                    <a:pt x="105" y="67"/>
                  </a:lnTo>
                  <a:lnTo>
                    <a:pt x="101" y="65"/>
                  </a:lnTo>
                  <a:lnTo>
                    <a:pt x="99" y="63"/>
                  </a:lnTo>
                  <a:lnTo>
                    <a:pt x="101" y="58"/>
                  </a:lnTo>
                  <a:close/>
                  <a:moveTo>
                    <a:pt x="32" y="54"/>
                  </a:moveTo>
                  <a:lnTo>
                    <a:pt x="36" y="56"/>
                  </a:lnTo>
                  <a:lnTo>
                    <a:pt x="38" y="56"/>
                  </a:lnTo>
                  <a:lnTo>
                    <a:pt x="40" y="59"/>
                  </a:lnTo>
                  <a:lnTo>
                    <a:pt x="41" y="63"/>
                  </a:lnTo>
                  <a:lnTo>
                    <a:pt x="40" y="67"/>
                  </a:lnTo>
                  <a:lnTo>
                    <a:pt x="36" y="67"/>
                  </a:lnTo>
                  <a:lnTo>
                    <a:pt x="34" y="67"/>
                  </a:lnTo>
                  <a:lnTo>
                    <a:pt x="30" y="65"/>
                  </a:lnTo>
                  <a:lnTo>
                    <a:pt x="28" y="63"/>
                  </a:lnTo>
                  <a:lnTo>
                    <a:pt x="26" y="59"/>
                  </a:lnTo>
                  <a:lnTo>
                    <a:pt x="26" y="56"/>
                  </a:lnTo>
                  <a:lnTo>
                    <a:pt x="32" y="54"/>
                  </a:lnTo>
                  <a:close/>
                  <a:moveTo>
                    <a:pt x="68" y="50"/>
                  </a:moveTo>
                  <a:lnTo>
                    <a:pt x="68" y="56"/>
                  </a:lnTo>
                  <a:lnTo>
                    <a:pt x="66" y="54"/>
                  </a:lnTo>
                  <a:lnTo>
                    <a:pt x="68" y="50"/>
                  </a:lnTo>
                  <a:close/>
                  <a:moveTo>
                    <a:pt x="38" y="44"/>
                  </a:moveTo>
                  <a:lnTo>
                    <a:pt x="40" y="48"/>
                  </a:lnTo>
                  <a:lnTo>
                    <a:pt x="40" y="50"/>
                  </a:lnTo>
                  <a:lnTo>
                    <a:pt x="36" y="50"/>
                  </a:lnTo>
                  <a:lnTo>
                    <a:pt x="38" y="48"/>
                  </a:lnTo>
                  <a:lnTo>
                    <a:pt x="38" y="44"/>
                  </a:lnTo>
                  <a:close/>
                  <a:moveTo>
                    <a:pt x="66" y="43"/>
                  </a:moveTo>
                  <a:lnTo>
                    <a:pt x="66" y="44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62" y="54"/>
                  </a:lnTo>
                  <a:lnTo>
                    <a:pt x="62" y="56"/>
                  </a:lnTo>
                  <a:lnTo>
                    <a:pt x="66" y="58"/>
                  </a:lnTo>
                  <a:lnTo>
                    <a:pt x="66" y="59"/>
                  </a:lnTo>
                  <a:lnTo>
                    <a:pt x="64" y="61"/>
                  </a:lnTo>
                  <a:lnTo>
                    <a:pt x="60" y="63"/>
                  </a:lnTo>
                  <a:lnTo>
                    <a:pt x="60" y="65"/>
                  </a:lnTo>
                  <a:lnTo>
                    <a:pt x="58" y="67"/>
                  </a:lnTo>
                  <a:lnTo>
                    <a:pt x="56" y="67"/>
                  </a:lnTo>
                  <a:lnTo>
                    <a:pt x="54" y="65"/>
                  </a:lnTo>
                  <a:lnTo>
                    <a:pt x="56" y="63"/>
                  </a:lnTo>
                  <a:lnTo>
                    <a:pt x="56" y="63"/>
                  </a:lnTo>
                  <a:lnTo>
                    <a:pt x="53" y="61"/>
                  </a:lnTo>
                  <a:lnTo>
                    <a:pt x="51" y="61"/>
                  </a:lnTo>
                  <a:lnTo>
                    <a:pt x="49" y="59"/>
                  </a:lnTo>
                  <a:lnTo>
                    <a:pt x="49" y="56"/>
                  </a:lnTo>
                  <a:lnTo>
                    <a:pt x="47" y="54"/>
                  </a:lnTo>
                  <a:lnTo>
                    <a:pt x="47" y="50"/>
                  </a:lnTo>
                  <a:lnTo>
                    <a:pt x="49" y="50"/>
                  </a:lnTo>
                  <a:lnTo>
                    <a:pt x="49" y="48"/>
                  </a:lnTo>
                  <a:lnTo>
                    <a:pt x="51" y="46"/>
                  </a:lnTo>
                  <a:lnTo>
                    <a:pt x="53" y="48"/>
                  </a:lnTo>
                  <a:lnTo>
                    <a:pt x="53" y="50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8" y="52"/>
                  </a:lnTo>
                  <a:lnTo>
                    <a:pt x="58" y="50"/>
                  </a:lnTo>
                  <a:lnTo>
                    <a:pt x="56" y="48"/>
                  </a:lnTo>
                  <a:lnTo>
                    <a:pt x="54" y="46"/>
                  </a:lnTo>
                  <a:lnTo>
                    <a:pt x="56" y="44"/>
                  </a:lnTo>
                  <a:lnTo>
                    <a:pt x="62" y="43"/>
                  </a:lnTo>
                  <a:lnTo>
                    <a:pt x="66" y="43"/>
                  </a:lnTo>
                  <a:close/>
                  <a:moveTo>
                    <a:pt x="15" y="22"/>
                  </a:moveTo>
                  <a:lnTo>
                    <a:pt x="15" y="24"/>
                  </a:lnTo>
                  <a:lnTo>
                    <a:pt x="11" y="28"/>
                  </a:lnTo>
                  <a:lnTo>
                    <a:pt x="10" y="28"/>
                  </a:lnTo>
                  <a:lnTo>
                    <a:pt x="10" y="26"/>
                  </a:lnTo>
                  <a:lnTo>
                    <a:pt x="11" y="22"/>
                  </a:lnTo>
                  <a:lnTo>
                    <a:pt x="15" y="22"/>
                  </a:lnTo>
                  <a:close/>
                  <a:moveTo>
                    <a:pt x="28" y="22"/>
                  </a:moveTo>
                  <a:lnTo>
                    <a:pt x="32" y="24"/>
                  </a:lnTo>
                  <a:lnTo>
                    <a:pt x="32" y="28"/>
                  </a:lnTo>
                  <a:lnTo>
                    <a:pt x="30" y="29"/>
                  </a:lnTo>
                  <a:lnTo>
                    <a:pt x="32" y="29"/>
                  </a:lnTo>
                  <a:lnTo>
                    <a:pt x="34" y="31"/>
                  </a:lnTo>
                  <a:lnTo>
                    <a:pt x="36" y="33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3" y="35"/>
                  </a:lnTo>
                  <a:lnTo>
                    <a:pt x="43" y="39"/>
                  </a:lnTo>
                  <a:lnTo>
                    <a:pt x="41" y="41"/>
                  </a:lnTo>
                  <a:lnTo>
                    <a:pt x="41" y="39"/>
                  </a:lnTo>
                  <a:lnTo>
                    <a:pt x="40" y="41"/>
                  </a:lnTo>
                  <a:lnTo>
                    <a:pt x="38" y="39"/>
                  </a:lnTo>
                  <a:lnTo>
                    <a:pt x="34" y="39"/>
                  </a:lnTo>
                  <a:lnTo>
                    <a:pt x="32" y="41"/>
                  </a:lnTo>
                  <a:lnTo>
                    <a:pt x="34" y="44"/>
                  </a:lnTo>
                  <a:lnTo>
                    <a:pt x="34" y="48"/>
                  </a:lnTo>
                  <a:lnTo>
                    <a:pt x="30" y="50"/>
                  </a:lnTo>
                  <a:lnTo>
                    <a:pt x="28" y="48"/>
                  </a:lnTo>
                  <a:lnTo>
                    <a:pt x="26" y="52"/>
                  </a:lnTo>
                  <a:lnTo>
                    <a:pt x="28" y="52"/>
                  </a:lnTo>
                  <a:lnTo>
                    <a:pt x="21" y="56"/>
                  </a:lnTo>
                  <a:lnTo>
                    <a:pt x="21" y="58"/>
                  </a:lnTo>
                  <a:lnTo>
                    <a:pt x="23" y="59"/>
                  </a:lnTo>
                  <a:lnTo>
                    <a:pt x="23" y="61"/>
                  </a:lnTo>
                  <a:lnTo>
                    <a:pt x="21" y="63"/>
                  </a:lnTo>
                  <a:lnTo>
                    <a:pt x="21" y="65"/>
                  </a:lnTo>
                  <a:lnTo>
                    <a:pt x="23" y="65"/>
                  </a:lnTo>
                  <a:lnTo>
                    <a:pt x="25" y="69"/>
                  </a:lnTo>
                  <a:lnTo>
                    <a:pt x="23" y="71"/>
                  </a:lnTo>
                  <a:lnTo>
                    <a:pt x="25" y="71"/>
                  </a:lnTo>
                  <a:lnTo>
                    <a:pt x="21" y="71"/>
                  </a:lnTo>
                  <a:lnTo>
                    <a:pt x="19" y="71"/>
                  </a:lnTo>
                  <a:lnTo>
                    <a:pt x="13" y="69"/>
                  </a:lnTo>
                  <a:lnTo>
                    <a:pt x="8" y="69"/>
                  </a:lnTo>
                  <a:lnTo>
                    <a:pt x="8" y="65"/>
                  </a:lnTo>
                  <a:lnTo>
                    <a:pt x="10" y="65"/>
                  </a:lnTo>
                  <a:lnTo>
                    <a:pt x="8" y="59"/>
                  </a:lnTo>
                  <a:lnTo>
                    <a:pt x="4" y="56"/>
                  </a:lnTo>
                  <a:lnTo>
                    <a:pt x="2" y="58"/>
                  </a:lnTo>
                  <a:lnTo>
                    <a:pt x="0" y="56"/>
                  </a:lnTo>
                  <a:lnTo>
                    <a:pt x="2" y="52"/>
                  </a:lnTo>
                  <a:lnTo>
                    <a:pt x="6" y="50"/>
                  </a:lnTo>
                  <a:lnTo>
                    <a:pt x="4" y="46"/>
                  </a:lnTo>
                  <a:lnTo>
                    <a:pt x="4" y="43"/>
                  </a:lnTo>
                  <a:lnTo>
                    <a:pt x="2" y="43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4" y="39"/>
                  </a:lnTo>
                  <a:lnTo>
                    <a:pt x="4" y="35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10" y="33"/>
                  </a:lnTo>
                  <a:lnTo>
                    <a:pt x="13" y="31"/>
                  </a:lnTo>
                  <a:lnTo>
                    <a:pt x="11" y="29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7" y="29"/>
                  </a:lnTo>
                  <a:lnTo>
                    <a:pt x="15" y="31"/>
                  </a:lnTo>
                  <a:lnTo>
                    <a:pt x="15" y="33"/>
                  </a:lnTo>
                  <a:lnTo>
                    <a:pt x="19" y="31"/>
                  </a:lnTo>
                  <a:lnTo>
                    <a:pt x="21" y="33"/>
                  </a:lnTo>
                  <a:lnTo>
                    <a:pt x="21" y="31"/>
                  </a:lnTo>
                  <a:lnTo>
                    <a:pt x="19" y="29"/>
                  </a:lnTo>
                  <a:lnTo>
                    <a:pt x="19" y="28"/>
                  </a:lnTo>
                  <a:lnTo>
                    <a:pt x="17" y="24"/>
                  </a:lnTo>
                  <a:lnTo>
                    <a:pt x="19" y="22"/>
                  </a:lnTo>
                  <a:lnTo>
                    <a:pt x="21" y="22"/>
                  </a:lnTo>
                  <a:lnTo>
                    <a:pt x="23" y="22"/>
                  </a:lnTo>
                  <a:lnTo>
                    <a:pt x="28" y="22"/>
                  </a:lnTo>
                  <a:close/>
                  <a:moveTo>
                    <a:pt x="41" y="11"/>
                  </a:moveTo>
                  <a:lnTo>
                    <a:pt x="45" y="11"/>
                  </a:lnTo>
                  <a:lnTo>
                    <a:pt x="43" y="13"/>
                  </a:lnTo>
                  <a:lnTo>
                    <a:pt x="40" y="13"/>
                  </a:lnTo>
                  <a:lnTo>
                    <a:pt x="41" y="11"/>
                  </a:lnTo>
                  <a:close/>
                  <a:moveTo>
                    <a:pt x="36" y="0"/>
                  </a:moveTo>
                  <a:lnTo>
                    <a:pt x="38" y="1"/>
                  </a:lnTo>
                  <a:lnTo>
                    <a:pt x="34" y="5"/>
                  </a:lnTo>
                  <a:lnTo>
                    <a:pt x="36" y="9"/>
                  </a:lnTo>
                  <a:lnTo>
                    <a:pt x="34" y="11"/>
                  </a:lnTo>
                  <a:lnTo>
                    <a:pt x="36" y="15"/>
                  </a:lnTo>
                  <a:lnTo>
                    <a:pt x="32" y="20"/>
                  </a:lnTo>
                  <a:lnTo>
                    <a:pt x="30" y="20"/>
                  </a:lnTo>
                  <a:lnTo>
                    <a:pt x="28" y="20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19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0" y="24"/>
                  </a:lnTo>
                  <a:lnTo>
                    <a:pt x="8" y="26"/>
                  </a:lnTo>
                  <a:lnTo>
                    <a:pt x="10" y="29"/>
                  </a:lnTo>
                  <a:lnTo>
                    <a:pt x="6" y="26"/>
                  </a:lnTo>
                  <a:lnTo>
                    <a:pt x="4" y="28"/>
                  </a:lnTo>
                  <a:lnTo>
                    <a:pt x="2" y="26"/>
                  </a:lnTo>
                  <a:lnTo>
                    <a:pt x="6" y="24"/>
                  </a:lnTo>
                  <a:lnTo>
                    <a:pt x="6" y="20"/>
                  </a:lnTo>
                  <a:lnTo>
                    <a:pt x="8" y="20"/>
                  </a:lnTo>
                  <a:lnTo>
                    <a:pt x="10" y="20"/>
                  </a:lnTo>
                  <a:lnTo>
                    <a:pt x="13" y="16"/>
                  </a:lnTo>
                  <a:lnTo>
                    <a:pt x="17" y="16"/>
                  </a:lnTo>
                  <a:lnTo>
                    <a:pt x="21" y="15"/>
                  </a:lnTo>
                  <a:lnTo>
                    <a:pt x="23" y="11"/>
                  </a:lnTo>
                  <a:lnTo>
                    <a:pt x="25" y="7"/>
                  </a:lnTo>
                  <a:lnTo>
                    <a:pt x="28" y="7"/>
                  </a:lnTo>
                  <a:lnTo>
                    <a:pt x="32" y="5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94">
              <a:extLst>
                <a:ext uri="{FF2B5EF4-FFF2-40B4-BE49-F238E27FC236}">
                  <a16:creationId xmlns:a16="http://schemas.microsoft.com/office/drawing/2014/main" id="{456E0D9E-E25D-408F-8550-982E3EAF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00285" y="6137551"/>
              <a:ext cx="1812937" cy="2129884"/>
            </a:xfrm>
            <a:custGeom>
              <a:avLst/>
              <a:gdLst>
                <a:gd name="T0" fmla="*/ 57 w 143"/>
                <a:gd name="T1" fmla="*/ 2 h 168"/>
                <a:gd name="T2" fmla="*/ 58 w 143"/>
                <a:gd name="T3" fmla="*/ 11 h 168"/>
                <a:gd name="T4" fmla="*/ 66 w 143"/>
                <a:gd name="T5" fmla="*/ 15 h 168"/>
                <a:gd name="T6" fmla="*/ 73 w 143"/>
                <a:gd name="T7" fmla="*/ 17 h 168"/>
                <a:gd name="T8" fmla="*/ 79 w 143"/>
                <a:gd name="T9" fmla="*/ 17 h 168"/>
                <a:gd name="T10" fmla="*/ 75 w 143"/>
                <a:gd name="T11" fmla="*/ 22 h 168"/>
                <a:gd name="T12" fmla="*/ 85 w 143"/>
                <a:gd name="T13" fmla="*/ 24 h 168"/>
                <a:gd name="T14" fmla="*/ 94 w 143"/>
                <a:gd name="T15" fmla="*/ 15 h 168"/>
                <a:gd name="T16" fmla="*/ 103 w 143"/>
                <a:gd name="T17" fmla="*/ 11 h 168"/>
                <a:gd name="T18" fmla="*/ 98 w 143"/>
                <a:gd name="T19" fmla="*/ 15 h 168"/>
                <a:gd name="T20" fmla="*/ 107 w 143"/>
                <a:gd name="T21" fmla="*/ 13 h 168"/>
                <a:gd name="T22" fmla="*/ 118 w 143"/>
                <a:gd name="T23" fmla="*/ 18 h 168"/>
                <a:gd name="T24" fmla="*/ 126 w 143"/>
                <a:gd name="T25" fmla="*/ 28 h 168"/>
                <a:gd name="T26" fmla="*/ 133 w 143"/>
                <a:gd name="T27" fmla="*/ 43 h 168"/>
                <a:gd name="T28" fmla="*/ 133 w 143"/>
                <a:gd name="T29" fmla="*/ 56 h 168"/>
                <a:gd name="T30" fmla="*/ 135 w 143"/>
                <a:gd name="T31" fmla="*/ 69 h 168"/>
                <a:gd name="T32" fmla="*/ 143 w 143"/>
                <a:gd name="T33" fmla="*/ 88 h 168"/>
                <a:gd name="T34" fmla="*/ 131 w 143"/>
                <a:gd name="T35" fmla="*/ 90 h 168"/>
                <a:gd name="T36" fmla="*/ 120 w 143"/>
                <a:gd name="T37" fmla="*/ 93 h 168"/>
                <a:gd name="T38" fmla="*/ 109 w 143"/>
                <a:gd name="T39" fmla="*/ 101 h 168"/>
                <a:gd name="T40" fmla="*/ 96 w 143"/>
                <a:gd name="T41" fmla="*/ 104 h 168"/>
                <a:gd name="T42" fmla="*/ 105 w 143"/>
                <a:gd name="T43" fmla="*/ 119 h 168"/>
                <a:gd name="T44" fmla="*/ 118 w 143"/>
                <a:gd name="T45" fmla="*/ 131 h 168"/>
                <a:gd name="T46" fmla="*/ 122 w 143"/>
                <a:gd name="T47" fmla="*/ 144 h 168"/>
                <a:gd name="T48" fmla="*/ 111 w 143"/>
                <a:gd name="T49" fmla="*/ 157 h 168"/>
                <a:gd name="T50" fmla="*/ 111 w 143"/>
                <a:gd name="T51" fmla="*/ 162 h 168"/>
                <a:gd name="T52" fmla="*/ 94 w 143"/>
                <a:gd name="T53" fmla="*/ 166 h 168"/>
                <a:gd name="T54" fmla="*/ 83 w 143"/>
                <a:gd name="T55" fmla="*/ 164 h 168"/>
                <a:gd name="T56" fmla="*/ 73 w 143"/>
                <a:gd name="T57" fmla="*/ 168 h 168"/>
                <a:gd name="T58" fmla="*/ 62 w 143"/>
                <a:gd name="T59" fmla="*/ 166 h 168"/>
                <a:gd name="T60" fmla="*/ 53 w 143"/>
                <a:gd name="T61" fmla="*/ 162 h 168"/>
                <a:gd name="T62" fmla="*/ 43 w 143"/>
                <a:gd name="T63" fmla="*/ 161 h 168"/>
                <a:gd name="T64" fmla="*/ 36 w 143"/>
                <a:gd name="T65" fmla="*/ 164 h 168"/>
                <a:gd name="T66" fmla="*/ 29 w 143"/>
                <a:gd name="T67" fmla="*/ 159 h 168"/>
                <a:gd name="T68" fmla="*/ 32 w 143"/>
                <a:gd name="T69" fmla="*/ 144 h 168"/>
                <a:gd name="T70" fmla="*/ 32 w 143"/>
                <a:gd name="T71" fmla="*/ 133 h 168"/>
                <a:gd name="T72" fmla="*/ 19 w 143"/>
                <a:gd name="T73" fmla="*/ 131 h 168"/>
                <a:gd name="T74" fmla="*/ 10 w 143"/>
                <a:gd name="T75" fmla="*/ 125 h 168"/>
                <a:gd name="T76" fmla="*/ 8 w 143"/>
                <a:gd name="T77" fmla="*/ 114 h 168"/>
                <a:gd name="T78" fmla="*/ 2 w 143"/>
                <a:gd name="T79" fmla="*/ 101 h 168"/>
                <a:gd name="T80" fmla="*/ 0 w 143"/>
                <a:gd name="T81" fmla="*/ 91 h 168"/>
                <a:gd name="T82" fmla="*/ 4 w 143"/>
                <a:gd name="T83" fmla="*/ 75 h 168"/>
                <a:gd name="T84" fmla="*/ 19 w 143"/>
                <a:gd name="T85" fmla="*/ 69 h 168"/>
                <a:gd name="T86" fmla="*/ 21 w 143"/>
                <a:gd name="T87" fmla="*/ 60 h 168"/>
                <a:gd name="T88" fmla="*/ 15 w 143"/>
                <a:gd name="T89" fmla="*/ 52 h 168"/>
                <a:gd name="T90" fmla="*/ 23 w 143"/>
                <a:gd name="T91" fmla="*/ 46 h 168"/>
                <a:gd name="T92" fmla="*/ 25 w 143"/>
                <a:gd name="T93" fmla="*/ 43 h 168"/>
                <a:gd name="T94" fmla="*/ 19 w 143"/>
                <a:gd name="T95" fmla="*/ 32 h 168"/>
                <a:gd name="T96" fmla="*/ 32 w 143"/>
                <a:gd name="T97" fmla="*/ 35 h 168"/>
                <a:gd name="T98" fmla="*/ 36 w 143"/>
                <a:gd name="T99" fmla="*/ 32 h 168"/>
                <a:gd name="T100" fmla="*/ 43 w 143"/>
                <a:gd name="T101" fmla="*/ 41 h 168"/>
                <a:gd name="T102" fmla="*/ 42 w 143"/>
                <a:gd name="T103" fmla="*/ 28 h 168"/>
                <a:gd name="T104" fmla="*/ 57 w 143"/>
                <a:gd name="T105" fmla="*/ 32 h 168"/>
                <a:gd name="T106" fmla="*/ 47 w 143"/>
                <a:gd name="T107" fmla="*/ 24 h 168"/>
                <a:gd name="T108" fmla="*/ 45 w 143"/>
                <a:gd name="T109" fmla="*/ 17 h 168"/>
                <a:gd name="T110" fmla="*/ 45 w 143"/>
                <a:gd name="T111" fmla="*/ 11 h 168"/>
                <a:gd name="T112" fmla="*/ 42 w 143"/>
                <a:gd name="T113" fmla="*/ 3 h 168"/>
                <a:gd name="T114" fmla="*/ 45 w 143"/>
                <a:gd name="T115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3" h="168">
                  <a:moveTo>
                    <a:pt x="45" y="0"/>
                  </a:moveTo>
                  <a:lnTo>
                    <a:pt x="51" y="2"/>
                  </a:lnTo>
                  <a:lnTo>
                    <a:pt x="53" y="2"/>
                  </a:lnTo>
                  <a:lnTo>
                    <a:pt x="57" y="2"/>
                  </a:lnTo>
                  <a:lnTo>
                    <a:pt x="58" y="5"/>
                  </a:lnTo>
                  <a:lnTo>
                    <a:pt x="62" y="5"/>
                  </a:lnTo>
                  <a:lnTo>
                    <a:pt x="60" y="9"/>
                  </a:lnTo>
                  <a:lnTo>
                    <a:pt x="58" y="11"/>
                  </a:lnTo>
                  <a:lnTo>
                    <a:pt x="60" y="13"/>
                  </a:lnTo>
                  <a:lnTo>
                    <a:pt x="62" y="13"/>
                  </a:lnTo>
                  <a:lnTo>
                    <a:pt x="64" y="17"/>
                  </a:lnTo>
                  <a:lnTo>
                    <a:pt x="66" y="15"/>
                  </a:lnTo>
                  <a:lnTo>
                    <a:pt x="68" y="13"/>
                  </a:lnTo>
                  <a:lnTo>
                    <a:pt x="68" y="11"/>
                  </a:lnTo>
                  <a:lnTo>
                    <a:pt x="70" y="13"/>
                  </a:lnTo>
                  <a:lnTo>
                    <a:pt x="73" y="17"/>
                  </a:lnTo>
                  <a:lnTo>
                    <a:pt x="75" y="15"/>
                  </a:lnTo>
                  <a:lnTo>
                    <a:pt x="77" y="13"/>
                  </a:lnTo>
                  <a:lnTo>
                    <a:pt x="79" y="13"/>
                  </a:lnTo>
                  <a:lnTo>
                    <a:pt x="79" y="17"/>
                  </a:lnTo>
                  <a:lnTo>
                    <a:pt x="77" y="18"/>
                  </a:lnTo>
                  <a:lnTo>
                    <a:pt x="75" y="18"/>
                  </a:lnTo>
                  <a:lnTo>
                    <a:pt x="72" y="20"/>
                  </a:lnTo>
                  <a:lnTo>
                    <a:pt x="75" y="22"/>
                  </a:lnTo>
                  <a:lnTo>
                    <a:pt x="77" y="22"/>
                  </a:lnTo>
                  <a:lnTo>
                    <a:pt x="81" y="22"/>
                  </a:lnTo>
                  <a:lnTo>
                    <a:pt x="81" y="24"/>
                  </a:lnTo>
                  <a:lnTo>
                    <a:pt x="85" y="24"/>
                  </a:lnTo>
                  <a:lnTo>
                    <a:pt x="86" y="20"/>
                  </a:lnTo>
                  <a:lnTo>
                    <a:pt x="88" y="18"/>
                  </a:lnTo>
                  <a:lnTo>
                    <a:pt x="94" y="17"/>
                  </a:lnTo>
                  <a:lnTo>
                    <a:pt x="94" y="15"/>
                  </a:lnTo>
                  <a:lnTo>
                    <a:pt x="98" y="13"/>
                  </a:lnTo>
                  <a:lnTo>
                    <a:pt x="98" y="11"/>
                  </a:lnTo>
                  <a:lnTo>
                    <a:pt x="100" y="11"/>
                  </a:lnTo>
                  <a:lnTo>
                    <a:pt x="103" y="11"/>
                  </a:lnTo>
                  <a:lnTo>
                    <a:pt x="101" y="13"/>
                  </a:lnTo>
                  <a:lnTo>
                    <a:pt x="100" y="15"/>
                  </a:lnTo>
                  <a:lnTo>
                    <a:pt x="100" y="13"/>
                  </a:lnTo>
                  <a:lnTo>
                    <a:pt x="98" y="15"/>
                  </a:lnTo>
                  <a:lnTo>
                    <a:pt x="98" y="17"/>
                  </a:lnTo>
                  <a:lnTo>
                    <a:pt x="101" y="15"/>
                  </a:lnTo>
                  <a:lnTo>
                    <a:pt x="105" y="15"/>
                  </a:lnTo>
                  <a:lnTo>
                    <a:pt x="107" y="13"/>
                  </a:lnTo>
                  <a:lnTo>
                    <a:pt x="109" y="15"/>
                  </a:lnTo>
                  <a:lnTo>
                    <a:pt x="111" y="15"/>
                  </a:lnTo>
                  <a:lnTo>
                    <a:pt x="115" y="20"/>
                  </a:lnTo>
                  <a:lnTo>
                    <a:pt x="118" y="18"/>
                  </a:lnTo>
                  <a:lnTo>
                    <a:pt x="120" y="22"/>
                  </a:lnTo>
                  <a:lnTo>
                    <a:pt x="120" y="26"/>
                  </a:lnTo>
                  <a:lnTo>
                    <a:pt x="124" y="28"/>
                  </a:lnTo>
                  <a:lnTo>
                    <a:pt x="126" y="28"/>
                  </a:lnTo>
                  <a:lnTo>
                    <a:pt x="128" y="30"/>
                  </a:lnTo>
                  <a:lnTo>
                    <a:pt x="131" y="30"/>
                  </a:lnTo>
                  <a:lnTo>
                    <a:pt x="133" y="37"/>
                  </a:lnTo>
                  <a:lnTo>
                    <a:pt x="133" y="43"/>
                  </a:lnTo>
                  <a:lnTo>
                    <a:pt x="128" y="45"/>
                  </a:lnTo>
                  <a:lnTo>
                    <a:pt x="128" y="46"/>
                  </a:lnTo>
                  <a:lnTo>
                    <a:pt x="133" y="52"/>
                  </a:lnTo>
                  <a:lnTo>
                    <a:pt x="133" y="56"/>
                  </a:lnTo>
                  <a:lnTo>
                    <a:pt x="135" y="60"/>
                  </a:lnTo>
                  <a:lnTo>
                    <a:pt x="135" y="61"/>
                  </a:lnTo>
                  <a:lnTo>
                    <a:pt x="137" y="65"/>
                  </a:lnTo>
                  <a:lnTo>
                    <a:pt x="135" y="69"/>
                  </a:lnTo>
                  <a:lnTo>
                    <a:pt x="139" y="75"/>
                  </a:lnTo>
                  <a:lnTo>
                    <a:pt x="141" y="76"/>
                  </a:lnTo>
                  <a:lnTo>
                    <a:pt x="143" y="78"/>
                  </a:lnTo>
                  <a:lnTo>
                    <a:pt x="143" y="88"/>
                  </a:lnTo>
                  <a:lnTo>
                    <a:pt x="141" y="90"/>
                  </a:lnTo>
                  <a:lnTo>
                    <a:pt x="139" y="90"/>
                  </a:lnTo>
                  <a:lnTo>
                    <a:pt x="137" y="91"/>
                  </a:lnTo>
                  <a:lnTo>
                    <a:pt x="131" y="90"/>
                  </a:lnTo>
                  <a:lnTo>
                    <a:pt x="131" y="93"/>
                  </a:lnTo>
                  <a:lnTo>
                    <a:pt x="128" y="95"/>
                  </a:lnTo>
                  <a:lnTo>
                    <a:pt x="126" y="93"/>
                  </a:lnTo>
                  <a:lnTo>
                    <a:pt x="120" y="93"/>
                  </a:lnTo>
                  <a:lnTo>
                    <a:pt x="118" y="97"/>
                  </a:lnTo>
                  <a:lnTo>
                    <a:pt x="115" y="97"/>
                  </a:lnTo>
                  <a:lnTo>
                    <a:pt x="111" y="101"/>
                  </a:lnTo>
                  <a:lnTo>
                    <a:pt x="109" y="101"/>
                  </a:lnTo>
                  <a:lnTo>
                    <a:pt x="103" y="106"/>
                  </a:lnTo>
                  <a:lnTo>
                    <a:pt x="100" y="104"/>
                  </a:lnTo>
                  <a:lnTo>
                    <a:pt x="98" y="103"/>
                  </a:lnTo>
                  <a:lnTo>
                    <a:pt x="96" y="104"/>
                  </a:lnTo>
                  <a:lnTo>
                    <a:pt x="96" y="106"/>
                  </a:lnTo>
                  <a:lnTo>
                    <a:pt x="101" y="110"/>
                  </a:lnTo>
                  <a:lnTo>
                    <a:pt x="105" y="116"/>
                  </a:lnTo>
                  <a:lnTo>
                    <a:pt x="105" y="119"/>
                  </a:lnTo>
                  <a:lnTo>
                    <a:pt x="105" y="121"/>
                  </a:lnTo>
                  <a:lnTo>
                    <a:pt x="109" y="123"/>
                  </a:lnTo>
                  <a:lnTo>
                    <a:pt x="115" y="127"/>
                  </a:lnTo>
                  <a:lnTo>
                    <a:pt x="118" y="131"/>
                  </a:lnTo>
                  <a:lnTo>
                    <a:pt x="124" y="138"/>
                  </a:lnTo>
                  <a:lnTo>
                    <a:pt x="124" y="142"/>
                  </a:lnTo>
                  <a:lnTo>
                    <a:pt x="124" y="144"/>
                  </a:lnTo>
                  <a:lnTo>
                    <a:pt x="122" y="144"/>
                  </a:lnTo>
                  <a:lnTo>
                    <a:pt x="120" y="147"/>
                  </a:lnTo>
                  <a:lnTo>
                    <a:pt x="116" y="149"/>
                  </a:lnTo>
                  <a:lnTo>
                    <a:pt x="111" y="155"/>
                  </a:lnTo>
                  <a:lnTo>
                    <a:pt x="111" y="157"/>
                  </a:lnTo>
                  <a:lnTo>
                    <a:pt x="115" y="159"/>
                  </a:lnTo>
                  <a:lnTo>
                    <a:pt x="116" y="162"/>
                  </a:lnTo>
                  <a:lnTo>
                    <a:pt x="115" y="164"/>
                  </a:lnTo>
                  <a:lnTo>
                    <a:pt x="111" y="162"/>
                  </a:lnTo>
                  <a:lnTo>
                    <a:pt x="107" y="162"/>
                  </a:lnTo>
                  <a:lnTo>
                    <a:pt x="103" y="162"/>
                  </a:lnTo>
                  <a:lnTo>
                    <a:pt x="100" y="162"/>
                  </a:lnTo>
                  <a:lnTo>
                    <a:pt x="94" y="166"/>
                  </a:lnTo>
                  <a:lnTo>
                    <a:pt x="92" y="166"/>
                  </a:lnTo>
                  <a:lnTo>
                    <a:pt x="88" y="166"/>
                  </a:lnTo>
                  <a:lnTo>
                    <a:pt x="86" y="166"/>
                  </a:lnTo>
                  <a:lnTo>
                    <a:pt x="83" y="164"/>
                  </a:lnTo>
                  <a:lnTo>
                    <a:pt x="79" y="164"/>
                  </a:lnTo>
                  <a:lnTo>
                    <a:pt x="75" y="164"/>
                  </a:lnTo>
                  <a:lnTo>
                    <a:pt x="75" y="166"/>
                  </a:lnTo>
                  <a:lnTo>
                    <a:pt x="73" y="168"/>
                  </a:lnTo>
                  <a:lnTo>
                    <a:pt x="70" y="166"/>
                  </a:lnTo>
                  <a:lnTo>
                    <a:pt x="68" y="164"/>
                  </a:lnTo>
                  <a:lnTo>
                    <a:pt x="64" y="166"/>
                  </a:lnTo>
                  <a:lnTo>
                    <a:pt x="62" y="166"/>
                  </a:lnTo>
                  <a:lnTo>
                    <a:pt x="60" y="166"/>
                  </a:lnTo>
                  <a:lnTo>
                    <a:pt x="60" y="166"/>
                  </a:lnTo>
                  <a:lnTo>
                    <a:pt x="55" y="162"/>
                  </a:lnTo>
                  <a:lnTo>
                    <a:pt x="53" y="162"/>
                  </a:lnTo>
                  <a:lnTo>
                    <a:pt x="51" y="164"/>
                  </a:lnTo>
                  <a:lnTo>
                    <a:pt x="49" y="162"/>
                  </a:lnTo>
                  <a:lnTo>
                    <a:pt x="47" y="159"/>
                  </a:lnTo>
                  <a:lnTo>
                    <a:pt x="43" y="161"/>
                  </a:lnTo>
                  <a:lnTo>
                    <a:pt x="45" y="162"/>
                  </a:lnTo>
                  <a:lnTo>
                    <a:pt x="43" y="164"/>
                  </a:lnTo>
                  <a:lnTo>
                    <a:pt x="40" y="164"/>
                  </a:lnTo>
                  <a:lnTo>
                    <a:pt x="36" y="164"/>
                  </a:lnTo>
                  <a:lnTo>
                    <a:pt x="34" y="164"/>
                  </a:lnTo>
                  <a:lnTo>
                    <a:pt x="34" y="164"/>
                  </a:lnTo>
                  <a:lnTo>
                    <a:pt x="32" y="161"/>
                  </a:lnTo>
                  <a:lnTo>
                    <a:pt x="29" y="159"/>
                  </a:lnTo>
                  <a:lnTo>
                    <a:pt x="29" y="155"/>
                  </a:lnTo>
                  <a:lnTo>
                    <a:pt x="30" y="149"/>
                  </a:lnTo>
                  <a:lnTo>
                    <a:pt x="32" y="146"/>
                  </a:lnTo>
                  <a:lnTo>
                    <a:pt x="32" y="144"/>
                  </a:lnTo>
                  <a:lnTo>
                    <a:pt x="34" y="138"/>
                  </a:lnTo>
                  <a:lnTo>
                    <a:pt x="38" y="134"/>
                  </a:lnTo>
                  <a:lnTo>
                    <a:pt x="34" y="133"/>
                  </a:lnTo>
                  <a:lnTo>
                    <a:pt x="32" y="133"/>
                  </a:lnTo>
                  <a:lnTo>
                    <a:pt x="29" y="131"/>
                  </a:lnTo>
                  <a:lnTo>
                    <a:pt x="25" y="133"/>
                  </a:lnTo>
                  <a:lnTo>
                    <a:pt x="23" y="131"/>
                  </a:lnTo>
                  <a:lnTo>
                    <a:pt x="19" y="131"/>
                  </a:lnTo>
                  <a:lnTo>
                    <a:pt x="17" y="133"/>
                  </a:lnTo>
                  <a:lnTo>
                    <a:pt x="14" y="129"/>
                  </a:lnTo>
                  <a:lnTo>
                    <a:pt x="14" y="127"/>
                  </a:lnTo>
                  <a:lnTo>
                    <a:pt x="10" y="125"/>
                  </a:lnTo>
                  <a:lnTo>
                    <a:pt x="10" y="125"/>
                  </a:lnTo>
                  <a:lnTo>
                    <a:pt x="12" y="119"/>
                  </a:lnTo>
                  <a:lnTo>
                    <a:pt x="10" y="118"/>
                  </a:lnTo>
                  <a:lnTo>
                    <a:pt x="8" y="114"/>
                  </a:lnTo>
                  <a:lnTo>
                    <a:pt x="4" y="110"/>
                  </a:lnTo>
                  <a:lnTo>
                    <a:pt x="4" y="110"/>
                  </a:lnTo>
                  <a:lnTo>
                    <a:pt x="6" y="104"/>
                  </a:lnTo>
                  <a:lnTo>
                    <a:pt x="2" y="101"/>
                  </a:lnTo>
                  <a:lnTo>
                    <a:pt x="4" y="99"/>
                  </a:lnTo>
                  <a:lnTo>
                    <a:pt x="0" y="93"/>
                  </a:lnTo>
                  <a:lnTo>
                    <a:pt x="2" y="91"/>
                  </a:lnTo>
                  <a:lnTo>
                    <a:pt x="0" y="91"/>
                  </a:lnTo>
                  <a:lnTo>
                    <a:pt x="2" y="88"/>
                  </a:lnTo>
                  <a:lnTo>
                    <a:pt x="4" y="82"/>
                  </a:lnTo>
                  <a:lnTo>
                    <a:pt x="2" y="76"/>
                  </a:lnTo>
                  <a:lnTo>
                    <a:pt x="4" y="75"/>
                  </a:lnTo>
                  <a:lnTo>
                    <a:pt x="8" y="71"/>
                  </a:lnTo>
                  <a:lnTo>
                    <a:pt x="12" y="71"/>
                  </a:lnTo>
                  <a:lnTo>
                    <a:pt x="15" y="71"/>
                  </a:lnTo>
                  <a:lnTo>
                    <a:pt x="19" y="69"/>
                  </a:lnTo>
                  <a:lnTo>
                    <a:pt x="17" y="67"/>
                  </a:lnTo>
                  <a:lnTo>
                    <a:pt x="19" y="65"/>
                  </a:lnTo>
                  <a:lnTo>
                    <a:pt x="19" y="61"/>
                  </a:lnTo>
                  <a:lnTo>
                    <a:pt x="21" y="60"/>
                  </a:lnTo>
                  <a:lnTo>
                    <a:pt x="19" y="58"/>
                  </a:lnTo>
                  <a:lnTo>
                    <a:pt x="14" y="58"/>
                  </a:lnTo>
                  <a:lnTo>
                    <a:pt x="14" y="56"/>
                  </a:lnTo>
                  <a:lnTo>
                    <a:pt x="15" y="52"/>
                  </a:lnTo>
                  <a:lnTo>
                    <a:pt x="19" y="54"/>
                  </a:lnTo>
                  <a:lnTo>
                    <a:pt x="21" y="52"/>
                  </a:lnTo>
                  <a:lnTo>
                    <a:pt x="21" y="48"/>
                  </a:lnTo>
                  <a:lnTo>
                    <a:pt x="23" y="46"/>
                  </a:lnTo>
                  <a:lnTo>
                    <a:pt x="23" y="45"/>
                  </a:lnTo>
                  <a:lnTo>
                    <a:pt x="23" y="43"/>
                  </a:lnTo>
                  <a:lnTo>
                    <a:pt x="23" y="43"/>
                  </a:lnTo>
                  <a:lnTo>
                    <a:pt x="25" y="43"/>
                  </a:lnTo>
                  <a:lnTo>
                    <a:pt x="23" y="39"/>
                  </a:lnTo>
                  <a:lnTo>
                    <a:pt x="19" y="39"/>
                  </a:lnTo>
                  <a:lnTo>
                    <a:pt x="17" y="35"/>
                  </a:lnTo>
                  <a:lnTo>
                    <a:pt x="19" y="32"/>
                  </a:lnTo>
                  <a:lnTo>
                    <a:pt x="27" y="30"/>
                  </a:lnTo>
                  <a:lnTo>
                    <a:pt x="29" y="30"/>
                  </a:lnTo>
                  <a:lnTo>
                    <a:pt x="32" y="32"/>
                  </a:lnTo>
                  <a:lnTo>
                    <a:pt x="32" y="35"/>
                  </a:lnTo>
                  <a:lnTo>
                    <a:pt x="34" y="39"/>
                  </a:lnTo>
                  <a:lnTo>
                    <a:pt x="36" y="37"/>
                  </a:lnTo>
                  <a:lnTo>
                    <a:pt x="36" y="33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40" y="33"/>
                  </a:lnTo>
                  <a:lnTo>
                    <a:pt x="40" y="37"/>
                  </a:lnTo>
                  <a:lnTo>
                    <a:pt x="43" y="41"/>
                  </a:lnTo>
                  <a:lnTo>
                    <a:pt x="42" y="37"/>
                  </a:lnTo>
                  <a:lnTo>
                    <a:pt x="42" y="33"/>
                  </a:lnTo>
                  <a:lnTo>
                    <a:pt x="40" y="30"/>
                  </a:lnTo>
                  <a:lnTo>
                    <a:pt x="42" y="28"/>
                  </a:lnTo>
                  <a:lnTo>
                    <a:pt x="45" y="26"/>
                  </a:lnTo>
                  <a:lnTo>
                    <a:pt x="47" y="28"/>
                  </a:lnTo>
                  <a:lnTo>
                    <a:pt x="51" y="26"/>
                  </a:lnTo>
                  <a:lnTo>
                    <a:pt x="57" y="32"/>
                  </a:lnTo>
                  <a:lnTo>
                    <a:pt x="64" y="33"/>
                  </a:lnTo>
                  <a:lnTo>
                    <a:pt x="57" y="32"/>
                  </a:lnTo>
                  <a:lnTo>
                    <a:pt x="51" y="26"/>
                  </a:lnTo>
                  <a:lnTo>
                    <a:pt x="47" y="24"/>
                  </a:lnTo>
                  <a:lnTo>
                    <a:pt x="45" y="24"/>
                  </a:lnTo>
                  <a:lnTo>
                    <a:pt x="45" y="20"/>
                  </a:lnTo>
                  <a:lnTo>
                    <a:pt x="47" y="18"/>
                  </a:lnTo>
                  <a:lnTo>
                    <a:pt x="45" y="17"/>
                  </a:lnTo>
                  <a:lnTo>
                    <a:pt x="45" y="13"/>
                  </a:lnTo>
                  <a:lnTo>
                    <a:pt x="42" y="15"/>
                  </a:lnTo>
                  <a:lnTo>
                    <a:pt x="42" y="11"/>
                  </a:lnTo>
                  <a:lnTo>
                    <a:pt x="45" y="11"/>
                  </a:lnTo>
                  <a:lnTo>
                    <a:pt x="47" y="11"/>
                  </a:lnTo>
                  <a:lnTo>
                    <a:pt x="43" y="7"/>
                  </a:lnTo>
                  <a:lnTo>
                    <a:pt x="43" y="5"/>
                  </a:lnTo>
                  <a:lnTo>
                    <a:pt x="42" y="3"/>
                  </a:lnTo>
                  <a:lnTo>
                    <a:pt x="40" y="3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97">
              <a:extLst>
                <a:ext uri="{FF2B5EF4-FFF2-40B4-BE49-F238E27FC236}">
                  <a16:creationId xmlns:a16="http://schemas.microsoft.com/office/drawing/2014/main" id="{153AAA49-F5CE-468E-B217-7AEADD85E3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31210" y="6581278"/>
              <a:ext cx="760672" cy="709960"/>
            </a:xfrm>
            <a:custGeom>
              <a:avLst/>
              <a:gdLst>
                <a:gd name="T0" fmla="*/ 9 w 60"/>
                <a:gd name="T1" fmla="*/ 43 h 56"/>
                <a:gd name="T2" fmla="*/ 8 w 60"/>
                <a:gd name="T3" fmla="*/ 41 h 56"/>
                <a:gd name="T4" fmla="*/ 9 w 60"/>
                <a:gd name="T5" fmla="*/ 41 h 56"/>
                <a:gd name="T6" fmla="*/ 9 w 60"/>
                <a:gd name="T7" fmla="*/ 38 h 56"/>
                <a:gd name="T8" fmla="*/ 13 w 60"/>
                <a:gd name="T9" fmla="*/ 41 h 56"/>
                <a:gd name="T10" fmla="*/ 9 w 60"/>
                <a:gd name="T11" fmla="*/ 40 h 56"/>
                <a:gd name="T12" fmla="*/ 8 w 60"/>
                <a:gd name="T13" fmla="*/ 38 h 56"/>
                <a:gd name="T14" fmla="*/ 54 w 60"/>
                <a:gd name="T15" fmla="*/ 4 h 56"/>
                <a:gd name="T16" fmla="*/ 60 w 60"/>
                <a:gd name="T17" fmla="*/ 8 h 56"/>
                <a:gd name="T18" fmla="*/ 60 w 60"/>
                <a:gd name="T19" fmla="*/ 10 h 56"/>
                <a:gd name="T20" fmla="*/ 58 w 60"/>
                <a:gd name="T21" fmla="*/ 13 h 56"/>
                <a:gd name="T22" fmla="*/ 56 w 60"/>
                <a:gd name="T23" fmla="*/ 19 h 56"/>
                <a:gd name="T24" fmla="*/ 51 w 60"/>
                <a:gd name="T25" fmla="*/ 21 h 56"/>
                <a:gd name="T26" fmla="*/ 56 w 60"/>
                <a:gd name="T27" fmla="*/ 23 h 56"/>
                <a:gd name="T28" fmla="*/ 56 w 60"/>
                <a:gd name="T29" fmla="*/ 26 h 56"/>
                <a:gd name="T30" fmla="*/ 54 w 60"/>
                <a:gd name="T31" fmla="*/ 32 h 56"/>
                <a:gd name="T32" fmla="*/ 52 w 60"/>
                <a:gd name="T33" fmla="*/ 36 h 56"/>
                <a:gd name="T34" fmla="*/ 45 w 60"/>
                <a:gd name="T35" fmla="*/ 36 h 56"/>
                <a:gd name="T36" fmla="*/ 39 w 60"/>
                <a:gd name="T37" fmla="*/ 41 h 56"/>
                <a:gd name="T38" fmla="*/ 39 w 60"/>
                <a:gd name="T39" fmla="*/ 53 h 56"/>
                <a:gd name="T40" fmla="*/ 36 w 60"/>
                <a:gd name="T41" fmla="*/ 56 h 56"/>
                <a:gd name="T42" fmla="*/ 34 w 60"/>
                <a:gd name="T43" fmla="*/ 51 h 56"/>
                <a:gd name="T44" fmla="*/ 28 w 60"/>
                <a:gd name="T45" fmla="*/ 49 h 56"/>
                <a:gd name="T46" fmla="*/ 23 w 60"/>
                <a:gd name="T47" fmla="*/ 47 h 56"/>
                <a:gd name="T48" fmla="*/ 17 w 60"/>
                <a:gd name="T49" fmla="*/ 49 h 56"/>
                <a:gd name="T50" fmla="*/ 13 w 60"/>
                <a:gd name="T51" fmla="*/ 51 h 56"/>
                <a:gd name="T52" fmla="*/ 8 w 60"/>
                <a:gd name="T53" fmla="*/ 53 h 56"/>
                <a:gd name="T54" fmla="*/ 4 w 60"/>
                <a:gd name="T55" fmla="*/ 51 h 56"/>
                <a:gd name="T56" fmla="*/ 0 w 60"/>
                <a:gd name="T57" fmla="*/ 47 h 56"/>
                <a:gd name="T58" fmla="*/ 4 w 60"/>
                <a:gd name="T59" fmla="*/ 47 h 56"/>
                <a:gd name="T60" fmla="*/ 9 w 60"/>
                <a:gd name="T61" fmla="*/ 49 h 56"/>
                <a:gd name="T62" fmla="*/ 9 w 60"/>
                <a:gd name="T63" fmla="*/ 47 h 56"/>
                <a:gd name="T64" fmla="*/ 8 w 60"/>
                <a:gd name="T65" fmla="*/ 45 h 56"/>
                <a:gd name="T66" fmla="*/ 4 w 60"/>
                <a:gd name="T67" fmla="*/ 43 h 56"/>
                <a:gd name="T68" fmla="*/ 9 w 60"/>
                <a:gd name="T69" fmla="*/ 45 h 56"/>
                <a:gd name="T70" fmla="*/ 15 w 60"/>
                <a:gd name="T71" fmla="*/ 47 h 56"/>
                <a:gd name="T72" fmla="*/ 13 w 60"/>
                <a:gd name="T73" fmla="*/ 45 h 56"/>
                <a:gd name="T74" fmla="*/ 11 w 60"/>
                <a:gd name="T75" fmla="*/ 41 h 56"/>
                <a:gd name="T76" fmla="*/ 19 w 60"/>
                <a:gd name="T77" fmla="*/ 41 h 56"/>
                <a:gd name="T78" fmla="*/ 11 w 60"/>
                <a:gd name="T79" fmla="*/ 36 h 56"/>
                <a:gd name="T80" fmla="*/ 13 w 60"/>
                <a:gd name="T81" fmla="*/ 32 h 56"/>
                <a:gd name="T82" fmla="*/ 15 w 60"/>
                <a:gd name="T83" fmla="*/ 26 h 56"/>
                <a:gd name="T84" fmla="*/ 15 w 60"/>
                <a:gd name="T85" fmla="*/ 19 h 56"/>
                <a:gd name="T86" fmla="*/ 19 w 60"/>
                <a:gd name="T87" fmla="*/ 13 h 56"/>
                <a:gd name="T88" fmla="*/ 24 w 60"/>
                <a:gd name="T89" fmla="*/ 11 h 56"/>
                <a:gd name="T90" fmla="*/ 34 w 60"/>
                <a:gd name="T91" fmla="*/ 4 h 56"/>
                <a:gd name="T92" fmla="*/ 39 w 60"/>
                <a:gd name="T93" fmla="*/ 4 h 56"/>
                <a:gd name="T94" fmla="*/ 45 w 60"/>
                <a:gd name="T95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0" h="56">
                  <a:moveTo>
                    <a:pt x="9" y="41"/>
                  </a:moveTo>
                  <a:lnTo>
                    <a:pt x="9" y="43"/>
                  </a:lnTo>
                  <a:lnTo>
                    <a:pt x="9" y="43"/>
                  </a:lnTo>
                  <a:lnTo>
                    <a:pt x="8" y="41"/>
                  </a:lnTo>
                  <a:lnTo>
                    <a:pt x="6" y="41"/>
                  </a:lnTo>
                  <a:lnTo>
                    <a:pt x="9" y="41"/>
                  </a:lnTo>
                  <a:close/>
                  <a:moveTo>
                    <a:pt x="8" y="38"/>
                  </a:moveTo>
                  <a:lnTo>
                    <a:pt x="9" y="38"/>
                  </a:lnTo>
                  <a:lnTo>
                    <a:pt x="13" y="40"/>
                  </a:lnTo>
                  <a:lnTo>
                    <a:pt x="13" y="41"/>
                  </a:lnTo>
                  <a:lnTo>
                    <a:pt x="11" y="40"/>
                  </a:lnTo>
                  <a:lnTo>
                    <a:pt x="9" y="40"/>
                  </a:lnTo>
                  <a:lnTo>
                    <a:pt x="8" y="40"/>
                  </a:lnTo>
                  <a:lnTo>
                    <a:pt x="8" y="38"/>
                  </a:lnTo>
                  <a:close/>
                  <a:moveTo>
                    <a:pt x="51" y="0"/>
                  </a:moveTo>
                  <a:lnTo>
                    <a:pt x="54" y="4"/>
                  </a:lnTo>
                  <a:lnTo>
                    <a:pt x="58" y="6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10"/>
                  </a:lnTo>
                  <a:lnTo>
                    <a:pt x="60" y="11"/>
                  </a:lnTo>
                  <a:lnTo>
                    <a:pt x="58" y="13"/>
                  </a:lnTo>
                  <a:lnTo>
                    <a:pt x="58" y="17"/>
                  </a:lnTo>
                  <a:lnTo>
                    <a:pt x="56" y="19"/>
                  </a:lnTo>
                  <a:lnTo>
                    <a:pt x="52" y="17"/>
                  </a:lnTo>
                  <a:lnTo>
                    <a:pt x="51" y="21"/>
                  </a:lnTo>
                  <a:lnTo>
                    <a:pt x="51" y="23"/>
                  </a:lnTo>
                  <a:lnTo>
                    <a:pt x="56" y="23"/>
                  </a:lnTo>
                  <a:lnTo>
                    <a:pt x="58" y="25"/>
                  </a:lnTo>
                  <a:lnTo>
                    <a:pt x="56" y="26"/>
                  </a:lnTo>
                  <a:lnTo>
                    <a:pt x="56" y="30"/>
                  </a:lnTo>
                  <a:lnTo>
                    <a:pt x="54" y="32"/>
                  </a:lnTo>
                  <a:lnTo>
                    <a:pt x="56" y="34"/>
                  </a:lnTo>
                  <a:lnTo>
                    <a:pt x="52" y="36"/>
                  </a:lnTo>
                  <a:lnTo>
                    <a:pt x="49" y="36"/>
                  </a:lnTo>
                  <a:lnTo>
                    <a:pt x="45" y="36"/>
                  </a:lnTo>
                  <a:lnTo>
                    <a:pt x="41" y="40"/>
                  </a:lnTo>
                  <a:lnTo>
                    <a:pt x="39" y="41"/>
                  </a:lnTo>
                  <a:lnTo>
                    <a:pt x="41" y="47"/>
                  </a:lnTo>
                  <a:lnTo>
                    <a:pt x="39" y="53"/>
                  </a:lnTo>
                  <a:lnTo>
                    <a:pt x="37" y="56"/>
                  </a:lnTo>
                  <a:lnTo>
                    <a:pt x="36" y="56"/>
                  </a:lnTo>
                  <a:lnTo>
                    <a:pt x="36" y="53"/>
                  </a:lnTo>
                  <a:lnTo>
                    <a:pt x="34" y="51"/>
                  </a:lnTo>
                  <a:lnTo>
                    <a:pt x="28" y="51"/>
                  </a:lnTo>
                  <a:lnTo>
                    <a:pt x="28" y="49"/>
                  </a:lnTo>
                  <a:lnTo>
                    <a:pt x="24" y="49"/>
                  </a:lnTo>
                  <a:lnTo>
                    <a:pt x="23" y="47"/>
                  </a:lnTo>
                  <a:lnTo>
                    <a:pt x="17" y="47"/>
                  </a:lnTo>
                  <a:lnTo>
                    <a:pt x="17" y="49"/>
                  </a:lnTo>
                  <a:lnTo>
                    <a:pt x="13" y="49"/>
                  </a:lnTo>
                  <a:lnTo>
                    <a:pt x="13" y="51"/>
                  </a:lnTo>
                  <a:lnTo>
                    <a:pt x="9" y="51"/>
                  </a:lnTo>
                  <a:lnTo>
                    <a:pt x="8" y="53"/>
                  </a:lnTo>
                  <a:lnTo>
                    <a:pt x="8" y="51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4" y="47"/>
                  </a:lnTo>
                  <a:lnTo>
                    <a:pt x="8" y="49"/>
                  </a:lnTo>
                  <a:lnTo>
                    <a:pt x="9" y="49"/>
                  </a:lnTo>
                  <a:lnTo>
                    <a:pt x="13" y="51"/>
                  </a:lnTo>
                  <a:lnTo>
                    <a:pt x="9" y="47"/>
                  </a:lnTo>
                  <a:lnTo>
                    <a:pt x="9" y="49"/>
                  </a:lnTo>
                  <a:lnTo>
                    <a:pt x="8" y="45"/>
                  </a:lnTo>
                  <a:lnTo>
                    <a:pt x="4" y="45"/>
                  </a:lnTo>
                  <a:lnTo>
                    <a:pt x="4" y="43"/>
                  </a:lnTo>
                  <a:lnTo>
                    <a:pt x="6" y="43"/>
                  </a:lnTo>
                  <a:lnTo>
                    <a:pt x="9" y="45"/>
                  </a:lnTo>
                  <a:lnTo>
                    <a:pt x="11" y="47"/>
                  </a:lnTo>
                  <a:lnTo>
                    <a:pt x="15" y="47"/>
                  </a:lnTo>
                  <a:lnTo>
                    <a:pt x="15" y="45"/>
                  </a:lnTo>
                  <a:lnTo>
                    <a:pt x="13" y="45"/>
                  </a:lnTo>
                  <a:lnTo>
                    <a:pt x="11" y="43"/>
                  </a:lnTo>
                  <a:lnTo>
                    <a:pt x="11" y="41"/>
                  </a:lnTo>
                  <a:lnTo>
                    <a:pt x="13" y="41"/>
                  </a:lnTo>
                  <a:lnTo>
                    <a:pt x="19" y="41"/>
                  </a:lnTo>
                  <a:lnTo>
                    <a:pt x="15" y="40"/>
                  </a:lnTo>
                  <a:lnTo>
                    <a:pt x="11" y="36"/>
                  </a:lnTo>
                  <a:lnTo>
                    <a:pt x="11" y="34"/>
                  </a:lnTo>
                  <a:lnTo>
                    <a:pt x="13" y="32"/>
                  </a:lnTo>
                  <a:lnTo>
                    <a:pt x="15" y="30"/>
                  </a:lnTo>
                  <a:lnTo>
                    <a:pt x="15" y="26"/>
                  </a:lnTo>
                  <a:lnTo>
                    <a:pt x="17" y="23"/>
                  </a:lnTo>
                  <a:lnTo>
                    <a:pt x="15" y="19"/>
                  </a:lnTo>
                  <a:lnTo>
                    <a:pt x="19" y="17"/>
                  </a:lnTo>
                  <a:lnTo>
                    <a:pt x="19" y="13"/>
                  </a:lnTo>
                  <a:lnTo>
                    <a:pt x="23" y="11"/>
                  </a:lnTo>
                  <a:lnTo>
                    <a:pt x="24" y="11"/>
                  </a:lnTo>
                  <a:lnTo>
                    <a:pt x="28" y="10"/>
                  </a:lnTo>
                  <a:lnTo>
                    <a:pt x="34" y="4"/>
                  </a:lnTo>
                  <a:lnTo>
                    <a:pt x="37" y="4"/>
                  </a:lnTo>
                  <a:lnTo>
                    <a:pt x="39" y="4"/>
                  </a:lnTo>
                  <a:lnTo>
                    <a:pt x="43" y="4"/>
                  </a:lnTo>
                  <a:lnTo>
                    <a:pt x="45" y="2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98">
              <a:extLst>
                <a:ext uri="{FF2B5EF4-FFF2-40B4-BE49-F238E27FC236}">
                  <a16:creationId xmlns:a16="http://schemas.microsoft.com/office/drawing/2014/main" id="{7D7A7864-79B6-48B9-8D55-4D4C54255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5142" y="7177135"/>
              <a:ext cx="621220" cy="519798"/>
            </a:xfrm>
            <a:custGeom>
              <a:avLst/>
              <a:gdLst>
                <a:gd name="T0" fmla="*/ 23 w 49"/>
                <a:gd name="T1" fmla="*/ 0 h 41"/>
                <a:gd name="T2" fmla="*/ 29 w 49"/>
                <a:gd name="T3" fmla="*/ 0 h 41"/>
                <a:gd name="T4" fmla="*/ 30 w 49"/>
                <a:gd name="T5" fmla="*/ 2 h 41"/>
                <a:gd name="T6" fmla="*/ 34 w 49"/>
                <a:gd name="T7" fmla="*/ 2 h 41"/>
                <a:gd name="T8" fmla="*/ 34 w 49"/>
                <a:gd name="T9" fmla="*/ 4 h 41"/>
                <a:gd name="T10" fmla="*/ 40 w 49"/>
                <a:gd name="T11" fmla="*/ 4 h 41"/>
                <a:gd name="T12" fmla="*/ 42 w 49"/>
                <a:gd name="T13" fmla="*/ 6 h 41"/>
                <a:gd name="T14" fmla="*/ 42 w 49"/>
                <a:gd name="T15" fmla="*/ 9 h 41"/>
                <a:gd name="T16" fmla="*/ 45 w 49"/>
                <a:gd name="T17" fmla="*/ 9 h 41"/>
                <a:gd name="T18" fmla="*/ 43 w 49"/>
                <a:gd name="T19" fmla="*/ 11 h 41"/>
                <a:gd name="T20" fmla="*/ 47 w 49"/>
                <a:gd name="T21" fmla="*/ 17 h 41"/>
                <a:gd name="T22" fmla="*/ 45 w 49"/>
                <a:gd name="T23" fmla="*/ 19 h 41"/>
                <a:gd name="T24" fmla="*/ 49 w 49"/>
                <a:gd name="T25" fmla="*/ 22 h 41"/>
                <a:gd name="T26" fmla="*/ 47 w 49"/>
                <a:gd name="T27" fmla="*/ 28 h 41"/>
                <a:gd name="T28" fmla="*/ 45 w 49"/>
                <a:gd name="T29" fmla="*/ 28 h 41"/>
                <a:gd name="T30" fmla="*/ 43 w 49"/>
                <a:gd name="T31" fmla="*/ 30 h 41"/>
                <a:gd name="T32" fmla="*/ 42 w 49"/>
                <a:gd name="T33" fmla="*/ 32 h 41"/>
                <a:gd name="T34" fmla="*/ 43 w 49"/>
                <a:gd name="T35" fmla="*/ 34 h 41"/>
                <a:gd name="T36" fmla="*/ 43 w 49"/>
                <a:gd name="T37" fmla="*/ 36 h 41"/>
                <a:gd name="T38" fmla="*/ 45 w 49"/>
                <a:gd name="T39" fmla="*/ 37 h 41"/>
                <a:gd name="T40" fmla="*/ 45 w 49"/>
                <a:gd name="T41" fmla="*/ 39 h 41"/>
                <a:gd name="T42" fmla="*/ 42 w 49"/>
                <a:gd name="T43" fmla="*/ 39 h 41"/>
                <a:gd name="T44" fmla="*/ 42 w 49"/>
                <a:gd name="T45" fmla="*/ 41 h 41"/>
                <a:gd name="T46" fmla="*/ 38 w 49"/>
                <a:gd name="T47" fmla="*/ 37 h 41"/>
                <a:gd name="T48" fmla="*/ 34 w 49"/>
                <a:gd name="T49" fmla="*/ 37 h 41"/>
                <a:gd name="T50" fmla="*/ 30 w 49"/>
                <a:gd name="T51" fmla="*/ 34 h 41"/>
                <a:gd name="T52" fmla="*/ 29 w 49"/>
                <a:gd name="T53" fmla="*/ 32 h 41"/>
                <a:gd name="T54" fmla="*/ 27 w 49"/>
                <a:gd name="T55" fmla="*/ 30 h 41"/>
                <a:gd name="T56" fmla="*/ 25 w 49"/>
                <a:gd name="T57" fmla="*/ 30 h 41"/>
                <a:gd name="T58" fmla="*/ 23 w 49"/>
                <a:gd name="T59" fmla="*/ 32 h 41"/>
                <a:gd name="T60" fmla="*/ 19 w 49"/>
                <a:gd name="T61" fmla="*/ 30 h 41"/>
                <a:gd name="T62" fmla="*/ 19 w 49"/>
                <a:gd name="T63" fmla="*/ 26 h 41"/>
                <a:gd name="T64" fmla="*/ 17 w 49"/>
                <a:gd name="T65" fmla="*/ 24 h 41"/>
                <a:gd name="T66" fmla="*/ 15 w 49"/>
                <a:gd name="T67" fmla="*/ 22 h 41"/>
                <a:gd name="T68" fmla="*/ 14 w 49"/>
                <a:gd name="T69" fmla="*/ 22 h 41"/>
                <a:gd name="T70" fmla="*/ 8 w 49"/>
                <a:gd name="T71" fmla="*/ 19 h 41"/>
                <a:gd name="T72" fmla="*/ 8 w 49"/>
                <a:gd name="T73" fmla="*/ 17 h 41"/>
                <a:gd name="T74" fmla="*/ 4 w 49"/>
                <a:gd name="T75" fmla="*/ 15 h 41"/>
                <a:gd name="T76" fmla="*/ 2 w 49"/>
                <a:gd name="T77" fmla="*/ 9 h 41"/>
                <a:gd name="T78" fmla="*/ 0 w 49"/>
                <a:gd name="T79" fmla="*/ 8 h 41"/>
                <a:gd name="T80" fmla="*/ 2 w 49"/>
                <a:gd name="T81" fmla="*/ 4 h 41"/>
                <a:gd name="T82" fmla="*/ 6 w 49"/>
                <a:gd name="T83" fmla="*/ 0 h 41"/>
                <a:gd name="T84" fmla="*/ 8 w 49"/>
                <a:gd name="T85" fmla="*/ 2 h 41"/>
                <a:gd name="T86" fmla="*/ 10 w 49"/>
                <a:gd name="T87" fmla="*/ 4 h 41"/>
                <a:gd name="T88" fmla="*/ 14 w 49"/>
                <a:gd name="T89" fmla="*/ 4 h 41"/>
                <a:gd name="T90" fmla="*/ 14 w 49"/>
                <a:gd name="T91" fmla="*/ 6 h 41"/>
                <a:gd name="T92" fmla="*/ 15 w 49"/>
                <a:gd name="T93" fmla="*/ 4 h 41"/>
                <a:gd name="T94" fmla="*/ 19 w 49"/>
                <a:gd name="T95" fmla="*/ 4 h 41"/>
                <a:gd name="T96" fmla="*/ 19 w 49"/>
                <a:gd name="T97" fmla="*/ 2 h 41"/>
                <a:gd name="T98" fmla="*/ 23 w 49"/>
                <a:gd name="T99" fmla="*/ 2 h 41"/>
                <a:gd name="T100" fmla="*/ 23 w 49"/>
                <a:gd name="T10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9" h="41">
                  <a:moveTo>
                    <a:pt x="23" y="0"/>
                  </a:moveTo>
                  <a:lnTo>
                    <a:pt x="29" y="0"/>
                  </a:lnTo>
                  <a:lnTo>
                    <a:pt x="30" y="2"/>
                  </a:lnTo>
                  <a:lnTo>
                    <a:pt x="34" y="2"/>
                  </a:lnTo>
                  <a:lnTo>
                    <a:pt x="34" y="4"/>
                  </a:lnTo>
                  <a:lnTo>
                    <a:pt x="40" y="4"/>
                  </a:lnTo>
                  <a:lnTo>
                    <a:pt x="42" y="6"/>
                  </a:lnTo>
                  <a:lnTo>
                    <a:pt x="42" y="9"/>
                  </a:lnTo>
                  <a:lnTo>
                    <a:pt x="45" y="9"/>
                  </a:lnTo>
                  <a:lnTo>
                    <a:pt x="43" y="11"/>
                  </a:lnTo>
                  <a:lnTo>
                    <a:pt x="47" y="17"/>
                  </a:lnTo>
                  <a:lnTo>
                    <a:pt x="45" y="19"/>
                  </a:lnTo>
                  <a:lnTo>
                    <a:pt x="49" y="22"/>
                  </a:lnTo>
                  <a:lnTo>
                    <a:pt x="47" y="28"/>
                  </a:lnTo>
                  <a:lnTo>
                    <a:pt x="45" y="28"/>
                  </a:lnTo>
                  <a:lnTo>
                    <a:pt x="43" y="30"/>
                  </a:lnTo>
                  <a:lnTo>
                    <a:pt x="42" y="32"/>
                  </a:lnTo>
                  <a:lnTo>
                    <a:pt x="43" y="34"/>
                  </a:lnTo>
                  <a:lnTo>
                    <a:pt x="43" y="36"/>
                  </a:lnTo>
                  <a:lnTo>
                    <a:pt x="45" y="37"/>
                  </a:lnTo>
                  <a:lnTo>
                    <a:pt x="45" y="39"/>
                  </a:lnTo>
                  <a:lnTo>
                    <a:pt x="42" y="39"/>
                  </a:lnTo>
                  <a:lnTo>
                    <a:pt x="42" y="41"/>
                  </a:lnTo>
                  <a:lnTo>
                    <a:pt x="38" y="37"/>
                  </a:lnTo>
                  <a:lnTo>
                    <a:pt x="34" y="37"/>
                  </a:lnTo>
                  <a:lnTo>
                    <a:pt x="30" y="34"/>
                  </a:lnTo>
                  <a:lnTo>
                    <a:pt x="29" y="32"/>
                  </a:lnTo>
                  <a:lnTo>
                    <a:pt x="27" y="30"/>
                  </a:lnTo>
                  <a:lnTo>
                    <a:pt x="25" y="30"/>
                  </a:lnTo>
                  <a:lnTo>
                    <a:pt x="23" y="32"/>
                  </a:lnTo>
                  <a:lnTo>
                    <a:pt x="19" y="30"/>
                  </a:lnTo>
                  <a:lnTo>
                    <a:pt x="19" y="26"/>
                  </a:lnTo>
                  <a:lnTo>
                    <a:pt x="17" y="24"/>
                  </a:lnTo>
                  <a:lnTo>
                    <a:pt x="15" y="22"/>
                  </a:lnTo>
                  <a:lnTo>
                    <a:pt x="14" y="22"/>
                  </a:lnTo>
                  <a:lnTo>
                    <a:pt x="8" y="19"/>
                  </a:lnTo>
                  <a:lnTo>
                    <a:pt x="8" y="17"/>
                  </a:lnTo>
                  <a:lnTo>
                    <a:pt x="4" y="15"/>
                  </a:lnTo>
                  <a:lnTo>
                    <a:pt x="2" y="9"/>
                  </a:lnTo>
                  <a:lnTo>
                    <a:pt x="0" y="8"/>
                  </a:lnTo>
                  <a:lnTo>
                    <a:pt x="2" y="4"/>
                  </a:lnTo>
                  <a:lnTo>
                    <a:pt x="6" y="0"/>
                  </a:lnTo>
                  <a:lnTo>
                    <a:pt x="8" y="2"/>
                  </a:lnTo>
                  <a:lnTo>
                    <a:pt x="10" y="4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5" y="4"/>
                  </a:lnTo>
                  <a:lnTo>
                    <a:pt x="19" y="4"/>
                  </a:lnTo>
                  <a:lnTo>
                    <a:pt x="19" y="2"/>
                  </a:lnTo>
                  <a:lnTo>
                    <a:pt x="23" y="2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99">
              <a:extLst>
                <a:ext uri="{FF2B5EF4-FFF2-40B4-BE49-F238E27FC236}">
                  <a16:creationId xmlns:a16="http://schemas.microsoft.com/office/drawing/2014/main" id="{74FBE8EE-3536-4F6F-B560-91CA431FB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87612" y="7532116"/>
              <a:ext cx="164816" cy="190172"/>
            </a:xfrm>
            <a:custGeom>
              <a:avLst/>
              <a:gdLst>
                <a:gd name="T0" fmla="*/ 3 w 13"/>
                <a:gd name="T1" fmla="*/ 0 h 15"/>
                <a:gd name="T2" fmla="*/ 5 w 13"/>
                <a:gd name="T3" fmla="*/ 0 h 15"/>
                <a:gd name="T4" fmla="*/ 9 w 13"/>
                <a:gd name="T5" fmla="*/ 4 h 15"/>
                <a:gd name="T6" fmla="*/ 11 w 13"/>
                <a:gd name="T7" fmla="*/ 8 h 15"/>
                <a:gd name="T8" fmla="*/ 13 w 13"/>
                <a:gd name="T9" fmla="*/ 9 h 15"/>
                <a:gd name="T10" fmla="*/ 11 w 13"/>
                <a:gd name="T11" fmla="*/ 15 h 15"/>
                <a:gd name="T12" fmla="*/ 9 w 13"/>
                <a:gd name="T13" fmla="*/ 15 h 15"/>
                <a:gd name="T14" fmla="*/ 5 w 13"/>
                <a:gd name="T15" fmla="*/ 15 h 15"/>
                <a:gd name="T16" fmla="*/ 3 w 13"/>
                <a:gd name="T17" fmla="*/ 11 h 15"/>
                <a:gd name="T18" fmla="*/ 3 w 13"/>
                <a:gd name="T19" fmla="*/ 11 h 15"/>
                <a:gd name="T20" fmla="*/ 3 w 13"/>
                <a:gd name="T21" fmla="*/ 9 h 15"/>
                <a:gd name="T22" fmla="*/ 1 w 13"/>
                <a:gd name="T23" fmla="*/ 8 h 15"/>
                <a:gd name="T24" fmla="*/ 1 w 13"/>
                <a:gd name="T25" fmla="*/ 6 h 15"/>
                <a:gd name="T26" fmla="*/ 0 w 13"/>
                <a:gd name="T27" fmla="*/ 4 h 15"/>
                <a:gd name="T28" fmla="*/ 1 w 13"/>
                <a:gd name="T29" fmla="*/ 2 h 15"/>
                <a:gd name="T30" fmla="*/ 3 w 13"/>
                <a:gd name="T3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5">
                  <a:moveTo>
                    <a:pt x="3" y="0"/>
                  </a:moveTo>
                  <a:lnTo>
                    <a:pt x="5" y="0"/>
                  </a:lnTo>
                  <a:lnTo>
                    <a:pt x="9" y="4"/>
                  </a:lnTo>
                  <a:lnTo>
                    <a:pt x="11" y="8"/>
                  </a:lnTo>
                  <a:lnTo>
                    <a:pt x="13" y="9"/>
                  </a:lnTo>
                  <a:lnTo>
                    <a:pt x="11" y="15"/>
                  </a:lnTo>
                  <a:lnTo>
                    <a:pt x="9" y="15"/>
                  </a:lnTo>
                  <a:lnTo>
                    <a:pt x="5" y="15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9"/>
                  </a:lnTo>
                  <a:lnTo>
                    <a:pt x="1" y="8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112">
              <a:extLst>
                <a:ext uri="{FF2B5EF4-FFF2-40B4-BE49-F238E27FC236}">
                  <a16:creationId xmlns:a16="http://schemas.microsoft.com/office/drawing/2014/main" id="{6589038C-82E7-460C-AA35-6C61C375D5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30500" y="9592040"/>
              <a:ext cx="2843556" cy="1131992"/>
            </a:xfrm>
            <a:custGeom>
              <a:avLst/>
              <a:gdLst>
                <a:gd name="T0" fmla="*/ 37 w 314"/>
                <a:gd name="T1" fmla="*/ 115 h 125"/>
                <a:gd name="T2" fmla="*/ 2 w 314"/>
                <a:gd name="T3" fmla="*/ 41 h 125"/>
                <a:gd name="T4" fmla="*/ 18 w 314"/>
                <a:gd name="T5" fmla="*/ 0 h 125"/>
                <a:gd name="T6" fmla="*/ 35 w 314"/>
                <a:gd name="T7" fmla="*/ 9 h 125"/>
                <a:gd name="T8" fmla="*/ 50 w 314"/>
                <a:gd name="T9" fmla="*/ 22 h 125"/>
                <a:gd name="T10" fmla="*/ 35 w 314"/>
                <a:gd name="T11" fmla="*/ 24 h 125"/>
                <a:gd name="T12" fmla="*/ 9 w 314"/>
                <a:gd name="T13" fmla="*/ 41 h 125"/>
                <a:gd name="T14" fmla="*/ 13 w 314"/>
                <a:gd name="T15" fmla="*/ 31 h 125"/>
                <a:gd name="T16" fmla="*/ 5 w 314"/>
                <a:gd name="T17" fmla="*/ 28 h 125"/>
                <a:gd name="T18" fmla="*/ 15 w 314"/>
                <a:gd name="T19" fmla="*/ 11 h 125"/>
                <a:gd name="T20" fmla="*/ 18 w 314"/>
                <a:gd name="T21" fmla="*/ 0 h 125"/>
                <a:gd name="T22" fmla="*/ 155 w 314"/>
                <a:gd name="T23" fmla="*/ 7 h 125"/>
                <a:gd name="T24" fmla="*/ 166 w 314"/>
                <a:gd name="T25" fmla="*/ 11 h 125"/>
                <a:gd name="T26" fmla="*/ 181 w 314"/>
                <a:gd name="T27" fmla="*/ 16 h 125"/>
                <a:gd name="T28" fmla="*/ 202 w 314"/>
                <a:gd name="T29" fmla="*/ 22 h 125"/>
                <a:gd name="T30" fmla="*/ 222 w 314"/>
                <a:gd name="T31" fmla="*/ 18 h 125"/>
                <a:gd name="T32" fmla="*/ 239 w 314"/>
                <a:gd name="T33" fmla="*/ 16 h 125"/>
                <a:gd name="T34" fmla="*/ 254 w 314"/>
                <a:gd name="T35" fmla="*/ 7 h 125"/>
                <a:gd name="T36" fmla="*/ 265 w 314"/>
                <a:gd name="T37" fmla="*/ 9 h 125"/>
                <a:gd name="T38" fmla="*/ 284 w 314"/>
                <a:gd name="T39" fmla="*/ 18 h 125"/>
                <a:gd name="T40" fmla="*/ 288 w 314"/>
                <a:gd name="T41" fmla="*/ 37 h 125"/>
                <a:gd name="T42" fmla="*/ 306 w 314"/>
                <a:gd name="T43" fmla="*/ 44 h 125"/>
                <a:gd name="T44" fmla="*/ 301 w 314"/>
                <a:gd name="T45" fmla="*/ 57 h 125"/>
                <a:gd name="T46" fmla="*/ 306 w 314"/>
                <a:gd name="T47" fmla="*/ 74 h 125"/>
                <a:gd name="T48" fmla="*/ 312 w 314"/>
                <a:gd name="T49" fmla="*/ 93 h 125"/>
                <a:gd name="T50" fmla="*/ 306 w 314"/>
                <a:gd name="T51" fmla="*/ 97 h 125"/>
                <a:gd name="T52" fmla="*/ 286 w 314"/>
                <a:gd name="T53" fmla="*/ 97 h 125"/>
                <a:gd name="T54" fmla="*/ 263 w 314"/>
                <a:gd name="T55" fmla="*/ 102 h 125"/>
                <a:gd name="T56" fmla="*/ 239 w 314"/>
                <a:gd name="T57" fmla="*/ 106 h 125"/>
                <a:gd name="T58" fmla="*/ 218 w 314"/>
                <a:gd name="T59" fmla="*/ 106 h 125"/>
                <a:gd name="T60" fmla="*/ 194 w 314"/>
                <a:gd name="T61" fmla="*/ 112 h 125"/>
                <a:gd name="T62" fmla="*/ 183 w 314"/>
                <a:gd name="T63" fmla="*/ 119 h 125"/>
                <a:gd name="T64" fmla="*/ 174 w 314"/>
                <a:gd name="T65" fmla="*/ 123 h 125"/>
                <a:gd name="T66" fmla="*/ 177 w 314"/>
                <a:gd name="T67" fmla="*/ 108 h 125"/>
                <a:gd name="T68" fmla="*/ 160 w 314"/>
                <a:gd name="T69" fmla="*/ 110 h 125"/>
                <a:gd name="T70" fmla="*/ 142 w 314"/>
                <a:gd name="T71" fmla="*/ 121 h 125"/>
                <a:gd name="T72" fmla="*/ 114 w 314"/>
                <a:gd name="T73" fmla="*/ 121 h 125"/>
                <a:gd name="T74" fmla="*/ 84 w 314"/>
                <a:gd name="T75" fmla="*/ 110 h 125"/>
                <a:gd name="T76" fmla="*/ 80 w 314"/>
                <a:gd name="T77" fmla="*/ 119 h 125"/>
                <a:gd name="T78" fmla="*/ 65 w 314"/>
                <a:gd name="T79" fmla="*/ 121 h 125"/>
                <a:gd name="T80" fmla="*/ 60 w 314"/>
                <a:gd name="T81" fmla="*/ 114 h 125"/>
                <a:gd name="T82" fmla="*/ 50 w 314"/>
                <a:gd name="T83" fmla="*/ 112 h 125"/>
                <a:gd name="T84" fmla="*/ 41 w 314"/>
                <a:gd name="T85" fmla="*/ 114 h 125"/>
                <a:gd name="T86" fmla="*/ 30 w 314"/>
                <a:gd name="T87" fmla="*/ 114 h 125"/>
                <a:gd name="T88" fmla="*/ 43 w 314"/>
                <a:gd name="T89" fmla="*/ 106 h 125"/>
                <a:gd name="T90" fmla="*/ 31 w 314"/>
                <a:gd name="T91" fmla="*/ 106 h 125"/>
                <a:gd name="T92" fmla="*/ 24 w 314"/>
                <a:gd name="T93" fmla="*/ 95 h 125"/>
                <a:gd name="T94" fmla="*/ 17 w 314"/>
                <a:gd name="T95" fmla="*/ 84 h 125"/>
                <a:gd name="T96" fmla="*/ 13 w 314"/>
                <a:gd name="T97" fmla="*/ 76 h 125"/>
                <a:gd name="T98" fmla="*/ 20 w 314"/>
                <a:gd name="T99" fmla="*/ 76 h 125"/>
                <a:gd name="T100" fmla="*/ 24 w 314"/>
                <a:gd name="T101" fmla="*/ 69 h 125"/>
                <a:gd name="T102" fmla="*/ 20 w 314"/>
                <a:gd name="T103" fmla="*/ 63 h 125"/>
                <a:gd name="T104" fmla="*/ 15 w 314"/>
                <a:gd name="T105" fmla="*/ 56 h 125"/>
                <a:gd name="T106" fmla="*/ 9 w 314"/>
                <a:gd name="T107" fmla="*/ 50 h 125"/>
                <a:gd name="T108" fmla="*/ 22 w 314"/>
                <a:gd name="T109" fmla="*/ 35 h 125"/>
                <a:gd name="T110" fmla="*/ 37 w 314"/>
                <a:gd name="T111" fmla="*/ 39 h 125"/>
                <a:gd name="T112" fmla="*/ 52 w 314"/>
                <a:gd name="T113" fmla="*/ 35 h 125"/>
                <a:gd name="T114" fmla="*/ 63 w 314"/>
                <a:gd name="T115" fmla="*/ 29 h 125"/>
                <a:gd name="T116" fmla="*/ 52 w 314"/>
                <a:gd name="T117" fmla="*/ 20 h 125"/>
                <a:gd name="T118" fmla="*/ 71 w 314"/>
                <a:gd name="T119" fmla="*/ 18 h 125"/>
                <a:gd name="T120" fmla="*/ 89 w 314"/>
                <a:gd name="T121" fmla="*/ 18 h 125"/>
                <a:gd name="T122" fmla="*/ 101 w 314"/>
                <a:gd name="T123" fmla="*/ 7 h 125"/>
                <a:gd name="T124" fmla="*/ 131 w 314"/>
                <a:gd name="T125" fmla="*/ 1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4" h="125">
                  <a:moveTo>
                    <a:pt x="37" y="115"/>
                  </a:moveTo>
                  <a:lnTo>
                    <a:pt x="39" y="115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37" y="115"/>
                  </a:lnTo>
                  <a:lnTo>
                    <a:pt x="37" y="115"/>
                  </a:lnTo>
                  <a:close/>
                  <a:moveTo>
                    <a:pt x="3" y="37"/>
                  </a:moveTo>
                  <a:lnTo>
                    <a:pt x="5" y="39"/>
                  </a:lnTo>
                  <a:lnTo>
                    <a:pt x="5" y="41"/>
                  </a:lnTo>
                  <a:lnTo>
                    <a:pt x="2" y="41"/>
                  </a:lnTo>
                  <a:lnTo>
                    <a:pt x="0" y="41"/>
                  </a:lnTo>
                  <a:lnTo>
                    <a:pt x="0" y="39"/>
                  </a:lnTo>
                  <a:lnTo>
                    <a:pt x="3" y="39"/>
                  </a:lnTo>
                  <a:lnTo>
                    <a:pt x="3" y="37"/>
                  </a:lnTo>
                  <a:close/>
                  <a:moveTo>
                    <a:pt x="18" y="0"/>
                  </a:moveTo>
                  <a:lnTo>
                    <a:pt x="24" y="0"/>
                  </a:lnTo>
                  <a:lnTo>
                    <a:pt x="28" y="3"/>
                  </a:lnTo>
                  <a:lnTo>
                    <a:pt x="30" y="1"/>
                  </a:lnTo>
                  <a:lnTo>
                    <a:pt x="35" y="3"/>
                  </a:lnTo>
                  <a:lnTo>
                    <a:pt x="35" y="9"/>
                  </a:lnTo>
                  <a:lnTo>
                    <a:pt x="41" y="13"/>
                  </a:lnTo>
                  <a:lnTo>
                    <a:pt x="43" y="14"/>
                  </a:lnTo>
                  <a:lnTo>
                    <a:pt x="48" y="18"/>
                  </a:lnTo>
                  <a:lnTo>
                    <a:pt x="50" y="20"/>
                  </a:lnTo>
                  <a:lnTo>
                    <a:pt x="50" y="22"/>
                  </a:lnTo>
                  <a:lnTo>
                    <a:pt x="48" y="24"/>
                  </a:lnTo>
                  <a:lnTo>
                    <a:pt x="45" y="24"/>
                  </a:lnTo>
                  <a:lnTo>
                    <a:pt x="41" y="24"/>
                  </a:lnTo>
                  <a:lnTo>
                    <a:pt x="37" y="24"/>
                  </a:lnTo>
                  <a:lnTo>
                    <a:pt x="35" y="24"/>
                  </a:lnTo>
                  <a:lnTo>
                    <a:pt x="30" y="24"/>
                  </a:lnTo>
                  <a:lnTo>
                    <a:pt x="28" y="26"/>
                  </a:lnTo>
                  <a:lnTo>
                    <a:pt x="26" y="29"/>
                  </a:lnTo>
                  <a:lnTo>
                    <a:pt x="17" y="35"/>
                  </a:lnTo>
                  <a:lnTo>
                    <a:pt x="9" y="41"/>
                  </a:lnTo>
                  <a:lnTo>
                    <a:pt x="9" y="39"/>
                  </a:lnTo>
                  <a:lnTo>
                    <a:pt x="11" y="33"/>
                  </a:lnTo>
                  <a:lnTo>
                    <a:pt x="13" y="33"/>
                  </a:lnTo>
                  <a:lnTo>
                    <a:pt x="17" y="31"/>
                  </a:lnTo>
                  <a:lnTo>
                    <a:pt x="13" y="31"/>
                  </a:lnTo>
                  <a:lnTo>
                    <a:pt x="11" y="31"/>
                  </a:lnTo>
                  <a:lnTo>
                    <a:pt x="9" y="31"/>
                  </a:lnTo>
                  <a:lnTo>
                    <a:pt x="5" y="29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7" y="26"/>
                  </a:lnTo>
                  <a:lnTo>
                    <a:pt x="11" y="22"/>
                  </a:lnTo>
                  <a:lnTo>
                    <a:pt x="9" y="18"/>
                  </a:lnTo>
                  <a:lnTo>
                    <a:pt x="13" y="16"/>
                  </a:lnTo>
                  <a:lnTo>
                    <a:pt x="15" y="11"/>
                  </a:lnTo>
                  <a:lnTo>
                    <a:pt x="11" y="11"/>
                  </a:lnTo>
                  <a:lnTo>
                    <a:pt x="11" y="5"/>
                  </a:lnTo>
                  <a:lnTo>
                    <a:pt x="15" y="3"/>
                  </a:lnTo>
                  <a:lnTo>
                    <a:pt x="17" y="1"/>
                  </a:lnTo>
                  <a:lnTo>
                    <a:pt x="18" y="0"/>
                  </a:lnTo>
                  <a:close/>
                  <a:moveTo>
                    <a:pt x="146" y="0"/>
                  </a:moveTo>
                  <a:lnTo>
                    <a:pt x="147" y="0"/>
                  </a:lnTo>
                  <a:lnTo>
                    <a:pt x="147" y="3"/>
                  </a:lnTo>
                  <a:lnTo>
                    <a:pt x="153" y="9"/>
                  </a:lnTo>
                  <a:lnTo>
                    <a:pt x="155" y="7"/>
                  </a:lnTo>
                  <a:lnTo>
                    <a:pt x="157" y="9"/>
                  </a:lnTo>
                  <a:lnTo>
                    <a:pt x="160" y="3"/>
                  </a:lnTo>
                  <a:lnTo>
                    <a:pt x="162" y="3"/>
                  </a:lnTo>
                  <a:lnTo>
                    <a:pt x="166" y="5"/>
                  </a:lnTo>
                  <a:lnTo>
                    <a:pt x="166" y="11"/>
                  </a:lnTo>
                  <a:lnTo>
                    <a:pt x="170" y="14"/>
                  </a:lnTo>
                  <a:lnTo>
                    <a:pt x="172" y="14"/>
                  </a:lnTo>
                  <a:lnTo>
                    <a:pt x="174" y="13"/>
                  </a:lnTo>
                  <a:lnTo>
                    <a:pt x="175" y="13"/>
                  </a:lnTo>
                  <a:lnTo>
                    <a:pt x="181" y="16"/>
                  </a:lnTo>
                  <a:lnTo>
                    <a:pt x="185" y="16"/>
                  </a:lnTo>
                  <a:lnTo>
                    <a:pt x="190" y="20"/>
                  </a:lnTo>
                  <a:lnTo>
                    <a:pt x="192" y="18"/>
                  </a:lnTo>
                  <a:lnTo>
                    <a:pt x="196" y="22"/>
                  </a:lnTo>
                  <a:lnTo>
                    <a:pt x="202" y="22"/>
                  </a:lnTo>
                  <a:lnTo>
                    <a:pt x="209" y="20"/>
                  </a:lnTo>
                  <a:lnTo>
                    <a:pt x="217" y="20"/>
                  </a:lnTo>
                  <a:lnTo>
                    <a:pt x="218" y="18"/>
                  </a:lnTo>
                  <a:lnTo>
                    <a:pt x="220" y="18"/>
                  </a:lnTo>
                  <a:lnTo>
                    <a:pt x="222" y="18"/>
                  </a:lnTo>
                  <a:lnTo>
                    <a:pt x="224" y="20"/>
                  </a:lnTo>
                  <a:lnTo>
                    <a:pt x="232" y="22"/>
                  </a:lnTo>
                  <a:lnTo>
                    <a:pt x="233" y="20"/>
                  </a:lnTo>
                  <a:lnTo>
                    <a:pt x="239" y="20"/>
                  </a:lnTo>
                  <a:lnTo>
                    <a:pt x="239" y="16"/>
                  </a:lnTo>
                  <a:lnTo>
                    <a:pt x="245" y="14"/>
                  </a:lnTo>
                  <a:lnTo>
                    <a:pt x="250" y="11"/>
                  </a:lnTo>
                  <a:lnTo>
                    <a:pt x="252" y="7"/>
                  </a:lnTo>
                  <a:lnTo>
                    <a:pt x="252" y="7"/>
                  </a:lnTo>
                  <a:lnTo>
                    <a:pt x="254" y="7"/>
                  </a:lnTo>
                  <a:lnTo>
                    <a:pt x="256" y="9"/>
                  </a:lnTo>
                  <a:lnTo>
                    <a:pt x="258" y="11"/>
                  </a:lnTo>
                  <a:lnTo>
                    <a:pt x="260" y="9"/>
                  </a:lnTo>
                  <a:lnTo>
                    <a:pt x="263" y="9"/>
                  </a:lnTo>
                  <a:lnTo>
                    <a:pt x="265" y="9"/>
                  </a:lnTo>
                  <a:lnTo>
                    <a:pt x="267" y="7"/>
                  </a:lnTo>
                  <a:lnTo>
                    <a:pt x="271" y="9"/>
                  </a:lnTo>
                  <a:lnTo>
                    <a:pt x="278" y="14"/>
                  </a:lnTo>
                  <a:lnTo>
                    <a:pt x="280" y="14"/>
                  </a:lnTo>
                  <a:lnTo>
                    <a:pt x="284" y="18"/>
                  </a:lnTo>
                  <a:lnTo>
                    <a:pt x="284" y="20"/>
                  </a:lnTo>
                  <a:lnTo>
                    <a:pt x="288" y="20"/>
                  </a:lnTo>
                  <a:lnTo>
                    <a:pt x="289" y="24"/>
                  </a:lnTo>
                  <a:lnTo>
                    <a:pt x="288" y="29"/>
                  </a:lnTo>
                  <a:lnTo>
                    <a:pt x="288" y="37"/>
                  </a:lnTo>
                  <a:lnTo>
                    <a:pt x="293" y="39"/>
                  </a:lnTo>
                  <a:lnTo>
                    <a:pt x="299" y="39"/>
                  </a:lnTo>
                  <a:lnTo>
                    <a:pt x="301" y="39"/>
                  </a:lnTo>
                  <a:lnTo>
                    <a:pt x="304" y="43"/>
                  </a:lnTo>
                  <a:lnTo>
                    <a:pt x="306" y="44"/>
                  </a:lnTo>
                  <a:lnTo>
                    <a:pt x="304" y="46"/>
                  </a:lnTo>
                  <a:lnTo>
                    <a:pt x="303" y="52"/>
                  </a:lnTo>
                  <a:lnTo>
                    <a:pt x="299" y="52"/>
                  </a:lnTo>
                  <a:lnTo>
                    <a:pt x="299" y="54"/>
                  </a:lnTo>
                  <a:lnTo>
                    <a:pt x="301" y="57"/>
                  </a:lnTo>
                  <a:lnTo>
                    <a:pt x="301" y="63"/>
                  </a:lnTo>
                  <a:lnTo>
                    <a:pt x="301" y="67"/>
                  </a:lnTo>
                  <a:lnTo>
                    <a:pt x="301" y="71"/>
                  </a:lnTo>
                  <a:lnTo>
                    <a:pt x="304" y="71"/>
                  </a:lnTo>
                  <a:lnTo>
                    <a:pt x="306" y="74"/>
                  </a:lnTo>
                  <a:lnTo>
                    <a:pt x="304" y="78"/>
                  </a:lnTo>
                  <a:lnTo>
                    <a:pt x="304" y="84"/>
                  </a:lnTo>
                  <a:lnTo>
                    <a:pt x="304" y="86"/>
                  </a:lnTo>
                  <a:lnTo>
                    <a:pt x="308" y="87"/>
                  </a:lnTo>
                  <a:lnTo>
                    <a:pt x="312" y="93"/>
                  </a:lnTo>
                  <a:lnTo>
                    <a:pt x="314" y="97"/>
                  </a:lnTo>
                  <a:lnTo>
                    <a:pt x="312" y="101"/>
                  </a:lnTo>
                  <a:lnTo>
                    <a:pt x="308" y="102"/>
                  </a:lnTo>
                  <a:lnTo>
                    <a:pt x="306" y="101"/>
                  </a:lnTo>
                  <a:lnTo>
                    <a:pt x="306" y="97"/>
                  </a:lnTo>
                  <a:lnTo>
                    <a:pt x="304" y="95"/>
                  </a:lnTo>
                  <a:lnTo>
                    <a:pt x="299" y="97"/>
                  </a:lnTo>
                  <a:lnTo>
                    <a:pt x="293" y="95"/>
                  </a:lnTo>
                  <a:lnTo>
                    <a:pt x="288" y="95"/>
                  </a:lnTo>
                  <a:lnTo>
                    <a:pt x="286" y="97"/>
                  </a:lnTo>
                  <a:lnTo>
                    <a:pt x="280" y="97"/>
                  </a:lnTo>
                  <a:lnTo>
                    <a:pt x="276" y="101"/>
                  </a:lnTo>
                  <a:lnTo>
                    <a:pt x="275" y="99"/>
                  </a:lnTo>
                  <a:lnTo>
                    <a:pt x="271" y="99"/>
                  </a:lnTo>
                  <a:lnTo>
                    <a:pt x="263" y="102"/>
                  </a:lnTo>
                  <a:lnTo>
                    <a:pt x="256" y="101"/>
                  </a:lnTo>
                  <a:lnTo>
                    <a:pt x="252" y="102"/>
                  </a:lnTo>
                  <a:lnTo>
                    <a:pt x="248" y="102"/>
                  </a:lnTo>
                  <a:lnTo>
                    <a:pt x="241" y="104"/>
                  </a:lnTo>
                  <a:lnTo>
                    <a:pt x="239" y="106"/>
                  </a:lnTo>
                  <a:lnTo>
                    <a:pt x="235" y="108"/>
                  </a:lnTo>
                  <a:lnTo>
                    <a:pt x="233" y="110"/>
                  </a:lnTo>
                  <a:lnTo>
                    <a:pt x="226" y="110"/>
                  </a:lnTo>
                  <a:lnTo>
                    <a:pt x="220" y="108"/>
                  </a:lnTo>
                  <a:lnTo>
                    <a:pt x="218" y="106"/>
                  </a:lnTo>
                  <a:lnTo>
                    <a:pt x="217" y="106"/>
                  </a:lnTo>
                  <a:lnTo>
                    <a:pt x="207" y="106"/>
                  </a:lnTo>
                  <a:lnTo>
                    <a:pt x="205" y="108"/>
                  </a:lnTo>
                  <a:lnTo>
                    <a:pt x="203" y="108"/>
                  </a:lnTo>
                  <a:lnTo>
                    <a:pt x="194" y="112"/>
                  </a:lnTo>
                  <a:lnTo>
                    <a:pt x="192" y="110"/>
                  </a:lnTo>
                  <a:lnTo>
                    <a:pt x="187" y="110"/>
                  </a:lnTo>
                  <a:lnTo>
                    <a:pt x="185" y="112"/>
                  </a:lnTo>
                  <a:lnTo>
                    <a:pt x="185" y="119"/>
                  </a:lnTo>
                  <a:lnTo>
                    <a:pt x="183" y="119"/>
                  </a:lnTo>
                  <a:lnTo>
                    <a:pt x="183" y="123"/>
                  </a:lnTo>
                  <a:lnTo>
                    <a:pt x="181" y="125"/>
                  </a:lnTo>
                  <a:lnTo>
                    <a:pt x="177" y="125"/>
                  </a:lnTo>
                  <a:lnTo>
                    <a:pt x="174" y="125"/>
                  </a:lnTo>
                  <a:lnTo>
                    <a:pt x="174" y="123"/>
                  </a:lnTo>
                  <a:lnTo>
                    <a:pt x="172" y="119"/>
                  </a:lnTo>
                  <a:lnTo>
                    <a:pt x="172" y="117"/>
                  </a:lnTo>
                  <a:lnTo>
                    <a:pt x="174" y="114"/>
                  </a:lnTo>
                  <a:lnTo>
                    <a:pt x="177" y="110"/>
                  </a:lnTo>
                  <a:lnTo>
                    <a:pt x="177" y="108"/>
                  </a:lnTo>
                  <a:lnTo>
                    <a:pt x="174" y="106"/>
                  </a:lnTo>
                  <a:lnTo>
                    <a:pt x="170" y="110"/>
                  </a:lnTo>
                  <a:lnTo>
                    <a:pt x="170" y="112"/>
                  </a:lnTo>
                  <a:lnTo>
                    <a:pt x="164" y="112"/>
                  </a:lnTo>
                  <a:lnTo>
                    <a:pt x="160" y="110"/>
                  </a:lnTo>
                  <a:lnTo>
                    <a:pt x="153" y="108"/>
                  </a:lnTo>
                  <a:lnTo>
                    <a:pt x="151" y="108"/>
                  </a:lnTo>
                  <a:lnTo>
                    <a:pt x="144" y="117"/>
                  </a:lnTo>
                  <a:lnTo>
                    <a:pt x="144" y="119"/>
                  </a:lnTo>
                  <a:lnTo>
                    <a:pt x="142" y="121"/>
                  </a:lnTo>
                  <a:lnTo>
                    <a:pt x="140" y="119"/>
                  </a:lnTo>
                  <a:lnTo>
                    <a:pt x="138" y="119"/>
                  </a:lnTo>
                  <a:lnTo>
                    <a:pt x="134" y="123"/>
                  </a:lnTo>
                  <a:lnTo>
                    <a:pt x="119" y="125"/>
                  </a:lnTo>
                  <a:lnTo>
                    <a:pt x="114" y="121"/>
                  </a:lnTo>
                  <a:lnTo>
                    <a:pt x="108" y="114"/>
                  </a:lnTo>
                  <a:lnTo>
                    <a:pt x="106" y="114"/>
                  </a:lnTo>
                  <a:lnTo>
                    <a:pt x="97" y="110"/>
                  </a:lnTo>
                  <a:lnTo>
                    <a:pt x="91" y="110"/>
                  </a:lnTo>
                  <a:lnTo>
                    <a:pt x="84" y="110"/>
                  </a:lnTo>
                  <a:lnTo>
                    <a:pt x="86" y="114"/>
                  </a:lnTo>
                  <a:lnTo>
                    <a:pt x="84" y="115"/>
                  </a:lnTo>
                  <a:lnTo>
                    <a:pt x="86" y="119"/>
                  </a:lnTo>
                  <a:lnTo>
                    <a:pt x="82" y="121"/>
                  </a:lnTo>
                  <a:lnTo>
                    <a:pt x="80" y="119"/>
                  </a:lnTo>
                  <a:lnTo>
                    <a:pt x="78" y="121"/>
                  </a:lnTo>
                  <a:lnTo>
                    <a:pt x="74" y="121"/>
                  </a:lnTo>
                  <a:lnTo>
                    <a:pt x="73" y="123"/>
                  </a:lnTo>
                  <a:lnTo>
                    <a:pt x="69" y="123"/>
                  </a:lnTo>
                  <a:lnTo>
                    <a:pt x="65" y="121"/>
                  </a:lnTo>
                  <a:lnTo>
                    <a:pt x="63" y="123"/>
                  </a:lnTo>
                  <a:lnTo>
                    <a:pt x="60" y="119"/>
                  </a:lnTo>
                  <a:lnTo>
                    <a:pt x="60" y="117"/>
                  </a:lnTo>
                  <a:lnTo>
                    <a:pt x="58" y="114"/>
                  </a:lnTo>
                  <a:lnTo>
                    <a:pt x="60" y="114"/>
                  </a:lnTo>
                  <a:lnTo>
                    <a:pt x="60" y="112"/>
                  </a:lnTo>
                  <a:lnTo>
                    <a:pt x="58" y="112"/>
                  </a:lnTo>
                  <a:lnTo>
                    <a:pt x="56" y="114"/>
                  </a:lnTo>
                  <a:lnTo>
                    <a:pt x="52" y="112"/>
                  </a:lnTo>
                  <a:lnTo>
                    <a:pt x="50" y="112"/>
                  </a:lnTo>
                  <a:lnTo>
                    <a:pt x="48" y="110"/>
                  </a:lnTo>
                  <a:lnTo>
                    <a:pt x="46" y="110"/>
                  </a:lnTo>
                  <a:lnTo>
                    <a:pt x="45" y="114"/>
                  </a:lnTo>
                  <a:lnTo>
                    <a:pt x="43" y="115"/>
                  </a:lnTo>
                  <a:lnTo>
                    <a:pt x="41" y="114"/>
                  </a:lnTo>
                  <a:lnTo>
                    <a:pt x="41" y="112"/>
                  </a:lnTo>
                  <a:lnTo>
                    <a:pt x="39" y="114"/>
                  </a:lnTo>
                  <a:lnTo>
                    <a:pt x="35" y="114"/>
                  </a:lnTo>
                  <a:lnTo>
                    <a:pt x="31" y="114"/>
                  </a:lnTo>
                  <a:lnTo>
                    <a:pt x="30" y="114"/>
                  </a:lnTo>
                  <a:lnTo>
                    <a:pt x="31" y="112"/>
                  </a:lnTo>
                  <a:lnTo>
                    <a:pt x="37" y="112"/>
                  </a:lnTo>
                  <a:lnTo>
                    <a:pt x="41" y="110"/>
                  </a:lnTo>
                  <a:lnTo>
                    <a:pt x="43" y="108"/>
                  </a:lnTo>
                  <a:lnTo>
                    <a:pt x="43" y="106"/>
                  </a:lnTo>
                  <a:lnTo>
                    <a:pt x="35" y="106"/>
                  </a:lnTo>
                  <a:lnTo>
                    <a:pt x="31" y="108"/>
                  </a:lnTo>
                  <a:lnTo>
                    <a:pt x="28" y="108"/>
                  </a:lnTo>
                  <a:lnTo>
                    <a:pt x="30" y="106"/>
                  </a:lnTo>
                  <a:lnTo>
                    <a:pt x="31" y="106"/>
                  </a:lnTo>
                  <a:lnTo>
                    <a:pt x="33" y="104"/>
                  </a:lnTo>
                  <a:lnTo>
                    <a:pt x="30" y="99"/>
                  </a:lnTo>
                  <a:lnTo>
                    <a:pt x="28" y="99"/>
                  </a:lnTo>
                  <a:lnTo>
                    <a:pt x="28" y="97"/>
                  </a:lnTo>
                  <a:lnTo>
                    <a:pt x="24" y="95"/>
                  </a:lnTo>
                  <a:lnTo>
                    <a:pt x="28" y="93"/>
                  </a:lnTo>
                  <a:lnTo>
                    <a:pt x="26" y="87"/>
                  </a:lnTo>
                  <a:lnTo>
                    <a:pt x="22" y="86"/>
                  </a:lnTo>
                  <a:lnTo>
                    <a:pt x="20" y="87"/>
                  </a:lnTo>
                  <a:lnTo>
                    <a:pt x="17" y="84"/>
                  </a:lnTo>
                  <a:lnTo>
                    <a:pt x="17" y="86"/>
                  </a:lnTo>
                  <a:lnTo>
                    <a:pt x="13" y="84"/>
                  </a:lnTo>
                  <a:lnTo>
                    <a:pt x="13" y="82"/>
                  </a:lnTo>
                  <a:lnTo>
                    <a:pt x="15" y="80"/>
                  </a:lnTo>
                  <a:lnTo>
                    <a:pt x="13" y="76"/>
                  </a:lnTo>
                  <a:lnTo>
                    <a:pt x="13" y="72"/>
                  </a:lnTo>
                  <a:lnTo>
                    <a:pt x="15" y="74"/>
                  </a:lnTo>
                  <a:lnTo>
                    <a:pt x="17" y="78"/>
                  </a:lnTo>
                  <a:lnTo>
                    <a:pt x="18" y="78"/>
                  </a:lnTo>
                  <a:lnTo>
                    <a:pt x="20" y="76"/>
                  </a:lnTo>
                  <a:lnTo>
                    <a:pt x="22" y="74"/>
                  </a:lnTo>
                  <a:lnTo>
                    <a:pt x="20" y="74"/>
                  </a:lnTo>
                  <a:lnTo>
                    <a:pt x="18" y="72"/>
                  </a:lnTo>
                  <a:lnTo>
                    <a:pt x="22" y="71"/>
                  </a:lnTo>
                  <a:lnTo>
                    <a:pt x="24" y="69"/>
                  </a:lnTo>
                  <a:lnTo>
                    <a:pt x="24" y="67"/>
                  </a:lnTo>
                  <a:lnTo>
                    <a:pt x="22" y="69"/>
                  </a:lnTo>
                  <a:lnTo>
                    <a:pt x="20" y="67"/>
                  </a:lnTo>
                  <a:lnTo>
                    <a:pt x="20" y="67"/>
                  </a:lnTo>
                  <a:lnTo>
                    <a:pt x="20" y="63"/>
                  </a:lnTo>
                  <a:lnTo>
                    <a:pt x="18" y="61"/>
                  </a:lnTo>
                  <a:lnTo>
                    <a:pt x="18" y="59"/>
                  </a:lnTo>
                  <a:lnTo>
                    <a:pt x="22" y="56"/>
                  </a:lnTo>
                  <a:lnTo>
                    <a:pt x="18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9" y="57"/>
                  </a:lnTo>
                  <a:lnTo>
                    <a:pt x="9" y="54"/>
                  </a:lnTo>
                  <a:lnTo>
                    <a:pt x="9" y="54"/>
                  </a:lnTo>
                  <a:lnTo>
                    <a:pt x="9" y="50"/>
                  </a:lnTo>
                  <a:lnTo>
                    <a:pt x="9" y="48"/>
                  </a:lnTo>
                  <a:lnTo>
                    <a:pt x="9" y="44"/>
                  </a:lnTo>
                  <a:lnTo>
                    <a:pt x="11" y="41"/>
                  </a:lnTo>
                  <a:lnTo>
                    <a:pt x="18" y="35"/>
                  </a:lnTo>
                  <a:lnTo>
                    <a:pt x="22" y="35"/>
                  </a:lnTo>
                  <a:lnTo>
                    <a:pt x="26" y="39"/>
                  </a:lnTo>
                  <a:lnTo>
                    <a:pt x="30" y="39"/>
                  </a:lnTo>
                  <a:lnTo>
                    <a:pt x="31" y="35"/>
                  </a:lnTo>
                  <a:lnTo>
                    <a:pt x="33" y="35"/>
                  </a:lnTo>
                  <a:lnTo>
                    <a:pt x="37" y="39"/>
                  </a:lnTo>
                  <a:lnTo>
                    <a:pt x="41" y="37"/>
                  </a:lnTo>
                  <a:lnTo>
                    <a:pt x="43" y="39"/>
                  </a:lnTo>
                  <a:lnTo>
                    <a:pt x="52" y="39"/>
                  </a:lnTo>
                  <a:lnTo>
                    <a:pt x="54" y="37"/>
                  </a:lnTo>
                  <a:lnTo>
                    <a:pt x="52" y="35"/>
                  </a:lnTo>
                  <a:lnTo>
                    <a:pt x="50" y="37"/>
                  </a:lnTo>
                  <a:lnTo>
                    <a:pt x="48" y="35"/>
                  </a:lnTo>
                  <a:lnTo>
                    <a:pt x="50" y="31"/>
                  </a:lnTo>
                  <a:lnTo>
                    <a:pt x="56" y="29"/>
                  </a:lnTo>
                  <a:lnTo>
                    <a:pt x="63" y="29"/>
                  </a:lnTo>
                  <a:lnTo>
                    <a:pt x="63" y="28"/>
                  </a:lnTo>
                  <a:lnTo>
                    <a:pt x="60" y="28"/>
                  </a:lnTo>
                  <a:lnTo>
                    <a:pt x="56" y="28"/>
                  </a:lnTo>
                  <a:lnTo>
                    <a:pt x="52" y="22"/>
                  </a:lnTo>
                  <a:lnTo>
                    <a:pt x="52" y="20"/>
                  </a:lnTo>
                  <a:lnTo>
                    <a:pt x="58" y="18"/>
                  </a:lnTo>
                  <a:lnTo>
                    <a:pt x="60" y="20"/>
                  </a:lnTo>
                  <a:lnTo>
                    <a:pt x="65" y="18"/>
                  </a:lnTo>
                  <a:lnTo>
                    <a:pt x="69" y="20"/>
                  </a:lnTo>
                  <a:lnTo>
                    <a:pt x="71" y="18"/>
                  </a:lnTo>
                  <a:lnTo>
                    <a:pt x="73" y="18"/>
                  </a:lnTo>
                  <a:lnTo>
                    <a:pt x="82" y="20"/>
                  </a:lnTo>
                  <a:lnTo>
                    <a:pt x="88" y="20"/>
                  </a:lnTo>
                  <a:lnTo>
                    <a:pt x="88" y="18"/>
                  </a:lnTo>
                  <a:lnTo>
                    <a:pt x="89" y="18"/>
                  </a:lnTo>
                  <a:lnTo>
                    <a:pt x="91" y="14"/>
                  </a:lnTo>
                  <a:lnTo>
                    <a:pt x="93" y="13"/>
                  </a:lnTo>
                  <a:lnTo>
                    <a:pt x="95" y="11"/>
                  </a:lnTo>
                  <a:lnTo>
                    <a:pt x="99" y="9"/>
                  </a:lnTo>
                  <a:lnTo>
                    <a:pt x="101" y="7"/>
                  </a:lnTo>
                  <a:lnTo>
                    <a:pt x="106" y="5"/>
                  </a:lnTo>
                  <a:lnTo>
                    <a:pt x="110" y="5"/>
                  </a:lnTo>
                  <a:lnTo>
                    <a:pt x="117" y="1"/>
                  </a:lnTo>
                  <a:lnTo>
                    <a:pt x="123" y="1"/>
                  </a:lnTo>
                  <a:lnTo>
                    <a:pt x="131" y="1"/>
                  </a:lnTo>
                  <a:lnTo>
                    <a:pt x="134" y="0"/>
                  </a:lnTo>
                  <a:lnTo>
                    <a:pt x="136" y="1"/>
                  </a:lnTo>
                  <a:lnTo>
                    <a:pt x="142" y="1"/>
                  </a:lnTo>
                  <a:lnTo>
                    <a:pt x="14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1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115">
              <a:extLst>
                <a:ext uri="{FF2B5EF4-FFF2-40B4-BE49-F238E27FC236}">
                  <a16:creationId xmlns:a16="http://schemas.microsoft.com/office/drawing/2014/main" id="{99916356-7CF5-4902-9BF2-7B33FAA9B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80986" y="10679271"/>
              <a:ext cx="335072" cy="208290"/>
            </a:xfrm>
            <a:custGeom>
              <a:avLst/>
              <a:gdLst>
                <a:gd name="T0" fmla="*/ 37 w 37"/>
                <a:gd name="T1" fmla="*/ 0 h 23"/>
                <a:gd name="T2" fmla="*/ 37 w 37"/>
                <a:gd name="T3" fmla="*/ 2 h 23"/>
                <a:gd name="T4" fmla="*/ 35 w 37"/>
                <a:gd name="T5" fmla="*/ 4 h 23"/>
                <a:gd name="T6" fmla="*/ 31 w 37"/>
                <a:gd name="T7" fmla="*/ 6 h 23"/>
                <a:gd name="T8" fmla="*/ 28 w 37"/>
                <a:gd name="T9" fmla="*/ 10 h 23"/>
                <a:gd name="T10" fmla="*/ 30 w 37"/>
                <a:gd name="T11" fmla="*/ 14 h 23"/>
                <a:gd name="T12" fmla="*/ 30 w 37"/>
                <a:gd name="T13" fmla="*/ 17 h 23"/>
                <a:gd name="T14" fmla="*/ 24 w 37"/>
                <a:gd name="T15" fmla="*/ 15 h 23"/>
                <a:gd name="T16" fmla="*/ 22 w 37"/>
                <a:gd name="T17" fmla="*/ 17 h 23"/>
                <a:gd name="T18" fmla="*/ 18 w 37"/>
                <a:gd name="T19" fmla="*/ 21 h 23"/>
                <a:gd name="T20" fmla="*/ 15 w 37"/>
                <a:gd name="T21" fmla="*/ 21 h 23"/>
                <a:gd name="T22" fmla="*/ 13 w 37"/>
                <a:gd name="T23" fmla="*/ 23 h 23"/>
                <a:gd name="T24" fmla="*/ 11 w 37"/>
                <a:gd name="T25" fmla="*/ 21 h 23"/>
                <a:gd name="T26" fmla="*/ 5 w 37"/>
                <a:gd name="T27" fmla="*/ 23 h 23"/>
                <a:gd name="T28" fmla="*/ 1 w 37"/>
                <a:gd name="T29" fmla="*/ 19 h 23"/>
                <a:gd name="T30" fmla="*/ 0 w 37"/>
                <a:gd name="T31" fmla="*/ 17 h 23"/>
                <a:gd name="T32" fmla="*/ 0 w 37"/>
                <a:gd name="T33" fmla="*/ 14 h 23"/>
                <a:gd name="T34" fmla="*/ 1 w 37"/>
                <a:gd name="T35" fmla="*/ 12 h 23"/>
                <a:gd name="T36" fmla="*/ 3 w 37"/>
                <a:gd name="T37" fmla="*/ 10 h 23"/>
                <a:gd name="T38" fmla="*/ 7 w 37"/>
                <a:gd name="T39" fmla="*/ 12 h 23"/>
                <a:gd name="T40" fmla="*/ 9 w 37"/>
                <a:gd name="T41" fmla="*/ 10 h 23"/>
                <a:gd name="T42" fmla="*/ 11 w 37"/>
                <a:gd name="T43" fmla="*/ 8 h 23"/>
                <a:gd name="T44" fmla="*/ 11 w 37"/>
                <a:gd name="T45" fmla="*/ 6 h 23"/>
                <a:gd name="T46" fmla="*/ 13 w 37"/>
                <a:gd name="T47" fmla="*/ 6 h 23"/>
                <a:gd name="T48" fmla="*/ 16 w 37"/>
                <a:gd name="T49" fmla="*/ 8 h 23"/>
                <a:gd name="T50" fmla="*/ 22 w 37"/>
                <a:gd name="T51" fmla="*/ 8 h 23"/>
                <a:gd name="T52" fmla="*/ 30 w 37"/>
                <a:gd name="T53" fmla="*/ 4 h 23"/>
                <a:gd name="T54" fmla="*/ 33 w 37"/>
                <a:gd name="T55" fmla="*/ 2 h 23"/>
                <a:gd name="T56" fmla="*/ 37 w 37"/>
                <a:gd name="T5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7" h="23">
                  <a:moveTo>
                    <a:pt x="37" y="0"/>
                  </a:moveTo>
                  <a:lnTo>
                    <a:pt x="37" y="2"/>
                  </a:lnTo>
                  <a:lnTo>
                    <a:pt x="35" y="4"/>
                  </a:lnTo>
                  <a:lnTo>
                    <a:pt x="31" y="6"/>
                  </a:lnTo>
                  <a:lnTo>
                    <a:pt x="28" y="10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24" y="15"/>
                  </a:lnTo>
                  <a:lnTo>
                    <a:pt x="22" y="17"/>
                  </a:lnTo>
                  <a:lnTo>
                    <a:pt x="18" y="21"/>
                  </a:lnTo>
                  <a:lnTo>
                    <a:pt x="15" y="21"/>
                  </a:lnTo>
                  <a:lnTo>
                    <a:pt x="13" y="23"/>
                  </a:lnTo>
                  <a:lnTo>
                    <a:pt x="11" y="21"/>
                  </a:lnTo>
                  <a:lnTo>
                    <a:pt x="5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1" y="12"/>
                  </a:lnTo>
                  <a:lnTo>
                    <a:pt x="3" y="10"/>
                  </a:lnTo>
                  <a:lnTo>
                    <a:pt x="7" y="12"/>
                  </a:lnTo>
                  <a:lnTo>
                    <a:pt x="9" y="10"/>
                  </a:lnTo>
                  <a:lnTo>
                    <a:pt x="11" y="8"/>
                  </a:lnTo>
                  <a:lnTo>
                    <a:pt x="11" y="6"/>
                  </a:lnTo>
                  <a:lnTo>
                    <a:pt x="13" y="6"/>
                  </a:lnTo>
                  <a:lnTo>
                    <a:pt x="16" y="8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3" y="2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84">
              <a:extLst>
                <a:ext uri="{FF2B5EF4-FFF2-40B4-BE49-F238E27FC236}">
                  <a16:creationId xmlns:a16="http://schemas.microsoft.com/office/drawing/2014/main" id="{2FC4EDE4-8DE9-4DCC-B6F0-9F2673698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72975" y="9607664"/>
              <a:ext cx="581742" cy="446456"/>
            </a:xfrm>
            <a:custGeom>
              <a:avLst/>
              <a:gdLst>
                <a:gd name="T0" fmla="*/ 28 w 43"/>
                <a:gd name="T1" fmla="*/ 0 h 33"/>
                <a:gd name="T2" fmla="*/ 29 w 43"/>
                <a:gd name="T3" fmla="*/ 0 h 33"/>
                <a:gd name="T4" fmla="*/ 37 w 43"/>
                <a:gd name="T5" fmla="*/ 5 h 33"/>
                <a:gd name="T6" fmla="*/ 41 w 43"/>
                <a:gd name="T7" fmla="*/ 13 h 33"/>
                <a:gd name="T8" fmla="*/ 41 w 43"/>
                <a:gd name="T9" fmla="*/ 16 h 33"/>
                <a:gd name="T10" fmla="*/ 43 w 43"/>
                <a:gd name="T11" fmla="*/ 20 h 33"/>
                <a:gd name="T12" fmla="*/ 41 w 43"/>
                <a:gd name="T13" fmla="*/ 22 h 33"/>
                <a:gd name="T14" fmla="*/ 37 w 43"/>
                <a:gd name="T15" fmla="*/ 22 h 33"/>
                <a:gd name="T16" fmla="*/ 33 w 43"/>
                <a:gd name="T17" fmla="*/ 24 h 33"/>
                <a:gd name="T18" fmla="*/ 24 w 43"/>
                <a:gd name="T19" fmla="*/ 24 h 33"/>
                <a:gd name="T20" fmla="*/ 22 w 43"/>
                <a:gd name="T21" fmla="*/ 26 h 33"/>
                <a:gd name="T22" fmla="*/ 20 w 43"/>
                <a:gd name="T23" fmla="*/ 28 h 33"/>
                <a:gd name="T24" fmla="*/ 16 w 43"/>
                <a:gd name="T25" fmla="*/ 30 h 33"/>
                <a:gd name="T26" fmla="*/ 9 w 43"/>
                <a:gd name="T27" fmla="*/ 33 h 33"/>
                <a:gd name="T28" fmla="*/ 9 w 43"/>
                <a:gd name="T29" fmla="*/ 33 h 33"/>
                <a:gd name="T30" fmla="*/ 5 w 43"/>
                <a:gd name="T31" fmla="*/ 31 h 33"/>
                <a:gd name="T32" fmla="*/ 3 w 43"/>
                <a:gd name="T33" fmla="*/ 28 h 33"/>
                <a:gd name="T34" fmla="*/ 1 w 43"/>
                <a:gd name="T35" fmla="*/ 22 h 33"/>
                <a:gd name="T36" fmla="*/ 0 w 43"/>
                <a:gd name="T37" fmla="*/ 16 h 33"/>
                <a:gd name="T38" fmla="*/ 1 w 43"/>
                <a:gd name="T39" fmla="*/ 11 h 33"/>
                <a:gd name="T40" fmla="*/ 1 w 43"/>
                <a:gd name="T41" fmla="*/ 11 h 33"/>
                <a:gd name="T42" fmla="*/ 3 w 43"/>
                <a:gd name="T43" fmla="*/ 9 h 33"/>
                <a:gd name="T44" fmla="*/ 3 w 43"/>
                <a:gd name="T45" fmla="*/ 7 h 33"/>
                <a:gd name="T46" fmla="*/ 7 w 43"/>
                <a:gd name="T47" fmla="*/ 5 h 33"/>
                <a:gd name="T48" fmla="*/ 11 w 43"/>
                <a:gd name="T49" fmla="*/ 3 h 33"/>
                <a:gd name="T50" fmla="*/ 13 w 43"/>
                <a:gd name="T51" fmla="*/ 2 h 33"/>
                <a:gd name="T52" fmla="*/ 20 w 43"/>
                <a:gd name="T53" fmla="*/ 0 h 33"/>
                <a:gd name="T54" fmla="*/ 22 w 43"/>
                <a:gd name="T55" fmla="*/ 0 h 33"/>
                <a:gd name="T56" fmla="*/ 28 w 43"/>
                <a:gd name="T5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33">
                  <a:moveTo>
                    <a:pt x="28" y="0"/>
                  </a:moveTo>
                  <a:lnTo>
                    <a:pt x="29" y="0"/>
                  </a:lnTo>
                  <a:lnTo>
                    <a:pt x="37" y="5"/>
                  </a:lnTo>
                  <a:lnTo>
                    <a:pt x="41" y="13"/>
                  </a:lnTo>
                  <a:lnTo>
                    <a:pt x="41" y="16"/>
                  </a:lnTo>
                  <a:lnTo>
                    <a:pt x="43" y="20"/>
                  </a:lnTo>
                  <a:lnTo>
                    <a:pt x="41" y="22"/>
                  </a:lnTo>
                  <a:lnTo>
                    <a:pt x="37" y="22"/>
                  </a:lnTo>
                  <a:lnTo>
                    <a:pt x="33" y="24"/>
                  </a:lnTo>
                  <a:lnTo>
                    <a:pt x="24" y="24"/>
                  </a:lnTo>
                  <a:lnTo>
                    <a:pt x="22" y="26"/>
                  </a:lnTo>
                  <a:lnTo>
                    <a:pt x="20" y="28"/>
                  </a:lnTo>
                  <a:lnTo>
                    <a:pt x="16" y="30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5" y="31"/>
                  </a:lnTo>
                  <a:lnTo>
                    <a:pt x="3" y="28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3" y="9"/>
                  </a:lnTo>
                  <a:lnTo>
                    <a:pt x="3" y="7"/>
                  </a:lnTo>
                  <a:lnTo>
                    <a:pt x="7" y="5"/>
                  </a:lnTo>
                  <a:lnTo>
                    <a:pt x="11" y="3"/>
                  </a:lnTo>
                  <a:lnTo>
                    <a:pt x="13" y="2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80">
              <a:extLst>
                <a:ext uri="{FF2B5EF4-FFF2-40B4-BE49-F238E27FC236}">
                  <a16:creationId xmlns:a16="http://schemas.microsoft.com/office/drawing/2014/main" id="{4FE60639-E208-4F99-831C-6C26FB6DD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7686" y="7903036"/>
              <a:ext cx="2002264" cy="1298766"/>
            </a:xfrm>
            <a:custGeom>
              <a:avLst/>
              <a:gdLst>
                <a:gd name="T0" fmla="*/ 101 w 148"/>
                <a:gd name="T1" fmla="*/ 8 h 96"/>
                <a:gd name="T2" fmla="*/ 109 w 148"/>
                <a:gd name="T3" fmla="*/ 17 h 96"/>
                <a:gd name="T4" fmla="*/ 120 w 148"/>
                <a:gd name="T5" fmla="*/ 28 h 96"/>
                <a:gd name="T6" fmla="*/ 122 w 148"/>
                <a:gd name="T7" fmla="*/ 49 h 96"/>
                <a:gd name="T8" fmla="*/ 127 w 148"/>
                <a:gd name="T9" fmla="*/ 60 h 96"/>
                <a:gd name="T10" fmla="*/ 139 w 148"/>
                <a:gd name="T11" fmla="*/ 60 h 96"/>
                <a:gd name="T12" fmla="*/ 146 w 148"/>
                <a:gd name="T13" fmla="*/ 58 h 96"/>
                <a:gd name="T14" fmla="*/ 146 w 148"/>
                <a:gd name="T15" fmla="*/ 62 h 96"/>
                <a:gd name="T16" fmla="*/ 148 w 148"/>
                <a:gd name="T17" fmla="*/ 66 h 96"/>
                <a:gd name="T18" fmla="*/ 142 w 148"/>
                <a:gd name="T19" fmla="*/ 71 h 96"/>
                <a:gd name="T20" fmla="*/ 137 w 148"/>
                <a:gd name="T21" fmla="*/ 75 h 96"/>
                <a:gd name="T22" fmla="*/ 135 w 148"/>
                <a:gd name="T23" fmla="*/ 81 h 96"/>
                <a:gd name="T24" fmla="*/ 133 w 148"/>
                <a:gd name="T25" fmla="*/ 88 h 96"/>
                <a:gd name="T26" fmla="*/ 131 w 148"/>
                <a:gd name="T27" fmla="*/ 92 h 96"/>
                <a:gd name="T28" fmla="*/ 125 w 148"/>
                <a:gd name="T29" fmla="*/ 88 h 96"/>
                <a:gd name="T30" fmla="*/ 120 w 148"/>
                <a:gd name="T31" fmla="*/ 86 h 96"/>
                <a:gd name="T32" fmla="*/ 109 w 148"/>
                <a:gd name="T33" fmla="*/ 85 h 96"/>
                <a:gd name="T34" fmla="*/ 96 w 148"/>
                <a:gd name="T35" fmla="*/ 90 h 96"/>
                <a:gd name="T36" fmla="*/ 90 w 148"/>
                <a:gd name="T37" fmla="*/ 94 h 96"/>
                <a:gd name="T38" fmla="*/ 81 w 148"/>
                <a:gd name="T39" fmla="*/ 94 h 96"/>
                <a:gd name="T40" fmla="*/ 75 w 148"/>
                <a:gd name="T41" fmla="*/ 94 h 96"/>
                <a:gd name="T42" fmla="*/ 68 w 148"/>
                <a:gd name="T43" fmla="*/ 94 h 96"/>
                <a:gd name="T44" fmla="*/ 58 w 148"/>
                <a:gd name="T45" fmla="*/ 94 h 96"/>
                <a:gd name="T46" fmla="*/ 54 w 148"/>
                <a:gd name="T47" fmla="*/ 92 h 96"/>
                <a:gd name="T48" fmla="*/ 45 w 148"/>
                <a:gd name="T49" fmla="*/ 94 h 96"/>
                <a:gd name="T50" fmla="*/ 45 w 148"/>
                <a:gd name="T51" fmla="*/ 90 h 96"/>
                <a:gd name="T52" fmla="*/ 43 w 148"/>
                <a:gd name="T53" fmla="*/ 85 h 96"/>
                <a:gd name="T54" fmla="*/ 38 w 148"/>
                <a:gd name="T55" fmla="*/ 81 h 96"/>
                <a:gd name="T56" fmla="*/ 39 w 148"/>
                <a:gd name="T57" fmla="*/ 75 h 96"/>
                <a:gd name="T58" fmla="*/ 30 w 148"/>
                <a:gd name="T59" fmla="*/ 79 h 96"/>
                <a:gd name="T60" fmla="*/ 24 w 148"/>
                <a:gd name="T61" fmla="*/ 77 h 96"/>
                <a:gd name="T62" fmla="*/ 17 w 148"/>
                <a:gd name="T63" fmla="*/ 73 h 96"/>
                <a:gd name="T64" fmla="*/ 19 w 148"/>
                <a:gd name="T65" fmla="*/ 66 h 96"/>
                <a:gd name="T66" fmla="*/ 10 w 148"/>
                <a:gd name="T67" fmla="*/ 60 h 96"/>
                <a:gd name="T68" fmla="*/ 4 w 148"/>
                <a:gd name="T69" fmla="*/ 51 h 96"/>
                <a:gd name="T70" fmla="*/ 0 w 148"/>
                <a:gd name="T71" fmla="*/ 49 h 96"/>
                <a:gd name="T72" fmla="*/ 6 w 148"/>
                <a:gd name="T73" fmla="*/ 43 h 96"/>
                <a:gd name="T74" fmla="*/ 11 w 148"/>
                <a:gd name="T75" fmla="*/ 41 h 96"/>
                <a:gd name="T76" fmla="*/ 15 w 148"/>
                <a:gd name="T77" fmla="*/ 36 h 96"/>
                <a:gd name="T78" fmla="*/ 24 w 148"/>
                <a:gd name="T79" fmla="*/ 15 h 96"/>
                <a:gd name="T80" fmla="*/ 32 w 148"/>
                <a:gd name="T81" fmla="*/ 8 h 96"/>
                <a:gd name="T82" fmla="*/ 34 w 148"/>
                <a:gd name="T83" fmla="*/ 4 h 96"/>
                <a:gd name="T84" fmla="*/ 38 w 148"/>
                <a:gd name="T85" fmla="*/ 2 h 96"/>
                <a:gd name="T86" fmla="*/ 49 w 148"/>
                <a:gd name="T87" fmla="*/ 4 h 96"/>
                <a:gd name="T88" fmla="*/ 56 w 148"/>
                <a:gd name="T89" fmla="*/ 8 h 96"/>
                <a:gd name="T90" fmla="*/ 62 w 148"/>
                <a:gd name="T91" fmla="*/ 12 h 96"/>
                <a:gd name="T92" fmla="*/ 71 w 148"/>
                <a:gd name="T93" fmla="*/ 10 h 96"/>
                <a:gd name="T94" fmla="*/ 86 w 148"/>
                <a:gd name="T95" fmla="*/ 4 h 96"/>
                <a:gd name="T96" fmla="*/ 99 w 148"/>
                <a:gd name="T9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8" h="96">
                  <a:moveTo>
                    <a:pt x="99" y="0"/>
                  </a:moveTo>
                  <a:lnTo>
                    <a:pt x="101" y="8"/>
                  </a:lnTo>
                  <a:lnTo>
                    <a:pt x="109" y="13"/>
                  </a:lnTo>
                  <a:lnTo>
                    <a:pt x="109" y="17"/>
                  </a:lnTo>
                  <a:lnTo>
                    <a:pt x="118" y="25"/>
                  </a:lnTo>
                  <a:lnTo>
                    <a:pt x="120" y="28"/>
                  </a:lnTo>
                  <a:lnTo>
                    <a:pt x="122" y="34"/>
                  </a:lnTo>
                  <a:lnTo>
                    <a:pt x="122" y="49"/>
                  </a:lnTo>
                  <a:lnTo>
                    <a:pt x="124" y="55"/>
                  </a:lnTo>
                  <a:lnTo>
                    <a:pt x="127" y="60"/>
                  </a:lnTo>
                  <a:lnTo>
                    <a:pt x="131" y="60"/>
                  </a:lnTo>
                  <a:lnTo>
                    <a:pt x="139" y="60"/>
                  </a:lnTo>
                  <a:lnTo>
                    <a:pt x="140" y="58"/>
                  </a:lnTo>
                  <a:lnTo>
                    <a:pt x="146" y="58"/>
                  </a:lnTo>
                  <a:lnTo>
                    <a:pt x="148" y="60"/>
                  </a:lnTo>
                  <a:lnTo>
                    <a:pt x="146" y="62"/>
                  </a:lnTo>
                  <a:lnTo>
                    <a:pt x="148" y="64"/>
                  </a:lnTo>
                  <a:lnTo>
                    <a:pt x="148" y="66"/>
                  </a:lnTo>
                  <a:lnTo>
                    <a:pt x="146" y="70"/>
                  </a:lnTo>
                  <a:lnTo>
                    <a:pt x="142" y="71"/>
                  </a:lnTo>
                  <a:lnTo>
                    <a:pt x="137" y="71"/>
                  </a:lnTo>
                  <a:lnTo>
                    <a:pt x="137" y="75"/>
                  </a:lnTo>
                  <a:lnTo>
                    <a:pt x="133" y="77"/>
                  </a:lnTo>
                  <a:lnTo>
                    <a:pt x="135" y="81"/>
                  </a:lnTo>
                  <a:lnTo>
                    <a:pt x="135" y="85"/>
                  </a:lnTo>
                  <a:lnTo>
                    <a:pt x="133" y="88"/>
                  </a:lnTo>
                  <a:lnTo>
                    <a:pt x="135" y="92"/>
                  </a:lnTo>
                  <a:lnTo>
                    <a:pt x="131" y="92"/>
                  </a:lnTo>
                  <a:lnTo>
                    <a:pt x="129" y="90"/>
                  </a:lnTo>
                  <a:lnTo>
                    <a:pt x="125" y="88"/>
                  </a:lnTo>
                  <a:lnTo>
                    <a:pt x="122" y="90"/>
                  </a:lnTo>
                  <a:lnTo>
                    <a:pt x="120" y="86"/>
                  </a:lnTo>
                  <a:lnTo>
                    <a:pt x="114" y="85"/>
                  </a:lnTo>
                  <a:lnTo>
                    <a:pt x="109" y="85"/>
                  </a:lnTo>
                  <a:lnTo>
                    <a:pt x="105" y="85"/>
                  </a:lnTo>
                  <a:lnTo>
                    <a:pt x="96" y="90"/>
                  </a:lnTo>
                  <a:lnTo>
                    <a:pt x="94" y="92"/>
                  </a:lnTo>
                  <a:lnTo>
                    <a:pt x="90" y="94"/>
                  </a:lnTo>
                  <a:lnTo>
                    <a:pt x="88" y="96"/>
                  </a:lnTo>
                  <a:lnTo>
                    <a:pt x="81" y="94"/>
                  </a:lnTo>
                  <a:lnTo>
                    <a:pt x="79" y="94"/>
                  </a:lnTo>
                  <a:lnTo>
                    <a:pt x="75" y="94"/>
                  </a:lnTo>
                  <a:lnTo>
                    <a:pt x="71" y="94"/>
                  </a:lnTo>
                  <a:lnTo>
                    <a:pt x="68" y="94"/>
                  </a:lnTo>
                  <a:lnTo>
                    <a:pt x="64" y="96"/>
                  </a:lnTo>
                  <a:lnTo>
                    <a:pt x="58" y="94"/>
                  </a:lnTo>
                  <a:lnTo>
                    <a:pt x="56" y="94"/>
                  </a:lnTo>
                  <a:lnTo>
                    <a:pt x="54" y="92"/>
                  </a:lnTo>
                  <a:lnTo>
                    <a:pt x="49" y="92"/>
                  </a:lnTo>
                  <a:lnTo>
                    <a:pt x="45" y="94"/>
                  </a:lnTo>
                  <a:lnTo>
                    <a:pt x="43" y="92"/>
                  </a:lnTo>
                  <a:lnTo>
                    <a:pt x="45" y="90"/>
                  </a:lnTo>
                  <a:lnTo>
                    <a:pt x="45" y="86"/>
                  </a:lnTo>
                  <a:lnTo>
                    <a:pt x="43" y="85"/>
                  </a:lnTo>
                  <a:lnTo>
                    <a:pt x="38" y="85"/>
                  </a:lnTo>
                  <a:lnTo>
                    <a:pt x="38" y="81"/>
                  </a:lnTo>
                  <a:lnTo>
                    <a:pt x="38" y="79"/>
                  </a:lnTo>
                  <a:lnTo>
                    <a:pt x="39" y="75"/>
                  </a:lnTo>
                  <a:lnTo>
                    <a:pt x="34" y="75"/>
                  </a:lnTo>
                  <a:lnTo>
                    <a:pt x="30" y="79"/>
                  </a:lnTo>
                  <a:lnTo>
                    <a:pt x="28" y="75"/>
                  </a:lnTo>
                  <a:lnTo>
                    <a:pt x="24" y="77"/>
                  </a:lnTo>
                  <a:lnTo>
                    <a:pt x="23" y="75"/>
                  </a:lnTo>
                  <a:lnTo>
                    <a:pt x="17" y="73"/>
                  </a:lnTo>
                  <a:lnTo>
                    <a:pt x="17" y="71"/>
                  </a:lnTo>
                  <a:lnTo>
                    <a:pt x="19" y="66"/>
                  </a:lnTo>
                  <a:lnTo>
                    <a:pt x="15" y="64"/>
                  </a:lnTo>
                  <a:lnTo>
                    <a:pt x="10" y="60"/>
                  </a:lnTo>
                  <a:lnTo>
                    <a:pt x="10" y="58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0" y="49"/>
                  </a:lnTo>
                  <a:lnTo>
                    <a:pt x="2" y="45"/>
                  </a:lnTo>
                  <a:lnTo>
                    <a:pt x="6" y="43"/>
                  </a:lnTo>
                  <a:lnTo>
                    <a:pt x="8" y="41"/>
                  </a:lnTo>
                  <a:lnTo>
                    <a:pt x="11" y="41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21" y="27"/>
                  </a:lnTo>
                  <a:lnTo>
                    <a:pt x="24" y="15"/>
                  </a:lnTo>
                  <a:lnTo>
                    <a:pt x="28" y="10"/>
                  </a:lnTo>
                  <a:lnTo>
                    <a:pt x="32" y="8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38" y="2"/>
                  </a:lnTo>
                  <a:lnTo>
                    <a:pt x="41" y="2"/>
                  </a:lnTo>
                  <a:lnTo>
                    <a:pt x="49" y="4"/>
                  </a:lnTo>
                  <a:lnTo>
                    <a:pt x="53" y="4"/>
                  </a:lnTo>
                  <a:lnTo>
                    <a:pt x="56" y="8"/>
                  </a:lnTo>
                  <a:lnTo>
                    <a:pt x="58" y="10"/>
                  </a:lnTo>
                  <a:lnTo>
                    <a:pt x="62" y="12"/>
                  </a:lnTo>
                  <a:lnTo>
                    <a:pt x="68" y="10"/>
                  </a:lnTo>
                  <a:lnTo>
                    <a:pt x="71" y="10"/>
                  </a:lnTo>
                  <a:lnTo>
                    <a:pt x="73" y="6"/>
                  </a:lnTo>
                  <a:lnTo>
                    <a:pt x="86" y="4"/>
                  </a:lnTo>
                  <a:lnTo>
                    <a:pt x="90" y="2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81">
              <a:extLst>
                <a:ext uri="{FF2B5EF4-FFF2-40B4-BE49-F238E27FC236}">
                  <a16:creationId xmlns:a16="http://schemas.microsoft.com/office/drawing/2014/main" id="{68C54F3D-12C1-47B6-813C-C2B7575B4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85375" y="7835387"/>
              <a:ext cx="1312298" cy="825262"/>
            </a:xfrm>
            <a:custGeom>
              <a:avLst/>
              <a:gdLst>
                <a:gd name="T0" fmla="*/ 86 w 97"/>
                <a:gd name="T1" fmla="*/ 0 h 61"/>
                <a:gd name="T2" fmla="*/ 91 w 97"/>
                <a:gd name="T3" fmla="*/ 3 h 61"/>
                <a:gd name="T4" fmla="*/ 95 w 97"/>
                <a:gd name="T5" fmla="*/ 5 h 61"/>
                <a:gd name="T6" fmla="*/ 97 w 97"/>
                <a:gd name="T7" fmla="*/ 9 h 61"/>
                <a:gd name="T8" fmla="*/ 95 w 97"/>
                <a:gd name="T9" fmla="*/ 13 h 61"/>
                <a:gd name="T10" fmla="*/ 91 w 97"/>
                <a:gd name="T11" fmla="*/ 15 h 61"/>
                <a:gd name="T12" fmla="*/ 87 w 97"/>
                <a:gd name="T13" fmla="*/ 20 h 61"/>
                <a:gd name="T14" fmla="*/ 84 w 97"/>
                <a:gd name="T15" fmla="*/ 32 h 61"/>
                <a:gd name="T16" fmla="*/ 78 w 97"/>
                <a:gd name="T17" fmla="*/ 41 h 61"/>
                <a:gd name="T18" fmla="*/ 78 w 97"/>
                <a:gd name="T19" fmla="*/ 43 h 61"/>
                <a:gd name="T20" fmla="*/ 74 w 97"/>
                <a:gd name="T21" fmla="*/ 46 h 61"/>
                <a:gd name="T22" fmla="*/ 71 w 97"/>
                <a:gd name="T23" fmla="*/ 46 h 61"/>
                <a:gd name="T24" fmla="*/ 69 w 97"/>
                <a:gd name="T25" fmla="*/ 48 h 61"/>
                <a:gd name="T26" fmla="*/ 65 w 97"/>
                <a:gd name="T27" fmla="*/ 50 h 61"/>
                <a:gd name="T28" fmla="*/ 63 w 97"/>
                <a:gd name="T29" fmla="*/ 54 h 61"/>
                <a:gd name="T30" fmla="*/ 59 w 97"/>
                <a:gd name="T31" fmla="*/ 52 h 61"/>
                <a:gd name="T32" fmla="*/ 56 w 97"/>
                <a:gd name="T33" fmla="*/ 52 h 61"/>
                <a:gd name="T34" fmla="*/ 54 w 97"/>
                <a:gd name="T35" fmla="*/ 50 h 61"/>
                <a:gd name="T36" fmla="*/ 50 w 97"/>
                <a:gd name="T37" fmla="*/ 54 h 61"/>
                <a:gd name="T38" fmla="*/ 48 w 97"/>
                <a:gd name="T39" fmla="*/ 56 h 61"/>
                <a:gd name="T40" fmla="*/ 46 w 97"/>
                <a:gd name="T41" fmla="*/ 56 h 61"/>
                <a:gd name="T42" fmla="*/ 43 w 97"/>
                <a:gd name="T43" fmla="*/ 58 h 61"/>
                <a:gd name="T44" fmla="*/ 39 w 97"/>
                <a:gd name="T45" fmla="*/ 60 h 61"/>
                <a:gd name="T46" fmla="*/ 37 w 97"/>
                <a:gd name="T47" fmla="*/ 60 h 61"/>
                <a:gd name="T48" fmla="*/ 35 w 97"/>
                <a:gd name="T49" fmla="*/ 61 h 61"/>
                <a:gd name="T50" fmla="*/ 30 w 97"/>
                <a:gd name="T51" fmla="*/ 60 h 61"/>
                <a:gd name="T52" fmla="*/ 20 w 97"/>
                <a:gd name="T53" fmla="*/ 58 h 61"/>
                <a:gd name="T54" fmla="*/ 18 w 97"/>
                <a:gd name="T55" fmla="*/ 56 h 61"/>
                <a:gd name="T56" fmla="*/ 15 w 97"/>
                <a:gd name="T57" fmla="*/ 56 h 61"/>
                <a:gd name="T58" fmla="*/ 7 w 97"/>
                <a:gd name="T59" fmla="*/ 48 h 61"/>
                <a:gd name="T60" fmla="*/ 3 w 97"/>
                <a:gd name="T61" fmla="*/ 48 h 61"/>
                <a:gd name="T62" fmla="*/ 3 w 97"/>
                <a:gd name="T63" fmla="*/ 43 h 61"/>
                <a:gd name="T64" fmla="*/ 0 w 97"/>
                <a:gd name="T65" fmla="*/ 37 h 61"/>
                <a:gd name="T66" fmla="*/ 0 w 97"/>
                <a:gd name="T67" fmla="*/ 37 h 61"/>
                <a:gd name="T68" fmla="*/ 3 w 97"/>
                <a:gd name="T69" fmla="*/ 33 h 61"/>
                <a:gd name="T70" fmla="*/ 1 w 97"/>
                <a:gd name="T71" fmla="*/ 32 h 61"/>
                <a:gd name="T72" fmla="*/ 1 w 97"/>
                <a:gd name="T73" fmla="*/ 28 h 61"/>
                <a:gd name="T74" fmla="*/ 3 w 97"/>
                <a:gd name="T75" fmla="*/ 24 h 61"/>
                <a:gd name="T76" fmla="*/ 0 w 97"/>
                <a:gd name="T77" fmla="*/ 20 h 61"/>
                <a:gd name="T78" fmla="*/ 0 w 97"/>
                <a:gd name="T79" fmla="*/ 18 h 61"/>
                <a:gd name="T80" fmla="*/ 7 w 97"/>
                <a:gd name="T81" fmla="*/ 18 h 61"/>
                <a:gd name="T82" fmla="*/ 9 w 97"/>
                <a:gd name="T83" fmla="*/ 15 h 61"/>
                <a:gd name="T84" fmla="*/ 7 w 97"/>
                <a:gd name="T85" fmla="*/ 13 h 61"/>
                <a:gd name="T86" fmla="*/ 7 w 97"/>
                <a:gd name="T87" fmla="*/ 9 h 61"/>
                <a:gd name="T88" fmla="*/ 18 w 97"/>
                <a:gd name="T89" fmla="*/ 17 h 61"/>
                <a:gd name="T90" fmla="*/ 24 w 97"/>
                <a:gd name="T91" fmla="*/ 17 h 61"/>
                <a:gd name="T92" fmla="*/ 30 w 97"/>
                <a:gd name="T93" fmla="*/ 15 h 61"/>
                <a:gd name="T94" fmla="*/ 39 w 97"/>
                <a:gd name="T95" fmla="*/ 15 h 61"/>
                <a:gd name="T96" fmla="*/ 39 w 97"/>
                <a:gd name="T97" fmla="*/ 11 h 61"/>
                <a:gd name="T98" fmla="*/ 44 w 97"/>
                <a:gd name="T99" fmla="*/ 9 h 61"/>
                <a:gd name="T100" fmla="*/ 50 w 97"/>
                <a:gd name="T101" fmla="*/ 5 h 61"/>
                <a:gd name="T102" fmla="*/ 54 w 97"/>
                <a:gd name="T103" fmla="*/ 11 h 61"/>
                <a:gd name="T104" fmla="*/ 56 w 97"/>
                <a:gd name="T105" fmla="*/ 7 h 61"/>
                <a:gd name="T106" fmla="*/ 58 w 97"/>
                <a:gd name="T107" fmla="*/ 5 h 61"/>
                <a:gd name="T108" fmla="*/ 61 w 97"/>
                <a:gd name="T109" fmla="*/ 0 h 61"/>
                <a:gd name="T110" fmla="*/ 67 w 97"/>
                <a:gd name="T111" fmla="*/ 0 h 61"/>
                <a:gd name="T112" fmla="*/ 71 w 97"/>
                <a:gd name="T113" fmla="*/ 0 h 61"/>
                <a:gd name="T114" fmla="*/ 78 w 97"/>
                <a:gd name="T115" fmla="*/ 0 h 61"/>
                <a:gd name="T116" fmla="*/ 82 w 97"/>
                <a:gd name="T117" fmla="*/ 2 h 61"/>
                <a:gd name="T118" fmla="*/ 86 w 97"/>
                <a:gd name="T1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7" h="61">
                  <a:moveTo>
                    <a:pt x="86" y="0"/>
                  </a:moveTo>
                  <a:lnTo>
                    <a:pt x="91" y="3"/>
                  </a:lnTo>
                  <a:lnTo>
                    <a:pt x="95" y="5"/>
                  </a:lnTo>
                  <a:lnTo>
                    <a:pt x="97" y="9"/>
                  </a:lnTo>
                  <a:lnTo>
                    <a:pt x="95" y="13"/>
                  </a:lnTo>
                  <a:lnTo>
                    <a:pt x="91" y="15"/>
                  </a:lnTo>
                  <a:lnTo>
                    <a:pt x="87" y="20"/>
                  </a:lnTo>
                  <a:lnTo>
                    <a:pt x="84" y="32"/>
                  </a:lnTo>
                  <a:lnTo>
                    <a:pt x="78" y="41"/>
                  </a:lnTo>
                  <a:lnTo>
                    <a:pt x="78" y="43"/>
                  </a:lnTo>
                  <a:lnTo>
                    <a:pt x="74" y="46"/>
                  </a:lnTo>
                  <a:lnTo>
                    <a:pt x="71" y="46"/>
                  </a:lnTo>
                  <a:lnTo>
                    <a:pt x="69" y="48"/>
                  </a:lnTo>
                  <a:lnTo>
                    <a:pt x="65" y="50"/>
                  </a:lnTo>
                  <a:lnTo>
                    <a:pt x="63" y="54"/>
                  </a:lnTo>
                  <a:lnTo>
                    <a:pt x="59" y="52"/>
                  </a:lnTo>
                  <a:lnTo>
                    <a:pt x="56" y="52"/>
                  </a:lnTo>
                  <a:lnTo>
                    <a:pt x="54" y="50"/>
                  </a:lnTo>
                  <a:lnTo>
                    <a:pt x="50" y="54"/>
                  </a:lnTo>
                  <a:lnTo>
                    <a:pt x="48" y="56"/>
                  </a:lnTo>
                  <a:lnTo>
                    <a:pt x="46" y="56"/>
                  </a:lnTo>
                  <a:lnTo>
                    <a:pt x="43" y="58"/>
                  </a:lnTo>
                  <a:lnTo>
                    <a:pt x="39" y="60"/>
                  </a:lnTo>
                  <a:lnTo>
                    <a:pt x="37" y="60"/>
                  </a:lnTo>
                  <a:lnTo>
                    <a:pt x="35" y="61"/>
                  </a:lnTo>
                  <a:lnTo>
                    <a:pt x="30" y="60"/>
                  </a:lnTo>
                  <a:lnTo>
                    <a:pt x="20" y="58"/>
                  </a:lnTo>
                  <a:lnTo>
                    <a:pt x="18" y="56"/>
                  </a:lnTo>
                  <a:lnTo>
                    <a:pt x="15" y="56"/>
                  </a:lnTo>
                  <a:lnTo>
                    <a:pt x="7" y="48"/>
                  </a:lnTo>
                  <a:lnTo>
                    <a:pt x="3" y="48"/>
                  </a:lnTo>
                  <a:lnTo>
                    <a:pt x="3" y="43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3" y="33"/>
                  </a:lnTo>
                  <a:lnTo>
                    <a:pt x="1" y="32"/>
                  </a:lnTo>
                  <a:lnTo>
                    <a:pt x="1" y="28"/>
                  </a:lnTo>
                  <a:lnTo>
                    <a:pt x="3" y="24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9" y="15"/>
                  </a:lnTo>
                  <a:lnTo>
                    <a:pt x="7" y="13"/>
                  </a:lnTo>
                  <a:lnTo>
                    <a:pt x="7" y="9"/>
                  </a:lnTo>
                  <a:lnTo>
                    <a:pt x="18" y="17"/>
                  </a:lnTo>
                  <a:lnTo>
                    <a:pt x="24" y="17"/>
                  </a:lnTo>
                  <a:lnTo>
                    <a:pt x="30" y="15"/>
                  </a:lnTo>
                  <a:lnTo>
                    <a:pt x="39" y="15"/>
                  </a:lnTo>
                  <a:lnTo>
                    <a:pt x="39" y="11"/>
                  </a:lnTo>
                  <a:lnTo>
                    <a:pt x="44" y="9"/>
                  </a:lnTo>
                  <a:lnTo>
                    <a:pt x="50" y="5"/>
                  </a:lnTo>
                  <a:lnTo>
                    <a:pt x="54" y="11"/>
                  </a:lnTo>
                  <a:lnTo>
                    <a:pt x="56" y="7"/>
                  </a:lnTo>
                  <a:lnTo>
                    <a:pt x="58" y="5"/>
                  </a:lnTo>
                  <a:lnTo>
                    <a:pt x="61" y="0"/>
                  </a:lnTo>
                  <a:lnTo>
                    <a:pt x="67" y="0"/>
                  </a:lnTo>
                  <a:lnTo>
                    <a:pt x="71" y="0"/>
                  </a:lnTo>
                  <a:lnTo>
                    <a:pt x="78" y="0"/>
                  </a:lnTo>
                  <a:lnTo>
                    <a:pt x="82" y="2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83">
              <a:extLst>
                <a:ext uri="{FF2B5EF4-FFF2-40B4-BE49-F238E27FC236}">
                  <a16:creationId xmlns:a16="http://schemas.microsoft.com/office/drawing/2014/main" id="{93CB2D57-2EB8-47C8-896D-8EFBCABC87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24722" y="9052981"/>
              <a:ext cx="1339356" cy="825262"/>
            </a:xfrm>
            <a:custGeom>
              <a:avLst/>
              <a:gdLst>
                <a:gd name="T0" fmla="*/ 78 w 99"/>
                <a:gd name="T1" fmla="*/ 0 h 61"/>
                <a:gd name="T2" fmla="*/ 86 w 99"/>
                <a:gd name="T3" fmla="*/ 5 h 61"/>
                <a:gd name="T4" fmla="*/ 93 w 99"/>
                <a:gd name="T5" fmla="*/ 5 h 61"/>
                <a:gd name="T6" fmla="*/ 99 w 99"/>
                <a:gd name="T7" fmla="*/ 7 h 61"/>
                <a:gd name="T8" fmla="*/ 99 w 99"/>
                <a:gd name="T9" fmla="*/ 14 h 61"/>
                <a:gd name="T10" fmla="*/ 93 w 99"/>
                <a:gd name="T11" fmla="*/ 16 h 61"/>
                <a:gd name="T12" fmla="*/ 89 w 99"/>
                <a:gd name="T13" fmla="*/ 28 h 61"/>
                <a:gd name="T14" fmla="*/ 82 w 99"/>
                <a:gd name="T15" fmla="*/ 35 h 61"/>
                <a:gd name="T16" fmla="*/ 86 w 99"/>
                <a:gd name="T17" fmla="*/ 37 h 61"/>
                <a:gd name="T18" fmla="*/ 91 w 99"/>
                <a:gd name="T19" fmla="*/ 46 h 61"/>
                <a:gd name="T20" fmla="*/ 88 w 99"/>
                <a:gd name="T21" fmla="*/ 44 h 61"/>
                <a:gd name="T22" fmla="*/ 82 w 99"/>
                <a:gd name="T23" fmla="*/ 43 h 61"/>
                <a:gd name="T24" fmla="*/ 75 w 99"/>
                <a:gd name="T25" fmla="*/ 44 h 61"/>
                <a:gd name="T26" fmla="*/ 69 w 99"/>
                <a:gd name="T27" fmla="*/ 48 h 61"/>
                <a:gd name="T28" fmla="*/ 67 w 99"/>
                <a:gd name="T29" fmla="*/ 48 h 61"/>
                <a:gd name="T30" fmla="*/ 63 w 99"/>
                <a:gd name="T31" fmla="*/ 56 h 61"/>
                <a:gd name="T32" fmla="*/ 61 w 99"/>
                <a:gd name="T33" fmla="*/ 59 h 61"/>
                <a:gd name="T34" fmla="*/ 52 w 99"/>
                <a:gd name="T35" fmla="*/ 61 h 61"/>
                <a:gd name="T36" fmla="*/ 45 w 99"/>
                <a:gd name="T37" fmla="*/ 59 h 61"/>
                <a:gd name="T38" fmla="*/ 39 w 99"/>
                <a:gd name="T39" fmla="*/ 61 h 61"/>
                <a:gd name="T40" fmla="*/ 35 w 99"/>
                <a:gd name="T41" fmla="*/ 59 h 61"/>
                <a:gd name="T42" fmla="*/ 28 w 99"/>
                <a:gd name="T43" fmla="*/ 61 h 61"/>
                <a:gd name="T44" fmla="*/ 18 w 99"/>
                <a:gd name="T45" fmla="*/ 61 h 61"/>
                <a:gd name="T46" fmla="*/ 17 w 99"/>
                <a:gd name="T47" fmla="*/ 61 h 61"/>
                <a:gd name="T48" fmla="*/ 15 w 99"/>
                <a:gd name="T49" fmla="*/ 54 h 61"/>
                <a:gd name="T50" fmla="*/ 3 w 99"/>
                <a:gd name="T51" fmla="*/ 41 h 61"/>
                <a:gd name="T52" fmla="*/ 5 w 99"/>
                <a:gd name="T53" fmla="*/ 37 h 61"/>
                <a:gd name="T54" fmla="*/ 2 w 99"/>
                <a:gd name="T55" fmla="*/ 31 h 61"/>
                <a:gd name="T56" fmla="*/ 9 w 99"/>
                <a:gd name="T57" fmla="*/ 22 h 61"/>
                <a:gd name="T58" fmla="*/ 2 w 99"/>
                <a:gd name="T59" fmla="*/ 13 h 61"/>
                <a:gd name="T60" fmla="*/ 3 w 99"/>
                <a:gd name="T61" fmla="*/ 3 h 61"/>
                <a:gd name="T62" fmla="*/ 7 w 99"/>
                <a:gd name="T63" fmla="*/ 0 h 61"/>
                <a:gd name="T64" fmla="*/ 9 w 99"/>
                <a:gd name="T65" fmla="*/ 5 h 61"/>
                <a:gd name="T66" fmla="*/ 9 w 99"/>
                <a:gd name="T67" fmla="*/ 9 h 61"/>
                <a:gd name="T68" fmla="*/ 18 w 99"/>
                <a:gd name="T69" fmla="*/ 7 h 61"/>
                <a:gd name="T70" fmla="*/ 22 w 99"/>
                <a:gd name="T71" fmla="*/ 9 h 61"/>
                <a:gd name="T72" fmla="*/ 32 w 99"/>
                <a:gd name="T73" fmla="*/ 9 h 61"/>
                <a:gd name="T74" fmla="*/ 39 w 99"/>
                <a:gd name="T75" fmla="*/ 9 h 61"/>
                <a:gd name="T76" fmla="*/ 45 w 99"/>
                <a:gd name="T77" fmla="*/ 9 h 61"/>
                <a:gd name="T78" fmla="*/ 54 w 99"/>
                <a:gd name="T79" fmla="*/ 9 h 61"/>
                <a:gd name="T80" fmla="*/ 60 w 99"/>
                <a:gd name="T81" fmla="*/ 5 h 61"/>
                <a:gd name="T82" fmla="*/ 73 w 99"/>
                <a:gd name="T8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9" h="61">
                  <a:moveTo>
                    <a:pt x="73" y="0"/>
                  </a:moveTo>
                  <a:lnTo>
                    <a:pt x="78" y="0"/>
                  </a:lnTo>
                  <a:lnTo>
                    <a:pt x="84" y="1"/>
                  </a:lnTo>
                  <a:lnTo>
                    <a:pt x="86" y="5"/>
                  </a:lnTo>
                  <a:lnTo>
                    <a:pt x="89" y="3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9" y="7"/>
                  </a:lnTo>
                  <a:lnTo>
                    <a:pt x="99" y="7"/>
                  </a:lnTo>
                  <a:lnTo>
                    <a:pt x="99" y="14"/>
                  </a:lnTo>
                  <a:lnTo>
                    <a:pt x="95" y="16"/>
                  </a:lnTo>
                  <a:lnTo>
                    <a:pt x="93" y="16"/>
                  </a:lnTo>
                  <a:lnTo>
                    <a:pt x="88" y="20"/>
                  </a:lnTo>
                  <a:lnTo>
                    <a:pt x="89" y="28"/>
                  </a:lnTo>
                  <a:lnTo>
                    <a:pt x="88" y="31"/>
                  </a:lnTo>
                  <a:lnTo>
                    <a:pt x="82" y="35"/>
                  </a:lnTo>
                  <a:lnTo>
                    <a:pt x="84" y="37"/>
                  </a:lnTo>
                  <a:lnTo>
                    <a:pt x="86" y="37"/>
                  </a:lnTo>
                  <a:lnTo>
                    <a:pt x="89" y="41"/>
                  </a:lnTo>
                  <a:lnTo>
                    <a:pt x="91" y="46"/>
                  </a:lnTo>
                  <a:lnTo>
                    <a:pt x="93" y="46"/>
                  </a:lnTo>
                  <a:lnTo>
                    <a:pt x="88" y="44"/>
                  </a:lnTo>
                  <a:lnTo>
                    <a:pt x="86" y="46"/>
                  </a:lnTo>
                  <a:lnTo>
                    <a:pt x="82" y="43"/>
                  </a:lnTo>
                  <a:lnTo>
                    <a:pt x="76" y="43"/>
                  </a:lnTo>
                  <a:lnTo>
                    <a:pt x="75" y="44"/>
                  </a:lnTo>
                  <a:lnTo>
                    <a:pt x="73" y="46"/>
                  </a:lnTo>
                  <a:lnTo>
                    <a:pt x="69" y="48"/>
                  </a:lnTo>
                  <a:lnTo>
                    <a:pt x="69" y="48"/>
                  </a:lnTo>
                  <a:lnTo>
                    <a:pt x="67" y="48"/>
                  </a:lnTo>
                  <a:lnTo>
                    <a:pt x="63" y="52"/>
                  </a:lnTo>
                  <a:lnTo>
                    <a:pt x="63" y="56"/>
                  </a:lnTo>
                  <a:lnTo>
                    <a:pt x="63" y="59"/>
                  </a:lnTo>
                  <a:lnTo>
                    <a:pt x="61" y="59"/>
                  </a:lnTo>
                  <a:lnTo>
                    <a:pt x="54" y="59"/>
                  </a:lnTo>
                  <a:lnTo>
                    <a:pt x="52" y="61"/>
                  </a:lnTo>
                  <a:lnTo>
                    <a:pt x="48" y="59"/>
                  </a:lnTo>
                  <a:lnTo>
                    <a:pt x="45" y="59"/>
                  </a:lnTo>
                  <a:lnTo>
                    <a:pt x="43" y="61"/>
                  </a:lnTo>
                  <a:lnTo>
                    <a:pt x="39" y="61"/>
                  </a:lnTo>
                  <a:lnTo>
                    <a:pt x="39" y="59"/>
                  </a:lnTo>
                  <a:lnTo>
                    <a:pt x="35" y="59"/>
                  </a:lnTo>
                  <a:lnTo>
                    <a:pt x="32" y="57"/>
                  </a:lnTo>
                  <a:lnTo>
                    <a:pt x="28" y="61"/>
                  </a:lnTo>
                  <a:lnTo>
                    <a:pt x="24" y="61"/>
                  </a:lnTo>
                  <a:lnTo>
                    <a:pt x="18" y="61"/>
                  </a:lnTo>
                  <a:lnTo>
                    <a:pt x="17" y="61"/>
                  </a:lnTo>
                  <a:lnTo>
                    <a:pt x="17" y="61"/>
                  </a:lnTo>
                  <a:lnTo>
                    <a:pt x="15" y="57"/>
                  </a:lnTo>
                  <a:lnTo>
                    <a:pt x="15" y="54"/>
                  </a:lnTo>
                  <a:lnTo>
                    <a:pt x="11" y="46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5" y="37"/>
                  </a:lnTo>
                  <a:lnTo>
                    <a:pt x="3" y="33"/>
                  </a:lnTo>
                  <a:lnTo>
                    <a:pt x="2" y="31"/>
                  </a:lnTo>
                  <a:lnTo>
                    <a:pt x="9" y="26"/>
                  </a:lnTo>
                  <a:lnTo>
                    <a:pt x="9" y="22"/>
                  </a:lnTo>
                  <a:lnTo>
                    <a:pt x="7" y="18"/>
                  </a:lnTo>
                  <a:lnTo>
                    <a:pt x="2" y="13"/>
                  </a:lnTo>
                  <a:lnTo>
                    <a:pt x="0" y="5"/>
                  </a:lnTo>
                  <a:lnTo>
                    <a:pt x="3" y="3"/>
                  </a:lnTo>
                  <a:lnTo>
                    <a:pt x="2" y="0"/>
                  </a:lnTo>
                  <a:lnTo>
                    <a:pt x="7" y="0"/>
                  </a:lnTo>
                  <a:lnTo>
                    <a:pt x="9" y="1"/>
                  </a:lnTo>
                  <a:lnTo>
                    <a:pt x="9" y="5"/>
                  </a:lnTo>
                  <a:lnTo>
                    <a:pt x="7" y="7"/>
                  </a:lnTo>
                  <a:lnTo>
                    <a:pt x="9" y="9"/>
                  </a:lnTo>
                  <a:lnTo>
                    <a:pt x="13" y="7"/>
                  </a:lnTo>
                  <a:lnTo>
                    <a:pt x="18" y="7"/>
                  </a:lnTo>
                  <a:lnTo>
                    <a:pt x="20" y="9"/>
                  </a:lnTo>
                  <a:lnTo>
                    <a:pt x="22" y="9"/>
                  </a:lnTo>
                  <a:lnTo>
                    <a:pt x="28" y="11"/>
                  </a:lnTo>
                  <a:lnTo>
                    <a:pt x="32" y="9"/>
                  </a:lnTo>
                  <a:lnTo>
                    <a:pt x="35" y="9"/>
                  </a:lnTo>
                  <a:lnTo>
                    <a:pt x="39" y="9"/>
                  </a:lnTo>
                  <a:lnTo>
                    <a:pt x="43" y="9"/>
                  </a:lnTo>
                  <a:lnTo>
                    <a:pt x="45" y="9"/>
                  </a:lnTo>
                  <a:lnTo>
                    <a:pt x="52" y="11"/>
                  </a:lnTo>
                  <a:lnTo>
                    <a:pt x="54" y="9"/>
                  </a:lnTo>
                  <a:lnTo>
                    <a:pt x="58" y="7"/>
                  </a:lnTo>
                  <a:lnTo>
                    <a:pt x="60" y="5"/>
                  </a:lnTo>
                  <a:lnTo>
                    <a:pt x="69" y="0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85">
              <a:extLst>
                <a:ext uri="{FF2B5EF4-FFF2-40B4-BE49-F238E27FC236}">
                  <a16:creationId xmlns:a16="http://schemas.microsoft.com/office/drawing/2014/main" id="{7C8EB3BF-D073-4892-85A2-31B8569D0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88872" y="9526491"/>
              <a:ext cx="405864" cy="838786"/>
            </a:xfrm>
            <a:custGeom>
              <a:avLst/>
              <a:gdLst>
                <a:gd name="T0" fmla="*/ 11 w 30"/>
                <a:gd name="T1" fmla="*/ 0 h 62"/>
                <a:gd name="T2" fmla="*/ 13 w 30"/>
                <a:gd name="T3" fmla="*/ 0 h 62"/>
                <a:gd name="T4" fmla="*/ 15 w 30"/>
                <a:gd name="T5" fmla="*/ 4 h 62"/>
                <a:gd name="T6" fmla="*/ 17 w 30"/>
                <a:gd name="T7" fmla="*/ 4 h 62"/>
                <a:gd name="T8" fmla="*/ 21 w 30"/>
                <a:gd name="T9" fmla="*/ 8 h 62"/>
                <a:gd name="T10" fmla="*/ 21 w 30"/>
                <a:gd name="T11" fmla="*/ 9 h 62"/>
                <a:gd name="T12" fmla="*/ 21 w 30"/>
                <a:gd name="T13" fmla="*/ 15 h 62"/>
                <a:gd name="T14" fmla="*/ 22 w 30"/>
                <a:gd name="T15" fmla="*/ 17 h 62"/>
                <a:gd name="T16" fmla="*/ 21 w 30"/>
                <a:gd name="T17" fmla="*/ 22 h 62"/>
                <a:gd name="T18" fmla="*/ 22 w 30"/>
                <a:gd name="T19" fmla="*/ 28 h 62"/>
                <a:gd name="T20" fmla="*/ 24 w 30"/>
                <a:gd name="T21" fmla="*/ 34 h 62"/>
                <a:gd name="T22" fmla="*/ 26 w 30"/>
                <a:gd name="T23" fmla="*/ 37 h 62"/>
                <a:gd name="T24" fmla="*/ 30 w 30"/>
                <a:gd name="T25" fmla="*/ 39 h 62"/>
                <a:gd name="T26" fmla="*/ 30 w 30"/>
                <a:gd name="T27" fmla="*/ 43 h 62"/>
                <a:gd name="T28" fmla="*/ 26 w 30"/>
                <a:gd name="T29" fmla="*/ 49 h 62"/>
                <a:gd name="T30" fmla="*/ 21 w 30"/>
                <a:gd name="T31" fmla="*/ 51 h 62"/>
                <a:gd name="T32" fmla="*/ 21 w 30"/>
                <a:gd name="T33" fmla="*/ 54 h 62"/>
                <a:gd name="T34" fmla="*/ 19 w 30"/>
                <a:gd name="T35" fmla="*/ 60 h 62"/>
                <a:gd name="T36" fmla="*/ 15 w 30"/>
                <a:gd name="T37" fmla="*/ 62 h 62"/>
                <a:gd name="T38" fmla="*/ 13 w 30"/>
                <a:gd name="T39" fmla="*/ 60 h 62"/>
                <a:gd name="T40" fmla="*/ 9 w 30"/>
                <a:gd name="T41" fmla="*/ 51 h 62"/>
                <a:gd name="T42" fmla="*/ 4 w 30"/>
                <a:gd name="T43" fmla="*/ 51 h 62"/>
                <a:gd name="T44" fmla="*/ 2 w 30"/>
                <a:gd name="T45" fmla="*/ 49 h 62"/>
                <a:gd name="T46" fmla="*/ 4 w 30"/>
                <a:gd name="T47" fmla="*/ 45 h 62"/>
                <a:gd name="T48" fmla="*/ 2 w 30"/>
                <a:gd name="T49" fmla="*/ 41 h 62"/>
                <a:gd name="T50" fmla="*/ 2 w 30"/>
                <a:gd name="T51" fmla="*/ 37 h 62"/>
                <a:gd name="T52" fmla="*/ 2 w 30"/>
                <a:gd name="T53" fmla="*/ 34 h 62"/>
                <a:gd name="T54" fmla="*/ 0 w 30"/>
                <a:gd name="T55" fmla="*/ 28 h 62"/>
                <a:gd name="T56" fmla="*/ 2 w 30"/>
                <a:gd name="T57" fmla="*/ 21 h 62"/>
                <a:gd name="T58" fmla="*/ 4 w 30"/>
                <a:gd name="T59" fmla="*/ 21 h 62"/>
                <a:gd name="T60" fmla="*/ 4 w 30"/>
                <a:gd name="T61" fmla="*/ 19 h 62"/>
                <a:gd name="T62" fmla="*/ 0 w 30"/>
                <a:gd name="T63" fmla="*/ 15 h 62"/>
                <a:gd name="T64" fmla="*/ 0 w 30"/>
                <a:gd name="T65" fmla="*/ 9 h 62"/>
                <a:gd name="T66" fmla="*/ 2 w 30"/>
                <a:gd name="T67" fmla="*/ 4 h 62"/>
                <a:gd name="T68" fmla="*/ 6 w 30"/>
                <a:gd name="T69" fmla="*/ 0 h 62"/>
                <a:gd name="T70" fmla="*/ 7 w 30"/>
                <a:gd name="T71" fmla="*/ 0 h 62"/>
                <a:gd name="T72" fmla="*/ 9 w 30"/>
                <a:gd name="T73" fmla="*/ 4 h 62"/>
                <a:gd name="T74" fmla="*/ 11 w 30"/>
                <a:gd name="T75" fmla="*/ 0 h 62"/>
                <a:gd name="T76" fmla="*/ 11 w 30"/>
                <a:gd name="T7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" h="62">
                  <a:moveTo>
                    <a:pt x="11" y="0"/>
                  </a:moveTo>
                  <a:lnTo>
                    <a:pt x="13" y="0"/>
                  </a:lnTo>
                  <a:lnTo>
                    <a:pt x="15" y="4"/>
                  </a:lnTo>
                  <a:lnTo>
                    <a:pt x="17" y="4"/>
                  </a:lnTo>
                  <a:lnTo>
                    <a:pt x="21" y="8"/>
                  </a:lnTo>
                  <a:lnTo>
                    <a:pt x="21" y="9"/>
                  </a:lnTo>
                  <a:lnTo>
                    <a:pt x="21" y="15"/>
                  </a:lnTo>
                  <a:lnTo>
                    <a:pt x="22" y="17"/>
                  </a:lnTo>
                  <a:lnTo>
                    <a:pt x="21" y="22"/>
                  </a:lnTo>
                  <a:lnTo>
                    <a:pt x="22" y="28"/>
                  </a:lnTo>
                  <a:lnTo>
                    <a:pt x="24" y="34"/>
                  </a:lnTo>
                  <a:lnTo>
                    <a:pt x="26" y="37"/>
                  </a:lnTo>
                  <a:lnTo>
                    <a:pt x="30" y="39"/>
                  </a:lnTo>
                  <a:lnTo>
                    <a:pt x="30" y="43"/>
                  </a:lnTo>
                  <a:lnTo>
                    <a:pt x="26" y="49"/>
                  </a:lnTo>
                  <a:lnTo>
                    <a:pt x="21" y="51"/>
                  </a:lnTo>
                  <a:lnTo>
                    <a:pt x="21" y="54"/>
                  </a:lnTo>
                  <a:lnTo>
                    <a:pt x="19" y="60"/>
                  </a:lnTo>
                  <a:lnTo>
                    <a:pt x="15" y="62"/>
                  </a:lnTo>
                  <a:lnTo>
                    <a:pt x="13" y="60"/>
                  </a:lnTo>
                  <a:lnTo>
                    <a:pt x="9" y="51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4" y="45"/>
                  </a:lnTo>
                  <a:lnTo>
                    <a:pt x="2" y="41"/>
                  </a:lnTo>
                  <a:lnTo>
                    <a:pt x="2" y="37"/>
                  </a:lnTo>
                  <a:lnTo>
                    <a:pt x="2" y="34"/>
                  </a:lnTo>
                  <a:lnTo>
                    <a:pt x="0" y="28"/>
                  </a:lnTo>
                  <a:lnTo>
                    <a:pt x="2" y="21"/>
                  </a:lnTo>
                  <a:lnTo>
                    <a:pt x="4" y="21"/>
                  </a:lnTo>
                  <a:lnTo>
                    <a:pt x="4" y="19"/>
                  </a:lnTo>
                  <a:lnTo>
                    <a:pt x="0" y="15"/>
                  </a:lnTo>
                  <a:lnTo>
                    <a:pt x="0" y="9"/>
                  </a:lnTo>
                  <a:lnTo>
                    <a:pt x="2" y="4"/>
                  </a:lnTo>
                  <a:lnTo>
                    <a:pt x="6" y="0"/>
                  </a:lnTo>
                  <a:lnTo>
                    <a:pt x="7" y="0"/>
                  </a:lnTo>
                  <a:lnTo>
                    <a:pt x="9" y="4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86">
              <a:extLst>
                <a:ext uri="{FF2B5EF4-FFF2-40B4-BE49-F238E27FC236}">
                  <a16:creationId xmlns:a16="http://schemas.microsoft.com/office/drawing/2014/main" id="{032475FD-E24F-4D40-B17A-AEF1AFF6B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12992" y="8511829"/>
              <a:ext cx="933492" cy="1244650"/>
            </a:xfrm>
            <a:custGeom>
              <a:avLst/>
              <a:gdLst>
                <a:gd name="T0" fmla="*/ 17 w 69"/>
                <a:gd name="T1" fmla="*/ 2 h 92"/>
                <a:gd name="T2" fmla="*/ 26 w 69"/>
                <a:gd name="T3" fmla="*/ 4 h 92"/>
                <a:gd name="T4" fmla="*/ 34 w 69"/>
                <a:gd name="T5" fmla="*/ 13 h 92"/>
                <a:gd name="T6" fmla="*/ 39 w 69"/>
                <a:gd name="T7" fmla="*/ 19 h 92"/>
                <a:gd name="T8" fmla="*/ 41 w 69"/>
                <a:gd name="T9" fmla="*/ 26 h 92"/>
                <a:gd name="T10" fmla="*/ 47 w 69"/>
                <a:gd name="T11" fmla="*/ 30 h 92"/>
                <a:gd name="T12" fmla="*/ 52 w 69"/>
                <a:gd name="T13" fmla="*/ 30 h 92"/>
                <a:gd name="T14" fmla="*/ 58 w 69"/>
                <a:gd name="T15" fmla="*/ 30 h 92"/>
                <a:gd name="T16" fmla="*/ 62 w 69"/>
                <a:gd name="T17" fmla="*/ 34 h 92"/>
                <a:gd name="T18" fmla="*/ 63 w 69"/>
                <a:gd name="T19" fmla="*/ 43 h 92"/>
                <a:gd name="T20" fmla="*/ 62 w 69"/>
                <a:gd name="T21" fmla="*/ 53 h 92"/>
                <a:gd name="T22" fmla="*/ 69 w 69"/>
                <a:gd name="T23" fmla="*/ 62 h 92"/>
                <a:gd name="T24" fmla="*/ 62 w 69"/>
                <a:gd name="T25" fmla="*/ 71 h 92"/>
                <a:gd name="T26" fmla="*/ 65 w 69"/>
                <a:gd name="T27" fmla="*/ 77 h 92"/>
                <a:gd name="T28" fmla="*/ 62 w 69"/>
                <a:gd name="T29" fmla="*/ 81 h 92"/>
                <a:gd name="T30" fmla="*/ 54 w 69"/>
                <a:gd name="T31" fmla="*/ 81 h 92"/>
                <a:gd name="T32" fmla="*/ 45 w 69"/>
                <a:gd name="T33" fmla="*/ 84 h 92"/>
                <a:gd name="T34" fmla="*/ 37 w 69"/>
                <a:gd name="T35" fmla="*/ 88 h 92"/>
                <a:gd name="T36" fmla="*/ 35 w 69"/>
                <a:gd name="T37" fmla="*/ 92 h 92"/>
                <a:gd name="T38" fmla="*/ 34 w 69"/>
                <a:gd name="T39" fmla="*/ 84 h 92"/>
                <a:gd name="T40" fmla="*/ 30 w 69"/>
                <a:gd name="T41" fmla="*/ 79 h 92"/>
                <a:gd name="T42" fmla="*/ 26 w 69"/>
                <a:gd name="T43" fmla="*/ 75 h 92"/>
                <a:gd name="T44" fmla="*/ 24 w 69"/>
                <a:gd name="T45" fmla="*/ 73 h 92"/>
                <a:gd name="T46" fmla="*/ 28 w 69"/>
                <a:gd name="T47" fmla="*/ 68 h 92"/>
                <a:gd name="T48" fmla="*/ 20 w 69"/>
                <a:gd name="T49" fmla="*/ 64 h 92"/>
                <a:gd name="T50" fmla="*/ 15 w 69"/>
                <a:gd name="T51" fmla="*/ 62 h 92"/>
                <a:gd name="T52" fmla="*/ 11 w 69"/>
                <a:gd name="T53" fmla="*/ 56 h 92"/>
                <a:gd name="T54" fmla="*/ 9 w 69"/>
                <a:gd name="T55" fmla="*/ 51 h 92"/>
                <a:gd name="T56" fmla="*/ 11 w 69"/>
                <a:gd name="T57" fmla="*/ 45 h 92"/>
                <a:gd name="T58" fmla="*/ 15 w 69"/>
                <a:gd name="T59" fmla="*/ 45 h 92"/>
                <a:gd name="T60" fmla="*/ 9 w 69"/>
                <a:gd name="T61" fmla="*/ 43 h 92"/>
                <a:gd name="T62" fmla="*/ 5 w 69"/>
                <a:gd name="T63" fmla="*/ 36 h 92"/>
                <a:gd name="T64" fmla="*/ 9 w 69"/>
                <a:gd name="T65" fmla="*/ 26 h 92"/>
                <a:gd name="T66" fmla="*/ 5 w 69"/>
                <a:gd name="T67" fmla="*/ 28 h 92"/>
                <a:gd name="T68" fmla="*/ 4 w 69"/>
                <a:gd name="T69" fmla="*/ 25 h 92"/>
                <a:gd name="T70" fmla="*/ 9 w 69"/>
                <a:gd name="T71" fmla="*/ 23 h 92"/>
                <a:gd name="T72" fmla="*/ 5 w 69"/>
                <a:gd name="T73" fmla="*/ 21 h 92"/>
                <a:gd name="T74" fmla="*/ 4 w 69"/>
                <a:gd name="T75" fmla="*/ 15 h 92"/>
                <a:gd name="T76" fmla="*/ 0 w 69"/>
                <a:gd name="T77" fmla="*/ 10 h 92"/>
                <a:gd name="T78" fmla="*/ 7 w 69"/>
                <a:gd name="T79" fmla="*/ 6 h 92"/>
                <a:gd name="T80" fmla="*/ 11 w 69"/>
                <a:gd name="T81" fmla="*/ 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9" h="92">
                  <a:moveTo>
                    <a:pt x="15" y="0"/>
                  </a:moveTo>
                  <a:lnTo>
                    <a:pt x="17" y="2"/>
                  </a:lnTo>
                  <a:lnTo>
                    <a:pt x="20" y="2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34" y="13"/>
                  </a:lnTo>
                  <a:lnTo>
                    <a:pt x="34" y="15"/>
                  </a:lnTo>
                  <a:lnTo>
                    <a:pt x="39" y="19"/>
                  </a:lnTo>
                  <a:lnTo>
                    <a:pt x="43" y="21"/>
                  </a:lnTo>
                  <a:lnTo>
                    <a:pt x="41" y="26"/>
                  </a:lnTo>
                  <a:lnTo>
                    <a:pt x="41" y="28"/>
                  </a:lnTo>
                  <a:lnTo>
                    <a:pt x="47" y="30"/>
                  </a:lnTo>
                  <a:lnTo>
                    <a:pt x="48" y="32"/>
                  </a:lnTo>
                  <a:lnTo>
                    <a:pt x="52" y="30"/>
                  </a:lnTo>
                  <a:lnTo>
                    <a:pt x="54" y="34"/>
                  </a:lnTo>
                  <a:lnTo>
                    <a:pt x="58" y="30"/>
                  </a:lnTo>
                  <a:lnTo>
                    <a:pt x="63" y="30"/>
                  </a:lnTo>
                  <a:lnTo>
                    <a:pt x="62" y="34"/>
                  </a:lnTo>
                  <a:lnTo>
                    <a:pt x="62" y="36"/>
                  </a:lnTo>
                  <a:lnTo>
                    <a:pt x="63" y="43"/>
                  </a:lnTo>
                  <a:lnTo>
                    <a:pt x="60" y="45"/>
                  </a:lnTo>
                  <a:lnTo>
                    <a:pt x="62" y="53"/>
                  </a:lnTo>
                  <a:lnTo>
                    <a:pt x="67" y="58"/>
                  </a:lnTo>
                  <a:lnTo>
                    <a:pt x="69" y="62"/>
                  </a:lnTo>
                  <a:lnTo>
                    <a:pt x="69" y="66"/>
                  </a:lnTo>
                  <a:lnTo>
                    <a:pt x="62" y="71"/>
                  </a:lnTo>
                  <a:lnTo>
                    <a:pt x="63" y="73"/>
                  </a:lnTo>
                  <a:lnTo>
                    <a:pt x="65" y="77"/>
                  </a:lnTo>
                  <a:lnTo>
                    <a:pt x="63" y="81"/>
                  </a:lnTo>
                  <a:lnTo>
                    <a:pt x="62" y="81"/>
                  </a:lnTo>
                  <a:lnTo>
                    <a:pt x="56" y="81"/>
                  </a:lnTo>
                  <a:lnTo>
                    <a:pt x="54" y="81"/>
                  </a:lnTo>
                  <a:lnTo>
                    <a:pt x="47" y="83"/>
                  </a:lnTo>
                  <a:lnTo>
                    <a:pt x="45" y="84"/>
                  </a:lnTo>
                  <a:lnTo>
                    <a:pt x="41" y="86"/>
                  </a:lnTo>
                  <a:lnTo>
                    <a:pt x="37" y="88"/>
                  </a:lnTo>
                  <a:lnTo>
                    <a:pt x="37" y="90"/>
                  </a:lnTo>
                  <a:lnTo>
                    <a:pt x="35" y="92"/>
                  </a:lnTo>
                  <a:lnTo>
                    <a:pt x="34" y="90"/>
                  </a:lnTo>
                  <a:lnTo>
                    <a:pt x="34" y="84"/>
                  </a:lnTo>
                  <a:lnTo>
                    <a:pt x="34" y="83"/>
                  </a:lnTo>
                  <a:lnTo>
                    <a:pt x="30" y="79"/>
                  </a:lnTo>
                  <a:lnTo>
                    <a:pt x="28" y="79"/>
                  </a:lnTo>
                  <a:lnTo>
                    <a:pt x="26" y="75"/>
                  </a:lnTo>
                  <a:lnTo>
                    <a:pt x="24" y="75"/>
                  </a:lnTo>
                  <a:lnTo>
                    <a:pt x="24" y="73"/>
                  </a:lnTo>
                  <a:lnTo>
                    <a:pt x="28" y="71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20" y="64"/>
                  </a:lnTo>
                  <a:lnTo>
                    <a:pt x="17" y="64"/>
                  </a:lnTo>
                  <a:lnTo>
                    <a:pt x="15" y="62"/>
                  </a:lnTo>
                  <a:lnTo>
                    <a:pt x="15" y="60"/>
                  </a:lnTo>
                  <a:lnTo>
                    <a:pt x="11" y="56"/>
                  </a:lnTo>
                  <a:lnTo>
                    <a:pt x="13" y="54"/>
                  </a:lnTo>
                  <a:lnTo>
                    <a:pt x="9" y="51"/>
                  </a:lnTo>
                  <a:lnTo>
                    <a:pt x="9" y="47"/>
                  </a:lnTo>
                  <a:lnTo>
                    <a:pt x="11" y="45"/>
                  </a:lnTo>
                  <a:lnTo>
                    <a:pt x="13" y="47"/>
                  </a:lnTo>
                  <a:lnTo>
                    <a:pt x="15" y="45"/>
                  </a:lnTo>
                  <a:lnTo>
                    <a:pt x="13" y="43"/>
                  </a:lnTo>
                  <a:lnTo>
                    <a:pt x="9" y="43"/>
                  </a:lnTo>
                  <a:lnTo>
                    <a:pt x="5" y="40"/>
                  </a:lnTo>
                  <a:lnTo>
                    <a:pt x="5" y="36"/>
                  </a:lnTo>
                  <a:lnTo>
                    <a:pt x="9" y="32"/>
                  </a:lnTo>
                  <a:lnTo>
                    <a:pt x="9" y="26"/>
                  </a:lnTo>
                  <a:lnTo>
                    <a:pt x="7" y="26"/>
                  </a:lnTo>
                  <a:lnTo>
                    <a:pt x="5" y="28"/>
                  </a:lnTo>
                  <a:lnTo>
                    <a:pt x="4" y="26"/>
                  </a:lnTo>
                  <a:lnTo>
                    <a:pt x="4" y="25"/>
                  </a:lnTo>
                  <a:lnTo>
                    <a:pt x="7" y="23"/>
                  </a:lnTo>
                  <a:lnTo>
                    <a:pt x="9" y="23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4" y="19"/>
                  </a:lnTo>
                  <a:lnTo>
                    <a:pt x="4" y="15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4" y="8"/>
                  </a:lnTo>
                  <a:lnTo>
                    <a:pt x="7" y="6"/>
                  </a:lnTo>
                  <a:lnTo>
                    <a:pt x="9" y="6"/>
                  </a:lnTo>
                  <a:lnTo>
                    <a:pt x="11" y="4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87">
              <a:extLst>
                <a:ext uri="{FF2B5EF4-FFF2-40B4-BE49-F238E27FC236}">
                  <a16:creationId xmlns:a16="http://schemas.microsoft.com/office/drawing/2014/main" id="{3973C4C0-CBD0-4BEC-BBCD-8E9F41BD9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85936" y="9228860"/>
              <a:ext cx="405864" cy="500568"/>
            </a:xfrm>
            <a:custGeom>
              <a:avLst/>
              <a:gdLst>
                <a:gd name="T0" fmla="*/ 7 w 30"/>
                <a:gd name="T1" fmla="*/ 0 h 37"/>
                <a:gd name="T2" fmla="*/ 11 w 30"/>
                <a:gd name="T3" fmla="*/ 1 h 37"/>
                <a:gd name="T4" fmla="*/ 13 w 30"/>
                <a:gd name="T5" fmla="*/ 3 h 37"/>
                <a:gd name="T6" fmla="*/ 13 w 30"/>
                <a:gd name="T7" fmla="*/ 3 h 37"/>
                <a:gd name="T8" fmla="*/ 17 w 30"/>
                <a:gd name="T9" fmla="*/ 7 h 37"/>
                <a:gd name="T10" fmla="*/ 17 w 30"/>
                <a:gd name="T11" fmla="*/ 9 h 37"/>
                <a:gd name="T12" fmla="*/ 19 w 30"/>
                <a:gd name="T13" fmla="*/ 11 h 37"/>
                <a:gd name="T14" fmla="*/ 22 w 30"/>
                <a:gd name="T15" fmla="*/ 11 h 37"/>
                <a:gd name="T16" fmla="*/ 24 w 30"/>
                <a:gd name="T17" fmla="*/ 13 h 37"/>
                <a:gd name="T18" fmla="*/ 30 w 30"/>
                <a:gd name="T19" fmla="*/ 15 h 37"/>
                <a:gd name="T20" fmla="*/ 30 w 30"/>
                <a:gd name="T21" fmla="*/ 18 h 37"/>
                <a:gd name="T22" fmla="*/ 26 w 30"/>
                <a:gd name="T23" fmla="*/ 20 h 37"/>
                <a:gd name="T24" fmla="*/ 26 w 30"/>
                <a:gd name="T25" fmla="*/ 22 h 37"/>
                <a:gd name="T26" fmla="*/ 24 w 30"/>
                <a:gd name="T27" fmla="*/ 26 h 37"/>
                <a:gd name="T28" fmla="*/ 22 w 30"/>
                <a:gd name="T29" fmla="*/ 22 h 37"/>
                <a:gd name="T30" fmla="*/ 21 w 30"/>
                <a:gd name="T31" fmla="*/ 22 h 37"/>
                <a:gd name="T32" fmla="*/ 17 w 30"/>
                <a:gd name="T33" fmla="*/ 26 h 37"/>
                <a:gd name="T34" fmla="*/ 15 w 30"/>
                <a:gd name="T35" fmla="*/ 31 h 37"/>
                <a:gd name="T36" fmla="*/ 15 w 30"/>
                <a:gd name="T37" fmla="*/ 37 h 37"/>
                <a:gd name="T38" fmla="*/ 11 w 30"/>
                <a:gd name="T39" fmla="*/ 35 h 37"/>
                <a:gd name="T40" fmla="*/ 9 w 30"/>
                <a:gd name="T41" fmla="*/ 33 h 37"/>
                <a:gd name="T42" fmla="*/ 4 w 30"/>
                <a:gd name="T43" fmla="*/ 26 h 37"/>
                <a:gd name="T44" fmla="*/ 0 w 30"/>
                <a:gd name="T45" fmla="*/ 24 h 37"/>
                <a:gd name="T46" fmla="*/ 0 w 30"/>
                <a:gd name="T47" fmla="*/ 22 h 37"/>
                <a:gd name="T48" fmla="*/ 0 w 30"/>
                <a:gd name="T49" fmla="*/ 22 h 37"/>
                <a:gd name="T50" fmla="*/ 2 w 30"/>
                <a:gd name="T51" fmla="*/ 18 h 37"/>
                <a:gd name="T52" fmla="*/ 2 w 30"/>
                <a:gd name="T53" fmla="*/ 13 h 37"/>
                <a:gd name="T54" fmla="*/ 4 w 30"/>
                <a:gd name="T55" fmla="*/ 9 h 37"/>
                <a:gd name="T56" fmla="*/ 6 w 30"/>
                <a:gd name="T57" fmla="*/ 9 h 37"/>
                <a:gd name="T58" fmla="*/ 9 w 30"/>
                <a:gd name="T59" fmla="*/ 9 h 37"/>
                <a:gd name="T60" fmla="*/ 7 w 30"/>
                <a:gd name="T61" fmla="*/ 5 h 37"/>
                <a:gd name="T62" fmla="*/ 6 w 30"/>
                <a:gd name="T63" fmla="*/ 3 h 37"/>
                <a:gd name="T64" fmla="*/ 6 w 30"/>
                <a:gd name="T65" fmla="*/ 1 h 37"/>
                <a:gd name="T66" fmla="*/ 7 w 30"/>
                <a:gd name="T6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" h="37">
                  <a:moveTo>
                    <a:pt x="7" y="0"/>
                  </a:moveTo>
                  <a:lnTo>
                    <a:pt x="11" y="1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9" y="11"/>
                  </a:lnTo>
                  <a:lnTo>
                    <a:pt x="22" y="11"/>
                  </a:lnTo>
                  <a:lnTo>
                    <a:pt x="24" y="13"/>
                  </a:lnTo>
                  <a:lnTo>
                    <a:pt x="30" y="15"/>
                  </a:lnTo>
                  <a:lnTo>
                    <a:pt x="30" y="18"/>
                  </a:lnTo>
                  <a:lnTo>
                    <a:pt x="26" y="20"/>
                  </a:lnTo>
                  <a:lnTo>
                    <a:pt x="26" y="22"/>
                  </a:lnTo>
                  <a:lnTo>
                    <a:pt x="24" y="26"/>
                  </a:lnTo>
                  <a:lnTo>
                    <a:pt x="22" y="22"/>
                  </a:lnTo>
                  <a:lnTo>
                    <a:pt x="21" y="22"/>
                  </a:lnTo>
                  <a:lnTo>
                    <a:pt x="17" y="26"/>
                  </a:lnTo>
                  <a:lnTo>
                    <a:pt x="15" y="31"/>
                  </a:lnTo>
                  <a:lnTo>
                    <a:pt x="15" y="37"/>
                  </a:lnTo>
                  <a:lnTo>
                    <a:pt x="11" y="35"/>
                  </a:lnTo>
                  <a:lnTo>
                    <a:pt x="9" y="33"/>
                  </a:lnTo>
                  <a:lnTo>
                    <a:pt x="4" y="26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18"/>
                  </a:lnTo>
                  <a:lnTo>
                    <a:pt x="2" y="13"/>
                  </a:lnTo>
                  <a:lnTo>
                    <a:pt x="4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7" y="5"/>
                  </a:lnTo>
                  <a:lnTo>
                    <a:pt x="6" y="3"/>
                  </a:lnTo>
                  <a:lnTo>
                    <a:pt x="6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88">
              <a:extLst>
                <a:ext uri="{FF2B5EF4-FFF2-40B4-BE49-F238E27FC236}">
                  <a16:creationId xmlns:a16="http://schemas.microsoft.com/office/drawing/2014/main" id="{ACC4AA23-6468-4546-B3EA-1DA3CA3383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03633" y="8484772"/>
              <a:ext cx="1231126" cy="960548"/>
            </a:xfrm>
            <a:custGeom>
              <a:avLst/>
              <a:gdLst>
                <a:gd name="T0" fmla="*/ 54 w 91"/>
                <a:gd name="T1" fmla="*/ 71 h 71"/>
                <a:gd name="T2" fmla="*/ 54 w 91"/>
                <a:gd name="T3" fmla="*/ 70 h 71"/>
                <a:gd name="T4" fmla="*/ 48 w 91"/>
                <a:gd name="T5" fmla="*/ 66 h 71"/>
                <a:gd name="T6" fmla="*/ 48 w 91"/>
                <a:gd name="T7" fmla="*/ 66 h 71"/>
                <a:gd name="T8" fmla="*/ 56 w 91"/>
                <a:gd name="T9" fmla="*/ 62 h 71"/>
                <a:gd name="T10" fmla="*/ 48 w 91"/>
                <a:gd name="T11" fmla="*/ 62 h 71"/>
                <a:gd name="T12" fmla="*/ 26 w 91"/>
                <a:gd name="T13" fmla="*/ 51 h 71"/>
                <a:gd name="T14" fmla="*/ 20 w 91"/>
                <a:gd name="T15" fmla="*/ 42 h 71"/>
                <a:gd name="T16" fmla="*/ 24 w 91"/>
                <a:gd name="T17" fmla="*/ 40 h 71"/>
                <a:gd name="T18" fmla="*/ 26 w 91"/>
                <a:gd name="T19" fmla="*/ 43 h 71"/>
                <a:gd name="T20" fmla="*/ 24 w 91"/>
                <a:gd name="T21" fmla="*/ 38 h 71"/>
                <a:gd name="T22" fmla="*/ 11 w 91"/>
                <a:gd name="T23" fmla="*/ 30 h 71"/>
                <a:gd name="T24" fmla="*/ 16 w 91"/>
                <a:gd name="T25" fmla="*/ 38 h 71"/>
                <a:gd name="T26" fmla="*/ 11 w 91"/>
                <a:gd name="T27" fmla="*/ 30 h 71"/>
                <a:gd name="T28" fmla="*/ 16 w 91"/>
                <a:gd name="T29" fmla="*/ 32 h 71"/>
                <a:gd name="T30" fmla="*/ 13 w 91"/>
                <a:gd name="T31" fmla="*/ 25 h 71"/>
                <a:gd name="T32" fmla="*/ 15 w 91"/>
                <a:gd name="T33" fmla="*/ 25 h 71"/>
                <a:gd name="T34" fmla="*/ 58 w 91"/>
                <a:gd name="T35" fmla="*/ 8 h 71"/>
                <a:gd name="T36" fmla="*/ 73 w 91"/>
                <a:gd name="T37" fmla="*/ 12 h 71"/>
                <a:gd name="T38" fmla="*/ 84 w 91"/>
                <a:gd name="T39" fmla="*/ 12 h 71"/>
                <a:gd name="T40" fmla="*/ 87 w 91"/>
                <a:gd name="T41" fmla="*/ 23 h 71"/>
                <a:gd name="T42" fmla="*/ 89 w 91"/>
                <a:gd name="T43" fmla="*/ 25 h 71"/>
                <a:gd name="T44" fmla="*/ 86 w 91"/>
                <a:gd name="T45" fmla="*/ 28 h 71"/>
                <a:gd name="T46" fmla="*/ 76 w 91"/>
                <a:gd name="T47" fmla="*/ 27 h 71"/>
                <a:gd name="T48" fmla="*/ 67 w 91"/>
                <a:gd name="T49" fmla="*/ 25 h 71"/>
                <a:gd name="T50" fmla="*/ 58 w 91"/>
                <a:gd name="T51" fmla="*/ 25 h 71"/>
                <a:gd name="T52" fmla="*/ 52 w 91"/>
                <a:gd name="T53" fmla="*/ 23 h 71"/>
                <a:gd name="T54" fmla="*/ 46 w 91"/>
                <a:gd name="T55" fmla="*/ 23 h 71"/>
                <a:gd name="T56" fmla="*/ 41 w 91"/>
                <a:gd name="T57" fmla="*/ 27 h 71"/>
                <a:gd name="T58" fmla="*/ 35 w 91"/>
                <a:gd name="T59" fmla="*/ 23 h 71"/>
                <a:gd name="T60" fmla="*/ 33 w 91"/>
                <a:gd name="T61" fmla="*/ 30 h 71"/>
                <a:gd name="T62" fmla="*/ 39 w 91"/>
                <a:gd name="T63" fmla="*/ 38 h 71"/>
                <a:gd name="T64" fmla="*/ 41 w 91"/>
                <a:gd name="T65" fmla="*/ 43 h 71"/>
                <a:gd name="T66" fmla="*/ 65 w 91"/>
                <a:gd name="T67" fmla="*/ 71 h 71"/>
                <a:gd name="T68" fmla="*/ 59 w 91"/>
                <a:gd name="T69" fmla="*/ 68 h 71"/>
                <a:gd name="T70" fmla="*/ 58 w 91"/>
                <a:gd name="T71" fmla="*/ 62 h 71"/>
                <a:gd name="T72" fmla="*/ 43 w 91"/>
                <a:gd name="T73" fmla="*/ 60 h 71"/>
                <a:gd name="T74" fmla="*/ 35 w 91"/>
                <a:gd name="T75" fmla="*/ 53 h 71"/>
                <a:gd name="T76" fmla="*/ 26 w 91"/>
                <a:gd name="T77" fmla="*/ 47 h 71"/>
                <a:gd name="T78" fmla="*/ 33 w 91"/>
                <a:gd name="T79" fmla="*/ 45 h 71"/>
                <a:gd name="T80" fmla="*/ 24 w 91"/>
                <a:gd name="T81" fmla="*/ 36 h 71"/>
                <a:gd name="T82" fmla="*/ 16 w 91"/>
                <a:gd name="T83" fmla="*/ 25 h 71"/>
                <a:gd name="T84" fmla="*/ 9 w 91"/>
                <a:gd name="T85" fmla="*/ 25 h 71"/>
                <a:gd name="T86" fmla="*/ 3 w 91"/>
                <a:gd name="T87" fmla="*/ 32 h 71"/>
                <a:gd name="T88" fmla="*/ 0 w 91"/>
                <a:gd name="T89" fmla="*/ 21 h 71"/>
                <a:gd name="T90" fmla="*/ 9 w 91"/>
                <a:gd name="T91" fmla="*/ 17 h 71"/>
                <a:gd name="T92" fmla="*/ 22 w 91"/>
                <a:gd name="T93" fmla="*/ 19 h 71"/>
                <a:gd name="T94" fmla="*/ 30 w 91"/>
                <a:gd name="T95" fmla="*/ 6 h 71"/>
                <a:gd name="T96" fmla="*/ 46 w 91"/>
                <a:gd name="T9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1" h="71">
                  <a:moveTo>
                    <a:pt x="58" y="70"/>
                  </a:moveTo>
                  <a:lnTo>
                    <a:pt x="59" y="71"/>
                  </a:lnTo>
                  <a:lnTo>
                    <a:pt x="54" y="71"/>
                  </a:lnTo>
                  <a:lnTo>
                    <a:pt x="52" y="70"/>
                  </a:lnTo>
                  <a:lnTo>
                    <a:pt x="52" y="70"/>
                  </a:lnTo>
                  <a:lnTo>
                    <a:pt x="54" y="70"/>
                  </a:lnTo>
                  <a:lnTo>
                    <a:pt x="56" y="70"/>
                  </a:lnTo>
                  <a:lnTo>
                    <a:pt x="58" y="70"/>
                  </a:lnTo>
                  <a:close/>
                  <a:moveTo>
                    <a:pt x="48" y="66"/>
                  </a:moveTo>
                  <a:lnTo>
                    <a:pt x="56" y="66"/>
                  </a:lnTo>
                  <a:lnTo>
                    <a:pt x="52" y="68"/>
                  </a:lnTo>
                  <a:lnTo>
                    <a:pt x="48" y="66"/>
                  </a:lnTo>
                  <a:close/>
                  <a:moveTo>
                    <a:pt x="48" y="62"/>
                  </a:moveTo>
                  <a:lnTo>
                    <a:pt x="54" y="62"/>
                  </a:lnTo>
                  <a:lnTo>
                    <a:pt x="56" y="62"/>
                  </a:lnTo>
                  <a:lnTo>
                    <a:pt x="52" y="64"/>
                  </a:lnTo>
                  <a:lnTo>
                    <a:pt x="48" y="64"/>
                  </a:lnTo>
                  <a:lnTo>
                    <a:pt x="48" y="62"/>
                  </a:lnTo>
                  <a:close/>
                  <a:moveTo>
                    <a:pt x="22" y="45"/>
                  </a:moveTo>
                  <a:lnTo>
                    <a:pt x="24" y="49"/>
                  </a:lnTo>
                  <a:lnTo>
                    <a:pt x="26" y="51"/>
                  </a:lnTo>
                  <a:lnTo>
                    <a:pt x="22" y="45"/>
                  </a:lnTo>
                  <a:close/>
                  <a:moveTo>
                    <a:pt x="16" y="40"/>
                  </a:moveTo>
                  <a:lnTo>
                    <a:pt x="20" y="42"/>
                  </a:lnTo>
                  <a:lnTo>
                    <a:pt x="20" y="43"/>
                  </a:lnTo>
                  <a:lnTo>
                    <a:pt x="16" y="40"/>
                  </a:lnTo>
                  <a:close/>
                  <a:moveTo>
                    <a:pt x="24" y="40"/>
                  </a:moveTo>
                  <a:lnTo>
                    <a:pt x="26" y="40"/>
                  </a:lnTo>
                  <a:lnTo>
                    <a:pt x="28" y="43"/>
                  </a:lnTo>
                  <a:lnTo>
                    <a:pt x="26" y="43"/>
                  </a:lnTo>
                  <a:lnTo>
                    <a:pt x="24" y="40"/>
                  </a:lnTo>
                  <a:close/>
                  <a:moveTo>
                    <a:pt x="20" y="36"/>
                  </a:moveTo>
                  <a:lnTo>
                    <a:pt x="24" y="38"/>
                  </a:lnTo>
                  <a:lnTo>
                    <a:pt x="20" y="38"/>
                  </a:lnTo>
                  <a:lnTo>
                    <a:pt x="20" y="36"/>
                  </a:lnTo>
                  <a:close/>
                  <a:moveTo>
                    <a:pt x="11" y="30"/>
                  </a:moveTo>
                  <a:lnTo>
                    <a:pt x="15" y="34"/>
                  </a:lnTo>
                  <a:lnTo>
                    <a:pt x="16" y="38"/>
                  </a:lnTo>
                  <a:lnTo>
                    <a:pt x="16" y="38"/>
                  </a:lnTo>
                  <a:lnTo>
                    <a:pt x="13" y="36"/>
                  </a:lnTo>
                  <a:lnTo>
                    <a:pt x="13" y="34"/>
                  </a:lnTo>
                  <a:lnTo>
                    <a:pt x="11" y="30"/>
                  </a:lnTo>
                  <a:close/>
                  <a:moveTo>
                    <a:pt x="15" y="25"/>
                  </a:moveTo>
                  <a:lnTo>
                    <a:pt x="18" y="32"/>
                  </a:lnTo>
                  <a:lnTo>
                    <a:pt x="16" y="32"/>
                  </a:lnTo>
                  <a:lnTo>
                    <a:pt x="15" y="30"/>
                  </a:lnTo>
                  <a:lnTo>
                    <a:pt x="13" y="30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5" y="25"/>
                  </a:lnTo>
                  <a:close/>
                  <a:moveTo>
                    <a:pt x="46" y="0"/>
                  </a:moveTo>
                  <a:lnTo>
                    <a:pt x="50" y="0"/>
                  </a:lnTo>
                  <a:lnTo>
                    <a:pt x="58" y="8"/>
                  </a:lnTo>
                  <a:lnTo>
                    <a:pt x="61" y="8"/>
                  </a:lnTo>
                  <a:lnTo>
                    <a:pt x="63" y="10"/>
                  </a:lnTo>
                  <a:lnTo>
                    <a:pt x="73" y="12"/>
                  </a:lnTo>
                  <a:lnTo>
                    <a:pt x="78" y="13"/>
                  </a:lnTo>
                  <a:lnTo>
                    <a:pt x="80" y="12"/>
                  </a:lnTo>
                  <a:lnTo>
                    <a:pt x="84" y="12"/>
                  </a:lnTo>
                  <a:lnTo>
                    <a:pt x="86" y="17"/>
                  </a:lnTo>
                  <a:lnTo>
                    <a:pt x="86" y="21"/>
                  </a:lnTo>
                  <a:lnTo>
                    <a:pt x="87" y="23"/>
                  </a:lnTo>
                  <a:lnTo>
                    <a:pt x="91" y="23"/>
                  </a:lnTo>
                  <a:lnTo>
                    <a:pt x="91" y="25"/>
                  </a:lnTo>
                  <a:lnTo>
                    <a:pt x="89" y="25"/>
                  </a:lnTo>
                  <a:lnTo>
                    <a:pt x="86" y="27"/>
                  </a:lnTo>
                  <a:lnTo>
                    <a:pt x="86" y="28"/>
                  </a:lnTo>
                  <a:lnTo>
                    <a:pt x="86" y="28"/>
                  </a:lnTo>
                  <a:lnTo>
                    <a:pt x="82" y="28"/>
                  </a:lnTo>
                  <a:lnTo>
                    <a:pt x="78" y="25"/>
                  </a:lnTo>
                  <a:lnTo>
                    <a:pt x="76" y="27"/>
                  </a:lnTo>
                  <a:lnTo>
                    <a:pt x="73" y="25"/>
                  </a:lnTo>
                  <a:lnTo>
                    <a:pt x="69" y="25"/>
                  </a:lnTo>
                  <a:lnTo>
                    <a:pt x="67" y="25"/>
                  </a:lnTo>
                  <a:lnTo>
                    <a:pt x="65" y="25"/>
                  </a:lnTo>
                  <a:lnTo>
                    <a:pt x="61" y="23"/>
                  </a:lnTo>
                  <a:lnTo>
                    <a:pt x="58" y="25"/>
                  </a:lnTo>
                  <a:lnTo>
                    <a:pt x="58" y="23"/>
                  </a:lnTo>
                  <a:lnTo>
                    <a:pt x="54" y="21"/>
                  </a:lnTo>
                  <a:lnTo>
                    <a:pt x="52" y="23"/>
                  </a:lnTo>
                  <a:lnTo>
                    <a:pt x="50" y="21"/>
                  </a:lnTo>
                  <a:lnTo>
                    <a:pt x="48" y="23"/>
                  </a:lnTo>
                  <a:lnTo>
                    <a:pt x="46" y="23"/>
                  </a:lnTo>
                  <a:lnTo>
                    <a:pt x="43" y="23"/>
                  </a:lnTo>
                  <a:lnTo>
                    <a:pt x="43" y="27"/>
                  </a:lnTo>
                  <a:lnTo>
                    <a:pt x="41" y="27"/>
                  </a:lnTo>
                  <a:lnTo>
                    <a:pt x="39" y="25"/>
                  </a:lnTo>
                  <a:lnTo>
                    <a:pt x="35" y="21"/>
                  </a:lnTo>
                  <a:lnTo>
                    <a:pt x="35" y="23"/>
                  </a:lnTo>
                  <a:lnTo>
                    <a:pt x="35" y="27"/>
                  </a:lnTo>
                  <a:lnTo>
                    <a:pt x="33" y="28"/>
                  </a:lnTo>
                  <a:lnTo>
                    <a:pt x="33" y="30"/>
                  </a:lnTo>
                  <a:lnTo>
                    <a:pt x="35" y="30"/>
                  </a:lnTo>
                  <a:lnTo>
                    <a:pt x="39" y="34"/>
                  </a:lnTo>
                  <a:lnTo>
                    <a:pt x="39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54" y="55"/>
                  </a:lnTo>
                  <a:lnTo>
                    <a:pt x="67" y="70"/>
                  </a:lnTo>
                  <a:lnTo>
                    <a:pt x="65" y="71"/>
                  </a:lnTo>
                  <a:lnTo>
                    <a:pt x="65" y="71"/>
                  </a:lnTo>
                  <a:lnTo>
                    <a:pt x="61" y="71"/>
                  </a:lnTo>
                  <a:lnTo>
                    <a:pt x="59" y="68"/>
                  </a:lnTo>
                  <a:lnTo>
                    <a:pt x="63" y="70"/>
                  </a:lnTo>
                  <a:lnTo>
                    <a:pt x="65" y="70"/>
                  </a:lnTo>
                  <a:lnTo>
                    <a:pt x="58" y="62"/>
                  </a:lnTo>
                  <a:lnTo>
                    <a:pt x="54" y="60"/>
                  </a:lnTo>
                  <a:lnTo>
                    <a:pt x="46" y="58"/>
                  </a:lnTo>
                  <a:lnTo>
                    <a:pt x="43" y="60"/>
                  </a:lnTo>
                  <a:lnTo>
                    <a:pt x="41" y="58"/>
                  </a:lnTo>
                  <a:lnTo>
                    <a:pt x="39" y="55"/>
                  </a:lnTo>
                  <a:lnTo>
                    <a:pt x="35" y="53"/>
                  </a:lnTo>
                  <a:lnTo>
                    <a:pt x="31" y="49"/>
                  </a:lnTo>
                  <a:lnTo>
                    <a:pt x="28" y="49"/>
                  </a:lnTo>
                  <a:lnTo>
                    <a:pt x="26" y="47"/>
                  </a:lnTo>
                  <a:lnTo>
                    <a:pt x="28" y="43"/>
                  </a:lnTo>
                  <a:lnTo>
                    <a:pt x="31" y="43"/>
                  </a:lnTo>
                  <a:lnTo>
                    <a:pt x="33" y="45"/>
                  </a:lnTo>
                  <a:lnTo>
                    <a:pt x="30" y="42"/>
                  </a:lnTo>
                  <a:lnTo>
                    <a:pt x="30" y="42"/>
                  </a:lnTo>
                  <a:lnTo>
                    <a:pt x="24" y="36"/>
                  </a:lnTo>
                  <a:lnTo>
                    <a:pt x="22" y="32"/>
                  </a:lnTo>
                  <a:lnTo>
                    <a:pt x="20" y="27"/>
                  </a:lnTo>
                  <a:lnTo>
                    <a:pt x="16" y="25"/>
                  </a:lnTo>
                  <a:lnTo>
                    <a:pt x="16" y="21"/>
                  </a:lnTo>
                  <a:lnTo>
                    <a:pt x="13" y="21"/>
                  </a:lnTo>
                  <a:lnTo>
                    <a:pt x="9" y="25"/>
                  </a:lnTo>
                  <a:lnTo>
                    <a:pt x="9" y="27"/>
                  </a:lnTo>
                  <a:lnTo>
                    <a:pt x="5" y="34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5" y="21"/>
                  </a:lnTo>
                  <a:lnTo>
                    <a:pt x="9" y="17"/>
                  </a:lnTo>
                  <a:lnTo>
                    <a:pt x="13" y="17"/>
                  </a:lnTo>
                  <a:lnTo>
                    <a:pt x="18" y="19"/>
                  </a:lnTo>
                  <a:lnTo>
                    <a:pt x="22" y="19"/>
                  </a:lnTo>
                  <a:lnTo>
                    <a:pt x="24" y="13"/>
                  </a:lnTo>
                  <a:lnTo>
                    <a:pt x="30" y="10"/>
                  </a:lnTo>
                  <a:lnTo>
                    <a:pt x="30" y="6"/>
                  </a:lnTo>
                  <a:lnTo>
                    <a:pt x="39" y="0"/>
                  </a:lnTo>
                  <a:lnTo>
                    <a:pt x="46" y="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89">
              <a:extLst>
                <a:ext uri="{FF2B5EF4-FFF2-40B4-BE49-F238E27FC236}">
                  <a16:creationId xmlns:a16="http://schemas.microsoft.com/office/drawing/2014/main" id="{82AB3AC1-41B3-499D-AB0D-C5419BCEA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0086" y="8768878"/>
              <a:ext cx="865844" cy="757616"/>
            </a:xfrm>
            <a:custGeom>
              <a:avLst/>
              <a:gdLst>
                <a:gd name="T0" fmla="*/ 6 w 64"/>
                <a:gd name="T1" fmla="*/ 4 h 56"/>
                <a:gd name="T2" fmla="*/ 10 w 64"/>
                <a:gd name="T3" fmla="*/ 6 h 56"/>
                <a:gd name="T4" fmla="*/ 13 w 64"/>
                <a:gd name="T5" fmla="*/ 2 h 56"/>
                <a:gd name="T6" fmla="*/ 17 w 64"/>
                <a:gd name="T7" fmla="*/ 0 h 56"/>
                <a:gd name="T8" fmla="*/ 21 w 64"/>
                <a:gd name="T9" fmla="*/ 0 h 56"/>
                <a:gd name="T10" fmla="*/ 25 w 64"/>
                <a:gd name="T11" fmla="*/ 4 h 56"/>
                <a:gd name="T12" fmla="*/ 32 w 64"/>
                <a:gd name="T13" fmla="*/ 4 h 56"/>
                <a:gd name="T14" fmla="*/ 36 w 64"/>
                <a:gd name="T15" fmla="*/ 4 h 56"/>
                <a:gd name="T16" fmla="*/ 43 w 64"/>
                <a:gd name="T17" fmla="*/ 6 h 56"/>
                <a:gd name="T18" fmla="*/ 49 w 64"/>
                <a:gd name="T19" fmla="*/ 7 h 56"/>
                <a:gd name="T20" fmla="*/ 54 w 64"/>
                <a:gd name="T21" fmla="*/ 9 h 56"/>
                <a:gd name="T22" fmla="*/ 58 w 64"/>
                <a:gd name="T23" fmla="*/ 7 h 56"/>
                <a:gd name="T24" fmla="*/ 54 w 64"/>
                <a:gd name="T25" fmla="*/ 17 h 56"/>
                <a:gd name="T26" fmla="*/ 58 w 64"/>
                <a:gd name="T27" fmla="*/ 24 h 56"/>
                <a:gd name="T28" fmla="*/ 64 w 64"/>
                <a:gd name="T29" fmla="*/ 26 h 56"/>
                <a:gd name="T30" fmla="*/ 60 w 64"/>
                <a:gd name="T31" fmla="*/ 26 h 56"/>
                <a:gd name="T32" fmla="*/ 58 w 64"/>
                <a:gd name="T33" fmla="*/ 32 h 56"/>
                <a:gd name="T34" fmla="*/ 60 w 64"/>
                <a:gd name="T35" fmla="*/ 37 h 56"/>
                <a:gd name="T36" fmla="*/ 54 w 64"/>
                <a:gd name="T37" fmla="*/ 34 h 56"/>
                <a:gd name="T38" fmla="*/ 53 w 64"/>
                <a:gd name="T39" fmla="*/ 37 h 56"/>
                <a:gd name="T40" fmla="*/ 56 w 64"/>
                <a:gd name="T41" fmla="*/ 43 h 56"/>
                <a:gd name="T42" fmla="*/ 51 w 64"/>
                <a:gd name="T43" fmla="*/ 43 h 56"/>
                <a:gd name="T44" fmla="*/ 49 w 64"/>
                <a:gd name="T45" fmla="*/ 52 h 56"/>
                <a:gd name="T46" fmla="*/ 47 w 64"/>
                <a:gd name="T47" fmla="*/ 56 h 56"/>
                <a:gd name="T48" fmla="*/ 41 w 64"/>
                <a:gd name="T49" fmla="*/ 52 h 56"/>
                <a:gd name="T50" fmla="*/ 32 w 64"/>
                <a:gd name="T51" fmla="*/ 50 h 56"/>
                <a:gd name="T52" fmla="*/ 34 w 64"/>
                <a:gd name="T53" fmla="*/ 49 h 56"/>
                <a:gd name="T54" fmla="*/ 8 w 64"/>
                <a:gd name="T55" fmla="*/ 22 h 56"/>
                <a:gd name="T56" fmla="*/ 8 w 64"/>
                <a:gd name="T57" fmla="*/ 19 h 56"/>
                <a:gd name="T58" fmla="*/ 6 w 64"/>
                <a:gd name="T59" fmla="*/ 13 h 56"/>
                <a:gd name="T60" fmla="*/ 0 w 64"/>
                <a:gd name="T61" fmla="*/ 9 h 56"/>
                <a:gd name="T62" fmla="*/ 2 w 64"/>
                <a:gd name="T63" fmla="*/ 6 h 56"/>
                <a:gd name="T64" fmla="*/ 2 w 64"/>
                <a:gd name="T6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56">
                  <a:moveTo>
                    <a:pt x="2" y="0"/>
                  </a:moveTo>
                  <a:lnTo>
                    <a:pt x="6" y="4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0" y="2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1" y="0"/>
                  </a:lnTo>
                  <a:lnTo>
                    <a:pt x="25" y="2"/>
                  </a:lnTo>
                  <a:lnTo>
                    <a:pt x="25" y="4"/>
                  </a:lnTo>
                  <a:lnTo>
                    <a:pt x="28" y="2"/>
                  </a:lnTo>
                  <a:lnTo>
                    <a:pt x="32" y="4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49" y="7"/>
                  </a:lnTo>
                  <a:lnTo>
                    <a:pt x="53" y="7"/>
                  </a:lnTo>
                  <a:lnTo>
                    <a:pt x="54" y="9"/>
                  </a:lnTo>
                  <a:lnTo>
                    <a:pt x="56" y="7"/>
                  </a:lnTo>
                  <a:lnTo>
                    <a:pt x="58" y="7"/>
                  </a:lnTo>
                  <a:lnTo>
                    <a:pt x="58" y="13"/>
                  </a:lnTo>
                  <a:lnTo>
                    <a:pt x="54" y="17"/>
                  </a:lnTo>
                  <a:lnTo>
                    <a:pt x="54" y="21"/>
                  </a:lnTo>
                  <a:lnTo>
                    <a:pt x="58" y="24"/>
                  </a:lnTo>
                  <a:lnTo>
                    <a:pt x="62" y="24"/>
                  </a:lnTo>
                  <a:lnTo>
                    <a:pt x="64" y="26"/>
                  </a:lnTo>
                  <a:lnTo>
                    <a:pt x="62" y="28"/>
                  </a:lnTo>
                  <a:lnTo>
                    <a:pt x="60" y="26"/>
                  </a:lnTo>
                  <a:lnTo>
                    <a:pt x="58" y="28"/>
                  </a:lnTo>
                  <a:lnTo>
                    <a:pt x="58" y="32"/>
                  </a:lnTo>
                  <a:lnTo>
                    <a:pt x="62" y="35"/>
                  </a:lnTo>
                  <a:lnTo>
                    <a:pt x="60" y="37"/>
                  </a:lnTo>
                  <a:lnTo>
                    <a:pt x="58" y="35"/>
                  </a:lnTo>
                  <a:lnTo>
                    <a:pt x="54" y="34"/>
                  </a:lnTo>
                  <a:lnTo>
                    <a:pt x="53" y="35"/>
                  </a:lnTo>
                  <a:lnTo>
                    <a:pt x="53" y="37"/>
                  </a:lnTo>
                  <a:lnTo>
                    <a:pt x="54" y="39"/>
                  </a:lnTo>
                  <a:lnTo>
                    <a:pt x="56" y="43"/>
                  </a:lnTo>
                  <a:lnTo>
                    <a:pt x="53" y="43"/>
                  </a:lnTo>
                  <a:lnTo>
                    <a:pt x="51" y="43"/>
                  </a:lnTo>
                  <a:lnTo>
                    <a:pt x="49" y="47"/>
                  </a:lnTo>
                  <a:lnTo>
                    <a:pt x="49" y="52"/>
                  </a:lnTo>
                  <a:lnTo>
                    <a:pt x="47" y="56"/>
                  </a:lnTo>
                  <a:lnTo>
                    <a:pt x="47" y="56"/>
                  </a:lnTo>
                  <a:lnTo>
                    <a:pt x="43" y="50"/>
                  </a:lnTo>
                  <a:lnTo>
                    <a:pt x="41" y="52"/>
                  </a:lnTo>
                  <a:lnTo>
                    <a:pt x="34" y="50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34" y="49"/>
                  </a:lnTo>
                  <a:lnTo>
                    <a:pt x="21" y="34"/>
                  </a:lnTo>
                  <a:lnTo>
                    <a:pt x="8" y="22"/>
                  </a:lnTo>
                  <a:lnTo>
                    <a:pt x="8" y="21"/>
                  </a:lnTo>
                  <a:lnTo>
                    <a:pt x="8" y="19"/>
                  </a:lnTo>
                  <a:lnTo>
                    <a:pt x="6" y="17"/>
                  </a:lnTo>
                  <a:lnTo>
                    <a:pt x="6" y="13"/>
                  </a:lnTo>
                  <a:lnTo>
                    <a:pt x="2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6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90">
              <a:extLst>
                <a:ext uri="{FF2B5EF4-FFF2-40B4-BE49-F238E27FC236}">
                  <a16:creationId xmlns:a16="http://schemas.microsoft.com/office/drawing/2014/main" id="{54E52881-ACBE-407B-8A82-DC0A9A62C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76575" y="8335959"/>
              <a:ext cx="649382" cy="432922"/>
            </a:xfrm>
            <a:custGeom>
              <a:avLst/>
              <a:gdLst>
                <a:gd name="T0" fmla="*/ 45 w 48"/>
                <a:gd name="T1" fmla="*/ 0 h 32"/>
                <a:gd name="T2" fmla="*/ 48 w 48"/>
                <a:gd name="T3" fmla="*/ 6 h 32"/>
                <a:gd name="T4" fmla="*/ 48 w 48"/>
                <a:gd name="T5" fmla="*/ 11 h 32"/>
                <a:gd name="T6" fmla="*/ 41 w 48"/>
                <a:gd name="T7" fmla="*/ 11 h 32"/>
                <a:gd name="T8" fmla="*/ 32 w 48"/>
                <a:gd name="T9" fmla="*/ 17 h 32"/>
                <a:gd name="T10" fmla="*/ 32 w 48"/>
                <a:gd name="T11" fmla="*/ 21 h 32"/>
                <a:gd name="T12" fmla="*/ 26 w 48"/>
                <a:gd name="T13" fmla="*/ 24 h 32"/>
                <a:gd name="T14" fmla="*/ 24 w 48"/>
                <a:gd name="T15" fmla="*/ 30 h 32"/>
                <a:gd name="T16" fmla="*/ 20 w 48"/>
                <a:gd name="T17" fmla="*/ 30 h 32"/>
                <a:gd name="T18" fmla="*/ 15 w 48"/>
                <a:gd name="T19" fmla="*/ 28 h 32"/>
                <a:gd name="T20" fmla="*/ 11 w 48"/>
                <a:gd name="T21" fmla="*/ 28 h 32"/>
                <a:gd name="T22" fmla="*/ 7 w 48"/>
                <a:gd name="T23" fmla="*/ 32 h 32"/>
                <a:gd name="T24" fmla="*/ 2 w 48"/>
                <a:gd name="T25" fmla="*/ 32 h 32"/>
                <a:gd name="T26" fmla="*/ 2 w 48"/>
                <a:gd name="T27" fmla="*/ 28 h 32"/>
                <a:gd name="T28" fmla="*/ 3 w 48"/>
                <a:gd name="T29" fmla="*/ 28 h 32"/>
                <a:gd name="T30" fmla="*/ 3 w 48"/>
                <a:gd name="T31" fmla="*/ 26 h 32"/>
                <a:gd name="T32" fmla="*/ 0 w 48"/>
                <a:gd name="T33" fmla="*/ 24 h 32"/>
                <a:gd name="T34" fmla="*/ 0 w 48"/>
                <a:gd name="T35" fmla="*/ 24 h 32"/>
                <a:gd name="T36" fmla="*/ 0 w 48"/>
                <a:gd name="T37" fmla="*/ 19 h 32"/>
                <a:gd name="T38" fmla="*/ 2 w 48"/>
                <a:gd name="T39" fmla="*/ 15 h 32"/>
                <a:gd name="T40" fmla="*/ 0 w 48"/>
                <a:gd name="T41" fmla="*/ 11 h 32"/>
                <a:gd name="T42" fmla="*/ 3 w 48"/>
                <a:gd name="T43" fmla="*/ 6 h 32"/>
                <a:gd name="T44" fmla="*/ 7 w 48"/>
                <a:gd name="T45" fmla="*/ 8 h 32"/>
                <a:gd name="T46" fmla="*/ 15 w 48"/>
                <a:gd name="T47" fmla="*/ 8 h 32"/>
                <a:gd name="T48" fmla="*/ 17 w 48"/>
                <a:gd name="T49" fmla="*/ 9 h 32"/>
                <a:gd name="T50" fmla="*/ 20 w 48"/>
                <a:gd name="T51" fmla="*/ 8 h 32"/>
                <a:gd name="T52" fmla="*/ 24 w 48"/>
                <a:gd name="T53" fmla="*/ 8 h 32"/>
                <a:gd name="T54" fmla="*/ 28 w 48"/>
                <a:gd name="T55" fmla="*/ 6 h 32"/>
                <a:gd name="T56" fmla="*/ 32 w 48"/>
                <a:gd name="T57" fmla="*/ 6 h 32"/>
                <a:gd name="T58" fmla="*/ 33 w 48"/>
                <a:gd name="T59" fmla="*/ 6 h 32"/>
                <a:gd name="T60" fmla="*/ 39 w 48"/>
                <a:gd name="T61" fmla="*/ 2 h 32"/>
                <a:gd name="T62" fmla="*/ 45 w 48"/>
                <a:gd name="T6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32">
                  <a:moveTo>
                    <a:pt x="45" y="0"/>
                  </a:moveTo>
                  <a:lnTo>
                    <a:pt x="48" y="6"/>
                  </a:lnTo>
                  <a:lnTo>
                    <a:pt x="48" y="11"/>
                  </a:lnTo>
                  <a:lnTo>
                    <a:pt x="41" y="11"/>
                  </a:lnTo>
                  <a:lnTo>
                    <a:pt x="32" y="17"/>
                  </a:lnTo>
                  <a:lnTo>
                    <a:pt x="32" y="21"/>
                  </a:lnTo>
                  <a:lnTo>
                    <a:pt x="26" y="24"/>
                  </a:lnTo>
                  <a:lnTo>
                    <a:pt x="24" y="30"/>
                  </a:lnTo>
                  <a:lnTo>
                    <a:pt x="20" y="30"/>
                  </a:lnTo>
                  <a:lnTo>
                    <a:pt x="15" y="28"/>
                  </a:lnTo>
                  <a:lnTo>
                    <a:pt x="11" y="28"/>
                  </a:lnTo>
                  <a:lnTo>
                    <a:pt x="7" y="32"/>
                  </a:lnTo>
                  <a:lnTo>
                    <a:pt x="2" y="32"/>
                  </a:lnTo>
                  <a:lnTo>
                    <a:pt x="2" y="28"/>
                  </a:lnTo>
                  <a:lnTo>
                    <a:pt x="3" y="28"/>
                  </a:lnTo>
                  <a:lnTo>
                    <a:pt x="3" y="26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2" y="15"/>
                  </a:lnTo>
                  <a:lnTo>
                    <a:pt x="0" y="11"/>
                  </a:lnTo>
                  <a:lnTo>
                    <a:pt x="3" y="6"/>
                  </a:lnTo>
                  <a:lnTo>
                    <a:pt x="7" y="8"/>
                  </a:lnTo>
                  <a:lnTo>
                    <a:pt x="15" y="8"/>
                  </a:lnTo>
                  <a:lnTo>
                    <a:pt x="17" y="9"/>
                  </a:lnTo>
                  <a:lnTo>
                    <a:pt x="20" y="8"/>
                  </a:lnTo>
                  <a:lnTo>
                    <a:pt x="24" y="8"/>
                  </a:lnTo>
                  <a:lnTo>
                    <a:pt x="28" y="6"/>
                  </a:lnTo>
                  <a:lnTo>
                    <a:pt x="32" y="6"/>
                  </a:lnTo>
                  <a:lnTo>
                    <a:pt x="33" y="6"/>
                  </a:lnTo>
                  <a:lnTo>
                    <a:pt x="39" y="2"/>
                  </a:lnTo>
                  <a:lnTo>
                    <a:pt x="4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91">
              <a:extLst>
                <a:ext uri="{FF2B5EF4-FFF2-40B4-BE49-F238E27FC236}">
                  <a16:creationId xmlns:a16="http://schemas.microsoft.com/office/drawing/2014/main" id="{61E09D80-F521-47FF-9571-35922C90D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83674" y="7700100"/>
              <a:ext cx="1623456" cy="757616"/>
            </a:xfrm>
            <a:custGeom>
              <a:avLst/>
              <a:gdLst>
                <a:gd name="T0" fmla="*/ 88 w 120"/>
                <a:gd name="T1" fmla="*/ 0 h 56"/>
                <a:gd name="T2" fmla="*/ 99 w 120"/>
                <a:gd name="T3" fmla="*/ 4 h 56"/>
                <a:gd name="T4" fmla="*/ 109 w 120"/>
                <a:gd name="T5" fmla="*/ 4 h 56"/>
                <a:gd name="T6" fmla="*/ 118 w 120"/>
                <a:gd name="T7" fmla="*/ 8 h 56"/>
                <a:gd name="T8" fmla="*/ 118 w 120"/>
                <a:gd name="T9" fmla="*/ 23 h 56"/>
                <a:gd name="T10" fmla="*/ 118 w 120"/>
                <a:gd name="T11" fmla="*/ 28 h 56"/>
                <a:gd name="T12" fmla="*/ 111 w 120"/>
                <a:gd name="T13" fmla="*/ 30 h 56"/>
                <a:gd name="T14" fmla="*/ 112 w 120"/>
                <a:gd name="T15" fmla="*/ 38 h 56"/>
                <a:gd name="T16" fmla="*/ 114 w 120"/>
                <a:gd name="T17" fmla="*/ 43 h 56"/>
                <a:gd name="T18" fmla="*/ 105 w 120"/>
                <a:gd name="T19" fmla="*/ 49 h 56"/>
                <a:gd name="T20" fmla="*/ 98 w 120"/>
                <a:gd name="T21" fmla="*/ 53 h 56"/>
                <a:gd name="T22" fmla="*/ 90 w 120"/>
                <a:gd name="T23" fmla="*/ 55 h 56"/>
                <a:gd name="T24" fmla="*/ 83 w 120"/>
                <a:gd name="T25" fmla="*/ 56 h 56"/>
                <a:gd name="T26" fmla="*/ 73 w 120"/>
                <a:gd name="T27" fmla="*/ 55 h 56"/>
                <a:gd name="T28" fmla="*/ 69 w 120"/>
                <a:gd name="T29" fmla="*/ 53 h 56"/>
                <a:gd name="T30" fmla="*/ 62 w 120"/>
                <a:gd name="T31" fmla="*/ 53 h 56"/>
                <a:gd name="T32" fmla="*/ 43 w 120"/>
                <a:gd name="T33" fmla="*/ 45 h 56"/>
                <a:gd name="T34" fmla="*/ 38 w 120"/>
                <a:gd name="T35" fmla="*/ 42 h 56"/>
                <a:gd name="T36" fmla="*/ 26 w 120"/>
                <a:gd name="T37" fmla="*/ 47 h 56"/>
                <a:gd name="T38" fmla="*/ 21 w 120"/>
                <a:gd name="T39" fmla="*/ 43 h 56"/>
                <a:gd name="T40" fmla="*/ 15 w 120"/>
                <a:gd name="T41" fmla="*/ 42 h 56"/>
                <a:gd name="T42" fmla="*/ 10 w 120"/>
                <a:gd name="T43" fmla="*/ 40 h 56"/>
                <a:gd name="T44" fmla="*/ 4 w 120"/>
                <a:gd name="T45" fmla="*/ 42 h 56"/>
                <a:gd name="T46" fmla="*/ 2 w 120"/>
                <a:gd name="T47" fmla="*/ 36 h 56"/>
                <a:gd name="T48" fmla="*/ 0 w 120"/>
                <a:gd name="T49" fmla="*/ 32 h 56"/>
                <a:gd name="T50" fmla="*/ 4 w 120"/>
                <a:gd name="T51" fmla="*/ 32 h 56"/>
                <a:gd name="T52" fmla="*/ 10 w 120"/>
                <a:gd name="T53" fmla="*/ 32 h 56"/>
                <a:gd name="T54" fmla="*/ 15 w 120"/>
                <a:gd name="T55" fmla="*/ 32 h 56"/>
                <a:gd name="T56" fmla="*/ 19 w 120"/>
                <a:gd name="T57" fmla="*/ 30 h 56"/>
                <a:gd name="T58" fmla="*/ 26 w 120"/>
                <a:gd name="T59" fmla="*/ 32 h 56"/>
                <a:gd name="T60" fmla="*/ 32 w 120"/>
                <a:gd name="T61" fmla="*/ 32 h 56"/>
                <a:gd name="T62" fmla="*/ 40 w 120"/>
                <a:gd name="T63" fmla="*/ 28 h 56"/>
                <a:gd name="T64" fmla="*/ 47 w 120"/>
                <a:gd name="T65" fmla="*/ 28 h 56"/>
                <a:gd name="T66" fmla="*/ 55 w 120"/>
                <a:gd name="T67" fmla="*/ 30 h 56"/>
                <a:gd name="T68" fmla="*/ 55 w 120"/>
                <a:gd name="T69" fmla="*/ 25 h 56"/>
                <a:gd name="T70" fmla="*/ 51 w 120"/>
                <a:gd name="T71" fmla="*/ 21 h 56"/>
                <a:gd name="T72" fmla="*/ 60 w 120"/>
                <a:gd name="T73" fmla="*/ 13 h 56"/>
                <a:gd name="T74" fmla="*/ 64 w 120"/>
                <a:gd name="T75" fmla="*/ 10 h 56"/>
                <a:gd name="T76" fmla="*/ 64 w 120"/>
                <a:gd name="T77" fmla="*/ 4 h 56"/>
                <a:gd name="T78" fmla="*/ 75 w 120"/>
                <a:gd name="T79" fmla="*/ 10 h 56"/>
                <a:gd name="T80" fmla="*/ 83 w 120"/>
                <a:gd name="T81" fmla="*/ 6 h 56"/>
                <a:gd name="T82" fmla="*/ 84 w 120"/>
                <a:gd name="T83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0" h="56">
                  <a:moveTo>
                    <a:pt x="84" y="0"/>
                  </a:moveTo>
                  <a:lnTo>
                    <a:pt x="88" y="0"/>
                  </a:lnTo>
                  <a:lnTo>
                    <a:pt x="94" y="0"/>
                  </a:lnTo>
                  <a:lnTo>
                    <a:pt x="99" y="4"/>
                  </a:lnTo>
                  <a:lnTo>
                    <a:pt x="103" y="4"/>
                  </a:lnTo>
                  <a:lnTo>
                    <a:pt x="109" y="4"/>
                  </a:lnTo>
                  <a:lnTo>
                    <a:pt x="111" y="6"/>
                  </a:lnTo>
                  <a:lnTo>
                    <a:pt x="118" y="8"/>
                  </a:lnTo>
                  <a:lnTo>
                    <a:pt x="118" y="12"/>
                  </a:lnTo>
                  <a:lnTo>
                    <a:pt x="118" y="23"/>
                  </a:lnTo>
                  <a:lnTo>
                    <a:pt x="120" y="25"/>
                  </a:lnTo>
                  <a:lnTo>
                    <a:pt x="118" y="28"/>
                  </a:lnTo>
                  <a:lnTo>
                    <a:pt x="111" y="28"/>
                  </a:lnTo>
                  <a:lnTo>
                    <a:pt x="111" y="30"/>
                  </a:lnTo>
                  <a:lnTo>
                    <a:pt x="114" y="34"/>
                  </a:lnTo>
                  <a:lnTo>
                    <a:pt x="112" y="38"/>
                  </a:lnTo>
                  <a:lnTo>
                    <a:pt x="112" y="42"/>
                  </a:lnTo>
                  <a:lnTo>
                    <a:pt x="114" y="43"/>
                  </a:lnTo>
                  <a:lnTo>
                    <a:pt x="111" y="47"/>
                  </a:lnTo>
                  <a:lnTo>
                    <a:pt x="105" y="49"/>
                  </a:lnTo>
                  <a:lnTo>
                    <a:pt x="99" y="53"/>
                  </a:lnTo>
                  <a:lnTo>
                    <a:pt x="98" y="53"/>
                  </a:lnTo>
                  <a:lnTo>
                    <a:pt x="94" y="53"/>
                  </a:lnTo>
                  <a:lnTo>
                    <a:pt x="90" y="55"/>
                  </a:lnTo>
                  <a:lnTo>
                    <a:pt x="86" y="55"/>
                  </a:lnTo>
                  <a:lnTo>
                    <a:pt x="83" y="56"/>
                  </a:lnTo>
                  <a:lnTo>
                    <a:pt x="81" y="55"/>
                  </a:lnTo>
                  <a:lnTo>
                    <a:pt x="73" y="55"/>
                  </a:lnTo>
                  <a:lnTo>
                    <a:pt x="69" y="53"/>
                  </a:lnTo>
                  <a:lnTo>
                    <a:pt x="69" y="53"/>
                  </a:lnTo>
                  <a:lnTo>
                    <a:pt x="68" y="51"/>
                  </a:lnTo>
                  <a:lnTo>
                    <a:pt x="62" y="53"/>
                  </a:lnTo>
                  <a:lnTo>
                    <a:pt x="53" y="49"/>
                  </a:lnTo>
                  <a:lnTo>
                    <a:pt x="43" y="45"/>
                  </a:lnTo>
                  <a:lnTo>
                    <a:pt x="43" y="42"/>
                  </a:lnTo>
                  <a:lnTo>
                    <a:pt x="38" y="42"/>
                  </a:lnTo>
                  <a:lnTo>
                    <a:pt x="34" y="42"/>
                  </a:lnTo>
                  <a:lnTo>
                    <a:pt x="26" y="47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19" y="42"/>
                  </a:lnTo>
                  <a:lnTo>
                    <a:pt x="15" y="42"/>
                  </a:lnTo>
                  <a:lnTo>
                    <a:pt x="13" y="43"/>
                  </a:lnTo>
                  <a:lnTo>
                    <a:pt x="10" y="40"/>
                  </a:lnTo>
                  <a:lnTo>
                    <a:pt x="8" y="42"/>
                  </a:lnTo>
                  <a:lnTo>
                    <a:pt x="4" y="42"/>
                  </a:lnTo>
                  <a:lnTo>
                    <a:pt x="6" y="38"/>
                  </a:lnTo>
                  <a:lnTo>
                    <a:pt x="2" y="36"/>
                  </a:lnTo>
                  <a:lnTo>
                    <a:pt x="4" y="34"/>
                  </a:lnTo>
                  <a:lnTo>
                    <a:pt x="0" y="32"/>
                  </a:lnTo>
                  <a:lnTo>
                    <a:pt x="2" y="32"/>
                  </a:lnTo>
                  <a:lnTo>
                    <a:pt x="4" y="32"/>
                  </a:lnTo>
                  <a:lnTo>
                    <a:pt x="8" y="30"/>
                  </a:lnTo>
                  <a:lnTo>
                    <a:pt x="10" y="32"/>
                  </a:lnTo>
                  <a:lnTo>
                    <a:pt x="13" y="34"/>
                  </a:lnTo>
                  <a:lnTo>
                    <a:pt x="15" y="32"/>
                  </a:lnTo>
                  <a:lnTo>
                    <a:pt x="15" y="30"/>
                  </a:lnTo>
                  <a:lnTo>
                    <a:pt x="19" y="30"/>
                  </a:lnTo>
                  <a:lnTo>
                    <a:pt x="23" y="30"/>
                  </a:lnTo>
                  <a:lnTo>
                    <a:pt x="26" y="32"/>
                  </a:lnTo>
                  <a:lnTo>
                    <a:pt x="28" y="32"/>
                  </a:lnTo>
                  <a:lnTo>
                    <a:pt x="32" y="32"/>
                  </a:lnTo>
                  <a:lnTo>
                    <a:pt x="34" y="32"/>
                  </a:lnTo>
                  <a:lnTo>
                    <a:pt x="40" y="28"/>
                  </a:lnTo>
                  <a:lnTo>
                    <a:pt x="43" y="28"/>
                  </a:lnTo>
                  <a:lnTo>
                    <a:pt x="47" y="28"/>
                  </a:lnTo>
                  <a:lnTo>
                    <a:pt x="51" y="28"/>
                  </a:lnTo>
                  <a:lnTo>
                    <a:pt x="55" y="30"/>
                  </a:lnTo>
                  <a:lnTo>
                    <a:pt x="56" y="28"/>
                  </a:lnTo>
                  <a:lnTo>
                    <a:pt x="55" y="25"/>
                  </a:lnTo>
                  <a:lnTo>
                    <a:pt x="51" y="23"/>
                  </a:lnTo>
                  <a:lnTo>
                    <a:pt x="51" y="21"/>
                  </a:lnTo>
                  <a:lnTo>
                    <a:pt x="56" y="15"/>
                  </a:lnTo>
                  <a:lnTo>
                    <a:pt x="60" y="13"/>
                  </a:lnTo>
                  <a:lnTo>
                    <a:pt x="62" y="10"/>
                  </a:lnTo>
                  <a:lnTo>
                    <a:pt x="64" y="10"/>
                  </a:lnTo>
                  <a:lnTo>
                    <a:pt x="64" y="8"/>
                  </a:lnTo>
                  <a:lnTo>
                    <a:pt x="64" y="4"/>
                  </a:lnTo>
                  <a:lnTo>
                    <a:pt x="68" y="4"/>
                  </a:lnTo>
                  <a:lnTo>
                    <a:pt x="75" y="10"/>
                  </a:lnTo>
                  <a:lnTo>
                    <a:pt x="77" y="8"/>
                  </a:lnTo>
                  <a:lnTo>
                    <a:pt x="83" y="6"/>
                  </a:lnTo>
                  <a:lnTo>
                    <a:pt x="83" y="4"/>
                  </a:lnTo>
                  <a:lnTo>
                    <a:pt x="84" y="2"/>
                  </a:lnTo>
                  <a:lnTo>
                    <a:pt x="84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108">
              <a:extLst>
                <a:ext uri="{FF2B5EF4-FFF2-40B4-BE49-F238E27FC236}">
                  <a16:creationId xmlns:a16="http://schemas.microsoft.com/office/drawing/2014/main" id="{B4DA6619-B6E1-491F-B7BE-871197FDA1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70049" y="9702364"/>
              <a:ext cx="1988738" cy="1921088"/>
            </a:xfrm>
            <a:custGeom>
              <a:avLst/>
              <a:gdLst>
                <a:gd name="T0" fmla="*/ 80 w 147"/>
                <a:gd name="T1" fmla="*/ 131 h 142"/>
                <a:gd name="T2" fmla="*/ 106 w 147"/>
                <a:gd name="T3" fmla="*/ 133 h 142"/>
                <a:gd name="T4" fmla="*/ 116 w 147"/>
                <a:gd name="T5" fmla="*/ 133 h 142"/>
                <a:gd name="T6" fmla="*/ 91 w 147"/>
                <a:gd name="T7" fmla="*/ 142 h 142"/>
                <a:gd name="T8" fmla="*/ 71 w 147"/>
                <a:gd name="T9" fmla="*/ 133 h 142"/>
                <a:gd name="T10" fmla="*/ 130 w 147"/>
                <a:gd name="T11" fmla="*/ 133 h 142"/>
                <a:gd name="T12" fmla="*/ 130 w 147"/>
                <a:gd name="T13" fmla="*/ 124 h 142"/>
                <a:gd name="T14" fmla="*/ 59 w 147"/>
                <a:gd name="T15" fmla="*/ 114 h 142"/>
                <a:gd name="T16" fmla="*/ 140 w 147"/>
                <a:gd name="T17" fmla="*/ 124 h 142"/>
                <a:gd name="T18" fmla="*/ 59 w 147"/>
                <a:gd name="T19" fmla="*/ 112 h 142"/>
                <a:gd name="T20" fmla="*/ 116 w 147"/>
                <a:gd name="T21" fmla="*/ 112 h 142"/>
                <a:gd name="T22" fmla="*/ 82 w 147"/>
                <a:gd name="T23" fmla="*/ 109 h 142"/>
                <a:gd name="T24" fmla="*/ 82 w 147"/>
                <a:gd name="T25" fmla="*/ 101 h 142"/>
                <a:gd name="T26" fmla="*/ 82 w 147"/>
                <a:gd name="T27" fmla="*/ 96 h 142"/>
                <a:gd name="T28" fmla="*/ 99 w 147"/>
                <a:gd name="T29" fmla="*/ 96 h 142"/>
                <a:gd name="T30" fmla="*/ 95 w 147"/>
                <a:gd name="T31" fmla="*/ 94 h 142"/>
                <a:gd name="T32" fmla="*/ 117 w 147"/>
                <a:gd name="T33" fmla="*/ 86 h 142"/>
                <a:gd name="T34" fmla="*/ 117 w 147"/>
                <a:gd name="T35" fmla="*/ 90 h 142"/>
                <a:gd name="T36" fmla="*/ 24 w 147"/>
                <a:gd name="T37" fmla="*/ 90 h 142"/>
                <a:gd name="T38" fmla="*/ 91 w 147"/>
                <a:gd name="T39" fmla="*/ 92 h 142"/>
                <a:gd name="T40" fmla="*/ 20 w 147"/>
                <a:gd name="T41" fmla="*/ 77 h 142"/>
                <a:gd name="T42" fmla="*/ 16 w 147"/>
                <a:gd name="T43" fmla="*/ 81 h 142"/>
                <a:gd name="T44" fmla="*/ 108 w 147"/>
                <a:gd name="T45" fmla="*/ 71 h 142"/>
                <a:gd name="T46" fmla="*/ 104 w 147"/>
                <a:gd name="T47" fmla="*/ 69 h 142"/>
                <a:gd name="T48" fmla="*/ 20 w 147"/>
                <a:gd name="T49" fmla="*/ 66 h 142"/>
                <a:gd name="T50" fmla="*/ 82 w 147"/>
                <a:gd name="T51" fmla="*/ 62 h 142"/>
                <a:gd name="T52" fmla="*/ 78 w 147"/>
                <a:gd name="T53" fmla="*/ 75 h 142"/>
                <a:gd name="T54" fmla="*/ 80 w 147"/>
                <a:gd name="T55" fmla="*/ 84 h 142"/>
                <a:gd name="T56" fmla="*/ 67 w 147"/>
                <a:gd name="T57" fmla="*/ 69 h 142"/>
                <a:gd name="T58" fmla="*/ 61 w 147"/>
                <a:gd name="T59" fmla="*/ 62 h 142"/>
                <a:gd name="T60" fmla="*/ 63 w 147"/>
                <a:gd name="T61" fmla="*/ 60 h 142"/>
                <a:gd name="T62" fmla="*/ 110 w 147"/>
                <a:gd name="T63" fmla="*/ 62 h 142"/>
                <a:gd name="T64" fmla="*/ 104 w 147"/>
                <a:gd name="T65" fmla="*/ 62 h 142"/>
                <a:gd name="T66" fmla="*/ 7 w 147"/>
                <a:gd name="T67" fmla="*/ 52 h 142"/>
                <a:gd name="T68" fmla="*/ 3 w 147"/>
                <a:gd name="T69" fmla="*/ 45 h 142"/>
                <a:gd name="T70" fmla="*/ 89 w 147"/>
                <a:gd name="T71" fmla="*/ 39 h 142"/>
                <a:gd name="T72" fmla="*/ 97 w 147"/>
                <a:gd name="T73" fmla="*/ 28 h 142"/>
                <a:gd name="T74" fmla="*/ 82 w 147"/>
                <a:gd name="T75" fmla="*/ 24 h 142"/>
                <a:gd name="T76" fmla="*/ 104 w 147"/>
                <a:gd name="T77" fmla="*/ 23 h 142"/>
                <a:gd name="T78" fmla="*/ 76 w 147"/>
                <a:gd name="T79" fmla="*/ 21 h 142"/>
                <a:gd name="T80" fmla="*/ 73 w 147"/>
                <a:gd name="T81" fmla="*/ 34 h 142"/>
                <a:gd name="T82" fmla="*/ 61 w 147"/>
                <a:gd name="T83" fmla="*/ 38 h 142"/>
                <a:gd name="T84" fmla="*/ 54 w 147"/>
                <a:gd name="T85" fmla="*/ 26 h 142"/>
                <a:gd name="T86" fmla="*/ 61 w 147"/>
                <a:gd name="T87" fmla="*/ 56 h 142"/>
                <a:gd name="T88" fmla="*/ 56 w 147"/>
                <a:gd name="T89" fmla="*/ 60 h 142"/>
                <a:gd name="T90" fmla="*/ 63 w 147"/>
                <a:gd name="T91" fmla="*/ 71 h 142"/>
                <a:gd name="T92" fmla="*/ 63 w 147"/>
                <a:gd name="T93" fmla="*/ 84 h 142"/>
                <a:gd name="T94" fmla="*/ 67 w 147"/>
                <a:gd name="T95" fmla="*/ 97 h 142"/>
                <a:gd name="T96" fmla="*/ 59 w 147"/>
                <a:gd name="T97" fmla="*/ 103 h 142"/>
                <a:gd name="T98" fmla="*/ 50 w 147"/>
                <a:gd name="T99" fmla="*/ 112 h 142"/>
                <a:gd name="T100" fmla="*/ 37 w 147"/>
                <a:gd name="T101" fmla="*/ 101 h 142"/>
                <a:gd name="T102" fmla="*/ 33 w 147"/>
                <a:gd name="T103" fmla="*/ 79 h 142"/>
                <a:gd name="T104" fmla="*/ 54 w 147"/>
                <a:gd name="T105" fmla="*/ 81 h 142"/>
                <a:gd name="T106" fmla="*/ 31 w 147"/>
                <a:gd name="T107" fmla="*/ 73 h 142"/>
                <a:gd name="T108" fmla="*/ 11 w 147"/>
                <a:gd name="T109" fmla="*/ 49 h 142"/>
                <a:gd name="T110" fmla="*/ 35 w 147"/>
                <a:gd name="T111" fmla="*/ 21 h 142"/>
                <a:gd name="T112" fmla="*/ 69 w 147"/>
                <a:gd name="T113" fmla="*/ 13 h 142"/>
                <a:gd name="T114" fmla="*/ 95 w 147"/>
                <a:gd name="T115" fmla="*/ 1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7" h="142">
                  <a:moveTo>
                    <a:pt x="74" y="129"/>
                  </a:moveTo>
                  <a:lnTo>
                    <a:pt x="74" y="129"/>
                  </a:lnTo>
                  <a:lnTo>
                    <a:pt x="74" y="131"/>
                  </a:lnTo>
                  <a:lnTo>
                    <a:pt x="78" y="131"/>
                  </a:lnTo>
                  <a:lnTo>
                    <a:pt x="78" y="129"/>
                  </a:lnTo>
                  <a:lnTo>
                    <a:pt x="78" y="129"/>
                  </a:lnTo>
                  <a:lnTo>
                    <a:pt x="76" y="129"/>
                  </a:lnTo>
                  <a:lnTo>
                    <a:pt x="80" y="129"/>
                  </a:lnTo>
                  <a:lnTo>
                    <a:pt x="80" y="131"/>
                  </a:lnTo>
                  <a:lnTo>
                    <a:pt x="80" y="131"/>
                  </a:lnTo>
                  <a:lnTo>
                    <a:pt x="82" y="131"/>
                  </a:lnTo>
                  <a:lnTo>
                    <a:pt x="82" y="133"/>
                  </a:lnTo>
                  <a:lnTo>
                    <a:pt x="86" y="135"/>
                  </a:lnTo>
                  <a:lnTo>
                    <a:pt x="87" y="133"/>
                  </a:lnTo>
                  <a:lnTo>
                    <a:pt x="93" y="131"/>
                  </a:lnTo>
                  <a:lnTo>
                    <a:pt x="97" y="131"/>
                  </a:lnTo>
                  <a:lnTo>
                    <a:pt x="101" y="133"/>
                  </a:lnTo>
                  <a:lnTo>
                    <a:pt x="106" y="133"/>
                  </a:lnTo>
                  <a:lnTo>
                    <a:pt x="106" y="133"/>
                  </a:lnTo>
                  <a:lnTo>
                    <a:pt x="108" y="135"/>
                  </a:lnTo>
                  <a:lnTo>
                    <a:pt x="108" y="137"/>
                  </a:lnTo>
                  <a:lnTo>
                    <a:pt x="110" y="137"/>
                  </a:lnTo>
                  <a:lnTo>
                    <a:pt x="112" y="137"/>
                  </a:lnTo>
                  <a:lnTo>
                    <a:pt x="112" y="137"/>
                  </a:lnTo>
                  <a:lnTo>
                    <a:pt x="114" y="135"/>
                  </a:lnTo>
                  <a:lnTo>
                    <a:pt x="116" y="135"/>
                  </a:lnTo>
                  <a:lnTo>
                    <a:pt x="116" y="133"/>
                  </a:lnTo>
                  <a:lnTo>
                    <a:pt x="116" y="135"/>
                  </a:lnTo>
                  <a:lnTo>
                    <a:pt x="116" y="137"/>
                  </a:lnTo>
                  <a:lnTo>
                    <a:pt x="116" y="139"/>
                  </a:lnTo>
                  <a:lnTo>
                    <a:pt x="112" y="140"/>
                  </a:lnTo>
                  <a:lnTo>
                    <a:pt x="108" y="140"/>
                  </a:lnTo>
                  <a:lnTo>
                    <a:pt x="102" y="140"/>
                  </a:lnTo>
                  <a:lnTo>
                    <a:pt x="99" y="140"/>
                  </a:lnTo>
                  <a:lnTo>
                    <a:pt x="95" y="142"/>
                  </a:lnTo>
                  <a:lnTo>
                    <a:pt x="91" y="142"/>
                  </a:lnTo>
                  <a:lnTo>
                    <a:pt x="89" y="140"/>
                  </a:lnTo>
                  <a:lnTo>
                    <a:pt x="86" y="139"/>
                  </a:lnTo>
                  <a:lnTo>
                    <a:pt x="84" y="137"/>
                  </a:lnTo>
                  <a:lnTo>
                    <a:pt x="80" y="139"/>
                  </a:lnTo>
                  <a:lnTo>
                    <a:pt x="78" y="137"/>
                  </a:lnTo>
                  <a:lnTo>
                    <a:pt x="73" y="139"/>
                  </a:lnTo>
                  <a:lnTo>
                    <a:pt x="71" y="137"/>
                  </a:lnTo>
                  <a:lnTo>
                    <a:pt x="71" y="135"/>
                  </a:lnTo>
                  <a:lnTo>
                    <a:pt x="71" y="133"/>
                  </a:lnTo>
                  <a:lnTo>
                    <a:pt x="71" y="129"/>
                  </a:lnTo>
                  <a:lnTo>
                    <a:pt x="73" y="131"/>
                  </a:lnTo>
                  <a:lnTo>
                    <a:pt x="74" y="131"/>
                  </a:lnTo>
                  <a:lnTo>
                    <a:pt x="73" y="129"/>
                  </a:lnTo>
                  <a:lnTo>
                    <a:pt x="74" y="129"/>
                  </a:lnTo>
                  <a:close/>
                  <a:moveTo>
                    <a:pt x="129" y="125"/>
                  </a:moveTo>
                  <a:lnTo>
                    <a:pt x="129" y="127"/>
                  </a:lnTo>
                  <a:lnTo>
                    <a:pt x="130" y="131"/>
                  </a:lnTo>
                  <a:lnTo>
                    <a:pt x="130" y="133"/>
                  </a:lnTo>
                  <a:lnTo>
                    <a:pt x="129" y="133"/>
                  </a:lnTo>
                  <a:lnTo>
                    <a:pt x="129" y="131"/>
                  </a:lnTo>
                  <a:lnTo>
                    <a:pt x="127" y="129"/>
                  </a:lnTo>
                  <a:lnTo>
                    <a:pt x="129" y="125"/>
                  </a:lnTo>
                  <a:close/>
                  <a:moveTo>
                    <a:pt x="130" y="124"/>
                  </a:moveTo>
                  <a:lnTo>
                    <a:pt x="130" y="125"/>
                  </a:lnTo>
                  <a:lnTo>
                    <a:pt x="129" y="125"/>
                  </a:lnTo>
                  <a:lnTo>
                    <a:pt x="129" y="124"/>
                  </a:lnTo>
                  <a:lnTo>
                    <a:pt x="130" y="124"/>
                  </a:lnTo>
                  <a:close/>
                  <a:moveTo>
                    <a:pt x="59" y="114"/>
                  </a:moveTo>
                  <a:lnTo>
                    <a:pt x="59" y="116"/>
                  </a:lnTo>
                  <a:lnTo>
                    <a:pt x="61" y="118"/>
                  </a:lnTo>
                  <a:lnTo>
                    <a:pt x="61" y="122"/>
                  </a:lnTo>
                  <a:lnTo>
                    <a:pt x="59" y="120"/>
                  </a:lnTo>
                  <a:lnTo>
                    <a:pt x="59" y="118"/>
                  </a:lnTo>
                  <a:lnTo>
                    <a:pt x="58" y="116"/>
                  </a:lnTo>
                  <a:lnTo>
                    <a:pt x="59" y="114"/>
                  </a:lnTo>
                  <a:lnTo>
                    <a:pt x="59" y="114"/>
                  </a:lnTo>
                  <a:close/>
                  <a:moveTo>
                    <a:pt x="147" y="112"/>
                  </a:moveTo>
                  <a:lnTo>
                    <a:pt x="147" y="114"/>
                  </a:lnTo>
                  <a:lnTo>
                    <a:pt x="145" y="116"/>
                  </a:lnTo>
                  <a:lnTo>
                    <a:pt x="145" y="118"/>
                  </a:lnTo>
                  <a:lnTo>
                    <a:pt x="144" y="118"/>
                  </a:lnTo>
                  <a:lnTo>
                    <a:pt x="144" y="120"/>
                  </a:lnTo>
                  <a:lnTo>
                    <a:pt x="142" y="120"/>
                  </a:lnTo>
                  <a:lnTo>
                    <a:pt x="140" y="122"/>
                  </a:lnTo>
                  <a:lnTo>
                    <a:pt x="140" y="124"/>
                  </a:lnTo>
                  <a:lnTo>
                    <a:pt x="138" y="124"/>
                  </a:lnTo>
                  <a:lnTo>
                    <a:pt x="136" y="124"/>
                  </a:lnTo>
                  <a:lnTo>
                    <a:pt x="138" y="122"/>
                  </a:lnTo>
                  <a:lnTo>
                    <a:pt x="136" y="120"/>
                  </a:lnTo>
                  <a:lnTo>
                    <a:pt x="138" y="118"/>
                  </a:lnTo>
                  <a:lnTo>
                    <a:pt x="142" y="116"/>
                  </a:lnTo>
                  <a:lnTo>
                    <a:pt x="145" y="114"/>
                  </a:lnTo>
                  <a:lnTo>
                    <a:pt x="147" y="112"/>
                  </a:lnTo>
                  <a:close/>
                  <a:moveTo>
                    <a:pt x="59" y="112"/>
                  </a:moveTo>
                  <a:lnTo>
                    <a:pt x="59" y="112"/>
                  </a:lnTo>
                  <a:lnTo>
                    <a:pt x="59" y="112"/>
                  </a:lnTo>
                  <a:lnTo>
                    <a:pt x="59" y="112"/>
                  </a:lnTo>
                  <a:close/>
                  <a:moveTo>
                    <a:pt x="117" y="109"/>
                  </a:moveTo>
                  <a:lnTo>
                    <a:pt x="117" y="110"/>
                  </a:lnTo>
                  <a:lnTo>
                    <a:pt x="117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4" y="112"/>
                  </a:lnTo>
                  <a:lnTo>
                    <a:pt x="114" y="110"/>
                  </a:lnTo>
                  <a:lnTo>
                    <a:pt x="117" y="109"/>
                  </a:lnTo>
                  <a:close/>
                  <a:moveTo>
                    <a:pt x="82" y="109"/>
                  </a:moveTo>
                  <a:lnTo>
                    <a:pt x="84" y="109"/>
                  </a:lnTo>
                  <a:lnTo>
                    <a:pt x="84" y="110"/>
                  </a:lnTo>
                  <a:lnTo>
                    <a:pt x="82" y="112"/>
                  </a:lnTo>
                  <a:lnTo>
                    <a:pt x="80" y="112"/>
                  </a:lnTo>
                  <a:lnTo>
                    <a:pt x="82" y="109"/>
                  </a:lnTo>
                  <a:close/>
                  <a:moveTo>
                    <a:pt x="95" y="99"/>
                  </a:moveTo>
                  <a:lnTo>
                    <a:pt x="97" y="99"/>
                  </a:lnTo>
                  <a:lnTo>
                    <a:pt x="97" y="101"/>
                  </a:lnTo>
                  <a:lnTo>
                    <a:pt x="95" y="105"/>
                  </a:lnTo>
                  <a:lnTo>
                    <a:pt x="93" y="103"/>
                  </a:lnTo>
                  <a:lnTo>
                    <a:pt x="95" y="99"/>
                  </a:lnTo>
                  <a:close/>
                  <a:moveTo>
                    <a:pt x="84" y="99"/>
                  </a:moveTo>
                  <a:lnTo>
                    <a:pt x="84" y="103"/>
                  </a:lnTo>
                  <a:lnTo>
                    <a:pt x="82" y="101"/>
                  </a:lnTo>
                  <a:lnTo>
                    <a:pt x="84" y="99"/>
                  </a:lnTo>
                  <a:close/>
                  <a:moveTo>
                    <a:pt x="101" y="99"/>
                  </a:moveTo>
                  <a:lnTo>
                    <a:pt x="102" y="99"/>
                  </a:lnTo>
                  <a:lnTo>
                    <a:pt x="102" y="101"/>
                  </a:lnTo>
                  <a:lnTo>
                    <a:pt x="101" y="103"/>
                  </a:lnTo>
                  <a:lnTo>
                    <a:pt x="99" y="103"/>
                  </a:lnTo>
                  <a:lnTo>
                    <a:pt x="99" y="101"/>
                  </a:lnTo>
                  <a:lnTo>
                    <a:pt x="101" y="99"/>
                  </a:lnTo>
                  <a:close/>
                  <a:moveTo>
                    <a:pt x="82" y="96"/>
                  </a:moveTo>
                  <a:lnTo>
                    <a:pt x="84" y="96"/>
                  </a:lnTo>
                  <a:lnTo>
                    <a:pt x="84" y="97"/>
                  </a:lnTo>
                  <a:lnTo>
                    <a:pt x="82" y="97"/>
                  </a:lnTo>
                  <a:lnTo>
                    <a:pt x="82" y="97"/>
                  </a:lnTo>
                  <a:lnTo>
                    <a:pt x="82" y="96"/>
                  </a:lnTo>
                  <a:close/>
                  <a:moveTo>
                    <a:pt x="99" y="96"/>
                  </a:moveTo>
                  <a:lnTo>
                    <a:pt x="101" y="96"/>
                  </a:lnTo>
                  <a:lnTo>
                    <a:pt x="99" y="96"/>
                  </a:lnTo>
                  <a:lnTo>
                    <a:pt x="99" y="96"/>
                  </a:lnTo>
                  <a:close/>
                  <a:moveTo>
                    <a:pt x="80" y="92"/>
                  </a:moveTo>
                  <a:lnTo>
                    <a:pt x="82" y="94"/>
                  </a:lnTo>
                  <a:lnTo>
                    <a:pt x="80" y="94"/>
                  </a:lnTo>
                  <a:lnTo>
                    <a:pt x="80" y="94"/>
                  </a:lnTo>
                  <a:lnTo>
                    <a:pt x="80" y="92"/>
                  </a:lnTo>
                  <a:close/>
                  <a:moveTo>
                    <a:pt x="95" y="92"/>
                  </a:moveTo>
                  <a:lnTo>
                    <a:pt x="97" y="92"/>
                  </a:lnTo>
                  <a:lnTo>
                    <a:pt x="97" y="94"/>
                  </a:lnTo>
                  <a:lnTo>
                    <a:pt x="95" y="94"/>
                  </a:lnTo>
                  <a:lnTo>
                    <a:pt x="93" y="92"/>
                  </a:lnTo>
                  <a:lnTo>
                    <a:pt x="95" y="92"/>
                  </a:lnTo>
                  <a:close/>
                  <a:moveTo>
                    <a:pt x="112" y="90"/>
                  </a:moveTo>
                  <a:lnTo>
                    <a:pt x="112" y="92"/>
                  </a:lnTo>
                  <a:lnTo>
                    <a:pt x="108" y="94"/>
                  </a:lnTo>
                  <a:lnTo>
                    <a:pt x="108" y="94"/>
                  </a:lnTo>
                  <a:lnTo>
                    <a:pt x="108" y="92"/>
                  </a:lnTo>
                  <a:lnTo>
                    <a:pt x="112" y="90"/>
                  </a:lnTo>
                  <a:close/>
                  <a:moveTo>
                    <a:pt x="117" y="86"/>
                  </a:moveTo>
                  <a:lnTo>
                    <a:pt x="119" y="86"/>
                  </a:lnTo>
                  <a:lnTo>
                    <a:pt x="121" y="88"/>
                  </a:lnTo>
                  <a:lnTo>
                    <a:pt x="121" y="88"/>
                  </a:lnTo>
                  <a:lnTo>
                    <a:pt x="123" y="88"/>
                  </a:lnTo>
                  <a:lnTo>
                    <a:pt x="123" y="88"/>
                  </a:lnTo>
                  <a:lnTo>
                    <a:pt x="121" y="90"/>
                  </a:lnTo>
                  <a:lnTo>
                    <a:pt x="121" y="92"/>
                  </a:lnTo>
                  <a:lnTo>
                    <a:pt x="119" y="90"/>
                  </a:lnTo>
                  <a:lnTo>
                    <a:pt x="117" y="90"/>
                  </a:lnTo>
                  <a:lnTo>
                    <a:pt x="116" y="90"/>
                  </a:lnTo>
                  <a:lnTo>
                    <a:pt x="114" y="90"/>
                  </a:lnTo>
                  <a:lnTo>
                    <a:pt x="114" y="88"/>
                  </a:lnTo>
                  <a:lnTo>
                    <a:pt x="117" y="86"/>
                  </a:lnTo>
                  <a:close/>
                  <a:moveTo>
                    <a:pt x="20" y="84"/>
                  </a:moveTo>
                  <a:lnTo>
                    <a:pt x="22" y="86"/>
                  </a:lnTo>
                  <a:lnTo>
                    <a:pt x="24" y="88"/>
                  </a:lnTo>
                  <a:lnTo>
                    <a:pt x="26" y="90"/>
                  </a:lnTo>
                  <a:lnTo>
                    <a:pt x="24" y="90"/>
                  </a:lnTo>
                  <a:lnTo>
                    <a:pt x="24" y="90"/>
                  </a:lnTo>
                  <a:lnTo>
                    <a:pt x="22" y="90"/>
                  </a:lnTo>
                  <a:lnTo>
                    <a:pt x="18" y="88"/>
                  </a:lnTo>
                  <a:lnTo>
                    <a:pt x="20" y="86"/>
                  </a:lnTo>
                  <a:lnTo>
                    <a:pt x="20" y="84"/>
                  </a:lnTo>
                  <a:close/>
                  <a:moveTo>
                    <a:pt x="87" y="84"/>
                  </a:moveTo>
                  <a:lnTo>
                    <a:pt x="89" y="86"/>
                  </a:lnTo>
                  <a:lnTo>
                    <a:pt x="91" y="90"/>
                  </a:lnTo>
                  <a:lnTo>
                    <a:pt x="91" y="92"/>
                  </a:lnTo>
                  <a:lnTo>
                    <a:pt x="89" y="92"/>
                  </a:lnTo>
                  <a:lnTo>
                    <a:pt x="87" y="88"/>
                  </a:lnTo>
                  <a:lnTo>
                    <a:pt x="86" y="86"/>
                  </a:lnTo>
                  <a:lnTo>
                    <a:pt x="86" y="84"/>
                  </a:lnTo>
                  <a:lnTo>
                    <a:pt x="87" y="84"/>
                  </a:lnTo>
                  <a:close/>
                  <a:moveTo>
                    <a:pt x="18" y="71"/>
                  </a:moveTo>
                  <a:lnTo>
                    <a:pt x="20" y="73"/>
                  </a:lnTo>
                  <a:lnTo>
                    <a:pt x="20" y="77"/>
                  </a:lnTo>
                  <a:lnTo>
                    <a:pt x="20" y="77"/>
                  </a:lnTo>
                  <a:lnTo>
                    <a:pt x="22" y="79"/>
                  </a:lnTo>
                  <a:lnTo>
                    <a:pt x="22" y="81"/>
                  </a:lnTo>
                  <a:lnTo>
                    <a:pt x="24" y="81"/>
                  </a:lnTo>
                  <a:lnTo>
                    <a:pt x="22" y="82"/>
                  </a:lnTo>
                  <a:lnTo>
                    <a:pt x="20" y="82"/>
                  </a:lnTo>
                  <a:lnTo>
                    <a:pt x="18" y="82"/>
                  </a:lnTo>
                  <a:lnTo>
                    <a:pt x="18" y="81"/>
                  </a:lnTo>
                  <a:lnTo>
                    <a:pt x="16" y="79"/>
                  </a:lnTo>
                  <a:lnTo>
                    <a:pt x="16" y="81"/>
                  </a:lnTo>
                  <a:lnTo>
                    <a:pt x="16" y="82"/>
                  </a:lnTo>
                  <a:lnTo>
                    <a:pt x="15" y="81"/>
                  </a:lnTo>
                  <a:lnTo>
                    <a:pt x="15" y="77"/>
                  </a:lnTo>
                  <a:lnTo>
                    <a:pt x="16" y="75"/>
                  </a:lnTo>
                  <a:lnTo>
                    <a:pt x="18" y="77"/>
                  </a:lnTo>
                  <a:lnTo>
                    <a:pt x="18" y="71"/>
                  </a:lnTo>
                  <a:close/>
                  <a:moveTo>
                    <a:pt x="106" y="69"/>
                  </a:moveTo>
                  <a:lnTo>
                    <a:pt x="108" y="69"/>
                  </a:lnTo>
                  <a:lnTo>
                    <a:pt x="108" y="71"/>
                  </a:lnTo>
                  <a:lnTo>
                    <a:pt x="110" y="75"/>
                  </a:lnTo>
                  <a:lnTo>
                    <a:pt x="110" y="77"/>
                  </a:lnTo>
                  <a:lnTo>
                    <a:pt x="106" y="79"/>
                  </a:lnTo>
                  <a:lnTo>
                    <a:pt x="104" y="77"/>
                  </a:lnTo>
                  <a:lnTo>
                    <a:pt x="104" y="77"/>
                  </a:lnTo>
                  <a:lnTo>
                    <a:pt x="106" y="75"/>
                  </a:lnTo>
                  <a:lnTo>
                    <a:pt x="106" y="73"/>
                  </a:lnTo>
                  <a:lnTo>
                    <a:pt x="104" y="71"/>
                  </a:lnTo>
                  <a:lnTo>
                    <a:pt x="104" y="69"/>
                  </a:lnTo>
                  <a:lnTo>
                    <a:pt x="106" y="69"/>
                  </a:lnTo>
                  <a:close/>
                  <a:moveTo>
                    <a:pt x="20" y="66"/>
                  </a:moveTo>
                  <a:lnTo>
                    <a:pt x="20" y="69"/>
                  </a:lnTo>
                  <a:lnTo>
                    <a:pt x="20" y="71"/>
                  </a:lnTo>
                  <a:lnTo>
                    <a:pt x="18" y="71"/>
                  </a:lnTo>
                  <a:lnTo>
                    <a:pt x="18" y="71"/>
                  </a:lnTo>
                  <a:lnTo>
                    <a:pt x="18" y="69"/>
                  </a:lnTo>
                  <a:lnTo>
                    <a:pt x="18" y="67"/>
                  </a:lnTo>
                  <a:lnTo>
                    <a:pt x="20" y="66"/>
                  </a:lnTo>
                  <a:close/>
                  <a:moveTo>
                    <a:pt x="82" y="62"/>
                  </a:moveTo>
                  <a:lnTo>
                    <a:pt x="84" y="64"/>
                  </a:lnTo>
                  <a:lnTo>
                    <a:pt x="86" y="64"/>
                  </a:lnTo>
                  <a:lnTo>
                    <a:pt x="86" y="67"/>
                  </a:lnTo>
                  <a:lnTo>
                    <a:pt x="84" y="67"/>
                  </a:lnTo>
                  <a:lnTo>
                    <a:pt x="84" y="66"/>
                  </a:lnTo>
                  <a:lnTo>
                    <a:pt x="84" y="66"/>
                  </a:lnTo>
                  <a:lnTo>
                    <a:pt x="82" y="62"/>
                  </a:lnTo>
                  <a:lnTo>
                    <a:pt x="82" y="62"/>
                  </a:lnTo>
                  <a:close/>
                  <a:moveTo>
                    <a:pt x="61" y="62"/>
                  </a:moveTo>
                  <a:lnTo>
                    <a:pt x="63" y="64"/>
                  </a:lnTo>
                  <a:lnTo>
                    <a:pt x="67" y="66"/>
                  </a:lnTo>
                  <a:lnTo>
                    <a:pt x="69" y="67"/>
                  </a:lnTo>
                  <a:lnTo>
                    <a:pt x="71" y="67"/>
                  </a:lnTo>
                  <a:lnTo>
                    <a:pt x="73" y="67"/>
                  </a:lnTo>
                  <a:lnTo>
                    <a:pt x="73" y="67"/>
                  </a:lnTo>
                  <a:lnTo>
                    <a:pt x="76" y="71"/>
                  </a:lnTo>
                  <a:lnTo>
                    <a:pt x="78" y="75"/>
                  </a:lnTo>
                  <a:lnTo>
                    <a:pt x="78" y="75"/>
                  </a:lnTo>
                  <a:lnTo>
                    <a:pt x="78" y="77"/>
                  </a:lnTo>
                  <a:lnTo>
                    <a:pt x="78" y="81"/>
                  </a:lnTo>
                  <a:lnTo>
                    <a:pt x="80" y="82"/>
                  </a:lnTo>
                  <a:lnTo>
                    <a:pt x="82" y="81"/>
                  </a:lnTo>
                  <a:lnTo>
                    <a:pt x="84" y="81"/>
                  </a:lnTo>
                  <a:lnTo>
                    <a:pt x="84" y="84"/>
                  </a:lnTo>
                  <a:lnTo>
                    <a:pt x="82" y="84"/>
                  </a:lnTo>
                  <a:lnTo>
                    <a:pt x="80" y="84"/>
                  </a:lnTo>
                  <a:lnTo>
                    <a:pt x="78" y="82"/>
                  </a:lnTo>
                  <a:lnTo>
                    <a:pt x="76" y="81"/>
                  </a:lnTo>
                  <a:lnTo>
                    <a:pt x="76" y="79"/>
                  </a:lnTo>
                  <a:lnTo>
                    <a:pt x="76" y="79"/>
                  </a:lnTo>
                  <a:lnTo>
                    <a:pt x="74" y="75"/>
                  </a:lnTo>
                  <a:lnTo>
                    <a:pt x="73" y="73"/>
                  </a:lnTo>
                  <a:lnTo>
                    <a:pt x="71" y="73"/>
                  </a:lnTo>
                  <a:lnTo>
                    <a:pt x="67" y="73"/>
                  </a:lnTo>
                  <a:lnTo>
                    <a:pt x="67" y="69"/>
                  </a:lnTo>
                  <a:lnTo>
                    <a:pt x="63" y="69"/>
                  </a:lnTo>
                  <a:lnTo>
                    <a:pt x="63" y="67"/>
                  </a:lnTo>
                  <a:lnTo>
                    <a:pt x="61" y="67"/>
                  </a:lnTo>
                  <a:lnTo>
                    <a:pt x="61" y="66"/>
                  </a:lnTo>
                  <a:lnTo>
                    <a:pt x="59" y="66"/>
                  </a:lnTo>
                  <a:lnTo>
                    <a:pt x="56" y="66"/>
                  </a:lnTo>
                  <a:lnTo>
                    <a:pt x="54" y="64"/>
                  </a:lnTo>
                  <a:lnTo>
                    <a:pt x="58" y="62"/>
                  </a:lnTo>
                  <a:lnTo>
                    <a:pt x="61" y="62"/>
                  </a:lnTo>
                  <a:close/>
                  <a:moveTo>
                    <a:pt x="67" y="58"/>
                  </a:moveTo>
                  <a:lnTo>
                    <a:pt x="67" y="58"/>
                  </a:lnTo>
                  <a:lnTo>
                    <a:pt x="69" y="60"/>
                  </a:lnTo>
                  <a:lnTo>
                    <a:pt x="67" y="62"/>
                  </a:lnTo>
                  <a:lnTo>
                    <a:pt x="65" y="58"/>
                  </a:lnTo>
                  <a:lnTo>
                    <a:pt x="67" y="58"/>
                  </a:lnTo>
                  <a:close/>
                  <a:moveTo>
                    <a:pt x="63" y="58"/>
                  </a:moveTo>
                  <a:lnTo>
                    <a:pt x="63" y="58"/>
                  </a:lnTo>
                  <a:lnTo>
                    <a:pt x="63" y="60"/>
                  </a:lnTo>
                  <a:lnTo>
                    <a:pt x="61" y="58"/>
                  </a:lnTo>
                  <a:lnTo>
                    <a:pt x="63" y="58"/>
                  </a:lnTo>
                  <a:close/>
                  <a:moveTo>
                    <a:pt x="112" y="52"/>
                  </a:moveTo>
                  <a:lnTo>
                    <a:pt x="114" y="54"/>
                  </a:lnTo>
                  <a:lnTo>
                    <a:pt x="112" y="56"/>
                  </a:lnTo>
                  <a:lnTo>
                    <a:pt x="114" y="56"/>
                  </a:lnTo>
                  <a:lnTo>
                    <a:pt x="114" y="58"/>
                  </a:lnTo>
                  <a:lnTo>
                    <a:pt x="114" y="62"/>
                  </a:lnTo>
                  <a:lnTo>
                    <a:pt x="110" y="62"/>
                  </a:lnTo>
                  <a:lnTo>
                    <a:pt x="108" y="62"/>
                  </a:lnTo>
                  <a:lnTo>
                    <a:pt x="108" y="60"/>
                  </a:lnTo>
                  <a:lnTo>
                    <a:pt x="110" y="58"/>
                  </a:lnTo>
                  <a:lnTo>
                    <a:pt x="110" y="56"/>
                  </a:lnTo>
                  <a:lnTo>
                    <a:pt x="108" y="56"/>
                  </a:lnTo>
                  <a:lnTo>
                    <a:pt x="108" y="58"/>
                  </a:lnTo>
                  <a:lnTo>
                    <a:pt x="106" y="60"/>
                  </a:lnTo>
                  <a:lnTo>
                    <a:pt x="106" y="62"/>
                  </a:lnTo>
                  <a:lnTo>
                    <a:pt x="104" y="62"/>
                  </a:lnTo>
                  <a:lnTo>
                    <a:pt x="102" y="58"/>
                  </a:lnTo>
                  <a:lnTo>
                    <a:pt x="102" y="56"/>
                  </a:lnTo>
                  <a:lnTo>
                    <a:pt x="108" y="54"/>
                  </a:lnTo>
                  <a:lnTo>
                    <a:pt x="108" y="54"/>
                  </a:lnTo>
                  <a:lnTo>
                    <a:pt x="112" y="52"/>
                  </a:lnTo>
                  <a:close/>
                  <a:moveTo>
                    <a:pt x="3" y="45"/>
                  </a:moveTo>
                  <a:lnTo>
                    <a:pt x="5" y="47"/>
                  </a:lnTo>
                  <a:lnTo>
                    <a:pt x="5" y="51"/>
                  </a:lnTo>
                  <a:lnTo>
                    <a:pt x="7" y="52"/>
                  </a:lnTo>
                  <a:lnTo>
                    <a:pt x="9" y="52"/>
                  </a:lnTo>
                  <a:lnTo>
                    <a:pt x="9" y="54"/>
                  </a:lnTo>
                  <a:lnTo>
                    <a:pt x="9" y="54"/>
                  </a:lnTo>
                  <a:lnTo>
                    <a:pt x="5" y="52"/>
                  </a:lnTo>
                  <a:lnTo>
                    <a:pt x="3" y="51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3" y="45"/>
                  </a:lnTo>
                  <a:close/>
                  <a:moveTo>
                    <a:pt x="95" y="38"/>
                  </a:moveTo>
                  <a:lnTo>
                    <a:pt x="95" y="39"/>
                  </a:lnTo>
                  <a:lnTo>
                    <a:pt x="93" y="41"/>
                  </a:lnTo>
                  <a:lnTo>
                    <a:pt x="93" y="45"/>
                  </a:lnTo>
                  <a:lnTo>
                    <a:pt x="91" y="43"/>
                  </a:lnTo>
                  <a:lnTo>
                    <a:pt x="89" y="43"/>
                  </a:lnTo>
                  <a:lnTo>
                    <a:pt x="89" y="43"/>
                  </a:lnTo>
                  <a:lnTo>
                    <a:pt x="87" y="39"/>
                  </a:lnTo>
                  <a:lnTo>
                    <a:pt x="89" y="39"/>
                  </a:lnTo>
                  <a:lnTo>
                    <a:pt x="91" y="39"/>
                  </a:lnTo>
                  <a:lnTo>
                    <a:pt x="93" y="39"/>
                  </a:lnTo>
                  <a:lnTo>
                    <a:pt x="95" y="38"/>
                  </a:lnTo>
                  <a:close/>
                  <a:moveTo>
                    <a:pt x="99" y="28"/>
                  </a:moveTo>
                  <a:lnTo>
                    <a:pt x="101" y="28"/>
                  </a:lnTo>
                  <a:lnTo>
                    <a:pt x="101" y="30"/>
                  </a:lnTo>
                  <a:lnTo>
                    <a:pt x="99" y="32"/>
                  </a:lnTo>
                  <a:lnTo>
                    <a:pt x="95" y="30"/>
                  </a:lnTo>
                  <a:lnTo>
                    <a:pt x="97" y="28"/>
                  </a:lnTo>
                  <a:lnTo>
                    <a:pt x="99" y="28"/>
                  </a:lnTo>
                  <a:close/>
                  <a:moveTo>
                    <a:pt x="82" y="24"/>
                  </a:moveTo>
                  <a:lnTo>
                    <a:pt x="84" y="24"/>
                  </a:lnTo>
                  <a:lnTo>
                    <a:pt x="84" y="26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0" y="28"/>
                  </a:lnTo>
                  <a:lnTo>
                    <a:pt x="80" y="24"/>
                  </a:lnTo>
                  <a:lnTo>
                    <a:pt x="82" y="24"/>
                  </a:lnTo>
                  <a:close/>
                  <a:moveTo>
                    <a:pt x="108" y="0"/>
                  </a:moveTo>
                  <a:lnTo>
                    <a:pt x="110" y="0"/>
                  </a:lnTo>
                  <a:lnTo>
                    <a:pt x="110" y="6"/>
                  </a:lnTo>
                  <a:lnTo>
                    <a:pt x="114" y="6"/>
                  </a:lnTo>
                  <a:lnTo>
                    <a:pt x="112" y="11"/>
                  </a:lnTo>
                  <a:lnTo>
                    <a:pt x="108" y="13"/>
                  </a:lnTo>
                  <a:lnTo>
                    <a:pt x="110" y="17"/>
                  </a:lnTo>
                  <a:lnTo>
                    <a:pt x="106" y="21"/>
                  </a:lnTo>
                  <a:lnTo>
                    <a:pt x="104" y="23"/>
                  </a:lnTo>
                  <a:lnTo>
                    <a:pt x="99" y="21"/>
                  </a:lnTo>
                  <a:lnTo>
                    <a:pt x="91" y="21"/>
                  </a:lnTo>
                  <a:lnTo>
                    <a:pt x="89" y="17"/>
                  </a:lnTo>
                  <a:lnTo>
                    <a:pt x="87" y="17"/>
                  </a:lnTo>
                  <a:lnTo>
                    <a:pt x="87" y="19"/>
                  </a:lnTo>
                  <a:lnTo>
                    <a:pt x="84" y="23"/>
                  </a:lnTo>
                  <a:lnTo>
                    <a:pt x="82" y="23"/>
                  </a:lnTo>
                  <a:lnTo>
                    <a:pt x="78" y="19"/>
                  </a:lnTo>
                  <a:lnTo>
                    <a:pt x="76" y="21"/>
                  </a:lnTo>
                  <a:lnTo>
                    <a:pt x="74" y="24"/>
                  </a:lnTo>
                  <a:lnTo>
                    <a:pt x="71" y="26"/>
                  </a:lnTo>
                  <a:lnTo>
                    <a:pt x="69" y="26"/>
                  </a:lnTo>
                  <a:lnTo>
                    <a:pt x="67" y="28"/>
                  </a:lnTo>
                  <a:lnTo>
                    <a:pt x="69" y="32"/>
                  </a:lnTo>
                  <a:lnTo>
                    <a:pt x="73" y="32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3" y="34"/>
                  </a:lnTo>
                  <a:lnTo>
                    <a:pt x="67" y="34"/>
                  </a:lnTo>
                  <a:lnTo>
                    <a:pt x="67" y="36"/>
                  </a:lnTo>
                  <a:lnTo>
                    <a:pt x="69" y="36"/>
                  </a:lnTo>
                  <a:lnTo>
                    <a:pt x="73" y="38"/>
                  </a:lnTo>
                  <a:lnTo>
                    <a:pt x="71" y="41"/>
                  </a:lnTo>
                  <a:lnTo>
                    <a:pt x="69" y="39"/>
                  </a:lnTo>
                  <a:lnTo>
                    <a:pt x="65" y="36"/>
                  </a:lnTo>
                  <a:lnTo>
                    <a:pt x="61" y="34"/>
                  </a:lnTo>
                  <a:lnTo>
                    <a:pt x="61" y="38"/>
                  </a:lnTo>
                  <a:lnTo>
                    <a:pt x="63" y="39"/>
                  </a:lnTo>
                  <a:lnTo>
                    <a:pt x="65" y="41"/>
                  </a:lnTo>
                  <a:lnTo>
                    <a:pt x="61" y="41"/>
                  </a:lnTo>
                  <a:lnTo>
                    <a:pt x="59" y="39"/>
                  </a:lnTo>
                  <a:lnTo>
                    <a:pt x="58" y="34"/>
                  </a:lnTo>
                  <a:lnTo>
                    <a:pt x="52" y="32"/>
                  </a:lnTo>
                  <a:lnTo>
                    <a:pt x="52" y="30"/>
                  </a:lnTo>
                  <a:lnTo>
                    <a:pt x="54" y="30"/>
                  </a:lnTo>
                  <a:lnTo>
                    <a:pt x="54" y="26"/>
                  </a:lnTo>
                  <a:lnTo>
                    <a:pt x="50" y="28"/>
                  </a:lnTo>
                  <a:lnTo>
                    <a:pt x="48" y="32"/>
                  </a:lnTo>
                  <a:lnTo>
                    <a:pt x="48" y="38"/>
                  </a:lnTo>
                  <a:lnTo>
                    <a:pt x="46" y="39"/>
                  </a:lnTo>
                  <a:lnTo>
                    <a:pt x="50" y="43"/>
                  </a:lnTo>
                  <a:lnTo>
                    <a:pt x="52" y="45"/>
                  </a:lnTo>
                  <a:lnTo>
                    <a:pt x="54" y="47"/>
                  </a:lnTo>
                  <a:lnTo>
                    <a:pt x="59" y="54"/>
                  </a:lnTo>
                  <a:lnTo>
                    <a:pt x="61" y="56"/>
                  </a:lnTo>
                  <a:lnTo>
                    <a:pt x="59" y="60"/>
                  </a:lnTo>
                  <a:lnTo>
                    <a:pt x="58" y="60"/>
                  </a:lnTo>
                  <a:lnTo>
                    <a:pt x="58" y="58"/>
                  </a:lnTo>
                  <a:lnTo>
                    <a:pt x="58" y="56"/>
                  </a:lnTo>
                  <a:lnTo>
                    <a:pt x="56" y="54"/>
                  </a:lnTo>
                  <a:lnTo>
                    <a:pt x="54" y="54"/>
                  </a:lnTo>
                  <a:lnTo>
                    <a:pt x="54" y="56"/>
                  </a:lnTo>
                  <a:lnTo>
                    <a:pt x="52" y="58"/>
                  </a:lnTo>
                  <a:lnTo>
                    <a:pt x="56" y="60"/>
                  </a:lnTo>
                  <a:lnTo>
                    <a:pt x="56" y="62"/>
                  </a:lnTo>
                  <a:lnTo>
                    <a:pt x="54" y="64"/>
                  </a:lnTo>
                  <a:lnTo>
                    <a:pt x="50" y="64"/>
                  </a:lnTo>
                  <a:lnTo>
                    <a:pt x="54" y="67"/>
                  </a:lnTo>
                  <a:lnTo>
                    <a:pt x="56" y="67"/>
                  </a:lnTo>
                  <a:lnTo>
                    <a:pt x="58" y="69"/>
                  </a:lnTo>
                  <a:lnTo>
                    <a:pt x="59" y="69"/>
                  </a:lnTo>
                  <a:lnTo>
                    <a:pt x="61" y="71"/>
                  </a:lnTo>
                  <a:lnTo>
                    <a:pt x="63" y="71"/>
                  </a:lnTo>
                  <a:lnTo>
                    <a:pt x="71" y="77"/>
                  </a:lnTo>
                  <a:lnTo>
                    <a:pt x="73" y="79"/>
                  </a:lnTo>
                  <a:lnTo>
                    <a:pt x="73" y="82"/>
                  </a:lnTo>
                  <a:lnTo>
                    <a:pt x="74" y="86"/>
                  </a:lnTo>
                  <a:lnTo>
                    <a:pt x="74" y="88"/>
                  </a:lnTo>
                  <a:lnTo>
                    <a:pt x="71" y="88"/>
                  </a:lnTo>
                  <a:lnTo>
                    <a:pt x="71" y="86"/>
                  </a:lnTo>
                  <a:lnTo>
                    <a:pt x="65" y="84"/>
                  </a:lnTo>
                  <a:lnTo>
                    <a:pt x="63" y="84"/>
                  </a:lnTo>
                  <a:lnTo>
                    <a:pt x="61" y="84"/>
                  </a:lnTo>
                  <a:lnTo>
                    <a:pt x="58" y="86"/>
                  </a:lnTo>
                  <a:lnTo>
                    <a:pt x="61" y="90"/>
                  </a:lnTo>
                  <a:lnTo>
                    <a:pt x="61" y="90"/>
                  </a:lnTo>
                  <a:lnTo>
                    <a:pt x="63" y="92"/>
                  </a:lnTo>
                  <a:lnTo>
                    <a:pt x="65" y="94"/>
                  </a:lnTo>
                  <a:lnTo>
                    <a:pt x="65" y="94"/>
                  </a:lnTo>
                  <a:lnTo>
                    <a:pt x="67" y="96"/>
                  </a:lnTo>
                  <a:lnTo>
                    <a:pt x="67" y="97"/>
                  </a:lnTo>
                  <a:lnTo>
                    <a:pt x="63" y="96"/>
                  </a:lnTo>
                  <a:lnTo>
                    <a:pt x="61" y="97"/>
                  </a:lnTo>
                  <a:lnTo>
                    <a:pt x="59" y="96"/>
                  </a:lnTo>
                  <a:lnTo>
                    <a:pt x="61" y="96"/>
                  </a:lnTo>
                  <a:lnTo>
                    <a:pt x="58" y="94"/>
                  </a:lnTo>
                  <a:lnTo>
                    <a:pt x="56" y="94"/>
                  </a:lnTo>
                  <a:lnTo>
                    <a:pt x="56" y="94"/>
                  </a:lnTo>
                  <a:lnTo>
                    <a:pt x="58" y="97"/>
                  </a:lnTo>
                  <a:lnTo>
                    <a:pt x="59" y="103"/>
                  </a:lnTo>
                  <a:lnTo>
                    <a:pt x="61" y="107"/>
                  </a:lnTo>
                  <a:lnTo>
                    <a:pt x="61" y="109"/>
                  </a:lnTo>
                  <a:lnTo>
                    <a:pt x="63" y="112"/>
                  </a:lnTo>
                  <a:lnTo>
                    <a:pt x="58" y="109"/>
                  </a:lnTo>
                  <a:lnTo>
                    <a:pt x="56" y="105"/>
                  </a:lnTo>
                  <a:lnTo>
                    <a:pt x="54" y="105"/>
                  </a:lnTo>
                  <a:lnTo>
                    <a:pt x="52" y="110"/>
                  </a:lnTo>
                  <a:lnTo>
                    <a:pt x="52" y="114"/>
                  </a:lnTo>
                  <a:lnTo>
                    <a:pt x="50" y="112"/>
                  </a:lnTo>
                  <a:lnTo>
                    <a:pt x="50" y="109"/>
                  </a:lnTo>
                  <a:lnTo>
                    <a:pt x="50" y="107"/>
                  </a:lnTo>
                  <a:lnTo>
                    <a:pt x="44" y="105"/>
                  </a:lnTo>
                  <a:lnTo>
                    <a:pt x="44" y="101"/>
                  </a:lnTo>
                  <a:lnTo>
                    <a:pt x="43" y="105"/>
                  </a:lnTo>
                  <a:lnTo>
                    <a:pt x="43" y="105"/>
                  </a:lnTo>
                  <a:lnTo>
                    <a:pt x="43" y="109"/>
                  </a:lnTo>
                  <a:lnTo>
                    <a:pt x="41" y="105"/>
                  </a:lnTo>
                  <a:lnTo>
                    <a:pt x="37" y="101"/>
                  </a:lnTo>
                  <a:lnTo>
                    <a:pt x="37" y="99"/>
                  </a:lnTo>
                  <a:lnTo>
                    <a:pt x="39" y="97"/>
                  </a:lnTo>
                  <a:lnTo>
                    <a:pt x="39" y="94"/>
                  </a:lnTo>
                  <a:lnTo>
                    <a:pt x="35" y="92"/>
                  </a:lnTo>
                  <a:lnTo>
                    <a:pt x="31" y="90"/>
                  </a:lnTo>
                  <a:lnTo>
                    <a:pt x="28" y="84"/>
                  </a:lnTo>
                  <a:lnTo>
                    <a:pt x="28" y="82"/>
                  </a:lnTo>
                  <a:lnTo>
                    <a:pt x="29" y="82"/>
                  </a:lnTo>
                  <a:lnTo>
                    <a:pt x="33" y="79"/>
                  </a:lnTo>
                  <a:lnTo>
                    <a:pt x="35" y="81"/>
                  </a:lnTo>
                  <a:lnTo>
                    <a:pt x="39" y="79"/>
                  </a:lnTo>
                  <a:lnTo>
                    <a:pt x="41" y="77"/>
                  </a:lnTo>
                  <a:lnTo>
                    <a:pt x="48" y="82"/>
                  </a:lnTo>
                  <a:lnTo>
                    <a:pt x="52" y="82"/>
                  </a:lnTo>
                  <a:lnTo>
                    <a:pt x="54" y="84"/>
                  </a:lnTo>
                  <a:lnTo>
                    <a:pt x="56" y="82"/>
                  </a:lnTo>
                  <a:lnTo>
                    <a:pt x="58" y="81"/>
                  </a:lnTo>
                  <a:lnTo>
                    <a:pt x="54" y="81"/>
                  </a:lnTo>
                  <a:lnTo>
                    <a:pt x="52" y="79"/>
                  </a:lnTo>
                  <a:lnTo>
                    <a:pt x="50" y="79"/>
                  </a:lnTo>
                  <a:lnTo>
                    <a:pt x="50" y="77"/>
                  </a:lnTo>
                  <a:lnTo>
                    <a:pt x="48" y="77"/>
                  </a:lnTo>
                  <a:lnTo>
                    <a:pt x="43" y="75"/>
                  </a:lnTo>
                  <a:lnTo>
                    <a:pt x="41" y="75"/>
                  </a:lnTo>
                  <a:lnTo>
                    <a:pt x="39" y="77"/>
                  </a:lnTo>
                  <a:lnTo>
                    <a:pt x="35" y="77"/>
                  </a:lnTo>
                  <a:lnTo>
                    <a:pt x="31" y="73"/>
                  </a:lnTo>
                  <a:lnTo>
                    <a:pt x="29" y="77"/>
                  </a:lnTo>
                  <a:lnTo>
                    <a:pt x="28" y="77"/>
                  </a:lnTo>
                  <a:lnTo>
                    <a:pt x="26" y="71"/>
                  </a:lnTo>
                  <a:lnTo>
                    <a:pt x="22" y="66"/>
                  </a:lnTo>
                  <a:lnTo>
                    <a:pt x="22" y="64"/>
                  </a:lnTo>
                  <a:lnTo>
                    <a:pt x="20" y="64"/>
                  </a:lnTo>
                  <a:lnTo>
                    <a:pt x="16" y="58"/>
                  </a:lnTo>
                  <a:lnTo>
                    <a:pt x="11" y="52"/>
                  </a:lnTo>
                  <a:lnTo>
                    <a:pt x="11" y="49"/>
                  </a:lnTo>
                  <a:lnTo>
                    <a:pt x="9" y="49"/>
                  </a:lnTo>
                  <a:lnTo>
                    <a:pt x="13" y="47"/>
                  </a:lnTo>
                  <a:lnTo>
                    <a:pt x="15" y="41"/>
                  </a:lnTo>
                  <a:lnTo>
                    <a:pt x="15" y="38"/>
                  </a:lnTo>
                  <a:lnTo>
                    <a:pt x="20" y="36"/>
                  </a:lnTo>
                  <a:lnTo>
                    <a:pt x="24" y="30"/>
                  </a:lnTo>
                  <a:lnTo>
                    <a:pt x="24" y="26"/>
                  </a:lnTo>
                  <a:lnTo>
                    <a:pt x="31" y="23"/>
                  </a:lnTo>
                  <a:lnTo>
                    <a:pt x="35" y="21"/>
                  </a:lnTo>
                  <a:lnTo>
                    <a:pt x="37" y="19"/>
                  </a:lnTo>
                  <a:lnTo>
                    <a:pt x="39" y="17"/>
                  </a:lnTo>
                  <a:lnTo>
                    <a:pt x="48" y="17"/>
                  </a:lnTo>
                  <a:lnTo>
                    <a:pt x="52" y="15"/>
                  </a:lnTo>
                  <a:lnTo>
                    <a:pt x="56" y="15"/>
                  </a:lnTo>
                  <a:lnTo>
                    <a:pt x="58" y="13"/>
                  </a:lnTo>
                  <a:lnTo>
                    <a:pt x="59" y="13"/>
                  </a:lnTo>
                  <a:lnTo>
                    <a:pt x="65" y="13"/>
                  </a:lnTo>
                  <a:lnTo>
                    <a:pt x="69" y="13"/>
                  </a:lnTo>
                  <a:lnTo>
                    <a:pt x="73" y="9"/>
                  </a:lnTo>
                  <a:lnTo>
                    <a:pt x="76" y="11"/>
                  </a:lnTo>
                  <a:lnTo>
                    <a:pt x="80" y="11"/>
                  </a:lnTo>
                  <a:lnTo>
                    <a:pt x="80" y="13"/>
                  </a:lnTo>
                  <a:lnTo>
                    <a:pt x="84" y="13"/>
                  </a:lnTo>
                  <a:lnTo>
                    <a:pt x="86" y="11"/>
                  </a:lnTo>
                  <a:lnTo>
                    <a:pt x="89" y="11"/>
                  </a:lnTo>
                  <a:lnTo>
                    <a:pt x="93" y="13"/>
                  </a:lnTo>
                  <a:lnTo>
                    <a:pt x="95" y="11"/>
                  </a:lnTo>
                  <a:lnTo>
                    <a:pt x="102" y="11"/>
                  </a:lnTo>
                  <a:lnTo>
                    <a:pt x="104" y="11"/>
                  </a:lnTo>
                  <a:lnTo>
                    <a:pt x="104" y="8"/>
                  </a:lnTo>
                  <a:lnTo>
                    <a:pt x="104" y="4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77">
              <a:extLst>
                <a:ext uri="{FF2B5EF4-FFF2-40B4-BE49-F238E27FC236}">
                  <a16:creationId xmlns:a16="http://schemas.microsoft.com/office/drawing/2014/main" id="{2A7B79E4-C6FA-4BFB-8B36-B56194700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66733" y="5726341"/>
              <a:ext cx="1727538" cy="1350402"/>
            </a:xfrm>
            <a:custGeom>
              <a:avLst/>
              <a:gdLst>
                <a:gd name="T0" fmla="*/ 75 w 142"/>
                <a:gd name="T1" fmla="*/ 6 h 111"/>
                <a:gd name="T2" fmla="*/ 82 w 142"/>
                <a:gd name="T3" fmla="*/ 4 h 111"/>
                <a:gd name="T4" fmla="*/ 90 w 142"/>
                <a:gd name="T5" fmla="*/ 8 h 111"/>
                <a:gd name="T6" fmla="*/ 97 w 142"/>
                <a:gd name="T7" fmla="*/ 8 h 111"/>
                <a:gd name="T8" fmla="*/ 106 w 142"/>
                <a:gd name="T9" fmla="*/ 11 h 111"/>
                <a:gd name="T10" fmla="*/ 106 w 142"/>
                <a:gd name="T11" fmla="*/ 19 h 111"/>
                <a:gd name="T12" fmla="*/ 110 w 142"/>
                <a:gd name="T13" fmla="*/ 28 h 111"/>
                <a:gd name="T14" fmla="*/ 116 w 142"/>
                <a:gd name="T15" fmla="*/ 36 h 111"/>
                <a:gd name="T16" fmla="*/ 123 w 142"/>
                <a:gd name="T17" fmla="*/ 45 h 111"/>
                <a:gd name="T18" fmla="*/ 131 w 142"/>
                <a:gd name="T19" fmla="*/ 53 h 111"/>
                <a:gd name="T20" fmla="*/ 136 w 142"/>
                <a:gd name="T21" fmla="*/ 60 h 111"/>
                <a:gd name="T22" fmla="*/ 140 w 142"/>
                <a:gd name="T23" fmla="*/ 66 h 111"/>
                <a:gd name="T24" fmla="*/ 127 w 142"/>
                <a:gd name="T25" fmla="*/ 71 h 111"/>
                <a:gd name="T26" fmla="*/ 121 w 142"/>
                <a:gd name="T27" fmla="*/ 71 h 111"/>
                <a:gd name="T28" fmla="*/ 125 w 142"/>
                <a:gd name="T29" fmla="*/ 81 h 111"/>
                <a:gd name="T30" fmla="*/ 129 w 142"/>
                <a:gd name="T31" fmla="*/ 90 h 111"/>
                <a:gd name="T32" fmla="*/ 129 w 142"/>
                <a:gd name="T33" fmla="*/ 94 h 111"/>
                <a:gd name="T34" fmla="*/ 118 w 142"/>
                <a:gd name="T35" fmla="*/ 96 h 111"/>
                <a:gd name="T36" fmla="*/ 114 w 142"/>
                <a:gd name="T37" fmla="*/ 109 h 111"/>
                <a:gd name="T38" fmla="*/ 106 w 142"/>
                <a:gd name="T39" fmla="*/ 107 h 111"/>
                <a:gd name="T40" fmla="*/ 99 w 142"/>
                <a:gd name="T41" fmla="*/ 107 h 111"/>
                <a:gd name="T42" fmla="*/ 93 w 142"/>
                <a:gd name="T43" fmla="*/ 111 h 111"/>
                <a:gd name="T44" fmla="*/ 90 w 142"/>
                <a:gd name="T45" fmla="*/ 107 h 111"/>
                <a:gd name="T46" fmla="*/ 80 w 142"/>
                <a:gd name="T47" fmla="*/ 109 h 111"/>
                <a:gd name="T48" fmla="*/ 73 w 142"/>
                <a:gd name="T49" fmla="*/ 107 h 111"/>
                <a:gd name="T50" fmla="*/ 69 w 142"/>
                <a:gd name="T51" fmla="*/ 109 h 111"/>
                <a:gd name="T52" fmla="*/ 60 w 142"/>
                <a:gd name="T53" fmla="*/ 109 h 111"/>
                <a:gd name="T54" fmla="*/ 54 w 142"/>
                <a:gd name="T55" fmla="*/ 105 h 111"/>
                <a:gd name="T56" fmla="*/ 41 w 142"/>
                <a:gd name="T57" fmla="*/ 101 h 111"/>
                <a:gd name="T58" fmla="*/ 35 w 142"/>
                <a:gd name="T59" fmla="*/ 103 h 111"/>
                <a:gd name="T60" fmla="*/ 19 w 142"/>
                <a:gd name="T61" fmla="*/ 105 h 111"/>
                <a:gd name="T62" fmla="*/ 9 w 142"/>
                <a:gd name="T63" fmla="*/ 103 h 111"/>
                <a:gd name="T64" fmla="*/ 7 w 142"/>
                <a:gd name="T65" fmla="*/ 103 h 111"/>
                <a:gd name="T66" fmla="*/ 2 w 142"/>
                <a:gd name="T67" fmla="*/ 92 h 111"/>
                <a:gd name="T68" fmla="*/ 9 w 142"/>
                <a:gd name="T69" fmla="*/ 86 h 111"/>
                <a:gd name="T70" fmla="*/ 5 w 142"/>
                <a:gd name="T71" fmla="*/ 75 h 111"/>
                <a:gd name="T72" fmla="*/ 4 w 142"/>
                <a:gd name="T73" fmla="*/ 68 h 111"/>
                <a:gd name="T74" fmla="*/ 0 w 142"/>
                <a:gd name="T75" fmla="*/ 58 h 111"/>
                <a:gd name="T76" fmla="*/ 9 w 142"/>
                <a:gd name="T77" fmla="*/ 53 h 111"/>
                <a:gd name="T78" fmla="*/ 19 w 142"/>
                <a:gd name="T79" fmla="*/ 53 h 111"/>
                <a:gd name="T80" fmla="*/ 20 w 142"/>
                <a:gd name="T81" fmla="*/ 47 h 111"/>
                <a:gd name="T82" fmla="*/ 26 w 142"/>
                <a:gd name="T83" fmla="*/ 43 h 111"/>
                <a:gd name="T84" fmla="*/ 30 w 142"/>
                <a:gd name="T85" fmla="*/ 45 h 111"/>
                <a:gd name="T86" fmla="*/ 34 w 142"/>
                <a:gd name="T87" fmla="*/ 41 h 111"/>
                <a:gd name="T88" fmla="*/ 30 w 142"/>
                <a:gd name="T89" fmla="*/ 34 h 111"/>
                <a:gd name="T90" fmla="*/ 35 w 142"/>
                <a:gd name="T91" fmla="*/ 26 h 111"/>
                <a:gd name="T92" fmla="*/ 43 w 142"/>
                <a:gd name="T93" fmla="*/ 21 h 111"/>
                <a:gd name="T94" fmla="*/ 43 w 142"/>
                <a:gd name="T95" fmla="*/ 15 h 111"/>
                <a:gd name="T96" fmla="*/ 56 w 142"/>
                <a:gd name="T97" fmla="*/ 11 h 111"/>
                <a:gd name="T98" fmla="*/ 60 w 142"/>
                <a:gd name="T99" fmla="*/ 6 h 111"/>
                <a:gd name="T100" fmla="*/ 65 w 142"/>
                <a:gd name="T101" fmla="*/ 0 h 111"/>
                <a:gd name="T102" fmla="*/ 71 w 142"/>
                <a:gd name="T103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2" h="111">
                  <a:moveTo>
                    <a:pt x="71" y="0"/>
                  </a:moveTo>
                  <a:lnTo>
                    <a:pt x="75" y="6"/>
                  </a:lnTo>
                  <a:lnTo>
                    <a:pt x="78" y="4"/>
                  </a:lnTo>
                  <a:lnTo>
                    <a:pt x="82" y="4"/>
                  </a:lnTo>
                  <a:lnTo>
                    <a:pt x="86" y="10"/>
                  </a:lnTo>
                  <a:lnTo>
                    <a:pt x="90" y="8"/>
                  </a:lnTo>
                  <a:lnTo>
                    <a:pt x="95" y="6"/>
                  </a:lnTo>
                  <a:lnTo>
                    <a:pt x="97" y="8"/>
                  </a:lnTo>
                  <a:lnTo>
                    <a:pt x="99" y="8"/>
                  </a:lnTo>
                  <a:lnTo>
                    <a:pt x="106" y="11"/>
                  </a:lnTo>
                  <a:lnTo>
                    <a:pt x="108" y="15"/>
                  </a:lnTo>
                  <a:lnTo>
                    <a:pt x="106" y="19"/>
                  </a:lnTo>
                  <a:lnTo>
                    <a:pt x="110" y="23"/>
                  </a:lnTo>
                  <a:lnTo>
                    <a:pt x="110" y="28"/>
                  </a:lnTo>
                  <a:lnTo>
                    <a:pt x="114" y="32"/>
                  </a:lnTo>
                  <a:lnTo>
                    <a:pt x="116" y="36"/>
                  </a:lnTo>
                  <a:lnTo>
                    <a:pt x="120" y="41"/>
                  </a:lnTo>
                  <a:lnTo>
                    <a:pt x="123" y="45"/>
                  </a:lnTo>
                  <a:lnTo>
                    <a:pt x="125" y="51"/>
                  </a:lnTo>
                  <a:lnTo>
                    <a:pt x="131" y="53"/>
                  </a:lnTo>
                  <a:lnTo>
                    <a:pt x="136" y="58"/>
                  </a:lnTo>
                  <a:lnTo>
                    <a:pt x="136" y="60"/>
                  </a:lnTo>
                  <a:lnTo>
                    <a:pt x="142" y="64"/>
                  </a:lnTo>
                  <a:lnTo>
                    <a:pt x="140" y="66"/>
                  </a:lnTo>
                  <a:lnTo>
                    <a:pt x="136" y="71"/>
                  </a:lnTo>
                  <a:lnTo>
                    <a:pt x="127" y="71"/>
                  </a:lnTo>
                  <a:lnTo>
                    <a:pt x="123" y="69"/>
                  </a:lnTo>
                  <a:lnTo>
                    <a:pt x="121" y="71"/>
                  </a:lnTo>
                  <a:lnTo>
                    <a:pt x="123" y="75"/>
                  </a:lnTo>
                  <a:lnTo>
                    <a:pt x="125" y="81"/>
                  </a:lnTo>
                  <a:lnTo>
                    <a:pt x="125" y="86"/>
                  </a:lnTo>
                  <a:lnTo>
                    <a:pt x="129" y="90"/>
                  </a:lnTo>
                  <a:lnTo>
                    <a:pt x="129" y="94"/>
                  </a:lnTo>
                  <a:lnTo>
                    <a:pt x="129" y="94"/>
                  </a:lnTo>
                  <a:lnTo>
                    <a:pt x="121" y="96"/>
                  </a:lnTo>
                  <a:lnTo>
                    <a:pt x="118" y="96"/>
                  </a:lnTo>
                  <a:lnTo>
                    <a:pt x="114" y="103"/>
                  </a:lnTo>
                  <a:lnTo>
                    <a:pt x="114" y="109"/>
                  </a:lnTo>
                  <a:lnTo>
                    <a:pt x="110" y="109"/>
                  </a:lnTo>
                  <a:lnTo>
                    <a:pt x="106" y="107"/>
                  </a:lnTo>
                  <a:lnTo>
                    <a:pt x="103" y="109"/>
                  </a:lnTo>
                  <a:lnTo>
                    <a:pt x="99" y="107"/>
                  </a:lnTo>
                  <a:lnTo>
                    <a:pt x="95" y="107"/>
                  </a:lnTo>
                  <a:lnTo>
                    <a:pt x="93" y="111"/>
                  </a:lnTo>
                  <a:lnTo>
                    <a:pt x="90" y="109"/>
                  </a:lnTo>
                  <a:lnTo>
                    <a:pt x="90" y="107"/>
                  </a:lnTo>
                  <a:lnTo>
                    <a:pt x="84" y="105"/>
                  </a:lnTo>
                  <a:lnTo>
                    <a:pt x="80" y="109"/>
                  </a:lnTo>
                  <a:lnTo>
                    <a:pt x="77" y="107"/>
                  </a:lnTo>
                  <a:lnTo>
                    <a:pt x="73" y="107"/>
                  </a:lnTo>
                  <a:lnTo>
                    <a:pt x="71" y="109"/>
                  </a:lnTo>
                  <a:lnTo>
                    <a:pt x="69" y="109"/>
                  </a:lnTo>
                  <a:lnTo>
                    <a:pt x="65" y="105"/>
                  </a:lnTo>
                  <a:lnTo>
                    <a:pt x="60" y="109"/>
                  </a:lnTo>
                  <a:lnTo>
                    <a:pt x="60" y="107"/>
                  </a:lnTo>
                  <a:lnTo>
                    <a:pt x="54" y="105"/>
                  </a:lnTo>
                  <a:lnTo>
                    <a:pt x="45" y="103"/>
                  </a:lnTo>
                  <a:lnTo>
                    <a:pt x="41" y="101"/>
                  </a:lnTo>
                  <a:lnTo>
                    <a:pt x="39" y="99"/>
                  </a:lnTo>
                  <a:lnTo>
                    <a:pt x="35" y="103"/>
                  </a:lnTo>
                  <a:lnTo>
                    <a:pt x="30" y="103"/>
                  </a:lnTo>
                  <a:lnTo>
                    <a:pt x="19" y="105"/>
                  </a:lnTo>
                  <a:lnTo>
                    <a:pt x="15" y="107"/>
                  </a:lnTo>
                  <a:lnTo>
                    <a:pt x="9" y="103"/>
                  </a:lnTo>
                  <a:lnTo>
                    <a:pt x="7" y="105"/>
                  </a:lnTo>
                  <a:lnTo>
                    <a:pt x="7" y="103"/>
                  </a:lnTo>
                  <a:lnTo>
                    <a:pt x="4" y="97"/>
                  </a:lnTo>
                  <a:lnTo>
                    <a:pt x="2" y="92"/>
                  </a:lnTo>
                  <a:lnTo>
                    <a:pt x="5" y="88"/>
                  </a:lnTo>
                  <a:lnTo>
                    <a:pt x="9" y="86"/>
                  </a:lnTo>
                  <a:lnTo>
                    <a:pt x="7" y="77"/>
                  </a:lnTo>
                  <a:lnTo>
                    <a:pt x="5" y="75"/>
                  </a:lnTo>
                  <a:lnTo>
                    <a:pt x="5" y="69"/>
                  </a:lnTo>
                  <a:lnTo>
                    <a:pt x="4" y="6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4" y="54"/>
                  </a:lnTo>
                  <a:lnTo>
                    <a:pt x="9" y="53"/>
                  </a:lnTo>
                  <a:lnTo>
                    <a:pt x="15" y="54"/>
                  </a:lnTo>
                  <a:lnTo>
                    <a:pt x="19" y="53"/>
                  </a:lnTo>
                  <a:lnTo>
                    <a:pt x="22" y="53"/>
                  </a:lnTo>
                  <a:lnTo>
                    <a:pt x="20" y="47"/>
                  </a:lnTo>
                  <a:lnTo>
                    <a:pt x="24" y="47"/>
                  </a:lnTo>
                  <a:lnTo>
                    <a:pt x="26" y="43"/>
                  </a:lnTo>
                  <a:lnTo>
                    <a:pt x="30" y="41"/>
                  </a:lnTo>
                  <a:lnTo>
                    <a:pt x="30" y="45"/>
                  </a:lnTo>
                  <a:lnTo>
                    <a:pt x="34" y="45"/>
                  </a:lnTo>
                  <a:lnTo>
                    <a:pt x="34" y="41"/>
                  </a:lnTo>
                  <a:lnTo>
                    <a:pt x="30" y="38"/>
                  </a:lnTo>
                  <a:lnTo>
                    <a:pt x="30" y="34"/>
                  </a:lnTo>
                  <a:lnTo>
                    <a:pt x="34" y="32"/>
                  </a:lnTo>
                  <a:lnTo>
                    <a:pt x="35" y="26"/>
                  </a:lnTo>
                  <a:lnTo>
                    <a:pt x="43" y="25"/>
                  </a:lnTo>
                  <a:lnTo>
                    <a:pt x="43" y="21"/>
                  </a:lnTo>
                  <a:lnTo>
                    <a:pt x="39" y="19"/>
                  </a:lnTo>
                  <a:lnTo>
                    <a:pt x="43" y="15"/>
                  </a:lnTo>
                  <a:lnTo>
                    <a:pt x="48" y="11"/>
                  </a:lnTo>
                  <a:lnTo>
                    <a:pt x="56" y="11"/>
                  </a:lnTo>
                  <a:lnTo>
                    <a:pt x="56" y="8"/>
                  </a:lnTo>
                  <a:lnTo>
                    <a:pt x="60" y="6"/>
                  </a:lnTo>
                  <a:lnTo>
                    <a:pt x="62" y="2"/>
                  </a:lnTo>
                  <a:lnTo>
                    <a:pt x="65" y="0"/>
                  </a:lnTo>
                  <a:lnTo>
                    <a:pt x="67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78">
              <a:extLst>
                <a:ext uri="{FF2B5EF4-FFF2-40B4-BE49-F238E27FC236}">
                  <a16:creationId xmlns:a16="http://schemas.microsoft.com/office/drawing/2014/main" id="{60DC73BA-337E-44F6-95F1-71E54151E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32910" y="6796928"/>
              <a:ext cx="3406412" cy="2116844"/>
            </a:xfrm>
            <a:custGeom>
              <a:avLst/>
              <a:gdLst>
                <a:gd name="T0" fmla="*/ 174 w 280"/>
                <a:gd name="T1" fmla="*/ 0 h 174"/>
                <a:gd name="T2" fmla="*/ 192 w 280"/>
                <a:gd name="T3" fmla="*/ 21 h 174"/>
                <a:gd name="T4" fmla="*/ 202 w 280"/>
                <a:gd name="T5" fmla="*/ 38 h 174"/>
                <a:gd name="T6" fmla="*/ 224 w 280"/>
                <a:gd name="T7" fmla="*/ 43 h 174"/>
                <a:gd name="T8" fmla="*/ 243 w 280"/>
                <a:gd name="T9" fmla="*/ 54 h 174"/>
                <a:gd name="T10" fmla="*/ 263 w 280"/>
                <a:gd name="T11" fmla="*/ 54 h 174"/>
                <a:gd name="T12" fmla="*/ 280 w 280"/>
                <a:gd name="T13" fmla="*/ 60 h 174"/>
                <a:gd name="T14" fmla="*/ 276 w 280"/>
                <a:gd name="T15" fmla="*/ 81 h 174"/>
                <a:gd name="T16" fmla="*/ 265 w 280"/>
                <a:gd name="T17" fmla="*/ 99 h 174"/>
                <a:gd name="T18" fmla="*/ 254 w 280"/>
                <a:gd name="T19" fmla="*/ 112 h 174"/>
                <a:gd name="T20" fmla="*/ 241 w 280"/>
                <a:gd name="T21" fmla="*/ 118 h 174"/>
                <a:gd name="T22" fmla="*/ 226 w 280"/>
                <a:gd name="T23" fmla="*/ 125 h 174"/>
                <a:gd name="T24" fmla="*/ 211 w 280"/>
                <a:gd name="T25" fmla="*/ 124 h 174"/>
                <a:gd name="T26" fmla="*/ 209 w 280"/>
                <a:gd name="T27" fmla="*/ 137 h 174"/>
                <a:gd name="T28" fmla="*/ 211 w 280"/>
                <a:gd name="T29" fmla="*/ 129 h 174"/>
                <a:gd name="T30" fmla="*/ 200 w 280"/>
                <a:gd name="T31" fmla="*/ 138 h 174"/>
                <a:gd name="T32" fmla="*/ 187 w 280"/>
                <a:gd name="T33" fmla="*/ 138 h 174"/>
                <a:gd name="T34" fmla="*/ 200 w 280"/>
                <a:gd name="T35" fmla="*/ 142 h 174"/>
                <a:gd name="T36" fmla="*/ 203 w 280"/>
                <a:gd name="T37" fmla="*/ 148 h 174"/>
                <a:gd name="T38" fmla="*/ 209 w 280"/>
                <a:gd name="T39" fmla="*/ 155 h 174"/>
                <a:gd name="T40" fmla="*/ 202 w 280"/>
                <a:gd name="T41" fmla="*/ 138 h 174"/>
                <a:gd name="T42" fmla="*/ 217 w 280"/>
                <a:gd name="T43" fmla="*/ 155 h 174"/>
                <a:gd name="T44" fmla="*/ 231 w 280"/>
                <a:gd name="T45" fmla="*/ 150 h 174"/>
                <a:gd name="T46" fmla="*/ 231 w 280"/>
                <a:gd name="T47" fmla="*/ 159 h 174"/>
                <a:gd name="T48" fmla="*/ 207 w 280"/>
                <a:gd name="T49" fmla="*/ 165 h 174"/>
                <a:gd name="T50" fmla="*/ 185 w 280"/>
                <a:gd name="T51" fmla="*/ 170 h 174"/>
                <a:gd name="T52" fmla="*/ 175 w 280"/>
                <a:gd name="T53" fmla="*/ 155 h 174"/>
                <a:gd name="T54" fmla="*/ 185 w 280"/>
                <a:gd name="T55" fmla="*/ 146 h 174"/>
                <a:gd name="T56" fmla="*/ 181 w 280"/>
                <a:gd name="T57" fmla="*/ 140 h 174"/>
                <a:gd name="T58" fmla="*/ 164 w 280"/>
                <a:gd name="T59" fmla="*/ 138 h 174"/>
                <a:gd name="T60" fmla="*/ 157 w 280"/>
                <a:gd name="T61" fmla="*/ 131 h 174"/>
                <a:gd name="T62" fmla="*/ 162 w 280"/>
                <a:gd name="T63" fmla="*/ 129 h 174"/>
                <a:gd name="T64" fmla="*/ 159 w 280"/>
                <a:gd name="T65" fmla="*/ 125 h 174"/>
                <a:gd name="T66" fmla="*/ 151 w 280"/>
                <a:gd name="T67" fmla="*/ 127 h 174"/>
                <a:gd name="T68" fmla="*/ 140 w 280"/>
                <a:gd name="T69" fmla="*/ 135 h 174"/>
                <a:gd name="T70" fmla="*/ 127 w 280"/>
                <a:gd name="T71" fmla="*/ 150 h 174"/>
                <a:gd name="T72" fmla="*/ 125 w 280"/>
                <a:gd name="T73" fmla="*/ 157 h 174"/>
                <a:gd name="T74" fmla="*/ 108 w 280"/>
                <a:gd name="T75" fmla="*/ 157 h 174"/>
                <a:gd name="T76" fmla="*/ 106 w 280"/>
                <a:gd name="T77" fmla="*/ 148 h 174"/>
                <a:gd name="T78" fmla="*/ 116 w 280"/>
                <a:gd name="T79" fmla="*/ 131 h 174"/>
                <a:gd name="T80" fmla="*/ 125 w 280"/>
                <a:gd name="T81" fmla="*/ 127 h 174"/>
                <a:gd name="T82" fmla="*/ 116 w 280"/>
                <a:gd name="T83" fmla="*/ 112 h 174"/>
                <a:gd name="T84" fmla="*/ 102 w 280"/>
                <a:gd name="T85" fmla="*/ 94 h 174"/>
                <a:gd name="T86" fmla="*/ 84 w 280"/>
                <a:gd name="T87" fmla="*/ 90 h 174"/>
                <a:gd name="T88" fmla="*/ 73 w 280"/>
                <a:gd name="T89" fmla="*/ 88 h 174"/>
                <a:gd name="T90" fmla="*/ 71 w 280"/>
                <a:gd name="T91" fmla="*/ 97 h 174"/>
                <a:gd name="T92" fmla="*/ 45 w 280"/>
                <a:gd name="T93" fmla="*/ 107 h 174"/>
                <a:gd name="T94" fmla="*/ 26 w 280"/>
                <a:gd name="T95" fmla="*/ 101 h 174"/>
                <a:gd name="T96" fmla="*/ 9 w 280"/>
                <a:gd name="T97" fmla="*/ 97 h 174"/>
                <a:gd name="T98" fmla="*/ 5 w 280"/>
                <a:gd name="T99" fmla="*/ 77 h 174"/>
                <a:gd name="T100" fmla="*/ 20 w 280"/>
                <a:gd name="T101" fmla="*/ 51 h 174"/>
                <a:gd name="T102" fmla="*/ 24 w 280"/>
                <a:gd name="T103" fmla="*/ 38 h 174"/>
                <a:gd name="T104" fmla="*/ 18 w 280"/>
                <a:gd name="T105" fmla="*/ 19 h 174"/>
                <a:gd name="T106" fmla="*/ 41 w 280"/>
                <a:gd name="T107" fmla="*/ 15 h 174"/>
                <a:gd name="T108" fmla="*/ 65 w 280"/>
                <a:gd name="T109" fmla="*/ 17 h 174"/>
                <a:gd name="T110" fmla="*/ 82 w 280"/>
                <a:gd name="T111" fmla="*/ 21 h 174"/>
                <a:gd name="T112" fmla="*/ 101 w 280"/>
                <a:gd name="T113" fmla="*/ 19 h 174"/>
                <a:gd name="T114" fmla="*/ 114 w 280"/>
                <a:gd name="T115" fmla="*/ 21 h 174"/>
                <a:gd name="T116" fmla="*/ 129 w 280"/>
                <a:gd name="T117" fmla="*/ 8 h 174"/>
                <a:gd name="T118" fmla="*/ 147 w 280"/>
                <a:gd name="T119" fmla="*/ 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80" h="174">
                  <a:moveTo>
                    <a:pt x="149" y="0"/>
                  </a:moveTo>
                  <a:lnTo>
                    <a:pt x="157" y="4"/>
                  </a:lnTo>
                  <a:lnTo>
                    <a:pt x="166" y="4"/>
                  </a:lnTo>
                  <a:lnTo>
                    <a:pt x="170" y="0"/>
                  </a:lnTo>
                  <a:lnTo>
                    <a:pt x="174" y="0"/>
                  </a:lnTo>
                  <a:lnTo>
                    <a:pt x="177" y="9"/>
                  </a:lnTo>
                  <a:lnTo>
                    <a:pt x="181" y="11"/>
                  </a:lnTo>
                  <a:lnTo>
                    <a:pt x="179" y="15"/>
                  </a:lnTo>
                  <a:lnTo>
                    <a:pt x="183" y="21"/>
                  </a:lnTo>
                  <a:lnTo>
                    <a:pt x="192" y="21"/>
                  </a:lnTo>
                  <a:lnTo>
                    <a:pt x="196" y="23"/>
                  </a:lnTo>
                  <a:lnTo>
                    <a:pt x="196" y="26"/>
                  </a:lnTo>
                  <a:lnTo>
                    <a:pt x="200" y="26"/>
                  </a:lnTo>
                  <a:lnTo>
                    <a:pt x="200" y="32"/>
                  </a:lnTo>
                  <a:lnTo>
                    <a:pt x="202" y="38"/>
                  </a:lnTo>
                  <a:lnTo>
                    <a:pt x="209" y="45"/>
                  </a:lnTo>
                  <a:lnTo>
                    <a:pt x="213" y="41"/>
                  </a:lnTo>
                  <a:lnTo>
                    <a:pt x="217" y="43"/>
                  </a:lnTo>
                  <a:lnTo>
                    <a:pt x="220" y="43"/>
                  </a:lnTo>
                  <a:lnTo>
                    <a:pt x="224" y="43"/>
                  </a:lnTo>
                  <a:lnTo>
                    <a:pt x="230" y="39"/>
                  </a:lnTo>
                  <a:lnTo>
                    <a:pt x="233" y="39"/>
                  </a:lnTo>
                  <a:lnTo>
                    <a:pt x="237" y="47"/>
                  </a:lnTo>
                  <a:lnTo>
                    <a:pt x="243" y="51"/>
                  </a:lnTo>
                  <a:lnTo>
                    <a:pt x="243" y="54"/>
                  </a:lnTo>
                  <a:lnTo>
                    <a:pt x="246" y="51"/>
                  </a:lnTo>
                  <a:lnTo>
                    <a:pt x="252" y="52"/>
                  </a:lnTo>
                  <a:lnTo>
                    <a:pt x="256" y="52"/>
                  </a:lnTo>
                  <a:lnTo>
                    <a:pt x="260" y="54"/>
                  </a:lnTo>
                  <a:lnTo>
                    <a:pt x="263" y="54"/>
                  </a:lnTo>
                  <a:lnTo>
                    <a:pt x="267" y="56"/>
                  </a:lnTo>
                  <a:lnTo>
                    <a:pt x="273" y="58"/>
                  </a:lnTo>
                  <a:lnTo>
                    <a:pt x="274" y="54"/>
                  </a:lnTo>
                  <a:lnTo>
                    <a:pt x="276" y="60"/>
                  </a:lnTo>
                  <a:lnTo>
                    <a:pt x="280" y="60"/>
                  </a:lnTo>
                  <a:lnTo>
                    <a:pt x="280" y="66"/>
                  </a:lnTo>
                  <a:lnTo>
                    <a:pt x="276" y="69"/>
                  </a:lnTo>
                  <a:lnTo>
                    <a:pt x="273" y="69"/>
                  </a:lnTo>
                  <a:lnTo>
                    <a:pt x="273" y="77"/>
                  </a:lnTo>
                  <a:lnTo>
                    <a:pt x="276" y="81"/>
                  </a:lnTo>
                  <a:lnTo>
                    <a:pt x="278" y="84"/>
                  </a:lnTo>
                  <a:lnTo>
                    <a:pt x="274" y="92"/>
                  </a:lnTo>
                  <a:lnTo>
                    <a:pt x="276" y="95"/>
                  </a:lnTo>
                  <a:lnTo>
                    <a:pt x="273" y="97"/>
                  </a:lnTo>
                  <a:lnTo>
                    <a:pt x="265" y="99"/>
                  </a:lnTo>
                  <a:lnTo>
                    <a:pt x="261" y="105"/>
                  </a:lnTo>
                  <a:lnTo>
                    <a:pt x="260" y="105"/>
                  </a:lnTo>
                  <a:lnTo>
                    <a:pt x="258" y="112"/>
                  </a:lnTo>
                  <a:lnTo>
                    <a:pt x="254" y="114"/>
                  </a:lnTo>
                  <a:lnTo>
                    <a:pt x="254" y="112"/>
                  </a:lnTo>
                  <a:lnTo>
                    <a:pt x="252" y="112"/>
                  </a:lnTo>
                  <a:lnTo>
                    <a:pt x="248" y="114"/>
                  </a:lnTo>
                  <a:lnTo>
                    <a:pt x="245" y="114"/>
                  </a:lnTo>
                  <a:lnTo>
                    <a:pt x="243" y="116"/>
                  </a:lnTo>
                  <a:lnTo>
                    <a:pt x="241" y="118"/>
                  </a:lnTo>
                  <a:lnTo>
                    <a:pt x="237" y="118"/>
                  </a:lnTo>
                  <a:lnTo>
                    <a:pt x="235" y="122"/>
                  </a:lnTo>
                  <a:lnTo>
                    <a:pt x="231" y="125"/>
                  </a:lnTo>
                  <a:lnTo>
                    <a:pt x="230" y="124"/>
                  </a:lnTo>
                  <a:lnTo>
                    <a:pt x="226" y="125"/>
                  </a:lnTo>
                  <a:lnTo>
                    <a:pt x="224" y="127"/>
                  </a:lnTo>
                  <a:lnTo>
                    <a:pt x="220" y="125"/>
                  </a:lnTo>
                  <a:lnTo>
                    <a:pt x="217" y="127"/>
                  </a:lnTo>
                  <a:lnTo>
                    <a:pt x="215" y="127"/>
                  </a:lnTo>
                  <a:lnTo>
                    <a:pt x="211" y="124"/>
                  </a:lnTo>
                  <a:lnTo>
                    <a:pt x="211" y="124"/>
                  </a:lnTo>
                  <a:lnTo>
                    <a:pt x="211" y="125"/>
                  </a:lnTo>
                  <a:lnTo>
                    <a:pt x="213" y="129"/>
                  </a:lnTo>
                  <a:lnTo>
                    <a:pt x="213" y="131"/>
                  </a:lnTo>
                  <a:lnTo>
                    <a:pt x="209" y="137"/>
                  </a:lnTo>
                  <a:lnTo>
                    <a:pt x="207" y="137"/>
                  </a:lnTo>
                  <a:lnTo>
                    <a:pt x="205" y="135"/>
                  </a:lnTo>
                  <a:lnTo>
                    <a:pt x="207" y="135"/>
                  </a:lnTo>
                  <a:lnTo>
                    <a:pt x="211" y="131"/>
                  </a:lnTo>
                  <a:lnTo>
                    <a:pt x="211" y="129"/>
                  </a:lnTo>
                  <a:lnTo>
                    <a:pt x="209" y="129"/>
                  </a:lnTo>
                  <a:lnTo>
                    <a:pt x="207" y="131"/>
                  </a:lnTo>
                  <a:lnTo>
                    <a:pt x="202" y="135"/>
                  </a:lnTo>
                  <a:lnTo>
                    <a:pt x="200" y="137"/>
                  </a:lnTo>
                  <a:lnTo>
                    <a:pt x="200" y="138"/>
                  </a:lnTo>
                  <a:lnTo>
                    <a:pt x="196" y="138"/>
                  </a:lnTo>
                  <a:lnTo>
                    <a:pt x="192" y="137"/>
                  </a:lnTo>
                  <a:lnTo>
                    <a:pt x="190" y="138"/>
                  </a:lnTo>
                  <a:lnTo>
                    <a:pt x="187" y="138"/>
                  </a:lnTo>
                  <a:lnTo>
                    <a:pt x="187" y="138"/>
                  </a:lnTo>
                  <a:lnTo>
                    <a:pt x="188" y="140"/>
                  </a:lnTo>
                  <a:lnTo>
                    <a:pt x="194" y="140"/>
                  </a:lnTo>
                  <a:lnTo>
                    <a:pt x="196" y="142"/>
                  </a:lnTo>
                  <a:lnTo>
                    <a:pt x="198" y="144"/>
                  </a:lnTo>
                  <a:lnTo>
                    <a:pt x="200" y="142"/>
                  </a:lnTo>
                  <a:lnTo>
                    <a:pt x="202" y="144"/>
                  </a:lnTo>
                  <a:lnTo>
                    <a:pt x="200" y="146"/>
                  </a:lnTo>
                  <a:lnTo>
                    <a:pt x="200" y="148"/>
                  </a:lnTo>
                  <a:lnTo>
                    <a:pt x="202" y="148"/>
                  </a:lnTo>
                  <a:lnTo>
                    <a:pt x="203" y="148"/>
                  </a:lnTo>
                  <a:lnTo>
                    <a:pt x="202" y="150"/>
                  </a:lnTo>
                  <a:lnTo>
                    <a:pt x="203" y="148"/>
                  </a:lnTo>
                  <a:lnTo>
                    <a:pt x="205" y="150"/>
                  </a:lnTo>
                  <a:lnTo>
                    <a:pt x="207" y="153"/>
                  </a:lnTo>
                  <a:lnTo>
                    <a:pt x="209" y="155"/>
                  </a:lnTo>
                  <a:lnTo>
                    <a:pt x="213" y="155"/>
                  </a:lnTo>
                  <a:lnTo>
                    <a:pt x="215" y="155"/>
                  </a:lnTo>
                  <a:lnTo>
                    <a:pt x="209" y="150"/>
                  </a:lnTo>
                  <a:lnTo>
                    <a:pt x="203" y="142"/>
                  </a:lnTo>
                  <a:lnTo>
                    <a:pt x="202" y="138"/>
                  </a:lnTo>
                  <a:lnTo>
                    <a:pt x="203" y="137"/>
                  </a:lnTo>
                  <a:lnTo>
                    <a:pt x="205" y="140"/>
                  </a:lnTo>
                  <a:lnTo>
                    <a:pt x="207" y="146"/>
                  </a:lnTo>
                  <a:lnTo>
                    <a:pt x="215" y="155"/>
                  </a:lnTo>
                  <a:lnTo>
                    <a:pt x="217" y="155"/>
                  </a:lnTo>
                  <a:lnTo>
                    <a:pt x="220" y="152"/>
                  </a:lnTo>
                  <a:lnTo>
                    <a:pt x="222" y="152"/>
                  </a:lnTo>
                  <a:lnTo>
                    <a:pt x="224" y="153"/>
                  </a:lnTo>
                  <a:lnTo>
                    <a:pt x="226" y="152"/>
                  </a:lnTo>
                  <a:lnTo>
                    <a:pt x="231" y="150"/>
                  </a:lnTo>
                  <a:lnTo>
                    <a:pt x="235" y="150"/>
                  </a:lnTo>
                  <a:lnTo>
                    <a:pt x="235" y="153"/>
                  </a:lnTo>
                  <a:lnTo>
                    <a:pt x="233" y="153"/>
                  </a:lnTo>
                  <a:lnTo>
                    <a:pt x="233" y="157"/>
                  </a:lnTo>
                  <a:lnTo>
                    <a:pt x="231" y="159"/>
                  </a:lnTo>
                  <a:lnTo>
                    <a:pt x="226" y="161"/>
                  </a:lnTo>
                  <a:lnTo>
                    <a:pt x="220" y="159"/>
                  </a:lnTo>
                  <a:lnTo>
                    <a:pt x="217" y="161"/>
                  </a:lnTo>
                  <a:lnTo>
                    <a:pt x="213" y="165"/>
                  </a:lnTo>
                  <a:lnTo>
                    <a:pt x="207" y="165"/>
                  </a:lnTo>
                  <a:lnTo>
                    <a:pt x="200" y="170"/>
                  </a:lnTo>
                  <a:lnTo>
                    <a:pt x="194" y="174"/>
                  </a:lnTo>
                  <a:lnTo>
                    <a:pt x="188" y="174"/>
                  </a:lnTo>
                  <a:lnTo>
                    <a:pt x="185" y="170"/>
                  </a:lnTo>
                  <a:lnTo>
                    <a:pt x="185" y="170"/>
                  </a:lnTo>
                  <a:lnTo>
                    <a:pt x="188" y="163"/>
                  </a:lnTo>
                  <a:lnTo>
                    <a:pt x="187" y="161"/>
                  </a:lnTo>
                  <a:lnTo>
                    <a:pt x="183" y="157"/>
                  </a:lnTo>
                  <a:lnTo>
                    <a:pt x="179" y="157"/>
                  </a:lnTo>
                  <a:lnTo>
                    <a:pt x="175" y="155"/>
                  </a:lnTo>
                  <a:lnTo>
                    <a:pt x="174" y="157"/>
                  </a:lnTo>
                  <a:lnTo>
                    <a:pt x="172" y="155"/>
                  </a:lnTo>
                  <a:lnTo>
                    <a:pt x="175" y="152"/>
                  </a:lnTo>
                  <a:lnTo>
                    <a:pt x="181" y="148"/>
                  </a:lnTo>
                  <a:lnTo>
                    <a:pt x="185" y="146"/>
                  </a:lnTo>
                  <a:lnTo>
                    <a:pt x="187" y="146"/>
                  </a:lnTo>
                  <a:lnTo>
                    <a:pt x="185" y="142"/>
                  </a:lnTo>
                  <a:lnTo>
                    <a:pt x="185" y="138"/>
                  </a:lnTo>
                  <a:lnTo>
                    <a:pt x="183" y="138"/>
                  </a:lnTo>
                  <a:lnTo>
                    <a:pt x="181" y="140"/>
                  </a:lnTo>
                  <a:lnTo>
                    <a:pt x="179" y="138"/>
                  </a:lnTo>
                  <a:lnTo>
                    <a:pt x="175" y="137"/>
                  </a:lnTo>
                  <a:lnTo>
                    <a:pt x="172" y="138"/>
                  </a:lnTo>
                  <a:lnTo>
                    <a:pt x="168" y="140"/>
                  </a:lnTo>
                  <a:lnTo>
                    <a:pt x="164" y="138"/>
                  </a:lnTo>
                  <a:lnTo>
                    <a:pt x="162" y="138"/>
                  </a:lnTo>
                  <a:lnTo>
                    <a:pt x="159" y="137"/>
                  </a:lnTo>
                  <a:lnTo>
                    <a:pt x="160" y="135"/>
                  </a:lnTo>
                  <a:lnTo>
                    <a:pt x="162" y="133"/>
                  </a:lnTo>
                  <a:lnTo>
                    <a:pt x="157" y="131"/>
                  </a:lnTo>
                  <a:lnTo>
                    <a:pt x="151" y="131"/>
                  </a:lnTo>
                  <a:lnTo>
                    <a:pt x="149" y="129"/>
                  </a:lnTo>
                  <a:lnTo>
                    <a:pt x="153" y="129"/>
                  </a:lnTo>
                  <a:lnTo>
                    <a:pt x="159" y="129"/>
                  </a:lnTo>
                  <a:lnTo>
                    <a:pt x="162" y="129"/>
                  </a:lnTo>
                  <a:lnTo>
                    <a:pt x="164" y="129"/>
                  </a:lnTo>
                  <a:lnTo>
                    <a:pt x="168" y="127"/>
                  </a:lnTo>
                  <a:lnTo>
                    <a:pt x="162" y="127"/>
                  </a:lnTo>
                  <a:lnTo>
                    <a:pt x="160" y="127"/>
                  </a:lnTo>
                  <a:lnTo>
                    <a:pt x="159" y="125"/>
                  </a:lnTo>
                  <a:lnTo>
                    <a:pt x="157" y="124"/>
                  </a:lnTo>
                  <a:lnTo>
                    <a:pt x="155" y="125"/>
                  </a:lnTo>
                  <a:lnTo>
                    <a:pt x="155" y="127"/>
                  </a:lnTo>
                  <a:lnTo>
                    <a:pt x="151" y="127"/>
                  </a:lnTo>
                  <a:lnTo>
                    <a:pt x="151" y="127"/>
                  </a:lnTo>
                  <a:lnTo>
                    <a:pt x="149" y="125"/>
                  </a:lnTo>
                  <a:lnTo>
                    <a:pt x="145" y="129"/>
                  </a:lnTo>
                  <a:lnTo>
                    <a:pt x="142" y="129"/>
                  </a:lnTo>
                  <a:lnTo>
                    <a:pt x="140" y="131"/>
                  </a:lnTo>
                  <a:lnTo>
                    <a:pt x="140" y="135"/>
                  </a:lnTo>
                  <a:lnTo>
                    <a:pt x="136" y="140"/>
                  </a:lnTo>
                  <a:lnTo>
                    <a:pt x="134" y="140"/>
                  </a:lnTo>
                  <a:lnTo>
                    <a:pt x="136" y="142"/>
                  </a:lnTo>
                  <a:lnTo>
                    <a:pt x="129" y="150"/>
                  </a:lnTo>
                  <a:lnTo>
                    <a:pt x="127" y="150"/>
                  </a:lnTo>
                  <a:lnTo>
                    <a:pt x="125" y="148"/>
                  </a:lnTo>
                  <a:lnTo>
                    <a:pt x="125" y="150"/>
                  </a:lnTo>
                  <a:lnTo>
                    <a:pt x="125" y="152"/>
                  </a:lnTo>
                  <a:lnTo>
                    <a:pt x="127" y="153"/>
                  </a:lnTo>
                  <a:lnTo>
                    <a:pt x="125" y="157"/>
                  </a:lnTo>
                  <a:lnTo>
                    <a:pt x="125" y="157"/>
                  </a:lnTo>
                  <a:lnTo>
                    <a:pt x="123" y="155"/>
                  </a:lnTo>
                  <a:lnTo>
                    <a:pt x="117" y="155"/>
                  </a:lnTo>
                  <a:lnTo>
                    <a:pt x="116" y="157"/>
                  </a:lnTo>
                  <a:lnTo>
                    <a:pt x="108" y="157"/>
                  </a:lnTo>
                  <a:lnTo>
                    <a:pt x="104" y="157"/>
                  </a:lnTo>
                  <a:lnTo>
                    <a:pt x="101" y="152"/>
                  </a:lnTo>
                  <a:lnTo>
                    <a:pt x="104" y="150"/>
                  </a:lnTo>
                  <a:lnTo>
                    <a:pt x="106" y="152"/>
                  </a:lnTo>
                  <a:lnTo>
                    <a:pt x="106" y="148"/>
                  </a:lnTo>
                  <a:lnTo>
                    <a:pt x="110" y="142"/>
                  </a:lnTo>
                  <a:lnTo>
                    <a:pt x="112" y="142"/>
                  </a:lnTo>
                  <a:lnTo>
                    <a:pt x="112" y="138"/>
                  </a:lnTo>
                  <a:lnTo>
                    <a:pt x="112" y="131"/>
                  </a:lnTo>
                  <a:lnTo>
                    <a:pt x="116" y="131"/>
                  </a:lnTo>
                  <a:lnTo>
                    <a:pt x="119" y="131"/>
                  </a:lnTo>
                  <a:lnTo>
                    <a:pt x="123" y="133"/>
                  </a:lnTo>
                  <a:lnTo>
                    <a:pt x="127" y="133"/>
                  </a:lnTo>
                  <a:lnTo>
                    <a:pt x="129" y="131"/>
                  </a:lnTo>
                  <a:lnTo>
                    <a:pt x="125" y="127"/>
                  </a:lnTo>
                  <a:lnTo>
                    <a:pt x="127" y="125"/>
                  </a:lnTo>
                  <a:lnTo>
                    <a:pt x="127" y="122"/>
                  </a:lnTo>
                  <a:lnTo>
                    <a:pt x="121" y="118"/>
                  </a:lnTo>
                  <a:lnTo>
                    <a:pt x="117" y="114"/>
                  </a:lnTo>
                  <a:lnTo>
                    <a:pt x="116" y="112"/>
                  </a:lnTo>
                  <a:lnTo>
                    <a:pt x="112" y="110"/>
                  </a:lnTo>
                  <a:lnTo>
                    <a:pt x="114" y="107"/>
                  </a:lnTo>
                  <a:lnTo>
                    <a:pt x="112" y="101"/>
                  </a:lnTo>
                  <a:lnTo>
                    <a:pt x="108" y="99"/>
                  </a:lnTo>
                  <a:lnTo>
                    <a:pt x="102" y="94"/>
                  </a:lnTo>
                  <a:lnTo>
                    <a:pt x="101" y="94"/>
                  </a:lnTo>
                  <a:lnTo>
                    <a:pt x="101" y="95"/>
                  </a:lnTo>
                  <a:lnTo>
                    <a:pt x="95" y="95"/>
                  </a:lnTo>
                  <a:lnTo>
                    <a:pt x="89" y="90"/>
                  </a:lnTo>
                  <a:lnTo>
                    <a:pt x="84" y="90"/>
                  </a:lnTo>
                  <a:lnTo>
                    <a:pt x="82" y="86"/>
                  </a:lnTo>
                  <a:lnTo>
                    <a:pt x="80" y="88"/>
                  </a:lnTo>
                  <a:lnTo>
                    <a:pt x="76" y="88"/>
                  </a:lnTo>
                  <a:lnTo>
                    <a:pt x="76" y="90"/>
                  </a:lnTo>
                  <a:lnTo>
                    <a:pt x="73" y="88"/>
                  </a:lnTo>
                  <a:lnTo>
                    <a:pt x="73" y="88"/>
                  </a:lnTo>
                  <a:lnTo>
                    <a:pt x="69" y="88"/>
                  </a:lnTo>
                  <a:lnTo>
                    <a:pt x="71" y="92"/>
                  </a:lnTo>
                  <a:lnTo>
                    <a:pt x="69" y="94"/>
                  </a:lnTo>
                  <a:lnTo>
                    <a:pt x="71" y="97"/>
                  </a:lnTo>
                  <a:lnTo>
                    <a:pt x="67" y="99"/>
                  </a:lnTo>
                  <a:lnTo>
                    <a:pt x="63" y="101"/>
                  </a:lnTo>
                  <a:lnTo>
                    <a:pt x="50" y="103"/>
                  </a:lnTo>
                  <a:lnTo>
                    <a:pt x="48" y="107"/>
                  </a:lnTo>
                  <a:lnTo>
                    <a:pt x="45" y="107"/>
                  </a:lnTo>
                  <a:lnTo>
                    <a:pt x="39" y="109"/>
                  </a:lnTo>
                  <a:lnTo>
                    <a:pt x="35" y="107"/>
                  </a:lnTo>
                  <a:lnTo>
                    <a:pt x="33" y="105"/>
                  </a:lnTo>
                  <a:lnTo>
                    <a:pt x="30" y="101"/>
                  </a:lnTo>
                  <a:lnTo>
                    <a:pt x="26" y="101"/>
                  </a:lnTo>
                  <a:lnTo>
                    <a:pt x="18" y="99"/>
                  </a:lnTo>
                  <a:lnTo>
                    <a:pt x="15" y="99"/>
                  </a:lnTo>
                  <a:lnTo>
                    <a:pt x="13" y="101"/>
                  </a:lnTo>
                  <a:lnTo>
                    <a:pt x="11" y="101"/>
                  </a:lnTo>
                  <a:lnTo>
                    <a:pt x="9" y="97"/>
                  </a:lnTo>
                  <a:lnTo>
                    <a:pt x="5" y="95"/>
                  </a:lnTo>
                  <a:lnTo>
                    <a:pt x="0" y="92"/>
                  </a:lnTo>
                  <a:lnTo>
                    <a:pt x="1" y="90"/>
                  </a:lnTo>
                  <a:lnTo>
                    <a:pt x="1" y="84"/>
                  </a:lnTo>
                  <a:lnTo>
                    <a:pt x="5" y="77"/>
                  </a:lnTo>
                  <a:lnTo>
                    <a:pt x="9" y="77"/>
                  </a:lnTo>
                  <a:lnTo>
                    <a:pt x="9" y="73"/>
                  </a:lnTo>
                  <a:lnTo>
                    <a:pt x="9" y="67"/>
                  </a:lnTo>
                  <a:lnTo>
                    <a:pt x="18" y="56"/>
                  </a:lnTo>
                  <a:lnTo>
                    <a:pt x="20" y="51"/>
                  </a:lnTo>
                  <a:lnTo>
                    <a:pt x="22" y="49"/>
                  </a:lnTo>
                  <a:lnTo>
                    <a:pt x="26" y="49"/>
                  </a:lnTo>
                  <a:lnTo>
                    <a:pt x="26" y="43"/>
                  </a:lnTo>
                  <a:lnTo>
                    <a:pt x="26" y="41"/>
                  </a:lnTo>
                  <a:lnTo>
                    <a:pt x="24" y="38"/>
                  </a:lnTo>
                  <a:lnTo>
                    <a:pt x="26" y="36"/>
                  </a:lnTo>
                  <a:lnTo>
                    <a:pt x="22" y="34"/>
                  </a:lnTo>
                  <a:lnTo>
                    <a:pt x="20" y="28"/>
                  </a:lnTo>
                  <a:lnTo>
                    <a:pt x="18" y="26"/>
                  </a:lnTo>
                  <a:lnTo>
                    <a:pt x="18" y="19"/>
                  </a:lnTo>
                  <a:lnTo>
                    <a:pt x="18" y="17"/>
                  </a:lnTo>
                  <a:lnTo>
                    <a:pt x="20" y="15"/>
                  </a:lnTo>
                  <a:lnTo>
                    <a:pt x="26" y="19"/>
                  </a:lnTo>
                  <a:lnTo>
                    <a:pt x="30" y="17"/>
                  </a:lnTo>
                  <a:lnTo>
                    <a:pt x="41" y="15"/>
                  </a:lnTo>
                  <a:lnTo>
                    <a:pt x="46" y="15"/>
                  </a:lnTo>
                  <a:lnTo>
                    <a:pt x="50" y="11"/>
                  </a:lnTo>
                  <a:lnTo>
                    <a:pt x="52" y="13"/>
                  </a:lnTo>
                  <a:lnTo>
                    <a:pt x="56" y="15"/>
                  </a:lnTo>
                  <a:lnTo>
                    <a:pt x="65" y="17"/>
                  </a:lnTo>
                  <a:lnTo>
                    <a:pt x="71" y="19"/>
                  </a:lnTo>
                  <a:lnTo>
                    <a:pt x="71" y="21"/>
                  </a:lnTo>
                  <a:lnTo>
                    <a:pt x="76" y="17"/>
                  </a:lnTo>
                  <a:lnTo>
                    <a:pt x="80" y="21"/>
                  </a:lnTo>
                  <a:lnTo>
                    <a:pt x="82" y="21"/>
                  </a:lnTo>
                  <a:lnTo>
                    <a:pt x="84" y="19"/>
                  </a:lnTo>
                  <a:lnTo>
                    <a:pt x="88" y="19"/>
                  </a:lnTo>
                  <a:lnTo>
                    <a:pt x="91" y="21"/>
                  </a:lnTo>
                  <a:lnTo>
                    <a:pt x="95" y="17"/>
                  </a:lnTo>
                  <a:lnTo>
                    <a:pt x="101" y="19"/>
                  </a:lnTo>
                  <a:lnTo>
                    <a:pt x="101" y="21"/>
                  </a:lnTo>
                  <a:lnTo>
                    <a:pt x="104" y="23"/>
                  </a:lnTo>
                  <a:lnTo>
                    <a:pt x="106" y="19"/>
                  </a:lnTo>
                  <a:lnTo>
                    <a:pt x="110" y="19"/>
                  </a:lnTo>
                  <a:lnTo>
                    <a:pt x="114" y="21"/>
                  </a:lnTo>
                  <a:lnTo>
                    <a:pt x="117" y="19"/>
                  </a:lnTo>
                  <a:lnTo>
                    <a:pt x="121" y="21"/>
                  </a:lnTo>
                  <a:lnTo>
                    <a:pt x="125" y="21"/>
                  </a:lnTo>
                  <a:lnTo>
                    <a:pt x="125" y="15"/>
                  </a:lnTo>
                  <a:lnTo>
                    <a:pt x="129" y="8"/>
                  </a:lnTo>
                  <a:lnTo>
                    <a:pt x="132" y="8"/>
                  </a:lnTo>
                  <a:lnTo>
                    <a:pt x="140" y="6"/>
                  </a:lnTo>
                  <a:lnTo>
                    <a:pt x="144" y="8"/>
                  </a:lnTo>
                  <a:lnTo>
                    <a:pt x="147" y="6"/>
                  </a:lnTo>
                  <a:lnTo>
                    <a:pt x="147" y="2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79">
              <a:extLst>
                <a:ext uri="{FF2B5EF4-FFF2-40B4-BE49-F238E27FC236}">
                  <a16:creationId xmlns:a16="http://schemas.microsoft.com/office/drawing/2014/main" id="{FAB8D1BB-486C-4EF4-927B-406A0E884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2345" y="7843182"/>
              <a:ext cx="729946" cy="802940"/>
            </a:xfrm>
            <a:custGeom>
              <a:avLst/>
              <a:gdLst>
                <a:gd name="T0" fmla="*/ 13 w 60"/>
                <a:gd name="T1" fmla="*/ 0 h 66"/>
                <a:gd name="T2" fmla="*/ 15 w 60"/>
                <a:gd name="T3" fmla="*/ 4 h 66"/>
                <a:gd name="T4" fmla="*/ 20 w 60"/>
                <a:gd name="T5" fmla="*/ 4 h 66"/>
                <a:gd name="T6" fmla="*/ 26 w 60"/>
                <a:gd name="T7" fmla="*/ 9 h 66"/>
                <a:gd name="T8" fmla="*/ 32 w 60"/>
                <a:gd name="T9" fmla="*/ 9 h 66"/>
                <a:gd name="T10" fmla="*/ 32 w 60"/>
                <a:gd name="T11" fmla="*/ 8 h 66"/>
                <a:gd name="T12" fmla="*/ 33 w 60"/>
                <a:gd name="T13" fmla="*/ 8 h 66"/>
                <a:gd name="T14" fmla="*/ 39 w 60"/>
                <a:gd name="T15" fmla="*/ 13 h 66"/>
                <a:gd name="T16" fmla="*/ 43 w 60"/>
                <a:gd name="T17" fmla="*/ 15 h 66"/>
                <a:gd name="T18" fmla="*/ 45 w 60"/>
                <a:gd name="T19" fmla="*/ 21 h 66"/>
                <a:gd name="T20" fmla="*/ 43 w 60"/>
                <a:gd name="T21" fmla="*/ 24 h 66"/>
                <a:gd name="T22" fmla="*/ 47 w 60"/>
                <a:gd name="T23" fmla="*/ 26 h 66"/>
                <a:gd name="T24" fmla="*/ 48 w 60"/>
                <a:gd name="T25" fmla="*/ 28 h 66"/>
                <a:gd name="T26" fmla="*/ 52 w 60"/>
                <a:gd name="T27" fmla="*/ 32 h 66"/>
                <a:gd name="T28" fmla="*/ 58 w 60"/>
                <a:gd name="T29" fmla="*/ 36 h 66"/>
                <a:gd name="T30" fmla="*/ 58 w 60"/>
                <a:gd name="T31" fmla="*/ 39 h 66"/>
                <a:gd name="T32" fmla="*/ 56 w 60"/>
                <a:gd name="T33" fmla="*/ 41 h 66"/>
                <a:gd name="T34" fmla="*/ 60 w 60"/>
                <a:gd name="T35" fmla="*/ 45 h 66"/>
                <a:gd name="T36" fmla="*/ 58 w 60"/>
                <a:gd name="T37" fmla="*/ 47 h 66"/>
                <a:gd name="T38" fmla="*/ 54 w 60"/>
                <a:gd name="T39" fmla="*/ 47 h 66"/>
                <a:gd name="T40" fmla="*/ 50 w 60"/>
                <a:gd name="T41" fmla="*/ 45 h 66"/>
                <a:gd name="T42" fmla="*/ 47 w 60"/>
                <a:gd name="T43" fmla="*/ 45 h 66"/>
                <a:gd name="T44" fmla="*/ 43 w 60"/>
                <a:gd name="T45" fmla="*/ 45 h 66"/>
                <a:gd name="T46" fmla="*/ 43 w 60"/>
                <a:gd name="T47" fmla="*/ 52 h 66"/>
                <a:gd name="T48" fmla="*/ 43 w 60"/>
                <a:gd name="T49" fmla="*/ 56 h 66"/>
                <a:gd name="T50" fmla="*/ 41 w 60"/>
                <a:gd name="T51" fmla="*/ 56 h 66"/>
                <a:gd name="T52" fmla="*/ 37 w 60"/>
                <a:gd name="T53" fmla="*/ 62 h 66"/>
                <a:gd name="T54" fmla="*/ 37 w 60"/>
                <a:gd name="T55" fmla="*/ 66 h 66"/>
                <a:gd name="T56" fmla="*/ 35 w 60"/>
                <a:gd name="T57" fmla="*/ 64 h 66"/>
                <a:gd name="T58" fmla="*/ 32 w 60"/>
                <a:gd name="T59" fmla="*/ 66 h 66"/>
                <a:gd name="T60" fmla="*/ 32 w 60"/>
                <a:gd name="T61" fmla="*/ 66 h 66"/>
                <a:gd name="T62" fmla="*/ 30 w 60"/>
                <a:gd name="T63" fmla="*/ 60 h 66"/>
                <a:gd name="T64" fmla="*/ 30 w 60"/>
                <a:gd name="T65" fmla="*/ 45 h 66"/>
                <a:gd name="T66" fmla="*/ 28 w 60"/>
                <a:gd name="T67" fmla="*/ 39 h 66"/>
                <a:gd name="T68" fmla="*/ 26 w 60"/>
                <a:gd name="T69" fmla="*/ 36 h 66"/>
                <a:gd name="T70" fmla="*/ 17 w 60"/>
                <a:gd name="T71" fmla="*/ 28 h 66"/>
                <a:gd name="T72" fmla="*/ 17 w 60"/>
                <a:gd name="T73" fmla="*/ 24 h 66"/>
                <a:gd name="T74" fmla="*/ 9 w 60"/>
                <a:gd name="T75" fmla="*/ 19 h 66"/>
                <a:gd name="T76" fmla="*/ 7 w 60"/>
                <a:gd name="T77" fmla="*/ 11 h 66"/>
                <a:gd name="T78" fmla="*/ 2 w 60"/>
                <a:gd name="T79" fmla="*/ 11 h 66"/>
                <a:gd name="T80" fmla="*/ 0 w 60"/>
                <a:gd name="T81" fmla="*/ 8 h 66"/>
                <a:gd name="T82" fmla="*/ 2 w 60"/>
                <a:gd name="T83" fmla="*/ 6 h 66"/>
                <a:gd name="T84" fmla="*/ 0 w 60"/>
                <a:gd name="T85" fmla="*/ 2 h 66"/>
                <a:gd name="T86" fmla="*/ 4 w 60"/>
                <a:gd name="T87" fmla="*/ 2 h 66"/>
                <a:gd name="T88" fmla="*/ 4 w 60"/>
                <a:gd name="T89" fmla="*/ 2 h 66"/>
                <a:gd name="T90" fmla="*/ 7 w 60"/>
                <a:gd name="T91" fmla="*/ 4 h 66"/>
                <a:gd name="T92" fmla="*/ 7 w 60"/>
                <a:gd name="T93" fmla="*/ 2 h 66"/>
                <a:gd name="T94" fmla="*/ 11 w 60"/>
                <a:gd name="T95" fmla="*/ 2 h 66"/>
                <a:gd name="T96" fmla="*/ 13 w 60"/>
                <a:gd name="T9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0" h="66">
                  <a:moveTo>
                    <a:pt x="13" y="0"/>
                  </a:moveTo>
                  <a:lnTo>
                    <a:pt x="15" y="4"/>
                  </a:lnTo>
                  <a:lnTo>
                    <a:pt x="20" y="4"/>
                  </a:lnTo>
                  <a:lnTo>
                    <a:pt x="26" y="9"/>
                  </a:lnTo>
                  <a:lnTo>
                    <a:pt x="32" y="9"/>
                  </a:lnTo>
                  <a:lnTo>
                    <a:pt x="32" y="8"/>
                  </a:lnTo>
                  <a:lnTo>
                    <a:pt x="33" y="8"/>
                  </a:lnTo>
                  <a:lnTo>
                    <a:pt x="39" y="13"/>
                  </a:lnTo>
                  <a:lnTo>
                    <a:pt x="43" y="15"/>
                  </a:lnTo>
                  <a:lnTo>
                    <a:pt x="45" y="21"/>
                  </a:lnTo>
                  <a:lnTo>
                    <a:pt x="43" y="24"/>
                  </a:lnTo>
                  <a:lnTo>
                    <a:pt x="47" y="26"/>
                  </a:lnTo>
                  <a:lnTo>
                    <a:pt x="48" y="28"/>
                  </a:lnTo>
                  <a:lnTo>
                    <a:pt x="52" y="32"/>
                  </a:lnTo>
                  <a:lnTo>
                    <a:pt x="58" y="36"/>
                  </a:lnTo>
                  <a:lnTo>
                    <a:pt x="58" y="39"/>
                  </a:lnTo>
                  <a:lnTo>
                    <a:pt x="56" y="41"/>
                  </a:lnTo>
                  <a:lnTo>
                    <a:pt x="60" y="45"/>
                  </a:lnTo>
                  <a:lnTo>
                    <a:pt x="58" y="47"/>
                  </a:lnTo>
                  <a:lnTo>
                    <a:pt x="54" y="47"/>
                  </a:lnTo>
                  <a:lnTo>
                    <a:pt x="50" y="45"/>
                  </a:lnTo>
                  <a:lnTo>
                    <a:pt x="47" y="45"/>
                  </a:lnTo>
                  <a:lnTo>
                    <a:pt x="43" y="45"/>
                  </a:lnTo>
                  <a:lnTo>
                    <a:pt x="43" y="52"/>
                  </a:lnTo>
                  <a:lnTo>
                    <a:pt x="43" y="56"/>
                  </a:lnTo>
                  <a:lnTo>
                    <a:pt x="41" y="56"/>
                  </a:lnTo>
                  <a:lnTo>
                    <a:pt x="37" y="62"/>
                  </a:lnTo>
                  <a:lnTo>
                    <a:pt x="37" y="66"/>
                  </a:lnTo>
                  <a:lnTo>
                    <a:pt x="35" y="64"/>
                  </a:lnTo>
                  <a:lnTo>
                    <a:pt x="32" y="66"/>
                  </a:lnTo>
                  <a:lnTo>
                    <a:pt x="32" y="66"/>
                  </a:lnTo>
                  <a:lnTo>
                    <a:pt x="30" y="60"/>
                  </a:lnTo>
                  <a:lnTo>
                    <a:pt x="30" y="45"/>
                  </a:lnTo>
                  <a:lnTo>
                    <a:pt x="28" y="39"/>
                  </a:lnTo>
                  <a:lnTo>
                    <a:pt x="26" y="36"/>
                  </a:lnTo>
                  <a:lnTo>
                    <a:pt x="17" y="28"/>
                  </a:lnTo>
                  <a:lnTo>
                    <a:pt x="17" y="24"/>
                  </a:lnTo>
                  <a:lnTo>
                    <a:pt x="9" y="19"/>
                  </a:lnTo>
                  <a:lnTo>
                    <a:pt x="7" y="11"/>
                  </a:lnTo>
                  <a:lnTo>
                    <a:pt x="2" y="11"/>
                  </a:lnTo>
                  <a:lnTo>
                    <a:pt x="0" y="8"/>
                  </a:lnTo>
                  <a:lnTo>
                    <a:pt x="2" y="6"/>
                  </a:lnTo>
                  <a:lnTo>
                    <a:pt x="0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7" y="4"/>
                  </a:lnTo>
                  <a:lnTo>
                    <a:pt x="7" y="2"/>
                  </a:lnTo>
                  <a:lnTo>
                    <a:pt x="11" y="2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82">
              <a:extLst>
                <a:ext uri="{FF2B5EF4-FFF2-40B4-BE49-F238E27FC236}">
                  <a16:creationId xmlns:a16="http://schemas.microsoft.com/office/drawing/2014/main" id="{D768DE63-D95D-4752-82CD-5619114CC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71814" y="7685032"/>
              <a:ext cx="1021924" cy="437968"/>
            </a:xfrm>
            <a:custGeom>
              <a:avLst/>
              <a:gdLst>
                <a:gd name="T0" fmla="*/ 66 w 84"/>
                <a:gd name="T1" fmla="*/ 0 h 36"/>
                <a:gd name="T2" fmla="*/ 69 w 84"/>
                <a:gd name="T3" fmla="*/ 0 h 36"/>
                <a:gd name="T4" fmla="*/ 71 w 84"/>
                <a:gd name="T5" fmla="*/ 0 h 36"/>
                <a:gd name="T6" fmla="*/ 77 w 84"/>
                <a:gd name="T7" fmla="*/ 0 h 36"/>
                <a:gd name="T8" fmla="*/ 84 w 84"/>
                <a:gd name="T9" fmla="*/ 4 h 36"/>
                <a:gd name="T10" fmla="*/ 84 w 84"/>
                <a:gd name="T11" fmla="*/ 4 h 36"/>
                <a:gd name="T12" fmla="*/ 80 w 84"/>
                <a:gd name="T13" fmla="*/ 11 h 36"/>
                <a:gd name="T14" fmla="*/ 80 w 84"/>
                <a:gd name="T15" fmla="*/ 17 h 36"/>
                <a:gd name="T16" fmla="*/ 75 w 84"/>
                <a:gd name="T17" fmla="*/ 21 h 36"/>
                <a:gd name="T18" fmla="*/ 71 w 84"/>
                <a:gd name="T19" fmla="*/ 19 h 36"/>
                <a:gd name="T20" fmla="*/ 64 w 84"/>
                <a:gd name="T21" fmla="*/ 19 h 36"/>
                <a:gd name="T22" fmla="*/ 60 w 84"/>
                <a:gd name="T23" fmla="*/ 19 h 36"/>
                <a:gd name="T24" fmla="*/ 54 w 84"/>
                <a:gd name="T25" fmla="*/ 19 h 36"/>
                <a:gd name="T26" fmla="*/ 51 w 84"/>
                <a:gd name="T27" fmla="*/ 24 h 36"/>
                <a:gd name="T28" fmla="*/ 49 w 84"/>
                <a:gd name="T29" fmla="*/ 26 h 36"/>
                <a:gd name="T30" fmla="*/ 47 w 84"/>
                <a:gd name="T31" fmla="*/ 30 h 36"/>
                <a:gd name="T32" fmla="*/ 43 w 84"/>
                <a:gd name="T33" fmla="*/ 24 h 36"/>
                <a:gd name="T34" fmla="*/ 37 w 84"/>
                <a:gd name="T35" fmla="*/ 28 h 36"/>
                <a:gd name="T36" fmla="*/ 32 w 84"/>
                <a:gd name="T37" fmla="*/ 30 h 36"/>
                <a:gd name="T38" fmla="*/ 32 w 84"/>
                <a:gd name="T39" fmla="*/ 34 h 36"/>
                <a:gd name="T40" fmla="*/ 23 w 84"/>
                <a:gd name="T41" fmla="*/ 34 h 36"/>
                <a:gd name="T42" fmla="*/ 17 w 84"/>
                <a:gd name="T43" fmla="*/ 36 h 36"/>
                <a:gd name="T44" fmla="*/ 11 w 84"/>
                <a:gd name="T45" fmla="*/ 36 h 36"/>
                <a:gd name="T46" fmla="*/ 0 w 84"/>
                <a:gd name="T47" fmla="*/ 28 h 36"/>
                <a:gd name="T48" fmla="*/ 0 w 84"/>
                <a:gd name="T49" fmla="*/ 21 h 36"/>
                <a:gd name="T50" fmla="*/ 0 w 84"/>
                <a:gd name="T51" fmla="*/ 17 h 36"/>
                <a:gd name="T52" fmla="*/ 0 w 84"/>
                <a:gd name="T53" fmla="*/ 17 h 36"/>
                <a:gd name="T54" fmla="*/ 4 w 84"/>
                <a:gd name="T55" fmla="*/ 13 h 36"/>
                <a:gd name="T56" fmla="*/ 8 w 84"/>
                <a:gd name="T57" fmla="*/ 13 h 36"/>
                <a:gd name="T58" fmla="*/ 9 w 84"/>
                <a:gd name="T59" fmla="*/ 15 h 36"/>
                <a:gd name="T60" fmla="*/ 17 w 84"/>
                <a:gd name="T61" fmla="*/ 13 h 36"/>
                <a:gd name="T62" fmla="*/ 23 w 84"/>
                <a:gd name="T63" fmla="*/ 11 h 36"/>
                <a:gd name="T64" fmla="*/ 28 w 84"/>
                <a:gd name="T65" fmla="*/ 8 h 36"/>
                <a:gd name="T66" fmla="*/ 32 w 84"/>
                <a:gd name="T67" fmla="*/ 6 h 36"/>
                <a:gd name="T68" fmla="*/ 36 w 84"/>
                <a:gd name="T69" fmla="*/ 4 h 36"/>
                <a:gd name="T70" fmla="*/ 43 w 84"/>
                <a:gd name="T71" fmla="*/ 4 h 36"/>
                <a:gd name="T72" fmla="*/ 43 w 84"/>
                <a:gd name="T73" fmla="*/ 4 h 36"/>
                <a:gd name="T74" fmla="*/ 43 w 84"/>
                <a:gd name="T75" fmla="*/ 4 h 36"/>
                <a:gd name="T76" fmla="*/ 47 w 84"/>
                <a:gd name="T77" fmla="*/ 4 h 36"/>
                <a:gd name="T78" fmla="*/ 49 w 84"/>
                <a:gd name="T79" fmla="*/ 2 h 36"/>
                <a:gd name="T80" fmla="*/ 52 w 84"/>
                <a:gd name="T81" fmla="*/ 0 h 36"/>
                <a:gd name="T82" fmla="*/ 54 w 84"/>
                <a:gd name="T83" fmla="*/ 0 h 36"/>
                <a:gd name="T84" fmla="*/ 58 w 84"/>
                <a:gd name="T85" fmla="*/ 0 h 36"/>
                <a:gd name="T86" fmla="*/ 62 w 84"/>
                <a:gd name="T87" fmla="*/ 2 h 36"/>
                <a:gd name="T88" fmla="*/ 64 w 84"/>
                <a:gd name="T89" fmla="*/ 0 h 36"/>
                <a:gd name="T90" fmla="*/ 66 w 84"/>
                <a:gd name="T9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4" h="36">
                  <a:moveTo>
                    <a:pt x="66" y="0"/>
                  </a:moveTo>
                  <a:lnTo>
                    <a:pt x="69" y="0"/>
                  </a:lnTo>
                  <a:lnTo>
                    <a:pt x="71" y="0"/>
                  </a:lnTo>
                  <a:lnTo>
                    <a:pt x="77" y="0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0" y="11"/>
                  </a:lnTo>
                  <a:lnTo>
                    <a:pt x="80" y="17"/>
                  </a:lnTo>
                  <a:lnTo>
                    <a:pt x="75" y="21"/>
                  </a:lnTo>
                  <a:lnTo>
                    <a:pt x="71" y="19"/>
                  </a:lnTo>
                  <a:lnTo>
                    <a:pt x="64" y="19"/>
                  </a:lnTo>
                  <a:lnTo>
                    <a:pt x="60" y="19"/>
                  </a:lnTo>
                  <a:lnTo>
                    <a:pt x="54" y="19"/>
                  </a:lnTo>
                  <a:lnTo>
                    <a:pt x="51" y="24"/>
                  </a:lnTo>
                  <a:lnTo>
                    <a:pt x="49" y="26"/>
                  </a:lnTo>
                  <a:lnTo>
                    <a:pt x="47" y="30"/>
                  </a:lnTo>
                  <a:lnTo>
                    <a:pt x="43" y="24"/>
                  </a:lnTo>
                  <a:lnTo>
                    <a:pt x="37" y="28"/>
                  </a:lnTo>
                  <a:lnTo>
                    <a:pt x="32" y="30"/>
                  </a:lnTo>
                  <a:lnTo>
                    <a:pt x="32" y="34"/>
                  </a:lnTo>
                  <a:lnTo>
                    <a:pt x="23" y="34"/>
                  </a:lnTo>
                  <a:lnTo>
                    <a:pt x="17" y="36"/>
                  </a:lnTo>
                  <a:lnTo>
                    <a:pt x="11" y="36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4" y="13"/>
                  </a:lnTo>
                  <a:lnTo>
                    <a:pt x="8" y="13"/>
                  </a:lnTo>
                  <a:lnTo>
                    <a:pt x="9" y="15"/>
                  </a:lnTo>
                  <a:lnTo>
                    <a:pt x="17" y="13"/>
                  </a:lnTo>
                  <a:lnTo>
                    <a:pt x="23" y="11"/>
                  </a:lnTo>
                  <a:lnTo>
                    <a:pt x="28" y="8"/>
                  </a:lnTo>
                  <a:lnTo>
                    <a:pt x="32" y="6"/>
                  </a:lnTo>
                  <a:lnTo>
                    <a:pt x="36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7" y="4"/>
                  </a:lnTo>
                  <a:lnTo>
                    <a:pt x="49" y="2"/>
                  </a:lnTo>
                  <a:lnTo>
                    <a:pt x="52" y="0"/>
                  </a:lnTo>
                  <a:lnTo>
                    <a:pt x="54" y="0"/>
                  </a:lnTo>
                  <a:lnTo>
                    <a:pt x="58" y="0"/>
                  </a:lnTo>
                  <a:lnTo>
                    <a:pt x="62" y="2"/>
                  </a:lnTo>
                  <a:lnTo>
                    <a:pt x="64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92">
              <a:extLst>
                <a:ext uri="{FF2B5EF4-FFF2-40B4-BE49-F238E27FC236}">
                  <a16:creationId xmlns:a16="http://schemas.microsoft.com/office/drawing/2014/main" id="{F41D0E25-6E1E-4001-A387-2604D0C4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63525" y="6230017"/>
              <a:ext cx="1885698" cy="1593719"/>
            </a:xfrm>
            <a:custGeom>
              <a:avLst/>
              <a:gdLst>
                <a:gd name="T0" fmla="*/ 63 w 155"/>
                <a:gd name="T1" fmla="*/ 2 h 131"/>
                <a:gd name="T2" fmla="*/ 69 w 155"/>
                <a:gd name="T3" fmla="*/ 5 h 131"/>
                <a:gd name="T4" fmla="*/ 63 w 155"/>
                <a:gd name="T5" fmla="*/ 4 h 131"/>
                <a:gd name="T6" fmla="*/ 63 w 155"/>
                <a:gd name="T7" fmla="*/ 11 h 131"/>
                <a:gd name="T8" fmla="*/ 76 w 155"/>
                <a:gd name="T9" fmla="*/ 9 h 131"/>
                <a:gd name="T10" fmla="*/ 82 w 155"/>
                <a:gd name="T11" fmla="*/ 5 h 131"/>
                <a:gd name="T12" fmla="*/ 73 w 155"/>
                <a:gd name="T13" fmla="*/ 13 h 131"/>
                <a:gd name="T14" fmla="*/ 78 w 155"/>
                <a:gd name="T15" fmla="*/ 13 h 131"/>
                <a:gd name="T16" fmla="*/ 86 w 155"/>
                <a:gd name="T17" fmla="*/ 7 h 131"/>
                <a:gd name="T18" fmla="*/ 130 w 155"/>
                <a:gd name="T19" fmla="*/ 7 h 131"/>
                <a:gd name="T20" fmla="*/ 136 w 155"/>
                <a:gd name="T21" fmla="*/ 9 h 131"/>
                <a:gd name="T22" fmla="*/ 138 w 155"/>
                <a:gd name="T23" fmla="*/ 20 h 131"/>
                <a:gd name="T24" fmla="*/ 144 w 155"/>
                <a:gd name="T25" fmla="*/ 34 h 131"/>
                <a:gd name="T26" fmla="*/ 145 w 155"/>
                <a:gd name="T27" fmla="*/ 41 h 131"/>
                <a:gd name="T28" fmla="*/ 149 w 155"/>
                <a:gd name="T29" fmla="*/ 52 h 131"/>
                <a:gd name="T30" fmla="*/ 142 w 155"/>
                <a:gd name="T31" fmla="*/ 58 h 131"/>
                <a:gd name="T32" fmla="*/ 147 w 155"/>
                <a:gd name="T33" fmla="*/ 69 h 131"/>
                <a:gd name="T34" fmla="*/ 147 w 155"/>
                <a:gd name="T35" fmla="*/ 80 h 131"/>
                <a:gd name="T36" fmla="*/ 151 w 155"/>
                <a:gd name="T37" fmla="*/ 88 h 131"/>
                <a:gd name="T38" fmla="*/ 153 w 155"/>
                <a:gd name="T39" fmla="*/ 92 h 131"/>
                <a:gd name="T40" fmla="*/ 155 w 155"/>
                <a:gd name="T41" fmla="*/ 97 h 131"/>
                <a:gd name="T42" fmla="*/ 151 w 155"/>
                <a:gd name="T43" fmla="*/ 103 h 131"/>
                <a:gd name="T44" fmla="*/ 147 w 155"/>
                <a:gd name="T45" fmla="*/ 110 h 131"/>
                <a:gd name="T46" fmla="*/ 138 w 155"/>
                <a:gd name="T47" fmla="*/ 127 h 131"/>
                <a:gd name="T48" fmla="*/ 134 w 155"/>
                <a:gd name="T49" fmla="*/ 131 h 131"/>
                <a:gd name="T50" fmla="*/ 121 w 155"/>
                <a:gd name="T51" fmla="*/ 127 h 131"/>
                <a:gd name="T52" fmla="*/ 116 w 155"/>
                <a:gd name="T53" fmla="*/ 127 h 131"/>
                <a:gd name="T54" fmla="*/ 112 w 155"/>
                <a:gd name="T55" fmla="*/ 129 h 131"/>
                <a:gd name="T56" fmla="*/ 104 w 155"/>
                <a:gd name="T57" fmla="*/ 127 h 131"/>
                <a:gd name="T58" fmla="*/ 99 w 155"/>
                <a:gd name="T59" fmla="*/ 129 h 131"/>
                <a:gd name="T60" fmla="*/ 93 w 155"/>
                <a:gd name="T61" fmla="*/ 131 h 131"/>
                <a:gd name="T62" fmla="*/ 93 w 155"/>
                <a:gd name="T63" fmla="*/ 127 h 131"/>
                <a:gd name="T64" fmla="*/ 86 w 155"/>
                <a:gd name="T65" fmla="*/ 123 h 131"/>
                <a:gd name="T66" fmla="*/ 80 w 155"/>
                <a:gd name="T67" fmla="*/ 125 h 131"/>
                <a:gd name="T68" fmla="*/ 67 w 155"/>
                <a:gd name="T69" fmla="*/ 112 h 131"/>
                <a:gd name="T70" fmla="*/ 56 w 155"/>
                <a:gd name="T71" fmla="*/ 112 h 131"/>
                <a:gd name="T72" fmla="*/ 54 w 155"/>
                <a:gd name="T73" fmla="*/ 106 h 131"/>
                <a:gd name="T74" fmla="*/ 41 w 155"/>
                <a:gd name="T75" fmla="*/ 103 h 131"/>
                <a:gd name="T76" fmla="*/ 43 w 155"/>
                <a:gd name="T77" fmla="*/ 108 h 131"/>
                <a:gd name="T78" fmla="*/ 39 w 155"/>
                <a:gd name="T79" fmla="*/ 110 h 131"/>
                <a:gd name="T80" fmla="*/ 37 w 155"/>
                <a:gd name="T81" fmla="*/ 106 h 131"/>
                <a:gd name="T82" fmla="*/ 33 w 155"/>
                <a:gd name="T83" fmla="*/ 103 h 131"/>
                <a:gd name="T84" fmla="*/ 33 w 155"/>
                <a:gd name="T85" fmla="*/ 97 h 131"/>
                <a:gd name="T86" fmla="*/ 28 w 155"/>
                <a:gd name="T87" fmla="*/ 95 h 131"/>
                <a:gd name="T88" fmla="*/ 20 w 155"/>
                <a:gd name="T89" fmla="*/ 92 h 131"/>
                <a:gd name="T90" fmla="*/ 16 w 155"/>
                <a:gd name="T91" fmla="*/ 92 h 131"/>
                <a:gd name="T92" fmla="*/ 13 w 155"/>
                <a:gd name="T93" fmla="*/ 92 h 131"/>
                <a:gd name="T94" fmla="*/ 15 w 155"/>
                <a:gd name="T95" fmla="*/ 80 h 131"/>
                <a:gd name="T96" fmla="*/ 11 w 155"/>
                <a:gd name="T97" fmla="*/ 77 h 131"/>
                <a:gd name="T98" fmla="*/ 9 w 155"/>
                <a:gd name="T99" fmla="*/ 67 h 131"/>
                <a:gd name="T100" fmla="*/ 7 w 155"/>
                <a:gd name="T101" fmla="*/ 62 h 131"/>
                <a:gd name="T102" fmla="*/ 5 w 155"/>
                <a:gd name="T103" fmla="*/ 54 h 131"/>
                <a:gd name="T104" fmla="*/ 0 w 155"/>
                <a:gd name="T105" fmla="*/ 47 h 131"/>
                <a:gd name="T106" fmla="*/ 5 w 155"/>
                <a:gd name="T107" fmla="*/ 39 h 131"/>
                <a:gd name="T108" fmla="*/ 5 w 155"/>
                <a:gd name="T109" fmla="*/ 32 h 131"/>
                <a:gd name="T110" fmla="*/ 5 w 155"/>
                <a:gd name="T111" fmla="*/ 28 h 131"/>
                <a:gd name="T112" fmla="*/ 9 w 155"/>
                <a:gd name="T113" fmla="*/ 20 h 131"/>
                <a:gd name="T114" fmla="*/ 22 w 155"/>
                <a:gd name="T115" fmla="*/ 15 h 131"/>
                <a:gd name="T116" fmla="*/ 28 w 155"/>
                <a:gd name="T117" fmla="*/ 13 h 131"/>
                <a:gd name="T118" fmla="*/ 35 w 155"/>
                <a:gd name="T119" fmla="*/ 9 h 131"/>
                <a:gd name="T120" fmla="*/ 43 w 155"/>
                <a:gd name="T121" fmla="*/ 4 h 131"/>
                <a:gd name="T122" fmla="*/ 56 w 155"/>
                <a:gd name="T12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5" h="131">
                  <a:moveTo>
                    <a:pt x="56" y="0"/>
                  </a:moveTo>
                  <a:lnTo>
                    <a:pt x="63" y="2"/>
                  </a:lnTo>
                  <a:lnTo>
                    <a:pt x="69" y="4"/>
                  </a:lnTo>
                  <a:lnTo>
                    <a:pt x="69" y="5"/>
                  </a:lnTo>
                  <a:lnTo>
                    <a:pt x="67" y="4"/>
                  </a:lnTo>
                  <a:lnTo>
                    <a:pt x="63" y="4"/>
                  </a:lnTo>
                  <a:lnTo>
                    <a:pt x="61" y="7"/>
                  </a:lnTo>
                  <a:lnTo>
                    <a:pt x="63" y="11"/>
                  </a:lnTo>
                  <a:lnTo>
                    <a:pt x="71" y="13"/>
                  </a:lnTo>
                  <a:lnTo>
                    <a:pt x="76" y="9"/>
                  </a:lnTo>
                  <a:lnTo>
                    <a:pt x="80" y="5"/>
                  </a:lnTo>
                  <a:lnTo>
                    <a:pt x="82" y="5"/>
                  </a:lnTo>
                  <a:lnTo>
                    <a:pt x="76" y="11"/>
                  </a:lnTo>
                  <a:lnTo>
                    <a:pt x="73" y="13"/>
                  </a:lnTo>
                  <a:lnTo>
                    <a:pt x="74" y="15"/>
                  </a:lnTo>
                  <a:lnTo>
                    <a:pt x="78" y="13"/>
                  </a:lnTo>
                  <a:lnTo>
                    <a:pt x="84" y="7"/>
                  </a:lnTo>
                  <a:lnTo>
                    <a:pt x="86" y="7"/>
                  </a:lnTo>
                  <a:lnTo>
                    <a:pt x="108" y="9"/>
                  </a:lnTo>
                  <a:lnTo>
                    <a:pt x="130" y="7"/>
                  </a:lnTo>
                  <a:lnTo>
                    <a:pt x="134" y="9"/>
                  </a:lnTo>
                  <a:lnTo>
                    <a:pt x="136" y="9"/>
                  </a:lnTo>
                  <a:lnTo>
                    <a:pt x="138" y="17"/>
                  </a:lnTo>
                  <a:lnTo>
                    <a:pt x="138" y="20"/>
                  </a:lnTo>
                  <a:lnTo>
                    <a:pt x="140" y="24"/>
                  </a:lnTo>
                  <a:lnTo>
                    <a:pt x="144" y="34"/>
                  </a:lnTo>
                  <a:lnTo>
                    <a:pt x="145" y="35"/>
                  </a:lnTo>
                  <a:lnTo>
                    <a:pt x="145" y="41"/>
                  </a:lnTo>
                  <a:lnTo>
                    <a:pt x="147" y="43"/>
                  </a:lnTo>
                  <a:lnTo>
                    <a:pt x="149" y="52"/>
                  </a:lnTo>
                  <a:lnTo>
                    <a:pt x="145" y="54"/>
                  </a:lnTo>
                  <a:lnTo>
                    <a:pt x="142" y="58"/>
                  </a:lnTo>
                  <a:lnTo>
                    <a:pt x="144" y="63"/>
                  </a:lnTo>
                  <a:lnTo>
                    <a:pt x="147" y="69"/>
                  </a:lnTo>
                  <a:lnTo>
                    <a:pt x="147" y="73"/>
                  </a:lnTo>
                  <a:lnTo>
                    <a:pt x="147" y="80"/>
                  </a:lnTo>
                  <a:lnTo>
                    <a:pt x="149" y="82"/>
                  </a:lnTo>
                  <a:lnTo>
                    <a:pt x="151" y="88"/>
                  </a:lnTo>
                  <a:lnTo>
                    <a:pt x="155" y="90"/>
                  </a:lnTo>
                  <a:lnTo>
                    <a:pt x="153" y="92"/>
                  </a:lnTo>
                  <a:lnTo>
                    <a:pt x="155" y="95"/>
                  </a:lnTo>
                  <a:lnTo>
                    <a:pt x="155" y="97"/>
                  </a:lnTo>
                  <a:lnTo>
                    <a:pt x="155" y="103"/>
                  </a:lnTo>
                  <a:lnTo>
                    <a:pt x="151" y="103"/>
                  </a:lnTo>
                  <a:lnTo>
                    <a:pt x="149" y="105"/>
                  </a:lnTo>
                  <a:lnTo>
                    <a:pt x="147" y="110"/>
                  </a:lnTo>
                  <a:lnTo>
                    <a:pt x="138" y="121"/>
                  </a:lnTo>
                  <a:lnTo>
                    <a:pt x="138" y="127"/>
                  </a:lnTo>
                  <a:lnTo>
                    <a:pt x="138" y="131"/>
                  </a:lnTo>
                  <a:lnTo>
                    <a:pt x="134" y="131"/>
                  </a:lnTo>
                  <a:lnTo>
                    <a:pt x="127" y="127"/>
                  </a:lnTo>
                  <a:lnTo>
                    <a:pt x="121" y="127"/>
                  </a:lnTo>
                  <a:lnTo>
                    <a:pt x="119" y="127"/>
                  </a:lnTo>
                  <a:lnTo>
                    <a:pt x="116" y="127"/>
                  </a:lnTo>
                  <a:lnTo>
                    <a:pt x="114" y="127"/>
                  </a:lnTo>
                  <a:lnTo>
                    <a:pt x="112" y="129"/>
                  </a:lnTo>
                  <a:lnTo>
                    <a:pt x="108" y="127"/>
                  </a:lnTo>
                  <a:lnTo>
                    <a:pt x="104" y="127"/>
                  </a:lnTo>
                  <a:lnTo>
                    <a:pt x="102" y="127"/>
                  </a:lnTo>
                  <a:lnTo>
                    <a:pt x="99" y="129"/>
                  </a:lnTo>
                  <a:lnTo>
                    <a:pt x="97" y="131"/>
                  </a:lnTo>
                  <a:lnTo>
                    <a:pt x="93" y="131"/>
                  </a:lnTo>
                  <a:lnTo>
                    <a:pt x="93" y="131"/>
                  </a:lnTo>
                  <a:lnTo>
                    <a:pt x="93" y="127"/>
                  </a:lnTo>
                  <a:lnTo>
                    <a:pt x="89" y="123"/>
                  </a:lnTo>
                  <a:lnTo>
                    <a:pt x="86" y="123"/>
                  </a:lnTo>
                  <a:lnTo>
                    <a:pt x="84" y="125"/>
                  </a:lnTo>
                  <a:lnTo>
                    <a:pt x="80" y="125"/>
                  </a:lnTo>
                  <a:lnTo>
                    <a:pt x="78" y="120"/>
                  </a:lnTo>
                  <a:lnTo>
                    <a:pt x="67" y="112"/>
                  </a:lnTo>
                  <a:lnTo>
                    <a:pt x="63" y="110"/>
                  </a:lnTo>
                  <a:lnTo>
                    <a:pt x="56" y="112"/>
                  </a:lnTo>
                  <a:lnTo>
                    <a:pt x="52" y="108"/>
                  </a:lnTo>
                  <a:lnTo>
                    <a:pt x="54" y="106"/>
                  </a:lnTo>
                  <a:lnTo>
                    <a:pt x="48" y="106"/>
                  </a:lnTo>
                  <a:lnTo>
                    <a:pt x="41" y="103"/>
                  </a:lnTo>
                  <a:lnTo>
                    <a:pt x="39" y="103"/>
                  </a:lnTo>
                  <a:lnTo>
                    <a:pt x="43" y="108"/>
                  </a:lnTo>
                  <a:lnTo>
                    <a:pt x="41" y="108"/>
                  </a:lnTo>
                  <a:lnTo>
                    <a:pt x="39" y="110"/>
                  </a:lnTo>
                  <a:lnTo>
                    <a:pt x="37" y="110"/>
                  </a:lnTo>
                  <a:lnTo>
                    <a:pt x="37" y="106"/>
                  </a:lnTo>
                  <a:lnTo>
                    <a:pt x="35" y="106"/>
                  </a:lnTo>
                  <a:lnTo>
                    <a:pt x="33" y="103"/>
                  </a:lnTo>
                  <a:lnTo>
                    <a:pt x="35" y="99"/>
                  </a:lnTo>
                  <a:lnTo>
                    <a:pt x="33" y="97"/>
                  </a:lnTo>
                  <a:lnTo>
                    <a:pt x="30" y="99"/>
                  </a:lnTo>
                  <a:lnTo>
                    <a:pt x="28" y="95"/>
                  </a:lnTo>
                  <a:lnTo>
                    <a:pt x="28" y="93"/>
                  </a:lnTo>
                  <a:lnTo>
                    <a:pt x="20" y="92"/>
                  </a:lnTo>
                  <a:lnTo>
                    <a:pt x="18" y="93"/>
                  </a:lnTo>
                  <a:lnTo>
                    <a:pt x="16" y="92"/>
                  </a:lnTo>
                  <a:lnTo>
                    <a:pt x="15" y="93"/>
                  </a:lnTo>
                  <a:lnTo>
                    <a:pt x="13" y="92"/>
                  </a:lnTo>
                  <a:lnTo>
                    <a:pt x="15" y="90"/>
                  </a:lnTo>
                  <a:lnTo>
                    <a:pt x="15" y="80"/>
                  </a:lnTo>
                  <a:lnTo>
                    <a:pt x="13" y="78"/>
                  </a:lnTo>
                  <a:lnTo>
                    <a:pt x="11" y="77"/>
                  </a:lnTo>
                  <a:lnTo>
                    <a:pt x="7" y="71"/>
                  </a:lnTo>
                  <a:lnTo>
                    <a:pt x="9" y="67"/>
                  </a:lnTo>
                  <a:lnTo>
                    <a:pt x="7" y="63"/>
                  </a:lnTo>
                  <a:lnTo>
                    <a:pt x="7" y="62"/>
                  </a:lnTo>
                  <a:lnTo>
                    <a:pt x="5" y="58"/>
                  </a:lnTo>
                  <a:lnTo>
                    <a:pt x="5" y="54"/>
                  </a:lnTo>
                  <a:lnTo>
                    <a:pt x="0" y="48"/>
                  </a:lnTo>
                  <a:lnTo>
                    <a:pt x="0" y="47"/>
                  </a:lnTo>
                  <a:lnTo>
                    <a:pt x="5" y="45"/>
                  </a:lnTo>
                  <a:lnTo>
                    <a:pt x="5" y="39"/>
                  </a:lnTo>
                  <a:lnTo>
                    <a:pt x="3" y="32"/>
                  </a:lnTo>
                  <a:lnTo>
                    <a:pt x="5" y="32"/>
                  </a:lnTo>
                  <a:lnTo>
                    <a:pt x="5" y="30"/>
                  </a:lnTo>
                  <a:lnTo>
                    <a:pt x="5" y="28"/>
                  </a:lnTo>
                  <a:lnTo>
                    <a:pt x="7" y="24"/>
                  </a:lnTo>
                  <a:lnTo>
                    <a:pt x="9" y="20"/>
                  </a:lnTo>
                  <a:lnTo>
                    <a:pt x="15" y="20"/>
                  </a:lnTo>
                  <a:lnTo>
                    <a:pt x="22" y="15"/>
                  </a:lnTo>
                  <a:lnTo>
                    <a:pt x="28" y="15"/>
                  </a:lnTo>
                  <a:lnTo>
                    <a:pt x="28" y="13"/>
                  </a:lnTo>
                  <a:lnTo>
                    <a:pt x="31" y="9"/>
                  </a:lnTo>
                  <a:lnTo>
                    <a:pt x="35" y="9"/>
                  </a:lnTo>
                  <a:lnTo>
                    <a:pt x="39" y="5"/>
                  </a:lnTo>
                  <a:lnTo>
                    <a:pt x="43" y="4"/>
                  </a:lnTo>
                  <a:lnTo>
                    <a:pt x="48" y="4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93">
              <a:extLst>
                <a:ext uri="{FF2B5EF4-FFF2-40B4-BE49-F238E27FC236}">
                  <a16:creationId xmlns:a16="http://schemas.microsoft.com/office/drawing/2014/main" id="{9A850CA6-443D-445D-BE89-02E7D0244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4219" y="7259225"/>
              <a:ext cx="1520725" cy="656953"/>
            </a:xfrm>
            <a:custGeom>
              <a:avLst/>
              <a:gdLst>
                <a:gd name="T0" fmla="*/ 45 w 125"/>
                <a:gd name="T1" fmla="*/ 0 h 54"/>
                <a:gd name="T2" fmla="*/ 47 w 125"/>
                <a:gd name="T3" fmla="*/ 1 h 54"/>
                <a:gd name="T4" fmla="*/ 50 w 125"/>
                <a:gd name="T5" fmla="*/ 1 h 54"/>
                <a:gd name="T6" fmla="*/ 60 w 125"/>
                <a:gd name="T7" fmla="*/ 1 h 54"/>
                <a:gd name="T8" fmla="*/ 62 w 125"/>
                <a:gd name="T9" fmla="*/ 7 h 54"/>
                <a:gd name="T10" fmla="*/ 67 w 125"/>
                <a:gd name="T11" fmla="*/ 7 h 54"/>
                <a:gd name="T12" fmla="*/ 67 w 125"/>
                <a:gd name="T13" fmla="*/ 14 h 54"/>
                <a:gd name="T14" fmla="*/ 69 w 125"/>
                <a:gd name="T15" fmla="*/ 18 h 54"/>
                <a:gd name="T16" fmla="*/ 73 w 125"/>
                <a:gd name="T17" fmla="*/ 16 h 54"/>
                <a:gd name="T18" fmla="*/ 71 w 125"/>
                <a:gd name="T19" fmla="*/ 11 h 54"/>
                <a:gd name="T20" fmla="*/ 80 w 125"/>
                <a:gd name="T21" fmla="*/ 14 h 54"/>
                <a:gd name="T22" fmla="*/ 84 w 125"/>
                <a:gd name="T23" fmla="*/ 16 h 54"/>
                <a:gd name="T24" fmla="*/ 95 w 125"/>
                <a:gd name="T25" fmla="*/ 18 h 54"/>
                <a:gd name="T26" fmla="*/ 110 w 125"/>
                <a:gd name="T27" fmla="*/ 28 h 54"/>
                <a:gd name="T28" fmla="*/ 116 w 125"/>
                <a:gd name="T29" fmla="*/ 33 h 54"/>
                <a:gd name="T30" fmla="*/ 121 w 125"/>
                <a:gd name="T31" fmla="*/ 31 h 54"/>
                <a:gd name="T32" fmla="*/ 125 w 125"/>
                <a:gd name="T33" fmla="*/ 39 h 54"/>
                <a:gd name="T34" fmla="*/ 114 w 125"/>
                <a:gd name="T35" fmla="*/ 41 h 54"/>
                <a:gd name="T36" fmla="*/ 105 w 125"/>
                <a:gd name="T37" fmla="*/ 46 h 54"/>
                <a:gd name="T38" fmla="*/ 91 w 125"/>
                <a:gd name="T39" fmla="*/ 50 h 54"/>
                <a:gd name="T40" fmla="*/ 86 w 125"/>
                <a:gd name="T41" fmla="*/ 48 h 54"/>
                <a:gd name="T42" fmla="*/ 75 w 125"/>
                <a:gd name="T43" fmla="*/ 50 h 54"/>
                <a:gd name="T44" fmla="*/ 67 w 125"/>
                <a:gd name="T45" fmla="*/ 48 h 54"/>
                <a:gd name="T46" fmla="*/ 58 w 125"/>
                <a:gd name="T47" fmla="*/ 44 h 54"/>
                <a:gd name="T48" fmla="*/ 48 w 125"/>
                <a:gd name="T49" fmla="*/ 44 h 54"/>
                <a:gd name="T50" fmla="*/ 47 w 125"/>
                <a:gd name="T51" fmla="*/ 48 h 54"/>
                <a:gd name="T52" fmla="*/ 41 w 125"/>
                <a:gd name="T53" fmla="*/ 52 h 54"/>
                <a:gd name="T54" fmla="*/ 32 w 125"/>
                <a:gd name="T55" fmla="*/ 48 h 54"/>
                <a:gd name="T56" fmla="*/ 28 w 125"/>
                <a:gd name="T57" fmla="*/ 48 h 54"/>
                <a:gd name="T58" fmla="*/ 19 w 125"/>
                <a:gd name="T59" fmla="*/ 37 h 54"/>
                <a:gd name="T60" fmla="*/ 9 w 125"/>
                <a:gd name="T61" fmla="*/ 31 h 54"/>
                <a:gd name="T62" fmla="*/ 9 w 125"/>
                <a:gd name="T63" fmla="*/ 26 h 54"/>
                <a:gd name="T64" fmla="*/ 0 w 125"/>
                <a:gd name="T65" fmla="*/ 16 h 54"/>
                <a:gd name="T66" fmla="*/ 2 w 125"/>
                <a:gd name="T67" fmla="*/ 13 h 54"/>
                <a:gd name="T68" fmla="*/ 7 w 125"/>
                <a:gd name="T69" fmla="*/ 16 h 54"/>
                <a:gd name="T70" fmla="*/ 15 w 125"/>
                <a:gd name="T71" fmla="*/ 11 h 54"/>
                <a:gd name="T72" fmla="*/ 22 w 125"/>
                <a:gd name="T73" fmla="*/ 7 h 54"/>
                <a:gd name="T74" fmla="*/ 30 w 125"/>
                <a:gd name="T75" fmla="*/ 3 h 54"/>
                <a:gd name="T76" fmla="*/ 35 w 125"/>
                <a:gd name="T77" fmla="*/ 3 h 54"/>
                <a:gd name="T78" fmla="*/ 41 w 125"/>
                <a:gd name="T79" fmla="*/ 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5" h="54">
                  <a:moveTo>
                    <a:pt x="43" y="0"/>
                  </a:moveTo>
                  <a:lnTo>
                    <a:pt x="45" y="0"/>
                  </a:lnTo>
                  <a:lnTo>
                    <a:pt x="45" y="0"/>
                  </a:lnTo>
                  <a:lnTo>
                    <a:pt x="47" y="1"/>
                  </a:lnTo>
                  <a:lnTo>
                    <a:pt x="48" y="0"/>
                  </a:lnTo>
                  <a:lnTo>
                    <a:pt x="50" y="1"/>
                  </a:lnTo>
                  <a:lnTo>
                    <a:pt x="52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2" y="7"/>
                  </a:lnTo>
                  <a:lnTo>
                    <a:pt x="65" y="5"/>
                  </a:lnTo>
                  <a:lnTo>
                    <a:pt x="67" y="7"/>
                  </a:lnTo>
                  <a:lnTo>
                    <a:pt x="65" y="11"/>
                  </a:lnTo>
                  <a:lnTo>
                    <a:pt x="67" y="14"/>
                  </a:lnTo>
                  <a:lnTo>
                    <a:pt x="69" y="14"/>
                  </a:lnTo>
                  <a:lnTo>
                    <a:pt x="69" y="18"/>
                  </a:lnTo>
                  <a:lnTo>
                    <a:pt x="71" y="18"/>
                  </a:lnTo>
                  <a:lnTo>
                    <a:pt x="73" y="16"/>
                  </a:lnTo>
                  <a:lnTo>
                    <a:pt x="75" y="16"/>
                  </a:lnTo>
                  <a:lnTo>
                    <a:pt x="71" y="11"/>
                  </a:lnTo>
                  <a:lnTo>
                    <a:pt x="73" y="11"/>
                  </a:lnTo>
                  <a:lnTo>
                    <a:pt x="80" y="14"/>
                  </a:lnTo>
                  <a:lnTo>
                    <a:pt x="86" y="14"/>
                  </a:lnTo>
                  <a:lnTo>
                    <a:pt x="84" y="16"/>
                  </a:lnTo>
                  <a:lnTo>
                    <a:pt x="88" y="20"/>
                  </a:lnTo>
                  <a:lnTo>
                    <a:pt x="95" y="18"/>
                  </a:lnTo>
                  <a:lnTo>
                    <a:pt x="99" y="20"/>
                  </a:lnTo>
                  <a:lnTo>
                    <a:pt x="110" y="28"/>
                  </a:lnTo>
                  <a:lnTo>
                    <a:pt x="112" y="33"/>
                  </a:lnTo>
                  <a:lnTo>
                    <a:pt x="116" y="33"/>
                  </a:lnTo>
                  <a:lnTo>
                    <a:pt x="118" y="31"/>
                  </a:lnTo>
                  <a:lnTo>
                    <a:pt x="121" y="31"/>
                  </a:lnTo>
                  <a:lnTo>
                    <a:pt x="125" y="35"/>
                  </a:lnTo>
                  <a:lnTo>
                    <a:pt x="125" y="39"/>
                  </a:lnTo>
                  <a:lnTo>
                    <a:pt x="118" y="39"/>
                  </a:lnTo>
                  <a:lnTo>
                    <a:pt x="114" y="41"/>
                  </a:lnTo>
                  <a:lnTo>
                    <a:pt x="110" y="43"/>
                  </a:lnTo>
                  <a:lnTo>
                    <a:pt x="105" y="46"/>
                  </a:lnTo>
                  <a:lnTo>
                    <a:pt x="99" y="48"/>
                  </a:lnTo>
                  <a:lnTo>
                    <a:pt x="91" y="50"/>
                  </a:lnTo>
                  <a:lnTo>
                    <a:pt x="90" y="48"/>
                  </a:lnTo>
                  <a:lnTo>
                    <a:pt x="86" y="48"/>
                  </a:lnTo>
                  <a:lnTo>
                    <a:pt x="82" y="52"/>
                  </a:lnTo>
                  <a:lnTo>
                    <a:pt x="75" y="50"/>
                  </a:lnTo>
                  <a:lnTo>
                    <a:pt x="73" y="48"/>
                  </a:lnTo>
                  <a:lnTo>
                    <a:pt x="67" y="48"/>
                  </a:lnTo>
                  <a:lnTo>
                    <a:pt x="63" y="48"/>
                  </a:lnTo>
                  <a:lnTo>
                    <a:pt x="58" y="44"/>
                  </a:lnTo>
                  <a:lnTo>
                    <a:pt x="52" y="44"/>
                  </a:lnTo>
                  <a:lnTo>
                    <a:pt x="48" y="44"/>
                  </a:lnTo>
                  <a:lnTo>
                    <a:pt x="48" y="46"/>
                  </a:lnTo>
                  <a:lnTo>
                    <a:pt x="47" y="48"/>
                  </a:lnTo>
                  <a:lnTo>
                    <a:pt x="47" y="50"/>
                  </a:lnTo>
                  <a:lnTo>
                    <a:pt x="41" y="52"/>
                  </a:lnTo>
                  <a:lnTo>
                    <a:pt x="39" y="54"/>
                  </a:lnTo>
                  <a:lnTo>
                    <a:pt x="32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2" y="41"/>
                  </a:lnTo>
                  <a:lnTo>
                    <a:pt x="19" y="37"/>
                  </a:lnTo>
                  <a:lnTo>
                    <a:pt x="13" y="33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9" y="26"/>
                  </a:lnTo>
                  <a:lnTo>
                    <a:pt x="5" y="20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7" y="16"/>
                  </a:lnTo>
                  <a:lnTo>
                    <a:pt x="13" y="11"/>
                  </a:lnTo>
                  <a:lnTo>
                    <a:pt x="15" y="11"/>
                  </a:lnTo>
                  <a:lnTo>
                    <a:pt x="19" y="7"/>
                  </a:lnTo>
                  <a:lnTo>
                    <a:pt x="22" y="7"/>
                  </a:lnTo>
                  <a:lnTo>
                    <a:pt x="24" y="3"/>
                  </a:lnTo>
                  <a:lnTo>
                    <a:pt x="30" y="3"/>
                  </a:lnTo>
                  <a:lnTo>
                    <a:pt x="32" y="5"/>
                  </a:lnTo>
                  <a:lnTo>
                    <a:pt x="35" y="3"/>
                  </a:lnTo>
                  <a:lnTo>
                    <a:pt x="35" y="0"/>
                  </a:lnTo>
                  <a:lnTo>
                    <a:pt x="41" y="1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95">
              <a:extLst>
                <a:ext uri="{FF2B5EF4-FFF2-40B4-BE49-F238E27FC236}">
                  <a16:creationId xmlns:a16="http://schemas.microsoft.com/office/drawing/2014/main" id="{8534A260-628D-4C4E-8B6D-046637599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63250" y="8073191"/>
              <a:ext cx="34616" cy="51922"/>
            </a:xfrm>
            <a:custGeom>
              <a:avLst/>
              <a:gdLst>
                <a:gd name="T0" fmla="*/ 0 w 4"/>
                <a:gd name="T1" fmla="*/ 0 h 6"/>
                <a:gd name="T2" fmla="*/ 4 w 4"/>
                <a:gd name="T3" fmla="*/ 2 h 6"/>
                <a:gd name="T4" fmla="*/ 2 w 4"/>
                <a:gd name="T5" fmla="*/ 6 h 6"/>
                <a:gd name="T6" fmla="*/ 2 w 4"/>
                <a:gd name="T7" fmla="*/ 6 h 6"/>
                <a:gd name="T8" fmla="*/ 0 w 4"/>
                <a:gd name="T9" fmla="*/ 4 h 6"/>
                <a:gd name="T10" fmla="*/ 0 w 4"/>
                <a:gd name="T11" fmla="*/ 0 h 6"/>
                <a:gd name="T12" fmla="*/ 0 w 4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4" y="2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96">
              <a:extLst>
                <a:ext uri="{FF2B5EF4-FFF2-40B4-BE49-F238E27FC236}">
                  <a16:creationId xmlns:a16="http://schemas.microsoft.com/office/drawing/2014/main" id="{61ED09F8-E3E0-4B47-ADDF-10D0940CA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61325" y="7977998"/>
              <a:ext cx="666350" cy="389428"/>
            </a:xfrm>
            <a:custGeom>
              <a:avLst/>
              <a:gdLst>
                <a:gd name="T0" fmla="*/ 45 w 77"/>
                <a:gd name="T1" fmla="*/ 3 h 45"/>
                <a:gd name="T2" fmla="*/ 49 w 77"/>
                <a:gd name="T3" fmla="*/ 3 h 45"/>
                <a:gd name="T4" fmla="*/ 56 w 77"/>
                <a:gd name="T5" fmla="*/ 7 h 45"/>
                <a:gd name="T6" fmla="*/ 58 w 77"/>
                <a:gd name="T7" fmla="*/ 11 h 45"/>
                <a:gd name="T8" fmla="*/ 60 w 77"/>
                <a:gd name="T9" fmla="*/ 17 h 45"/>
                <a:gd name="T10" fmla="*/ 66 w 77"/>
                <a:gd name="T11" fmla="*/ 15 h 45"/>
                <a:gd name="T12" fmla="*/ 71 w 77"/>
                <a:gd name="T13" fmla="*/ 17 h 45"/>
                <a:gd name="T14" fmla="*/ 77 w 77"/>
                <a:gd name="T15" fmla="*/ 18 h 45"/>
                <a:gd name="T16" fmla="*/ 75 w 77"/>
                <a:gd name="T17" fmla="*/ 28 h 45"/>
                <a:gd name="T18" fmla="*/ 68 w 77"/>
                <a:gd name="T19" fmla="*/ 35 h 45"/>
                <a:gd name="T20" fmla="*/ 62 w 77"/>
                <a:gd name="T21" fmla="*/ 33 h 45"/>
                <a:gd name="T22" fmla="*/ 54 w 77"/>
                <a:gd name="T23" fmla="*/ 37 h 45"/>
                <a:gd name="T24" fmla="*/ 49 w 77"/>
                <a:gd name="T25" fmla="*/ 39 h 45"/>
                <a:gd name="T26" fmla="*/ 43 w 77"/>
                <a:gd name="T27" fmla="*/ 33 h 45"/>
                <a:gd name="T28" fmla="*/ 34 w 77"/>
                <a:gd name="T29" fmla="*/ 41 h 45"/>
                <a:gd name="T30" fmla="*/ 23 w 77"/>
                <a:gd name="T31" fmla="*/ 45 h 45"/>
                <a:gd name="T32" fmla="*/ 19 w 77"/>
                <a:gd name="T33" fmla="*/ 39 h 45"/>
                <a:gd name="T34" fmla="*/ 15 w 77"/>
                <a:gd name="T35" fmla="*/ 33 h 45"/>
                <a:gd name="T36" fmla="*/ 10 w 77"/>
                <a:gd name="T37" fmla="*/ 30 h 45"/>
                <a:gd name="T38" fmla="*/ 8 w 77"/>
                <a:gd name="T39" fmla="*/ 37 h 45"/>
                <a:gd name="T40" fmla="*/ 0 w 77"/>
                <a:gd name="T41" fmla="*/ 37 h 45"/>
                <a:gd name="T42" fmla="*/ 2 w 77"/>
                <a:gd name="T43" fmla="*/ 33 h 45"/>
                <a:gd name="T44" fmla="*/ 4 w 77"/>
                <a:gd name="T45" fmla="*/ 31 h 45"/>
                <a:gd name="T46" fmla="*/ 10 w 77"/>
                <a:gd name="T47" fmla="*/ 18 h 45"/>
                <a:gd name="T48" fmla="*/ 15 w 77"/>
                <a:gd name="T49" fmla="*/ 15 h 45"/>
                <a:gd name="T50" fmla="*/ 17 w 77"/>
                <a:gd name="T51" fmla="*/ 9 h 45"/>
                <a:gd name="T52" fmla="*/ 15 w 77"/>
                <a:gd name="T53" fmla="*/ 5 h 45"/>
                <a:gd name="T54" fmla="*/ 21 w 77"/>
                <a:gd name="T55" fmla="*/ 7 h 45"/>
                <a:gd name="T56" fmla="*/ 30 w 77"/>
                <a:gd name="T57" fmla="*/ 5 h 45"/>
                <a:gd name="T58" fmla="*/ 36 w 77"/>
                <a:gd name="T59" fmla="*/ 5 h 45"/>
                <a:gd name="T60" fmla="*/ 41 w 77"/>
                <a:gd name="T61" fmla="*/ 3 h 45"/>
                <a:gd name="T62" fmla="*/ 43 w 77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7" h="45">
                  <a:moveTo>
                    <a:pt x="43" y="0"/>
                  </a:moveTo>
                  <a:lnTo>
                    <a:pt x="45" y="3"/>
                  </a:lnTo>
                  <a:lnTo>
                    <a:pt x="47" y="5"/>
                  </a:lnTo>
                  <a:lnTo>
                    <a:pt x="49" y="3"/>
                  </a:lnTo>
                  <a:lnTo>
                    <a:pt x="51" y="3"/>
                  </a:lnTo>
                  <a:lnTo>
                    <a:pt x="56" y="7"/>
                  </a:lnTo>
                  <a:lnTo>
                    <a:pt x="60" y="9"/>
                  </a:lnTo>
                  <a:lnTo>
                    <a:pt x="58" y="11"/>
                  </a:lnTo>
                  <a:lnTo>
                    <a:pt x="58" y="15"/>
                  </a:lnTo>
                  <a:lnTo>
                    <a:pt x="60" y="17"/>
                  </a:lnTo>
                  <a:lnTo>
                    <a:pt x="64" y="17"/>
                  </a:lnTo>
                  <a:lnTo>
                    <a:pt x="66" y="15"/>
                  </a:lnTo>
                  <a:lnTo>
                    <a:pt x="69" y="18"/>
                  </a:lnTo>
                  <a:lnTo>
                    <a:pt x="71" y="17"/>
                  </a:lnTo>
                  <a:lnTo>
                    <a:pt x="75" y="17"/>
                  </a:lnTo>
                  <a:lnTo>
                    <a:pt x="77" y="18"/>
                  </a:lnTo>
                  <a:lnTo>
                    <a:pt x="73" y="22"/>
                  </a:lnTo>
                  <a:lnTo>
                    <a:pt x="75" y="28"/>
                  </a:lnTo>
                  <a:lnTo>
                    <a:pt x="68" y="30"/>
                  </a:lnTo>
                  <a:lnTo>
                    <a:pt x="68" y="35"/>
                  </a:lnTo>
                  <a:lnTo>
                    <a:pt x="64" y="33"/>
                  </a:lnTo>
                  <a:lnTo>
                    <a:pt x="62" y="33"/>
                  </a:lnTo>
                  <a:lnTo>
                    <a:pt x="54" y="31"/>
                  </a:lnTo>
                  <a:lnTo>
                    <a:pt x="54" y="37"/>
                  </a:lnTo>
                  <a:lnTo>
                    <a:pt x="51" y="43"/>
                  </a:lnTo>
                  <a:lnTo>
                    <a:pt x="49" y="39"/>
                  </a:lnTo>
                  <a:lnTo>
                    <a:pt x="43" y="37"/>
                  </a:lnTo>
                  <a:lnTo>
                    <a:pt x="43" y="33"/>
                  </a:lnTo>
                  <a:lnTo>
                    <a:pt x="39" y="30"/>
                  </a:lnTo>
                  <a:lnTo>
                    <a:pt x="34" y="41"/>
                  </a:lnTo>
                  <a:lnTo>
                    <a:pt x="30" y="39"/>
                  </a:lnTo>
                  <a:lnTo>
                    <a:pt x="23" y="45"/>
                  </a:lnTo>
                  <a:lnTo>
                    <a:pt x="19" y="43"/>
                  </a:lnTo>
                  <a:lnTo>
                    <a:pt x="19" y="39"/>
                  </a:lnTo>
                  <a:lnTo>
                    <a:pt x="17" y="37"/>
                  </a:lnTo>
                  <a:lnTo>
                    <a:pt x="15" y="33"/>
                  </a:lnTo>
                  <a:lnTo>
                    <a:pt x="13" y="31"/>
                  </a:lnTo>
                  <a:lnTo>
                    <a:pt x="10" y="30"/>
                  </a:lnTo>
                  <a:lnTo>
                    <a:pt x="6" y="33"/>
                  </a:lnTo>
                  <a:lnTo>
                    <a:pt x="8" y="37"/>
                  </a:lnTo>
                  <a:lnTo>
                    <a:pt x="4" y="39"/>
                  </a:lnTo>
                  <a:lnTo>
                    <a:pt x="0" y="37"/>
                  </a:lnTo>
                  <a:lnTo>
                    <a:pt x="0" y="35"/>
                  </a:lnTo>
                  <a:lnTo>
                    <a:pt x="2" y="33"/>
                  </a:lnTo>
                  <a:lnTo>
                    <a:pt x="4" y="35"/>
                  </a:lnTo>
                  <a:lnTo>
                    <a:pt x="4" y="31"/>
                  </a:lnTo>
                  <a:lnTo>
                    <a:pt x="4" y="26"/>
                  </a:lnTo>
                  <a:lnTo>
                    <a:pt x="10" y="18"/>
                  </a:lnTo>
                  <a:lnTo>
                    <a:pt x="11" y="18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17" y="9"/>
                  </a:lnTo>
                  <a:lnTo>
                    <a:pt x="13" y="7"/>
                  </a:lnTo>
                  <a:lnTo>
                    <a:pt x="15" y="5"/>
                  </a:lnTo>
                  <a:lnTo>
                    <a:pt x="21" y="5"/>
                  </a:lnTo>
                  <a:lnTo>
                    <a:pt x="21" y="7"/>
                  </a:lnTo>
                  <a:lnTo>
                    <a:pt x="25" y="7"/>
                  </a:lnTo>
                  <a:lnTo>
                    <a:pt x="30" y="5"/>
                  </a:lnTo>
                  <a:lnTo>
                    <a:pt x="32" y="5"/>
                  </a:lnTo>
                  <a:lnTo>
                    <a:pt x="36" y="5"/>
                  </a:lnTo>
                  <a:lnTo>
                    <a:pt x="39" y="5"/>
                  </a:lnTo>
                  <a:lnTo>
                    <a:pt x="41" y="3"/>
                  </a:lnTo>
                  <a:lnTo>
                    <a:pt x="39" y="2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103">
              <a:extLst>
                <a:ext uri="{FF2B5EF4-FFF2-40B4-BE49-F238E27FC236}">
                  <a16:creationId xmlns:a16="http://schemas.microsoft.com/office/drawing/2014/main" id="{BFAA278A-1D49-401B-A153-E22C3F685C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185363" y="7380879"/>
              <a:ext cx="1912506" cy="1774046"/>
            </a:xfrm>
            <a:custGeom>
              <a:avLst/>
              <a:gdLst>
                <a:gd name="T0" fmla="*/ 221 w 221"/>
                <a:gd name="T1" fmla="*/ 185 h 205"/>
                <a:gd name="T2" fmla="*/ 208 w 221"/>
                <a:gd name="T3" fmla="*/ 201 h 205"/>
                <a:gd name="T4" fmla="*/ 208 w 221"/>
                <a:gd name="T5" fmla="*/ 198 h 205"/>
                <a:gd name="T6" fmla="*/ 206 w 221"/>
                <a:gd name="T7" fmla="*/ 190 h 205"/>
                <a:gd name="T8" fmla="*/ 204 w 221"/>
                <a:gd name="T9" fmla="*/ 183 h 205"/>
                <a:gd name="T10" fmla="*/ 217 w 221"/>
                <a:gd name="T11" fmla="*/ 177 h 205"/>
                <a:gd name="T12" fmla="*/ 114 w 221"/>
                <a:gd name="T13" fmla="*/ 1 h 205"/>
                <a:gd name="T14" fmla="*/ 127 w 221"/>
                <a:gd name="T15" fmla="*/ 14 h 205"/>
                <a:gd name="T16" fmla="*/ 137 w 221"/>
                <a:gd name="T17" fmla="*/ 22 h 205"/>
                <a:gd name="T18" fmla="*/ 150 w 221"/>
                <a:gd name="T19" fmla="*/ 29 h 205"/>
                <a:gd name="T20" fmla="*/ 163 w 221"/>
                <a:gd name="T21" fmla="*/ 35 h 205"/>
                <a:gd name="T22" fmla="*/ 174 w 221"/>
                <a:gd name="T23" fmla="*/ 41 h 205"/>
                <a:gd name="T24" fmla="*/ 189 w 221"/>
                <a:gd name="T25" fmla="*/ 43 h 205"/>
                <a:gd name="T26" fmla="*/ 185 w 221"/>
                <a:gd name="T27" fmla="*/ 59 h 205"/>
                <a:gd name="T28" fmla="*/ 184 w 221"/>
                <a:gd name="T29" fmla="*/ 76 h 205"/>
                <a:gd name="T30" fmla="*/ 176 w 221"/>
                <a:gd name="T31" fmla="*/ 78 h 205"/>
                <a:gd name="T32" fmla="*/ 163 w 221"/>
                <a:gd name="T33" fmla="*/ 95 h 205"/>
                <a:gd name="T34" fmla="*/ 159 w 221"/>
                <a:gd name="T35" fmla="*/ 106 h 205"/>
                <a:gd name="T36" fmla="*/ 172 w 221"/>
                <a:gd name="T37" fmla="*/ 100 h 205"/>
                <a:gd name="T38" fmla="*/ 178 w 221"/>
                <a:gd name="T39" fmla="*/ 112 h 205"/>
                <a:gd name="T40" fmla="*/ 176 w 221"/>
                <a:gd name="T41" fmla="*/ 127 h 205"/>
                <a:gd name="T42" fmla="*/ 189 w 221"/>
                <a:gd name="T43" fmla="*/ 145 h 205"/>
                <a:gd name="T44" fmla="*/ 172 w 221"/>
                <a:gd name="T45" fmla="*/ 166 h 205"/>
                <a:gd name="T46" fmla="*/ 150 w 221"/>
                <a:gd name="T47" fmla="*/ 162 h 205"/>
                <a:gd name="T48" fmla="*/ 135 w 221"/>
                <a:gd name="T49" fmla="*/ 160 h 205"/>
                <a:gd name="T50" fmla="*/ 120 w 221"/>
                <a:gd name="T51" fmla="*/ 172 h 205"/>
                <a:gd name="T52" fmla="*/ 112 w 221"/>
                <a:gd name="T53" fmla="*/ 181 h 205"/>
                <a:gd name="T54" fmla="*/ 84 w 221"/>
                <a:gd name="T55" fmla="*/ 177 h 205"/>
                <a:gd name="T56" fmla="*/ 68 w 221"/>
                <a:gd name="T57" fmla="*/ 177 h 205"/>
                <a:gd name="T58" fmla="*/ 53 w 221"/>
                <a:gd name="T59" fmla="*/ 166 h 205"/>
                <a:gd name="T60" fmla="*/ 55 w 221"/>
                <a:gd name="T61" fmla="*/ 151 h 205"/>
                <a:gd name="T62" fmla="*/ 56 w 221"/>
                <a:gd name="T63" fmla="*/ 121 h 205"/>
                <a:gd name="T64" fmla="*/ 62 w 221"/>
                <a:gd name="T65" fmla="*/ 119 h 205"/>
                <a:gd name="T66" fmla="*/ 58 w 221"/>
                <a:gd name="T67" fmla="*/ 108 h 205"/>
                <a:gd name="T68" fmla="*/ 43 w 221"/>
                <a:gd name="T69" fmla="*/ 95 h 205"/>
                <a:gd name="T70" fmla="*/ 40 w 221"/>
                <a:gd name="T71" fmla="*/ 86 h 205"/>
                <a:gd name="T72" fmla="*/ 41 w 221"/>
                <a:gd name="T73" fmla="*/ 82 h 205"/>
                <a:gd name="T74" fmla="*/ 34 w 221"/>
                <a:gd name="T75" fmla="*/ 76 h 205"/>
                <a:gd name="T76" fmla="*/ 26 w 221"/>
                <a:gd name="T77" fmla="*/ 76 h 205"/>
                <a:gd name="T78" fmla="*/ 13 w 221"/>
                <a:gd name="T79" fmla="*/ 71 h 205"/>
                <a:gd name="T80" fmla="*/ 2 w 221"/>
                <a:gd name="T81" fmla="*/ 67 h 205"/>
                <a:gd name="T82" fmla="*/ 6 w 221"/>
                <a:gd name="T83" fmla="*/ 59 h 205"/>
                <a:gd name="T84" fmla="*/ 8 w 221"/>
                <a:gd name="T85" fmla="*/ 59 h 205"/>
                <a:gd name="T86" fmla="*/ 8 w 221"/>
                <a:gd name="T87" fmla="*/ 54 h 205"/>
                <a:gd name="T88" fmla="*/ 19 w 221"/>
                <a:gd name="T89" fmla="*/ 52 h 205"/>
                <a:gd name="T90" fmla="*/ 38 w 221"/>
                <a:gd name="T91" fmla="*/ 52 h 205"/>
                <a:gd name="T92" fmla="*/ 53 w 221"/>
                <a:gd name="T93" fmla="*/ 52 h 205"/>
                <a:gd name="T94" fmla="*/ 51 w 221"/>
                <a:gd name="T95" fmla="*/ 41 h 205"/>
                <a:gd name="T96" fmla="*/ 51 w 221"/>
                <a:gd name="T97" fmla="*/ 31 h 205"/>
                <a:gd name="T98" fmla="*/ 58 w 221"/>
                <a:gd name="T99" fmla="*/ 37 h 205"/>
                <a:gd name="T100" fmla="*/ 79 w 221"/>
                <a:gd name="T101" fmla="*/ 35 h 205"/>
                <a:gd name="T102" fmla="*/ 86 w 221"/>
                <a:gd name="T103" fmla="*/ 26 h 205"/>
                <a:gd name="T104" fmla="*/ 99 w 221"/>
                <a:gd name="T105" fmla="*/ 11 h 205"/>
                <a:gd name="T106" fmla="*/ 112 w 221"/>
                <a:gd name="T107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05">
                  <a:moveTo>
                    <a:pt x="217" y="170"/>
                  </a:moveTo>
                  <a:lnTo>
                    <a:pt x="219" y="170"/>
                  </a:lnTo>
                  <a:lnTo>
                    <a:pt x="219" y="173"/>
                  </a:lnTo>
                  <a:lnTo>
                    <a:pt x="219" y="179"/>
                  </a:lnTo>
                  <a:lnTo>
                    <a:pt x="221" y="185"/>
                  </a:lnTo>
                  <a:lnTo>
                    <a:pt x="219" y="194"/>
                  </a:lnTo>
                  <a:lnTo>
                    <a:pt x="219" y="198"/>
                  </a:lnTo>
                  <a:lnTo>
                    <a:pt x="217" y="203"/>
                  </a:lnTo>
                  <a:lnTo>
                    <a:pt x="213" y="205"/>
                  </a:lnTo>
                  <a:lnTo>
                    <a:pt x="208" y="201"/>
                  </a:lnTo>
                  <a:lnTo>
                    <a:pt x="208" y="201"/>
                  </a:lnTo>
                  <a:lnTo>
                    <a:pt x="210" y="200"/>
                  </a:lnTo>
                  <a:lnTo>
                    <a:pt x="210" y="200"/>
                  </a:lnTo>
                  <a:lnTo>
                    <a:pt x="210" y="198"/>
                  </a:lnTo>
                  <a:lnTo>
                    <a:pt x="208" y="198"/>
                  </a:lnTo>
                  <a:lnTo>
                    <a:pt x="208" y="196"/>
                  </a:lnTo>
                  <a:lnTo>
                    <a:pt x="206" y="194"/>
                  </a:lnTo>
                  <a:lnTo>
                    <a:pt x="204" y="192"/>
                  </a:lnTo>
                  <a:lnTo>
                    <a:pt x="206" y="192"/>
                  </a:lnTo>
                  <a:lnTo>
                    <a:pt x="206" y="190"/>
                  </a:lnTo>
                  <a:lnTo>
                    <a:pt x="204" y="188"/>
                  </a:lnTo>
                  <a:lnTo>
                    <a:pt x="202" y="187"/>
                  </a:lnTo>
                  <a:lnTo>
                    <a:pt x="204" y="187"/>
                  </a:lnTo>
                  <a:lnTo>
                    <a:pt x="206" y="185"/>
                  </a:lnTo>
                  <a:lnTo>
                    <a:pt x="204" y="183"/>
                  </a:lnTo>
                  <a:lnTo>
                    <a:pt x="206" y="179"/>
                  </a:lnTo>
                  <a:lnTo>
                    <a:pt x="212" y="177"/>
                  </a:lnTo>
                  <a:lnTo>
                    <a:pt x="213" y="175"/>
                  </a:lnTo>
                  <a:lnTo>
                    <a:pt x="215" y="177"/>
                  </a:lnTo>
                  <a:lnTo>
                    <a:pt x="217" y="177"/>
                  </a:lnTo>
                  <a:lnTo>
                    <a:pt x="217" y="175"/>
                  </a:lnTo>
                  <a:lnTo>
                    <a:pt x="215" y="172"/>
                  </a:lnTo>
                  <a:lnTo>
                    <a:pt x="217" y="170"/>
                  </a:lnTo>
                  <a:close/>
                  <a:moveTo>
                    <a:pt x="112" y="0"/>
                  </a:moveTo>
                  <a:lnTo>
                    <a:pt x="114" y="1"/>
                  </a:lnTo>
                  <a:lnTo>
                    <a:pt x="116" y="7"/>
                  </a:lnTo>
                  <a:lnTo>
                    <a:pt x="120" y="9"/>
                  </a:lnTo>
                  <a:lnTo>
                    <a:pt x="120" y="11"/>
                  </a:lnTo>
                  <a:lnTo>
                    <a:pt x="126" y="14"/>
                  </a:lnTo>
                  <a:lnTo>
                    <a:pt x="127" y="14"/>
                  </a:lnTo>
                  <a:lnTo>
                    <a:pt x="129" y="16"/>
                  </a:lnTo>
                  <a:lnTo>
                    <a:pt x="131" y="18"/>
                  </a:lnTo>
                  <a:lnTo>
                    <a:pt x="131" y="22"/>
                  </a:lnTo>
                  <a:lnTo>
                    <a:pt x="135" y="24"/>
                  </a:lnTo>
                  <a:lnTo>
                    <a:pt x="137" y="22"/>
                  </a:lnTo>
                  <a:lnTo>
                    <a:pt x="139" y="22"/>
                  </a:lnTo>
                  <a:lnTo>
                    <a:pt x="141" y="24"/>
                  </a:lnTo>
                  <a:lnTo>
                    <a:pt x="142" y="26"/>
                  </a:lnTo>
                  <a:lnTo>
                    <a:pt x="146" y="29"/>
                  </a:lnTo>
                  <a:lnTo>
                    <a:pt x="150" y="29"/>
                  </a:lnTo>
                  <a:lnTo>
                    <a:pt x="154" y="33"/>
                  </a:lnTo>
                  <a:lnTo>
                    <a:pt x="154" y="31"/>
                  </a:lnTo>
                  <a:lnTo>
                    <a:pt x="157" y="31"/>
                  </a:lnTo>
                  <a:lnTo>
                    <a:pt x="159" y="35"/>
                  </a:lnTo>
                  <a:lnTo>
                    <a:pt x="163" y="35"/>
                  </a:lnTo>
                  <a:lnTo>
                    <a:pt x="165" y="35"/>
                  </a:lnTo>
                  <a:lnTo>
                    <a:pt x="169" y="37"/>
                  </a:lnTo>
                  <a:lnTo>
                    <a:pt x="169" y="39"/>
                  </a:lnTo>
                  <a:lnTo>
                    <a:pt x="172" y="43"/>
                  </a:lnTo>
                  <a:lnTo>
                    <a:pt x="174" y="41"/>
                  </a:lnTo>
                  <a:lnTo>
                    <a:pt x="178" y="41"/>
                  </a:lnTo>
                  <a:lnTo>
                    <a:pt x="180" y="43"/>
                  </a:lnTo>
                  <a:lnTo>
                    <a:pt x="184" y="41"/>
                  </a:lnTo>
                  <a:lnTo>
                    <a:pt x="187" y="43"/>
                  </a:lnTo>
                  <a:lnTo>
                    <a:pt x="189" y="43"/>
                  </a:lnTo>
                  <a:lnTo>
                    <a:pt x="193" y="44"/>
                  </a:lnTo>
                  <a:lnTo>
                    <a:pt x="189" y="48"/>
                  </a:lnTo>
                  <a:lnTo>
                    <a:pt x="187" y="54"/>
                  </a:lnTo>
                  <a:lnTo>
                    <a:pt x="187" y="56"/>
                  </a:lnTo>
                  <a:lnTo>
                    <a:pt x="185" y="59"/>
                  </a:lnTo>
                  <a:lnTo>
                    <a:pt x="184" y="65"/>
                  </a:lnTo>
                  <a:lnTo>
                    <a:pt x="184" y="69"/>
                  </a:lnTo>
                  <a:lnTo>
                    <a:pt x="187" y="71"/>
                  </a:lnTo>
                  <a:lnTo>
                    <a:pt x="189" y="74"/>
                  </a:lnTo>
                  <a:lnTo>
                    <a:pt x="184" y="76"/>
                  </a:lnTo>
                  <a:lnTo>
                    <a:pt x="180" y="76"/>
                  </a:lnTo>
                  <a:lnTo>
                    <a:pt x="180" y="74"/>
                  </a:lnTo>
                  <a:lnTo>
                    <a:pt x="174" y="74"/>
                  </a:lnTo>
                  <a:lnTo>
                    <a:pt x="172" y="76"/>
                  </a:lnTo>
                  <a:lnTo>
                    <a:pt x="176" y="78"/>
                  </a:lnTo>
                  <a:lnTo>
                    <a:pt x="176" y="82"/>
                  </a:lnTo>
                  <a:lnTo>
                    <a:pt x="174" y="84"/>
                  </a:lnTo>
                  <a:lnTo>
                    <a:pt x="170" y="87"/>
                  </a:lnTo>
                  <a:lnTo>
                    <a:pt x="169" y="87"/>
                  </a:lnTo>
                  <a:lnTo>
                    <a:pt x="163" y="95"/>
                  </a:lnTo>
                  <a:lnTo>
                    <a:pt x="163" y="100"/>
                  </a:lnTo>
                  <a:lnTo>
                    <a:pt x="163" y="104"/>
                  </a:lnTo>
                  <a:lnTo>
                    <a:pt x="161" y="102"/>
                  </a:lnTo>
                  <a:lnTo>
                    <a:pt x="159" y="104"/>
                  </a:lnTo>
                  <a:lnTo>
                    <a:pt x="159" y="106"/>
                  </a:lnTo>
                  <a:lnTo>
                    <a:pt x="163" y="108"/>
                  </a:lnTo>
                  <a:lnTo>
                    <a:pt x="167" y="106"/>
                  </a:lnTo>
                  <a:lnTo>
                    <a:pt x="165" y="102"/>
                  </a:lnTo>
                  <a:lnTo>
                    <a:pt x="169" y="99"/>
                  </a:lnTo>
                  <a:lnTo>
                    <a:pt x="172" y="100"/>
                  </a:lnTo>
                  <a:lnTo>
                    <a:pt x="174" y="102"/>
                  </a:lnTo>
                  <a:lnTo>
                    <a:pt x="176" y="106"/>
                  </a:lnTo>
                  <a:lnTo>
                    <a:pt x="178" y="108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176" y="114"/>
                  </a:lnTo>
                  <a:lnTo>
                    <a:pt x="178" y="117"/>
                  </a:lnTo>
                  <a:lnTo>
                    <a:pt x="180" y="119"/>
                  </a:lnTo>
                  <a:lnTo>
                    <a:pt x="180" y="125"/>
                  </a:lnTo>
                  <a:lnTo>
                    <a:pt x="176" y="127"/>
                  </a:lnTo>
                  <a:lnTo>
                    <a:pt x="172" y="129"/>
                  </a:lnTo>
                  <a:lnTo>
                    <a:pt x="178" y="134"/>
                  </a:lnTo>
                  <a:lnTo>
                    <a:pt x="178" y="142"/>
                  </a:lnTo>
                  <a:lnTo>
                    <a:pt x="184" y="145"/>
                  </a:lnTo>
                  <a:lnTo>
                    <a:pt x="189" y="145"/>
                  </a:lnTo>
                  <a:lnTo>
                    <a:pt x="185" y="151"/>
                  </a:lnTo>
                  <a:lnTo>
                    <a:pt x="187" y="155"/>
                  </a:lnTo>
                  <a:lnTo>
                    <a:pt x="187" y="155"/>
                  </a:lnTo>
                  <a:lnTo>
                    <a:pt x="176" y="162"/>
                  </a:lnTo>
                  <a:lnTo>
                    <a:pt x="172" y="166"/>
                  </a:lnTo>
                  <a:lnTo>
                    <a:pt x="174" y="168"/>
                  </a:lnTo>
                  <a:lnTo>
                    <a:pt x="170" y="170"/>
                  </a:lnTo>
                  <a:lnTo>
                    <a:pt x="163" y="170"/>
                  </a:lnTo>
                  <a:lnTo>
                    <a:pt x="161" y="168"/>
                  </a:lnTo>
                  <a:lnTo>
                    <a:pt x="150" y="162"/>
                  </a:lnTo>
                  <a:lnTo>
                    <a:pt x="146" y="162"/>
                  </a:lnTo>
                  <a:lnTo>
                    <a:pt x="144" y="164"/>
                  </a:lnTo>
                  <a:lnTo>
                    <a:pt x="142" y="164"/>
                  </a:lnTo>
                  <a:lnTo>
                    <a:pt x="139" y="160"/>
                  </a:lnTo>
                  <a:lnTo>
                    <a:pt x="135" y="160"/>
                  </a:lnTo>
                  <a:lnTo>
                    <a:pt x="133" y="158"/>
                  </a:lnTo>
                  <a:lnTo>
                    <a:pt x="131" y="160"/>
                  </a:lnTo>
                  <a:lnTo>
                    <a:pt x="124" y="166"/>
                  </a:lnTo>
                  <a:lnTo>
                    <a:pt x="120" y="170"/>
                  </a:lnTo>
                  <a:lnTo>
                    <a:pt x="120" y="172"/>
                  </a:lnTo>
                  <a:lnTo>
                    <a:pt x="118" y="177"/>
                  </a:lnTo>
                  <a:lnTo>
                    <a:pt x="120" y="183"/>
                  </a:lnTo>
                  <a:lnTo>
                    <a:pt x="120" y="185"/>
                  </a:lnTo>
                  <a:lnTo>
                    <a:pt x="118" y="183"/>
                  </a:lnTo>
                  <a:lnTo>
                    <a:pt x="112" y="181"/>
                  </a:lnTo>
                  <a:lnTo>
                    <a:pt x="105" y="181"/>
                  </a:lnTo>
                  <a:lnTo>
                    <a:pt x="99" y="179"/>
                  </a:lnTo>
                  <a:lnTo>
                    <a:pt x="96" y="179"/>
                  </a:lnTo>
                  <a:lnTo>
                    <a:pt x="92" y="177"/>
                  </a:lnTo>
                  <a:lnTo>
                    <a:pt x="84" y="177"/>
                  </a:lnTo>
                  <a:lnTo>
                    <a:pt x="83" y="181"/>
                  </a:lnTo>
                  <a:lnTo>
                    <a:pt x="79" y="179"/>
                  </a:lnTo>
                  <a:lnTo>
                    <a:pt x="75" y="179"/>
                  </a:lnTo>
                  <a:lnTo>
                    <a:pt x="71" y="175"/>
                  </a:lnTo>
                  <a:lnTo>
                    <a:pt x="68" y="177"/>
                  </a:lnTo>
                  <a:lnTo>
                    <a:pt x="64" y="173"/>
                  </a:lnTo>
                  <a:lnTo>
                    <a:pt x="58" y="172"/>
                  </a:lnTo>
                  <a:lnTo>
                    <a:pt x="53" y="172"/>
                  </a:lnTo>
                  <a:lnTo>
                    <a:pt x="53" y="170"/>
                  </a:lnTo>
                  <a:lnTo>
                    <a:pt x="53" y="166"/>
                  </a:lnTo>
                  <a:lnTo>
                    <a:pt x="51" y="164"/>
                  </a:lnTo>
                  <a:lnTo>
                    <a:pt x="51" y="164"/>
                  </a:lnTo>
                  <a:lnTo>
                    <a:pt x="47" y="162"/>
                  </a:lnTo>
                  <a:lnTo>
                    <a:pt x="51" y="160"/>
                  </a:lnTo>
                  <a:lnTo>
                    <a:pt x="55" y="151"/>
                  </a:lnTo>
                  <a:lnTo>
                    <a:pt x="55" y="138"/>
                  </a:lnTo>
                  <a:lnTo>
                    <a:pt x="56" y="136"/>
                  </a:lnTo>
                  <a:lnTo>
                    <a:pt x="55" y="136"/>
                  </a:lnTo>
                  <a:lnTo>
                    <a:pt x="55" y="129"/>
                  </a:lnTo>
                  <a:lnTo>
                    <a:pt x="56" y="121"/>
                  </a:lnTo>
                  <a:lnTo>
                    <a:pt x="58" y="119"/>
                  </a:lnTo>
                  <a:lnTo>
                    <a:pt x="62" y="121"/>
                  </a:lnTo>
                  <a:lnTo>
                    <a:pt x="62" y="125"/>
                  </a:lnTo>
                  <a:lnTo>
                    <a:pt x="68" y="130"/>
                  </a:lnTo>
                  <a:lnTo>
                    <a:pt x="62" y="119"/>
                  </a:lnTo>
                  <a:lnTo>
                    <a:pt x="58" y="115"/>
                  </a:lnTo>
                  <a:lnTo>
                    <a:pt x="55" y="115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8" y="108"/>
                  </a:lnTo>
                  <a:lnTo>
                    <a:pt x="56" y="106"/>
                  </a:lnTo>
                  <a:lnTo>
                    <a:pt x="56" y="102"/>
                  </a:lnTo>
                  <a:lnTo>
                    <a:pt x="53" y="100"/>
                  </a:lnTo>
                  <a:lnTo>
                    <a:pt x="49" y="100"/>
                  </a:lnTo>
                  <a:lnTo>
                    <a:pt x="43" y="95"/>
                  </a:lnTo>
                  <a:lnTo>
                    <a:pt x="41" y="95"/>
                  </a:lnTo>
                  <a:lnTo>
                    <a:pt x="40" y="93"/>
                  </a:lnTo>
                  <a:lnTo>
                    <a:pt x="41" y="89"/>
                  </a:lnTo>
                  <a:lnTo>
                    <a:pt x="41" y="86"/>
                  </a:lnTo>
                  <a:lnTo>
                    <a:pt x="40" y="86"/>
                  </a:lnTo>
                  <a:lnTo>
                    <a:pt x="41" y="84"/>
                  </a:lnTo>
                  <a:lnTo>
                    <a:pt x="45" y="84"/>
                  </a:lnTo>
                  <a:lnTo>
                    <a:pt x="47" y="84"/>
                  </a:lnTo>
                  <a:lnTo>
                    <a:pt x="45" y="82"/>
                  </a:lnTo>
                  <a:lnTo>
                    <a:pt x="41" y="82"/>
                  </a:lnTo>
                  <a:lnTo>
                    <a:pt x="38" y="84"/>
                  </a:lnTo>
                  <a:lnTo>
                    <a:pt x="36" y="84"/>
                  </a:lnTo>
                  <a:lnTo>
                    <a:pt x="34" y="80"/>
                  </a:lnTo>
                  <a:lnTo>
                    <a:pt x="36" y="76"/>
                  </a:lnTo>
                  <a:lnTo>
                    <a:pt x="34" y="76"/>
                  </a:lnTo>
                  <a:lnTo>
                    <a:pt x="32" y="76"/>
                  </a:lnTo>
                  <a:lnTo>
                    <a:pt x="30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26" y="76"/>
                  </a:lnTo>
                  <a:lnTo>
                    <a:pt x="23" y="74"/>
                  </a:lnTo>
                  <a:lnTo>
                    <a:pt x="21" y="74"/>
                  </a:lnTo>
                  <a:lnTo>
                    <a:pt x="21" y="72"/>
                  </a:lnTo>
                  <a:lnTo>
                    <a:pt x="15" y="69"/>
                  </a:lnTo>
                  <a:lnTo>
                    <a:pt x="13" y="71"/>
                  </a:lnTo>
                  <a:lnTo>
                    <a:pt x="10" y="69"/>
                  </a:lnTo>
                  <a:lnTo>
                    <a:pt x="6" y="72"/>
                  </a:lnTo>
                  <a:lnTo>
                    <a:pt x="8" y="69"/>
                  </a:lnTo>
                  <a:lnTo>
                    <a:pt x="6" y="67"/>
                  </a:lnTo>
                  <a:lnTo>
                    <a:pt x="2" y="67"/>
                  </a:lnTo>
                  <a:lnTo>
                    <a:pt x="2" y="65"/>
                  </a:lnTo>
                  <a:lnTo>
                    <a:pt x="6" y="63"/>
                  </a:lnTo>
                  <a:lnTo>
                    <a:pt x="8" y="63"/>
                  </a:lnTo>
                  <a:lnTo>
                    <a:pt x="8" y="61"/>
                  </a:lnTo>
                  <a:lnTo>
                    <a:pt x="6" y="59"/>
                  </a:lnTo>
                  <a:lnTo>
                    <a:pt x="4" y="63"/>
                  </a:lnTo>
                  <a:lnTo>
                    <a:pt x="2" y="59"/>
                  </a:lnTo>
                  <a:lnTo>
                    <a:pt x="4" y="59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4" y="57"/>
                  </a:lnTo>
                  <a:lnTo>
                    <a:pt x="2" y="59"/>
                  </a:lnTo>
                  <a:lnTo>
                    <a:pt x="0" y="57"/>
                  </a:lnTo>
                  <a:lnTo>
                    <a:pt x="2" y="54"/>
                  </a:lnTo>
                  <a:lnTo>
                    <a:pt x="8" y="54"/>
                  </a:lnTo>
                  <a:lnTo>
                    <a:pt x="10" y="52"/>
                  </a:lnTo>
                  <a:lnTo>
                    <a:pt x="13" y="52"/>
                  </a:lnTo>
                  <a:lnTo>
                    <a:pt x="15" y="52"/>
                  </a:lnTo>
                  <a:lnTo>
                    <a:pt x="17" y="50"/>
                  </a:lnTo>
                  <a:lnTo>
                    <a:pt x="19" y="52"/>
                  </a:lnTo>
                  <a:lnTo>
                    <a:pt x="21" y="48"/>
                  </a:lnTo>
                  <a:lnTo>
                    <a:pt x="26" y="48"/>
                  </a:lnTo>
                  <a:lnTo>
                    <a:pt x="28" y="48"/>
                  </a:lnTo>
                  <a:lnTo>
                    <a:pt x="34" y="54"/>
                  </a:lnTo>
                  <a:lnTo>
                    <a:pt x="38" y="52"/>
                  </a:lnTo>
                  <a:lnTo>
                    <a:pt x="38" y="52"/>
                  </a:lnTo>
                  <a:lnTo>
                    <a:pt x="41" y="52"/>
                  </a:lnTo>
                  <a:lnTo>
                    <a:pt x="43" y="52"/>
                  </a:lnTo>
                  <a:lnTo>
                    <a:pt x="45" y="52"/>
                  </a:lnTo>
                  <a:lnTo>
                    <a:pt x="53" y="52"/>
                  </a:lnTo>
                  <a:lnTo>
                    <a:pt x="51" y="50"/>
                  </a:lnTo>
                  <a:lnTo>
                    <a:pt x="49" y="46"/>
                  </a:lnTo>
                  <a:lnTo>
                    <a:pt x="51" y="44"/>
                  </a:lnTo>
                  <a:lnTo>
                    <a:pt x="49" y="43"/>
                  </a:lnTo>
                  <a:lnTo>
                    <a:pt x="51" y="41"/>
                  </a:lnTo>
                  <a:lnTo>
                    <a:pt x="45" y="35"/>
                  </a:lnTo>
                  <a:lnTo>
                    <a:pt x="45" y="33"/>
                  </a:lnTo>
                  <a:lnTo>
                    <a:pt x="45" y="29"/>
                  </a:lnTo>
                  <a:lnTo>
                    <a:pt x="47" y="31"/>
                  </a:lnTo>
                  <a:lnTo>
                    <a:pt x="51" y="31"/>
                  </a:lnTo>
                  <a:lnTo>
                    <a:pt x="53" y="29"/>
                  </a:lnTo>
                  <a:lnTo>
                    <a:pt x="56" y="31"/>
                  </a:lnTo>
                  <a:lnTo>
                    <a:pt x="55" y="33"/>
                  </a:lnTo>
                  <a:lnTo>
                    <a:pt x="56" y="35"/>
                  </a:lnTo>
                  <a:lnTo>
                    <a:pt x="58" y="37"/>
                  </a:lnTo>
                  <a:lnTo>
                    <a:pt x="60" y="37"/>
                  </a:lnTo>
                  <a:lnTo>
                    <a:pt x="64" y="37"/>
                  </a:lnTo>
                  <a:lnTo>
                    <a:pt x="69" y="39"/>
                  </a:lnTo>
                  <a:lnTo>
                    <a:pt x="75" y="37"/>
                  </a:lnTo>
                  <a:lnTo>
                    <a:pt x="79" y="35"/>
                  </a:lnTo>
                  <a:lnTo>
                    <a:pt x="75" y="33"/>
                  </a:lnTo>
                  <a:lnTo>
                    <a:pt x="75" y="31"/>
                  </a:lnTo>
                  <a:lnTo>
                    <a:pt x="77" y="29"/>
                  </a:lnTo>
                  <a:lnTo>
                    <a:pt x="83" y="26"/>
                  </a:lnTo>
                  <a:lnTo>
                    <a:pt x="86" y="26"/>
                  </a:lnTo>
                  <a:lnTo>
                    <a:pt x="88" y="26"/>
                  </a:lnTo>
                  <a:lnTo>
                    <a:pt x="94" y="24"/>
                  </a:lnTo>
                  <a:lnTo>
                    <a:pt x="94" y="22"/>
                  </a:lnTo>
                  <a:lnTo>
                    <a:pt x="99" y="18"/>
                  </a:lnTo>
                  <a:lnTo>
                    <a:pt x="99" y="11"/>
                  </a:lnTo>
                  <a:lnTo>
                    <a:pt x="99" y="7"/>
                  </a:lnTo>
                  <a:lnTo>
                    <a:pt x="99" y="3"/>
                  </a:lnTo>
                  <a:lnTo>
                    <a:pt x="105" y="1"/>
                  </a:lnTo>
                  <a:lnTo>
                    <a:pt x="107" y="3"/>
                  </a:lnTo>
                  <a:lnTo>
                    <a:pt x="112" y="0"/>
                  </a:lnTo>
                  <a:lnTo>
                    <a:pt x="11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105">
              <a:extLst>
                <a:ext uri="{FF2B5EF4-FFF2-40B4-BE49-F238E27FC236}">
                  <a16:creationId xmlns:a16="http://schemas.microsoft.com/office/drawing/2014/main" id="{503E484E-C036-4507-BE70-F558FF3433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673828" y="8125113"/>
              <a:ext cx="1670201" cy="1869235"/>
            </a:xfrm>
            <a:custGeom>
              <a:avLst/>
              <a:gdLst>
                <a:gd name="T0" fmla="*/ 142 w 193"/>
                <a:gd name="T1" fmla="*/ 202 h 216"/>
                <a:gd name="T2" fmla="*/ 141 w 193"/>
                <a:gd name="T3" fmla="*/ 216 h 216"/>
                <a:gd name="T4" fmla="*/ 120 w 193"/>
                <a:gd name="T5" fmla="*/ 207 h 216"/>
                <a:gd name="T6" fmla="*/ 99 w 193"/>
                <a:gd name="T7" fmla="*/ 194 h 216"/>
                <a:gd name="T8" fmla="*/ 111 w 193"/>
                <a:gd name="T9" fmla="*/ 187 h 216"/>
                <a:gd name="T10" fmla="*/ 137 w 193"/>
                <a:gd name="T11" fmla="*/ 185 h 216"/>
                <a:gd name="T12" fmla="*/ 45 w 193"/>
                <a:gd name="T13" fmla="*/ 125 h 216"/>
                <a:gd name="T14" fmla="*/ 53 w 193"/>
                <a:gd name="T15" fmla="*/ 136 h 216"/>
                <a:gd name="T16" fmla="*/ 51 w 193"/>
                <a:gd name="T17" fmla="*/ 158 h 216"/>
                <a:gd name="T18" fmla="*/ 43 w 193"/>
                <a:gd name="T19" fmla="*/ 164 h 216"/>
                <a:gd name="T20" fmla="*/ 36 w 193"/>
                <a:gd name="T21" fmla="*/ 172 h 216"/>
                <a:gd name="T22" fmla="*/ 34 w 193"/>
                <a:gd name="T23" fmla="*/ 151 h 216"/>
                <a:gd name="T24" fmla="*/ 32 w 193"/>
                <a:gd name="T25" fmla="*/ 142 h 216"/>
                <a:gd name="T26" fmla="*/ 28 w 193"/>
                <a:gd name="T27" fmla="*/ 127 h 216"/>
                <a:gd name="T28" fmla="*/ 28 w 193"/>
                <a:gd name="T29" fmla="*/ 121 h 216"/>
                <a:gd name="T30" fmla="*/ 28 w 193"/>
                <a:gd name="T31" fmla="*/ 123 h 216"/>
                <a:gd name="T32" fmla="*/ 71 w 193"/>
                <a:gd name="T33" fmla="*/ 99 h 216"/>
                <a:gd name="T34" fmla="*/ 62 w 193"/>
                <a:gd name="T35" fmla="*/ 89 h 216"/>
                <a:gd name="T36" fmla="*/ 62 w 193"/>
                <a:gd name="T37" fmla="*/ 86 h 216"/>
                <a:gd name="T38" fmla="*/ 96 w 193"/>
                <a:gd name="T39" fmla="*/ 7 h 216"/>
                <a:gd name="T40" fmla="*/ 111 w 193"/>
                <a:gd name="T41" fmla="*/ 20 h 216"/>
                <a:gd name="T42" fmla="*/ 101 w 193"/>
                <a:gd name="T43" fmla="*/ 31 h 216"/>
                <a:gd name="T44" fmla="*/ 90 w 193"/>
                <a:gd name="T45" fmla="*/ 41 h 216"/>
                <a:gd name="T46" fmla="*/ 92 w 193"/>
                <a:gd name="T47" fmla="*/ 59 h 216"/>
                <a:gd name="T48" fmla="*/ 118 w 193"/>
                <a:gd name="T49" fmla="*/ 82 h 216"/>
                <a:gd name="T50" fmla="*/ 124 w 193"/>
                <a:gd name="T51" fmla="*/ 95 h 216"/>
                <a:gd name="T52" fmla="*/ 141 w 193"/>
                <a:gd name="T53" fmla="*/ 106 h 216"/>
                <a:gd name="T54" fmla="*/ 155 w 193"/>
                <a:gd name="T55" fmla="*/ 112 h 216"/>
                <a:gd name="T56" fmla="*/ 163 w 193"/>
                <a:gd name="T57" fmla="*/ 119 h 216"/>
                <a:gd name="T58" fmla="*/ 193 w 193"/>
                <a:gd name="T59" fmla="*/ 138 h 216"/>
                <a:gd name="T60" fmla="*/ 191 w 193"/>
                <a:gd name="T61" fmla="*/ 149 h 216"/>
                <a:gd name="T62" fmla="*/ 185 w 193"/>
                <a:gd name="T63" fmla="*/ 142 h 216"/>
                <a:gd name="T64" fmla="*/ 170 w 193"/>
                <a:gd name="T65" fmla="*/ 136 h 216"/>
                <a:gd name="T66" fmla="*/ 167 w 193"/>
                <a:gd name="T67" fmla="*/ 149 h 216"/>
                <a:gd name="T68" fmla="*/ 172 w 193"/>
                <a:gd name="T69" fmla="*/ 158 h 216"/>
                <a:gd name="T70" fmla="*/ 169 w 193"/>
                <a:gd name="T71" fmla="*/ 170 h 216"/>
                <a:gd name="T72" fmla="*/ 159 w 193"/>
                <a:gd name="T73" fmla="*/ 192 h 216"/>
                <a:gd name="T74" fmla="*/ 152 w 193"/>
                <a:gd name="T75" fmla="*/ 183 h 216"/>
                <a:gd name="T76" fmla="*/ 157 w 193"/>
                <a:gd name="T77" fmla="*/ 173 h 216"/>
                <a:gd name="T78" fmla="*/ 154 w 193"/>
                <a:gd name="T79" fmla="*/ 158 h 216"/>
                <a:gd name="T80" fmla="*/ 142 w 193"/>
                <a:gd name="T81" fmla="*/ 145 h 216"/>
                <a:gd name="T82" fmla="*/ 137 w 193"/>
                <a:gd name="T83" fmla="*/ 136 h 216"/>
                <a:gd name="T84" fmla="*/ 127 w 193"/>
                <a:gd name="T85" fmla="*/ 130 h 216"/>
                <a:gd name="T86" fmla="*/ 112 w 193"/>
                <a:gd name="T87" fmla="*/ 121 h 216"/>
                <a:gd name="T88" fmla="*/ 99 w 193"/>
                <a:gd name="T89" fmla="*/ 117 h 216"/>
                <a:gd name="T90" fmla="*/ 81 w 193"/>
                <a:gd name="T91" fmla="*/ 97 h 216"/>
                <a:gd name="T92" fmla="*/ 64 w 193"/>
                <a:gd name="T93" fmla="*/ 84 h 216"/>
                <a:gd name="T94" fmla="*/ 56 w 193"/>
                <a:gd name="T95" fmla="*/ 67 h 216"/>
                <a:gd name="T96" fmla="*/ 36 w 193"/>
                <a:gd name="T97" fmla="*/ 56 h 216"/>
                <a:gd name="T98" fmla="*/ 13 w 193"/>
                <a:gd name="T99" fmla="*/ 65 h 216"/>
                <a:gd name="T100" fmla="*/ 0 w 193"/>
                <a:gd name="T101" fmla="*/ 43 h 216"/>
                <a:gd name="T102" fmla="*/ 4 w 193"/>
                <a:gd name="T103" fmla="*/ 28 h 216"/>
                <a:gd name="T104" fmla="*/ 26 w 193"/>
                <a:gd name="T105" fmla="*/ 13 h 216"/>
                <a:gd name="T106" fmla="*/ 41 w 193"/>
                <a:gd name="T107" fmla="*/ 20 h 216"/>
                <a:gd name="T108" fmla="*/ 55 w 193"/>
                <a:gd name="T109" fmla="*/ 13 h 216"/>
                <a:gd name="T110" fmla="*/ 77 w 193"/>
                <a:gd name="T111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3" h="216">
                  <a:moveTo>
                    <a:pt x="146" y="183"/>
                  </a:moveTo>
                  <a:lnTo>
                    <a:pt x="148" y="187"/>
                  </a:lnTo>
                  <a:lnTo>
                    <a:pt x="148" y="190"/>
                  </a:lnTo>
                  <a:lnTo>
                    <a:pt x="144" y="194"/>
                  </a:lnTo>
                  <a:lnTo>
                    <a:pt x="142" y="202"/>
                  </a:lnTo>
                  <a:lnTo>
                    <a:pt x="144" y="205"/>
                  </a:lnTo>
                  <a:lnTo>
                    <a:pt x="144" y="209"/>
                  </a:lnTo>
                  <a:lnTo>
                    <a:pt x="144" y="211"/>
                  </a:lnTo>
                  <a:lnTo>
                    <a:pt x="144" y="216"/>
                  </a:lnTo>
                  <a:lnTo>
                    <a:pt x="141" y="216"/>
                  </a:lnTo>
                  <a:lnTo>
                    <a:pt x="133" y="213"/>
                  </a:lnTo>
                  <a:lnTo>
                    <a:pt x="131" y="211"/>
                  </a:lnTo>
                  <a:lnTo>
                    <a:pt x="129" y="207"/>
                  </a:lnTo>
                  <a:lnTo>
                    <a:pt x="127" y="209"/>
                  </a:lnTo>
                  <a:lnTo>
                    <a:pt x="120" y="207"/>
                  </a:lnTo>
                  <a:lnTo>
                    <a:pt x="116" y="203"/>
                  </a:lnTo>
                  <a:lnTo>
                    <a:pt x="112" y="202"/>
                  </a:lnTo>
                  <a:lnTo>
                    <a:pt x="107" y="198"/>
                  </a:lnTo>
                  <a:lnTo>
                    <a:pt x="103" y="198"/>
                  </a:lnTo>
                  <a:lnTo>
                    <a:pt x="99" y="194"/>
                  </a:lnTo>
                  <a:lnTo>
                    <a:pt x="99" y="188"/>
                  </a:lnTo>
                  <a:lnTo>
                    <a:pt x="103" y="187"/>
                  </a:lnTo>
                  <a:lnTo>
                    <a:pt x="105" y="188"/>
                  </a:lnTo>
                  <a:lnTo>
                    <a:pt x="107" y="187"/>
                  </a:lnTo>
                  <a:lnTo>
                    <a:pt x="111" y="187"/>
                  </a:lnTo>
                  <a:lnTo>
                    <a:pt x="114" y="188"/>
                  </a:lnTo>
                  <a:lnTo>
                    <a:pt x="118" y="190"/>
                  </a:lnTo>
                  <a:lnTo>
                    <a:pt x="126" y="188"/>
                  </a:lnTo>
                  <a:lnTo>
                    <a:pt x="133" y="188"/>
                  </a:lnTo>
                  <a:lnTo>
                    <a:pt x="137" y="185"/>
                  </a:lnTo>
                  <a:lnTo>
                    <a:pt x="141" y="187"/>
                  </a:lnTo>
                  <a:lnTo>
                    <a:pt x="142" y="187"/>
                  </a:lnTo>
                  <a:lnTo>
                    <a:pt x="146" y="183"/>
                  </a:lnTo>
                  <a:close/>
                  <a:moveTo>
                    <a:pt x="43" y="123"/>
                  </a:moveTo>
                  <a:lnTo>
                    <a:pt x="45" y="125"/>
                  </a:lnTo>
                  <a:lnTo>
                    <a:pt x="47" y="123"/>
                  </a:lnTo>
                  <a:lnTo>
                    <a:pt x="49" y="127"/>
                  </a:lnTo>
                  <a:lnTo>
                    <a:pt x="51" y="130"/>
                  </a:lnTo>
                  <a:lnTo>
                    <a:pt x="53" y="134"/>
                  </a:lnTo>
                  <a:lnTo>
                    <a:pt x="53" y="136"/>
                  </a:lnTo>
                  <a:lnTo>
                    <a:pt x="49" y="140"/>
                  </a:lnTo>
                  <a:lnTo>
                    <a:pt x="53" y="144"/>
                  </a:lnTo>
                  <a:lnTo>
                    <a:pt x="51" y="149"/>
                  </a:lnTo>
                  <a:lnTo>
                    <a:pt x="53" y="157"/>
                  </a:lnTo>
                  <a:lnTo>
                    <a:pt x="51" y="158"/>
                  </a:lnTo>
                  <a:lnTo>
                    <a:pt x="51" y="164"/>
                  </a:lnTo>
                  <a:lnTo>
                    <a:pt x="51" y="166"/>
                  </a:lnTo>
                  <a:lnTo>
                    <a:pt x="49" y="166"/>
                  </a:lnTo>
                  <a:lnTo>
                    <a:pt x="47" y="164"/>
                  </a:lnTo>
                  <a:lnTo>
                    <a:pt x="43" y="164"/>
                  </a:lnTo>
                  <a:lnTo>
                    <a:pt x="41" y="166"/>
                  </a:lnTo>
                  <a:lnTo>
                    <a:pt x="41" y="170"/>
                  </a:lnTo>
                  <a:lnTo>
                    <a:pt x="40" y="172"/>
                  </a:lnTo>
                  <a:lnTo>
                    <a:pt x="38" y="170"/>
                  </a:lnTo>
                  <a:lnTo>
                    <a:pt x="36" y="172"/>
                  </a:lnTo>
                  <a:lnTo>
                    <a:pt x="34" y="168"/>
                  </a:lnTo>
                  <a:lnTo>
                    <a:pt x="32" y="162"/>
                  </a:lnTo>
                  <a:lnTo>
                    <a:pt x="30" y="158"/>
                  </a:lnTo>
                  <a:lnTo>
                    <a:pt x="32" y="153"/>
                  </a:lnTo>
                  <a:lnTo>
                    <a:pt x="34" y="151"/>
                  </a:lnTo>
                  <a:lnTo>
                    <a:pt x="34" y="149"/>
                  </a:lnTo>
                  <a:lnTo>
                    <a:pt x="30" y="149"/>
                  </a:lnTo>
                  <a:lnTo>
                    <a:pt x="30" y="147"/>
                  </a:lnTo>
                  <a:lnTo>
                    <a:pt x="32" y="145"/>
                  </a:lnTo>
                  <a:lnTo>
                    <a:pt x="32" y="142"/>
                  </a:lnTo>
                  <a:lnTo>
                    <a:pt x="30" y="140"/>
                  </a:lnTo>
                  <a:lnTo>
                    <a:pt x="30" y="136"/>
                  </a:lnTo>
                  <a:lnTo>
                    <a:pt x="26" y="134"/>
                  </a:lnTo>
                  <a:lnTo>
                    <a:pt x="28" y="130"/>
                  </a:lnTo>
                  <a:lnTo>
                    <a:pt x="28" y="127"/>
                  </a:lnTo>
                  <a:lnTo>
                    <a:pt x="32" y="130"/>
                  </a:lnTo>
                  <a:lnTo>
                    <a:pt x="34" y="130"/>
                  </a:lnTo>
                  <a:lnTo>
                    <a:pt x="40" y="123"/>
                  </a:lnTo>
                  <a:lnTo>
                    <a:pt x="43" y="123"/>
                  </a:lnTo>
                  <a:close/>
                  <a:moveTo>
                    <a:pt x="28" y="121"/>
                  </a:moveTo>
                  <a:lnTo>
                    <a:pt x="30" y="123"/>
                  </a:lnTo>
                  <a:lnTo>
                    <a:pt x="28" y="123"/>
                  </a:lnTo>
                  <a:lnTo>
                    <a:pt x="28" y="125"/>
                  </a:lnTo>
                  <a:lnTo>
                    <a:pt x="28" y="125"/>
                  </a:lnTo>
                  <a:lnTo>
                    <a:pt x="28" y="123"/>
                  </a:lnTo>
                  <a:lnTo>
                    <a:pt x="28" y="123"/>
                  </a:lnTo>
                  <a:lnTo>
                    <a:pt x="28" y="121"/>
                  </a:lnTo>
                  <a:close/>
                  <a:moveTo>
                    <a:pt x="71" y="97"/>
                  </a:moveTo>
                  <a:lnTo>
                    <a:pt x="73" y="99"/>
                  </a:lnTo>
                  <a:lnTo>
                    <a:pt x="71" y="99"/>
                  </a:lnTo>
                  <a:lnTo>
                    <a:pt x="71" y="97"/>
                  </a:lnTo>
                  <a:close/>
                  <a:moveTo>
                    <a:pt x="62" y="86"/>
                  </a:moveTo>
                  <a:lnTo>
                    <a:pt x="64" y="87"/>
                  </a:lnTo>
                  <a:lnTo>
                    <a:pt x="64" y="89"/>
                  </a:lnTo>
                  <a:lnTo>
                    <a:pt x="62" y="89"/>
                  </a:lnTo>
                  <a:lnTo>
                    <a:pt x="58" y="91"/>
                  </a:lnTo>
                  <a:lnTo>
                    <a:pt x="56" y="89"/>
                  </a:lnTo>
                  <a:lnTo>
                    <a:pt x="58" y="87"/>
                  </a:lnTo>
                  <a:lnTo>
                    <a:pt x="60" y="87"/>
                  </a:lnTo>
                  <a:lnTo>
                    <a:pt x="62" y="86"/>
                  </a:lnTo>
                  <a:close/>
                  <a:moveTo>
                    <a:pt x="77" y="0"/>
                  </a:moveTo>
                  <a:lnTo>
                    <a:pt x="81" y="0"/>
                  </a:lnTo>
                  <a:lnTo>
                    <a:pt x="86" y="0"/>
                  </a:lnTo>
                  <a:lnTo>
                    <a:pt x="86" y="3"/>
                  </a:lnTo>
                  <a:lnTo>
                    <a:pt x="96" y="7"/>
                  </a:lnTo>
                  <a:lnTo>
                    <a:pt x="105" y="11"/>
                  </a:lnTo>
                  <a:lnTo>
                    <a:pt x="111" y="9"/>
                  </a:lnTo>
                  <a:lnTo>
                    <a:pt x="112" y="11"/>
                  </a:lnTo>
                  <a:lnTo>
                    <a:pt x="109" y="16"/>
                  </a:lnTo>
                  <a:lnTo>
                    <a:pt x="111" y="20"/>
                  </a:lnTo>
                  <a:lnTo>
                    <a:pt x="109" y="24"/>
                  </a:lnTo>
                  <a:lnTo>
                    <a:pt x="109" y="29"/>
                  </a:lnTo>
                  <a:lnTo>
                    <a:pt x="105" y="28"/>
                  </a:lnTo>
                  <a:lnTo>
                    <a:pt x="103" y="29"/>
                  </a:lnTo>
                  <a:lnTo>
                    <a:pt x="101" y="31"/>
                  </a:lnTo>
                  <a:lnTo>
                    <a:pt x="98" y="31"/>
                  </a:lnTo>
                  <a:lnTo>
                    <a:pt x="94" y="35"/>
                  </a:lnTo>
                  <a:lnTo>
                    <a:pt x="90" y="35"/>
                  </a:lnTo>
                  <a:lnTo>
                    <a:pt x="88" y="37"/>
                  </a:lnTo>
                  <a:lnTo>
                    <a:pt x="90" y="41"/>
                  </a:lnTo>
                  <a:lnTo>
                    <a:pt x="92" y="44"/>
                  </a:lnTo>
                  <a:lnTo>
                    <a:pt x="90" y="48"/>
                  </a:lnTo>
                  <a:lnTo>
                    <a:pt x="88" y="50"/>
                  </a:lnTo>
                  <a:lnTo>
                    <a:pt x="90" y="54"/>
                  </a:lnTo>
                  <a:lnTo>
                    <a:pt x="92" y="59"/>
                  </a:lnTo>
                  <a:lnTo>
                    <a:pt x="92" y="61"/>
                  </a:lnTo>
                  <a:lnTo>
                    <a:pt x="99" y="65"/>
                  </a:lnTo>
                  <a:lnTo>
                    <a:pt x="105" y="67"/>
                  </a:lnTo>
                  <a:lnTo>
                    <a:pt x="107" y="71"/>
                  </a:lnTo>
                  <a:lnTo>
                    <a:pt x="118" y="82"/>
                  </a:lnTo>
                  <a:lnTo>
                    <a:pt x="118" y="84"/>
                  </a:lnTo>
                  <a:lnTo>
                    <a:pt x="118" y="86"/>
                  </a:lnTo>
                  <a:lnTo>
                    <a:pt x="120" y="89"/>
                  </a:lnTo>
                  <a:lnTo>
                    <a:pt x="122" y="91"/>
                  </a:lnTo>
                  <a:lnTo>
                    <a:pt x="124" y="95"/>
                  </a:lnTo>
                  <a:lnTo>
                    <a:pt x="127" y="99"/>
                  </a:lnTo>
                  <a:lnTo>
                    <a:pt x="131" y="102"/>
                  </a:lnTo>
                  <a:lnTo>
                    <a:pt x="135" y="104"/>
                  </a:lnTo>
                  <a:lnTo>
                    <a:pt x="137" y="106"/>
                  </a:lnTo>
                  <a:lnTo>
                    <a:pt x="141" y="106"/>
                  </a:lnTo>
                  <a:lnTo>
                    <a:pt x="146" y="106"/>
                  </a:lnTo>
                  <a:lnTo>
                    <a:pt x="148" y="108"/>
                  </a:lnTo>
                  <a:lnTo>
                    <a:pt x="154" y="106"/>
                  </a:lnTo>
                  <a:lnTo>
                    <a:pt x="155" y="108"/>
                  </a:lnTo>
                  <a:lnTo>
                    <a:pt x="155" y="112"/>
                  </a:lnTo>
                  <a:lnTo>
                    <a:pt x="152" y="114"/>
                  </a:lnTo>
                  <a:lnTo>
                    <a:pt x="150" y="115"/>
                  </a:lnTo>
                  <a:lnTo>
                    <a:pt x="152" y="117"/>
                  </a:lnTo>
                  <a:lnTo>
                    <a:pt x="155" y="117"/>
                  </a:lnTo>
                  <a:lnTo>
                    <a:pt x="163" y="119"/>
                  </a:lnTo>
                  <a:lnTo>
                    <a:pt x="176" y="127"/>
                  </a:lnTo>
                  <a:lnTo>
                    <a:pt x="182" y="130"/>
                  </a:lnTo>
                  <a:lnTo>
                    <a:pt x="184" y="134"/>
                  </a:lnTo>
                  <a:lnTo>
                    <a:pt x="189" y="136"/>
                  </a:lnTo>
                  <a:lnTo>
                    <a:pt x="193" y="138"/>
                  </a:lnTo>
                  <a:lnTo>
                    <a:pt x="193" y="140"/>
                  </a:lnTo>
                  <a:lnTo>
                    <a:pt x="193" y="144"/>
                  </a:lnTo>
                  <a:lnTo>
                    <a:pt x="191" y="145"/>
                  </a:lnTo>
                  <a:lnTo>
                    <a:pt x="193" y="149"/>
                  </a:lnTo>
                  <a:lnTo>
                    <a:pt x="191" y="149"/>
                  </a:lnTo>
                  <a:lnTo>
                    <a:pt x="191" y="151"/>
                  </a:lnTo>
                  <a:lnTo>
                    <a:pt x="187" y="149"/>
                  </a:lnTo>
                  <a:lnTo>
                    <a:pt x="185" y="147"/>
                  </a:lnTo>
                  <a:lnTo>
                    <a:pt x="184" y="144"/>
                  </a:lnTo>
                  <a:lnTo>
                    <a:pt x="185" y="142"/>
                  </a:lnTo>
                  <a:lnTo>
                    <a:pt x="184" y="140"/>
                  </a:lnTo>
                  <a:lnTo>
                    <a:pt x="178" y="140"/>
                  </a:lnTo>
                  <a:lnTo>
                    <a:pt x="176" y="138"/>
                  </a:lnTo>
                  <a:lnTo>
                    <a:pt x="174" y="136"/>
                  </a:lnTo>
                  <a:lnTo>
                    <a:pt x="170" y="136"/>
                  </a:lnTo>
                  <a:lnTo>
                    <a:pt x="169" y="138"/>
                  </a:lnTo>
                  <a:lnTo>
                    <a:pt x="169" y="142"/>
                  </a:lnTo>
                  <a:lnTo>
                    <a:pt x="167" y="144"/>
                  </a:lnTo>
                  <a:lnTo>
                    <a:pt x="167" y="145"/>
                  </a:lnTo>
                  <a:lnTo>
                    <a:pt x="167" y="149"/>
                  </a:lnTo>
                  <a:lnTo>
                    <a:pt x="163" y="151"/>
                  </a:lnTo>
                  <a:lnTo>
                    <a:pt x="163" y="153"/>
                  </a:lnTo>
                  <a:lnTo>
                    <a:pt x="165" y="155"/>
                  </a:lnTo>
                  <a:lnTo>
                    <a:pt x="167" y="155"/>
                  </a:lnTo>
                  <a:lnTo>
                    <a:pt x="172" y="158"/>
                  </a:lnTo>
                  <a:lnTo>
                    <a:pt x="172" y="160"/>
                  </a:lnTo>
                  <a:lnTo>
                    <a:pt x="172" y="166"/>
                  </a:lnTo>
                  <a:lnTo>
                    <a:pt x="174" y="168"/>
                  </a:lnTo>
                  <a:lnTo>
                    <a:pt x="172" y="170"/>
                  </a:lnTo>
                  <a:lnTo>
                    <a:pt x="169" y="170"/>
                  </a:lnTo>
                  <a:lnTo>
                    <a:pt x="167" y="173"/>
                  </a:lnTo>
                  <a:lnTo>
                    <a:pt x="167" y="181"/>
                  </a:lnTo>
                  <a:lnTo>
                    <a:pt x="161" y="185"/>
                  </a:lnTo>
                  <a:lnTo>
                    <a:pt x="161" y="188"/>
                  </a:lnTo>
                  <a:lnTo>
                    <a:pt x="159" y="192"/>
                  </a:lnTo>
                  <a:lnTo>
                    <a:pt x="154" y="192"/>
                  </a:lnTo>
                  <a:lnTo>
                    <a:pt x="150" y="188"/>
                  </a:lnTo>
                  <a:lnTo>
                    <a:pt x="150" y="187"/>
                  </a:lnTo>
                  <a:lnTo>
                    <a:pt x="150" y="185"/>
                  </a:lnTo>
                  <a:lnTo>
                    <a:pt x="152" y="183"/>
                  </a:lnTo>
                  <a:lnTo>
                    <a:pt x="155" y="181"/>
                  </a:lnTo>
                  <a:lnTo>
                    <a:pt x="155" y="177"/>
                  </a:lnTo>
                  <a:lnTo>
                    <a:pt x="155" y="175"/>
                  </a:lnTo>
                  <a:lnTo>
                    <a:pt x="155" y="173"/>
                  </a:lnTo>
                  <a:lnTo>
                    <a:pt x="157" y="173"/>
                  </a:lnTo>
                  <a:lnTo>
                    <a:pt x="159" y="172"/>
                  </a:lnTo>
                  <a:lnTo>
                    <a:pt x="159" y="168"/>
                  </a:lnTo>
                  <a:lnTo>
                    <a:pt x="157" y="166"/>
                  </a:lnTo>
                  <a:lnTo>
                    <a:pt x="155" y="160"/>
                  </a:lnTo>
                  <a:lnTo>
                    <a:pt x="154" y="158"/>
                  </a:lnTo>
                  <a:lnTo>
                    <a:pt x="154" y="153"/>
                  </a:lnTo>
                  <a:lnTo>
                    <a:pt x="152" y="147"/>
                  </a:lnTo>
                  <a:lnTo>
                    <a:pt x="150" y="145"/>
                  </a:lnTo>
                  <a:lnTo>
                    <a:pt x="146" y="147"/>
                  </a:lnTo>
                  <a:lnTo>
                    <a:pt x="142" y="145"/>
                  </a:lnTo>
                  <a:lnTo>
                    <a:pt x="141" y="144"/>
                  </a:lnTo>
                  <a:lnTo>
                    <a:pt x="139" y="142"/>
                  </a:lnTo>
                  <a:lnTo>
                    <a:pt x="137" y="142"/>
                  </a:lnTo>
                  <a:lnTo>
                    <a:pt x="137" y="140"/>
                  </a:lnTo>
                  <a:lnTo>
                    <a:pt x="137" y="136"/>
                  </a:lnTo>
                  <a:lnTo>
                    <a:pt x="135" y="134"/>
                  </a:lnTo>
                  <a:lnTo>
                    <a:pt x="131" y="132"/>
                  </a:lnTo>
                  <a:lnTo>
                    <a:pt x="129" y="134"/>
                  </a:lnTo>
                  <a:lnTo>
                    <a:pt x="129" y="130"/>
                  </a:lnTo>
                  <a:lnTo>
                    <a:pt x="127" y="130"/>
                  </a:lnTo>
                  <a:lnTo>
                    <a:pt x="126" y="130"/>
                  </a:lnTo>
                  <a:lnTo>
                    <a:pt x="122" y="129"/>
                  </a:lnTo>
                  <a:lnTo>
                    <a:pt x="118" y="123"/>
                  </a:lnTo>
                  <a:lnTo>
                    <a:pt x="116" y="123"/>
                  </a:lnTo>
                  <a:lnTo>
                    <a:pt x="112" y="121"/>
                  </a:lnTo>
                  <a:lnTo>
                    <a:pt x="111" y="123"/>
                  </a:lnTo>
                  <a:lnTo>
                    <a:pt x="107" y="123"/>
                  </a:lnTo>
                  <a:lnTo>
                    <a:pt x="107" y="121"/>
                  </a:lnTo>
                  <a:lnTo>
                    <a:pt x="103" y="117"/>
                  </a:lnTo>
                  <a:lnTo>
                    <a:pt x="99" y="117"/>
                  </a:lnTo>
                  <a:lnTo>
                    <a:pt x="94" y="114"/>
                  </a:lnTo>
                  <a:lnTo>
                    <a:pt x="86" y="104"/>
                  </a:lnTo>
                  <a:lnTo>
                    <a:pt x="84" y="102"/>
                  </a:lnTo>
                  <a:lnTo>
                    <a:pt x="84" y="101"/>
                  </a:lnTo>
                  <a:lnTo>
                    <a:pt x="81" y="97"/>
                  </a:lnTo>
                  <a:lnTo>
                    <a:pt x="75" y="97"/>
                  </a:lnTo>
                  <a:lnTo>
                    <a:pt x="75" y="93"/>
                  </a:lnTo>
                  <a:lnTo>
                    <a:pt x="71" y="89"/>
                  </a:lnTo>
                  <a:lnTo>
                    <a:pt x="68" y="86"/>
                  </a:lnTo>
                  <a:lnTo>
                    <a:pt x="64" y="84"/>
                  </a:lnTo>
                  <a:lnTo>
                    <a:pt x="64" y="78"/>
                  </a:lnTo>
                  <a:lnTo>
                    <a:pt x="62" y="78"/>
                  </a:lnTo>
                  <a:lnTo>
                    <a:pt x="62" y="74"/>
                  </a:lnTo>
                  <a:lnTo>
                    <a:pt x="58" y="69"/>
                  </a:lnTo>
                  <a:lnTo>
                    <a:pt x="56" y="67"/>
                  </a:lnTo>
                  <a:lnTo>
                    <a:pt x="56" y="65"/>
                  </a:lnTo>
                  <a:lnTo>
                    <a:pt x="55" y="63"/>
                  </a:lnTo>
                  <a:lnTo>
                    <a:pt x="49" y="61"/>
                  </a:lnTo>
                  <a:lnTo>
                    <a:pt x="47" y="59"/>
                  </a:lnTo>
                  <a:lnTo>
                    <a:pt x="36" y="56"/>
                  </a:lnTo>
                  <a:lnTo>
                    <a:pt x="26" y="61"/>
                  </a:lnTo>
                  <a:lnTo>
                    <a:pt x="26" y="63"/>
                  </a:lnTo>
                  <a:lnTo>
                    <a:pt x="23" y="67"/>
                  </a:lnTo>
                  <a:lnTo>
                    <a:pt x="15" y="69"/>
                  </a:lnTo>
                  <a:lnTo>
                    <a:pt x="13" y="65"/>
                  </a:lnTo>
                  <a:lnTo>
                    <a:pt x="17" y="59"/>
                  </a:lnTo>
                  <a:lnTo>
                    <a:pt x="12" y="59"/>
                  </a:lnTo>
                  <a:lnTo>
                    <a:pt x="6" y="56"/>
                  </a:lnTo>
                  <a:lnTo>
                    <a:pt x="6" y="48"/>
                  </a:lnTo>
                  <a:lnTo>
                    <a:pt x="0" y="43"/>
                  </a:lnTo>
                  <a:lnTo>
                    <a:pt x="4" y="41"/>
                  </a:lnTo>
                  <a:lnTo>
                    <a:pt x="8" y="39"/>
                  </a:lnTo>
                  <a:lnTo>
                    <a:pt x="8" y="33"/>
                  </a:lnTo>
                  <a:lnTo>
                    <a:pt x="6" y="31"/>
                  </a:lnTo>
                  <a:lnTo>
                    <a:pt x="4" y="28"/>
                  </a:lnTo>
                  <a:lnTo>
                    <a:pt x="6" y="26"/>
                  </a:lnTo>
                  <a:lnTo>
                    <a:pt x="10" y="28"/>
                  </a:lnTo>
                  <a:lnTo>
                    <a:pt x="17" y="22"/>
                  </a:lnTo>
                  <a:lnTo>
                    <a:pt x="21" y="24"/>
                  </a:lnTo>
                  <a:lnTo>
                    <a:pt x="26" y="13"/>
                  </a:lnTo>
                  <a:lnTo>
                    <a:pt x="30" y="16"/>
                  </a:lnTo>
                  <a:lnTo>
                    <a:pt x="30" y="20"/>
                  </a:lnTo>
                  <a:lnTo>
                    <a:pt x="36" y="22"/>
                  </a:lnTo>
                  <a:lnTo>
                    <a:pt x="38" y="26"/>
                  </a:lnTo>
                  <a:lnTo>
                    <a:pt x="41" y="20"/>
                  </a:lnTo>
                  <a:lnTo>
                    <a:pt x="41" y="14"/>
                  </a:lnTo>
                  <a:lnTo>
                    <a:pt x="49" y="16"/>
                  </a:lnTo>
                  <a:lnTo>
                    <a:pt x="51" y="16"/>
                  </a:lnTo>
                  <a:lnTo>
                    <a:pt x="55" y="18"/>
                  </a:lnTo>
                  <a:lnTo>
                    <a:pt x="55" y="13"/>
                  </a:lnTo>
                  <a:lnTo>
                    <a:pt x="62" y="11"/>
                  </a:lnTo>
                  <a:lnTo>
                    <a:pt x="60" y="5"/>
                  </a:lnTo>
                  <a:lnTo>
                    <a:pt x="64" y="1"/>
                  </a:lnTo>
                  <a:lnTo>
                    <a:pt x="69" y="5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106">
              <a:extLst>
                <a:ext uri="{FF2B5EF4-FFF2-40B4-BE49-F238E27FC236}">
                  <a16:creationId xmlns:a16="http://schemas.microsoft.com/office/drawing/2014/main" id="{DA3218E7-C3AD-4C8A-85CA-CD24F78486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570936" y="8722232"/>
              <a:ext cx="1817312" cy="1358659"/>
            </a:xfrm>
            <a:custGeom>
              <a:avLst/>
              <a:gdLst>
                <a:gd name="T0" fmla="*/ 172 w 210"/>
                <a:gd name="T1" fmla="*/ 101 h 157"/>
                <a:gd name="T2" fmla="*/ 167 w 210"/>
                <a:gd name="T3" fmla="*/ 99 h 157"/>
                <a:gd name="T4" fmla="*/ 193 w 210"/>
                <a:gd name="T5" fmla="*/ 86 h 157"/>
                <a:gd name="T6" fmla="*/ 191 w 210"/>
                <a:gd name="T7" fmla="*/ 93 h 157"/>
                <a:gd name="T8" fmla="*/ 185 w 210"/>
                <a:gd name="T9" fmla="*/ 86 h 157"/>
                <a:gd name="T10" fmla="*/ 210 w 210"/>
                <a:gd name="T11" fmla="*/ 82 h 157"/>
                <a:gd name="T12" fmla="*/ 200 w 210"/>
                <a:gd name="T13" fmla="*/ 82 h 157"/>
                <a:gd name="T14" fmla="*/ 25 w 210"/>
                <a:gd name="T15" fmla="*/ 0 h 157"/>
                <a:gd name="T16" fmla="*/ 36 w 210"/>
                <a:gd name="T17" fmla="*/ 2 h 157"/>
                <a:gd name="T18" fmla="*/ 47 w 210"/>
                <a:gd name="T19" fmla="*/ 2 h 157"/>
                <a:gd name="T20" fmla="*/ 58 w 210"/>
                <a:gd name="T21" fmla="*/ 5 h 157"/>
                <a:gd name="T22" fmla="*/ 84 w 210"/>
                <a:gd name="T23" fmla="*/ 5 h 157"/>
                <a:gd name="T24" fmla="*/ 97 w 210"/>
                <a:gd name="T25" fmla="*/ 9 h 157"/>
                <a:gd name="T26" fmla="*/ 112 w 210"/>
                <a:gd name="T27" fmla="*/ 11 h 157"/>
                <a:gd name="T28" fmla="*/ 118 w 210"/>
                <a:gd name="T29" fmla="*/ 7 h 157"/>
                <a:gd name="T30" fmla="*/ 124 w 210"/>
                <a:gd name="T31" fmla="*/ 11 h 157"/>
                <a:gd name="T32" fmla="*/ 129 w 210"/>
                <a:gd name="T33" fmla="*/ 17 h 157"/>
                <a:gd name="T34" fmla="*/ 142 w 210"/>
                <a:gd name="T35" fmla="*/ 20 h 157"/>
                <a:gd name="T36" fmla="*/ 154 w 210"/>
                <a:gd name="T37" fmla="*/ 26 h 157"/>
                <a:gd name="T38" fmla="*/ 167 w 210"/>
                <a:gd name="T39" fmla="*/ 24 h 157"/>
                <a:gd name="T40" fmla="*/ 183 w 210"/>
                <a:gd name="T41" fmla="*/ 26 h 157"/>
                <a:gd name="T42" fmla="*/ 191 w 210"/>
                <a:gd name="T43" fmla="*/ 32 h 157"/>
                <a:gd name="T44" fmla="*/ 189 w 210"/>
                <a:gd name="T45" fmla="*/ 43 h 157"/>
                <a:gd name="T46" fmla="*/ 182 w 210"/>
                <a:gd name="T47" fmla="*/ 50 h 157"/>
                <a:gd name="T48" fmla="*/ 178 w 210"/>
                <a:gd name="T49" fmla="*/ 54 h 157"/>
                <a:gd name="T50" fmla="*/ 174 w 210"/>
                <a:gd name="T51" fmla="*/ 56 h 157"/>
                <a:gd name="T52" fmla="*/ 163 w 210"/>
                <a:gd name="T53" fmla="*/ 58 h 157"/>
                <a:gd name="T54" fmla="*/ 159 w 210"/>
                <a:gd name="T55" fmla="*/ 65 h 157"/>
                <a:gd name="T56" fmla="*/ 157 w 210"/>
                <a:gd name="T57" fmla="*/ 65 h 157"/>
                <a:gd name="T58" fmla="*/ 148 w 210"/>
                <a:gd name="T59" fmla="*/ 75 h 157"/>
                <a:gd name="T60" fmla="*/ 142 w 210"/>
                <a:gd name="T61" fmla="*/ 93 h 157"/>
                <a:gd name="T62" fmla="*/ 150 w 210"/>
                <a:gd name="T63" fmla="*/ 104 h 157"/>
                <a:gd name="T64" fmla="*/ 140 w 210"/>
                <a:gd name="T65" fmla="*/ 114 h 157"/>
                <a:gd name="T66" fmla="*/ 135 w 210"/>
                <a:gd name="T67" fmla="*/ 127 h 157"/>
                <a:gd name="T68" fmla="*/ 118 w 210"/>
                <a:gd name="T69" fmla="*/ 134 h 157"/>
                <a:gd name="T70" fmla="*/ 111 w 210"/>
                <a:gd name="T71" fmla="*/ 142 h 157"/>
                <a:gd name="T72" fmla="*/ 103 w 210"/>
                <a:gd name="T73" fmla="*/ 146 h 157"/>
                <a:gd name="T74" fmla="*/ 96 w 210"/>
                <a:gd name="T75" fmla="*/ 144 h 157"/>
                <a:gd name="T76" fmla="*/ 81 w 210"/>
                <a:gd name="T77" fmla="*/ 144 h 157"/>
                <a:gd name="T78" fmla="*/ 64 w 210"/>
                <a:gd name="T79" fmla="*/ 149 h 157"/>
                <a:gd name="T80" fmla="*/ 56 w 210"/>
                <a:gd name="T81" fmla="*/ 157 h 157"/>
                <a:gd name="T82" fmla="*/ 41 w 210"/>
                <a:gd name="T83" fmla="*/ 144 h 157"/>
                <a:gd name="T84" fmla="*/ 30 w 210"/>
                <a:gd name="T85" fmla="*/ 134 h 157"/>
                <a:gd name="T86" fmla="*/ 26 w 210"/>
                <a:gd name="T87" fmla="*/ 127 h 157"/>
                <a:gd name="T88" fmla="*/ 34 w 210"/>
                <a:gd name="T89" fmla="*/ 112 h 157"/>
                <a:gd name="T90" fmla="*/ 34 w 210"/>
                <a:gd name="T91" fmla="*/ 103 h 157"/>
                <a:gd name="T92" fmla="*/ 25 w 210"/>
                <a:gd name="T93" fmla="*/ 84 h 157"/>
                <a:gd name="T94" fmla="*/ 36 w 210"/>
                <a:gd name="T95" fmla="*/ 78 h 157"/>
                <a:gd name="T96" fmla="*/ 38 w 210"/>
                <a:gd name="T97" fmla="*/ 60 h 157"/>
                <a:gd name="T98" fmla="*/ 45 w 210"/>
                <a:gd name="T99" fmla="*/ 50 h 157"/>
                <a:gd name="T100" fmla="*/ 43 w 210"/>
                <a:gd name="T101" fmla="*/ 37 h 157"/>
                <a:gd name="T102" fmla="*/ 23 w 210"/>
                <a:gd name="T103" fmla="*/ 37 h 157"/>
                <a:gd name="T104" fmla="*/ 15 w 210"/>
                <a:gd name="T105" fmla="*/ 35 h 157"/>
                <a:gd name="T106" fmla="*/ 6 w 210"/>
                <a:gd name="T107" fmla="*/ 33 h 157"/>
                <a:gd name="T108" fmla="*/ 8 w 210"/>
                <a:gd name="T109" fmla="*/ 28 h 157"/>
                <a:gd name="T110" fmla="*/ 6 w 210"/>
                <a:gd name="T111" fmla="*/ 26 h 157"/>
                <a:gd name="T112" fmla="*/ 4 w 210"/>
                <a:gd name="T113" fmla="*/ 20 h 157"/>
                <a:gd name="T114" fmla="*/ 0 w 210"/>
                <a:gd name="T115" fmla="*/ 15 h 157"/>
                <a:gd name="T116" fmla="*/ 10 w 210"/>
                <a:gd name="T117" fmla="*/ 9 h 157"/>
                <a:gd name="T118" fmla="*/ 15 w 210"/>
                <a:gd name="T119" fmla="*/ 5 h 157"/>
                <a:gd name="T120" fmla="*/ 23 w 210"/>
                <a:gd name="T121" fmla="*/ 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0" h="157">
                  <a:moveTo>
                    <a:pt x="172" y="97"/>
                  </a:moveTo>
                  <a:lnTo>
                    <a:pt x="174" y="99"/>
                  </a:lnTo>
                  <a:lnTo>
                    <a:pt x="172" y="101"/>
                  </a:lnTo>
                  <a:lnTo>
                    <a:pt x="170" y="104"/>
                  </a:lnTo>
                  <a:lnTo>
                    <a:pt x="167" y="103"/>
                  </a:lnTo>
                  <a:lnTo>
                    <a:pt x="167" y="99"/>
                  </a:lnTo>
                  <a:lnTo>
                    <a:pt x="172" y="97"/>
                  </a:lnTo>
                  <a:close/>
                  <a:moveTo>
                    <a:pt x="187" y="84"/>
                  </a:moveTo>
                  <a:lnTo>
                    <a:pt x="193" y="86"/>
                  </a:lnTo>
                  <a:lnTo>
                    <a:pt x="195" y="86"/>
                  </a:lnTo>
                  <a:lnTo>
                    <a:pt x="191" y="88"/>
                  </a:lnTo>
                  <a:lnTo>
                    <a:pt x="191" y="93"/>
                  </a:lnTo>
                  <a:lnTo>
                    <a:pt x="187" y="91"/>
                  </a:lnTo>
                  <a:lnTo>
                    <a:pt x="183" y="89"/>
                  </a:lnTo>
                  <a:lnTo>
                    <a:pt x="185" y="86"/>
                  </a:lnTo>
                  <a:lnTo>
                    <a:pt x="187" y="84"/>
                  </a:lnTo>
                  <a:close/>
                  <a:moveTo>
                    <a:pt x="206" y="78"/>
                  </a:moveTo>
                  <a:lnTo>
                    <a:pt x="210" y="82"/>
                  </a:lnTo>
                  <a:lnTo>
                    <a:pt x="208" y="84"/>
                  </a:lnTo>
                  <a:lnTo>
                    <a:pt x="206" y="82"/>
                  </a:lnTo>
                  <a:lnTo>
                    <a:pt x="200" y="82"/>
                  </a:lnTo>
                  <a:lnTo>
                    <a:pt x="200" y="80"/>
                  </a:lnTo>
                  <a:lnTo>
                    <a:pt x="206" y="78"/>
                  </a:lnTo>
                  <a:close/>
                  <a:moveTo>
                    <a:pt x="25" y="0"/>
                  </a:moveTo>
                  <a:lnTo>
                    <a:pt x="30" y="0"/>
                  </a:lnTo>
                  <a:lnTo>
                    <a:pt x="32" y="5"/>
                  </a:lnTo>
                  <a:lnTo>
                    <a:pt x="36" y="2"/>
                  </a:lnTo>
                  <a:lnTo>
                    <a:pt x="40" y="2"/>
                  </a:lnTo>
                  <a:lnTo>
                    <a:pt x="43" y="3"/>
                  </a:lnTo>
                  <a:lnTo>
                    <a:pt x="47" y="2"/>
                  </a:lnTo>
                  <a:lnTo>
                    <a:pt x="53" y="2"/>
                  </a:lnTo>
                  <a:lnTo>
                    <a:pt x="54" y="2"/>
                  </a:lnTo>
                  <a:lnTo>
                    <a:pt x="58" y="5"/>
                  </a:lnTo>
                  <a:lnTo>
                    <a:pt x="71" y="7"/>
                  </a:lnTo>
                  <a:lnTo>
                    <a:pt x="77" y="7"/>
                  </a:lnTo>
                  <a:lnTo>
                    <a:pt x="84" y="5"/>
                  </a:lnTo>
                  <a:lnTo>
                    <a:pt x="90" y="5"/>
                  </a:lnTo>
                  <a:lnTo>
                    <a:pt x="92" y="7"/>
                  </a:lnTo>
                  <a:lnTo>
                    <a:pt x="97" y="9"/>
                  </a:lnTo>
                  <a:lnTo>
                    <a:pt x="101" y="5"/>
                  </a:lnTo>
                  <a:lnTo>
                    <a:pt x="103" y="5"/>
                  </a:lnTo>
                  <a:lnTo>
                    <a:pt x="112" y="11"/>
                  </a:lnTo>
                  <a:lnTo>
                    <a:pt x="114" y="9"/>
                  </a:lnTo>
                  <a:lnTo>
                    <a:pt x="116" y="9"/>
                  </a:lnTo>
                  <a:lnTo>
                    <a:pt x="118" y="7"/>
                  </a:lnTo>
                  <a:lnTo>
                    <a:pt x="122" y="9"/>
                  </a:lnTo>
                  <a:lnTo>
                    <a:pt x="122" y="9"/>
                  </a:lnTo>
                  <a:lnTo>
                    <a:pt x="124" y="11"/>
                  </a:lnTo>
                  <a:lnTo>
                    <a:pt x="124" y="15"/>
                  </a:lnTo>
                  <a:lnTo>
                    <a:pt x="124" y="17"/>
                  </a:lnTo>
                  <a:lnTo>
                    <a:pt x="129" y="17"/>
                  </a:lnTo>
                  <a:lnTo>
                    <a:pt x="135" y="18"/>
                  </a:lnTo>
                  <a:lnTo>
                    <a:pt x="139" y="22"/>
                  </a:lnTo>
                  <a:lnTo>
                    <a:pt x="142" y="20"/>
                  </a:lnTo>
                  <a:lnTo>
                    <a:pt x="146" y="24"/>
                  </a:lnTo>
                  <a:lnTo>
                    <a:pt x="150" y="24"/>
                  </a:lnTo>
                  <a:lnTo>
                    <a:pt x="154" y="26"/>
                  </a:lnTo>
                  <a:lnTo>
                    <a:pt x="155" y="22"/>
                  </a:lnTo>
                  <a:lnTo>
                    <a:pt x="163" y="22"/>
                  </a:lnTo>
                  <a:lnTo>
                    <a:pt x="167" y="24"/>
                  </a:lnTo>
                  <a:lnTo>
                    <a:pt x="170" y="24"/>
                  </a:lnTo>
                  <a:lnTo>
                    <a:pt x="176" y="26"/>
                  </a:lnTo>
                  <a:lnTo>
                    <a:pt x="183" y="26"/>
                  </a:lnTo>
                  <a:lnTo>
                    <a:pt x="189" y="28"/>
                  </a:lnTo>
                  <a:lnTo>
                    <a:pt x="191" y="30"/>
                  </a:lnTo>
                  <a:lnTo>
                    <a:pt x="191" y="32"/>
                  </a:lnTo>
                  <a:lnTo>
                    <a:pt x="189" y="33"/>
                  </a:lnTo>
                  <a:lnTo>
                    <a:pt x="189" y="39"/>
                  </a:lnTo>
                  <a:lnTo>
                    <a:pt x="189" y="43"/>
                  </a:lnTo>
                  <a:lnTo>
                    <a:pt x="187" y="46"/>
                  </a:lnTo>
                  <a:lnTo>
                    <a:pt x="182" y="50"/>
                  </a:lnTo>
                  <a:lnTo>
                    <a:pt x="182" y="50"/>
                  </a:lnTo>
                  <a:lnTo>
                    <a:pt x="180" y="52"/>
                  </a:lnTo>
                  <a:lnTo>
                    <a:pt x="180" y="52"/>
                  </a:lnTo>
                  <a:lnTo>
                    <a:pt x="178" y="54"/>
                  </a:lnTo>
                  <a:lnTo>
                    <a:pt x="178" y="54"/>
                  </a:lnTo>
                  <a:lnTo>
                    <a:pt x="176" y="54"/>
                  </a:lnTo>
                  <a:lnTo>
                    <a:pt x="174" y="56"/>
                  </a:lnTo>
                  <a:lnTo>
                    <a:pt x="172" y="56"/>
                  </a:lnTo>
                  <a:lnTo>
                    <a:pt x="167" y="56"/>
                  </a:lnTo>
                  <a:lnTo>
                    <a:pt x="163" y="58"/>
                  </a:lnTo>
                  <a:lnTo>
                    <a:pt x="159" y="60"/>
                  </a:lnTo>
                  <a:lnTo>
                    <a:pt x="161" y="61"/>
                  </a:lnTo>
                  <a:lnTo>
                    <a:pt x="159" y="65"/>
                  </a:lnTo>
                  <a:lnTo>
                    <a:pt x="157" y="67"/>
                  </a:lnTo>
                  <a:lnTo>
                    <a:pt x="157" y="67"/>
                  </a:lnTo>
                  <a:lnTo>
                    <a:pt x="157" y="65"/>
                  </a:lnTo>
                  <a:lnTo>
                    <a:pt x="155" y="65"/>
                  </a:lnTo>
                  <a:lnTo>
                    <a:pt x="150" y="75"/>
                  </a:lnTo>
                  <a:lnTo>
                    <a:pt x="148" y="75"/>
                  </a:lnTo>
                  <a:lnTo>
                    <a:pt x="140" y="86"/>
                  </a:lnTo>
                  <a:lnTo>
                    <a:pt x="139" y="89"/>
                  </a:lnTo>
                  <a:lnTo>
                    <a:pt x="142" y="93"/>
                  </a:lnTo>
                  <a:lnTo>
                    <a:pt x="142" y="97"/>
                  </a:lnTo>
                  <a:lnTo>
                    <a:pt x="144" y="99"/>
                  </a:lnTo>
                  <a:lnTo>
                    <a:pt x="150" y="104"/>
                  </a:lnTo>
                  <a:lnTo>
                    <a:pt x="146" y="108"/>
                  </a:lnTo>
                  <a:lnTo>
                    <a:pt x="140" y="108"/>
                  </a:lnTo>
                  <a:lnTo>
                    <a:pt x="140" y="114"/>
                  </a:lnTo>
                  <a:lnTo>
                    <a:pt x="135" y="121"/>
                  </a:lnTo>
                  <a:lnTo>
                    <a:pt x="133" y="125"/>
                  </a:lnTo>
                  <a:lnTo>
                    <a:pt x="135" y="127"/>
                  </a:lnTo>
                  <a:lnTo>
                    <a:pt x="133" y="129"/>
                  </a:lnTo>
                  <a:lnTo>
                    <a:pt x="127" y="129"/>
                  </a:lnTo>
                  <a:lnTo>
                    <a:pt x="118" y="134"/>
                  </a:lnTo>
                  <a:lnTo>
                    <a:pt x="118" y="138"/>
                  </a:lnTo>
                  <a:lnTo>
                    <a:pt x="114" y="144"/>
                  </a:lnTo>
                  <a:lnTo>
                    <a:pt x="111" y="142"/>
                  </a:lnTo>
                  <a:lnTo>
                    <a:pt x="107" y="140"/>
                  </a:lnTo>
                  <a:lnTo>
                    <a:pt x="105" y="142"/>
                  </a:lnTo>
                  <a:lnTo>
                    <a:pt x="103" y="146"/>
                  </a:lnTo>
                  <a:lnTo>
                    <a:pt x="99" y="142"/>
                  </a:lnTo>
                  <a:lnTo>
                    <a:pt x="97" y="142"/>
                  </a:lnTo>
                  <a:lnTo>
                    <a:pt x="96" y="144"/>
                  </a:lnTo>
                  <a:lnTo>
                    <a:pt x="92" y="144"/>
                  </a:lnTo>
                  <a:lnTo>
                    <a:pt x="84" y="142"/>
                  </a:lnTo>
                  <a:lnTo>
                    <a:pt x="81" y="144"/>
                  </a:lnTo>
                  <a:lnTo>
                    <a:pt x="75" y="144"/>
                  </a:lnTo>
                  <a:lnTo>
                    <a:pt x="69" y="149"/>
                  </a:lnTo>
                  <a:lnTo>
                    <a:pt x="64" y="149"/>
                  </a:lnTo>
                  <a:lnTo>
                    <a:pt x="62" y="151"/>
                  </a:lnTo>
                  <a:lnTo>
                    <a:pt x="62" y="155"/>
                  </a:lnTo>
                  <a:lnTo>
                    <a:pt x="56" y="157"/>
                  </a:lnTo>
                  <a:lnTo>
                    <a:pt x="51" y="157"/>
                  </a:lnTo>
                  <a:lnTo>
                    <a:pt x="45" y="151"/>
                  </a:lnTo>
                  <a:lnTo>
                    <a:pt x="41" y="144"/>
                  </a:lnTo>
                  <a:lnTo>
                    <a:pt x="43" y="142"/>
                  </a:lnTo>
                  <a:lnTo>
                    <a:pt x="36" y="136"/>
                  </a:lnTo>
                  <a:lnTo>
                    <a:pt x="30" y="134"/>
                  </a:lnTo>
                  <a:lnTo>
                    <a:pt x="28" y="134"/>
                  </a:lnTo>
                  <a:lnTo>
                    <a:pt x="28" y="131"/>
                  </a:lnTo>
                  <a:lnTo>
                    <a:pt x="26" y="127"/>
                  </a:lnTo>
                  <a:lnTo>
                    <a:pt x="30" y="119"/>
                  </a:lnTo>
                  <a:lnTo>
                    <a:pt x="34" y="116"/>
                  </a:lnTo>
                  <a:lnTo>
                    <a:pt x="34" y="112"/>
                  </a:lnTo>
                  <a:lnTo>
                    <a:pt x="30" y="112"/>
                  </a:lnTo>
                  <a:lnTo>
                    <a:pt x="28" y="106"/>
                  </a:lnTo>
                  <a:lnTo>
                    <a:pt x="34" y="103"/>
                  </a:lnTo>
                  <a:lnTo>
                    <a:pt x="34" y="95"/>
                  </a:lnTo>
                  <a:lnTo>
                    <a:pt x="28" y="93"/>
                  </a:lnTo>
                  <a:lnTo>
                    <a:pt x="25" y="84"/>
                  </a:lnTo>
                  <a:lnTo>
                    <a:pt x="28" y="84"/>
                  </a:lnTo>
                  <a:lnTo>
                    <a:pt x="32" y="84"/>
                  </a:lnTo>
                  <a:lnTo>
                    <a:pt x="36" y="78"/>
                  </a:lnTo>
                  <a:lnTo>
                    <a:pt x="34" y="75"/>
                  </a:lnTo>
                  <a:lnTo>
                    <a:pt x="38" y="71"/>
                  </a:lnTo>
                  <a:lnTo>
                    <a:pt x="38" y="60"/>
                  </a:lnTo>
                  <a:lnTo>
                    <a:pt x="38" y="56"/>
                  </a:lnTo>
                  <a:lnTo>
                    <a:pt x="43" y="50"/>
                  </a:lnTo>
                  <a:lnTo>
                    <a:pt x="45" y="50"/>
                  </a:lnTo>
                  <a:lnTo>
                    <a:pt x="47" y="46"/>
                  </a:lnTo>
                  <a:lnTo>
                    <a:pt x="43" y="41"/>
                  </a:lnTo>
                  <a:lnTo>
                    <a:pt x="43" y="37"/>
                  </a:lnTo>
                  <a:lnTo>
                    <a:pt x="34" y="37"/>
                  </a:lnTo>
                  <a:lnTo>
                    <a:pt x="32" y="39"/>
                  </a:lnTo>
                  <a:lnTo>
                    <a:pt x="23" y="37"/>
                  </a:lnTo>
                  <a:lnTo>
                    <a:pt x="17" y="41"/>
                  </a:lnTo>
                  <a:lnTo>
                    <a:pt x="15" y="39"/>
                  </a:lnTo>
                  <a:lnTo>
                    <a:pt x="15" y="35"/>
                  </a:lnTo>
                  <a:lnTo>
                    <a:pt x="13" y="33"/>
                  </a:lnTo>
                  <a:lnTo>
                    <a:pt x="6" y="35"/>
                  </a:lnTo>
                  <a:lnTo>
                    <a:pt x="6" y="33"/>
                  </a:lnTo>
                  <a:lnTo>
                    <a:pt x="10" y="30"/>
                  </a:lnTo>
                  <a:lnTo>
                    <a:pt x="6" y="30"/>
                  </a:lnTo>
                  <a:lnTo>
                    <a:pt x="8" y="28"/>
                  </a:lnTo>
                  <a:lnTo>
                    <a:pt x="8" y="26"/>
                  </a:lnTo>
                  <a:lnTo>
                    <a:pt x="8" y="22"/>
                  </a:lnTo>
                  <a:lnTo>
                    <a:pt x="6" y="26"/>
                  </a:lnTo>
                  <a:lnTo>
                    <a:pt x="4" y="26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2" y="11"/>
                  </a:lnTo>
                  <a:lnTo>
                    <a:pt x="8" y="9"/>
                  </a:lnTo>
                  <a:lnTo>
                    <a:pt x="10" y="9"/>
                  </a:lnTo>
                  <a:lnTo>
                    <a:pt x="15" y="9"/>
                  </a:lnTo>
                  <a:lnTo>
                    <a:pt x="17" y="7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21" y="0"/>
                  </a:lnTo>
                  <a:lnTo>
                    <a:pt x="23" y="2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107">
              <a:extLst>
                <a:ext uri="{FF2B5EF4-FFF2-40B4-BE49-F238E27FC236}">
                  <a16:creationId xmlns:a16="http://schemas.microsoft.com/office/drawing/2014/main" id="{8EA720EE-0CF6-456C-92D5-6FE04CB84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27670" y="9007809"/>
              <a:ext cx="449998" cy="908659"/>
            </a:xfrm>
            <a:custGeom>
              <a:avLst/>
              <a:gdLst>
                <a:gd name="T0" fmla="*/ 20 w 52"/>
                <a:gd name="T1" fmla="*/ 2 h 105"/>
                <a:gd name="T2" fmla="*/ 22 w 52"/>
                <a:gd name="T3" fmla="*/ 8 h 105"/>
                <a:gd name="T4" fmla="*/ 37 w 52"/>
                <a:gd name="T5" fmla="*/ 6 h 105"/>
                <a:gd name="T6" fmla="*/ 48 w 52"/>
                <a:gd name="T7" fmla="*/ 4 h 105"/>
                <a:gd name="T8" fmla="*/ 52 w 52"/>
                <a:gd name="T9" fmla="*/ 13 h 105"/>
                <a:gd name="T10" fmla="*/ 48 w 52"/>
                <a:gd name="T11" fmla="*/ 17 h 105"/>
                <a:gd name="T12" fmla="*/ 43 w 52"/>
                <a:gd name="T13" fmla="*/ 27 h 105"/>
                <a:gd name="T14" fmla="*/ 39 w 52"/>
                <a:gd name="T15" fmla="*/ 42 h 105"/>
                <a:gd name="T16" fmla="*/ 37 w 52"/>
                <a:gd name="T17" fmla="*/ 51 h 105"/>
                <a:gd name="T18" fmla="*/ 30 w 52"/>
                <a:gd name="T19" fmla="*/ 51 h 105"/>
                <a:gd name="T20" fmla="*/ 39 w 52"/>
                <a:gd name="T21" fmla="*/ 62 h 105"/>
                <a:gd name="T22" fmla="*/ 33 w 52"/>
                <a:gd name="T23" fmla="*/ 73 h 105"/>
                <a:gd name="T24" fmla="*/ 39 w 52"/>
                <a:gd name="T25" fmla="*/ 79 h 105"/>
                <a:gd name="T26" fmla="*/ 35 w 52"/>
                <a:gd name="T27" fmla="*/ 86 h 105"/>
                <a:gd name="T28" fmla="*/ 33 w 52"/>
                <a:gd name="T29" fmla="*/ 98 h 105"/>
                <a:gd name="T30" fmla="*/ 33 w 52"/>
                <a:gd name="T31" fmla="*/ 101 h 105"/>
                <a:gd name="T32" fmla="*/ 28 w 52"/>
                <a:gd name="T33" fmla="*/ 103 h 105"/>
                <a:gd name="T34" fmla="*/ 20 w 52"/>
                <a:gd name="T35" fmla="*/ 103 h 105"/>
                <a:gd name="T36" fmla="*/ 7 w 52"/>
                <a:gd name="T37" fmla="*/ 105 h 105"/>
                <a:gd name="T38" fmla="*/ 7 w 52"/>
                <a:gd name="T39" fmla="*/ 101 h 105"/>
                <a:gd name="T40" fmla="*/ 9 w 52"/>
                <a:gd name="T41" fmla="*/ 86 h 105"/>
                <a:gd name="T42" fmla="*/ 9 w 52"/>
                <a:gd name="T43" fmla="*/ 77 h 105"/>
                <a:gd name="T44" fmla="*/ 7 w 52"/>
                <a:gd name="T45" fmla="*/ 75 h 105"/>
                <a:gd name="T46" fmla="*/ 3 w 52"/>
                <a:gd name="T47" fmla="*/ 75 h 105"/>
                <a:gd name="T48" fmla="*/ 9 w 52"/>
                <a:gd name="T49" fmla="*/ 70 h 105"/>
                <a:gd name="T50" fmla="*/ 7 w 52"/>
                <a:gd name="T51" fmla="*/ 66 h 105"/>
                <a:gd name="T52" fmla="*/ 3 w 52"/>
                <a:gd name="T53" fmla="*/ 71 h 105"/>
                <a:gd name="T54" fmla="*/ 0 w 52"/>
                <a:gd name="T55" fmla="*/ 68 h 105"/>
                <a:gd name="T56" fmla="*/ 5 w 52"/>
                <a:gd name="T57" fmla="*/ 53 h 105"/>
                <a:gd name="T58" fmla="*/ 9 w 52"/>
                <a:gd name="T59" fmla="*/ 43 h 105"/>
                <a:gd name="T60" fmla="*/ 13 w 52"/>
                <a:gd name="T61" fmla="*/ 34 h 105"/>
                <a:gd name="T62" fmla="*/ 11 w 52"/>
                <a:gd name="T63" fmla="*/ 28 h 105"/>
                <a:gd name="T64" fmla="*/ 13 w 52"/>
                <a:gd name="T65" fmla="*/ 21 h 105"/>
                <a:gd name="T66" fmla="*/ 11 w 52"/>
                <a:gd name="T67" fmla="*/ 6 h 105"/>
                <a:gd name="T68" fmla="*/ 18 w 52"/>
                <a:gd name="T69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" h="105">
                  <a:moveTo>
                    <a:pt x="18" y="0"/>
                  </a:moveTo>
                  <a:lnTo>
                    <a:pt x="20" y="2"/>
                  </a:lnTo>
                  <a:lnTo>
                    <a:pt x="20" y="6"/>
                  </a:lnTo>
                  <a:lnTo>
                    <a:pt x="22" y="8"/>
                  </a:lnTo>
                  <a:lnTo>
                    <a:pt x="28" y="4"/>
                  </a:lnTo>
                  <a:lnTo>
                    <a:pt x="37" y="6"/>
                  </a:lnTo>
                  <a:lnTo>
                    <a:pt x="39" y="4"/>
                  </a:lnTo>
                  <a:lnTo>
                    <a:pt x="48" y="4"/>
                  </a:lnTo>
                  <a:lnTo>
                    <a:pt x="48" y="8"/>
                  </a:lnTo>
                  <a:lnTo>
                    <a:pt x="52" y="13"/>
                  </a:lnTo>
                  <a:lnTo>
                    <a:pt x="50" y="17"/>
                  </a:lnTo>
                  <a:lnTo>
                    <a:pt x="48" y="17"/>
                  </a:lnTo>
                  <a:lnTo>
                    <a:pt x="43" y="23"/>
                  </a:lnTo>
                  <a:lnTo>
                    <a:pt x="43" y="27"/>
                  </a:lnTo>
                  <a:lnTo>
                    <a:pt x="43" y="38"/>
                  </a:lnTo>
                  <a:lnTo>
                    <a:pt x="39" y="42"/>
                  </a:lnTo>
                  <a:lnTo>
                    <a:pt x="41" y="45"/>
                  </a:lnTo>
                  <a:lnTo>
                    <a:pt x="37" y="51"/>
                  </a:lnTo>
                  <a:lnTo>
                    <a:pt x="33" y="51"/>
                  </a:lnTo>
                  <a:lnTo>
                    <a:pt x="30" y="51"/>
                  </a:lnTo>
                  <a:lnTo>
                    <a:pt x="33" y="60"/>
                  </a:lnTo>
                  <a:lnTo>
                    <a:pt x="39" y="62"/>
                  </a:lnTo>
                  <a:lnTo>
                    <a:pt x="39" y="70"/>
                  </a:lnTo>
                  <a:lnTo>
                    <a:pt x="33" y="73"/>
                  </a:lnTo>
                  <a:lnTo>
                    <a:pt x="35" y="79"/>
                  </a:lnTo>
                  <a:lnTo>
                    <a:pt x="39" y="79"/>
                  </a:lnTo>
                  <a:lnTo>
                    <a:pt x="39" y="83"/>
                  </a:lnTo>
                  <a:lnTo>
                    <a:pt x="35" y="86"/>
                  </a:lnTo>
                  <a:lnTo>
                    <a:pt x="31" y="94"/>
                  </a:lnTo>
                  <a:lnTo>
                    <a:pt x="33" y="98"/>
                  </a:lnTo>
                  <a:lnTo>
                    <a:pt x="33" y="101"/>
                  </a:lnTo>
                  <a:lnTo>
                    <a:pt x="33" y="101"/>
                  </a:lnTo>
                  <a:lnTo>
                    <a:pt x="31" y="103"/>
                  </a:lnTo>
                  <a:lnTo>
                    <a:pt x="28" y="103"/>
                  </a:lnTo>
                  <a:lnTo>
                    <a:pt x="22" y="105"/>
                  </a:lnTo>
                  <a:lnTo>
                    <a:pt x="20" y="103"/>
                  </a:lnTo>
                  <a:lnTo>
                    <a:pt x="13" y="101"/>
                  </a:lnTo>
                  <a:lnTo>
                    <a:pt x="7" y="105"/>
                  </a:lnTo>
                  <a:lnTo>
                    <a:pt x="7" y="103"/>
                  </a:lnTo>
                  <a:lnTo>
                    <a:pt x="7" y="101"/>
                  </a:lnTo>
                  <a:lnTo>
                    <a:pt x="9" y="96"/>
                  </a:lnTo>
                  <a:lnTo>
                    <a:pt x="9" y="86"/>
                  </a:lnTo>
                  <a:lnTo>
                    <a:pt x="11" y="83"/>
                  </a:lnTo>
                  <a:lnTo>
                    <a:pt x="9" y="77"/>
                  </a:lnTo>
                  <a:lnTo>
                    <a:pt x="11" y="75"/>
                  </a:lnTo>
                  <a:lnTo>
                    <a:pt x="7" y="75"/>
                  </a:lnTo>
                  <a:lnTo>
                    <a:pt x="5" y="77"/>
                  </a:lnTo>
                  <a:lnTo>
                    <a:pt x="3" y="75"/>
                  </a:lnTo>
                  <a:lnTo>
                    <a:pt x="3" y="73"/>
                  </a:lnTo>
                  <a:lnTo>
                    <a:pt x="9" y="70"/>
                  </a:lnTo>
                  <a:lnTo>
                    <a:pt x="7" y="68"/>
                  </a:lnTo>
                  <a:lnTo>
                    <a:pt x="7" y="66"/>
                  </a:lnTo>
                  <a:lnTo>
                    <a:pt x="3" y="68"/>
                  </a:lnTo>
                  <a:lnTo>
                    <a:pt x="3" y="71"/>
                  </a:lnTo>
                  <a:lnTo>
                    <a:pt x="0" y="71"/>
                  </a:lnTo>
                  <a:lnTo>
                    <a:pt x="0" y="68"/>
                  </a:lnTo>
                  <a:lnTo>
                    <a:pt x="2" y="58"/>
                  </a:lnTo>
                  <a:lnTo>
                    <a:pt x="5" y="53"/>
                  </a:lnTo>
                  <a:lnTo>
                    <a:pt x="5" y="49"/>
                  </a:lnTo>
                  <a:lnTo>
                    <a:pt x="9" y="43"/>
                  </a:lnTo>
                  <a:lnTo>
                    <a:pt x="9" y="38"/>
                  </a:lnTo>
                  <a:lnTo>
                    <a:pt x="13" y="34"/>
                  </a:lnTo>
                  <a:lnTo>
                    <a:pt x="15" y="30"/>
                  </a:lnTo>
                  <a:lnTo>
                    <a:pt x="11" y="28"/>
                  </a:lnTo>
                  <a:lnTo>
                    <a:pt x="13" y="23"/>
                  </a:lnTo>
                  <a:lnTo>
                    <a:pt x="13" y="21"/>
                  </a:lnTo>
                  <a:lnTo>
                    <a:pt x="13" y="12"/>
                  </a:lnTo>
                  <a:lnTo>
                    <a:pt x="11" y="6"/>
                  </a:lnTo>
                  <a:lnTo>
                    <a:pt x="11" y="2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101">
              <a:extLst>
                <a:ext uri="{FF2B5EF4-FFF2-40B4-BE49-F238E27FC236}">
                  <a16:creationId xmlns:a16="http://schemas.microsoft.com/office/drawing/2014/main" id="{D19B1DED-DBD9-4C16-B4BB-FB8A540D6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04231" y="6863153"/>
              <a:ext cx="397674" cy="505618"/>
            </a:xfrm>
            <a:custGeom>
              <a:avLst/>
              <a:gdLst>
                <a:gd name="T0" fmla="*/ 57 w 70"/>
                <a:gd name="T1" fmla="*/ 3 h 89"/>
                <a:gd name="T2" fmla="*/ 53 w 70"/>
                <a:gd name="T3" fmla="*/ 7 h 89"/>
                <a:gd name="T4" fmla="*/ 47 w 70"/>
                <a:gd name="T5" fmla="*/ 13 h 89"/>
                <a:gd name="T6" fmla="*/ 47 w 70"/>
                <a:gd name="T7" fmla="*/ 28 h 89"/>
                <a:gd name="T8" fmla="*/ 53 w 70"/>
                <a:gd name="T9" fmla="*/ 22 h 89"/>
                <a:gd name="T10" fmla="*/ 64 w 70"/>
                <a:gd name="T11" fmla="*/ 31 h 89"/>
                <a:gd name="T12" fmla="*/ 64 w 70"/>
                <a:gd name="T13" fmla="*/ 35 h 89"/>
                <a:gd name="T14" fmla="*/ 68 w 70"/>
                <a:gd name="T15" fmla="*/ 43 h 89"/>
                <a:gd name="T16" fmla="*/ 68 w 70"/>
                <a:gd name="T17" fmla="*/ 50 h 89"/>
                <a:gd name="T18" fmla="*/ 66 w 70"/>
                <a:gd name="T19" fmla="*/ 63 h 89"/>
                <a:gd name="T20" fmla="*/ 60 w 70"/>
                <a:gd name="T21" fmla="*/ 71 h 89"/>
                <a:gd name="T22" fmla="*/ 57 w 70"/>
                <a:gd name="T23" fmla="*/ 74 h 89"/>
                <a:gd name="T24" fmla="*/ 53 w 70"/>
                <a:gd name="T25" fmla="*/ 76 h 89"/>
                <a:gd name="T26" fmla="*/ 40 w 70"/>
                <a:gd name="T27" fmla="*/ 80 h 89"/>
                <a:gd name="T28" fmla="*/ 36 w 70"/>
                <a:gd name="T29" fmla="*/ 80 h 89"/>
                <a:gd name="T30" fmla="*/ 28 w 70"/>
                <a:gd name="T31" fmla="*/ 87 h 89"/>
                <a:gd name="T32" fmla="*/ 15 w 70"/>
                <a:gd name="T33" fmla="*/ 87 h 89"/>
                <a:gd name="T34" fmla="*/ 10 w 70"/>
                <a:gd name="T35" fmla="*/ 87 h 89"/>
                <a:gd name="T36" fmla="*/ 10 w 70"/>
                <a:gd name="T37" fmla="*/ 86 h 89"/>
                <a:gd name="T38" fmla="*/ 14 w 70"/>
                <a:gd name="T39" fmla="*/ 80 h 89"/>
                <a:gd name="T40" fmla="*/ 2 w 70"/>
                <a:gd name="T41" fmla="*/ 80 h 89"/>
                <a:gd name="T42" fmla="*/ 12 w 70"/>
                <a:gd name="T43" fmla="*/ 72 h 89"/>
                <a:gd name="T44" fmla="*/ 6 w 70"/>
                <a:gd name="T45" fmla="*/ 71 h 89"/>
                <a:gd name="T46" fmla="*/ 10 w 70"/>
                <a:gd name="T47" fmla="*/ 71 h 89"/>
                <a:gd name="T48" fmla="*/ 12 w 70"/>
                <a:gd name="T49" fmla="*/ 69 h 89"/>
                <a:gd name="T50" fmla="*/ 15 w 70"/>
                <a:gd name="T51" fmla="*/ 63 h 89"/>
                <a:gd name="T52" fmla="*/ 25 w 70"/>
                <a:gd name="T53" fmla="*/ 61 h 89"/>
                <a:gd name="T54" fmla="*/ 17 w 70"/>
                <a:gd name="T55" fmla="*/ 63 h 89"/>
                <a:gd name="T56" fmla="*/ 10 w 70"/>
                <a:gd name="T57" fmla="*/ 63 h 89"/>
                <a:gd name="T58" fmla="*/ 17 w 70"/>
                <a:gd name="T59" fmla="*/ 56 h 89"/>
                <a:gd name="T60" fmla="*/ 27 w 70"/>
                <a:gd name="T61" fmla="*/ 48 h 89"/>
                <a:gd name="T62" fmla="*/ 12 w 70"/>
                <a:gd name="T63" fmla="*/ 44 h 89"/>
                <a:gd name="T64" fmla="*/ 8 w 70"/>
                <a:gd name="T65" fmla="*/ 43 h 89"/>
                <a:gd name="T66" fmla="*/ 14 w 70"/>
                <a:gd name="T67" fmla="*/ 39 h 89"/>
                <a:gd name="T68" fmla="*/ 17 w 70"/>
                <a:gd name="T69" fmla="*/ 35 h 89"/>
                <a:gd name="T70" fmla="*/ 8 w 70"/>
                <a:gd name="T71" fmla="*/ 29 h 89"/>
                <a:gd name="T72" fmla="*/ 15 w 70"/>
                <a:gd name="T73" fmla="*/ 31 h 89"/>
                <a:gd name="T74" fmla="*/ 12 w 70"/>
                <a:gd name="T75" fmla="*/ 24 h 89"/>
                <a:gd name="T76" fmla="*/ 15 w 70"/>
                <a:gd name="T77" fmla="*/ 24 h 89"/>
                <a:gd name="T78" fmla="*/ 23 w 70"/>
                <a:gd name="T79" fmla="*/ 26 h 89"/>
                <a:gd name="T80" fmla="*/ 32 w 70"/>
                <a:gd name="T81" fmla="*/ 24 h 89"/>
                <a:gd name="T82" fmla="*/ 40 w 70"/>
                <a:gd name="T83" fmla="*/ 16 h 89"/>
                <a:gd name="T84" fmla="*/ 36 w 70"/>
                <a:gd name="T85" fmla="*/ 16 h 89"/>
                <a:gd name="T86" fmla="*/ 34 w 70"/>
                <a:gd name="T87" fmla="*/ 13 h 89"/>
                <a:gd name="T88" fmla="*/ 38 w 70"/>
                <a:gd name="T89" fmla="*/ 11 h 89"/>
                <a:gd name="T90" fmla="*/ 38 w 70"/>
                <a:gd name="T91" fmla="*/ 7 h 89"/>
                <a:gd name="T92" fmla="*/ 43 w 70"/>
                <a:gd name="T93" fmla="*/ 5 h 89"/>
                <a:gd name="T94" fmla="*/ 47 w 70"/>
                <a:gd name="T95" fmla="*/ 1 h 89"/>
                <a:gd name="T96" fmla="*/ 47 w 70"/>
                <a:gd name="T97" fmla="*/ 9 h 89"/>
                <a:gd name="T98" fmla="*/ 53 w 70"/>
                <a:gd name="T99" fmla="*/ 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0" h="89">
                  <a:moveTo>
                    <a:pt x="51" y="0"/>
                  </a:moveTo>
                  <a:lnTo>
                    <a:pt x="55" y="1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1" y="7"/>
                  </a:lnTo>
                  <a:lnTo>
                    <a:pt x="53" y="7"/>
                  </a:lnTo>
                  <a:lnTo>
                    <a:pt x="51" y="9"/>
                  </a:lnTo>
                  <a:lnTo>
                    <a:pt x="49" y="11"/>
                  </a:lnTo>
                  <a:lnTo>
                    <a:pt x="47" y="13"/>
                  </a:lnTo>
                  <a:lnTo>
                    <a:pt x="43" y="14"/>
                  </a:lnTo>
                  <a:lnTo>
                    <a:pt x="40" y="22"/>
                  </a:lnTo>
                  <a:lnTo>
                    <a:pt x="47" y="28"/>
                  </a:lnTo>
                  <a:lnTo>
                    <a:pt x="51" y="28"/>
                  </a:lnTo>
                  <a:lnTo>
                    <a:pt x="51" y="22"/>
                  </a:lnTo>
                  <a:lnTo>
                    <a:pt x="53" y="22"/>
                  </a:lnTo>
                  <a:lnTo>
                    <a:pt x="58" y="24"/>
                  </a:lnTo>
                  <a:lnTo>
                    <a:pt x="60" y="29"/>
                  </a:lnTo>
                  <a:lnTo>
                    <a:pt x="64" y="31"/>
                  </a:lnTo>
                  <a:lnTo>
                    <a:pt x="68" y="33"/>
                  </a:lnTo>
                  <a:lnTo>
                    <a:pt x="66" y="33"/>
                  </a:lnTo>
                  <a:lnTo>
                    <a:pt x="64" y="35"/>
                  </a:lnTo>
                  <a:lnTo>
                    <a:pt x="66" y="37"/>
                  </a:lnTo>
                  <a:lnTo>
                    <a:pt x="66" y="41"/>
                  </a:lnTo>
                  <a:lnTo>
                    <a:pt x="68" y="43"/>
                  </a:lnTo>
                  <a:lnTo>
                    <a:pt x="68" y="46"/>
                  </a:lnTo>
                  <a:lnTo>
                    <a:pt x="66" y="48"/>
                  </a:lnTo>
                  <a:lnTo>
                    <a:pt x="68" y="50"/>
                  </a:lnTo>
                  <a:lnTo>
                    <a:pt x="70" y="57"/>
                  </a:lnTo>
                  <a:lnTo>
                    <a:pt x="68" y="61"/>
                  </a:lnTo>
                  <a:lnTo>
                    <a:pt x="66" y="63"/>
                  </a:lnTo>
                  <a:lnTo>
                    <a:pt x="66" y="67"/>
                  </a:lnTo>
                  <a:lnTo>
                    <a:pt x="64" y="69"/>
                  </a:lnTo>
                  <a:lnTo>
                    <a:pt x="60" y="71"/>
                  </a:lnTo>
                  <a:lnTo>
                    <a:pt x="64" y="74"/>
                  </a:lnTo>
                  <a:lnTo>
                    <a:pt x="58" y="74"/>
                  </a:lnTo>
                  <a:lnTo>
                    <a:pt x="57" y="74"/>
                  </a:lnTo>
                  <a:lnTo>
                    <a:pt x="55" y="76"/>
                  </a:lnTo>
                  <a:lnTo>
                    <a:pt x="55" y="72"/>
                  </a:lnTo>
                  <a:lnTo>
                    <a:pt x="53" y="76"/>
                  </a:lnTo>
                  <a:lnTo>
                    <a:pt x="43" y="76"/>
                  </a:lnTo>
                  <a:lnTo>
                    <a:pt x="43" y="80"/>
                  </a:lnTo>
                  <a:lnTo>
                    <a:pt x="40" y="80"/>
                  </a:lnTo>
                  <a:lnTo>
                    <a:pt x="38" y="84"/>
                  </a:lnTo>
                  <a:lnTo>
                    <a:pt x="34" y="84"/>
                  </a:lnTo>
                  <a:lnTo>
                    <a:pt x="36" y="80"/>
                  </a:lnTo>
                  <a:lnTo>
                    <a:pt x="32" y="80"/>
                  </a:lnTo>
                  <a:lnTo>
                    <a:pt x="34" y="84"/>
                  </a:lnTo>
                  <a:lnTo>
                    <a:pt x="28" y="87"/>
                  </a:lnTo>
                  <a:lnTo>
                    <a:pt x="23" y="87"/>
                  </a:lnTo>
                  <a:lnTo>
                    <a:pt x="17" y="89"/>
                  </a:lnTo>
                  <a:lnTo>
                    <a:pt x="15" y="87"/>
                  </a:lnTo>
                  <a:lnTo>
                    <a:pt x="12" y="89"/>
                  </a:lnTo>
                  <a:lnTo>
                    <a:pt x="12" y="87"/>
                  </a:lnTo>
                  <a:lnTo>
                    <a:pt x="10" y="87"/>
                  </a:lnTo>
                  <a:lnTo>
                    <a:pt x="15" y="86"/>
                  </a:lnTo>
                  <a:lnTo>
                    <a:pt x="15" y="82"/>
                  </a:lnTo>
                  <a:lnTo>
                    <a:pt x="10" y="86"/>
                  </a:lnTo>
                  <a:lnTo>
                    <a:pt x="4" y="86"/>
                  </a:lnTo>
                  <a:lnTo>
                    <a:pt x="8" y="84"/>
                  </a:lnTo>
                  <a:lnTo>
                    <a:pt x="14" y="80"/>
                  </a:lnTo>
                  <a:lnTo>
                    <a:pt x="6" y="82"/>
                  </a:lnTo>
                  <a:lnTo>
                    <a:pt x="4" y="80"/>
                  </a:lnTo>
                  <a:lnTo>
                    <a:pt x="2" y="80"/>
                  </a:lnTo>
                  <a:lnTo>
                    <a:pt x="4" y="76"/>
                  </a:lnTo>
                  <a:lnTo>
                    <a:pt x="8" y="76"/>
                  </a:lnTo>
                  <a:lnTo>
                    <a:pt x="12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6" y="71"/>
                  </a:lnTo>
                  <a:lnTo>
                    <a:pt x="6" y="71"/>
                  </a:lnTo>
                  <a:lnTo>
                    <a:pt x="6" y="69"/>
                  </a:lnTo>
                  <a:lnTo>
                    <a:pt x="10" y="71"/>
                  </a:lnTo>
                  <a:lnTo>
                    <a:pt x="12" y="71"/>
                  </a:lnTo>
                  <a:lnTo>
                    <a:pt x="10" y="71"/>
                  </a:lnTo>
                  <a:lnTo>
                    <a:pt x="12" y="69"/>
                  </a:lnTo>
                  <a:lnTo>
                    <a:pt x="10" y="67"/>
                  </a:lnTo>
                  <a:lnTo>
                    <a:pt x="14" y="65"/>
                  </a:lnTo>
                  <a:lnTo>
                    <a:pt x="15" y="63"/>
                  </a:lnTo>
                  <a:lnTo>
                    <a:pt x="21" y="63"/>
                  </a:lnTo>
                  <a:lnTo>
                    <a:pt x="28" y="61"/>
                  </a:lnTo>
                  <a:lnTo>
                    <a:pt x="25" y="61"/>
                  </a:lnTo>
                  <a:lnTo>
                    <a:pt x="25" y="59"/>
                  </a:lnTo>
                  <a:lnTo>
                    <a:pt x="21" y="63"/>
                  </a:lnTo>
                  <a:lnTo>
                    <a:pt x="17" y="63"/>
                  </a:lnTo>
                  <a:lnTo>
                    <a:pt x="15" y="61"/>
                  </a:lnTo>
                  <a:lnTo>
                    <a:pt x="12" y="63"/>
                  </a:lnTo>
                  <a:lnTo>
                    <a:pt x="10" y="63"/>
                  </a:lnTo>
                  <a:lnTo>
                    <a:pt x="15" y="59"/>
                  </a:lnTo>
                  <a:lnTo>
                    <a:pt x="19" y="56"/>
                  </a:lnTo>
                  <a:lnTo>
                    <a:pt x="17" y="56"/>
                  </a:lnTo>
                  <a:lnTo>
                    <a:pt x="21" y="50"/>
                  </a:lnTo>
                  <a:lnTo>
                    <a:pt x="23" y="52"/>
                  </a:lnTo>
                  <a:lnTo>
                    <a:pt x="27" y="48"/>
                  </a:lnTo>
                  <a:lnTo>
                    <a:pt x="17" y="48"/>
                  </a:lnTo>
                  <a:lnTo>
                    <a:pt x="15" y="44"/>
                  </a:lnTo>
                  <a:lnTo>
                    <a:pt x="12" y="44"/>
                  </a:lnTo>
                  <a:lnTo>
                    <a:pt x="14" y="43"/>
                  </a:lnTo>
                  <a:lnTo>
                    <a:pt x="12" y="44"/>
                  </a:lnTo>
                  <a:lnTo>
                    <a:pt x="8" y="43"/>
                  </a:lnTo>
                  <a:lnTo>
                    <a:pt x="10" y="43"/>
                  </a:lnTo>
                  <a:lnTo>
                    <a:pt x="10" y="39"/>
                  </a:lnTo>
                  <a:lnTo>
                    <a:pt x="14" y="39"/>
                  </a:lnTo>
                  <a:lnTo>
                    <a:pt x="12" y="37"/>
                  </a:lnTo>
                  <a:lnTo>
                    <a:pt x="14" y="35"/>
                  </a:lnTo>
                  <a:lnTo>
                    <a:pt x="17" y="35"/>
                  </a:lnTo>
                  <a:lnTo>
                    <a:pt x="15" y="31"/>
                  </a:lnTo>
                  <a:lnTo>
                    <a:pt x="14" y="33"/>
                  </a:lnTo>
                  <a:lnTo>
                    <a:pt x="8" y="29"/>
                  </a:lnTo>
                  <a:lnTo>
                    <a:pt x="12" y="29"/>
                  </a:lnTo>
                  <a:lnTo>
                    <a:pt x="14" y="31"/>
                  </a:lnTo>
                  <a:lnTo>
                    <a:pt x="15" y="31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10" y="26"/>
                  </a:lnTo>
                  <a:lnTo>
                    <a:pt x="12" y="22"/>
                  </a:lnTo>
                  <a:lnTo>
                    <a:pt x="15" y="24"/>
                  </a:lnTo>
                  <a:lnTo>
                    <a:pt x="15" y="22"/>
                  </a:lnTo>
                  <a:lnTo>
                    <a:pt x="23" y="22"/>
                  </a:lnTo>
                  <a:lnTo>
                    <a:pt x="23" y="26"/>
                  </a:lnTo>
                  <a:lnTo>
                    <a:pt x="27" y="24"/>
                  </a:lnTo>
                  <a:lnTo>
                    <a:pt x="28" y="24"/>
                  </a:lnTo>
                  <a:lnTo>
                    <a:pt x="32" y="24"/>
                  </a:lnTo>
                  <a:lnTo>
                    <a:pt x="32" y="22"/>
                  </a:lnTo>
                  <a:lnTo>
                    <a:pt x="36" y="20"/>
                  </a:lnTo>
                  <a:lnTo>
                    <a:pt x="40" y="16"/>
                  </a:lnTo>
                  <a:lnTo>
                    <a:pt x="38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2" y="16"/>
                  </a:lnTo>
                  <a:lnTo>
                    <a:pt x="30" y="14"/>
                  </a:lnTo>
                  <a:lnTo>
                    <a:pt x="34" y="13"/>
                  </a:lnTo>
                  <a:lnTo>
                    <a:pt x="34" y="11"/>
                  </a:lnTo>
                  <a:lnTo>
                    <a:pt x="36" y="11"/>
                  </a:lnTo>
                  <a:lnTo>
                    <a:pt x="38" y="11"/>
                  </a:lnTo>
                  <a:lnTo>
                    <a:pt x="34" y="9"/>
                  </a:lnTo>
                  <a:lnTo>
                    <a:pt x="36" y="7"/>
                  </a:lnTo>
                  <a:lnTo>
                    <a:pt x="38" y="7"/>
                  </a:lnTo>
                  <a:lnTo>
                    <a:pt x="38" y="3"/>
                  </a:lnTo>
                  <a:lnTo>
                    <a:pt x="42" y="3"/>
                  </a:lnTo>
                  <a:lnTo>
                    <a:pt x="43" y="5"/>
                  </a:lnTo>
                  <a:lnTo>
                    <a:pt x="47" y="3"/>
                  </a:lnTo>
                  <a:lnTo>
                    <a:pt x="45" y="1"/>
                  </a:lnTo>
                  <a:lnTo>
                    <a:pt x="47" y="1"/>
                  </a:lnTo>
                  <a:lnTo>
                    <a:pt x="49" y="5"/>
                  </a:lnTo>
                  <a:lnTo>
                    <a:pt x="47" y="7"/>
                  </a:lnTo>
                  <a:lnTo>
                    <a:pt x="47" y="9"/>
                  </a:lnTo>
                  <a:lnTo>
                    <a:pt x="49" y="5"/>
                  </a:lnTo>
                  <a:lnTo>
                    <a:pt x="49" y="1"/>
                  </a:lnTo>
                  <a:lnTo>
                    <a:pt x="53" y="1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1798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102">
              <a:extLst>
                <a:ext uri="{FF2B5EF4-FFF2-40B4-BE49-F238E27FC236}">
                  <a16:creationId xmlns:a16="http://schemas.microsoft.com/office/drawing/2014/main" id="{5F42F0D9-1C84-4866-B019-196F575476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13869" y="6073482"/>
              <a:ext cx="835118" cy="1522528"/>
            </a:xfrm>
            <a:custGeom>
              <a:avLst/>
              <a:gdLst>
                <a:gd name="T0" fmla="*/ 134 w 147"/>
                <a:gd name="T1" fmla="*/ 230 h 268"/>
                <a:gd name="T2" fmla="*/ 50 w 147"/>
                <a:gd name="T3" fmla="*/ 187 h 268"/>
                <a:gd name="T4" fmla="*/ 28 w 147"/>
                <a:gd name="T5" fmla="*/ 142 h 268"/>
                <a:gd name="T6" fmla="*/ 37 w 147"/>
                <a:gd name="T7" fmla="*/ 163 h 268"/>
                <a:gd name="T8" fmla="*/ 13 w 147"/>
                <a:gd name="T9" fmla="*/ 161 h 268"/>
                <a:gd name="T10" fmla="*/ 17 w 147"/>
                <a:gd name="T11" fmla="*/ 144 h 268"/>
                <a:gd name="T12" fmla="*/ 45 w 147"/>
                <a:gd name="T13" fmla="*/ 131 h 268"/>
                <a:gd name="T14" fmla="*/ 28 w 147"/>
                <a:gd name="T15" fmla="*/ 124 h 268"/>
                <a:gd name="T16" fmla="*/ 18 w 147"/>
                <a:gd name="T17" fmla="*/ 112 h 268"/>
                <a:gd name="T18" fmla="*/ 26 w 147"/>
                <a:gd name="T19" fmla="*/ 110 h 268"/>
                <a:gd name="T20" fmla="*/ 28 w 147"/>
                <a:gd name="T21" fmla="*/ 101 h 268"/>
                <a:gd name="T22" fmla="*/ 15 w 147"/>
                <a:gd name="T23" fmla="*/ 94 h 268"/>
                <a:gd name="T24" fmla="*/ 17 w 147"/>
                <a:gd name="T25" fmla="*/ 88 h 268"/>
                <a:gd name="T26" fmla="*/ 35 w 147"/>
                <a:gd name="T27" fmla="*/ 94 h 268"/>
                <a:gd name="T28" fmla="*/ 20 w 147"/>
                <a:gd name="T29" fmla="*/ 90 h 268"/>
                <a:gd name="T30" fmla="*/ 18 w 147"/>
                <a:gd name="T31" fmla="*/ 81 h 268"/>
                <a:gd name="T32" fmla="*/ 18 w 147"/>
                <a:gd name="T33" fmla="*/ 77 h 268"/>
                <a:gd name="T34" fmla="*/ 69 w 147"/>
                <a:gd name="T35" fmla="*/ 69 h 268"/>
                <a:gd name="T36" fmla="*/ 58 w 147"/>
                <a:gd name="T37" fmla="*/ 88 h 268"/>
                <a:gd name="T38" fmla="*/ 84 w 147"/>
                <a:gd name="T39" fmla="*/ 84 h 268"/>
                <a:gd name="T40" fmla="*/ 78 w 147"/>
                <a:gd name="T41" fmla="*/ 110 h 268"/>
                <a:gd name="T42" fmla="*/ 71 w 147"/>
                <a:gd name="T43" fmla="*/ 122 h 268"/>
                <a:gd name="T44" fmla="*/ 82 w 147"/>
                <a:gd name="T45" fmla="*/ 125 h 268"/>
                <a:gd name="T46" fmla="*/ 108 w 147"/>
                <a:gd name="T47" fmla="*/ 161 h 268"/>
                <a:gd name="T48" fmla="*/ 116 w 147"/>
                <a:gd name="T49" fmla="*/ 178 h 268"/>
                <a:gd name="T50" fmla="*/ 119 w 147"/>
                <a:gd name="T51" fmla="*/ 182 h 268"/>
                <a:gd name="T52" fmla="*/ 146 w 147"/>
                <a:gd name="T53" fmla="*/ 204 h 268"/>
                <a:gd name="T54" fmla="*/ 140 w 147"/>
                <a:gd name="T55" fmla="*/ 219 h 268"/>
                <a:gd name="T56" fmla="*/ 131 w 147"/>
                <a:gd name="T57" fmla="*/ 228 h 268"/>
                <a:gd name="T58" fmla="*/ 144 w 147"/>
                <a:gd name="T59" fmla="*/ 236 h 268"/>
                <a:gd name="T60" fmla="*/ 121 w 147"/>
                <a:gd name="T61" fmla="*/ 245 h 268"/>
                <a:gd name="T62" fmla="*/ 93 w 147"/>
                <a:gd name="T63" fmla="*/ 251 h 268"/>
                <a:gd name="T64" fmla="*/ 67 w 147"/>
                <a:gd name="T65" fmla="*/ 256 h 268"/>
                <a:gd name="T66" fmla="*/ 48 w 147"/>
                <a:gd name="T67" fmla="*/ 258 h 268"/>
                <a:gd name="T68" fmla="*/ 31 w 147"/>
                <a:gd name="T69" fmla="*/ 266 h 268"/>
                <a:gd name="T70" fmla="*/ 52 w 147"/>
                <a:gd name="T71" fmla="*/ 243 h 268"/>
                <a:gd name="T72" fmla="*/ 84 w 147"/>
                <a:gd name="T73" fmla="*/ 226 h 268"/>
                <a:gd name="T74" fmla="*/ 56 w 147"/>
                <a:gd name="T75" fmla="*/ 230 h 268"/>
                <a:gd name="T76" fmla="*/ 43 w 147"/>
                <a:gd name="T77" fmla="*/ 225 h 268"/>
                <a:gd name="T78" fmla="*/ 58 w 147"/>
                <a:gd name="T79" fmla="*/ 204 h 268"/>
                <a:gd name="T80" fmla="*/ 61 w 147"/>
                <a:gd name="T81" fmla="*/ 189 h 268"/>
                <a:gd name="T82" fmla="*/ 76 w 147"/>
                <a:gd name="T83" fmla="*/ 187 h 268"/>
                <a:gd name="T84" fmla="*/ 69 w 147"/>
                <a:gd name="T85" fmla="*/ 167 h 268"/>
                <a:gd name="T86" fmla="*/ 54 w 147"/>
                <a:gd name="T87" fmla="*/ 152 h 268"/>
                <a:gd name="T88" fmla="*/ 48 w 147"/>
                <a:gd name="T89" fmla="*/ 133 h 268"/>
                <a:gd name="T90" fmla="*/ 43 w 147"/>
                <a:gd name="T91" fmla="*/ 125 h 268"/>
                <a:gd name="T92" fmla="*/ 37 w 147"/>
                <a:gd name="T93" fmla="*/ 140 h 268"/>
                <a:gd name="T94" fmla="*/ 37 w 147"/>
                <a:gd name="T95" fmla="*/ 118 h 268"/>
                <a:gd name="T96" fmla="*/ 33 w 147"/>
                <a:gd name="T97" fmla="*/ 109 h 268"/>
                <a:gd name="T98" fmla="*/ 37 w 147"/>
                <a:gd name="T99" fmla="*/ 101 h 268"/>
                <a:gd name="T100" fmla="*/ 37 w 147"/>
                <a:gd name="T101" fmla="*/ 94 h 268"/>
                <a:gd name="T102" fmla="*/ 35 w 147"/>
                <a:gd name="T103" fmla="*/ 84 h 268"/>
                <a:gd name="T104" fmla="*/ 39 w 147"/>
                <a:gd name="T105" fmla="*/ 77 h 268"/>
                <a:gd name="T106" fmla="*/ 48 w 147"/>
                <a:gd name="T107" fmla="*/ 66 h 268"/>
                <a:gd name="T108" fmla="*/ 71 w 147"/>
                <a:gd name="T109" fmla="*/ 62 h 268"/>
                <a:gd name="T110" fmla="*/ 71 w 147"/>
                <a:gd name="T111" fmla="*/ 54 h 268"/>
                <a:gd name="T112" fmla="*/ 99 w 147"/>
                <a:gd name="T113" fmla="*/ 21 h 268"/>
                <a:gd name="T114" fmla="*/ 99 w 147"/>
                <a:gd name="T115" fmla="*/ 19 h 268"/>
                <a:gd name="T116" fmla="*/ 97 w 147"/>
                <a:gd name="T117" fmla="*/ 11 h 268"/>
                <a:gd name="T118" fmla="*/ 101 w 147"/>
                <a:gd name="T119" fmla="*/ 2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7" h="268">
                  <a:moveTo>
                    <a:pt x="103" y="249"/>
                  </a:moveTo>
                  <a:lnTo>
                    <a:pt x="104" y="249"/>
                  </a:lnTo>
                  <a:lnTo>
                    <a:pt x="106" y="249"/>
                  </a:lnTo>
                  <a:lnTo>
                    <a:pt x="104" y="251"/>
                  </a:lnTo>
                  <a:lnTo>
                    <a:pt x="104" y="253"/>
                  </a:lnTo>
                  <a:lnTo>
                    <a:pt x="103" y="253"/>
                  </a:lnTo>
                  <a:lnTo>
                    <a:pt x="101" y="251"/>
                  </a:lnTo>
                  <a:lnTo>
                    <a:pt x="97" y="251"/>
                  </a:lnTo>
                  <a:lnTo>
                    <a:pt x="103" y="249"/>
                  </a:lnTo>
                  <a:close/>
                  <a:moveTo>
                    <a:pt x="134" y="230"/>
                  </a:moveTo>
                  <a:lnTo>
                    <a:pt x="134" y="230"/>
                  </a:lnTo>
                  <a:lnTo>
                    <a:pt x="136" y="232"/>
                  </a:lnTo>
                  <a:lnTo>
                    <a:pt x="134" y="232"/>
                  </a:lnTo>
                  <a:lnTo>
                    <a:pt x="132" y="232"/>
                  </a:lnTo>
                  <a:lnTo>
                    <a:pt x="134" y="230"/>
                  </a:lnTo>
                  <a:close/>
                  <a:moveTo>
                    <a:pt x="54" y="185"/>
                  </a:moveTo>
                  <a:lnTo>
                    <a:pt x="56" y="189"/>
                  </a:lnTo>
                  <a:lnTo>
                    <a:pt x="60" y="187"/>
                  </a:lnTo>
                  <a:lnTo>
                    <a:pt x="54" y="191"/>
                  </a:lnTo>
                  <a:lnTo>
                    <a:pt x="50" y="189"/>
                  </a:lnTo>
                  <a:lnTo>
                    <a:pt x="50" y="187"/>
                  </a:lnTo>
                  <a:lnTo>
                    <a:pt x="50" y="187"/>
                  </a:lnTo>
                  <a:lnTo>
                    <a:pt x="50" y="185"/>
                  </a:lnTo>
                  <a:lnTo>
                    <a:pt x="54" y="185"/>
                  </a:lnTo>
                  <a:close/>
                  <a:moveTo>
                    <a:pt x="54" y="161"/>
                  </a:moveTo>
                  <a:lnTo>
                    <a:pt x="54" y="165"/>
                  </a:lnTo>
                  <a:lnTo>
                    <a:pt x="54" y="167"/>
                  </a:lnTo>
                  <a:lnTo>
                    <a:pt x="50" y="170"/>
                  </a:lnTo>
                  <a:lnTo>
                    <a:pt x="46" y="170"/>
                  </a:lnTo>
                  <a:lnTo>
                    <a:pt x="48" y="167"/>
                  </a:lnTo>
                  <a:lnTo>
                    <a:pt x="54" y="161"/>
                  </a:lnTo>
                  <a:close/>
                  <a:moveTo>
                    <a:pt x="22" y="142"/>
                  </a:moveTo>
                  <a:lnTo>
                    <a:pt x="28" y="142"/>
                  </a:lnTo>
                  <a:lnTo>
                    <a:pt x="30" y="144"/>
                  </a:lnTo>
                  <a:lnTo>
                    <a:pt x="30" y="148"/>
                  </a:lnTo>
                  <a:lnTo>
                    <a:pt x="35" y="153"/>
                  </a:lnTo>
                  <a:lnTo>
                    <a:pt x="31" y="155"/>
                  </a:lnTo>
                  <a:lnTo>
                    <a:pt x="37" y="155"/>
                  </a:lnTo>
                  <a:lnTo>
                    <a:pt x="37" y="163"/>
                  </a:lnTo>
                  <a:lnTo>
                    <a:pt x="35" y="157"/>
                  </a:lnTo>
                  <a:lnTo>
                    <a:pt x="33" y="157"/>
                  </a:lnTo>
                  <a:lnTo>
                    <a:pt x="35" y="161"/>
                  </a:lnTo>
                  <a:lnTo>
                    <a:pt x="33" y="163"/>
                  </a:lnTo>
                  <a:lnTo>
                    <a:pt x="37" y="163"/>
                  </a:lnTo>
                  <a:lnTo>
                    <a:pt x="35" y="167"/>
                  </a:lnTo>
                  <a:lnTo>
                    <a:pt x="31" y="165"/>
                  </a:lnTo>
                  <a:lnTo>
                    <a:pt x="31" y="168"/>
                  </a:lnTo>
                  <a:lnTo>
                    <a:pt x="30" y="170"/>
                  </a:lnTo>
                  <a:lnTo>
                    <a:pt x="28" y="170"/>
                  </a:lnTo>
                  <a:lnTo>
                    <a:pt x="28" y="172"/>
                  </a:lnTo>
                  <a:lnTo>
                    <a:pt x="28" y="172"/>
                  </a:lnTo>
                  <a:lnTo>
                    <a:pt x="24" y="170"/>
                  </a:lnTo>
                  <a:lnTo>
                    <a:pt x="20" y="168"/>
                  </a:lnTo>
                  <a:lnTo>
                    <a:pt x="18" y="163"/>
                  </a:lnTo>
                  <a:lnTo>
                    <a:pt x="13" y="161"/>
                  </a:lnTo>
                  <a:lnTo>
                    <a:pt x="11" y="161"/>
                  </a:lnTo>
                  <a:lnTo>
                    <a:pt x="11" y="167"/>
                  </a:lnTo>
                  <a:lnTo>
                    <a:pt x="7" y="167"/>
                  </a:lnTo>
                  <a:lnTo>
                    <a:pt x="0" y="161"/>
                  </a:lnTo>
                  <a:lnTo>
                    <a:pt x="3" y="153"/>
                  </a:lnTo>
                  <a:lnTo>
                    <a:pt x="7" y="152"/>
                  </a:lnTo>
                  <a:lnTo>
                    <a:pt x="9" y="150"/>
                  </a:lnTo>
                  <a:lnTo>
                    <a:pt x="11" y="148"/>
                  </a:lnTo>
                  <a:lnTo>
                    <a:pt x="13" y="146"/>
                  </a:lnTo>
                  <a:lnTo>
                    <a:pt x="17" y="146"/>
                  </a:lnTo>
                  <a:lnTo>
                    <a:pt x="17" y="144"/>
                  </a:lnTo>
                  <a:lnTo>
                    <a:pt x="18" y="144"/>
                  </a:lnTo>
                  <a:lnTo>
                    <a:pt x="22" y="142"/>
                  </a:lnTo>
                  <a:close/>
                  <a:moveTo>
                    <a:pt x="41" y="131"/>
                  </a:moveTo>
                  <a:lnTo>
                    <a:pt x="45" y="137"/>
                  </a:lnTo>
                  <a:lnTo>
                    <a:pt x="43" y="139"/>
                  </a:lnTo>
                  <a:lnTo>
                    <a:pt x="39" y="139"/>
                  </a:lnTo>
                  <a:lnTo>
                    <a:pt x="39" y="133"/>
                  </a:lnTo>
                  <a:lnTo>
                    <a:pt x="41" y="131"/>
                  </a:lnTo>
                  <a:close/>
                  <a:moveTo>
                    <a:pt x="43" y="127"/>
                  </a:moveTo>
                  <a:lnTo>
                    <a:pt x="45" y="129"/>
                  </a:lnTo>
                  <a:lnTo>
                    <a:pt x="45" y="131"/>
                  </a:lnTo>
                  <a:lnTo>
                    <a:pt x="43" y="129"/>
                  </a:lnTo>
                  <a:lnTo>
                    <a:pt x="43" y="127"/>
                  </a:lnTo>
                  <a:close/>
                  <a:moveTo>
                    <a:pt x="28" y="125"/>
                  </a:moveTo>
                  <a:lnTo>
                    <a:pt x="30" y="131"/>
                  </a:lnTo>
                  <a:lnTo>
                    <a:pt x="26" y="133"/>
                  </a:lnTo>
                  <a:lnTo>
                    <a:pt x="28" y="131"/>
                  </a:lnTo>
                  <a:lnTo>
                    <a:pt x="24" y="133"/>
                  </a:lnTo>
                  <a:lnTo>
                    <a:pt x="24" y="127"/>
                  </a:lnTo>
                  <a:lnTo>
                    <a:pt x="28" y="125"/>
                  </a:lnTo>
                  <a:close/>
                  <a:moveTo>
                    <a:pt x="28" y="122"/>
                  </a:moveTo>
                  <a:lnTo>
                    <a:pt x="28" y="124"/>
                  </a:lnTo>
                  <a:lnTo>
                    <a:pt x="28" y="124"/>
                  </a:lnTo>
                  <a:lnTo>
                    <a:pt x="28" y="122"/>
                  </a:lnTo>
                  <a:close/>
                  <a:moveTo>
                    <a:pt x="35" y="122"/>
                  </a:moveTo>
                  <a:lnTo>
                    <a:pt x="33" y="127"/>
                  </a:lnTo>
                  <a:lnTo>
                    <a:pt x="31" y="129"/>
                  </a:lnTo>
                  <a:lnTo>
                    <a:pt x="30" y="127"/>
                  </a:lnTo>
                  <a:lnTo>
                    <a:pt x="35" y="122"/>
                  </a:lnTo>
                  <a:close/>
                  <a:moveTo>
                    <a:pt x="18" y="112"/>
                  </a:moveTo>
                  <a:lnTo>
                    <a:pt x="20" y="112"/>
                  </a:lnTo>
                  <a:lnTo>
                    <a:pt x="18" y="114"/>
                  </a:lnTo>
                  <a:lnTo>
                    <a:pt x="18" y="112"/>
                  </a:lnTo>
                  <a:close/>
                  <a:moveTo>
                    <a:pt x="30" y="109"/>
                  </a:moveTo>
                  <a:lnTo>
                    <a:pt x="31" y="112"/>
                  </a:lnTo>
                  <a:lnTo>
                    <a:pt x="35" y="112"/>
                  </a:lnTo>
                  <a:lnTo>
                    <a:pt x="35" y="114"/>
                  </a:lnTo>
                  <a:lnTo>
                    <a:pt x="33" y="118"/>
                  </a:lnTo>
                  <a:lnTo>
                    <a:pt x="31" y="116"/>
                  </a:lnTo>
                  <a:lnTo>
                    <a:pt x="26" y="118"/>
                  </a:lnTo>
                  <a:lnTo>
                    <a:pt x="30" y="116"/>
                  </a:lnTo>
                  <a:lnTo>
                    <a:pt x="28" y="114"/>
                  </a:lnTo>
                  <a:lnTo>
                    <a:pt x="31" y="114"/>
                  </a:lnTo>
                  <a:lnTo>
                    <a:pt x="26" y="110"/>
                  </a:lnTo>
                  <a:lnTo>
                    <a:pt x="30" y="109"/>
                  </a:lnTo>
                  <a:close/>
                  <a:moveTo>
                    <a:pt x="24" y="107"/>
                  </a:moveTo>
                  <a:lnTo>
                    <a:pt x="24" y="110"/>
                  </a:lnTo>
                  <a:lnTo>
                    <a:pt x="22" y="110"/>
                  </a:lnTo>
                  <a:lnTo>
                    <a:pt x="24" y="107"/>
                  </a:lnTo>
                  <a:close/>
                  <a:moveTo>
                    <a:pt x="30" y="103"/>
                  </a:moveTo>
                  <a:lnTo>
                    <a:pt x="30" y="103"/>
                  </a:lnTo>
                  <a:lnTo>
                    <a:pt x="28" y="103"/>
                  </a:lnTo>
                  <a:lnTo>
                    <a:pt x="30" y="103"/>
                  </a:lnTo>
                  <a:close/>
                  <a:moveTo>
                    <a:pt x="28" y="99"/>
                  </a:moveTo>
                  <a:lnTo>
                    <a:pt x="28" y="101"/>
                  </a:lnTo>
                  <a:lnTo>
                    <a:pt x="28" y="103"/>
                  </a:lnTo>
                  <a:lnTo>
                    <a:pt x="26" y="99"/>
                  </a:lnTo>
                  <a:lnTo>
                    <a:pt x="28" y="99"/>
                  </a:lnTo>
                  <a:close/>
                  <a:moveTo>
                    <a:pt x="11" y="99"/>
                  </a:moveTo>
                  <a:lnTo>
                    <a:pt x="13" y="101"/>
                  </a:lnTo>
                  <a:lnTo>
                    <a:pt x="11" y="103"/>
                  </a:lnTo>
                  <a:lnTo>
                    <a:pt x="11" y="101"/>
                  </a:lnTo>
                  <a:lnTo>
                    <a:pt x="11" y="99"/>
                  </a:lnTo>
                  <a:close/>
                  <a:moveTo>
                    <a:pt x="13" y="92"/>
                  </a:moveTo>
                  <a:lnTo>
                    <a:pt x="15" y="92"/>
                  </a:lnTo>
                  <a:lnTo>
                    <a:pt x="15" y="94"/>
                  </a:lnTo>
                  <a:lnTo>
                    <a:pt x="15" y="96"/>
                  </a:lnTo>
                  <a:lnTo>
                    <a:pt x="15" y="97"/>
                  </a:lnTo>
                  <a:lnTo>
                    <a:pt x="13" y="97"/>
                  </a:lnTo>
                  <a:lnTo>
                    <a:pt x="13" y="96"/>
                  </a:lnTo>
                  <a:lnTo>
                    <a:pt x="13" y="94"/>
                  </a:lnTo>
                  <a:lnTo>
                    <a:pt x="13" y="92"/>
                  </a:lnTo>
                  <a:close/>
                  <a:moveTo>
                    <a:pt x="17" y="88"/>
                  </a:moveTo>
                  <a:lnTo>
                    <a:pt x="15" y="90"/>
                  </a:lnTo>
                  <a:lnTo>
                    <a:pt x="13" y="90"/>
                  </a:lnTo>
                  <a:lnTo>
                    <a:pt x="13" y="88"/>
                  </a:lnTo>
                  <a:lnTo>
                    <a:pt x="17" y="88"/>
                  </a:lnTo>
                  <a:close/>
                  <a:moveTo>
                    <a:pt x="13" y="84"/>
                  </a:moveTo>
                  <a:lnTo>
                    <a:pt x="17" y="84"/>
                  </a:lnTo>
                  <a:lnTo>
                    <a:pt x="17" y="86"/>
                  </a:lnTo>
                  <a:lnTo>
                    <a:pt x="13" y="88"/>
                  </a:lnTo>
                  <a:lnTo>
                    <a:pt x="11" y="84"/>
                  </a:lnTo>
                  <a:lnTo>
                    <a:pt x="13" y="84"/>
                  </a:lnTo>
                  <a:close/>
                  <a:moveTo>
                    <a:pt x="28" y="84"/>
                  </a:moveTo>
                  <a:lnTo>
                    <a:pt x="30" y="88"/>
                  </a:lnTo>
                  <a:lnTo>
                    <a:pt x="30" y="94"/>
                  </a:lnTo>
                  <a:lnTo>
                    <a:pt x="33" y="96"/>
                  </a:lnTo>
                  <a:lnTo>
                    <a:pt x="35" y="94"/>
                  </a:lnTo>
                  <a:lnTo>
                    <a:pt x="35" y="96"/>
                  </a:lnTo>
                  <a:lnTo>
                    <a:pt x="33" y="96"/>
                  </a:lnTo>
                  <a:lnTo>
                    <a:pt x="33" y="99"/>
                  </a:lnTo>
                  <a:lnTo>
                    <a:pt x="31" y="99"/>
                  </a:lnTo>
                  <a:lnTo>
                    <a:pt x="31" y="96"/>
                  </a:lnTo>
                  <a:lnTo>
                    <a:pt x="28" y="97"/>
                  </a:lnTo>
                  <a:lnTo>
                    <a:pt x="26" y="92"/>
                  </a:lnTo>
                  <a:lnTo>
                    <a:pt x="26" y="92"/>
                  </a:lnTo>
                  <a:lnTo>
                    <a:pt x="24" y="90"/>
                  </a:lnTo>
                  <a:lnTo>
                    <a:pt x="24" y="92"/>
                  </a:lnTo>
                  <a:lnTo>
                    <a:pt x="20" y="90"/>
                  </a:lnTo>
                  <a:lnTo>
                    <a:pt x="22" y="88"/>
                  </a:lnTo>
                  <a:lnTo>
                    <a:pt x="24" y="90"/>
                  </a:lnTo>
                  <a:lnTo>
                    <a:pt x="24" y="86"/>
                  </a:lnTo>
                  <a:lnTo>
                    <a:pt x="28" y="88"/>
                  </a:lnTo>
                  <a:lnTo>
                    <a:pt x="26" y="84"/>
                  </a:lnTo>
                  <a:lnTo>
                    <a:pt x="28" y="84"/>
                  </a:lnTo>
                  <a:close/>
                  <a:moveTo>
                    <a:pt x="20" y="79"/>
                  </a:moveTo>
                  <a:lnTo>
                    <a:pt x="24" y="81"/>
                  </a:lnTo>
                  <a:lnTo>
                    <a:pt x="20" y="82"/>
                  </a:lnTo>
                  <a:lnTo>
                    <a:pt x="17" y="81"/>
                  </a:lnTo>
                  <a:lnTo>
                    <a:pt x="18" y="81"/>
                  </a:lnTo>
                  <a:lnTo>
                    <a:pt x="18" y="79"/>
                  </a:lnTo>
                  <a:lnTo>
                    <a:pt x="20" y="79"/>
                  </a:lnTo>
                  <a:close/>
                  <a:moveTo>
                    <a:pt x="30" y="66"/>
                  </a:moveTo>
                  <a:lnTo>
                    <a:pt x="30" y="69"/>
                  </a:lnTo>
                  <a:lnTo>
                    <a:pt x="28" y="71"/>
                  </a:lnTo>
                  <a:lnTo>
                    <a:pt x="26" y="75"/>
                  </a:lnTo>
                  <a:lnTo>
                    <a:pt x="28" y="75"/>
                  </a:lnTo>
                  <a:lnTo>
                    <a:pt x="24" y="79"/>
                  </a:lnTo>
                  <a:lnTo>
                    <a:pt x="22" y="77"/>
                  </a:lnTo>
                  <a:lnTo>
                    <a:pt x="18" y="79"/>
                  </a:lnTo>
                  <a:lnTo>
                    <a:pt x="18" y="77"/>
                  </a:lnTo>
                  <a:lnTo>
                    <a:pt x="18" y="75"/>
                  </a:lnTo>
                  <a:lnTo>
                    <a:pt x="17" y="73"/>
                  </a:lnTo>
                  <a:lnTo>
                    <a:pt x="18" y="71"/>
                  </a:lnTo>
                  <a:lnTo>
                    <a:pt x="22" y="73"/>
                  </a:lnTo>
                  <a:lnTo>
                    <a:pt x="22" y="69"/>
                  </a:lnTo>
                  <a:lnTo>
                    <a:pt x="30" y="66"/>
                  </a:lnTo>
                  <a:close/>
                  <a:moveTo>
                    <a:pt x="71" y="62"/>
                  </a:moveTo>
                  <a:lnTo>
                    <a:pt x="71" y="64"/>
                  </a:lnTo>
                  <a:lnTo>
                    <a:pt x="69" y="66"/>
                  </a:lnTo>
                  <a:lnTo>
                    <a:pt x="71" y="66"/>
                  </a:lnTo>
                  <a:lnTo>
                    <a:pt x="69" y="69"/>
                  </a:lnTo>
                  <a:lnTo>
                    <a:pt x="67" y="69"/>
                  </a:lnTo>
                  <a:lnTo>
                    <a:pt x="65" y="73"/>
                  </a:lnTo>
                  <a:lnTo>
                    <a:pt x="60" y="79"/>
                  </a:lnTo>
                  <a:lnTo>
                    <a:pt x="58" y="81"/>
                  </a:lnTo>
                  <a:lnTo>
                    <a:pt x="58" y="81"/>
                  </a:lnTo>
                  <a:lnTo>
                    <a:pt x="60" y="82"/>
                  </a:lnTo>
                  <a:lnTo>
                    <a:pt x="61" y="81"/>
                  </a:lnTo>
                  <a:lnTo>
                    <a:pt x="58" y="86"/>
                  </a:lnTo>
                  <a:lnTo>
                    <a:pt x="56" y="88"/>
                  </a:lnTo>
                  <a:lnTo>
                    <a:pt x="56" y="88"/>
                  </a:lnTo>
                  <a:lnTo>
                    <a:pt x="58" y="88"/>
                  </a:lnTo>
                  <a:lnTo>
                    <a:pt x="60" y="88"/>
                  </a:lnTo>
                  <a:lnTo>
                    <a:pt x="61" y="86"/>
                  </a:lnTo>
                  <a:lnTo>
                    <a:pt x="65" y="84"/>
                  </a:lnTo>
                  <a:lnTo>
                    <a:pt x="65" y="84"/>
                  </a:lnTo>
                  <a:lnTo>
                    <a:pt x="67" y="84"/>
                  </a:lnTo>
                  <a:lnTo>
                    <a:pt x="69" y="84"/>
                  </a:lnTo>
                  <a:lnTo>
                    <a:pt x="71" y="84"/>
                  </a:lnTo>
                  <a:lnTo>
                    <a:pt x="73" y="84"/>
                  </a:lnTo>
                  <a:lnTo>
                    <a:pt x="76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8" y="88"/>
                  </a:lnTo>
                  <a:lnTo>
                    <a:pt x="88" y="90"/>
                  </a:lnTo>
                  <a:lnTo>
                    <a:pt x="86" y="92"/>
                  </a:lnTo>
                  <a:lnTo>
                    <a:pt x="84" y="97"/>
                  </a:lnTo>
                  <a:lnTo>
                    <a:pt x="86" y="97"/>
                  </a:lnTo>
                  <a:lnTo>
                    <a:pt x="84" y="101"/>
                  </a:lnTo>
                  <a:lnTo>
                    <a:pt x="84" y="101"/>
                  </a:lnTo>
                  <a:lnTo>
                    <a:pt x="82" y="105"/>
                  </a:lnTo>
                  <a:lnTo>
                    <a:pt x="80" y="109"/>
                  </a:lnTo>
                  <a:lnTo>
                    <a:pt x="78" y="109"/>
                  </a:lnTo>
                  <a:lnTo>
                    <a:pt x="78" y="110"/>
                  </a:lnTo>
                  <a:lnTo>
                    <a:pt x="76" y="112"/>
                  </a:lnTo>
                  <a:lnTo>
                    <a:pt x="73" y="112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73" y="114"/>
                  </a:lnTo>
                  <a:lnTo>
                    <a:pt x="74" y="114"/>
                  </a:lnTo>
                  <a:lnTo>
                    <a:pt x="74" y="116"/>
                  </a:lnTo>
                  <a:lnTo>
                    <a:pt x="78" y="118"/>
                  </a:lnTo>
                  <a:lnTo>
                    <a:pt x="74" y="120"/>
                  </a:lnTo>
                  <a:lnTo>
                    <a:pt x="73" y="120"/>
                  </a:lnTo>
                  <a:lnTo>
                    <a:pt x="71" y="122"/>
                  </a:lnTo>
                  <a:lnTo>
                    <a:pt x="67" y="124"/>
                  </a:lnTo>
                  <a:lnTo>
                    <a:pt x="63" y="124"/>
                  </a:lnTo>
                  <a:lnTo>
                    <a:pt x="61" y="122"/>
                  </a:lnTo>
                  <a:lnTo>
                    <a:pt x="63" y="124"/>
                  </a:lnTo>
                  <a:lnTo>
                    <a:pt x="65" y="125"/>
                  </a:lnTo>
                  <a:lnTo>
                    <a:pt x="67" y="125"/>
                  </a:lnTo>
                  <a:lnTo>
                    <a:pt x="73" y="125"/>
                  </a:lnTo>
                  <a:lnTo>
                    <a:pt x="74" y="124"/>
                  </a:lnTo>
                  <a:lnTo>
                    <a:pt x="76" y="124"/>
                  </a:lnTo>
                  <a:lnTo>
                    <a:pt x="80" y="124"/>
                  </a:lnTo>
                  <a:lnTo>
                    <a:pt x="82" y="125"/>
                  </a:lnTo>
                  <a:lnTo>
                    <a:pt x="84" y="127"/>
                  </a:lnTo>
                  <a:lnTo>
                    <a:pt x="89" y="135"/>
                  </a:lnTo>
                  <a:lnTo>
                    <a:pt x="91" y="135"/>
                  </a:lnTo>
                  <a:lnTo>
                    <a:pt x="93" y="137"/>
                  </a:lnTo>
                  <a:lnTo>
                    <a:pt x="93" y="144"/>
                  </a:lnTo>
                  <a:lnTo>
                    <a:pt x="97" y="148"/>
                  </a:lnTo>
                  <a:lnTo>
                    <a:pt x="99" y="153"/>
                  </a:lnTo>
                  <a:lnTo>
                    <a:pt x="99" y="155"/>
                  </a:lnTo>
                  <a:lnTo>
                    <a:pt x="99" y="157"/>
                  </a:lnTo>
                  <a:lnTo>
                    <a:pt x="104" y="157"/>
                  </a:lnTo>
                  <a:lnTo>
                    <a:pt x="108" y="161"/>
                  </a:lnTo>
                  <a:lnTo>
                    <a:pt x="112" y="165"/>
                  </a:lnTo>
                  <a:lnTo>
                    <a:pt x="112" y="165"/>
                  </a:lnTo>
                  <a:lnTo>
                    <a:pt x="114" y="167"/>
                  </a:lnTo>
                  <a:lnTo>
                    <a:pt x="116" y="168"/>
                  </a:lnTo>
                  <a:lnTo>
                    <a:pt x="114" y="168"/>
                  </a:lnTo>
                  <a:lnTo>
                    <a:pt x="114" y="170"/>
                  </a:lnTo>
                  <a:lnTo>
                    <a:pt x="116" y="174"/>
                  </a:lnTo>
                  <a:lnTo>
                    <a:pt x="119" y="180"/>
                  </a:lnTo>
                  <a:lnTo>
                    <a:pt x="117" y="178"/>
                  </a:lnTo>
                  <a:lnTo>
                    <a:pt x="117" y="180"/>
                  </a:lnTo>
                  <a:lnTo>
                    <a:pt x="116" y="178"/>
                  </a:lnTo>
                  <a:lnTo>
                    <a:pt x="114" y="178"/>
                  </a:lnTo>
                  <a:lnTo>
                    <a:pt x="112" y="178"/>
                  </a:lnTo>
                  <a:lnTo>
                    <a:pt x="110" y="178"/>
                  </a:lnTo>
                  <a:lnTo>
                    <a:pt x="108" y="178"/>
                  </a:lnTo>
                  <a:lnTo>
                    <a:pt x="108" y="178"/>
                  </a:lnTo>
                  <a:lnTo>
                    <a:pt x="110" y="178"/>
                  </a:lnTo>
                  <a:lnTo>
                    <a:pt x="112" y="178"/>
                  </a:lnTo>
                  <a:lnTo>
                    <a:pt x="114" y="178"/>
                  </a:lnTo>
                  <a:lnTo>
                    <a:pt x="116" y="180"/>
                  </a:lnTo>
                  <a:lnTo>
                    <a:pt x="119" y="182"/>
                  </a:lnTo>
                  <a:lnTo>
                    <a:pt x="119" y="182"/>
                  </a:lnTo>
                  <a:lnTo>
                    <a:pt x="123" y="189"/>
                  </a:lnTo>
                  <a:lnTo>
                    <a:pt x="123" y="191"/>
                  </a:lnTo>
                  <a:lnTo>
                    <a:pt x="119" y="196"/>
                  </a:lnTo>
                  <a:lnTo>
                    <a:pt x="121" y="196"/>
                  </a:lnTo>
                  <a:lnTo>
                    <a:pt x="125" y="200"/>
                  </a:lnTo>
                  <a:lnTo>
                    <a:pt x="125" y="198"/>
                  </a:lnTo>
                  <a:lnTo>
                    <a:pt x="127" y="195"/>
                  </a:lnTo>
                  <a:lnTo>
                    <a:pt x="131" y="195"/>
                  </a:lnTo>
                  <a:lnTo>
                    <a:pt x="140" y="195"/>
                  </a:lnTo>
                  <a:lnTo>
                    <a:pt x="146" y="198"/>
                  </a:lnTo>
                  <a:lnTo>
                    <a:pt x="146" y="204"/>
                  </a:lnTo>
                  <a:lnTo>
                    <a:pt x="147" y="204"/>
                  </a:lnTo>
                  <a:lnTo>
                    <a:pt x="146" y="210"/>
                  </a:lnTo>
                  <a:lnTo>
                    <a:pt x="146" y="215"/>
                  </a:lnTo>
                  <a:lnTo>
                    <a:pt x="144" y="215"/>
                  </a:lnTo>
                  <a:lnTo>
                    <a:pt x="140" y="217"/>
                  </a:lnTo>
                  <a:lnTo>
                    <a:pt x="140" y="217"/>
                  </a:lnTo>
                  <a:lnTo>
                    <a:pt x="138" y="215"/>
                  </a:lnTo>
                  <a:lnTo>
                    <a:pt x="138" y="217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21"/>
                  </a:lnTo>
                  <a:lnTo>
                    <a:pt x="138" y="223"/>
                  </a:lnTo>
                  <a:lnTo>
                    <a:pt x="136" y="221"/>
                  </a:lnTo>
                  <a:lnTo>
                    <a:pt x="134" y="223"/>
                  </a:lnTo>
                  <a:lnTo>
                    <a:pt x="132" y="225"/>
                  </a:lnTo>
                  <a:lnTo>
                    <a:pt x="134" y="225"/>
                  </a:lnTo>
                  <a:lnTo>
                    <a:pt x="136" y="226"/>
                  </a:lnTo>
                  <a:lnTo>
                    <a:pt x="132" y="228"/>
                  </a:lnTo>
                  <a:lnTo>
                    <a:pt x="131" y="228"/>
                  </a:lnTo>
                  <a:lnTo>
                    <a:pt x="129" y="230"/>
                  </a:lnTo>
                  <a:lnTo>
                    <a:pt x="131" y="228"/>
                  </a:lnTo>
                  <a:lnTo>
                    <a:pt x="132" y="230"/>
                  </a:lnTo>
                  <a:lnTo>
                    <a:pt x="132" y="230"/>
                  </a:lnTo>
                  <a:lnTo>
                    <a:pt x="132" y="230"/>
                  </a:lnTo>
                  <a:lnTo>
                    <a:pt x="131" y="232"/>
                  </a:lnTo>
                  <a:lnTo>
                    <a:pt x="132" y="232"/>
                  </a:lnTo>
                  <a:lnTo>
                    <a:pt x="134" y="232"/>
                  </a:lnTo>
                  <a:lnTo>
                    <a:pt x="136" y="232"/>
                  </a:lnTo>
                  <a:lnTo>
                    <a:pt x="140" y="232"/>
                  </a:lnTo>
                  <a:lnTo>
                    <a:pt x="144" y="232"/>
                  </a:lnTo>
                  <a:lnTo>
                    <a:pt x="144" y="234"/>
                  </a:lnTo>
                  <a:lnTo>
                    <a:pt x="144" y="236"/>
                  </a:lnTo>
                  <a:lnTo>
                    <a:pt x="144" y="238"/>
                  </a:lnTo>
                  <a:lnTo>
                    <a:pt x="142" y="238"/>
                  </a:lnTo>
                  <a:lnTo>
                    <a:pt x="138" y="241"/>
                  </a:lnTo>
                  <a:lnTo>
                    <a:pt x="138" y="243"/>
                  </a:lnTo>
                  <a:lnTo>
                    <a:pt x="136" y="241"/>
                  </a:lnTo>
                  <a:lnTo>
                    <a:pt x="134" y="241"/>
                  </a:lnTo>
                  <a:lnTo>
                    <a:pt x="132" y="245"/>
                  </a:lnTo>
                  <a:lnTo>
                    <a:pt x="129" y="245"/>
                  </a:lnTo>
                  <a:lnTo>
                    <a:pt x="127" y="247"/>
                  </a:lnTo>
                  <a:lnTo>
                    <a:pt x="125" y="247"/>
                  </a:lnTo>
                  <a:lnTo>
                    <a:pt x="121" y="245"/>
                  </a:lnTo>
                  <a:lnTo>
                    <a:pt x="117" y="247"/>
                  </a:lnTo>
                  <a:lnTo>
                    <a:pt x="112" y="247"/>
                  </a:lnTo>
                  <a:lnTo>
                    <a:pt x="110" y="249"/>
                  </a:lnTo>
                  <a:lnTo>
                    <a:pt x="108" y="247"/>
                  </a:lnTo>
                  <a:lnTo>
                    <a:pt x="108" y="245"/>
                  </a:lnTo>
                  <a:lnTo>
                    <a:pt x="106" y="247"/>
                  </a:lnTo>
                  <a:lnTo>
                    <a:pt x="104" y="247"/>
                  </a:lnTo>
                  <a:lnTo>
                    <a:pt x="103" y="247"/>
                  </a:lnTo>
                  <a:lnTo>
                    <a:pt x="99" y="249"/>
                  </a:lnTo>
                  <a:lnTo>
                    <a:pt x="97" y="249"/>
                  </a:lnTo>
                  <a:lnTo>
                    <a:pt x="93" y="251"/>
                  </a:lnTo>
                  <a:lnTo>
                    <a:pt x="91" y="253"/>
                  </a:lnTo>
                  <a:lnTo>
                    <a:pt x="89" y="253"/>
                  </a:lnTo>
                  <a:lnTo>
                    <a:pt x="86" y="253"/>
                  </a:lnTo>
                  <a:lnTo>
                    <a:pt x="84" y="253"/>
                  </a:lnTo>
                  <a:lnTo>
                    <a:pt x="80" y="249"/>
                  </a:lnTo>
                  <a:lnTo>
                    <a:pt x="76" y="249"/>
                  </a:lnTo>
                  <a:lnTo>
                    <a:pt x="71" y="251"/>
                  </a:lnTo>
                  <a:lnTo>
                    <a:pt x="71" y="253"/>
                  </a:lnTo>
                  <a:lnTo>
                    <a:pt x="69" y="253"/>
                  </a:lnTo>
                  <a:lnTo>
                    <a:pt x="67" y="254"/>
                  </a:lnTo>
                  <a:lnTo>
                    <a:pt x="67" y="256"/>
                  </a:lnTo>
                  <a:lnTo>
                    <a:pt x="67" y="258"/>
                  </a:lnTo>
                  <a:lnTo>
                    <a:pt x="65" y="260"/>
                  </a:lnTo>
                  <a:lnTo>
                    <a:pt x="65" y="262"/>
                  </a:lnTo>
                  <a:lnTo>
                    <a:pt x="63" y="262"/>
                  </a:lnTo>
                  <a:lnTo>
                    <a:pt x="61" y="260"/>
                  </a:lnTo>
                  <a:lnTo>
                    <a:pt x="60" y="260"/>
                  </a:lnTo>
                  <a:lnTo>
                    <a:pt x="58" y="258"/>
                  </a:lnTo>
                  <a:lnTo>
                    <a:pt x="56" y="258"/>
                  </a:lnTo>
                  <a:lnTo>
                    <a:pt x="54" y="258"/>
                  </a:lnTo>
                  <a:lnTo>
                    <a:pt x="52" y="260"/>
                  </a:lnTo>
                  <a:lnTo>
                    <a:pt x="48" y="258"/>
                  </a:lnTo>
                  <a:lnTo>
                    <a:pt x="48" y="260"/>
                  </a:lnTo>
                  <a:lnTo>
                    <a:pt x="46" y="262"/>
                  </a:lnTo>
                  <a:lnTo>
                    <a:pt x="45" y="264"/>
                  </a:lnTo>
                  <a:lnTo>
                    <a:pt x="43" y="262"/>
                  </a:lnTo>
                  <a:lnTo>
                    <a:pt x="41" y="264"/>
                  </a:lnTo>
                  <a:lnTo>
                    <a:pt x="43" y="266"/>
                  </a:lnTo>
                  <a:lnTo>
                    <a:pt x="41" y="268"/>
                  </a:lnTo>
                  <a:lnTo>
                    <a:pt x="39" y="264"/>
                  </a:lnTo>
                  <a:lnTo>
                    <a:pt x="35" y="264"/>
                  </a:lnTo>
                  <a:lnTo>
                    <a:pt x="35" y="266"/>
                  </a:lnTo>
                  <a:lnTo>
                    <a:pt x="31" y="266"/>
                  </a:lnTo>
                  <a:lnTo>
                    <a:pt x="31" y="264"/>
                  </a:lnTo>
                  <a:lnTo>
                    <a:pt x="35" y="262"/>
                  </a:lnTo>
                  <a:lnTo>
                    <a:pt x="37" y="262"/>
                  </a:lnTo>
                  <a:lnTo>
                    <a:pt x="41" y="258"/>
                  </a:lnTo>
                  <a:lnTo>
                    <a:pt x="41" y="256"/>
                  </a:lnTo>
                  <a:lnTo>
                    <a:pt x="43" y="256"/>
                  </a:lnTo>
                  <a:lnTo>
                    <a:pt x="45" y="254"/>
                  </a:lnTo>
                  <a:lnTo>
                    <a:pt x="46" y="253"/>
                  </a:lnTo>
                  <a:lnTo>
                    <a:pt x="48" y="253"/>
                  </a:lnTo>
                  <a:lnTo>
                    <a:pt x="50" y="249"/>
                  </a:lnTo>
                  <a:lnTo>
                    <a:pt x="52" y="243"/>
                  </a:lnTo>
                  <a:lnTo>
                    <a:pt x="54" y="243"/>
                  </a:lnTo>
                  <a:lnTo>
                    <a:pt x="56" y="241"/>
                  </a:lnTo>
                  <a:lnTo>
                    <a:pt x="56" y="240"/>
                  </a:lnTo>
                  <a:lnTo>
                    <a:pt x="61" y="238"/>
                  </a:lnTo>
                  <a:lnTo>
                    <a:pt x="69" y="238"/>
                  </a:lnTo>
                  <a:lnTo>
                    <a:pt x="71" y="240"/>
                  </a:lnTo>
                  <a:lnTo>
                    <a:pt x="73" y="240"/>
                  </a:lnTo>
                  <a:lnTo>
                    <a:pt x="76" y="240"/>
                  </a:lnTo>
                  <a:lnTo>
                    <a:pt x="76" y="234"/>
                  </a:lnTo>
                  <a:lnTo>
                    <a:pt x="80" y="230"/>
                  </a:lnTo>
                  <a:lnTo>
                    <a:pt x="84" y="226"/>
                  </a:lnTo>
                  <a:lnTo>
                    <a:pt x="80" y="226"/>
                  </a:lnTo>
                  <a:lnTo>
                    <a:pt x="80" y="228"/>
                  </a:lnTo>
                  <a:lnTo>
                    <a:pt x="76" y="230"/>
                  </a:lnTo>
                  <a:lnTo>
                    <a:pt x="73" y="232"/>
                  </a:lnTo>
                  <a:lnTo>
                    <a:pt x="73" y="234"/>
                  </a:lnTo>
                  <a:lnTo>
                    <a:pt x="67" y="234"/>
                  </a:lnTo>
                  <a:lnTo>
                    <a:pt x="65" y="230"/>
                  </a:lnTo>
                  <a:lnTo>
                    <a:pt x="61" y="228"/>
                  </a:lnTo>
                  <a:lnTo>
                    <a:pt x="60" y="228"/>
                  </a:lnTo>
                  <a:lnTo>
                    <a:pt x="60" y="230"/>
                  </a:lnTo>
                  <a:lnTo>
                    <a:pt x="56" y="230"/>
                  </a:lnTo>
                  <a:lnTo>
                    <a:pt x="56" y="228"/>
                  </a:lnTo>
                  <a:lnTo>
                    <a:pt x="58" y="226"/>
                  </a:lnTo>
                  <a:lnTo>
                    <a:pt x="54" y="226"/>
                  </a:lnTo>
                  <a:lnTo>
                    <a:pt x="54" y="225"/>
                  </a:lnTo>
                  <a:lnTo>
                    <a:pt x="50" y="226"/>
                  </a:lnTo>
                  <a:lnTo>
                    <a:pt x="46" y="228"/>
                  </a:lnTo>
                  <a:lnTo>
                    <a:pt x="45" y="228"/>
                  </a:lnTo>
                  <a:lnTo>
                    <a:pt x="43" y="226"/>
                  </a:lnTo>
                  <a:lnTo>
                    <a:pt x="45" y="226"/>
                  </a:lnTo>
                  <a:lnTo>
                    <a:pt x="41" y="226"/>
                  </a:lnTo>
                  <a:lnTo>
                    <a:pt x="43" y="225"/>
                  </a:lnTo>
                  <a:lnTo>
                    <a:pt x="43" y="223"/>
                  </a:lnTo>
                  <a:lnTo>
                    <a:pt x="39" y="223"/>
                  </a:lnTo>
                  <a:lnTo>
                    <a:pt x="43" y="219"/>
                  </a:lnTo>
                  <a:lnTo>
                    <a:pt x="46" y="219"/>
                  </a:lnTo>
                  <a:lnTo>
                    <a:pt x="48" y="217"/>
                  </a:lnTo>
                  <a:lnTo>
                    <a:pt x="50" y="217"/>
                  </a:lnTo>
                  <a:lnTo>
                    <a:pt x="54" y="215"/>
                  </a:lnTo>
                  <a:lnTo>
                    <a:pt x="56" y="213"/>
                  </a:lnTo>
                  <a:lnTo>
                    <a:pt x="60" y="208"/>
                  </a:lnTo>
                  <a:lnTo>
                    <a:pt x="58" y="206"/>
                  </a:lnTo>
                  <a:lnTo>
                    <a:pt x="58" y="204"/>
                  </a:lnTo>
                  <a:lnTo>
                    <a:pt x="60" y="202"/>
                  </a:lnTo>
                  <a:lnTo>
                    <a:pt x="58" y="200"/>
                  </a:lnTo>
                  <a:lnTo>
                    <a:pt x="58" y="198"/>
                  </a:lnTo>
                  <a:lnTo>
                    <a:pt x="52" y="198"/>
                  </a:lnTo>
                  <a:lnTo>
                    <a:pt x="52" y="200"/>
                  </a:lnTo>
                  <a:lnTo>
                    <a:pt x="50" y="200"/>
                  </a:lnTo>
                  <a:lnTo>
                    <a:pt x="48" y="200"/>
                  </a:lnTo>
                  <a:lnTo>
                    <a:pt x="50" y="198"/>
                  </a:lnTo>
                  <a:lnTo>
                    <a:pt x="54" y="196"/>
                  </a:lnTo>
                  <a:lnTo>
                    <a:pt x="56" y="191"/>
                  </a:lnTo>
                  <a:lnTo>
                    <a:pt x="61" y="189"/>
                  </a:lnTo>
                  <a:lnTo>
                    <a:pt x="65" y="189"/>
                  </a:lnTo>
                  <a:lnTo>
                    <a:pt x="69" y="187"/>
                  </a:lnTo>
                  <a:lnTo>
                    <a:pt x="73" y="189"/>
                  </a:lnTo>
                  <a:lnTo>
                    <a:pt x="74" y="191"/>
                  </a:lnTo>
                  <a:lnTo>
                    <a:pt x="73" y="189"/>
                  </a:lnTo>
                  <a:lnTo>
                    <a:pt x="71" y="187"/>
                  </a:lnTo>
                  <a:lnTo>
                    <a:pt x="73" y="185"/>
                  </a:lnTo>
                  <a:lnTo>
                    <a:pt x="74" y="189"/>
                  </a:lnTo>
                  <a:lnTo>
                    <a:pt x="78" y="189"/>
                  </a:lnTo>
                  <a:lnTo>
                    <a:pt x="78" y="187"/>
                  </a:lnTo>
                  <a:lnTo>
                    <a:pt x="76" y="187"/>
                  </a:lnTo>
                  <a:lnTo>
                    <a:pt x="74" y="185"/>
                  </a:lnTo>
                  <a:lnTo>
                    <a:pt x="73" y="182"/>
                  </a:lnTo>
                  <a:lnTo>
                    <a:pt x="74" y="180"/>
                  </a:lnTo>
                  <a:lnTo>
                    <a:pt x="73" y="174"/>
                  </a:lnTo>
                  <a:lnTo>
                    <a:pt x="76" y="172"/>
                  </a:lnTo>
                  <a:lnTo>
                    <a:pt x="74" y="170"/>
                  </a:lnTo>
                  <a:lnTo>
                    <a:pt x="76" y="167"/>
                  </a:lnTo>
                  <a:lnTo>
                    <a:pt x="73" y="167"/>
                  </a:lnTo>
                  <a:lnTo>
                    <a:pt x="71" y="170"/>
                  </a:lnTo>
                  <a:lnTo>
                    <a:pt x="71" y="167"/>
                  </a:lnTo>
                  <a:lnTo>
                    <a:pt x="69" y="167"/>
                  </a:lnTo>
                  <a:lnTo>
                    <a:pt x="65" y="159"/>
                  </a:lnTo>
                  <a:lnTo>
                    <a:pt x="67" y="150"/>
                  </a:lnTo>
                  <a:lnTo>
                    <a:pt x="73" y="148"/>
                  </a:lnTo>
                  <a:lnTo>
                    <a:pt x="65" y="148"/>
                  </a:lnTo>
                  <a:lnTo>
                    <a:pt x="63" y="152"/>
                  </a:lnTo>
                  <a:lnTo>
                    <a:pt x="61" y="152"/>
                  </a:lnTo>
                  <a:lnTo>
                    <a:pt x="61" y="152"/>
                  </a:lnTo>
                  <a:lnTo>
                    <a:pt x="58" y="153"/>
                  </a:lnTo>
                  <a:lnTo>
                    <a:pt x="52" y="150"/>
                  </a:lnTo>
                  <a:lnTo>
                    <a:pt x="52" y="150"/>
                  </a:lnTo>
                  <a:lnTo>
                    <a:pt x="54" y="152"/>
                  </a:lnTo>
                  <a:lnTo>
                    <a:pt x="54" y="155"/>
                  </a:lnTo>
                  <a:lnTo>
                    <a:pt x="48" y="152"/>
                  </a:lnTo>
                  <a:lnTo>
                    <a:pt x="45" y="152"/>
                  </a:lnTo>
                  <a:lnTo>
                    <a:pt x="46" y="157"/>
                  </a:lnTo>
                  <a:lnTo>
                    <a:pt x="43" y="152"/>
                  </a:lnTo>
                  <a:lnTo>
                    <a:pt x="43" y="148"/>
                  </a:lnTo>
                  <a:lnTo>
                    <a:pt x="45" y="150"/>
                  </a:lnTo>
                  <a:lnTo>
                    <a:pt x="45" y="146"/>
                  </a:lnTo>
                  <a:lnTo>
                    <a:pt x="48" y="139"/>
                  </a:lnTo>
                  <a:lnTo>
                    <a:pt x="50" y="137"/>
                  </a:lnTo>
                  <a:lnTo>
                    <a:pt x="48" y="133"/>
                  </a:lnTo>
                  <a:lnTo>
                    <a:pt x="46" y="133"/>
                  </a:lnTo>
                  <a:lnTo>
                    <a:pt x="46" y="129"/>
                  </a:lnTo>
                  <a:lnTo>
                    <a:pt x="48" y="125"/>
                  </a:lnTo>
                  <a:lnTo>
                    <a:pt x="50" y="125"/>
                  </a:lnTo>
                  <a:lnTo>
                    <a:pt x="46" y="124"/>
                  </a:lnTo>
                  <a:lnTo>
                    <a:pt x="48" y="120"/>
                  </a:lnTo>
                  <a:lnTo>
                    <a:pt x="46" y="120"/>
                  </a:lnTo>
                  <a:lnTo>
                    <a:pt x="46" y="124"/>
                  </a:lnTo>
                  <a:lnTo>
                    <a:pt x="45" y="127"/>
                  </a:lnTo>
                  <a:lnTo>
                    <a:pt x="45" y="124"/>
                  </a:lnTo>
                  <a:lnTo>
                    <a:pt x="43" y="125"/>
                  </a:lnTo>
                  <a:lnTo>
                    <a:pt x="41" y="127"/>
                  </a:lnTo>
                  <a:lnTo>
                    <a:pt x="41" y="127"/>
                  </a:lnTo>
                  <a:lnTo>
                    <a:pt x="41" y="124"/>
                  </a:lnTo>
                  <a:lnTo>
                    <a:pt x="45" y="118"/>
                  </a:lnTo>
                  <a:lnTo>
                    <a:pt x="39" y="124"/>
                  </a:lnTo>
                  <a:lnTo>
                    <a:pt x="39" y="124"/>
                  </a:lnTo>
                  <a:lnTo>
                    <a:pt x="39" y="129"/>
                  </a:lnTo>
                  <a:lnTo>
                    <a:pt x="37" y="133"/>
                  </a:lnTo>
                  <a:lnTo>
                    <a:pt x="39" y="135"/>
                  </a:lnTo>
                  <a:lnTo>
                    <a:pt x="37" y="139"/>
                  </a:lnTo>
                  <a:lnTo>
                    <a:pt x="37" y="140"/>
                  </a:lnTo>
                  <a:lnTo>
                    <a:pt x="33" y="140"/>
                  </a:lnTo>
                  <a:lnTo>
                    <a:pt x="33" y="139"/>
                  </a:lnTo>
                  <a:lnTo>
                    <a:pt x="35" y="137"/>
                  </a:lnTo>
                  <a:lnTo>
                    <a:pt x="35" y="133"/>
                  </a:lnTo>
                  <a:lnTo>
                    <a:pt x="37" y="129"/>
                  </a:lnTo>
                  <a:lnTo>
                    <a:pt x="37" y="129"/>
                  </a:lnTo>
                  <a:lnTo>
                    <a:pt x="35" y="129"/>
                  </a:lnTo>
                  <a:lnTo>
                    <a:pt x="37" y="127"/>
                  </a:lnTo>
                  <a:lnTo>
                    <a:pt x="35" y="124"/>
                  </a:lnTo>
                  <a:lnTo>
                    <a:pt x="37" y="118"/>
                  </a:lnTo>
                  <a:lnTo>
                    <a:pt x="37" y="118"/>
                  </a:lnTo>
                  <a:lnTo>
                    <a:pt x="39" y="114"/>
                  </a:lnTo>
                  <a:lnTo>
                    <a:pt x="39" y="112"/>
                  </a:lnTo>
                  <a:lnTo>
                    <a:pt x="41" y="109"/>
                  </a:lnTo>
                  <a:lnTo>
                    <a:pt x="43" y="109"/>
                  </a:lnTo>
                  <a:lnTo>
                    <a:pt x="41" y="107"/>
                  </a:lnTo>
                  <a:lnTo>
                    <a:pt x="43" y="105"/>
                  </a:lnTo>
                  <a:lnTo>
                    <a:pt x="35" y="112"/>
                  </a:lnTo>
                  <a:lnTo>
                    <a:pt x="35" y="110"/>
                  </a:lnTo>
                  <a:lnTo>
                    <a:pt x="33" y="110"/>
                  </a:lnTo>
                  <a:lnTo>
                    <a:pt x="31" y="109"/>
                  </a:lnTo>
                  <a:lnTo>
                    <a:pt x="33" y="109"/>
                  </a:lnTo>
                  <a:lnTo>
                    <a:pt x="33" y="109"/>
                  </a:lnTo>
                  <a:lnTo>
                    <a:pt x="31" y="109"/>
                  </a:lnTo>
                  <a:lnTo>
                    <a:pt x="30" y="109"/>
                  </a:lnTo>
                  <a:lnTo>
                    <a:pt x="28" y="107"/>
                  </a:lnTo>
                  <a:lnTo>
                    <a:pt x="30" y="107"/>
                  </a:lnTo>
                  <a:lnTo>
                    <a:pt x="31" y="105"/>
                  </a:lnTo>
                  <a:lnTo>
                    <a:pt x="33" y="105"/>
                  </a:lnTo>
                  <a:lnTo>
                    <a:pt x="35" y="103"/>
                  </a:lnTo>
                  <a:lnTo>
                    <a:pt x="33" y="103"/>
                  </a:lnTo>
                  <a:lnTo>
                    <a:pt x="33" y="101"/>
                  </a:lnTo>
                  <a:lnTo>
                    <a:pt x="37" y="101"/>
                  </a:lnTo>
                  <a:lnTo>
                    <a:pt x="37" y="101"/>
                  </a:lnTo>
                  <a:lnTo>
                    <a:pt x="35" y="99"/>
                  </a:lnTo>
                  <a:lnTo>
                    <a:pt x="35" y="97"/>
                  </a:lnTo>
                  <a:lnTo>
                    <a:pt x="37" y="97"/>
                  </a:lnTo>
                  <a:lnTo>
                    <a:pt x="35" y="97"/>
                  </a:lnTo>
                  <a:lnTo>
                    <a:pt x="37" y="96"/>
                  </a:lnTo>
                  <a:lnTo>
                    <a:pt x="37" y="96"/>
                  </a:lnTo>
                  <a:lnTo>
                    <a:pt x="39" y="96"/>
                  </a:lnTo>
                  <a:lnTo>
                    <a:pt x="39" y="94"/>
                  </a:lnTo>
                  <a:lnTo>
                    <a:pt x="39" y="94"/>
                  </a:lnTo>
                  <a:lnTo>
                    <a:pt x="37" y="94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39" y="92"/>
                  </a:lnTo>
                  <a:lnTo>
                    <a:pt x="33" y="92"/>
                  </a:lnTo>
                  <a:lnTo>
                    <a:pt x="35" y="92"/>
                  </a:lnTo>
                  <a:lnTo>
                    <a:pt x="33" y="88"/>
                  </a:lnTo>
                  <a:lnTo>
                    <a:pt x="35" y="88"/>
                  </a:lnTo>
                  <a:lnTo>
                    <a:pt x="39" y="88"/>
                  </a:lnTo>
                  <a:lnTo>
                    <a:pt x="37" y="88"/>
                  </a:lnTo>
                  <a:lnTo>
                    <a:pt x="35" y="86"/>
                  </a:lnTo>
                  <a:lnTo>
                    <a:pt x="35" y="84"/>
                  </a:lnTo>
                  <a:lnTo>
                    <a:pt x="33" y="82"/>
                  </a:lnTo>
                  <a:lnTo>
                    <a:pt x="35" y="81"/>
                  </a:lnTo>
                  <a:lnTo>
                    <a:pt x="37" y="82"/>
                  </a:lnTo>
                  <a:lnTo>
                    <a:pt x="37" y="81"/>
                  </a:lnTo>
                  <a:lnTo>
                    <a:pt x="37" y="81"/>
                  </a:lnTo>
                  <a:lnTo>
                    <a:pt x="37" y="79"/>
                  </a:lnTo>
                  <a:lnTo>
                    <a:pt x="39" y="81"/>
                  </a:lnTo>
                  <a:lnTo>
                    <a:pt x="41" y="79"/>
                  </a:lnTo>
                  <a:lnTo>
                    <a:pt x="45" y="81"/>
                  </a:lnTo>
                  <a:lnTo>
                    <a:pt x="43" y="79"/>
                  </a:lnTo>
                  <a:lnTo>
                    <a:pt x="39" y="77"/>
                  </a:lnTo>
                  <a:lnTo>
                    <a:pt x="41" y="77"/>
                  </a:lnTo>
                  <a:lnTo>
                    <a:pt x="43" y="73"/>
                  </a:lnTo>
                  <a:lnTo>
                    <a:pt x="41" y="71"/>
                  </a:lnTo>
                  <a:lnTo>
                    <a:pt x="43" y="71"/>
                  </a:lnTo>
                  <a:lnTo>
                    <a:pt x="43" y="67"/>
                  </a:lnTo>
                  <a:lnTo>
                    <a:pt x="45" y="67"/>
                  </a:lnTo>
                  <a:lnTo>
                    <a:pt x="43" y="66"/>
                  </a:lnTo>
                  <a:lnTo>
                    <a:pt x="45" y="66"/>
                  </a:lnTo>
                  <a:lnTo>
                    <a:pt x="46" y="62"/>
                  </a:lnTo>
                  <a:lnTo>
                    <a:pt x="50" y="64"/>
                  </a:lnTo>
                  <a:lnTo>
                    <a:pt x="48" y="66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52" y="66"/>
                  </a:lnTo>
                  <a:lnTo>
                    <a:pt x="54" y="66"/>
                  </a:lnTo>
                  <a:lnTo>
                    <a:pt x="56" y="66"/>
                  </a:lnTo>
                  <a:lnTo>
                    <a:pt x="58" y="64"/>
                  </a:lnTo>
                  <a:lnTo>
                    <a:pt x="61" y="64"/>
                  </a:lnTo>
                  <a:lnTo>
                    <a:pt x="63" y="62"/>
                  </a:lnTo>
                  <a:lnTo>
                    <a:pt x="65" y="64"/>
                  </a:lnTo>
                  <a:lnTo>
                    <a:pt x="67" y="62"/>
                  </a:lnTo>
                  <a:lnTo>
                    <a:pt x="71" y="62"/>
                  </a:lnTo>
                  <a:close/>
                  <a:moveTo>
                    <a:pt x="67" y="56"/>
                  </a:moveTo>
                  <a:lnTo>
                    <a:pt x="69" y="58"/>
                  </a:lnTo>
                  <a:lnTo>
                    <a:pt x="67" y="58"/>
                  </a:lnTo>
                  <a:lnTo>
                    <a:pt x="65" y="56"/>
                  </a:lnTo>
                  <a:lnTo>
                    <a:pt x="67" y="56"/>
                  </a:lnTo>
                  <a:close/>
                  <a:moveTo>
                    <a:pt x="69" y="51"/>
                  </a:moveTo>
                  <a:lnTo>
                    <a:pt x="71" y="52"/>
                  </a:lnTo>
                  <a:lnTo>
                    <a:pt x="69" y="54"/>
                  </a:lnTo>
                  <a:lnTo>
                    <a:pt x="73" y="52"/>
                  </a:lnTo>
                  <a:lnTo>
                    <a:pt x="73" y="56"/>
                  </a:lnTo>
                  <a:lnTo>
                    <a:pt x="71" y="54"/>
                  </a:lnTo>
                  <a:lnTo>
                    <a:pt x="69" y="54"/>
                  </a:lnTo>
                  <a:lnTo>
                    <a:pt x="67" y="52"/>
                  </a:lnTo>
                  <a:lnTo>
                    <a:pt x="67" y="54"/>
                  </a:lnTo>
                  <a:lnTo>
                    <a:pt x="67" y="54"/>
                  </a:lnTo>
                  <a:lnTo>
                    <a:pt x="67" y="51"/>
                  </a:lnTo>
                  <a:lnTo>
                    <a:pt x="69" y="51"/>
                  </a:lnTo>
                  <a:close/>
                  <a:moveTo>
                    <a:pt x="71" y="49"/>
                  </a:moveTo>
                  <a:lnTo>
                    <a:pt x="71" y="51"/>
                  </a:lnTo>
                  <a:lnTo>
                    <a:pt x="69" y="49"/>
                  </a:lnTo>
                  <a:lnTo>
                    <a:pt x="71" y="49"/>
                  </a:lnTo>
                  <a:close/>
                  <a:moveTo>
                    <a:pt x="99" y="21"/>
                  </a:moveTo>
                  <a:lnTo>
                    <a:pt x="101" y="21"/>
                  </a:lnTo>
                  <a:lnTo>
                    <a:pt x="99" y="23"/>
                  </a:lnTo>
                  <a:lnTo>
                    <a:pt x="99" y="21"/>
                  </a:lnTo>
                  <a:close/>
                  <a:moveTo>
                    <a:pt x="99" y="9"/>
                  </a:moveTo>
                  <a:lnTo>
                    <a:pt x="101" y="11"/>
                  </a:lnTo>
                  <a:lnTo>
                    <a:pt x="103" y="11"/>
                  </a:lnTo>
                  <a:lnTo>
                    <a:pt x="103" y="13"/>
                  </a:lnTo>
                  <a:lnTo>
                    <a:pt x="103" y="15"/>
                  </a:lnTo>
                  <a:lnTo>
                    <a:pt x="101" y="17"/>
                  </a:lnTo>
                  <a:lnTo>
                    <a:pt x="101" y="19"/>
                  </a:lnTo>
                  <a:lnTo>
                    <a:pt x="99" y="19"/>
                  </a:lnTo>
                  <a:lnTo>
                    <a:pt x="99" y="15"/>
                  </a:lnTo>
                  <a:lnTo>
                    <a:pt x="95" y="15"/>
                  </a:lnTo>
                  <a:lnTo>
                    <a:pt x="93" y="15"/>
                  </a:lnTo>
                  <a:lnTo>
                    <a:pt x="95" y="13"/>
                  </a:lnTo>
                  <a:lnTo>
                    <a:pt x="99" y="13"/>
                  </a:lnTo>
                  <a:lnTo>
                    <a:pt x="99" y="11"/>
                  </a:lnTo>
                  <a:lnTo>
                    <a:pt x="99" y="11"/>
                  </a:lnTo>
                  <a:lnTo>
                    <a:pt x="99" y="9"/>
                  </a:lnTo>
                  <a:close/>
                  <a:moveTo>
                    <a:pt x="99" y="8"/>
                  </a:moveTo>
                  <a:lnTo>
                    <a:pt x="97" y="11"/>
                  </a:lnTo>
                  <a:lnTo>
                    <a:pt x="97" y="11"/>
                  </a:lnTo>
                  <a:lnTo>
                    <a:pt x="95" y="9"/>
                  </a:lnTo>
                  <a:lnTo>
                    <a:pt x="95" y="9"/>
                  </a:lnTo>
                  <a:lnTo>
                    <a:pt x="95" y="8"/>
                  </a:lnTo>
                  <a:lnTo>
                    <a:pt x="99" y="8"/>
                  </a:lnTo>
                  <a:close/>
                  <a:moveTo>
                    <a:pt x="101" y="2"/>
                  </a:moveTo>
                  <a:lnTo>
                    <a:pt x="103" y="4"/>
                  </a:lnTo>
                  <a:lnTo>
                    <a:pt x="103" y="8"/>
                  </a:lnTo>
                  <a:lnTo>
                    <a:pt x="101" y="9"/>
                  </a:lnTo>
                  <a:lnTo>
                    <a:pt x="99" y="8"/>
                  </a:lnTo>
                  <a:lnTo>
                    <a:pt x="101" y="6"/>
                  </a:lnTo>
                  <a:lnTo>
                    <a:pt x="101" y="2"/>
                  </a:lnTo>
                  <a:close/>
                  <a:moveTo>
                    <a:pt x="106" y="0"/>
                  </a:moveTo>
                  <a:lnTo>
                    <a:pt x="104" y="4"/>
                  </a:lnTo>
                  <a:lnTo>
                    <a:pt x="104" y="2"/>
                  </a:lnTo>
                  <a:lnTo>
                    <a:pt x="10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1798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71">
              <a:extLst>
                <a:ext uri="{FF2B5EF4-FFF2-40B4-BE49-F238E27FC236}">
                  <a16:creationId xmlns:a16="http://schemas.microsoft.com/office/drawing/2014/main" id="{9EC6A6BC-1F5F-4E17-BBF9-DB9BB4793F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766533" y="4159986"/>
              <a:ext cx="1508050" cy="1740396"/>
            </a:xfrm>
            <a:custGeom>
              <a:avLst/>
              <a:gdLst>
                <a:gd name="T0" fmla="*/ 6 w 344"/>
                <a:gd name="T1" fmla="*/ 335 h 397"/>
                <a:gd name="T2" fmla="*/ 4 w 344"/>
                <a:gd name="T3" fmla="*/ 316 h 397"/>
                <a:gd name="T4" fmla="*/ 49 w 344"/>
                <a:gd name="T5" fmla="*/ 253 h 397"/>
                <a:gd name="T6" fmla="*/ 52 w 344"/>
                <a:gd name="T7" fmla="*/ 245 h 397"/>
                <a:gd name="T8" fmla="*/ 99 w 344"/>
                <a:gd name="T9" fmla="*/ 198 h 397"/>
                <a:gd name="T10" fmla="*/ 125 w 344"/>
                <a:gd name="T11" fmla="*/ 137 h 397"/>
                <a:gd name="T12" fmla="*/ 131 w 344"/>
                <a:gd name="T13" fmla="*/ 96 h 397"/>
                <a:gd name="T14" fmla="*/ 148 w 344"/>
                <a:gd name="T15" fmla="*/ 82 h 397"/>
                <a:gd name="T16" fmla="*/ 131 w 344"/>
                <a:gd name="T17" fmla="*/ 86 h 397"/>
                <a:gd name="T18" fmla="*/ 140 w 344"/>
                <a:gd name="T19" fmla="*/ 71 h 397"/>
                <a:gd name="T20" fmla="*/ 155 w 344"/>
                <a:gd name="T21" fmla="*/ 64 h 397"/>
                <a:gd name="T22" fmla="*/ 187 w 344"/>
                <a:gd name="T23" fmla="*/ 43 h 397"/>
                <a:gd name="T24" fmla="*/ 202 w 344"/>
                <a:gd name="T25" fmla="*/ 43 h 397"/>
                <a:gd name="T26" fmla="*/ 226 w 344"/>
                <a:gd name="T27" fmla="*/ 32 h 397"/>
                <a:gd name="T28" fmla="*/ 226 w 344"/>
                <a:gd name="T29" fmla="*/ 25 h 397"/>
                <a:gd name="T30" fmla="*/ 264 w 344"/>
                <a:gd name="T31" fmla="*/ 0 h 397"/>
                <a:gd name="T32" fmla="*/ 297 w 344"/>
                <a:gd name="T33" fmla="*/ 11 h 397"/>
                <a:gd name="T34" fmla="*/ 307 w 344"/>
                <a:gd name="T35" fmla="*/ 23 h 397"/>
                <a:gd name="T36" fmla="*/ 325 w 344"/>
                <a:gd name="T37" fmla="*/ 19 h 397"/>
                <a:gd name="T38" fmla="*/ 314 w 344"/>
                <a:gd name="T39" fmla="*/ 38 h 397"/>
                <a:gd name="T40" fmla="*/ 340 w 344"/>
                <a:gd name="T41" fmla="*/ 47 h 397"/>
                <a:gd name="T42" fmla="*/ 292 w 344"/>
                <a:gd name="T43" fmla="*/ 38 h 397"/>
                <a:gd name="T44" fmla="*/ 254 w 344"/>
                <a:gd name="T45" fmla="*/ 79 h 397"/>
                <a:gd name="T46" fmla="*/ 200 w 344"/>
                <a:gd name="T47" fmla="*/ 79 h 397"/>
                <a:gd name="T48" fmla="*/ 174 w 344"/>
                <a:gd name="T49" fmla="*/ 109 h 397"/>
                <a:gd name="T50" fmla="*/ 133 w 344"/>
                <a:gd name="T51" fmla="*/ 172 h 397"/>
                <a:gd name="T52" fmla="*/ 107 w 344"/>
                <a:gd name="T53" fmla="*/ 290 h 397"/>
                <a:gd name="T54" fmla="*/ 103 w 344"/>
                <a:gd name="T55" fmla="*/ 369 h 397"/>
                <a:gd name="T56" fmla="*/ 88 w 344"/>
                <a:gd name="T57" fmla="*/ 361 h 397"/>
                <a:gd name="T58" fmla="*/ 73 w 344"/>
                <a:gd name="T59" fmla="*/ 372 h 397"/>
                <a:gd name="T60" fmla="*/ 37 w 344"/>
                <a:gd name="T61" fmla="*/ 391 h 397"/>
                <a:gd name="T62" fmla="*/ 30 w 344"/>
                <a:gd name="T63" fmla="*/ 369 h 397"/>
                <a:gd name="T64" fmla="*/ 17 w 344"/>
                <a:gd name="T65" fmla="*/ 348 h 397"/>
                <a:gd name="T66" fmla="*/ 30 w 344"/>
                <a:gd name="T67" fmla="*/ 329 h 397"/>
                <a:gd name="T68" fmla="*/ 9 w 344"/>
                <a:gd name="T69" fmla="*/ 320 h 397"/>
                <a:gd name="T70" fmla="*/ 30 w 344"/>
                <a:gd name="T71" fmla="*/ 318 h 397"/>
                <a:gd name="T72" fmla="*/ 24 w 344"/>
                <a:gd name="T73" fmla="*/ 311 h 397"/>
                <a:gd name="T74" fmla="*/ 9 w 344"/>
                <a:gd name="T75" fmla="*/ 299 h 397"/>
                <a:gd name="T76" fmla="*/ 6 w 344"/>
                <a:gd name="T77" fmla="*/ 283 h 397"/>
                <a:gd name="T78" fmla="*/ 28 w 344"/>
                <a:gd name="T79" fmla="*/ 275 h 397"/>
                <a:gd name="T80" fmla="*/ 32 w 344"/>
                <a:gd name="T81" fmla="*/ 266 h 397"/>
                <a:gd name="T82" fmla="*/ 58 w 344"/>
                <a:gd name="T83" fmla="*/ 266 h 397"/>
                <a:gd name="T84" fmla="*/ 67 w 344"/>
                <a:gd name="T85" fmla="*/ 243 h 397"/>
                <a:gd name="T86" fmla="*/ 90 w 344"/>
                <a:gd name="T87" fmla="*/ 234 h 397"/>
                <a:gd name="T88" fmla="*/ 73 w 344"/>
                <a:gd name="T89" fmla="*/ 236 h 397"/>
                <a:gd name="T90" fmla="*/ 97 w 344"/>
                <a:gd name="T91" fmla="*/ 210 h 397"/>
                <a:gd name="T92" fmla="*/ 108 w 344"/>
                <a:gd name="T93" fmla="*/ 187 h 397"/>
                <a:gd name="T94" fmla="*/ 120 w 344"/>
                <a:gd name="T95" fmla="*/ 169 h 397"/>
                <a:gd name="T96" fmla="*/ 116 w 344"/>
                <a:gd name="T97" fmla="*/ 150 h 397"/>
                <a:gd name="T98" fmla="*/ 131 w 344"/>
                <a:gd name="T99" fmla="*/ 135 h 397"/>
                <a:gd name="T100" fmla="*/ 133 w 344"/>
                <a:gd name="T101" fmla="*/ 116 h 397"/>
                <a:gd name="T102" fmla="*/ 153 w 344"/>
                <a:gd name="T103" fmla="*/ 105 h 397"/>
                <a:gd name="T104" fmla="*/ 151 w 344"/>
                <a:gd name="T105" fmla="*/ 92 h 397"/>
                <a:gd name="T106" fmla="*/ 172 w 344"/>
                <a:gd name="T107" fmla="*/ 71 h 397"/>
                <a:gd name="T108" fmla="*/ 189 w 344"/>
                <a:gd name="T109" fmla="*/ 68 h 397"/>
                <a:gd name="T110" fmla="*/ 200 w 344"/>
                <a:gd name="T111" fmla="*/ 62 h 397"/>
                <a:gd name="T112" fmla="*/ 215 w 344"/>
                <a:gd name="T113" fmla="*/ 41 h 397"/>
                <a:gd name="T114" fmla="*/ 237 w 344"/>
                <a:gd name="T115" fmla="*/ 38 h 397"/>
                <a:gd name="T116" fmla="*/ 251 w 344"/>
                <a:gd name="T117" fmla="*/ 15 h 397"/>
                <a:gd name="T118" fmla="*/ 260 w 344"/>
                <a:gd name="T119" fmla="*/ 39 h 397"/>
                <a:gd name="T120" fmla="*/ 282 w 344"/>
                <a:gd name="T121" fmla="*/ 25 h 397"/>
                <a:gd name="T122" fmla="*/ 295 w 344"/>
                <a:gd name="T123" fmla="*/ 2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4" h="397">
                  <a:moveTo>
                    <a:pt x="15" y="365"/>
                  </a:moveTo>
                  <a:lnTo>
                    <a:pt x="17" y="367"/>
                  </a:lnTo>
                  <a:lnTo>
                    <a:pt x="13" y="367"/>
                  </a:lnTo>
                  <a:lnTo>
                    <a:pt x="15" y="365"/>
                  </a:lnTo>
                  <a:close/>
                  <a:moveTo>
                    <a:pt x="9" y="344"/>
                  </a:moveTo>
                  <a:lnTo>
                    <a:pt x="11" y="346"/>
                  </a:lnTo>
                  <a:lnTo>
                    <a:pt x="9" y="350"/>
                  </a:lnTo>
                  <a:lnTo>
                    <a:pt x="8" y="346"/>
                  </a:lnTo>
                  <a:lnTo>
                    <a:pt x="8" y="344"/>
                  </a:lnTo>
                  <a:lnTo>
                    <a:pt x="9" y="344"/>
                  </a:lnTo>
                  <a:lnTo>
                    <a:pt x="9" y="344"/>
                  </a:lnTo>
                  <a:close/>
                  <a:moveTo>
                    <a:pt x="13" y="339"/>
                  </a:moveTo>
                  <a:lnTo>
                    <a:pt x="13" y="341"/>
                  </a:lnTo>
                  <a:lnTo>
                    <a:pt x="11" y="342"/>
                  </a:lnTo>
                  <a:lnTo>
                    <a:pt x="13" y="339"/>
                  </a:lnTo>
                  <a:close/>
                  <a:moveTo>
                    <a:pt x="9" y="337"/>
                  </a:moveTo>
                  <a:lnTo>
                    <a:pt x="9" y="341"/>
                  </a:lnTo>
                  <a:lnTo>
                    <a:pt x="8" y="341"/>
                  </a:lnTo>
                  <a:lnTo>
                    <a:pt x="9" y="337"/>
                  </a:lnTo>
                  <a:close/>
                  <a:moveTo>
                    <a:pt x="6" y="331"/>
                  </a:moveTo>
                  <a:lnTo>
                    <a:pt x="6" y="335"/>
                  </a:lnTo>
                  <a:lnTo>
                    <a:pt x="2" y="331"/>
                  </a:lnTo>
                  <a:lnTo>
                    <a:pt x="6" y="331"/>
                  </a:lnTo>
                  <a:close/>
                  <a:moveTo>
                    <a:pt x="9" y="329"/>
                  </a:moveTo>
                  <a:lnTo>
                    <a:pt x="9" y="331"/>
                  </a:lnTo>
                  <a:lnTo>
                    <a:pt x="11" y="331"/>
                  </a:lnTo>
                  <a:lnTo>
                    <a:pt x="11" y="333"/>
                  </a:lnTo>
                  <a:lnTo>
                    <a:pt x="11" y="333"/>
                  </a:lnTo>
                  <a:lnTo>
                    <a:pt x="11" y="337"/>
                  </a:lnTo>
                  <a:lnTo>
                    <a:pt x="9" y="329"/>
                  </a:lnTo>
                  <a:close/>
                  <a:moveTo>
                    <a:pt x="4" y="327"/>
                  </a:moveTo>
                  <a:lnTo>
                    <a:pt x="6" y="327"/>
                  </a:lnTo>
                  <a:lnTo>
                    <a:pt x="4" y="329"/>
                  </a:lnTo>
                  <a:lnTo>
                    <a:pt x="4" y="327"/>
                  </a:lnTo>
                  <a:close/>
                  <a:moveTo>
                    <a:pt x="4" y="320"/>
                  </a:moveTo>
                  <a:lnTo>
                    <a:pt x="4" y="322"/>
                  </a:lnTo>
                  <a:lnTo>
                    <a:pt x="4" y="324"/>
                  </a:lnTo>
                  <a:lnTo>
                    <a:pt x="4" y="324"/>
                  </a:lnTo>
                  <a:lnTo>
                    <a:pt x="2" y="322"/>
                  </a:lnTo>
                  <a:lnTo>
                    <a:pt x="4" y="320"/>
                  </a:lnTo>
                  <a:close/>
                  <a:moveTo>
                    <a:pt x="2" y="314"/>
                  </a:moveTo>
                  <a:lnTo>
                    <a:pt x="4" y="316"/>
                  </a:lnTo>
                  <a:lnTo>
                    <a:pt x="2" y="318"/>
                  </a:lnTo>
                  <a:lnTo>
                    <a:pt x="0" y="316"/>
                  </a:lnTo>
                  <a:lnTo>
                    <a:pt x="2" y="314"/>
                  </a:lnTo>
                  <a:close/>
                  <a:moveTo>
                    <a:pt x="2" y="292"/>
                  </a:moveTo>
                  <a:lnTo>
                    <a:pt x="6" y="294"/>
                  </a:lnTo>
                  <a:lnTo>
                    <a:pt x="2" y="294"/>
                  </a:lnTo>
                  <a:lnTo>
                    <a:pt x="2" y="292"/>
                  </a:lnTo>
                  <a:close/>
                  <a:moveTo>
                    <a:pt x="2" y="284"/>
                  </a:moveTo>
                  <a:lnTo>
                    <a:pt x="6" y="288"/>
                  </a:lnTo>
                  <a:lnTo>
                    <a:pt x="4" y="290"/>
                  </a:lnTo>
                  <a:lnTo>
                    <a:pt x="2" y="284"/>
                  </a:lnTo>
                  <a:close/>
                  <a:moveTo>
                    <a:pt x="11" y="279"/>
                  </a:moveTo>
                  <a:lnTo>
                    <a:pt x="13" y="281"/>
                  </a:lnTo>
                  <a:lnTo>
                    <a:pt x="9" y="281"/>
                  </a:lnTo>
                  <a:lnTo>
                    <a:pt x="11" y="279"/>
                  </a:lnTo>
                  <a:close/>
                  <a:moveTo>
                    <a:pt x="15" y="277"/>
                  </a:moveTo>
                  <a:lnTo>
                    <a:pt x="17" y="277"/>
                  </a:lnTo>
                  <a:lnTo>
                    <a:pt x="19" y="279"/>
                  </a:lnTo>
                  <a:lnTo>
                    <a:pt x="15" y="281"/>
                  </a:lnTo>
                  <a:lnTo>
                    <a:pt x="15" y="277"/>
                  </a:lnTo>
                  <a:close/>
                  <a:moveTo>
                    <a:pt x="49" y="253"/>
                  </a:moveTo>
                  <a:lnTo>
                    <a:pt x="49" y="256"/>
                  </a:lnTo>
                  <a:lnTo>
                    <a:pt x="47" y="256"/>
                  </a:lnTo>
                  <a:lnTo>
                    <a:pt x="45" y="255"/>
                  </a:lnTo>
                  <a:lnTo>
                    <a:pt x="45" y="255"/>
                  </a:lnTo>
                  <a:lnTo>
                    <a:pt x="47" y="255"/>
                  </a:lnTo>
                  <a:lnTo>
                    <a:pt x="47" y="253"/>
                  </a:lnTo>
                  <a:lnTo>
                    <a:pt x="49" y="253"/>
                  </a:lnTo>
                  <a:close/>
                  <a:moveTo>
                    <a:pt x="45" y="247"/>
                  </a:moveTo>
                  <a:lnTo>
                    <a:pt x="47" y="249"/>
                  </a:lnTo>
                  <a:lnTo>
                    <a:pt x="45" y="251"/>
                  </a:lnTo>
                  <a:lnTo>
                    <a:pt x="45" y="251"/>
                  </a:lnTo>
                  <a:lnTo>
                    <a:pt x="45" y="251"/>
                  </a:lnTo>
                  <a:lnTo>
                    <a:pt x="41" y="247"/>
                  </a:lnTo>
                  <a:lnTo>
                    <a:pt x="45" y="247"/>
                  </a:lnTo>
                  <a:close/>
                  <a:moveTo>
                    <a:pt x="60" y="243"/>
                  </a:moveTo>
                  <a:lnTo>
                    <a:pt x="62" y="245"/>
                  </a:lnTo>
                  <a:lnTo>
                    <a:pt x="58" y="249"/>
                  </a:lnTo>
                  <a:lnTo>
                    <a:pt x="54" y="247"/>
                  </a:lnTo>
                  <a:lnTo>
                    <a:pt x="52" y="249"/>
                  </a:lnTo>
                  <a:lnTo>
                    <a:pt x="51" y="249"/>
                  </a:lnTo>
                  <a:lnTo>
                    <a:pt x="52" y="245"/>
                  </a:lnTo>
                  <a:lnTo>
                    <a:pt x="56" y="245"/>
                  </a:lnTo>
                  <a:lnTo>
                    <a:pt x="56" y="243"/>
                  </a:lnTo>
                  <a:lnTo>
                    <a:pt x="60" y="243"/>
                  </a:lnTo>
                  <a:close/>
                  <a:moveTo>
                    <a:pt x="54" y="238"/>
                  </a:moveTo>
                  <a:lnTo>
                    <a:pt x="56" y="240"/>
                  </a:lnTo>
                  <a:lnTo>
                    <a:pt x="54" y="243"/>
                  </a:lnTo>
                  <a:lnTo>
                    <a:pt x="49" y="243"/>
                  </a:lnTo>
                  <a:lnTo>
                    <a:pt x="54" y="238"/>
                  </a:lnTo>
                  <a:close/>
                  <a:moveTo>
                    <a:pt x="95" y="202"/>
                  </a:moveTo>
                  <a:lnTo>
                    <a:pt x="92" y="208"/>
                  </a:lnTo>
                  <a:lnTo>
                    <a:pt x="90" y="210"/>
                  </a:lnTo>
                  <a:lnTo>
                    <a:pt x="90" y="208"/>
                  </a:lnTo>
                  <a:lnTo>
                    <a:pt x="86" y="208"/>
                  </a:lnTo>
                  <a:lnTo>
                    <a:pt x="90" y="204"/>
                  </a:lnTo>
                  <a:lnTo>
                    <a:pt x="94" y="204"/>
                  </a:lnTo>
                  <a:lnTo>
                    <a:pt x="95" y="202"/>
                  </a:lnTo>
                  <a:close/>
                  <a:moveTo>
                    <a:pt x="99" y="198"/>
                  </a:moveTo>
                  <a:lnTo>
                    <a:pt x="95" y="202"/>
                  </a:lnTo>
                  <a:lnTo>
                    <a:pt x="94" y="200"/>
                  </a:lnTo>
                  <a:lnTo>
                    <a:pt x="95" y="198"/>
                  </a:lnTo>
                  <a:lnTo>
                    <a:pt x="99" y="198"/>
                  </a:lnTo>
                  <a:close/>
                  <a:moveTo>
                    <a:pt x="99" y="180"/>
                  </a:moveTo>
                  <a:lnTo>
                    <a:pt x="101" y="182"/>
                  </a:lnTo>
                  <a:lnTo>
                    <a:pt x="101" y="183"/>
                  </a:lnTo>
                  <a:lnTo>
                    <a:pt x="99" y="185"/>
                  </a:lnTo>
                  <a:lnTo>
                    <a:pt x="97" y="183"/>
                  </a:lnTo>
                  <a:lnTo>
                    <a:pt x="99" y="180"/>
                  </a:lnTo>
                  <a:close/>
                  <a:moveTo>
                    <a:pt x="107" y="172"/>
                  </a:moveTo>
                  <a:lnTo>
                    <a:pt x="110" y="172"/>
                  </a:lnTo>
                  <a:lnTo>
                    <a:pt x="107" y="176"/>
                  </a:lnTo>
                  <a:lnTo>
                    <a:pt x="105" y="174"/>
                  </a:lnTo>
                  <a:lnTo>
                    <a:pt x="107" y="172"/>
                  </a:lnTo>
                  <a:close/>
                  <a:moveTo>
                    <a:pt x="107" y="165"/>
                  </a:moveTo>
                  <a:lnTo>
                    <a:pt x="107" y="169"/>
                  </a:lnTo>
                  <a:lnTo>
                    <a:pt x="105" y="172"/>
                  </a:lnTo>
                  <a:lnTo>
                    <a:pt x="103" y="169"/>
                  </a:lnTo>
                  <a:lnTo>
                    <a:pt x="107" y="165"/>
                  </a:lnTo>
                  <a:close/>
                  <a:moveTo>
                    <a:pt x="125" y="137"/>
                  </a:moveTo>
                  <a:lnTo>
                    <a:pt x="127" y="137"/>
                  </a:lnTo>
                  <a:lnTo>
                    <a:pt x="125" y="139"/>
                  </a:lnTo>
                  <a:lnTo>
                    <a:pt x="123" y="137"/>
                  </a:lnTo>
                  <a:lnTo>
                    <a:pt x="125" y="137"/>
                  </a:lnTo>
                  <a:close/>
                  <a:moveTo>
                    <a:pt x="103" y="120"/>
                  </a:moveTo>
                  <a:lnTo>
                    <a:pt x="105" y="122"/>
                  </a:lnTo>
                  <a:lnTo>
                    <a:pt x="105" y="124"/>
                  </a:lnTo>
                  <a:lnTo>
                    <a:pt x="103" y="122"/>
                  </a:lnTo>
                  <a:lnTo>
                    <a:pt x="103" y="120"/>
                  </a:lnTo>
                  <a:close/>
                  <a:moveTo>
                    <a:pt x="108" y="107"/>
                  </a:moveTo>
                  <a:lnTo>
                    <a:pt x="108" y="112"/>
                  </a:lnTo>
                  <a:lnTo>
                    <a:pt x="105" y="116"/>
                  </a:lnTo>
                  <a:lnTo>
                    <a:pt x="105" y="112"/>
                  </a:lnTo>
                  <a:lnTo>
                    <a:pt x="108" y="107"/>
                  </a:lnTo>
                  <a:close/>
                  <a:moveTo>
                    <a:pt x="112" y="105"/>
                  </a:moveTo>
                  <a:lnTo>
                    <a:pt x="114" y="107"/>
                  </a:lnTo>
                  <a:lnTo>
                    <a:pt x="112" y="109"/>
                  </a:lnTo>
                  <a:lnTo>
                    <a:pt x="110" y="107"/>
                  </a:lnTo>
                  <a:lnTo>
                    <a:pt x="112" y="105"/>
                  </a:lnTo>
                  <a:close/>
                  <a:moveTo>
                    <a:pt x="122" y="101"/>
                  </a:moveTo>
                  <a:lnTo>
                    <a:pt x="122" y="105"/>
                  </a:lnTo>
                  <a:lnTo>
                    <a:pt x="116" y="109"/>
                  </a:lnTo>
                  <a:lnTo>
                    <a:pt x="116" y="103"/>
                  </a:lnTo>
                  <a:lnTo>
                    <a:pt x="122" y="101"/>
                  </a:lnTo>
                  <a:close/>
                  <a:moveTo>
                    <a:pt x="131" y="96"/>
                  </a:moveTo>
                  <a:lnTo>
                    <a:pt x="131" y="103"/>
                  </a:lnTo>
                  <a:lnTo>
                    <a:pt x="127" y="101"/>
                  </a:lnTo>
                  <a:lnTo>
                    <a:pt x="123" y="103"/>
                  </a:lnTo>
                  <a:lnTo>
                    <a:pt x="123" y="99"/>
                  </a:lnTo>
                  <a:lnTo>
                    <a:pt x="131" y="96"/>
                  </a:lnTo>
                  <a:close/>
                  <a:moveTo>
                    <a:pt x="129" y="92"/>
                  </a:moveTo>
                  <a:lnTo>
                    <a:pt x="131" y="94"/>
                  </a:lnTo>
                  <a:lnTo>
                    <a:pt x="127" y="94"/>
                  </a:lnTo>
                  <a:lnTo>
                    <a:pt x="129" y="92"/>
                  </a:lnTo>
                  <a:close/>
                  <a:moveTo>
                    <a:pt x="159" y="81"/>
                  </a:moveTo>
                  <a:lnTo>
                    <a:pt x="161" y="82"/>
                  </a:lnTo>
                  <a:lnTo>
                    <a:pt x="157" y="84"/>
                  </a:lnTo>
                  <a:lnTo>
                    <a:pt x="159" y="81"/>
                  </a:lnTo>
                  <a:close/>
                  <a:moveTo>
                    <a:pt x="142" y="79"/>
                  </a:moveTo>
                  <a:lnTo>
                    <a:pt x="140" y="88"/>
                  </a:lnTo>
                  <a:lnTo>
                    <a:pt x="140" y="92"/>
                  </a:lnTo>
                  <a:lnTo>
                    <a:pt x="142" y="86"/>
                  </a:lnTo>
                  <a:lnTo>
                    <a:pt x="148" y="86"/>
                  </a:lnTo>
                  <a:lnTo>
                    <a:pt x="146" y="84"/>
                  </a:lnTo>
                  <a:lnTo>
                    <a:pt x="146" y="81"/>
                  </a:lnTo>
                  <a:lnTo>
                    <a:pt x="148" y="82"/>
                  </a:lnTo>
                  <a:lnTo>
                    <a:pt x="153" y="86"/>
                  </a:lnTo>
                  <a:lnTo>
                    <a:pt x="148" y="94"/>
                  </a:lnTo>
                  <a:lnTo>
                    <a:pt x="144" y="96"/>
                  </a:lnTo>
                  <a:lnTo>
                    <a:pt x="142" y="97"/>
                  </a:lnTo>
                  <a:lnTo>
                    <a:pt x="138" y="97"/>
                  </a:lnTo>
                  <a:lnTo>
                    <a:pt x="140" y="94"/>
                  </a:lnTo>
                  <a:lnTo>
                    <a:pt x="135" y="99"/>
                  </a:lnTo>
                  <a:lnTo>
                    <a:pt x="133" y="99"/>
                  </a:lnTo>
                  <a:lnTo>
                    <a:pt x="135" y="96"/>
                  </a:lnTo>
                  <a:lnTo>
                    <a:pt x="137" y="94"/>
                  </a:lnTo>
                  <a:lnTo>
                    <a:pt x="135" y="92"/>
                  </a:lnTo>
                  <a:lnTo>
                    <a:pt x="138" y="88"/>
                  </a:lnTo>
                  <a:lnTo>
                    <a:pt x="138" y="86"/>
                  </a:lnTo>
                  <a:lnTo>
                    <a:pt x="142" y="79"/>
                  </a:lnTo>
                  <a:close/>
                  <a:moveTo>
                    <a:pt x="133" y="79"/>
                  </a:moveTo>
                  <a:lnTo>
                    <a:pt x="135" y="84"/>
                  </a:lnTo>
                  <a:lnTo>
                    <a:pt x="135" y="90"/>
                  </a:lnTo>
                  <a:lnTo>
                    <a:pt x="131" y="90"/>
                  </a:lnTo>
                  <a:lnTo>
                    <a:pt x="129" y="88"/>
                  </a:lnTo>
                  <a:lnTo>
                    <a:pt x="133" y="86"/>
                  </a:lnTo>
                  <a:lnTo>
                    <a:pt x="131" y="86"/>
                  </a:lnTo>
                  <a:lnTo>
                    <a:pt x="125" y="90"/>
                  </a:lnTo>
                  <a:lnTo>
                    <a:pt x="125" y="86"/>
                  </a:lnTo>
                  <a:lnTo>
                    <a:pt x="125" y="84"/>
                  </a:lnTo>
                  <a:lnTo>
                    <a:pt x="129" y="84"/>
                  </a:lnTo>
                  <a:lnTo>
                    <a:pt x="133" y="81"/>
                  </a:lnTo>
                  <a:lnTo>
                    <a:pt x="131" y="79"/>
                  </a:lnTo>
                  <a:lnTo>
                    <a:pt x="133" y="79"/>
                  </a:lnTo>
                  <a:close/>
                  <a:moveTo>
                    <a:pt x="150" y="77"/>
                  </a:moveTo>
                  <a:lnTo>
                    <a:pt x="153" y="79"/>
                  </a:lnTo>
                  <a:lnTo>
                    <a:pt x="153" y="81"/>
                  </a:lnTo>
                  <a:lnTo>
                    <a:pt x="148" y="79"/>
                  </a:lnTo>
                  <a:lnTo>
                    <a:pt x="148" y="79"/>
                  </a:lnTo>
                  <a:lnTo>
                    <a:pt x="150" y="77"/>
                  </a:lnTo>
                  <a:close/>
                  <a:moveTo>
                    <a:pt x="144" y="66"/>
                  </a:moveTo>
                  <a:lnTo>
                    <a:pt x="146" y="69"/>
                  </a:lnTo>
                  <a:lnTo>
                    <a:pt x="142" y="73"/>
                  </a:lnTo>
                  <a:lnTo>
                    <a:pt x="142" y="75"/>
                  </a:lnTo>
                  <a:lnTo>
                    <a:pt x="137" y="81"/>
                  </a:lnTo>
                  <a:lnTo>
                    <a:pt x="135" y="81"/>
                  </a:lnTo>
                  <a:lnTo>
                    <a:pt x="137" y="75"/>
                  </a:lnTo>
                  <a:lnTo>
                    <a:pt x="140" y="71"/>
                  </a:lnTo>
                  <a:lnTo>
                    <a:pt x="140" y="68"/>
                  </a:lnTo>
                  <a:lnTo>
                    <a:pt x="144" y="66"/>
                  </a:lnTo>
                  <a:close/>
                  <a:moveTo>
                    <a:pt x="159" y="58"/>
                  </a:moveTo>
                  <a:lnTo>
                    <a:pt x="165" y="58"/>
                  </a:lnTo>
                  <a:lnTo>
                    <a:pt x="165" y="62"/>
                  </a:lnTo>
                  <a:lnTo>
                    <a:pt x="168" y="62"/>
                  </a:lnTo>
                  <a:lnTo>
                    <a:pt x="168" y="66"/>
                  </a:lnTo>
                  <a:lnTo>
                    <a:pt x="168" y="68"/>
                  </a:lnTo>
                  <a:lnTo>
                    <a:pt x="168" y="71"/>
                  </a:lnTo>
                  <a:lnTo>
                    <a:pt x="165" y="71"/>
                  </a:lnTo>
                  <a:lnTo>
                    <a:pt x="165" y="73"/>
                  </a:lnTo>
                  <a:lnTo>
                    <a:pt x="161" y="73"/>
                  </a:lnTo>
                  <a:lnTo>
                    <a:pt x="159" y="77"/>
                  </a:lnTo>
                  <a:lnTo>
                    <a:pt x="157" y="77"/>
                  </a:lnTo>
                  <a:lnTo>
                    <a:pt x="157" y="75"/>
                  </a:lnTo>
                  <a:lnTo>
                    <a:pt x="155" y="73"/>
                  </a:lnTo>
                  <a:lnTo>
                    <a:pt x="157" y="69"/>
                  </a:lnTo>
                  <a:lnTo>
                    <a:pt x="153" y="69"/>
                  </a:lnTo>
                  <a:lnTo>
                    <a:pt x="155" y="66"/>
                  </a:lnTo>
                  <a:lnTo>
                    <a:pt x="159" y="66"/>
                  </a:lnTo>
                  <a:lnTo>
                    <a:pt x="155" y="64"/>
                  </a:lnTo>
                  <a:lnTo>
                    <a:pt x="157" y="60"/>
                  </a:lnTo>
                  <a:lnTo>
                    <a:pt x="161" y="62"/>
                  </a:lnTo>
                  <a:lnTo>
                    <a:pt x="159" y="58"/>
                  </a:lnTo>
                  <a:close/>
                  <a:moveTo>
                    <a:pt x="180" y="51"/>
                  </a:moveTo>
                  <a:lnTo>
                    <a:pt x="181" y="54"/>
                  </a:lnTo>
                  <a:lnTo>
                    <a:pt x="180" y="56"/>
                  </a:lnTo>
                  <a:lnTo>
                    <a:pt x="180" y="60"/>
                  </a:lnTo>
                  <a:lnTo>
                    <a:pt x="176" y="60"/>
                  </a:lnTo>
                  <a:lnTo>
                    <a:pt x="172" y="60"/>
                  </a:lnTo>
                  <a:lnTo>
                    <a:pt x="168" y="56"/>
                  </a:lnTo>
                  <a:lnTo>
                    <a:pt x="174" y="56"/>
                  </a:lnTo>
                  <a:lnTo>
                    <a:pt x="174" y="53"/>
                  </a:lnTo>
                  <a:lnTo>
                    <a:pt x="178" y="53"/>
                  </a:lnTo>
                  <a:lnTo>
                    <a:pt x="180" y="51"/>
                  </a:lnTo>
                  <a:close/>
                  <a:moveTo>
                    <a:pt x="189" y="45"/>
                  </a:moveTo>
                  <a:lnTo>
                    <a:pt x="191" y="49"/>
                  </a:lnTo>
                  <a:lnTo>
                    <a:pt x="187" y="51"/>
                  </a:lnTo>
                  <a:lnTo>
                    <a:pt x="189" y="45"/>
                  </a:lnTo>
                  <a:close/>
                  <a:moveTo>
                    <a:pt x="183" y="41"/>
                  </a:moveTo>
                  <a:lnTo>
                    <a:pt x="185" y="43"/>
                  </a:lnTo>
                  <a:lnTo>
                    <a:pt x="187" y="43"/>
                  </a:lnTo>
                  <a:lnTo>
                    <a:pt x="189" y="45"/>
                  </a:lnTo>
                  <a:lnTo>
                    <a:pt x="185" y="47"/>
                  </a:lnTo>
                  <a:lnTo>
                    <a:pt x="185" y="49"/>
                  </a:lnTo>
                  <a:lnTo>
                    <a:pt x="185" y="51"/>
                  </a:lnTo>
                  <a:lnTo>
                    <a:pt x="183" y="51"/>
                  </a:lnTo>
                  <a:lnTo>
                    <a:pt x="178" y="47"/>
                  </a:lnTo>
                  <a:lnTo>
                    <a:pt x="183" y="41"/>
                  </a:lnTo>
                  <a:close/>
                  <a:moveTo>
                    <a:pt x="181" y="39"/>
                  </a:moveTo>
                  <a:lnTo>
                    <a:pt x="181" y="41"/>
                  </a:lnTo>
                  <a:lnTo>
                    <a:pt x="180" y="41"/>
                  </a:lnTo>
                  <a:lnTo>
                    <a:pt x="178" y="43"/>
                  </a:lnTo>
                  <a:lnTo>
                    <a:pt x="178" y="43"/>
                  </a:lnTo>
                  <a:lnTo>
                    <a:pt x="176" y="43"/>
                  </a:lnTo>
                  <a:lnTo>
                    <a:pt x="176" y="39"/>
                  </a:lnTo>
                  <a:lnTo>
                    <a:pt x="181" y="39"/>
                  </a:lnTo>
                  <a:close/>
                  <a:moveTo>
                    <a:pt x="202" y="34"/>
                  </a:moveTo>
                  <a:lnTo>
                    <a:pt x="206" y="38"/>
                  </a:lnTo>
                  <a:lnTo>
                    <a:pt x="204" y="41"/>
                  </a:lnTo>
                  <a:lnTo>
                    <a:pt x="206" y="43"/>
                  </a:lnTo>
                  <a:lnTo>
                    <a:pt x="204" y="47"/>
                  </a:lnTo>
                  <a:lnTo>
                    <a:pt x="202" y="43"/>
                  </a:lnTo>
                  <a:lnTo>
                    <a:pt x="200" y="43"/>
                  </a:lnTo>
                  <a:lnTo>
                    <a:pt x="200" y="38"/>
                  </a:lnTo>
                  <a:lnTo>
                    <a:pt x="202" y="34"/>
                  </a:lnTo>
                  <a:close/>
                  <a:moveTo>
                    <a:pt x="185" y="34"/>
                  </a:moveTo>
                  <a:lnTo>
                    <a:pt x="183" y="38"/>
                  </a:lnTo>
                  <a:lnTo>
                    <a:pt x="181" y="36"/>
                  </a:lnTo>
                  <a:lnTo>
                    <a:pt x="185" y="34"/>
                  </a:lnTo>
                  <a:close/>
                  <a:moveTo>
                    <a:pt x="191" y="32"/>
                  </a:moveTo>
                  <a:lnTo>
                    <a:pt x="191" y="36"/>
                  </a:lnTo>
                  <a:lnTo>
                    <a:pt x="194" y="39"/>
                  </a:lnTo>
                  <a:lnTo>
                    <a:pt x="194" y="41"/>
                  </a:lnTo>
                  <a:lnTo>
                    <a:pt x="193" y="43"/>
                  </a:lnTo>
                  <a:lnTo>
                    <a:pt x="189" y="41"/>
                  </a:lnTo>
                  <a:lnTo>
                    <a:pt x="189" y="38"/>
                  </a:lnTo>
                  <a:lnTo>
                    <a:pt x="189" y="34"/>
                  </a:lnTo>
                  <a:lnTo>
                    <a:pt x="191" y="32"/>
                  </a:lnTo>
                  <a:close/>
                  <a:moveTo>
                    <a:pt x="224" y="28"/>
                  </a:moveTo>
                  <a:lnTo>
                    <a:pt x="228" y="28"/>
                  </a:lnTo>
                  <a:lnTo>
                    <a:pt x="230" y="30"/>
                  </a:lnTo>
                  <a:lnTo>
                    <a:pt x="230" y="34"/>
                  </a:lnTo>
                  <a:lnTo>
                    <a:pt x="226" y="32"/>
                  </a:lnTo>
                  <a:lnTo>
                    <a:pt x="223" y="30"/>
                  </a:lnTo>
                  <a:lnTo>
                    <a:pt x="224" y="28"/>
                  </a:lnTo>
                  <a:close/>
                  <a:moveTo>
                    <a:pt x="236" y="21"/>
                  </a:moveTo>
                  <a:lnTo>
                    <a:pt x="237" y="25"/>
                  </a:lnTo>
                  <a:lnTo>
                    <a:pt x="234" y="28"/>
                  </a:lnTo>
                  <a:lnTo>
                    <a:pt x="234" y="30"/>
                  </a:lnTo>
                  <a:lnTo>
                    <a:pt x="230" y="26"/>
                  </a:lnTo>
                  <a:lnTo>
                    <a:pt x="236" y="21"/>
                  </a:lnTo>
                  <a:close/>
                  <a:moveTo>
                    <a:pt x="241" y="15"/>
                  </a:moveTo>
                  <a:lnTo>
                    <a:pt x="245" y="19"/>
                  </a:lnTo>
                  <a:lnTo>
                    <a:pt x="245" y="21"/>
                  </a:lnTo>
                  <a:lnTo>
                    <a:pt x="239" y="23"/>
                  </a:lnTo>
                  <a:lnTo>
                    <a:pt x="239" y="19"/>
                  </a:lnTo>
                  <a:lnTo>
                    <a:pt x="237" y="17"/>
                  </a:lnTo>
                  <a:lnTo>
                    <a:pt x="237" y="17"/>
                  </a:lnTo>
                  <a:lnTo>
                    <a:pt x="239" y="17"/>
                  </a:lnTo>
                  <a:lnTo>
                    <a:pt x="241" y="15"/>
                  </a:lnTo>
                  <a:lnTo>
                    <a:pt x="241" y="15"/>
                  </a:lnTo>
                  <a:close/>
                  <a:moveTo>
                    <a:pt x="234" y="13"/>
                  </a:moveTo>
                  <a:lnTo>
                    <a:pt x="236" y="15"/>
                  </a:lnTo>
                  <a:lnTo>
                    <a:pt x="226" y="25"/>
                  </a:lnTo>
                  <a:lnTo>
                    <a:pt x="224" y="25"/>
                  </a:lnTo>
                  <a:lnTo>
                    <a:pt x="219" y="23"/>
                  </a:lnTo>
                  <a:lnTo>
                    <a:pt x="217" y="19"/>
                  </a:lnTo>
                  <a:lnTo>
                    <a:pt x="221" y="21"/>
                  </a:lnTo>
                  <a:lnTo>
                    <a:pt x="224" y="19"/>
                  </a:lnTo>
                  <a:lnTo>
                    <a:pt x="226" y="21"/>
                  </a:lnTo>
                  <a:lnTo>
                    <a:pt x="226" y="17"/>
                  </a:lnTo>
                  <a:lnTo>
                    <a:pt x="230" y="19"/>
                  </a:lnTo>
                  <a:lnTo>
                    <a:pt x="234" y="13"/>
                  </a:lnTo>
                  <a:close/>
                  <a:moveTo>
                    <a:pt x="245" y="8"/>
                  </a:moveTo>
                  <a:lnTo>
                    <a:pt x="247" y="10"/>
                  </a:lnTo>
                  <a:lnTo>
                    <a:pt x="245" y="11"/>
                  </a:lnTo>
                  <a:lnTo>
                    <a:pt x="243" y="11"/>
                  </a:lnTo>
                  <a:lnTo>
                    <a:pt x="241" y="8"/>
                  </a:lnTo>
                  <a:lnTo>
                    <a:pt x="245" y="8"/>
                  </a:lnTo>
                  <a:close/>
                  <a:moveTo>
                    <a:pt x="254" y="2"/>
                  </a:moveTo>
                  <a:lnTo>
                    <a:pt x="254" y="4"/>
                  </a:lnTo>
                  <a:lnTo>
                    <a:pt x="251" y="4"/>
                  </a:lnTo>
                  <a:lnTo>
                    <a:pt x="252" y="2"/>
                  </a:lnTo>
                  <a:lnTo>
                    <a:pt x="254" y="2"/>
                  </a:lnTo>
                  <a:close/>
                  <a:moveTo>
                    <a:pt x="264" y="0"/>
                  </a:moveTo>
                  <a:lnTo>
                    <a:pt x="266" y="0"/>
                  </a:lnTo>
                  <a:lnTo>
                    <a:pt x="269" y="2"/>
                  </a:lnTo>
                  <a:lnTo>
                    <a:pt x="266" y="4"/>
                  </a:lnTo>
                  <a:lnTo>
                    <a:pt x="271" y="4"/>
                  </a:lnTo>
                  <a:lnTo>
                    <a:pt x="269" y="8"/>
                  </a:lnTo>
                  <a:lnTo>
                    <a:pt x="266" y="10"/>
                  </a:lnTo>
                  <a:lnTo>
                    <a:pt x="262" y="6"/>
                  </a:lnTo>
                  <a:lnTo>
                    <a:pt x="258" y="6"/>
                  </a:lnTo>
                  <a:lnTo>
                    <a:pt x="258" y="4"/>
                  </a:lnTo>
                  <a:lnTo>
                    <a:pt x="260" y="2"/>
                  </a:lnTo>
                  <a:lnTo>
                    <a:pt x="262" y="4"/>
                  </a:lnTo>
                  <a:lnTo>
                    <a:pt x="264" y="2"/>
                  </a:lnTo>
                  <a:lnTo>
                    <a:pt x="264" y="0"/>
                  </a:lnTo>
                  <a:close/>
                  <a:moveTo>
                    <a:pt x="297" y="0"/>
                  </a:moveTo>
                  <a:lnTo>
                    <a:pt x="297" y="2"/>
                  </a:lnTo>
                  <a:lnTo>
                    <a:pt x="297" y="4"/>
                  </a:lnTo>
                  <a:lnTo>
                    <a:pt x="299" y="6"/>
                  </a:lnTo>
                  <a:lnTo>
                    <a:pt x="303" y="4"/>
                  </a:lnTo>
                  <a:lnTo>
                    <a:pt x="303" y="6"/>
                  </a:lnTo>
                  <a:lnTo>
                    <a:pt x="301" y="11"/>
                  </a:lnTo>
                  <a:lnTo>
                    <a:pt x="297" y="11"/>
                  </a:lnTo>
                  <a:lnTo>
                    <a:pt x="295" y="11"/>
                  </a:lnTo>
                  <a:lnTo>
                    <a:pt x="294" y="11"/>
                  </a:lnTo>
                  <a:lnTo>
                    <a:pt x="294" y="13"/>
                  </a:lnTo>
                  <a:lnTo>
                    <a:pt x="297" y="13"/>
                  </a:lnTo>
                  <a:lnTo>
                    <a:pt x="297" y="15"/>
                  </a:lnTo>
                  <a:lnTo>
                    <a:pt x="295" y="17"/>
                  </a:lnTo>
                  <a:lnTo>
                    <a:pt x="294" y="19"/>
                  </a:lnTo>
                  <a:lnTo>
                    <a:pt x="295" y="19"/>
                  </a:lnTo>
                  <a:lnTo>
                    <a:pt x="299" y="17"/>
                  </a:lnTo>
                  <a:lnTo>
                    <a:pt x="301" y="15"/>
                  </a:lnTo>
                  <a:lnTo>
                    <a:pt x="301" y="17"/>
                  </a:lnTo>
                  <a:lnTo>
                    <a:pt x="299" y="21"/>
                  </a:lnTo>
                  <a:lnTo>
                    <a:pt x="297" y="21"/>
                  </a:lnTo>
                  <a:lnTo>
                    <a:pt x="294" y="26"/>
                  </a:lnTo>
                  <a:lnTo>
                    <a:pt x="297" y="25"/>
                  </a:lnTo>
                  <a:lnTo>
                    <a:pt x="301" y="25"/>
                  </a:lnTo>
                  <a:lnTo>
                    <a:pt x="301" y="23"/>
                  </a:lnTo>
                  <a:lnTo>
                    <a:pt x="303" y="25"/>
                  </a:lnTo>
                  <a:lnTo>
                    <a:pt x="305" y="26"/>
                  </a:lnTo>
                  <a:lnTo>
                    <a:pt x="307" y="25"/>
                  </a:lnTo>
                  <a:lnTo>
                    <a:pt x="307" y="23"/>
                  </a:lnTo>
                  <a:lnTo>
                    <a:pt x="305" y="19"/>
                  </a:lnTo>
                  <a:lnTo>
                    <a:pt x="305" y="17"/>
                  </a:lnTo>
                  <a:lnTo>
                    <a:pt x="307" y="15"/>
                  </a:lnTo>
                  <a:lnTo>
                    <a:pt x="309" y="11"/>
                  </a:lnTo>
                  <a:lnTo>
                    <a:pt x="310" y="10"/>
                  </a:lnTo>
                  <a:lnTo>
                    <a:pt x="312" y="10"/>
                  </a:lnTo>
                  <a:lnTo>
                    <a:pt x="316" y="11"/>
                  </a:lnTo>
                  <a:lnTo>
                    <a:pt x="316" y="13"/>
                  </a:lnTo>
                  <a:lnTo>
                    <a:pt x="314" y="15"/>
                  </a:lnTo>
                  <a:lnTo>
                    <a:pt x="314" y="17"/>
                  </a:lnTo>
                  <a:lnTo>
                    <a:pt x="316" y="17"/>
                  </a:lnTo>
                  <a:lnTo>
                    <a:pt x="318" y="15"/>
                  </a:lnTo>
                  <a:lnTo>
                    <a:pt x="320" y="15"/>
                  </a:lnTo>
                  <a:lnTo>
                    <a:pt x="318" y="17"/>
                  </a:lnTo>
                  <a:lnTo>
                    <a:pt x="320" y="17"/>
                  </a:lnTo>
                  <a:lnTo>
                    <a:pt x="322" y="13"/>
                  </a:lnTo>
                  <a:lnTo>
                    <a:pt x="324" y="13"/>
                  </a:lnTo>
                  <a:lnTo>
                    <a:pt x="325" y="15"/>
                  </a:lnTo>
                  <a:lnTo>
                    <a:pt x="329" y="15"/>
                  </a:lnTo>
                  <a:lnTo>
                    <a:pt x="327" y="19"/>
                  </a:lnTo>
                  <a:lnTo>
                    <a:pt x="325" y="19"/>
                  </a:lnTo>
                  <a:lnTo>
                    <a:pt x="325" y="21"/>
                  </a:lnTo>
                  <a:lnTo>
                    <a:pt x="327" y="21"/>
                  </a:lnTo>
                  <a:lnTo>
                    <a:pt x="331" y="17"/>
                  </a:lnTo>
                  <a:lnTo>
                    <a:pt x="333" y="17"/>
                  </a:lnTo>
                  <a:lnTo>
                    <a:pt x="337" y="21"/>
                  </a:lnTo>
                  <a:lnTo>
                    <a:pt x="338" y="21"/>
                  </a:lnTo>
                  <a:lnTo>
                    <a:pt x="342" y="21"/>
                  </a:lnTo>
                  <a:lnTo>
                    <a:pt x="342" y="23"/>
                  </a:lnTo>
                  <a:lnTo>
                    <a:pt x="344" y="25"/>
                  </a:lnTo>
                  <a:lnTo>
                    <a:pt x="344" y="25"/>
                  </a:lnTo>
                  <a:lnTo>
                    <a:pt x="342" y="26"/>
                  </a:lnTo>
                  <a:lnTo>
                    <a:pt x="335" y="28"/>
                  </a:lnTo>
                  <a:lnTo>
                    <a:pt x="333" y="34"/>
                  </a:lnTo>
                  <a:lnTo>
                    <a:pt x="327" y="36"/>
                  </a:lnTo>
                  <a:lnTo>
                    <a:pt x="322" y="36"/>
                  </a:lnTo>
                  <a:lnTo>
                    <a:pt x="318" y="34"/>
                  </a:lnTo>
                  <a:lnTo>
                    <a:pt x="314" y="36"/>
                  </a:lnTo>
                  <a:lnTo>
                    <a:pt x="309" y="34"/>
                  </a:lnTo>
                  <a:lnTo>
                    <a:pt x="309" y="34"/>
                  </a:lnTo>
                  <a:lnTo>
                    <a:pt x="310" y="38"/>
                  </a:lnTo>
                  <a:lnTo>
                    <a:pt x="314" y="38"/>
                  </a:lnTo>
                  <a:lnTo>
                    <a:pt x="316" y="39"/>
                  </a:lnTo>
                  <a:lnTo>
                    <a:pt x="320" y="38"/>
                  </a:lnTo>
                  <a:lnTo>
                    <a:pt x="320" y="39"/>
                  </a:lnTo>
                  <a:lnTo>
                    <a:pt x="322" y="43"/>
                  </a:lnTo>
                  <a:lnTo>
                    <a:pt x="324" y="43"/>
                  </a:lnTo>
                  <a:lnTo>
                    <a:pt x="324" y="47"/>
                  </a:lnTo>
                  <a:lnTo>
                    <a:pt x="325" y="49"/>
                  </a:lnTo>
                  <a:lnTo>
                    <a:pt x="325" y="47"/>
                  </a:lnTo>
                  <a:lnTo>
                    <a:pt x="327" y="45"/>
                  </a:lnTo>
                  <a:lnTo>
                    <a:pt x="329" y="49"/>
                  </a:lnTo>
                  <a:lnTo>
                    <a:pt x="331" y="49"/>
                  </a:lnTo>
                  <a:lnTo>
                    <a:pt x="331" y="45"/>
                  </a:lnTo>
                  <a:lnTo>
                    <a:pt x="331" y="43"/>
                  </a:lnTo>
                  <a:lnTo>
                    <a:pt x="333" y="43"/>
                  </a:lnTo>
                  <a:lnTo>
                    <a:pt x="333" y="45"/>
                  </a:lnTo>
                  <a:lnTo>
                    <a:pt x="335" y="47"/>
                  </a:lnTo>
                  <a:lnTo>
                    <a:pt x="335" y="45"/>
                  </a:lnTo>
                  <a:lnTo>
                    <a:pt x="337" y="43"/>
                  </a:lnTo>
                  <a:lnTo>
                    <a:pt x="337" y="43"/>
                  </a:lnTo>
                  <a:lnTo>
                    <a:pt x="340" y="45"/>
                  </a:lnTo>
                  <a:lnTo>
                    <a:pt x="340" y="47"/>
                  </a:lnTo>
                  <a:lnTo>
                    <a:pt x="340" y="49"/>
                  </a:lnTo>
                  <a:lnTo>
                    <a:pt x="338" y="53"/>
                  </a:lnTo>
                  <a:lnTo>
                    <a:pt x="335" y="51"/>
                  </a:lnTo>
                  <a:lnTo>
                    <a:pt x="333" y="51"/>
                  </a:lnTo>
                  <a:lnTo>
                    <a:pt x="333" y="56"/>
                  </a:lnTo>
                  <a:lnTo>
                    <a:pt x="331" y="60"/>
                  </a:lnTo>
                  <a:lnTo>
                    <a:pt x="325" y="60"/>
                  </a:lnTo>
                  <a:lnTo>
                    <a:pt x="322" y="64"/>
                  </a:lnTo>
                  <a:lnTo>
                    <a:pt x="322" y="69"/>
                  </a:lnTo>
                  <a:lnTo>
                    <a:pt x="320" y="71"/>
                  </a:lnTo>
                  <a:lnTo>
                    <a:pt x="320" y="64"/>
                  </a:lnTo>
                  <a:lnTo>
                    <a:pt x="322" y="58"/>
                  </a:lnTo>
                  <a:lnTo>
                    <a:pt x="322" y="56"/>
                  </a:lnTo>
                  <a:lnTo>
                    <a:pt x="320" y="53"/>
                  </a:lnTo>
                  <a:lnTo>
                    <a:pt x="318" y="49"/>
                  </a:lnTo>
                  <a:lnTo>
                    <a:pt x="312" y="49"/>
                  </a:lnTo>
                  <a:lnTo>
                    <a:pt x="309" y="47"/>
                  </a:lnTo>
                  <a:lnTo>
                    <a:pt x="307" y="45"/>
                  </a:lnTo>
                  <a:lnTo>
                    <a:pt x="303" y="39"/>
                  </a:lnTo>
                  <a:lnTo>
                    <a:pt x="299" y="38"/>
                  </a:lnTo>
                  <a:lnTo>
                    <a:pt x="292" y="38"/>
                  </a:lnTo>
                  <a:lnTo>
                    <a:pt x="290" y="41"/>
                  </a:lnTo>
                  <a:lnTo>
                    <a:pt x="290" y="41"/>
                  </a:lnTo>
                  <a:lnTo>
                    <a:pt x="286" y="43"/>
                  </a:lnTo>
                  <a:lnTo>
                    <a:pt x="282" y="41"/>
                  </a:lnTo>
                  <a:lnTo>
                    <a:pt x="279" y="43"/>
                  </a:lnTo>
                  <a:lnTo>
                    <a:pt x="279" y="45"/>
                  </a:lnTo>
                  <a:lnTo>
                    <a:pt x="277" y="49"/>
                  </a:lnTo>
                  <a:lnTo>
                    <a:pt x="275" y="51"/>
                  </a:lnTo>
                  <a:lnTo>
                    <a:pt x="277" y="53"/>
                  </a:lnTo>
                  <a:lnTo>
                    <a:pt x="275" y="56"/>
                  </a:lnTo>
                  <a:lnTo>
                    <a:pt x="275" y="64"/>
                  </a:lnTo>
                  <a:lnTo>
                    <a:pt x="275" y="69"/>
                  </a:lnTo>
                  <a:lnTo>
                    <a:pt x="277" y="71"/>
                  </a:lnTo>
                  <a:lnTo>
                    <a:pt x="275" y="75"/>
                  </a:lnTo>
                  <a:lnTo>
                    <a:pt x="273" y="77"/>
                  </a:lnTo>
                  <a:lnTo>
                    <a:pt x="269" y="77"/>
                  </a:lnTo>
                  <a:lnTo>
                    <a:pt x="267" y="79"/>
                  </a:lnTo>
                  <a:lnTo>
                    <a:pt x="266" y="81"/>
                  </a:lnTo>
                  <a:lnTo>
                    <a:pt x="264" y="84"/>
                  </a:lnTo>
                  <a:lnTo>
                    <a:pt x="260" y="82"/>
                  </a:lnTo>
                  <a:lnTo>
                    <a:pt x="254" y="79"/>
                  </a:lnTo>
                  <a:lnTo>
                    <a:pt x="251" y="79"/>
                  </a:lnTo>
                  <a:lnTo>
                    <a:pt x="247" y="81"/>
                  </a:lnTo>
                  <a:lnTo>
                    <a:pt x="243" y="86"/>
                  </a:lnTo>
                  <a:lnTo>
                    <a:pt x="236" y="84"/>
                  </a:lnTo>
                  <a:lnTo>
                    <a:pt x="230" y="82"/>
                  </a:lnTo>
                  <a:lnTo>
                    <a:pt x="228" y="79"/>
                  </a:lnTo>
                  <a:lnTo>
                    <a:pt x="226" y="75"/>
                  </a:lnTo>
                  <a:lnTo>
                    <a:pt x="219" y="69"/>
                  </a:lnTo>
                  <a:lnTo>
                    <a:pt x="217" y="66"/>
                  </a:lnTo>
                  <a:lnTo>
                    <a:pt x="213" y="66"/>
                  </a:lnTo>
                  <a:lnTo>
                    <a:pt x="211" y="68"/>
                  </a:lnTo>
                  <a:lnTo>
                    <a:pt x="211" y="71"/>
                  </a:lnTo>
                  <a:lnTo>
                    <a:pt x="211" y="73"/>
                  </a:lnTo>
                  <a:lnTo>
                    <a:pt x="211" y="73"/>
                  </a:lnTo>
                  <a:lnTo>
                    <a:pt x="209" y="73"/>
                  </a:lnTo>
                  <a:lnTo>
                    <a:pt x="209" y="75"/>
                  </a:lnTo>
                  <a:lnTo>
                    <a:pt x="209" y="75"/>
                  </a:lnTo>
                  <a:lnTo>
                    <a:pt x="208" y="75"/>
                  </a:lnTo>
                  <a:lnTo>
                    <a:pt x="204" y="75"/>
                  </a:lnTo>
                  <a:lnTo>
                    <a:pt x="200" y="75"/>
                  </a:lnTo>
                  <a:lnTo>
                    <a:pt x="200" y="79"/>
                  </a:lnTo>
                  <a:lnTo>
                    <a:pt x="202" y="79"/>
                  </a:lnTo>
                  <a:lnTo>
                    <a:pt x="204" y="82"/>
                  </a:lnTo>
                  <a:lnTo>
                    <a:pt x="200" y="84"/>
                  </a:lnTo>
                  <a:lnTo>
                    <a:pt x="200" y="90"/>
                  </a:lnTo>
                  <a:lnTo>
                    <a:pt x="202" y="92"/>
                  </a:lnTo>
                  <a:lnTo>
                    <a:pt x="202" y="96"/>
                  </a:lnTo>
                  <a:lnTo>
                    <a:pt x="200" y="96"/>
                  </a:lnTo>
                  <a:lnTo>
                    <a:pt x="198" y="96"/>
                  </a:lnTo>
                  <a:lnTo>
                    <a:pt x="196" y="94"/>
                  </a:lnTo>
                  <a:lnTo>
                    <a:pt x="193" y="94"/>
                  </a:lnTo>
                  <a:lnTo>
                    <a:pt x="189" y="92"/>
                  </a:lnTo>
                  <a:lnTo>
                    <a:pt x="183" y="90"/>
                  </a:lnTo>
                  <a:lnTo>
                    <a:pt x="180" y="92"/>
                  </a:lnTo>
                  <a:lnTo>
                    <a:pt x="176" y="92"/>
                  </a:lnTo>
                  <a:lnTo>
                    <a:pt x="174" y="94"/>
                  </a:lnTo>
                  <a:lnTo>
                    <a:pt x="176" y="97"/>
                  </a:lnTo>
                  <a:lnTo>
                    <a:pt x="176" y="99"/>
                  </a:lnTo>
                  <a:lnTo>
                    <a:pt x="176" y="101"/>
                  </a:lnTo>
                  <a:lnTo>
                    <a:pt x="174" y="103"/>
                  </a:lnTo>
                  <a:lnTo>
                    <a:pt x="176" y="107"/>
                  </a:lnTo>
                  <a:lnTo>
                    <a:pt x="174" y="109"/>
                  </a:lnTo>
                  <a:lnTo>
                    <a:pt x="170" y="109"/>
                  </a:lnTo>
                  <a:lnTo>
                    <a:pt x="168" y="107"/>
                  </a:lnTo>
                  <a:lnTo>
                    <a:pt x="165" y="105"/>
                  </a:lnTo>
                  <a:lnTo>
                    <a:pt x="163" y="109"/>
                  </a:lnTo>
                  <a:lnTo>
                    <a:pt x="159" y="114"/>
                  </a:lnTo>
                  <a:lnTo>
                    <a:pt x="157" y="114"/>
                  </a:lnTo>
                  <a:lnTo>
                    <a:pt x="155" y="120"/>
                  </a:lnTo>
                  <a:lnTo>
                    <a:pt x="153" y="122"/>
                  </a:lnTo>
                  <a:lnTo>
                    <a:pt x="151" y="124"/>
                  </a:lnTo>
                  <a:lnTo>
                    <a:pt x="151" y="131"/>
                  </a:lnTo>
                  <a:lnTo>
                    <a:pt x="153" y="133"/>
                  </a:lnTo>
                  <a:lnTo>
                    <a:pt x="155" y="139"/>
                  </a:lnTo>
                  <a:lnTo>
                    <a:pt x="153" y="142"/>
                  </a:lnTo>
                  <a:lnTo>
                    <a:pt x="150" y="148"/>
                  </a:lnTo>
                  <a:lnTo>
                    <a:pt x="144" y="157"/>
                  </a:lnTo>
                  <a:lnTo>
                    <a:pt x="144" y="161"/>
                  </a:lnTo>
                  <a:lnTo>
                    <a:pt x="142" y="163"/>
                  </a:lnTo>
                  <a:lnTo>
                    <a:pt x="137" y="163"/>
                  </a:lnTo>
                  <a:lnTo>
                    <a:pt x="131" y="167"/>
                  </a:lnTo>
                  <a:lnTo>
                    <a:pt x="131" y="170"/>
                  </a:lnTo>
                  <a:lnTo>
                    <a:pt x="133" y="172"/>
                  </a:lnTo>
                  <a:lnTo>
                    <a:pt x="133" y="178"/>
                  </a:lnTo>
                  <a:lnTo>
                    <a:pt x="131" y="182"/>
                  </a:lnTo>
                  <a:lnTo>
                    <a:pt x="129" y="189"/>
                  </a:lnTo>
                  <a:lnTo>
                    <a:pt x="129" y="198"/>
                  </a:lnTo>
                  <a:lnTo>
                    <a:pt x="123" y="212"/>
                  </a:lnTo>
                  <a:lnTo>
                    <a:pt x="123" y="215"/>
                  </a:lnTo>
                  <a:lnTo>
                    <a:pt x="125" y="219"/>
                  </a:lnTo>
                  <a:lnTo>
                    <a:pt x="125" y="225"/>
                  </a:lnTo>
                  <a:lnTo>
                    <a:pt x="123" y="228"/>
                  </a:lnTo>
                  <a:lnTo>
                    <a:pt x="118" y="228"/>
                  </a:lnTo>
                  <a:lnTo>
                    <a:pt x="112" y="226"/>
                  </a:lnTo>
                  <a:lnTo>
                    <a:pt x="108" y="230"/>
                  </a:lnTo>
                  <a:lnTo>
                    <a:pt x="105" y="236"/>
                  </a:lnTo>
                  <a:lnTo>
                    <a:pt x="103" y="243"/>
                  </a:lnTo>
                  <a:lnTo>
                    <a:pt x="105" y="253"/>
                  </a:lnTo>
                  <a:lnTo>
                    <a:pt x="107" y="262"/>
                  </a:lnTo>
                  <a:lnTo>
                    <a:pt x="105" y="266"/>
                  </a:lnTo>
                  <a:lnTo>
                    <a:pt x="107" y="271"/>
                  </a:lnTo>
                  <a:lnTo>
                    <a:pt x="107" y="279"/>
                  </a:lnTo>
                  <a:lnTo>
                    <a:pt x="107" y="284"/>
                  </a:lnTo>
                  <a:lnTo>
                    <a:pt x="107" y="290"/>
                  </a:lnTo>
                  <a:lnTo>
                    <a:pt x="112" y="294"/>
                  </a:lnTo>
                  <a:lnTo>
                    <a:pt x="118" y="299"/>
                  </a:lnTo>
                  <a:lnTo>
                    <a:pt x="116" y="303"/>
                  </a:lnTo>
                  <a:lnTo>
                    <a:pt x="116" y="309"/>
                  </a:lnTo>
                  <a:lnTo>
                    <a:pt x="108" y="311"/>
                  </a:lnTo>
                  <a:lnTo>
                    <a:pt x="108" y="314"/>
                  </a:lnTo>
                  <a:lnTo>
                    <a:pt x="110" y="320"/>
                  </a:lnTo>
                  <a:lnTo>
                    <a:pt x="112" y="327"/>
                  </a:lnTo>
                  <a:lnTo>
                    <a:pt x="114" y="331"/>
                  </a:lnTo>
                  <a:lnTo>
                    <a:pt x="112" y="337"/>
                  </a:lnTo>
                  <a:lnTo>
                    <a:pt x="112" y="341"/>
                  </a:lnTo>
                  <a:lnTo>
                    <a:pt x="110" y="342"/>
                  </a:lnTo>
                  <a:lnTo>
                    <a:pt x="107" y="342"/>
                  </a:lnTo>
                  <a:lnTo>
                    <a:pt x="105" y="346"/>
                  </a:lnTo>
                  <a:lnTo>
                    <a:pt x="107" y="348"/>
                  </a:lnTo>
                  <a:lnTo>
                    <a:pt x="105" y="350"/>
                  </a:lnTo>
                  <a:lnTo>
                    <a:pt x="103" y="354"/>
                  </a:lnTo>
                  <a:lnTo>
                    <a:pt x="105" y="357"/>
                  </a:lnTo>
                  <a:lnTo>
                    <a:pt x="107" y="369"/>
                  </a:lnTo>
                  <a:lnTo>
                    <a:pt x="105" y="370"/>
                  </a:lnTo>
                  <a:lnTo>
                    <a:pt x="103" y="369"/>
                  </a:lnTo>
                  <a:lnTo>
                    <a:pt x="99" y="367"/>
                  </a:lnTo>
                  <a:lnTo>
                    <a:pt x="101" y="365"/>
                  </a:lnTo>
                  <a:lnTo>
                    <a:pt x="99" y="363"/>
                  </a:lnTo>
                  <a:lnTo>
                    <a:pt x="95" y="365"/>
                  </a:lnTo>
                  <a:lnTo>
                    <a:pt x="92" y="361"/>
                  </a:lnTo>
                  <a:lnTo>
                    <a:pt x="92" y="357"/>
                  </a:lnTo>
                  <a:lnTo>
                    <a:pt x="90" y="356"/>
                  </a:lnTo>
                  <a:lnTo>
                    <a:pt x="90" y="352"/>
                  </a:lnTo>
                  <a:lnTo>
                    <a:pt x="90" y="348"/>
                  </a:lnTo>
                  <a:lnTo>
                    <a:pt x="92" y="346"/>
                  </a:lnTo>
                  <a:lnTo>
                    <a:pt x="90" y="342"/>
                  </a:lnTo>
                  <a:lnTo>
                    <a:pt x="86" y="344"/>
                  </a:lnTo>
                  <a:lnTo>
                    <a:pt x="86" y="348"/>
                  </a:lnTo>
                  <a:lnTo>
                    <a:pt x="88" y="350"/>
                  </a:lnTo>
                  <a:lnTo>
                    <a:pt x="86" y="352"/>
                  </a:lnTo>
                  <a:lnTo>
                    <a:pt x="86" y="352"/>
                  </a:lnTo>
                  <a:lnTo>
                    <a:pt x="84" y="354"/>
                  </a:lnTo>
                  <a:lnTo>
                    <a:pt x="84" y="354"/>
                  </a:lnTo>
                  <a:lnTo>
                    <a:pt x="84" y="356"/>
                  </a:lnTo>
                  <a:lnTo>
                    <a:pt x="86" y="357"/>
                  </a:lnTo>
                  <a:lnTo>
                    <a:pt x="88" y="361"/>
                  </a:lnTo>
                  <a:lnTo>
                    <a:pt x="86" y="363"/>
                  </a:lnTo>
                  <a:lnTo>
                    <a:pt x="82" y="369"/>
                  </a:lnTo>
                  <a:lnTo>
                    <a:pt x="82" y="367"/>
                  </a:lnTo>
                  <a:lnTo>
                    <a:pt x="80" y="365"/>
                  </a:lnTo>
                  <a:lnTo>
                    <a:pt x="79" y="367"/>
                  </a:lnTo>
                  <a:lnTo>
                    <a:pt x="80" y="367"/>
                  </a:lnTo>
                  <a:lnTo>
                    <a:pt x="80" y="369"/>
                  </a:lnTo>
                  <a:lnTo>
                    <a:pt x="77" y="370"/>
                  </a:lnTo>
                  <a:lnTo>
                    <a:pt x="77" y="369"/>
                  </a:lnTo>
                  <a:lnTo>
                    <a:pt x="77" y="367"/>
                  </a:lnTo>
                  <a:lnTo>
                    <a:pt x="75" y="367"/>
                  </a:lnTo>
                  <a:lnTo>
                    <a:pt x="73" y="365"/>
                  </a:lnTo>
                  <a:lnTo>
                    <a:pt x="71" y="361"/>
                  </a:lnTo>
                  <a:lnTo>
                    <a:pt x="69" y="357"/>
                  </a:lnTo>
                  <a:lnTo>
                    <a:pt x="67" y="356"/>
                  </a:lnTo>
                  <a:lnTo>
                    <a:pt x="67" y="359"/>
                  </a:lnTo>
                  <a:lnTo>
                    <a:pt x="69" y="361"/>
                  </a:lnTo>
                  <a:lnTo>
                    <a:pt x="73" y="365"/>
                  </a:lnTo>
                  <a:lnTo>
                    <a:pt x="71" y="367"/>
                  </a:lnTo>
                  <a:lnTo>
                    <a:pt x="75" y="370"/>
                  </a:lnTo>
                  <a:lnTo>
                    <a:pt x="73" y="372"/>
                  </a:lnTo>
                  <a:lnTo>
                    <a:pt x="71" y="372"/>
                  </a:lnTo>
                  <a:lnTo>
                    <a:pt x="67" y="374"/>
                  </a:lnTo>
                  <a:lnTo>
                    <a:pt x="67" y="376"/>
                  </a:lnTo>
                  <a:lnTo>
                    <a:pt x="65" y="378"/>
                  </a:lnTo>
                  <a:lnTo>
                    <a:pt x="67" y="380"/>
                  </a:lnTo>
                  <a:lnTo>
                    <a:pt x="64" y="382"/>
                  </a:lnTo>
                  <a:lnTo>
                    <a:pt x="60" y="380"/>
                  </a:lnTo>
                  <a:lnTo>
                    <a:pt x="62" y="384"/>
                  </a:lnTo>
                  <a:lnTo>
                    <a:pt x="62" y="385"/>
                  </a:lnTo>
                  <a:lnTo>
                    <a:pt x="56" y="391"/>
                  </a:lnTo>
                  <a:lnTo>
                    <a:pt x="54" y="391"/>
                  </a:lnTo>
                  <a:lnTo>
                    <a:pt x="52" y="389"/>
                  </a:lnTo>
                  <a:lnTo>
                    <a:pt x="52" y="387"/>
                  </a:lnTo>
                  <a:lnTo>
                    <a:pt x="51" y="389"/>
                  </a:lnTo>
                  <a:lnTo>
                    <a:pt x="49" y="389"/>
                  </a:lnTo>
                  <a:lnTo>
                    <a:pt x="47" y="393"/>
                  </a:lnTo>
                  <a:lnTo>
                    <a:pt x="43" y="395"/>
                  </a:lnTo>
                  <a:lnTo>
                    <a:pt x="41" y="395"/>
                  </a:lnTo>
                  <a:lnTo>
                    <a:pt x="39" y="397"/>
                  </a:lnTo>
                  <a:lnTo>
                    <a:pt x="37" y="391"/>
                  </a:lnTo>
                  <a:lnTo>
                    <a:pt x="37" y="391"/>
                  </a:lnTo>
                  <a:lnTo>
                    <a:pt x="36" y="389"/>
                  </a:lnTo>
                  <a:lnTo>
                    <a:pt x="34" y="389"/>
                  </a:lnTo>
                  <a:lnTo>
                    <a:pt x="34" y="393"/>
                  </a:lnTo>
                  <a:lnTo>
                    <a:pt x="32" y="393"/>
                  </a:lnTo>
                  <a:lnTo>
                    <a:pt x="30" y="391"/>
                  </a:lnTo>
                  <a:lnTo>
                    <a:pt x="32" y="391"/>
                  </a:lnTo>
                  <a:lnTo>
                    <a:pt x="30" y="389"/>
                  </a:lnTo>
                  <a:lnTo>
                    <a:pt x="24" y="385"/>
                  </a:lnTo>
                  <a:lnTo>
                    <a:pt x="19" y="382"/>
                  </a:lnTo>
                  <a:lnTo>
                    <a:pt x="15" y="382"/>
                  </a:lnTo>
                  <a:lnTo>
                    <a:pt x="11" y="374"/>
                  </a:lnTo>
                  <a:lnTo>
                    <a:pt x="13" y="372"/>
                  </a:lnTo>
                  <a:lnTo>
                    <a:pt x="13" y="370"/>
                  </a:lnTo>
                  <a:lnTo>
                    <a:pt x="15" y="369"/>
                  </a:lnTo>
                  <a:lnTo>
                    <a:pt x="17" y="370"/>
                  </a:lnTo>
                  <a:lnTo>
                    <a:pt x="21" y="370"/>
                  </a:lnTo>
                  <a:lnTo>
                    <a:pt x="26" y="374"/>
                  </a:lnTo>
                  <a:lnTo>
                    <a:pt x="26" y="374"/>
                  </a:lnTo>
                  <a:lnTo>
                    <a:pt x="24" y="370"/>
                  </a:lnTo>
                  <a:lnTo>
                    <a:pt x="26" y="369"/>
                  </a:lnTo>
                  <a:lnTo>
                    <a:pt x="30" y="369"/>
                  </a:lnTo>
                  <a:lnTo>
                    <a:pt x="28" y="367"/>
                  </a:lnTo>
                  <a:lnTo>
                    <a:pt x="24" y="369"/>
                  </a:lnTo>
                  <a:lnTo>
                    <a:pt x="22" y="370"/>
                  </a:lnTo>
                  <a:lnTo>
                    <a:pt x="21" y="365"/>
                  </a:lnTo>
                  <a:lnTo>
                    <a:pt x="22" y="363"/>
                  </a:lnTo>
                  <a:lnTo>
                    <a:pt x="22" y="361"/>
                  </a:lnTo>
                  <a:lnTo>
                    <a:pt x="21" y="359"/>
                  </a:lnTo>
                  <a:lnTo>
                    <a:pt x="22" y="357"/>
                  </a:lnTo>
                  <a:lnTo>
                    <a:pt x="19" y="356"/>
                  </a:lnTo>
                  <a:lnTo>
                    <a:pt x="19" y="357"/>
                  </a:lnTo>
                  <a:lnTo>
                    <a:pt x="19" y="359"/>
                  </a:lnTo>
                  <a:lnTo>
                    <a:pt x="17" y="361"/>
                  </a:lnTo>
                  <a:lnTo>
                    <a:pt x="13" y="359"/>
                  </a:lnTo>
                  <a:lnTo>
                    <a:pt x="13" y="363"/>
                  </a:lnTo>
                  <a:lnTo>
                    <a:pt x="9" y="357"/>
                  </a:lnTo>
                  <a:lnTo>
                    <a:pt x="8" y="354"/>
                  </a:lnTo>
                  <a:lnTo>
                    <a:pt x="11" y="350"/>
                  </a:lnTo>
                  <a:lnTo>
                    <a:pt x="13" y="350"/>
                  </a:lnTo>
                  <a:lnTo>
                    <a:pt x="13" y="352"/>
                  </a:lnTo>
                  <a:lnTo>
                    <a:pt x="13" y="350"/>
                  </a:lnTo>
                  <a:lnTo>
                    <a:pt x="17" y="348"/>
                  </a:lnTo>
                  <a:lnTo>
                    <a:pt x="21" y="352"/>
                  </a:lnTo>
                  <a:lnTo>
                    <a:pt x="21" y="348"/>
                  </a:lnTo>
                  <a:lnTo>
                    <a:pt x="22" y="346"/>
                  </a:lnTo>
                  <a:lnTo>
                    <a:pt x="24" y="346"/>
                  </a:lnTo>
                  <a:lnTo>
                    <a:pt x="24" y="344"/>
                  </a:lnTo>
                  <a:lnTo>
                    <a:pt x="19" y="344"/>
                  </a:lnTo>
                  <a:lnTo>
                    <a:pt x="17" y="344"/>
                  </a:lnTo>
                  <a:lnTo>
                    <a:pt x="19" y="342"/>
                  </a:lnTo>
                  <a:lnTo>
                    <a:pt x="21" y="342"/>
                  </a:lnTo>
                  <a:lnTo>
                    <a:pt x="22" y="339"/>
                  </a:lnTo>
                  <a:lnTo>
                    <a:pt x="21" y="337"/>
                  </a:lnTo>
                  <a:lnTo>
                    <a:pt x="22" y="337"/>
                  </a:lnTo>
                  <a:lnTo>
                    <a:pt x="24" y="333"/>
                  </a:lnTo>
                  <a:lnTo>
                    <a:pt x="26" y="333"/>
                  </a:lnTo>
                  <a:lnTo>
                    <a:pt x="26" y="337"/>
                  </a:lnTo>
                  <a:lnTo>
                    <a:pt x="28" y="339"/>
                  </a:lnTo>
                  <a:lnTo>
                    <a:pt x="28" y="335"/>
                  </a:lnTo>
                  <a:lnTo>
                    <a:pt x="28" y="331"/>
                  </a:lnTo>
                  <a:lnTo>
                    <a:pt x="32" y="329"/>
                  </a:lnTo>
                  <a:lnTo>
                    <a:pt x="34" y="327"/>
                  </a:lnTo>
                  <a:lnTo>
                    <a:pt x="30" y="329"/>
                  </a:lnTo>
                  <a:lnTo>
                    <a:pt x="28" y="329"/>
                  </a:lnTo>
                  <a:lnTo>
                    <a:pt x="21" y="331"/>
                  </a:lnTo>
                  <a:lnTo>
                    <a:pt x="21" y="335"/>
                  </a:lnTo>
                  <a:lnTo>
                    <a:pt x="19" y="335"/>
                  </a:lnTo>
                  <a:lnTo>
                    <a:pt x="15" y="341"/>
                  </a:lnTo>
                  <a:lnTo>
                    <a:pt x="13" y="341"/>
                  </a:lnTo>
                  <a:lnTo>
                    <a:pt x="15" y="337"/>
                  </a:lnTo>
                  <a:lnTo>
                    <a:pt x="13" y="333"/>
                  </a:lnTo>
                  <a:lnTo>
                    <a:pt x="15" y="331"/>
                  </a:lnTo>
                  <a:lnTo>
                    <a:pt x="13" y="331"/>
                  </a:lnTo>
                  <a:lnTo>
                    <a:pt x="13" y="329"/>
                  </a:lnTo>
                  <a:lnTo>
                    <a:pt x="17" y="327"/>
                  </a:lnTo>
                  <a:lnTo>
                    <a:pt x="15" y="326"/>
                  </a:lnTo>
                  <a:lnTo>
                    <a:pt x="17" y="324"/>
                  </a:lnTo>
                  <a:lnTo>
                    <a:pt x="13" y="322"/>
                  </a:lnTo>
                  <a:lnTo>
                    <a:pt x="9" y="327"/>
                  </a:lnTo>
                  <a:lnTo>
                    <a:pt x="8" y="326"/>
                  </a:lnTo>
                  <a:lnTo>
                    <a:pt x="6" y="322"/>
                  </a:lnTo>
                  <a:lnTo>
                    <a:pt x="9" y="324"/>
                  </a:lnTo>
                  <a:lnTo>
                    <a:pt x="9" y="322"/>
                  </a:lnTo>
                  <a:lnTo>
                    <a:pt x="9" y="320"/>
                  </a:lnTo>
                  <a:lnTo>
                    <a:pt x="11" y="318"/>
                  </a:lnTo>
                  <a:lnTo>
                    <a:pt x="9" y="318"/>
                  </a:lnTo>
                  <a:lnTo>
                    <a:pt x="9" y="318"/>
                  </a:lnTo>
                  <a:lnTo>
                    <a:pt x="6" y="320"/>
                  </a:lnTo>
                  <a:lnTo>
                    <a:pt x="4" y="318"/>
                  </a:lnTo>
                  <a:lnTo>
                    <a:pt x="6" y="316"/>
                  </a:lnTo>
                  <a:lnTo>
                    <a:pt x="4" y="314"/>
                  </a:lnTo>
                  <a:lnTo>
                    <a:pt x="6" y="313"/>
                  </a:lnTo>
                  <a:lnTo>
                    <a:pt x="8" y="314"/>
                  </a:lnTo>
                  <a:lnTo>
                    <a:pt x="9" y="314"/>
                  </a:lnTo>
                  <a:lnTo>
                    <a:pt x="13" y="313"/>
                  </a:lnTo>
                  <a:lnTo>
                    <a:pt x="15" y="313"/>
                  </a:lnTo>
                  <a:lnTo>
                    <a:pt x="19" y="313"/>
                  </a:lnTo>
                  <a:lnTo>
                    <a:pt x="22" y="313"/>
                  </a:lnTo>
                  <a:lnTo>
                    <a:pt x="24" y="316"/>
                  </a:lnTo>
                  <a:lnTo>
                    <a:pt x="24" y="314"/>
                  </a:lnTo>
                  <a:lnTo>
                    <a:pt x="28" y="311"/>
                  </a:lnTo>
                  <a:lnTo>
                    <a:pt x="32" y="313"/>
                  </a:lnTo>
                  <a:lnTo>
                    <a:pt x="32" y="314"/>
                  </a:lnTo>
                  <a:lnTo>
                    <a:pt x="30" y="316"/>
                  </a:lnTo>
                  <a:lnTo>
                    <a:pt x="30" y="318"/>
                  </a:lnTo>
                  <a:lnTo>
                    <a:pt x="34" y="318"/>
                  </a:lnTo>
                  <a:lnTo>
                    <a:pt x="36" y="314"/>
                  </a:lnTo>
                  <a:lnTo>
                    <a:pt x="34" y="314"/>
                  </a:lnTo>
                  <a:lnTo>
                    <a:pt x="37" y="313"/>
                  </a:lnTo>
                  <a:lnTo>
                    <a:pt x="41" y="311"/>
                  </a:lnTo>
                  <a:lnTo>
                    <a:pt x="43" y="309"/>
                  </a:lnTo>
                  <a:lnTo>
                    <a:pt x="41" y="305"/>
                  </a:lnTo>
                  <a:lnTo>
                    <a:pt x="41" y="303"/>
                  </a:lnTo>
                  <a:lnTo>
                    <a:pt x="39" y="307"/>
                  </a:lnTo>
                  <a:lnTo>
                    <a:pt x="39" y="309"/>
                  </a:lnTo>
                  <a:lnTo>
                    <a:pt x="37" y="311"/>
                  </a:lnTo>
                  <a:lnTo>
                    <a:pt x="34" y="309"/>
                  </a:lnTo>
                  <a:lnTo>
                    <a:pt x="36" y="307"/>
                  </a:lnTo>
                  <a:lnTo>
                    <a:pt x="37" y="307"/>
                  </a:lnTo>
                  <a:lnTo>
                    <a:pt x="36" y="305"/>
                  </a:lnTo>
                  <a:lnTo>
                    <a:pt x="32" y="309"/>
                  </a:lnTo>
                  <a:lnTo>
                    <a:pt x="30" y="309"/>
                  </a:lnTo>
                  <a:lnTo>
                    <a:pt x="28" y="307"/>
                  </a:lnTo>
                  <a:lnTo>
                    <a:pt x="26" y="307"/>
                  </a:lnTo>
                  <a:lnTo>
                    <a:pt x="26" y="309"/>
                  </a:lnTo>
                  <a:lnTo>
                    <a:pt x="24" y="311"/>
                  </a:lnTo>
                  <a:lnTo>
                    <a:pt x="22" y="311"/>
                  </a:lnTo>
                  <a:lnTo>
                    <a:pt x="19" y="309"/>
                  </a:lnTo>
                  <a:lnTo>
                    <a:pt x="13" y="311"/>
                  </a:lnTo>
                  <a:lnTo>
                    <a:pt x="11" y="311"/>
                  </a:lnTo>
                  <a:lnTo>
                    <a:pt x="8" y="313"/>
                  </a:lnTo>
                  <a:lnTo>
                    <a:pt x="8" y="311"/>
                  </a:lnTo>
                  <a:lnTo>
                    <a:pt x="6" y="309"/>
                  </a:lnTo>
                  <a:lnTo>
                    <a:pt x="6" y="307"/>
                  </a:lnTo>
                  <a:lnTo>
                    <a:pt x="6" y="307"/>
                  </a:lnTo>
                  <a:lnTo>
                    <a:pt x="9" y="305"/>
                  </a:lnTo>
                  <a:lnTo>
                    <a:pt x="8" y="305"/>
                  </a:lnTo>
                  <a:lnTo>
                    <a:pt x="6" y="303"/>
                  </a:lnTo>
                  <a:lnTo>
                    <a:pt x="6" y="303"/>
                  </a:lnTo>
                  <a:lnTo>
                    <a:pt x="6" y="303"/>
                  </a:lnTo>
                  <a:lnTo>
                    <a:pt x="8" y="303"/>
                  </a:lnTo>
                  <a:lnTo>
                    <a:pt x="13" y="303"/>
                  </a:lnTo>
                  <a:lnTo>
                    <a:pt x="15" y="301"/>
                  </a:lnTo>
                  <a:lnTo>
                    <a:pt x="11" y="301"/>
                  </a:lnTo>
                  <a:lnTo>
                    <a:pt x="9" y="301"/>
                  </a:lnTo>
                  <a:lnTo>
                    <a:pt x="8" y="301"/>
                  </a:lnTo>
                  <a:lnTo>
                    <a:pt x="9" y="299"/>
                  </a:lnTo>
                  <a:lnTo>
                    <a:pt x="4" y="296"/>
                  </a:lnTo>
                  <a:lnTo>
                    <a:pt x="4" y="296"/>
                  </a:lnTo>
                  <a:lnTo>
                    <a:pt x="8" y="294"/>
                  </a:lnTo>
                  <a:lnTo>
                    <a:pt x="9" y="292"/>
                  </a:lnTo>
                  <a:lnTo>
                    <a:pt x="11" y="294"/>
                  </a:lnTo>
                  <a:lnTo>
                    <a:pt x="13" y="292"/>
                  </a:lnTo>
                  <a:lnTo>
                    <a:pt x="21" y="294"/>
                  </a:lnTo>
                  <a:lnTo>
                    <a:pt x="22" y="294"/>
                  </a:lnTo>
                  <a:lnTo>
                    <a:pt x="26" y="294"/>
                  </a:lnTo>
                  <a:lnTo>
                    <a:pt x="30" y="292"/>
                  </a:lnTo>
                  <a:lnTo>
                    <a:pt x="26" y="292"/>
                  </a:lnTo>
                  <a:lnTo>
                    <a:pt x="24" y="292"/>
                  </a:lnTo>
                  <a:lnTo>
                    <a:pt x="21" y="292"/>
                  </a:lnTo>
                  <a:lnTo>
                    <a:pt x="17" y="290"/>
                  </a:lnTo>
                  <a:lnTo>
                    <a:pt x="13" y="290"/>
                  </a:lnTo>
                  <a:lnTo>
                    <a:pt x="9" y="290"/>
                  </a:lnTo>
                  <a:lnTo>
                    <a:pt x="8" y="288"/>
                  </a:lnTo>
                  <a:lnTo>
                    <a:pt x="9" y="286"/>
                  </a:lnTo>
                  <a:lnTo>
                    <a:pt x="6" y="284"/>
                  </a:lnTo>
                  <a:lnTo>
                    <a:pt x="6" y="283"/>
                  </a:lnTo>
                  <a:lnTo>
                    <a:pt x="6" y="283"/>
                  </a:lnTo>
                  <a:lnTo>
                    <a:pt x="9" y="284"/>
                  </a:lnTo>
                  <a:lnTo>
                    <a:pt x="9" y="288"/>
                  </a:lnTo>
                  <a:lnTo>
                    <a:pt x="13" y="286"/>
                  </a:lnTo>
                  <a:lnTo>
                    <a:pt x="11" y="283"/>
                  </a:lnTo>
                  <a:lnTo>
                    <a:pt x="15" y="283"/>
                  </a:lnTo>
                  <a:lnTo>
                    <a:pt x="17" y="286"/>
                  </a:lnTo>
                  <a:lnTo>
                    <a:pt x="19" y="286"/>
                  </a:lnTo>
                  <a:lnTo>
                    <a:pt x="21" y="284"/>
                  </a:lnTo>
                  <a:lnTo>
                    <a:pt x="17" y="283"/>
                  </a:lnTo>
                  <a:lnTo>
                    <a:pt x="21" y="279"/>
                  </a:lnTo>
                  <a:lnTo>
                    <a:pt x="24" y="283"/>
                  </a:lnTo>
                  <a:lnTo>
                    <a:pt x="24" y="281"/>
                  </a:lnTo>
                  <a:lnTo>
                    <a:pt x="24" y="279"/>
                  </a:lnTo>
                  <a:lnTo>
                    <a:pt x="26" y="277"/>
                  </a:lnTo>
                  <a:lnTo>
                    <a:pt x="30" y="279"/>
                  </a:lnTo>
                  <a:lnTo>
                    <a:pt x="30" y="283"/>
                  </a:lnTo>
                  <a:lnTo>
                    <a:pt x="32" y="284"/>
                  </a:lnTo>
                  <a:lnTo>
                    <a:pt x="34" y="283"/>
                  </a:lnTo>
                  <a:lnTo>
                    <a:pt x="32" y="281"/>
                  </a:lnTo>
                  <a:lnTo>
                    <a:pt x="34" y="279"/>
                  </a:lnTo>
                  <a:lnTo>
                    <a:pt x="28" y="275"/>
                  </a:lnTo>
                  <a:lnTo>
                    <a:pt x="26" y="273"/>
                  </a:lnTo>
                  <a:lnTo>
                    <a:pt x="21" y="273"/>
                  </a:lnTo>
                  <a:lnTo>
                    <a:pt x="19" y="271"/>
                  </a:lnTo>
                  <a:lnTo>
                    <a:pt x="22" y="270"/>
                  </a:lnTo>
                  <a:lnTo>
                    <a:pt x="24" y="271"/>
                  </a:lnTo>
                  <a:lnTo>
                    <a:pt x="26" y="270"/>
                  </a:lnTo>
                  <a:lnTo>
                    <a:pt x="28" y="271"/>
                  </a:lnTo>
                  <a:lnTo>
                    <a:pt x="30" y="271"/>
                  </a:lnTo>
                  <a:lnTo>
                    <a:pt x="32" y="271"/>
                  </a:lnTo>
                  <a:lnTo>
                    <a:pt x="34" y="275"/>
                  </a:lnTo>
                  <a:lnTo>
                    <a:pt x="37" y="275"/>
                  </a:lnTo>
                  <a:lnTo>
                    <a:pt x="39" y="273"/>
                  </a:lnTo>
                  <a:lnTo>
                    <a:pt x="45" y="270"/>
                  </a:lnTo>
                  <a:lnTo>
                    <a:pt x="45" y="270"/>
                  </a:lnTo>
                  <a:lnTo>
                    <a:pt x="43" y="270"/>
                  </a:lnTo>
                  <a:lnTo>
                    <a:pt x="39" y="271"/>
                  </a:lnTo>
                  <a:lnTo>
                    <a:pt x="37" y="270"/>
                  </a:lnTo>
                  <a:lnTo>
                    <a:pt x="39" y="268"/>
                  </a:lnTo>
                  <a:lnTo>
                    <a:pt x="39" y="268"/>
                  </a:lnTo>
                  <a:lnTo>
                    <a:pt x="34" y="270"/>
                  </a:lnTo>
                  <a:lnTo>
                    <a:pt x="32" y="266"/>
                  </a:lnTo>
                  <a:lnTo>
                    <a:pt x="34" y="264"/>
                  </a:lnTo>
                  <a:lnTo>
                    <a:pt x="32" y="262"/>
                  </a:lnTo>
                  <a:lnTo>
                    <a:pt x="34" y="260"/>
                  </a:lnTo>
                  <a:lnTo>
                    <a:pt x="36" y="262"/>
                  </a:lnTo>
                  <a:lnTo>
                    <a:pt x="39" y="262"/>
                  </a:lnTo>
                  <a:lnTo>
                    <a:pt x="41" y="264"/>
                  </a:lnTo>
                  <a:lnTo>
                    <a:pt x="43" y="262"/>
                  </a:lnTo>
                  <a:lnTo>
                    <a:pt x="49" y="268"/>
                  </a:lnTo>
                  <a:lnTo>
                    <a:pt x="52" y="270"/>
                  </a:lnTo>
                  <a:lnTo>
                    <a:pt x="56" y="270"/>
                  </a:lnTo>
                  <a:lnTo>
                    <a:pt x="54" y="268"/>
                  </a:lnTo>
                  <a:lnTo>
                    <a:pt x="51" y="268"/>
                  </a:lnTo>
                  <a:lnTo>
                    <a:pt x="49" y="264"/>
                  </a:lnTo>
                  <a:lnTo>
                    <a:pt x="45" y="260"/>
                  </a:lnTo>
                  <a:lnTo>
                    <a:pt x="45" y="258"/>
                  </a:lnTo>
                  <a:lnTo>
                    <a:pt x="47" y="258"/>
                  </a:lnTo>
                  <a:lnTo>
                    <a:pt x="47" y="260"/>
                  </a:lnTo>
                  <a:lnTo>
                    <a:pt x="51" y="262"/>
                  </a:lnTo>
                  <a:lnTo>
                    <a:pt x="52" y="262"/>
                  </a:lnTo>
                  <a:lnTo>
                    <a:pt x="54" y="266"/>
                  </a:lnTo>
                  <a:lnTo>
                    <a:pt x="58" y="266"/>
                  </a:lnTo>
                  <a:lnTo>
                    <a:pt x="58" y="264"/>
                  </a:lnTo>
                  <a:lnTo>
                    <a:pt x="56" y="264"/>
                  </a:lnTo>
                  <a:lnTo>
                    <a:pt x="56" y="260"/>
                  </a:lnTo>
                  <a:lnTo>
                    <a:pt x="52" y="260"/>
                  </a:lnTo>
                  <a:lnTo>
                    <a:pt x="49" y="258"/>
                  </a:lnTo>
                  <a:lnTo>
                    <a:pt x="49" y="258"/>
                  </a:lnTo>
                  <a:lnTo>
                    <a:pt x="52" y="258"/>
                  </a:lnTo>
                  <a:lnTo>
                    <a:pt x="52" y="258"/>
                  </a:lnTo>
                  <a:lnTo>
                    <a:pt x="54" y="256"/>
                  </a:lnTo>
                  <a:lnTo>
                    <a:pt x="58" y="255"/>
                  </a:lnTo>
                  <a:lnTo>
                    <a:pt x="58" y="255"/>
                  </a:lnTo>
                  <a:lnTo>
                    <a:pt x="56" y="255"/>
                  </a:lnTo>
                  <a:lnTo>
                    <a:pt x="54" y="255"/>
                  </a:lnTo>
                  <a:lnTo>
                    <a:pt x="56" y="251"/>
                  </a:lnTo>
                  <a:lnTo>
                    <a:pt x="60" y="251"/>
                  </a:lnTo>
                  <a:lnTo>
                    <a:pt x="62" y="253"/>
                  </a:lnTo>
                  <a:lnTo>
                    <a:pt x="65" y="249"/>
                  </a:lnTo>
                  <a:lnTo>
                    <a:pt x="62" y="249"/>
                  </a:lnTo>
                  <a:lnTo>
                    <a:pt x="62" y="247"/>
                  </a:lnTo>
                  <a:lnTo>
                    <a:pt x="65" y="247"/>
                  </a:lnTo>
                  <a:lnTo>
                    <a:pt x="67" y="243"/>
                  </a:lnTo>
                  <a:lnTo>
                    <a:pt x="69" y="243"/>
                  </a:lnTo>
                  <a:lnTo>
                    <a:pt x="71" y="247"/>
                  </a:lnTo>
                  <a:lnTo>
                    <a:pt x="71" y="251"/>
                  </a:lnTo>
                  <a:lnTo>
                    <a:pt x="73" y="253"/>
                  </a:lnTo>
                  <a:lnTo>
                    <a:pt x="71" y="255"/>
                  </a:lnTo>
                  <a:lnTo>
                    <a:pt x="69" y="256"/>
                  </a:lnTo>
                  <a:lnTo>
                    <a:pt x="73" y="255"/>
                  </a:lnTo>
                  <a:lnTo>
                    <a:pt x="75" y="253"/>
                  </a:lnTo>
                  <a:lnTo>
                    <a:pt x="75" y="251"/>
                  </a:lnTo>
                  <a:lnTo>
                    <a:pt x="77" y="249"/>
                  </a:lnTo>
                  <a:lnTo>
                    <a:pt x="80" y="249"/>
                  </a:lnTo>
                  <a:lnTo>
                    <a:pt x="84" y="251"/>
                  </a:lnTo>
                  <a:lnTo>
                    <a:pt x="86" y="251"/>
                  </a:lnTo>
                  <a:lnTo>
                    <a:pt x="86" y="249"/>
                  </a:lnTo>
                  <a:lnTo>
                    <a:pt x="88" y="247"/>
                  </a:lnTo>
                  <a:lnTo>
                    <a:pt x="84" y="245"/>
                  </a:lnTo>
                  <a:lnTo>
                    <a:pt x="90" y="240"/>
                  </a:lnTo>
                  <a:lnTo>
                    <a:pt x="92" y="240"/>
                  </a:lnTo>
                  <a:lnTo>
                    <a:pt x="94" y="238"/>
                  </a:lnTo>
                  <a:lnTo>
                    <a:pt x="90" y="236"/>
                  </a:lnTo>
                  <a:lnTo>
                    <a:pt x="90" y="234"/>
                  </a:lnTo>
                  <a:lnTo>
                    <a:pt x="94" y="230"/>
                  </a:lnTo>
                  <a:lnTo>
                    <a:pt x="92" y="230"/>
                  </a:lnTo>
                  <a:lnTo>
                    <a:pt x="90" y="230"/>
                  </a:lnTo>
                  <a:lnTo>
                    <a:pt x="88" y="232"/>
                  </a:lnTo>
                  <a:lnTo>
                    <a:pt x="86" y="232"/>
                  </a:lnTo>
                  <a:lnTo>
                    <a:pt x="86" y="236"/>
                  </a:lnTo>
                  <a:lnTo>
                    <a:pt x="84" y="240"/>
                  </a:lnTo>
                  <a:lnTo>
                    <a:pt x="86" y="238"/>
                  </a:lnTo>
                  <a:lnTo>
                    <a:pt x="86" y="240"/>
                  </a:lnTo>
                  <a:lnTo>
                    <a:pt x="80" y="245"/>
                  </a:lnTo>
                  <a:lnTo>
                    <a:pt x="77" y="245"/>
                  </a:lnTo>
                  <a:lnTo>
                    <a:pt x="73" y="247"/>
                  </a:lnTo>
                  <a:lnTo>
                    <a:pt x="71" y="245"/>
                  </a:lnTo>
                  <a:lnTo>
                    <a:pt x="71" y="241"/>
                  </a:lnTo>
                  <a:lnTo>
                    <a:pt x="75" y="241"/>
                  </a:lnTo>
                  <a:lnTo>
                    <a:pt x="75" y="240"/>
                  </a:lnTo>
                  <a:lnTo>
                    <a:pt x="73" y="240"/>
                  </a:lnTo>
                  <a:lnTo>
                    <a:pt x="69" y="241"/>
                  </a:lnTo>
                  <a:lnTo>
                    <a:pt x="69" y="240"/>
                  </a:lnTo>
                  <a:lnTo>
                    <a:pt x="71" y="238"/>
                  </a:lnTo>
                  <a:lnTo>
                    <a:pt x="73" y="236"/>
                  </a:lnTo>
                  <a:lnTo>
                    <a:pt x="75" y="232"/>
                  </a:lnTo>
                  <a:lnTo>
                    <a:pt x="73" y="230"/>
                  </a:lnTo>
                  <a:lnTo>
                    <a:pt x="77" y="228"/>
                  </a:lnTo>
                  <a:lnTo>
                    <a:pt x="77" y="225"/>
                  </a:lnTo>
                  <a:lnTo>
                    <a:pt x="79" y="225"/>
                  </a:lnTo>
                  <a:lnTo>
                    <a:pt x="82" y="225"/>
                  </a:lnTo>
                  <a:lnTo>
                    <a:pt x="80" y="223"/>
                  </a:lnTo>
                  <a:lnTo>
                    <a:pt x="80" y="221"/>
                  </a:lnTo>
                  <a:lnTo>
                    <a:pt x="82" y="219"/>
                  </a:lnTo>
                  <a:lnTo>
                    <a:pt x="82" y="217"/>
                  </a:lnTo>
                  <a:lnTo>
                    <a:pt x="84" y="217"/>
                  </a:lnTo>
                  <a:lnTo>
                    <a:pt x="86" y="215"/>
                  </a:lnTo>
                  <a:lnTo>
                    <a:pt x="86" y="217"/>
                  </a:lnTo>
                  <a:lnTo>
                    <a:pt x="88" y="219"/>
                  </a:lnTo>
                  <a:lnTo>
                    <a:pt x="90" y="219"/>
                  </a:lnTo>
                  <a:lnTo>
                    <a:pt x="92" y="217"/>
                  </a:lnTo>
                  <a:lnTo>
                    <a:pt x="94" y="215"/>
                  </a:lnTo>
                  <a:lnTo>
                    <a:pt x="90" y="213"/>
                  </a:lnTo>
                  <a:lnTo>
                    <a:pt x="90" y="213"/>
                  </a:lnTo>
                  <a:lnTo>
                    <a:pt x="92" y="210"/>
                  </a:lnTo>
                  <a:lnTo>
                    <a:pt x="97" y="210"/>
                  </a:lnTo>
                  <a:lnTo>
                    <a:pt x="97" y="208"/>
                  </a:lnTo>
                  <a:lnTo>
                    <a:pt x="95" y="208"/>
                  </a:lnTo>
                  <a:lnTo>
                    <a:pt x="97" y="206"/>
                  </a:lnTo>
                  <a:lnTo>
                    <a:pt x="99" y="204"/>
                  </a:lnTo>
                  <a:lnTo>
                    <a:pt x="99" y="202"/>
                  </a:lnTo>
                  <a:lnTo>
                    <a:pt x="103" y="202"/>
                  </a:lnTo>
                  <a:lnTo>
                    <a:pt x="105" y="202"/>
                  </a:lnTo>
                  <a:lnTo>
                    <a:pt x="107" y="198"/>
                  </a:lnTo>
                  <a:lnTo>
                    <a:pt x="108" y="198"/>
                  </a:lnTo>
                  <a:lnTo>
                    <a:pt x="110" y="195"/>
                  </a:lnTo>
                  <a:lnTo>
                    <a:pt x="108" y="195"/>
                  </a:lnTo>
                  <a:lnTo>
                    <a:pt x="108" y="197"/>
                  </a:lnTo>
                  <a:lnTo>
                    <a:pt x="107" y="197"/>
                  </a:lnTo>
                  <a:lnTo>
                    <a:pt x="105" y="195"/>
                  </a:lnTo>
                  <a:lnTo>
                    <a:pt x="105" y="191"/>
                  </a:lnTo>
                  <a:lnTo>
                    <a:pt x="103" y="191"/>
                  </a:lnTo>
                  <a:lnTo>
                    <a:pt x="103" y="189"/>
                  </a:lnTo>
                  <a:lnTo>
                    <a:pt x="105" y="187"/>
                  </a:lnTo>
                  <a:lnTo>
                    <a:pt x="108" y="191"/>
                  </a:lnTo>
                  <a:lnTo>
                    <a:pt x="108" y="189"/>
                  </a:lnTo>
                  <a:lnTo>
                    <a:pt x="108" y="187"/>
                  </a:lnTo>
                  <a:lnTo>
                    <a:pt x="107" y="185"/>
                  </a:lnTo>
                  <a:lnTo>
                    <a:pt x="107" y="183"/>
                  </a:lnTo>
                  <a:lnTo>
                    <a:pt x="107" y="183"/>
                  </a:lnTo>
                  <a:lnTo>
                    <a:pt x="108" y="183"/>
                  </a:lnTo>
                  <a:lnTo>
                    <a:pt x="110" y="183"/>
                  </a:lnTo>
                  <a:lnTo>
                    <a:pt x="110" y="182"/>
                  </a:lnTo>
                  <a:lnTo>
                    <a:pt x="108" y="180"/>
                  </a:lnTo>
                  <a:lnTo>
                    <a:pt x="108" y="180"/>
                  </a:lnTo>
                  <a:lnTo>
                    <a:pt x="108" y="178"/>
                  </a:lnTo>
                  <a:lnTo>
                    <a:pt x="110" y="176"/>
                  </a:lnTo>
                  <a:lnTo>
                    <a:pt x="112" y="176"/>
                  </a:lnTo>
                  <a:lnTo>
                    <a:pt x="114" y="178"/>
                  </a:lnTo>
                  <a:lnTo>
                    <a:pt x="114" y="176"/>
                  </a:lnTo>
                  <a:lnTo>
                    <a:pt x="112" y="174"/>
                  </a:lnTo>
                  <a:lnTo>
                    <a:pt x="112" y="172"/>
                  </a:lnTo>
                  <a:lnTo>
                    <a:pt x="108" y="170"/>
                  </a:lnTo>
                  <a:lnTo>
                    <a:pt x="108" y="170"/>
                  </a:lnTo>
                  <a:lnTo>
                    <a:pt x="110" y="167"/>
                  </a:lnTo>
                  <a:lnTo>
                    <a:pt x="116" y="167"/>
                  </a:lnTo>
                  <a:lnTo>
                    <a:pt x="118" y="169"/>
                  </a:lnTo>
                  <a:lnTo>
                    <a:pt x="120" y="169"/>
                  </a:lnTo>
                  <a:lnTo>
                    <a:pt x="120" y="167"/>
                  </a:lnTo>
                  <a:lnTo>
                    <a:pt x="122" y="165"/>
                  </a:lnTo>
                  <a:lnTo>
                    <a:pt x="120" y="167"/>
                  </a:lnTo>
                  <a:lnTo>
                    <a:pt x="118" y="165"/>
                  </a:lnTo>
                  <a:lnTo>
                    <a:pt x="116" y="163"/>
                  </a:lnTo>
                  <a:lnTo>
                    <a:pt x="112" y="163"/>
                  </a:lnTo>
                  <a:lnTo>
                    <a:pt x="110" y="161"/>
                  </a:lnTo>
                  <a:lnTo>
                    <a:pt x="112" y="159"/>
                  </a:lnTo>
                  <a:lnTo>
                    <a:pt x="112" y="157"/>
                  </a:lnTo>
                  <a:lnTo>
                    <a:pt x="112" y="159"/>
                  </a:lnTo>
                  <a:lnTo>
                    <a:pt x="114" y="159"/>
                  </a:lnTo>
                  <a:lnTo>
                    <a:pt x="116" y="157"/>
                  </a:lnTo>
                  <a:lnTo>
                    <a:pt x="114" y="157"/>
                  </a:lnTo>
                  <a:lnTo>
                    <a:pt x="114" y="155"/>
                  </a:lnTo>
                  <a:lnTo>
                    <a:pt x="116" y="154"/>
                  </a:lnTo>
                  <a:lnTo>
                    <a:pt x="114" y="152"/>
                  </a:lnTo>
                  <a:lnTo>
                    <a:pt x="114" y="152"/>
                  </a:lnTo>
                  <a:lnTo>
                    <a:pt x="114" y="152"/>
                  </a:lnTo>
                  <a:lnTo>
                    <a:pt x="118" y="154"/>
                  </a:lnTo>
                  <a:lnTo>
                    <a:pt x="120" y="152"/>
                  </a:lnTo>
                  <a:lnTo>
                    <a:pt x="116" y="150"/>
                  </a:lnTo>
                  <a:lnTo>
                    <a:pt x="118" y="148"/>
                  </a:lnTo>
                  <a:lnTo>
                    <a:pt x="120" y="150"/>
                  </a:lnTo>
                  <a:lnTo>
                    <a:pt x="122" y="148"/>
                  </a:lnTo>
                  <a:lnTo>
                    <a:pt x="120" y="146"/>
                  </a:lnTo>
                  <a:lnTo>
                    <a:pt x="116" y="144"/>
                  </a:lnTo>
                  <a:lnTo>
                    <a:pt x="118" y="144"/>
                  </a:lnTo>
                  <a:lnTo>
                    <a:pt x="120" y="144"/>
                  </a:lnTo>
                  <a:lnTo>
                    <a:pt x="123" y="140"/>
                  </a:lnTo>
                  <a:lnTo>
                    <a:pt x="125" y="142"/>
                  </a:lnTo>
                  <a:lnTo>
                    <a:pt x="127" y="140"/>
                  </a:lnTo>
                  <a:lnTo>
                    <a:pt x="127" y="139"/>
                  </a:lnTo>
                  <a:lnTo>
                    <a:pt x="133" y="137"/>
                  </a:lnTo>
                  <a:lnTo>
                    <a:pt x="135" y="137"/>
                  </a:lnTo>
                  <a:lnTo>
                    <a:pt x="137" y="137"/>
                  </a:lnTo>
                  <a:lnTo>
                    <a:pt x="142" y="139"/>
                  </a:lnTo>
                  <a:lnTo>
                    <a:pt x="142" y="137"/>
                  </a:lnTo>
                  <a:lnTo>
                    <a:pt x="140" y="137"/>
                  </a:lnTo>
                  <a:lnTo>
                    <a:pt x="138" y="133"/>
                  </a:lnTo>
                  <a:lnTo>
                    <a:pt x="137" y="135"/>
                  </a:lnTo>
                  <a:lnTo>
                    <a:pt x="135" y="133"/>
                  </a:lnTo>
                  <a:lnTo>
                    <a:pt x="131" y="135"/>
                  </a:lnTo>
                  <a:lnTo>
                    <a:pt x="129" y="133"/>
                  </a:lnTo>
                  <a:lnTo>
                    <a:pt x="129" y="131"/>
                  </a:lnTo>
                  <a:lnTo>
                    <a:pt x="131" y="129"/>
                  </a:lnTo>
                  <a:lnTo>
                    <a:pt x="135" y="129"/>
                  </a:lnTo>
                  <a:lnTo>
                    <a:pt x="133" y="127"/>
                  </a:lnTo>
                  <a:lnTo>
                    <a:pt x="135" y="124"/>
                  </a:lnTo>
                  <a:lnTo>
                    <a:pt x="135" y="124"/>
                  </a:lnTo>
                  <a:lnTo>
                    <a:pt x="138" y="127"/>
                  </a:lnTo>
                  <a:lnTo>
                    <a:pt x="140" y="127"/>
                  </a:lnTo>
                  <a:lnTo>
                    <a:pt x="142" y="129"/>
                  </a:lnTo>
                  <a:lnTo>
                    <a:pt x="142" y="127"/>
                  </a:lnTo>
                  <a:lnTo>
                    <a:pt x="138" y="124"/>
                  </a:lnTo>
                  <a:lnTo>
                    <a:pt x="137" y="122"/>
                  </a:lnTo>
                  <a:lnTo>
                    <a:pt x="138" y="118"/>
                  </a:lnTo>
                  <a:lnTo>
                    <a:pt x="142" y="118"/>
                  </a:lnTo>
                  <a:lnTo>
                    <a:pt x="140" y="116"/>
                  </a:lnTo>
                  <a:lnTo>
                    <a:pt x="138" y="116"/>
                  </a:lnTo>
                  <a:lnTo>
                    <a:pt x="135" y="120"/>
                  </a:lnTo>
                  <a:lnTo>
                    <a:pt x="133" y="120"/>
                  </a:lnTo>
                  <a:lnTo>
                    <a:pt x="135" y="118"/>
                  </a:lnTo>
                  <a:lnTo>
                    <a:pt x="133" y="116"/>
                  </a:lnTo>
                  <a:lnTo>
                    <a:pt x="135" y="112"/>
                  </a:lnTo>
                  <a:lnTo>
                    <a:pt x="137" y="112"/>
                  </a:lnTo>
                  <a:lnTo>
                    <a:pt x="138" y="112"/>
                  </a:lnTo>
                  <a:lnTo>
                    <a:pt x="144" y="112"/>
                  </a:lnTo>
                  <a:lnTo>
                    <a:pt x="146" y="111"/>
                  </a:lnTo>
                  <a:lnTo>
                    <a:pt x="142" y="109"/>
                  </a:lnTo>
                  <a:lnTo>
                    <a:pt x="138" y="109"/>
                  </a:lnTo>
                  <a:lnTo>
                    <a:pt x="137" y="105"/>
                  </a:lnTo>
                  <a:lnTo>
                    <a:pt x="140" y="103"/>
                  </a:lnTo>
                  <a:lnTo>
                    <a:pt x="142" y="103"/>
                  </a:lnTo>
                  <a:lnTo>
                    <a:pt x="140" y="105"/>
                  </a:lnTo>
                  <a:lnTo>
                    <a:pt x="142" y="107"/>
                  </a:lnTo>
                  <a:lnTo>
                    <a:pt x="144" y="105"/>
                  </a:lnTo>
                  <a:lnTo>
                    <a:pt x="146" y="103"/>
                  </a:lnTo>
                  <a:lnTo>
                    <a:pt x="148" y="107"/>
                  </a:lnTo>
                  <a:lnTo>
                    <a:pt x="148" y="109"/>
                  </a:lnTo>
                  <a:lnTo>
                    <a:pt x="150" y="112"/>
                  </a:lnTo>
                  <a:lnTo>
                    <a:pt x="151" y="111"/>
                  </a:lnTo>
                  <a:lnTo>
                    <a:pt x="150" y="107"/>
                  </a:lnTo>
                  <a:lnTo>
                    <a:pt x="151" y="105"/>
                  </a:lnTo>
                  <a:lnTo>
                    <a:pt x="153" y="105"/>
                  </a:lnTo>
                  <a:lnTo>
                    <a:pt x="151" y="103"/>
                  </a:lnTo>
                  <a:lnTo>
                    <a:pt x="150" y="101"/>
                  </a:lnTo>
                  <a:lnTo>
                    <a:pt x="151" y="101"/>
                  </a:lnTo>
                  <a:lnTo>
                    <a:pt x="153" y="103"/>
                  </a:lnTo>
                  <a:lnTo>
                    <a:pt x="155" y="101"/>
                  </a:lnTo>
                  <a:lnTo>
                    <a:pt x="153" y="99"/>
                  </a:lnTo>
                  <a:lnTo>
                    <a:pt x="157" y="99"/>
                  </a:lnTo>
                  <a:lnTo>
                    <a:pt x="157" y="101"/>
                  </a:lnTo>
                  <a:lnTo>
                    <a:pt x="161" y="99"/>
                  </a:lnTo>
                  <a:lnTo>
                    <a:pt x="161" y="103"/>
                  </a:lnTo>
                  <a:lnTo>
                    <a:pt x="163" y="103"/>
                  </a:lnTo>
                  <a:lnTo>
                    <a:pt x="163" y="103"/>
                  </a:lnTo>
                  <a:lnTo>
                    <a:pt x="165" y="97"/>
                  </a:lnTo>
                  <a:lnTo>
                    <a:pt x="166" y="96"/>
                  </a:lnTo>
                  <a:lnTo>
                    <a:pt x="166" y="94"/>
                  </a:lnTo>
                  <a:lnTo>
                    <a:pt x="165" y="94"/>
                  </a:lnTo>
                  <a:lnTo>
                    <a:pt x="161" y="96"/>
                  </a:lnTo>
                  <a:lnTo>
                    <a:pt x="159" y="94"/>
                  </a:lnTo>
                  <a:lnTo>
                    <a:pt x="151" y="96"/>
                  </a:lnTo>
                  <a:lnTo>
                    <a:pt x="150" y="96"/>
                  </a:lnTo>
                  <a:lnTo>
                    <a:pt x="151" y="92"/>
                  </a:lnTo>
                  <a:lnTo>
                    <a:pt x="153" y="92"/>
                  </a:lnTo>
                  <a:lnTo>
                    <a:pt x="155" y="92"/>
                  </a:lnTo>
                  <a:lnTo>
                    <a:pt x="155" y="90"/>
                  </a:lnTo>
                  <a:lnTo>
                    <a:pt x="157" y="86"/>
                  </a:lnTo>
                  <a:lnTo>
                    <a:pt x="159" y="86"/>
                  </a:lnTo>
                  <a:lnTo>
                    <a:pt x="161" y="88"/>
                  </a:lnTo>
                  <a:lnTo>
                    <a:pt x="163" y="88"/>
                  </a:lnTo>
                  <a:lnTo>
                    <a:pt x="161" y="86"/>
                  </a:lnTo>
                  <a:lnTo>
                    <a:pt x="161" y="84"/>
                  </a:lnTo>
                  <a:lnTo>
                    <a:pt x="165" y="84"/>
                  </a:lnTo>
                  <a:lnTo>
                    <a:pt x="165" y="82"/>
                  </a:lnTo>
                  <a:lnTo>
                    <a:pt x="163" y="82"/>
                  </a:lnTo>
                  <a:lnTo>
                    <a:pt x="165" y="81"/>
                  </a:lnTo>
                  <a:lnTo>
                    <a:pt x="168" y="81"/>
                  </a:lnTo>
                  <a:lnTo>
                    <a:pt x="166" y="77"/>
                  </a:lnTo>
                  <a:lnTo>
                    <a:pt x="165" y="79"/>
                  </a:lnTo>
                  <a:lnTo>
                    <a:pt x="163" y="77"/>
                  </a:lnTo>
                  <a:lnTo>
                    <a:pt x="166" y="73"/>
                  </a:lnTo>
                  <a:lnTo>
                    <a:pt x="168" y="73"/>
                  </a:lnTo>
                  <a:lnTo>
                    <a:pt x="172" y="75"/>
                  </a:lnTo>
                  <a:lnTo>
                    <a:pt x="172" y="71"/>
                  </a:lnTo>
                  <a:lnTo>
                    <a:pt x="170" y="69"/>
                  </a:lnTo>
                  <a:lnTo>
                    <a:pt x="170" y="64"/>
                  </a:lnTo>
                  <a:lnTo>
                    <a:pt x="172" y="64"/>
                  </a:lnTo>
                  <a:lnTo>
                    <a:pt x="174" y="66"/>
                  </a:lnTo>
                  <a:lnTo>
                    <a:pt x="176" y="66"/>
                  </a:lnTo>
                  <a:lnTo>
                    <a:pt x="176" y="71"/>
                  </a:lnTo>
                  <a:lnTo>
                    <a:pt x="178" y="73"/>
                  </a:lnTo>
                  <a:lnTo>
                    <a:pt x="176" y="69"/>
                  </a:lnTo>
                  <a:lnTo>
                    <a:pt x="180" y="69"/>
                  </a:lnTo>
                  <a:lnTo>
                    <a:pt x="183" y="69"/>
                  </a:lnTo>
                  <a:lnTo>
                    <a:pt x="181" y="68"/>
                  </a:lnTo>
                  <a:lnTo>
                    <a:pt x="180" y="68"/>
                  </a:lnTo>
                  <a:lnTo>
                    <a:pt x="176" y="64"/>
                  </a:lnTo>
                  <a:lnTo>
                    <a:pt x="176" y="62"/>
                  </a:lnTo>
                  <a:lnTo>
                    <a:pt x="180" y="60"/>
                  </a:lnTo>
                  <a:lnTo>
                    <a:pt x="181" y="62"/>
                  </a:lnTo>
                  <a:lnTo>
                    <a:pt x="183" y="68"/>
                  </a:lnTo>
                  <a:lnTo>
                    <a:pt x="187" y="69"/>
                  </a:lnTo>
                  <a:lnTo>
                    <a:pt x="189" y="73"/>
                  </a:lnTo>
                  <a:lnTo>
                    <a:pt x="189" y="69"/>
                  </a:lnTo>
                  <a:lnTo>
                    <a:pt x="189" y="68"/>
                  </a:lnTo>
                  <a:lnTo>
                    <a:pt x="183" y="64"/>
                  </a:lnTo>
                  <a:lnTo>
                    <a:pt x="183" y="62"/>
                  </a:lnTo>
                  <a:lnTo>
                    <a:pt x="183" y="58"/>
                  </a:lnTo>
                  <a:lnTo>
                    <a:pt x="185" y="54"/>
                  </a:lnTo>
                  <a:lnTo>
                    <a:pt x="189" y="51"/>
                  </a:lnTo>
                  <a:lnTo>
                    <a:pt x="191" y="53"/>
                  </a:lnTo>
                  <a:lnTo>
                    <a:pt x="191" y="56"/>
                  </a:lnTo>
                  <a:lnTo>
                    <a:pt x="189" y="60"/>
                  </a:lnTo>
                  <a:lnTo>
                    <a:pt x="189" y="64"/>
                  </a:lnTo>
                  <a:lnTo>
                    <a:pt x="193" y="60"/>
                  </a:lnTo>
                  <a:lnTo>
                    <a:pt x="193" y="58"/>
                  </a:lnTo>
                  <a:lnTo>
                    <a:pt x="193" y="54"/>
                  </a:lnTo>
                  <a:lnTo>
                    <a:pt x="196" y="49"/>
                  </a:lnTo>
                  <a:lnTo>
                    <a:pt x="198" y="47"/>
                  </a:lnTo>
                  <a:lnTo>
                    <a:pt x="200" y="56"/>
                  </a:lnTo>
                  <a:lnTo>
                    <a:pt x="198" y="60"/>
                  </a:lnTo>
                  <a:lnTo>
                    <a:pt x="198" y="64"/>
                  </a:lnTo>
                  <a:lnTo>
                    <a:pt x="196" y="66"/>
                  </a:lnTo>
                  <a:lnTo>
                    <a:pt x="196" y="66"/>
                  </a:lnTo>
                  <a:lnTo>
                    <a:pt x="200" y="64"/>
                  </a:lnTo>
                  <a:lnTo>
                    <a:pt x="200" y="62"/>
                  </a:lnTo>
                  <a:lnTo>
                    <a:pt x="202" y="58"/>
                  </a:lnTo>
                  <a:lnTo>
                    <a:pt x="204" y="58"/>
                  </a:lnTo>
                  <a:lnTo>
                    <a:pt x="208" y="60"/>
                  </a:lnTo>
                  <a:lnTo>
                    <a:pt x="206" y="56"/>
                  </a:lnTo>
                  <a:lnTo>
                    <a:pt x="202" y="54"/>
                  </a:lnTo>
                  <a:lnTo>
                    <a:pt x="202" y="53"/>
                  </a:lnTo>
                  <a:lnTo>
                    <a:pt x="204" y="49"/>
                  </a:lnTo>
                  <a:lnTo>
                    <a:pt x="206" y="47"/>
                  </a:lnTo>
                  <a:lnTo>
                    <a:pt x="208" y="45"/>
                  </a:lnTo>
                  <a:lnTo>
                    <a:pt x="208" y="51"/>
                  </a:lnTo>
                  <a:lnTo>
                    <a:pt x="209" y="47"/>
                  </a:lnTo>
                  <a:lnTo>
                    <a:pt x="211" y="45"/>
                  </a:lnTo>
                  <a:lnTo>
                    <a:pt x="213" y="47"/>
                  </a:lnTo>
                  <a:lnTo>
                    <a:pt x="215" y="49"/>
                  </a:lnTo>
                  <a:lnTo>
                    <a:pt x="219" y="53"/>
                  </a:lnTo>
                  <a:lnTo>
                    <a:pt x="221" y="54"/>
                  </a:lnTo>
                  <a:lnTo>
                    <a:pt x="221" y="51"/>
                  </a:lnTo>
                  <a:lnTo>
                    <a:pt x="219" y="47"/>
                  </a:lnTo>
                  <a:lnTo>
                    <a:pt x="219" y="45"/>
                  </a:lnTo>
                  <a:lnTo>
                    <a:pt x="219" y="41"/>
                  </a:lnTo>
                  <a:lnTo>
                    <a:pt x="215" y="41"/>
                  </a:lnTo>
                  <a:lnTo>
                    <a:pt x="215" y="39"/>
                  </a:lnTo>
                  <a:lnTo>
                    <a:pt x="211" y="39"/>
                  </a:lnTo>
                  <a:lnTo>
                    <a:pt x="208" y="36"/>
                  </a:lnTo>
                  <a:lnTo>
                    <a:pt x="208" y="34"/>
                  </a:lnTo>
                  <a:lnTo>
                    <a:pt x="211" y="34"/>
                  </a:lnTo>
                  <a:lnTo>
                    <a:pt x="213" y="30"/>
                  </a:lnTo>
                  <a:lnTo>
                    <a:pt x="215" y="34"/>
                  </a:lnTo>
                  <a:lnTo>
                    <a:pt x="217" y="32"/>
                  </a:lnTo>
                  <a:lnTo>
                    <a:pt x="219" y="32"/>
                  </a:lnTo>
                  <a:lnTo>
                    <a:pt x="224" y="36"/>
                  </a:lnTo>
                  <a:lnTo>
                    <a:pt x="226" y="36"/>
                  </a:lnTo>
                  <a:lnTo>
                    <a:pt x="230" y="36"/>
                  </a:lnTo>
                  <a:lnTo>
                    <a:pt x="232" y="36"/>
                  </a:lnTo>
                  <a:lnTo>
                    <a:pt x="230" y="39"/>
                  </a:lnTo>
                  <a:lnTo>
                    <a:pt x="234" y="39"/>
                  </a:lnTo>
                  <a:lnTo>
                    <a:pt x="234" y="43"/>
                  </a:lnTo>
                  <a:lnTo>
                    <a:pt x="237" y="43"/>
                  </a:lnTo>
                  <a:lnTo>
                    <a:pt x="239" y="43"/>
                  </a:lnTo>
                  <a:lnTo>
                    <a:pt x="237" y="41"/>
                  </a:lnTo>
                  <a:lnTo>
                    <a:pt x="236" y="39"/>
                  </a:lnTo>
                  <a:lnTo>
                    <a:pt x="237" y="38"/>
                  </a:lnTo>
                  <a:lnTo>
                    <a:pt x="236" y="36"/>
                  </a:lnTo>
                  <a:lnTo>
                    <a:pt x="236" y="34"/>
                  </a:lnTo>
                  <a:lnTo>
                    <a:pt x="239" y="30"/>
                  </a:lnTo>
                  <a:lnTo>
                    <a:pt x="237" y="30"/>
                  </a:lnTo>
                  <a:lnTo>
                    <a:pt x="237" y="28"/>
                  </a:lnTo>
                  <a:lnTo>
                    <a:pt x="239" y="28"/>
                  </a:lnTo>
                  <a:lnTo>
                    <a:pt x="241" y="25"/>
                  </a:lnTo>
                  <a:lnTo>
                    <a:pt x="243" y="25"/>
                  </a:lnTo>
                  <a:lnTo>
                    <a:pt x="247" y="26"/>
                  </a:lnTo>
                  <a:lnTo>
                    <a:pt x="247" y="25"/>
                  </a:lnTo>
                  <a:lnTo>
                    <a:pt x="247" y="25"/>
                  </a:lnTo>
                  <a:lnTo>
                    <a:pt x="247" y="23"/>
                  </a:lnTo>
                  <a:lnTo>
                    <a:pt x="249" y="21"/>
                  </a:lnTo>
                  <a:lnTo>
                    <a:pt x="251" y="23"/>
                  </a:lnTo>
                  <a:lnTo>
                    <a:pt x="251" y="21"/>
                  </a:lnTo>
                  <a:lnTo>
                    <a:pt x="251" y="17"/>
                  </a:lnTo>
                  <a:lnTo>
                    <a:pt x="247" y="15"/>
                  </a:lnTo>
                  <a:lnTo>
                    <a:pt x="245" y="13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51" y="15"/>
                  </a:lnTo>
                  <a:lnTo>
                    <a:pt x="252" y="13"/>
                  </a:lnTo>
                  <a:lnTo>
                    <a:pt x="251" y="10"/>
                  </a:lnTo>
                  <a:lnTo>
                    <a:pt x="252" y="8"/>
                  </a:lnTo>
                  <a:lnTo>
                    <a:pt x="256" y="10"/>
                  </a:lnTo>
                  <a:lnTo>
                    <a:pt x="258" y="11"/>
                  </a:lnTo>
                  <a:lnTo>
                    <a:pt x="258" y="13"/>
                  </a:lnTo>
                  <a:lnTo>
                    <a:pt x="260" y="11"/>
                  </a:lnTo>
                  <a:lnTo>
                    <a:pt x="260" y="10"/>
                  </a:lnTo>
                  <a:lnTo>
                    <a:pt x="262" y="8"/>
                  </a:lnTo>
                  <a:lnTo>
                    <a:pt x="264" y="11"/>
                  </a:lnTo>
                  <a:lnTo>
                    <a:pt x="266" y="11"/>
                  </a:lnTo>
                  <a:lnTo>
                    <a:pt x="267" y="13"/>
                  </a:lnTo>
                  <a:lnTo>
                    <a:pt x="266" y="13"/>
                  </a:lnTo>
                  <a:lnTo>
                    <a:pt x="266" y="17"/>
                  </a:lnTo>
                  <a:lnTo>
                    <a:pt x="260" y="23"/>
                  </a:lnTo>
                  <a:lnTo>
                    <a:pt x="262" y="26"/>
                  </a:lnTo>
                  <a:lnTo>
                    <a:pt x="260" y="28"/>
                  </a:lnTo>
                  <a:lnTo>
                    <a:pt x="262" y="30"/>
                  </a:lnTo>
                  <a:lnTo>
                    <a:pt x="258" y="36"/>
                  </a:lnTo>
                  <a:lnTo>
                    <a:pt x="260" y="38"/>
                  </a:lnTo>
                  <a:lnTo>
                    <a:pt x="260" y="39"/>
                  </a:lnTo>
                  <a:lnTo>
                    <a:pt x="262" y="39"/>
                  </a:lnTo>
                  <a:lnTo>
                    <a:pt x="266" y="34"/>
                  </a:lnTo>
                  <a:lnTo>
                    <a:pt x="266" y="30"/>
                  </a:lnTo>
                  <a:lnTo>
                    <a:pt x="266" y="28"/>
                  </a:lnTo>
                  <a:lnTo>
                    <a:pt x="266" y="25"/>
                  </a:lnTo>
                  <a:lnTo>
                    <a:pt x="271" y="19"/>
                  </a:lnTo>
                  <a:lnTo>
                    <a:pt x="271" y="15"/>
                  </a:lnTo>
                  <a:lnTo>
                    <a:pt x="275" y="8"/>
                  </a:lnTo>
                  <a:lnTo>
                    <a:pt x="277" y="8"/>
                  </a:lnTo>
                  <a:lnTo>
                    <a:pt x="277" y="10"/>
                  </a:lnTo>
                  <a:lnTo>
                    <a:pt x="277" y="15"/>
                  </a:lnTo>
                  <a:lnTo>
                    <a:pt x="275" y="17"/>
                  </a:lnTo>
                  <a:lnTo>
                    <a:pt x="275" y="19"/>
                  </a:lnTo>
                  <a:lnTo>
                    <a:pt x="279" y="19"/>
                  </a:lnTo>
                  <a:lnTo>
                    <a:pt x="275" y="25"/>
                  </a:lnTo>
                  <a:lnTo>
                    <a:pt x="275" y="28"/>
                  </a:lnTo>
                  <a:lnTo>
                    <a:pt x="277" y="26"/>
                  </a:lnTo>
                  <a:lnTo>
                    <a:pt x="279" y="26"/>
                  </a:lnTo>
                  <a:lnTo>
                    <a:pt x="280" y="25"/>
                  </a:lnTo>
                  <a:lnTo>
                    <a:pt x="282" y="26"/>
                  </a:lnTo>
                  <a:lnTo>
                    <a:pt x="282" y="25"/>
                  </a:lnTo>
                  <a:lnTo>
                    <a:pt x="282" y="21"/>
                  </a:lnTo>
                  <a:lnTo>
                    <a:pt x="284" y="21"/>
                  </a:lnTo>
                  <a:lnTo>
                    <a:pt x="284" y="19"/>
                  </a:lnTo>
                  <a:lnTo>
                    <a:pt x="284" y="17"/>
                  </a:lnTo>
                  <a:lnTo>
                    <a:pt x="286" y="15"/>
                  </a:lnTo>
                  <a:lnTo>
                    <a:pt x="286" y="13"/>
                  </a:lnTo>
                  <a:lnTo>
                    <a:pt x="288" y="13"/>
                  </a:lnTo>
                  <a:lnTo>
                    <a:pt x="288" y="11"/>
                  </a:lnTo>
                  <a:lnTo>
                    <a:pt x="286" y="10"/>
                  </a:lnTo>
                  <a:lnTo>
                    <a:pt x="284" y="10"/>
                  </a:lnTo>
                  <a:lnTo>
                    <a:pt x="282" y="10"/>
                  </a:lnTo>
                  <a:lnTo>
                    <a:pt x="284" y="6"/>
                  </a:lnTo>
                  <a:lnTo>
                    <a:pt x="286" y="4"/>
                  </a:lnTo>
                  <a:lnTo>
                    <a:pt x="288" y="8"/>
                  </a:lnTo>
                  <a:lnTo>
                    <a:pt x="290" y="8"/>
                  </a:lnTo>
                  <a:lnTo>
                    <a:pt x="292" y="6"/>
                  </a:lnTo>
                  <a:lnTo>
                    <a:pt x="288" y="4"/>
                  </a:lnTo>
                  <a:lnTo>
                    <a:pt x="288" y="2"/>
                  </a:lnTo>
                  <a:lnTo>
                    <a:pt x="292" y="0"/>
                  </a:lnTo>
                  <a:lnTo>
                    <a:pt x="294" y="0"/>
                  </a:lnTo>
                  <a:lnTo>
                    <a:pt x="295" y="2"/>
                  </a:lnTo>
                  <a:lnTo>
                    <a:pt x="29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72">
              <a:extLst>
                <a:ext uri="{FF2B5EF4-FFF2-40B4-BE49-F238E27FC236}">
                  <a16:creationId xmlns:a16="http://schemas.microsoft.com/office/drawing/2014/main" id="{8B4C00D5-A135-46DE-BE86-68BDE3896C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191768" y="4488777"/>
              <a:ext cx="740876" cy="1674638"/>
            </a:xfrm>
            <a:custGeom>
              <a:avLst/>
              <a:gdLst>
                <a:gd name="T0" fmla="*/ 83 w 169"/>
                <a:gd name="T1" fmla="*/ 363 h 382"/>
                <a:gd name="T2" fmla="*/ 84 w 169"/>
                <a:gd name="T3" fmla="*/ 340 h 382"/>
                <a:gd name="T4" fmla="*/ 118 w 169"/>
                <a:gd name="T5" fmla="*/ 331 h 382"/>
                <a:gd name="T6" fmla="*/ 111 w 169"/>
                <a:gd name="T7" fmla="*/ 346 h 382"/>
                <a:gd name="T8" fmla="*/ 105 w 169"/>
                <a:gd name="T9" fmla="*/ 335 h 382"/>
                <a:gd name="T10" fmla="*/ 124 w 169"/>
                <a:gd name="T11" fmla="*/ 318 h 382"/>
                <a:gd name="T12" fmla="*/ 8 w 169"/>
                <a:gd name="T13" fmla="*/ 314 h 382"/>
                <a:gd name="T14" fmla="*/ 118 w 169"/>
                <a:gd name="T15" fmla="*/ 307 h 382"/>
                <a:gd name="T16" fmla="*/ 107 w 169"/>
                <a:gd name="T17" fmla="*/ 286 h 382"/>
                <a:gd name="T18" fmla="*/ 126 w 169"/>
                <a:gd name="T19" fmla="*/ 11 h 382"/>
                <a:gd name="T20" fmla="*/ 146 w 169"/>
                <a:gd name="T21" fmla="*/ 24 h 382"/>
                <a:gd name="T22" fmla="*/ 154 w 169"/>
                <a:gd name="T23" fmla="*/ 43 h 382"/>
                <a:gd name="T24" fmla="*/ 161 w 169"/>
                <a:gd name="T25" fmla="*/ 67 h 382"/>
                <a:gd name="T26" fmla="*/ 167 w 169"/>
                <a:gd name="T27" fmla="*/ 94 h 382"/>
                <a:gd name="T28" fmla="*/ 157 w 169"/>
                <a:gd name="T29" fmla="*/ 101 h 382"/>
                <a:gd name="T30" fmla="*/ 142 w 169"/>
                <a:gd name="T31" fmla="*/ 99 h 382"/>
                <a:gd name="T32" fmla="*/ 139 w 169"/>
                <a:gd name="T33" fmla="*/ 108 h 382"/>
                <a:gd name="T34" fmla="*/ 133 w 169"/>
                <a:gd name="T35" fmla="*/ 114 h 382"/>
                <a:gd name="T36" fmla="*/ 131 w 169"/>
                <a:gd name="T37" fmla="*/ 127 h 382"/>
                <a:gd name="T38" fmla="*/ 135 w 169"/>
                <a:gd name="T39" fmla="*/ 138 h 382"/>
                <a:gd name="T40" fmla="*/ 124 w 169"/>
                <a:gd name="T41" fmla="*/ 157 h 382"/>
                <a:gd name="T42" fmla="*/ 112 w 169"/>
                <a:gd name="T43" fmla="*/ 170 h 382"/>
                <a:gd name="T44" fmla="*/ 103 w 169"/>
                <a:gd name="T45" fmla="*/ 174 h 382"/>
                <a:gd name="T46" fmla="*/ 97 w 169"/>
                <a:gd name="T47" fmla="*/ 185 h 382"/>
                <a:gd name="T48" fmla="*/ 81 w 169"/>
                <a:gd name="T49" fmla="*/ 196 h 382"/>
                <a:gd name="T50" fmla="*/ 84 w 169"/>
                <a:gd name="T51" fmla="*/ 223 h 382"/>
                <a:gd name="T52" fmla="*/ 83 w 169"/>
                <a:gd name="T53" fmla="*/ 234 h 382"/>
                <a:gd name="T54" fmla="*/ 88 w 169"/>
                <a:gd name="T55" fmla="*/ 247 h 382"/>
                <a:gd name="T56" fmla="*/ 107 w 169"/>
                <a:gd name="T57" fmla="*/ 260 h 382"/>
                <a:gd name="T58" fmla="*/ 96 w 169"/>
                <a:gd name="T59" fmla="*/ 279 h 382"/>
                <a:gd name="T60" fmla="*/ 83 w 169"/>
                <a:gd name="T61" fmla="*/ 275 h 382"/>
                <a:gd name="T62" fmla="*/ 71 w 169"/>
                <a:gd name="T63" fmla="*/ 281 h 382"/>
                <a:gd name="T64" fmla="*/ 90 w 169"/>
                <a:gd name="T65" fmla="*/ 284 h 382"/>
                <a:gd name="T66" fmla="*/ 101 w 169"/>
                <a:gd name="T67" fmla="*/ 290 h 382"/>
                <a:gd name="T68" fmla="*/ 94 w 169"/>
                <a:gd name="T69" fmla="*/ 294 h 382"/>
                <a:gd name="T70" fmla="*/ 83 w 169"/>
                <a:gd name="T71" fmla="*/ 301 h 382"/>
                <a:gd name="T72" fmla="*/ 84 w 169"/>
                <a:gd name="T73" fmla="*/ 310 h 382"/>
                <a:gd name="T74" fmla="*/ 83 w 169"/>
                <a:gd name="T75" fmla="*/ 325 h 382"/>
                <a:gd name="T76" fmla="*/ 81 w 169"/>
                <a:gd name="T77" fmla="*/ 353 h 382"/>
                <a:gd name="T78" fmla="*/ 58 w 169"/>
                <a:gd name="T79" fmla="*/ 365 h 382"/>
                <a:gd name="T80" fmla="*/ 47 w 169"/>
                <a:gd name="T81" fmla="*/ 380 h 382"/>
                <a:gd name="T82" fmla="*/ 26 w 169"/>
                <a:gd name="T83" fmla="*/ 368 h 382"/>
                <a:gd name="T84" fmla="*/ 26 w 169"/>
                <a:gd name="T85" fmla="*/ 353 h 382"/>
                <a:gd name="T86" fmla="*/ 11 w 169"/>
                <a:gd name="T87" fmla="*/ 329 h 382"/>
                <a:gd name="T88" fmla="*/ 11 w 169"/>
                <a:gd name="T89" fmla="*/ 312 h 382"/>
                <a:gd name="T90" fmla="*/ 6 w 169"/>
                <a:gd name="T91" fmla="*/ 314 h 382"/>
                <a:gd name="T92" fmla="*/ 2 w 169"/>
                <a:gd name="T93" fmla="*/ 292 h 382"/>
                <a:gd name="T94" fmla="*/ 8 w 169"/>
                <a:gd name="T95" fmla="*/ 275 h 382"/>
                <a:gd name="T96" fmla="*/ 17 w 169"/>
                <a:gd name="T97" fmla="*/ 256 h 382"/>
                <a:gd name="T98" fmla="*/ 21 w 169"/>
                <a:gd name="T99" fmla="*/ 224 h 382"/>
                <a:gd name="T100" fmla="*/ 10 w 169"/>
                <a:gd name="T101" fmla="*/ 187 h 382"/>
                <a:gd name="T102" fmla="*/ 26 w 169"/>
                <a:gd name="T103" fmla="*/ 153 h 382"/>
                <a:gd name="T104" fmla="*/ 34 w 169"/>
                <a:gd name="T105" fmla="*/ 107 h 382"/>
                <a:gd name="T106" fmla="*/ 47 w 169"/>
                <a:gd name="T107" fmla="*/ 86 h 382"/>
                <a:gd name="T108" fmla="*/ 54 w 169"/>
                <a:gd name="T109" fmla="*/ 49 h 382"/>
                <a:gd name="T110" fmla="*/ 71 w 169"/>
                <a:gd name="T111" fmla="*/ 32 h 382"/>
                <a:gd name="T112" fmla="*/ 79 w 169"/>
                <a:gd name="T113" fmla="*/ 22 h 382"/>
                <a:gd name="T114" fmla="*/ 99 w 169"/>
                <a:gd name="T115" fmla="*/ 19 h 382"/>
                <a:gd name="T116" fmla="*/ 107 w 169"/>
                <a:gd name="T117" fmla="*/ 7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9" h="382">
                  <a:moveTo>
                    <a:pt x="88" y="337"/>
                  </a:moveTo>
                  <a:lnTo>
                    <a:pt x="90" y="339"/>
                  </a:lnTo>
                  <a:lnTo>
                    <a:pt x="88" y="344"/>
                  </a:lnTo>
                  <a:lnTo>
                    <a:pt x="86" y="350"/>
                  </a:lnTo>
                  <a:lnTo>
                    <a:pt x="86" y="355"/>
                  </a:lnTo>
                  <a:lnTo>
                    <a:pt x="84" y="361"/>
                  </a:lnTo>
                  <a:lnTo>
                    <a:pt x="83" y="363"/>
                  </a:lnTo>
                  <a:lnTo>
                    <a:pt x="83" y="363"/>
                  </a:lnTo>
                  <a:lnTo>
                    <a:pt x="83" y="359"/>
                  </a:lnTo>
                  <a:lnTo>
                    <a:pt x="81" y="357"/>
                  </a:lnTo>
                  <a:lnTo>
                    <a:pt x="83" y="348"/>
                  </a:lnTo>
                  <a:lnTo>
                    <a:pt x="84" y="346"/>
                  </a:lnTo>
                  <a:lnTo>
                    <a:pt x="86" y="342"/>
                  </a:lnTo>
                  <a:lnTo>
                    <a:pt x="84" y="340"/>
                  </a:lnTo>
                  <a:lnTo>
                    <a:pt x="88" y="337"/>
                  </a:lnTo>
                  <a:close/>
                  <a:moveTo>
                    <a:pt x="116" y="322"/>
                  </a:moveTo>
                  <a:lnTo>
                    <a:pt x="118" y="324"/>
                  </a:lnTo>
                  <a:lnTo>
                    <a:pt x="116" y="324"/>
                  </a:lnTo>
                  <a:lnTo>
                    <a:pt x="116" y="325"/>
                  </a:lnTo>
                  <a:lnTo>
                    <a:pt x="114" y="329"/>
                  </a:lnTo>
                  <a:lnTo>
                    <a:pt x="118" y="331"/>
                  </a:lnTo>
                  <a:lnTo>
                    <a:pt x="118" y="333"/>
                  </a:lnTo>
                  <a:lnTo>
                    <a:pt x="116" y="335"/>
                  </a:lnTo>
                  <a:lnTo>
                    <a:pt x="114" y="337"/>
                  </a:lnTo>
                  <a:lnTo>
                    <a:pt x="111" y="340"/>
                  </a:lnTo>
                  <a:lnTo>
                    <a:pt x="111" y="342"/>
                  </a:lnTo>
                  <a:lnTo>
                    <a:pt x="112" y="344"/>
                  </a:lnTo>
                  <a:lnTo>
                    <a:pt x="111" y="346"/>
                  </a:lnTo>
                  <a:lnTo>
                    <a:pt x="107" y="346"/>
                  </a:lnTo>
                  <a:lnTo>
                    <a:pt x="107" y="346"/>
                  </a:lnTo>
                  <a:lnTo>
                    <a:pt x="109" y="342"/>
                  </a:lnTo>
                  <a:lnTo>
                    <a:pt x="109" y="340"/>
                  </a:lnTo>
                  <a:lnTo>
                    <a:pt x="109" y="340"/>
                  </a:lnTo>
                  <a:lnTo>
                    <a:pt x="105" y="335"/>
                  </a:lnTo>
                  <a:lnTo>
                    <a:pt x="105" y="335"/>
                  </a:lnTo>
                  <a:lnTo>
                    <a:pt x="105" y="331"/>
                  </a:lnTo>
                  <a:lnTo>
                    <a:pt x="107" y="329"/>
                  </a:lnTo>
                  <a:lnTo>
                    <a:pt x="109" y="325"/>
                  </a:lnTo>
                  <a:lnTo>
                    <a:pt x="111" y="322"/>
                  </a:lnTo>
                  <a:lnTo>
                    <a:pt x="114" y="324"/>
                  </a:lnTo>
                  <a:lnTo>
                    <a:pt x="116" y="322"/>
                  </a:lnTo>
                  <a:close/>
                  <a:moveTo>
                    <a:pt x="124" y="318"/>
                  </a:moveTo>
                  <a:lnTo>
                    <a:pt x="124" y="320"/>
                  </a:lnTo>
                  <a:lnTo>
                    <a:pt x="122" y="320"/>
                  </a:lnTo>
                  <a:lnTo>
                    <a:pt x="120" y="322"/>
                  </a:lnTo>
                  <a:lnTo>
                    <a:pt x="118" y="320"/>
                  </a:lnTo>
                  <a:lnTo>
                    <a:pt x="120" y="318"/>
                  </a:lnTo>
                  <a:lnTo>
                    <a:pt x="124" y="318"/>
                  </a:lnTo>
                  <a:close/>
                  <a:moveTo>
                    <a:pt x="8" y="314"/>
                  </a:moveTo>
                  <a:lnTo>
                    <a:pt x="6" y="318"/>
                  </a:lnTo>
                  <a:lnTo>
                    <a:pt x="4" y="318"/>
                  </a:lnTo>
                  <a:lnTo>
                    <a:pt x="4" y="316"/>
                  </a:lnTo>
                  <a:lnTo>
                    <a:pt x="8" y="314"/>
                  </a:lnTo>
                  <a:close/>
                  <a:moveTo>
                    <a:pt x="118" y="305"/>
                  </a:moveTo>
                  <a:lnTo>
                    <a:pt x="120" y="305"/>
                  </a:lnTo>
                  <a:lnTo>
                    <a:pt x="118" y="307"/>
                  </a:lnTo>
                  <a:lnTo>
                    <a:pt x="118" y="305"/>
                  </a:lnTo>
                  <a:lnTo>
                    <a:pt x="118" y="305"/>
                  </a:lnTo>
                  <a:close/>
                  <a:moveTo>
                    <a:pt x="105" y="277"/>
                  </a:moveTo>
                  <a:lnTo>
                    <a:pt x="109" y="277"/>
                  </a:lnTo>
                  <a:lnTo>
                    <a:pt x="109" y="279"/>
                  </a:lnTo>
                  <a:lnTo>
                    <a:pt x="107" y="282"/>
                  </a:lnTo>
                  <a:lnTo>
                    <a:pt x="107" y="286"/>
                  </a:lnTo>
                  <a:lnTo>
                    <a:pt x="105" y="286"/>
                  </a:lnTo>
                  <a:lnTo>
                    <a:pt x="103" y="281"/>
                  </a:lnTo>
                  <a:lnTo>
                    <a:pt x="105" y="277"/>
                  </a:lnTo>
                  <a:close/>
                  <a:moveTo>
                    <a:pt x="112" y="0"/>
                  </a:moveTo>
                  <a:lnTo>
                    <a:pt x="114" y="2"/>
                  </a:lnTo>
                  <a:lnTo>
                    <a:pt x="118" y="6"/>
                  </a:lnTo>
                  <a:lnTo>
                    <a:pt x="126" y="11"/>
                  </a:lnTo>
                  <a:lnTo>
                    <a:pt x="129" y="15"/>
                  </a:lnTo>
                  <a:lnTo>
                    <a:pt x="137" y="15"/>
                  </a:lnTo>
                  <a:lnTo>
                    <a:pt x="139" y="17"/>
                  </a:lnTo>
                  <a:lnTo>
                    <a:pt x="140" y="17"/>
                  </a:lnTo>
                  <a:lnTo>
                    <a:pt x="144" y="22"/>
                  </a:lnTo>
                  <a:lnTo>
                    <a:pt x="146" y="24"/>
                  </a:lnTo>
                  <a:lnTo>
                    <a:pt x="146" y="24"/>
                  </a:lnTo>
                  <a:lnTo>
                    <a:pt x="148" y="24"/>
                  </a:lnTo>
                  <a:lnTo>
                    <a:pt x="152" y="28"/>
                  </a:lnTo>
                  <a:lnTo>
                    <a:pt x="154" y="28"/>
                  </a:lnTo>
                  <a:lnTo>
                    <a:pt x="155" y="32"/>
                  </a:lnTo>
                  <a:lnTo>
                    <a:pt x="154" y="34"/>
                  </a:lnTo>
                  <a:lnTo>
                    <a:pt x="154" y="39"/>
                  </a:lnTo>
                  <a:lnTo>
                    <a:pt x="154" y="43"/>
                  </a:lnTo>
                  <a:lnTo>
                    <a:pt x="154" y="47"/>
                  </a:lnTo>
                  <a:lnTo>
                    <a:pt x="157" y="47"/>
                  </a:lnTo>
                  <a:lnTo>
                    <a:pt x="159" y="51"/>
                  </a:lnTo>
                  <a:lnTo>
                    <a:pt x="157" y="52"/>
                  </a:lnTo>
                  <a:lnTo>
                    <a:pt x="157" y="58"/>
                  </a:lnTo>
                  <a:lnTo>
                    <a:pt x="159" y="60"/>
                  </a:lnTo>
                  <a:lnTo>
                    <a:pt x="161" y="67"/>
                  </a:lnTo>
                  <a:lnTo>
                    <a:pt x="159" y="69"/>
                  </a:lnTo>
                  <a:lnTo>
                    <a:pt x="161" y="73"/>
                  </a:lnTo>
                  <a:lnTo>
                    <a:pt x="161" y="79"/>
                  </a:lnTo>
                  <a:lnTo>
                    <a:pt x="159" y="80"/>
                  </a:lnTo>
                  <a:lnTo>
                    <a:pt x="161" y="86"/>
                  </a:lnTo>
                  <a:lnTo>
                    <a:pt x="165" y="88"/>
                  </a:lnTo>
                  <a:lnTo>
                    <a:pt x="167" y="94"/>
                  </a:lnTo>
                  <a:lnTo>
                    <a:pt x="169" y="95"/>
                  </a:lnTo>
                  <a:lnTo>
                    <a:pt x="169" y="99"/>
                  </a:lnTo>
                  <a:lnTo>
                    <a:pt x="169" y="99"/>
                  </a:lnTo>
                  <a:lnTo>
                    <a:pt x="167" y="101"/>
                  </a:lnTo>
                  <a:lnTo>
                    <a:pt x="163" y="101"/>
                  </a:lnTo>
                  <a:lnTo>
                    <a:pt x="161" y="97"/>
                  </a:lnTo>
                  <a:lnTo>
                    <a:pt x="157" y="101"/>
                  </a:lnTo>
                  <a:lnTo>
                    <a:pt x="155" y="99"/>
                  </a:lnTo>
                  <a:lnTo>
                    <a:pt x="154" y="101"/>
                  </a:lnTo>
                  <a:lnTo>
                    <a:pt x="150" y="101"/>
                  </a:lnTo>
                  <a:lnTo>
                    <a:pt x="150" y="97"/>
                  </a:lnTo>
                  <a:lnTo>
                    <a:pt x="146" y="101"/>
                  </a:lnTo>
                  <a:lnTo>
                    <a:pt x="144" y="97"/>
                  </a:lnTo>
                  <a:lnTo>
                    <a:pt x="142" y="99"/>
                  </a:lnTo>
                  <a:lnTo>
                    <a:pt x="142" y="103"/>
                  </a:lnTo>
                  <a:lnTo>
                    <a:pt x="142" y="105"/>
                  </a:lnTo>
                  <a:lnTo>
                    <a:pt x="139" y="105"/>
                  </a:lnTo>
                  <a:lnTo>
                    <a:pt x="137" y="103"/>
                  </a:lnTo>
                  <a:lnTo>
                    <a:pt x="135" y="103"/>
                  </a:lnTo>
                  <a:lnTo>
                    <a:pt x="137" y="107"/>
                  </a:lnTo>
                  <a:lnTo>
                    <a:pt x="139" y="108"/>
                  </a:lnTo>
                  <a:lnTo>
                    <a:pt x="137" y="110"/>
                  </a:lnTo>
                  <a:lnTo>
                    <a:pt x="133" y="110"/>
                  </a:lnTo>
                  <a:lnTo>
                    <a:pt x="131" y="112"/>
                  </a:lnTo>
                  <a:lnTo>
                    <a:pt x="135" y="114"/>
                  </a:lnTo>
                  <a:lnTo>
                    <a:pt x="135" y="116"/>
                  </a:lnTo>
                  <a:lnTo>
                    <a:pt x="133" y="116"/>
                  </a:lnTo>
                  <a:lnTo>
                    <a:pt x="133" y="114"/>
                  </a:lnTo>
                  <a:lnTo>
                    <a:pt x="129" y="114"/>
                  </a:lnTo>
                  <a:lnTo>
                    <a:pt x="129" y="114"/>
                  </a:lnTo>
                  <a:lnTo>
                    <a:pt x="131" y="118"/>
                  </a:lnTo>
                  <a:lnTo>
                    <a:pt x="133" y="118"/>
                  </a:lnTo>
                  <a:lnTo>
                    <a:pt x="135" y="120"/>
                  </a:lnTo>
                  <a:lnTo>
                    <a:pt x="133" y="122"/>
                  </a:lnTo>
                  <a:lnTo>
                    <a:pt x="131" y="127"/>
                  </a:lnTo>
                  <a:lnTo>
                    <a:pt x="131" y="129"/>
                  </a:lnTo>
                  <a:lnTo>
                    <a:pt x="127" y="131"/>
                  </a:lnTo>
                  <a:lnTo>
                    <a:pt x="131" y="133"/>
                  </a:lnTo>
                  <a:lnTo>
                    <a:pt x="133" y="133"/>
                  </a:lnTo>
                  <a:lnTo>
                    <a:pt x="135" y="137"/>
                  </a:lnTo>
                  <a:lnTo>
                    <a:pt x="133" y="137"/>
                  </a:lnTo>
                  <a:lnTo>
                    <a:pt x="135" y="138"/>
                  </a:lnTo>
                  <a:lnTo>
                    <a:pt x="137" y="138"/>
                  </a:lnTo>
                  <a:lnTo>
                    <a:pt x="133" y="144"/>
                  </a:lnTo>
                  <a:lnTo>
                    <a:pt x="131" y="144"/>
                  </a:lnTo>
                  <a:lnTo>
                    <a:pt x="129" y="146"/>
                  </a:lnTo>
                  <a:lnTo>
                    <a:pt x="129" y="151"/>
                  </a:lnTo>
                  <a:lnTo>
                    <a:pt x="126" y="157"/>
                  </a:lnTo>
                  <a:lnTo>
                    <a:pt x="124" y="157"/>
                  </a:lnTo>
                  <a:lnTo>
                    <a:pt x="120" y="161"/>
                  </a:lnTo>
                  <a:lnTo>
                    <a:pt x="120" y="159"/>
                  </a:lnTo>
                  <a:lnTo>
                    <a:pt x="118" y="161"/>
                  </a:lnTo>
                  <a:lnTo>
                    <a:pt x="120" y="165"/>
                  </a:lnTo>
                  <a:lnTo>
                    <a:pt x="116" y="166"/>
                  </a:lnTo>
                  <a:lnTo>
                    <a:pt x="114" y="170"/>
                  </a:lnTo>
                  <a:lnTo>
                    <a:pt x="112" y="170"/>
                  </a:lnTo>
                  <a:lnTo>
                    <a:pt x="112" y="168"/>
                  </a:lnTo>
                  <a:lnTo>
                    <a:pt x="109" y="168"/>
                  </a:lnTo>
                  <a:lnTo>
                    <a:pt x="107" y="170"/>
                  </a:lnTo>
                  <a:lnTo>
                    <a:pt x="107" y="176"/>
                  </a:lnTo>
                  <a:lnTo>
                    <a:pt x="105" y="178"/>
                  </a:lnTo>
                  <a:lnTo>
                    <a:pt x="103" y="174"/>
                  </a:lnTo>
                  <a:lnTo>
                    <a:pt x="103" y="174"/>
                  </a:lnTo>
                  <a:lnTo>
                    <a:pt x="101" y="178"/>
                  </a:lnTo>
                  <a:lnTo>
                    <a:pt x="99" y="180"/>
                  </a:lnTo>
                  <a:lnTo>
                    <a:pt x="99" y="178"/>
                  </a:lnTo>
                  <a:lnTo>
                    <a:pt x="96" y="180"/>
                  </a:lnTo>
                  <a:lnTo>
                    <a:pt x="96" y="181"/>
                  </a:lnTo>
                  <a:lnTo>
                    <a:pt x="97" y="183"/>
                  </a:lnTo>
                  <a:lnTo>
                    <a:pt x="97" y="185"/>
                  </a:lnTo>
                  <a:lnTo>
                    <a:pt x="92" y="189"/>
                  </a:lnTo>
                  <a:lnTo>
                    <a:pt x="90" y="187"/>
                  </a:lnTo>
                  <a:lnTo>
                    <a:pt x="88" y="189"/>
                  </a:lnTo>
                  <a:lnTo>
                    <a:pt x="90" y="193"/>
                  </a:lnTo>
                  <a:lnTo>
                    <a:pt x="88" y="196"/>
                  </a:lnTo>
                  <a:lnTo>
                    <a:pt x="83" y="198"/>
                  </a:lnTo>
                  <a:lnTo>
                    <a:pt x="81" y="196"/>
                  </a:lnTo>
                  <a:lnTo>
                    <a:pt x="84" y="202"/>
                  </a:lnTo>
                  <a:lnTo>
                    <a:pt x="84" y="206"/>
                  </a:lnTo>
                  <a:lnTo>
                    <a:pt x="83" y="208"/>
                  </a:lnTo>
                  <a:lnTo>
                    <a:pt x="84" y="211"/>
                  </a:lnTo>
                  <a:lnTo>
                    <a:pt x="83" y="215"/>
                  </a:lnTo>
                  <a:lnTo>
                    <a:pt x="86" y="219"/>
                  </a:lnTo>
                  <a:lnTo>
                    <a:pt x="84" y="223"/>
                  </a:lnTo>
                  <a:lnTo>
                    <a:pt x="83" y="219"/>
                  </a:lnTo>
                  <a:lnTo>
                    <a:pt x="83" y="221"/>
                  </a:lnTo>
                  <a:lnTo>
                    <a:pt x="83" y="226"/>
                  </a:lnTo>
                  <a:lnTo>
                    <a:pt x="81" y="228"/>
                  </a:lnTo>
                  <a:lnTo>
                    <a:pt x="83" y="230"/>
                  </a:lnTo>
                  <a:lnTo>
                    <a:pt x="83" y="232"/>
                  </a:lnTo>
                  <a:lnTo>
                    <a:pt x="83" y="234"/>
                  </a:lnTo>
                  <a:lnTo>
                    <a:pt x="84" y="238"/>
                  </a:lnTo>
                  <a:lnTo>
                    <a:pt x="81" y="239"/>
                  </a:lnTo>
                  <a:lnTo>
                    <a:pt x="83" y="241"/>
                  </a:lnTo>
                  <a:lnTo>
                    <a:pt x="84" y="245"/>
                  </a:lnTo>
                  <a:lnTo>
                    <a:pt x="86" y="245"/>
                  </a:lnTo>
                  <a:lnTo>
                    <a:pt x="86" y="249"/>
                  </a:lnTo>
                  <a:lnTo>
                    <a:pt x="88" y="247"/>
                  </a:lnTo>
                  <a:lnTo>
                    <a:pt x="90" y="251"/>
                  </a:lnTo>
                  <a:lnTo>
                    <a:pt x="94" y="247"/>
                  </a:lnTo>
                  <a:lnTo>
                    <a:pt x="96" y="249"/>
                  </a:lnTo>
                  <a:lnTo>
                    <a:pt x="97" y="251"/>
                  </a:lnTo>
                  <a:lnTo>
                    <a:pt x="103" y="256"/>
                  </a:lnTo>
                  <a:lnTo>
                    <a:pt x="101" y="258"/>
                  </a:lnTo>
                  <a:lnTo>
                    <a:pt x="107" y="260"/>
                  </a:lnTo>
                  <a:lnTo>
                    <a:pt x="107" y="264"/>
                  </a:lnTo>
                  <a:lnTo>
                    <a:pt x="111" y="266"/>
                  </a:lnTo>
                  <a:lnTo>
                    <a:pt x="109" y="271"/>
                  </a:lnTo>
                  <a:lnTo>
                    <a:pt x="103" y="277"/>
                  </a:lnTo>
                  <a:lnTo>
                    <a:pt x="103" y="281"/>
                  </a:lnTo>
                  <a:lnTo>
                    <a:pt x="97" y="281"/>
                  </a:lnTo>
                  <a:lnTo>
                    <a:pt x="96" y="279"/>
                  </a:lnTo>
                  <a:lnTo>
                    <a:pt x="96" y="277"/>
                  </a:lnTo>
                  <a:lnTo>
                    <a:pt x="92" y="275"/>
                  </a:lnTo>
                  <a:lnTo>
                    <a:pt x="90" y="275"/>
                  </a:lnTo>
                  <a:lnTo>
                    <a:pt x="90" y="277"/>
                  </a:lnTo>
                  <a:lnTo>
                    <a:pt x="88" y="277"/>
                  </a:lnTo>
                  <a:lnTo>
                    <a:pt x="86" y="275"/>
                  </a:lnTo>
                  <a:lnTo>
                    <a:pt x="83" y="275"/>
                  </a:lnTo>
                  <a:lnTo>
                    <a:pt x="83" y="277"/>
                  </a:lnTo>
                  <a:lnTo>
                    <a:pt x="79" y="277"/>
                  </a:lnTo>
                  <a:lnTo>
                    <a:pt x="79" y="275"/>
                  </a:lnTo>
                  <a:lnTo>
                    <a:pt x="75" y="279"/>
                  </a:lnTo>
                  <a:lnTo>
                    <a:pt x="73" y="277"/>
                  </a:lnTo>
                  <a:lnTo>
                    <a:pt x="71" y="279"/>
                  </a:lnTo>
                  <a:lnTo>
                    <a:pt x="71" y="281"/>
                  </a:lnTo>
                  <a:lnTo>
                    <a:pt x="75" y="281"/>
                  </a:lnTo>
                  <a:lnTo>
                    <a:pt x="77" y="281"/>
                  </a:lnTo>
                  <a:lnTo>
                    <a:pt x="77" y="279"/>
                  </a:lnTo>
                  <a:lnTo>
                    <a:pt x="83" y="279"/>
                  </a:lnTo>
                  <a:lnTo>
                    <a:pt x="84" y="281"/>
                  </a:lnTo>
                  <a:lnTo>
                    <a:pt x="88" y="282"/>
                  </a:lnTo>
                  <a:lnTo>
                    <a:pt x="90" y="284"/>
                  </a:lnTo>
                  <a:lnTo>
                    <a:pt x="92" y="282"/>
                  </a:lnTo>
                  <a:lnTo>
                    <a:pt x="94" y="284"/>
                  </a:lnTo>
                  <a:lnTo>
                    <a:pt x="97" y="282"/>
                  </a:lnTo>
                  <a:lnTo>
                    <a:pt x="101" y="282"/>
                  </a:lnTo>
                  <a:lnTo>
                    <a:pt x="103" y="284"/>
                  </a:lnTo>
                  <a:lnTo>
                    <a:pt x="103" y="288"/>
                  </a:lnTo>
                  <a:lnTo>
                    <a:pt x="101" y="290"/>
                  </a:lnTo>
                  <a:lnTo>
                    <a:pt x="99" y="290"/>
                  </a:lnTo>
                  <a:lnTo>
                    <a:pt x="96" y="294"/>
                  </a:lnTo>
                  <a:lnTo>
                    <a:pt x="94" y="294"/>
                  </a:lnTo>
                  <a:lnTo>
                    <a:pt x="96" y="292"/>
                  </a:lnTo>
                  <a:lnTo>
                    <a:pt x="94" y="290"/>
                  </a:lnTo>
                  <a:lnTo>
                    <a:pt x="92" y="292"/>
                  </a:lnTo>
                  <a:lnTo>
                    <a:pt x="94" y="294"/>
                  </a:lnTo>
                  <a:lnTo>
                    <a:pt x="90" y="294"/>
                  </a:lnTo>
                  <a:lnTo>
                    <a:pt x="88" y="297"/>
                  </a:lnTo>
                  <a:lnTo>
                    <a:pt x="88" y="299"/>
                  </a:lnTo>
                  <a:lnTo>
                    <a:pt x="84" y="297"/>
                  </a:lnTo>
                  <a:lnTo>
                    <a:pt x="86" y="299"/>
                  </a:lnTo>
                  <a:lnTo>
                    <a:pt x="83" y="301"/>
                  </a:lnTo>
                  <a:lnTo>
                    <a:pt x="83" y="301"/>
                  </a:lnTo>
                  <a:lnTo>
                    <a:pt x="81" y="301"/>
                  </a:lnTo>
                  <a:lnTo>
                    <a:pt x="79" y="303"/>
                  </a:lnTo>
                  <a:lnTo>
                    <a:pt x="83" y="303"/>
                  </a:lnTo>
                  <a:lnTo>
                    <a:pt x="86" y="307"/>
                  </a:lnTo>
                  <a:lnTo>
                    <a:pt x="79" y="307"/>
                  </a:lnTo>
                  <a:lnTo>
                    <a:pt x="84" y="309"/>
                  </a:lnTo>
                  <a:lnTo>
                    <a:pt x="84" y="310"/>
                  </a:lnTo>
                  <a:lnTo>
                    <a:pt x="83" y="316"/>
                  </a:lnTo>
                  <a:lnTo>
                    <a:pt x="86" y="318"/>
                  </a:lnTo>
                  <a:lnTo>
                    <a:pt x="83" y="320"/>
                  </a:lnTo>
                  <a:lnTo>
                    <a:pt x="79" y="318"/>
                  </a:lnTo>
                  <a:lnTo>
                    <a:pt x="81" y="322"/>
                  </a:lnTo>
                  <a:lnTo>
                    <a:pt x="79" y="324"/>
                  </a:lnTo>
                  <a:lnTo>
                    <a:pt x="83" y="325"/>
                  </a:lnTo>
                  <a:lnTo>
                    <a:pt x="79" y="329"/>
                  </a:lnTo>
                  <a:lnTo>
                    <a:pt x="83" y="333"/>
                  </a:lnTo>
                  <a:lnTo>
                    <a:pt x="79" y="335"/>
                  </a:lnTo>
                  <a:lnTo>
                    <a:pt x="79" y="339"/>
                  </a:lnTo>
                  <a:lnTo>
                    <a:pt x="83" y="342"/>
                  </a:lnTo>
                  <a:lnTo>
                    <a:pt x="81" y="344"/>
                  </a:lnTo>
                  <a:lnTo>
                    <a:pt x="81" y="353"/>
                  </a:lnTo>
                  <a:lnTo>
                    <a:pt x="77" y="355"/>
                  </a:lnTo>
                  <a:lnTo>
                    <a:pt x="77" y="363"/>
                  </a:lnTo>
                  <a:lnTo>
                    <a:pt x="73" y="367"/>
                  </a:lnTo>
                  <a:lnTo>
                    <a:pt x="71" y="365"/>
                  </a:lnTo>
                  <a:lnTo>
                    <a:pt x="68" y="363"/>
                  </a:lnTo>
                  <a:lnTo>
                    <a:pt x="64" y="365"/>
                  </a:lnTo>
                  <a:lnTo>
                    <a:pt x="58" y="365"/>
                  </a:lnTo>
                  <a:lnTo>
                    <a:pt x="56" y="361"/>
                  </a:lnTo>
                  <a:lnTo>
                    <a:pt x="56" y="367"/>
                  </a:lnTo>
                  <a:lnTo>
                    <a:pt x="51" y="368"/>
                  </a:lnTo>
                  <a:lnTo>
                    <a:pt x="49" y="372"/>
                  </a:lnTo>
                  <a:lnTo>
                    <a:pt x="51" y="374"/>
                  </a:lnTo>
                  <a:lnTo>
                    <a:pt x="51" y="378"/>
                  </a:lnTo>
                  <a:lnTo>
                    <a:pt x="47" y="380"/>
                  </a:lnTo>
                  <a:lnTo>
                    <a:pt x="43" y="380"/>
                  </a:lnTo>
                  <a:lnTo>
                    <a:pt x="34" y="382"/>
                  </a:lnTo>
                  <a:lnTo>
                    <a:pt x="30" y="382"/>
                  </a:lnTo>
                  <a:lnTo>
                    <a:pt x="28" y="380"/>
                  </a:lnTo>
                  <a:lnTo>
                    <a:pt x="30" y="376"/>
                  </a:lnTo>
                  <a:lnTo>
                    <a:pt x="30" y="368"/>
                  </a:lnTo>
                  <a:lnTo>
                    <a:pt x="26" y="368"/>
                  </a:lnTo>
                  <a:lnTo>
                    <a:pt x="25" y="365"/>
                  </a:lnTo>
                  <a:lnTo>
                    <a:pt x="23" y="363"/>
                  </a:lnTo>
                  <a:lnTo>
                    <a:pt x="25" y="361"/>
                  </a:lnTo>
                  <a:lnTo>
                    <a:pt x="28" y="361"/>
                  </a:lnTo>
                  <a:lnTo>
                    <a:pt x="30" y="355"/>
                  </a:lnTo>
                  <a:lnTo>
                    <a:pt x="30" y="352"/>
                  </a:lnTo>
                  <a:lnTo>
                    <a:pt x="26" y="353"/>
                  </a:lnTo>
                  <a:lnTo>
                    <a:pt x="23" y="352"/>
                  </a:lnTo>
                  <a:lnTo>
                    <a:pt x="21" y="348"/>
                  </a:lnTo>
                  <a:lnTo>
                    <a:pt x="19" y="346"/>
                  </a:lnTo>
                  <a:lnTo>
                    <a:pt x="17" y="342"/>
                  </a:lnTo>
                  <a:lnTo>
                    <a:pt x="15" y="335"/>
                  </a:lnTo>
                  <a:lnTo>
                    <a:pt x="13" y="335"/>
                  </a:lnTo>
                  <a:lnTo>
                    <a:pt x="11" y="329"/>
                  </a:lnTo>
                  <a:lnTo>
                    <a:pt x="8" y="329"/>
                  </a:lnTo>
                  <a:lnTo>
                    <a:pt x="6" y="325"/>
                  </a:lnTo>
                  <a:lnTo>
                    <a:pt x="8" y="325"/>
                  </a:lnTo>
                  <a:lnTo>
                    <a:pt x="10" y="322"/>
                  </a:lnTo>
                  <a:lnTo>
                    <a:pt x="8" y="318"/>
                  </a:lnTo>
                  <a:lnTo>
                    <a:pt x="8" y="316"/>
                  </a:lnTo>
                  <a:lnTo>
                    <a:pt x="11" y="312"/>
                  </a:lnTo>
                  <a:lnTo>
                    <a:pt x="11" y="310"/>
                  </a:lnTo>
                  <a:lnTo>
                    <a:pt x="8" y="309"/>
                  </a:lnTo>
                  <a:lnTo>
                    <a:pt x="10" y="307"/>
                  </a:lnTo>
                  <a:lnTo>
                    <a:pt x="8" y="307"/>
                  </a:lnTo>
                  <a:lnTo>
                    <a:pt x="6" y="310"/>
                  </a:lnTo>
                  <a:lnTo>
                    <a:pt x="10" y="312"/>
                  </a:lnTo>
                  <a:lnTo>
                    <a:pt x="6" y="314"/>
                  </a:lnTo>
                  <a:lnTo>
                    <a:pt x="6" y="310"/>
                  </a:lnTo>
                  <a:lnTo>
                    <a:pt x="4" y="309"/>
                  </a:lnTo>
                  <a:lnTo>
                    <a:pt x="2" y="309"/>
                  </a:lnTo>
                  <a:lnTo>
                    <a:pt x="2" y="303"/>
                  </a:lnTo>
                  <a:lnTo>
                    <a:pt x="0" y="301"/>
                  </a:lnTo>
                  <a:lnTo>
                    <a:pt x="0" y="294"/>
                  </a:lnTo>
                  <a:lnTo>
                    <a:pt x="2" y="292"/>
                  </a:lnTo>
                  <a:lnTo>
                    <a:pt x="2" y="292"/>
                  </a:lnTo>
                  <a:lnTo>
                    <a:pt x="6" y="294"/>
                  </a:lnTo>
                  <a:lnTo>
                    <a:pt x="8" y="295"/>
                  </a:lnTo>
                  <a:lnTo>
                    <a:pt x="10" y="294"/>
                  </a:lnTo>
                  <a:lnTo>
                    <a:pt x="8" y="282"/>
                  </a:lnTo>
                  <a:lnTo>
                    <a:pt x="6" y="279"/>
                  </a:lnTo>
                  <a:lnTo>
                    <a:pt x="8" y="275"/>
                  </a:lnTo>
                  <a:lnTo>
                    <a:pt x="10" y="273"/>
                  </a:lnTo>
                  <a:lnTo>
                    <a:pt x="8" y="271"/>
                  </a:lnTo>
                  <a:lnTo>
                    <a:pt x="10" y="267"/>
                  </a:lnTo>
                  <a:lnTo>
                    <a:pt x="13" y="267"/>
                  </a:lnTo>
                  <a:lnTo>
                    <a:pt x="15" y="266"/>
                  </a:lnTo>
                  <a:lnTo>
                    <a:pt x="15" y="262"/>
                  </a:lnTo>
                  <a:lnTo>
                    <a:pt x="17" y="256"/>
                  </a:lnTo>
                  <a:lnTo>
                    <a:pt x="15" y="252"/>
                  </a:lnTo>
                  <a:lnTo>
                    <a:pt x="13" y="245"/>
                  </a:lnTo>
                  <a:lnTo>
                    <a:pt x="11" y="239"/>
                  </a:lnTo>
                  <a:lnTo>
                    <a:pt x="11" y="236"/>
                  </a:lnTo>
                  <a:lnTo>
                    <a:pt x="19" y="234"/>
                  </a:lnTo>
                  <a:lnTo>
                    <a:pt x="19" y="228"/>
                  </a:lnTo>
                  <a:lnTo>
                    <a:pt x="21" y="224"/>
                  </a:lnTo>
                  <a:lnTo>
                    <a:pt x="15" y="219"/>
                  </a:lnTo>
                  <a:lnTo>
                    <a:pt x="10" y="215"/>
                  </a:lnTo>
                  <a:lnTo>
                    <a:pt x="10" y="209"/>
                  </a:lnTo>
                  <a:lnTo>
                    <a:pt x="10" y="204"/>
                  </a:lnTo>
                  <a:lnTo>
                    <a:pt x="10" y="196"/>
                  </a:lnTo>
                  <a:lnTo>
                    <a:pt x="8" y="191"/>
                  </a:lnTo>
                  <a:lnTo>
                    <a:pt x="10" y="187"/>
                  </a:lnTo>
                  <a:lnTo>
                    <a:pt x="8" y="178"/>
                  </a:lnTo>
                  <a:lnTo>
                    <a:pt x="6" y="168"/>
                  </a:lnTo>
                  <a:lnTo>
                    <a:pt x="8" y="161"/>
                  </a:lnTo>
                  <a:lnTo>
                    <a:pt x="11" y="155"/>
                  </a:lnTo>
                  <a:lnTo>
                    <a:pt x="15" y="151"/>
                  </a:lnTo>
                  <a:lnTo>
                    <a:pt x="21" y="153"/>
                  </a:lnTo>
                  <a:lnTo>
                    <a:pt x="26" y="153"/>
                  </a:lnTo>
                  <a:lnTo>
                    <a:pt x="28" y="150"/>
                  </a:lnTo>
                  <a:lnTo>
                    <a:pt x="28" y="144"/>
                  </a:lnTo>
                  <a:lnTo>
                    <a:pt x="26" y="140"/>
                  </a:lnTo>
                  <a:lnTo>
                    <a:pt x="26" y="137"/>
                  </a:lnTo>
                  <a:lnTo>
                    <a:pt x="32" y="123"/>
                  </a:lnTo>
                  <a:lnTo>
                    <a:pt x="32" y="114"/>
                  </a:lnTo>
                  <a:lnTo>
                    <a:pt x="34" y="107"/>
                  </a:lnTo>
                  <a:lnTo>
                    <a:pt x="36" y="103"/>
                  </a:lnTo>
                  <a:lnTo>
                    <a:pt x="36" y="97"/>
                  </a:lnTo>
                  <a:lnTo>
                    <a:pt x="34" y="95"/>
                  </a:lnTo>
                  <a:lnTo>
                    <a:pt x="34" y="92"/>
                  </a:lnTo>
                  <a:lnTo>
                    <a:pt x="40" y="88"/>
                  </a:lnTo>
                  <a:lnTo>
                    <a:pt x="45" y="88"/>
                  </a:lnTo>
                  <a:lnTo>
                    <a:pt x="47" y="86"/>
                  </a:lnTo>
                  <a:lnTo>
                    <a:pt x="47" y="82"/>
                  </a:lnTo>
                  <a:lnTo>
                    <a:pt x="53" y="73"/>
                  </a:lnTo>
                  <a:lnTo>
                    <a:pt x="56" y="67"/>
                  </a:lnTo>
                  <a:lnTo>
                    <a:pt x="58" y="64"/>
                  </a:lnTo>
                  <a:lnTo>
                    <a:pt x="56" y="58"/>
                  </a:lnTo>
                  <a:lnTo>
                    <a:pt x="54" y="56"/>
                  </a:lnTo>
                  <a:lnTo>
                    <a:pt x="54" y="49"/>
                  </a:lnTo>
                  <a:lnTo>
                    <a:pt x="56" y="47"/>
                  </a:lnTo>
                  <a:lnTo>
                    <a:pt x="58" y="45"/>
                  </a:lnTo>
                  <a:lnTo>
                    <a:pt x="60" y="39"/>
                  </a:lnTo>
                  <a:lnTo>
                    <a:pt x="62" y="39"/>
                  </a:lnTo>
                  <a:lnTo>
                    <a:pt x="66" y="34"/>
                  </a:lnTo>
                  <a:lnTo>
                    <a:pt x="68" y="30"/>
                  </a:lnTo>
                  <a:lnTo>
                    <a:pt x="71" y="32"/>
                  </a:lnTo>
                  <a:lnTo>
                    <a:pt x="73" y="34"/>
                  </a:lnTo>
                  <a:lnTo>
                    <a:pt x="77" y="34"/>
                  </a:lnTo>
                  <a:lnTo>
                    <a:pt x="79" y="32"/>
                  </a:lnTo>
                  <a:lnTo>
                    <a:pt x="77" y="28"/>
                  </a:lnTo>
                  <a:lnTo>
                    <a:pt x="79" y="26"/>
                  </a:lnTo>
                  <a:lnTo>
                    <a:pt x="79" y="24"/>
                  </a:lnTo>
                  <a:lnTo>
                    <a:pt x="79" y="22"/>
                  </a:lnTo>
                  <a:lnTo>
                    <a:pt x="77" y="19"/>
                  </a:lnTo>
                  <a:lnTo>
                    <a:pt x="79" y="17"/>
                  </a:lnTo>
                  <a:lnTo>
                    <a:pt x="83" y="17"/>
                  </a:lnTo>
                  <a:lnTo>
                    <a:pt x="86" y="15"/>
                  </a:lnTo>
                  <a:lnTo>
                    <a:pt x="92" y="17"/>
                  </a:lnTo>
                  <a:lnTo>
                    <a:pt x="96" y="19"/>
                  </a:lnTo>
                  <a:lnTo>
                    <a:pt x="99" y="19"/>
                  </a:lnTo>
                  <a:lnTo>
                    <a:pt x="101" y="21"/>
                  </a:lnTo>
                  <a:lnTo>
                    <a:pt x="103" y="21"/>
                  </a:lnTo>
                  <a:lnTo>
                    <a:pt x="105" y="21"/>
                  </a:lnTo>
                  <a:lnTo>
                    <a:pt x="105" y="17"/>
                  </a:lnTo>
                  <a:lnTo>
                    <a:pt x="103" y="15"/>
                  </a:lnTo>
                  <a:lnTo>
                    <a:pt x="103" y="9"/>
                  </a:lnTo>
                  <a:lnTo>
                    <a:pt x="107" y="7"/>
                  </a:lnTo>
                  <a:lnTo>
                    <a:pt x="105" y="4"/>
                  </a:lnTo>
                  <a:lnTo>
                    <a:pt x="103" y="4"/>
                  </a:lnTo>
                  <a:lnTo>
                    <a:pt x="103" y="0"/>
                  </a:lnTo>
                  <a:lnTo>
                    <a:pt x="107" y="0"/>
                  </a:lnTo>
                  <a:lnTo>
                    <a:pt x="111" y="0"/>
                  </a:lnTo>
                  <a:lnTo>
                    <a:pt x="11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73">
              <a:extLst>
                <a:ext uri="{FF2B5EF4-FFF2-40B4-BE49-F238E27FC236}">
                  <a16:creationId xmlns:a16="http://schemas.microsoft.com/office/drawing/2014/main" id="{902438E4-A9A5-465F-8C9F-2090EE603B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82760" y="4326574"/>
              <a:ext cx="740876" cy="1332696"/>
            </a:xfrm>
            <a:custGeom>
              <a:avLst/>
              <a:gdLst>
                <a:gd name="T0" fmla="*/ 57 w 169"/>
                <a:gd name="T1" fmla="*/ 297 h 304"/>
                <a:gd name="T2" fmla="*/ 53 w 169"/>
                <a:gd name="T3" fmla="*/ 293 h 304"/>
                <a:gd name="T4" fmla="*/ 51 w 169"/>
                <a:gd name="T5" fmla="*/ 289 h 304"/>
                <a:gd name="T6" fmla="*/ 15 w 169"/>
                <a:gd name="T7" fmla="*/ 295 h 304"/>
                <a:gd name="T8" fmla="*/ 10 w 169"/>
                <a:gd name="T9" fmla="*/ 293 h 304"/>
                <a:gd name="T10" fmla="*/ 10 w 169"/>
                <a:gd name="T11" fmla="*/ 286 h 304"/>
                <a:gd name="T12" fmla="*/ 30 w 169"/>
                <a:gd name="T13" fmla="*/ 286 h 304"/>
                <a:gd name="T14" fmla="*/ 38 w 169"/>
                <a:gd name="T15" fmla="*/ 284 h 304"/>
                <a:gd name="T16" fmla="*/ 21 w 169"/>
                <a:gd name="T17" fmla="*/ 211 h 304"/>
                <a:gd name="T18" fmla="*/ 23 w 169"/>
                <a:gd name="T19" fmla="*/ 203 h 304"/>
                <a:gd name="T20" fmla="*/ 70 w 169"/>
                <a:gd name="T21" fmla="*/ 159 h 304"/>
                <a:gd name="T22" fmla="*/ 98 w 169"/>
                <a:gd name="T23" fmla="*/ 7 h 304"/>
                <a:gd name="T24" fmla="*/ 113 w 169"/>
                <a:gd name="T25" fmla="*/ 20 h 304"/>
                <a:gd name="T26" fmla="*/ 105 w 169"/>
                <a:gd name="T27" fmla="*/ 43 h 304"/>
                <a:gd name="T28" fmla="*/ 118 w 169"/>
                <a:gd name="T29" fmla="*/ 65 h 304"/>
                <a:gd name="T30" fmla="*/ 122 w 169"/>
                <a:gd name="T31" fmla="*/ 93 h 304"/>
                <a:gd name="T32" fmla="*/ 139 w 169"/>
                <a:gd name="T33" fmla="*/ 145 h 304"/>
                <a:gd name="T34" fmla="*/ 146 w 169"/>
                <a:gd name="T35" fmla="*/ 160 h 304"/>
                <a:gd name="T36" fmla="*/ 154 w 169"/>
                <a:gd name="T37" fmla="*/ 185 h 304"/>
                <a:gd name="T38" fmla="*/ 169 w 169"/>
                <a:gd name="T39" fmla="*/ 220 h 304"/>
                <a:gd name="T40" fmla="*/ 141 w 169"/>
                <a:gd name="T41" fmla="*/ 269 h 304"/>
                <a:gd name="T42" fmla="*/ 129 w 169"/>
                <a:gd name="T43" fmla="*/ 280 h 304"/>
                <a:gd name="T44" fmla="*/ 118 w 169"/>
                <a:gd name="T45" fmla="*/ 282 h 304"/>
                <a:gd name="T46" fmla="*/ 107 w 169"/>
                <a:gd name="T47" fmla="*/ 286 h 304"/>
                <a:gd name="T48" fmla="*/ 101 w 169"/>
                <a:gd name="T49" fmla="*/ 286 h 304"/>
                <a:gd name="T50" fmla="*/ 94 w 169"/>
                <a:gd name="T51" fmla="*/ 289 h 304"/>
                <a:gd name="T52" fmla="*/ 70 w 169"/>
                <a:gd name="T53" fmla="*/ 299 h 304"/>
                <a:gd name="T54" fmla="*/ 60 w 169"/>
                <a:gd name="T55" fmla="*/ 303 h 304"/>
                <a:gd name="T56" fmla="*/ 55 w 169"/>
                <a:gd name="T57" fmla="*/ 289 h 304"/>
                <a:gd name="T58" fmla="*/ 42 w 169"/>
                <a:gd name="T59" fmla="*/ 286 h 304"/>
                <a:gd name="T60" fmla="*/ 30 w 169"/>
                <a:gd name="T61" fmla="*/ 280 h 304"/>
                <a:gd name="T62" fmla="*/ 34 w 169"/>
                <a:gd name="T63" fmla="*/ 258 h 304"/>
                <a:gd name="T64" fmla="*/ 27 w 169"/>
                <a:gd name="T65" fmla="*/ 241 h 304"/>
                <a:gd name="T66" fmla="*/ 25 w 169"/>
                <a:gd name="T67" fmla="*/ 228 h 304"/>
                <a:gd name="T68" fmla="*/ 25 w 169"/>
                <a:gd name="T69" fmla="*/ 215 h 304"/>
                <a:gd name="T70" fmla="*/ 32 w 169"/>
                <a:gd name="T71" fmla="*/ 213 h 304"/>
                <a:gd name="T72" fmla="*/ 38 w 169"/>
                <a:gd name="T73" fmla="*/ 202 h 304"/>
                <a:gd name="T74" fmla="*/ 49 w 169"/>
                <a:gd name="T75" fmla="*/ 200 h 304"/>
                <a:gd name="T76" fmla="*/ 51 w 169"/>
                <a:gd name="T77" fmla="*/ 185 h 304"/>
                <a:gd name="T78" fmla="*/ 62 w 169"/>
                <a:gd name="T79" fmla="*/ 174 h 304"/>
                <a:gd name="T80" fmla="*/ 79 w 169"/>
                <a:gd name="T81" fmla="*/ 164 h 304"/>
                <a:gd name="T82" fmla="*/ 75 w 169"/>
                <a:gd name="T83" fmla="*/ 153 h 304"/>
                <a:gd name="T84" fmla="*/ 62 w 169"/>
                <a:gd name="T85" fmla="*/ 138 h 304"/>
                <a:gd name="T86" fmla="*/ 49 w 169"/>
                <a:gd name="T87" fmla="*/ 123 h 304"/>
                <a:gd name="T88" fmla="*/ 47 w 169"/>
                <a:gd name="T89" fmla="*/ 97 h 304"/>
                <a:gd name="T90" fmla="*/ 42 w 169"/>
                <a:gd name="T91" fmla="*/ 80 h 304"/>
                <a:gd name="T92" fmla="*/ 36 w 169"/>
                <a:gd name="T93" fmla="*/ 61 h 304"/>
                <a:gd name="T94" fmla="*/ 25 w 169"/>
                <a:gd name="T95" fmla="*/ 52 h 304"/>
                <a:gd name="T96" fmla="*/ 0 w 169"/>
                <a:gd name="T97" fmla="*/ 35 h 304"/>
                <a:gd name="T98" fmla="*/ 8 w 169"/>
                <a:gd name="T99" fmla="*/ 28 h 304"/>
                <a:gd name="T100" fmla="*/ 34 w 169"/>
                <a:gd name="T101" fmla="*/ 48 h 304"/>
                <a:gd name="T102" fmla="*/ 57 w 169"/>
                <a:gd name="T103" fmla="*/ 43 h 304"/>
                <a:gd name="T104" fmla="*/ 66 w 169"/>
                <a:gd name="T105" fmla="*/ 31 h 304"/>
                <a:gd name="T106" fmla="*/ 70 w 169"/>
                <a:gd name="T107" fmla="*/ 7 h 304"/>
                <a:gd name="T108" fmla="*/ 83 w 169"/>
                <a:gd name="T109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9" h="304">
                  <a:moveTo>
                    <a:pt x="57" y="297"/>
                  </a:moveTo>
                  <a:lnTo>
                    <a:pt x="57" y="299"/>
                  </a:lnTo>
                  <a:lnTo>
                    <a:pt x="55" y="301"/>
                  </a:lnTo>
                  <a:lnTo>
                    <a:pt x="55" y="299"/>
                  </a:lnTo>
                  <a:lnTo>
                    <a:pt x="55" y="299"/>
                  </a:lnTo>
                  <a:lnTo>
                    <a:pt x="57" y="297"/>
                  </a:lnTo>
                  <a:close/>
                  <a:moveTo>
                    <a:pt x="53" y="293"/>
                  </a:moveTo>
                  <a:lnTo>
                    <a:pt x="53" y="293"/>
                  </a:lnTo>
                  <a:lnTo>
                    <a:pt x="53" y="295"/>
                  </a:lnTo>
                  <a:lnTo>
                    <a:pt x="53" y="295"/>
                  </a:lnTo>
                  <a:lnTo>
                    <a:pt x="51" y="295"/>
                  </a:lnTo>
                  <a:lnTo>
                    <a:pt x="53" y="293"/>
                  </a:lnTo>
                  <a:close/>
                  <a:moveTo>
                    <a:pt x="51" y="289"/>
                  </a:moveTo>
                  <a:lnTo>
                    <a:pt x="49" y="291"/>
                  </a:lnTo>
                  <a:lnTo>
                    <a:pt x="47" y="293"/>
                  </a:lnTo>
                  <a:lnTo>
                    <a:pt x="45" y="291"/>
                  </a:lnTo>
                  <a:lnTo>
                    <a:pt x="45" y="289"/>
                  </a:lnTo>
                  <a:lnTo>
                    <a:pt x="51" y="289"/>
                  </a:lnTo>
                  <a:close/>
                  <a:moveTo>
                    <a:pt x="12" y="286"/>
                  </a:moveTo>
                  <a:lnTo>
                    <a:pt x="17" y="289"/>
                  </a:lnTo>
                  <a:lnTo>
                    <a:pt x="17" y="291"/>
                  </a:lnTo>
                  <a:lnTo>
                    <a:pt x="15" y="291"/>
                  </a:lnTo>
                  <a:lnTo>
                    <a:pt x="14" y="293"/>
                  </a:lnTo>
                  <a:lnTo>
                    <a:pt x="15" y="295"/>
                  </a:lnTo>
                  <a:lnTo>
                    <a:pt x="19" y="295"/>
                  </a:lnTo>
                  <a:lnTo>
                    <a:pt x="19" y="299"/>
                  </a:lnTo>
                  <a:lnTo>
                    <a:pt x="17" y="299"/>
                  </a:lnTo>
                  <a:lnTo>
                    <a:pt x="14" y="297"/>
                  </a:lnTo>
                  <a:lnTo>
                    <a:pt x="12" y="295"/>
                  </a:lnTo>
                  <a:lnTo>
                    <a:pt x="10" y="293"/>
                  </a:lnTo>
                  <a:lnTo>
                    <a:pt x="6" y="291"/>
                  </a:lnTo>
                  <a:lnTo>
                    <a:pt x="8" y="291"/>
                  </a:lnTo>
                  <a:lnTo>
                    <a:pt x="12" y="291"/>
                  </a:lnTo>
                  <a:lnTo>
                    <a:pt x="14" y="289"/>
                  </a:lnTo>
                  <a:lnTo>
                    <a:pt x="10" y="289"/>
                  </a:lnTo>
                  <a:lnTo>
                    <a:pt x="10" y="286"/>
                  </a:lnTo>
                  <a:lnTo>
                    <a:pt x="12" y="286"/>
                  </a:lnTo>
                  <a:close/>
                  <a:moveTo>
                    <a:pt x="30" y="286"/>
                  </a:moveTo>
                  <a:lnTo>
                    <a:pt x="34" y="286"/>
                  </a:lnTo>
                  <a:lnTo>
                    <a:pt x="32" y="288"/>
                  </a:lnTo>
                  <a:lnTo>
                    <a:pt x="32" y="286"/>
                  </a:lnTo>
                  <a:lnTo>
                    <a:pt x="30" y="286"/>
                  </a:lnTo>
                  <a:lnTo>
                    <a:pt x="30" y="286"/>
                  </a:lnTo>
                  <a:close/>
                  <a:moveTo>
                    <a:pt x="38" y="284"/>
                  </a:moveTo>
                  <a:lnTo>
                    <a:pt x="42" y="288"/>
                  </a:lnTo>
                  <a:lnTo>
                    <a:pt x="40" y="288"/>
                  </a:lnTo>
                  <a:lnTo>
                    <a:pt x="38" y="288"/>
                  </a:lnTo>
                  <a:lnTo>
                    <a:pt x="38" y="284"/>
                  </a:lnTo>
                  <a:close/>
                  <a:moveTo>
                    <a:pt x="21" y="207"/>
                  </a:moveTo>
                  <a:lnTo>
                    <a:pt x="23" y="209"/>
                  </a:lnTo>
                  <a:lnTo>
                    <a:pt x="25" y="209"/>
                  </a:lnTo>
                  <a:lnTo>
                    <a:pt x="25" y="211"/>
                  </a:lnTo>
                  <a:lnTo>
                    <a:pt x="23" y="213"/>
                  </a:lnTo>
                  <a:lnTo>
                    <a:pt x="21" y="211"/>
                  </a:lnTo>
                  <a:lnTo>
                    <a:pt x="21" y="207"/>
                  </a:lnTo>
                  <a:close/>
                  <a:moveTo>
                    <a:pt x="23" y="203"/>
                  </a:moveTo>
                  <a:lnTo>
                    <a:pt x="25" y="205"/>
                  </a:lnTo>
                  <a:lnTo>
                    <a:pt x="25" y="207"/>
                  </a:lnTo>
                  <a:lnTo>
                    <a:pt x="23" y="205"/>
                  </a:lnTo>
                  <a:lnTo>
                    <a:pt x="23" y="203"/>
                  </a:lnTo>
                  <a:close/>
                  <a:moveTo>
                    <a:pt x="68" y="153"/>
                  </a:moveTo>
                  <a:lnTo>
                    <a:pt x="71" y="155"/>
                  </a:lnTo>
                  <a:lnTo>
                    <a:pt x="71" y="155"/>
                  </a:lnTo>
                  <a:lnTo>
                    <a:pt x="70" y="157"/>
                  </a:lnTo>
                  <a:lnTo>
                    <a:pt x="71" y="159"/>
                  </a:lnTo>
                  <a:lnTo>
                    <a:pt x="70" y="159"/>
                  </a:lnTo>
                  <a:lnTo>
                    <a:pt x="66" y="159"/>
                  </a:lnTo>
                  <a:lnTo>
                    <a:pt x="64" y="155"/>
                  </a:lnTo>
                  <a:lnTo>
                    <a:pt x="68" y="153"/>
                  </a:lnTo>
                  <a:close/>
                  <a:moveTo>
                    <a:pt x="90" y="0"/>
                  </a:moveTo>
                  <a:lnTo>
                    <a:pt x="94" y="1"/>
                  </a:lnTo>
                  <a:lnTo>
                    <a:pt x="98" y="7"/>
                  </a:lnTo>
                  <a:lnTo>
                    <a:pt x="100" y="9"/>
                  </a:lnTo>
                  <a:lnTo>
                    <a:pt x="103" y="11"/>
                  </a:lnTo>
                  <a:lnTo>
                    <a:pt x="109" y="11"/>
                  </a:lnTo>
                  <a:lnTo>
                    <a:pt x="111" y="15"/>
                  </a:lnTo>
                  <a:lnTo>
                    <a:pt x="113" y="18"/>
                  </a:lnTo>
                  <a:lnTo>
                    <a:pt x="113" y="20"/>
                  </a:lnTo>
                  <a:lnTo>
                    <a:pt x="111" y="26"/>
                  </a:lnTo>
                  <a:lnTo>
                    <a:pt x="111" y="33"/>
                  </a:lnTo>
                  <a:lnTo>
                    <a:pt x="105" y="35"/>
                  </a:lnTo>
                  <a:lnTo>
                    <a:pt x="103" y="37"/>
                  </a:lnTo>
                  <a:lnTo>
                    <a:pt x="105" y="37"/>
                  </a:lnTo>
                  <a:lnTo>
                    <a:pt x="105" y="43"/>
                  </a:lnTo>
                  <a:lnTo>
                    <a:pt x="103" y="48"/>
                  </a:lnTo>
                  <a:lnTo>
                    <a:pt x="107" y="50"/>
                  </a:lnTo>
                  <a:lnTo>
                    <a:pt x="109" y="58"/>
                  </a:lnTo>
                  <a:lnTo>
                    <a:pt x="111" y="58"/>
                  </a:lnTo>
                  <a:lnTo>
                    <a:pt x="116" y="61"/>
                  </a:lnTo>
                  <a:lnTo>
                    <a:pt x="118" y="65"/>
                  </a:lnTo>
                  <a:lnTo>
                    <a:pt x="120" y="69"/>
                  </a:lnTo>
                  <a:lnTo>
                    <a:pt x="128" y="73"/>
                  </a:lnTo>
                  <a:lnTo>
                    <a:pt x="129" y="74"/>
                  </a:lnTo>
                  <a:lnTo>
                    <a:pt x="128" y="80"/>
                  </a:lnTo>
                  <a:lnTo>
                    <a:pt x="126" y="86"/>
                  </a:lnTo>
                  <a:lnTo>
                    <a:pt x="122" y="93"/>
                  </a:lnTo>
                  <a:lnTo>
                    <a:pt x="126" y="99"/>
                  </a:lnTo>
                  <a:lnTo>
                    <a:pt x="128" y="102"/>
                  </a:lnTo>
                  <a:lnTo>
                    <a:pt x="135" y="116"/>
                  </a:lnTo>
                  <a:lnTo>
                    <a:pt x="143" y="132"/>
                  </a:lnTo>
                  <a:lnTo>
                    <a:pt x="139" y="134"/>
                  </a:lnTo>
                  <a:lnTo>
                    <a:pt x="139" y="145"/>
                  </a:lnTo>
                  <a:lnTo>
                    <a:pt x="139" y="147"/>
                  </a:lnTo>
                  <a:lnTo>
                    <a:pt x="143" y="149"/>
                  </a:lnTo>
                  <a:lnTo>
                    <a:pt x="139" y="151"/>
                  </a:lnTo>
                  <a:lnTo>
                    <a:pt x="139" y="157"/>
                  </a:lnTo>
                  <a:lnTo>
                    <a:pt x="141" y="160"/>
                  </a:lnTo>
                  <a:lnTo>
                    <a:pt x="146" y="160"/>
                  </a:lnTo>
                  <a:lnTo>
                    <a:pt x="146" y="164"/>
                  </a:lnTo>
                  <a:lnTo>
                    <a:pt x="146" y="166"/>
                  </a:lnTo>
                  <a:lnTo>
                    <a:pt x="146" y="172"/>
                  </a:lnTo>
                  <a:lnTo>
                    <a:pt x="148" y="175"/>
                  </a:lnTo>
                  <a:lnTo>
                    <a:pt x="154" y="179"/>
                  </a:lnTo>
                  <a:lnTo>
                    <a:pt x="154" y="185"/>
                  </a:lnTo>
                  <a:lnTo>
                    <a:pt x="150" y="188"/>
                  </a:lnTo>
                  <a:lnTo>
                    <a:pt x="148" y="194"/>
                  </a:lnTo>
                  <a:lnTo>
                    <a:pt x="158" y="205"/>
                  </a:lnTo>
                  <a:lnTo>
                    <a:pt x="161" y="205"/>
                  </a:lnTo>
                  <a:lnTo>
                    <a:pt x="169" y="215"/>
                  </a:lnTo>
                  <a:lnTo>
                    <a:pt x="169" y="220"/>
                  </a:lnTo>
                  <a:lnTo>
                    <a:pt x="165" y="232"/>
                  </a:lnTo>
                  <a:lnTo>
                    <a:pt x="158" y="243"/>
                  </a:lnTo>
                  <a:lnTo>
                    <a:pt x="154" y="252"/>
                  </a:lnTo>
                  <a:lnTo>
                    <a:pt x="150" y="258"/>
                  </a:lnTo>
                  <a:lnTo>
                    <a:pt x="144" y="267"/>
                  </a:lnTo>
                  <a:lnTo>
                    <a:pt x="141" y="269"/>
                  </a:lnTo>
                  <a:lnTo>
                    <a:pt x="133" y="276"/>
                  </a:lnTo>
                  <a:lnTo>
                    <a:pt x="133" y="280"/>
                  </a:lnTo>
                  <a:lnTo>
                    <a:pt x="133" y="282"/>
                  </a:lnTo>
                  <a:lnTo>
                    <a:pt x="133" y="284"/>
                  </a:lnTo>
                  <a:lnTo>
                    <a:pt x="129" y="282"/>
                  </a:lnTo>
                  <a:lnTo>
                    <a:pt x="129" y="280"/>
                  </a:lnTo>
                  <a:lnTo>
                    <a:pt x="126" y="280"/>
                  </a:lnTo>
                  <a:lnTo>
                    <a:pt x="126" y="280"/>
                  </a:lnTo>
                  <a:lnTo>
                    <a:pt x="126" y="282"/>
                  </a:lnTo>
                  <a:lnTo>
                    <a:pt x="126" y="284"/>
                  </a:lnTo>
                  <a:lnTo>
                    <a:pt x="120" y="286"/>
                  </a:lnTo>
                  <a:lnTo>
                    <a:pt x="118" y="282"/>
                  </a:lnTo>
                  <a:lnTo>
                    <a:pt x="115" y="284"/>
                  </a:lnTo>
                  <a:lnTo>
                    <a:pt x="111" y="286"/>
                  </a:lnTo>
                  <a:lnTo>
                    <a:pt x="111" y="284"/>
                  </a:lnTo>
                  <a:lnTo>
                    <a:pt x="109" y="284"/>
                  </a:lnTo>
                  <a:lnTo>
                    <a:pt x="109" y="286"/>
                  </a:lnTo>
                  <a:lnTo>
                    <a:pt x="107" y="286"/>
                  </a:lnTo>
                  <a:lnTo>
                    <a:pt x="105" y="282"/>
                  </a:lnTo>
                  <a:lnTo>
                    <a:pt x="103" y="286"/>
                  </a:lnTo>
                  <a:lnTo>
                    <a:pt x="101" y="284"/>
                  </a:lnTo>
                  <a:lnTo>
                    <a:pt x="101" y="282"/>
                  </a:lnTo>
                  <a:lnTo>
                    <a:pt x="100" y="282"/>
                  </a:lnTo>
                  <a:lnTo>
                    <a:pt x="101" y="286"/>
                  </a:lnTo>
                  <a:lnTo>
                    <a:pt x="100" y="286"/>
                  </a:lnTo>
                  <a:lnTo>
                    <a:pt x="98" y="289"/>
                  </a:lnTo>
                  <a:lnTo>
                    <a:pt x="96" y="289"/>
                  </a:lnTo>
                  <a:lnTo>
                    <a:pt x="98" y="286"/>
                  </a:lnTo>
                  <a:lnTo>
                    <a:pt x="96" y="286"/>
                  </a:lnTo>
                  <a:lnTo>
                    <a:pt x="94" y="289"/>
                  </a:lnTo>
                  <a:lnTo>
                    <a:pt x="90" y="289"/>
                  </a:lnTo>
                  <a:lnTo>
                    <a:pt x="86" y="288"/>
                  </a:lnTo>
                  <a:lnTo>
                    <a:pt x="86" y="289"/>
                  </a:lnTo>
                  <a:lnTo>
                    <a:pt x="79" y="295"/>
                  </a:lnTo>
                  <a:lnTo>
                    <a:pt x="75" y="295"/>
                  </a:lnTo>
                  <a:lnTo>
                    <a:pt x="70" y="299"/>
                  </a:lnTo>
                  <a:lnTo>
                    <a:pt x="68" y="299"/>
                  </a:lnTo>
                  <a:lnTo>
                    <a:pt x="66" y="301"/>
                  </a:lnTo>
                  <a:lnTo>
                    <a:pt x="64" y="297"/>
                  </a:lnTo>
                  <a:lnTo>
                    <a:pt x="62" y="299"/>
                  </a:lnTo>
                  <a:lnTo>
                    <a:pt x="60" y="304"/>
                  </a:lnTo>
                  <a:lnTo>
                    <a:pt x="60" y="303"/>
                  </a:lnTo>
                  <a:lnTo>
                    <a:pt x="60" y="299"/>
                  </a:lnTo>
                  <a:lnTo>
                    <a:pt x="60" y="297"/>
                  </a:lnTo>
                  <a:lnTo>
                    <a:pt x="57" y="291"/>
                  </a:lnTo>
                  <a:lnTo>
                    <a:pt x="58" y="289"/>
                  </a:lnTo>
                  <a:lnTo>
                    <a:pt x="58" y="286"/>
                  </a:lnTo>
                  <a:lnTo>
                    <a:pt x="55" y="289"/>
                  </a:lnTo>
                  <a:lnTo>
                    <a:pt x="53" y="289"/>
                  </a:lnTo>
                  <a:lnTo>
                    <a:pt x="53" y="288"/>
                  </a:lnTo>
                  <a:lnTo>
                    <a:pt x="51" y="286"/>
                  </a:lnTo>
                  <a:lnTo>
                    <a:pt x="47" y="288"/>
                  </a:lnTo>
                  <a:lnTo>
                    <a:pt x="45" y="284"/>
                  </a:lnTo>
                  <a:lnTo>
                    <a:pt x="42" y="286"/>
                  </a:lnTo>
                  <a:lnTo>
                    <a:pt x="38" y="280"/>
                  </a:lnTo>
                  <a:lnTo>
                    <a:pt x="38" y="284"/>
                  </a:lnTo>
                  <a:lnTo>
                    <a:pt x="36" y="282"/>
                  </a:lnTo>
                  <a:lnTo>
                    <a:pt x="32" y="284"/>
                  </a:lnTo>
                  <a:lnTo>
                    <a:pt x="30" y="282"/>
                  </a:lnTo>
                  <a:lnTo>
                    <a:pt x="30" y="280"/>
                  </a:lnTo>
                  <a:lnTo>
                    <a:pt x="32" y="276"/>
                  </a:lnTo>
                  <a:lnTo>
                    <a:pt x="30" y="273"/>
                  </a:lnTo>
                  <a:lnTo>
                    <a:pt x="30" y="267"/>
                  </a:lnTo>
                  <a:lnTo>
                    <a:pt x="32" y="265"/>
                  </a:lnTo>
                  <a:lnTo>
                    <a:pt x="30" y="260"/>
                  </a:lnTo>
                  <a:lnTo>
                    <a:pt x="34" y="258"/>
                  </a:lnTo>
                  <a:lnTo>
                    <a:pt x="30" y="254"/>
                  </a:lnTo>
                  <a:lnTo>
                    <a:pt x="32" y="252"/>
                  </a:lnTo>
                  <a:lnTo>
                    <a:pt x="30" y="250"/>
                  </a:lnTo>
                  <a:lnTo>
                    <a:pt x="27" y="245"/>
                  </a:lnTo>
                  <a:lnTo>
                    <a:pt x="28" y="245"/>
                  </a:lnTo>
                  <a:lnTo>
                    <a:pt x="27" y="241"/>
                  </a:lnTo>
                  <a:lnTo>
                    <a:pt x="27" y="239"/>
                  </a:lnTo>
                  <a:lnTo>
                    <a:pt x="28" y="235"/>
                  </a:lnTo>
                  <a:lnTo>
                    <a:pt x="27" y="233"/>
                  </a:lnTo>
                  <a:lnTo>
                    <a:pt x="25" y="233"/>
                  </a:lnTo>
                  <a:lnTo>
                    <a:pt x="23" y="232"/>
                  </a:lnTo>
                  <a:lnTo>
                    <a:pt x="25" y="228"/>
                  </a:lnTo>
                  <a:lnTo>
                    <a:pt x="23" y="228"/>
                  </a:lnTo>
                  <a:lnTo>
                    <a:pt x="23" y="224"/>
                  </a:lnTo>
                  <a:lnTo>
                    <a:pt x="25" y="222"/>
                  </a:lnTo>
                  <a:lnTo>
                    <a:pt x="25" y="222"/>
                  </a:lnTo>
                  <a:lnTo>
                    <a:pt x="27" y="218"/>
                  </a:lnTo>
                  <a:lnTo>
                    <a:pt x="25" y="215"/>
                  </a:lnTo>
                  <a:lnTo>
                    <a:pt x="27" y="213"/>
                  </a:lnTo>
                  <a:lnTo>
                    <a:pt x="27" y="211"/>
                  </a:lnTo>
                  <a:lnTo>
                    <a:pt x="28" y="209"/>
                  </a:lnTo>
                  <a:lnTo>
                    <a:pt x="30" y="211"/>
                  </a:lnTo>
                  <a:lnTo>
                    <a:pt x="32" y="211"/>
                  </a:lnTo>
                  <a:lnTo>
                    <a:pt x="32" y="213"/>
                  </a:lnTo>
                  <a:lnTo>
                    <a:pt x="36" y="211"/>
                  </a:lnTo>
                  <a:lnTo>
                    <a:pt x="38" y="209"/>
                  </a:lnTo>
                  <a:lnTo>
                    <a:pt x="40" y="207"/>
                  </a:lnTo>
                  <a:lnTo>
                    <a:pt x="40" y="205"/>
                  </a:lnTo>
                  <a:lnTo>
                    <a:pt x="36" y="203"/>
                  </a:lnTo>
                  <a:lnTo>
                    <a:pt x="38" y="202"/>
                  </a:lnTo>
                  <a:lnTo>
                    <a:pt x="40" y="202"/>
                  </a:lnTo>
                  <a:lnTo>
                    <a:pt x="40" y="202"/>
                  </a:lnTo>
                  <a:lnTo>
                    <a:pt x="42" y="198"/>
                  </a:lnTo>
                  <a:lnTo>
                    <a:pt x="43" y="196"/>
                  </a:lnTo>
                  <a:lnTo>
                    <a:pt x="43" y="198"/>
                  </a:lnTo>
                  <a:lnTo>
                    <a:pt x="49" y="200"/>
                  </a:lnTo>
                  <a:lnTo>
                    <a:pt x="45" y="198"/>
                  </a:lnTo>
                  <a:lnTo>
                    <a:pt x="45" y="194"/>
                  </a:lnTo>
                  <a:lnTo>
                    <a:pt x="47" y="190"/>
                  </a:lnTo>
                  <a:lnTo>
                    <a:pt x="51" y="190"/>
                  </a:lnTo>
                  <a:lnTo>
                    <a:pt x="51" y="187"/>
                  </a:lnTo>
                  <a:lnTo>
                    <a:pt x="51" y="185"/>
                  </a:lnTo>
                  <a:lnTo>
                    <a:pt x="51" y="183"/>
                  </a:lnTo>
                  <a:lnTo>
                    <a:pt x="53" y="185"/>
                  </a:lnTo>
                  <a:lnTo>
                    <a:pt x="55" y="185"/>
                  </a:lnTo>
                  <a:lnTo>
                    <a:pt x="55" y="179"/>
                  </a:lnTo>
                  <a:lnTo>
                    <a:pt x="60" y="174"/>
                  </a:lnTo>
                  <a:lnTo>
                    <a:pt x="62" y="174"/>
                  </a:lnTo>
                  <a:lnTo>
                    <a:pt x="62" y="170"/>
                  </a:lnTo>
                  <a:lnTo>
                    <a:pt x="64" y="168"/>
                  </a:lnTo>
                  <a:lnTo>
                    <a:pt x="64" y="164"/>
                  </a:lnTo>
                  <a:lnTo>
                    <a:pt x="70" y="162"/>
                  </a:lnTo>
                  <a:lnTo>
                    <a:pt x="73" y="162"/>
                  </a:lnTo>
                  <a:lnTo>
                    <a:pt x="79" y="164"/>
                  </a:lnTo>
                  <a:lnTo>
                    <a:pt x="77" y="162"/>
                  </a:lnTo>
                  <a:lnTo>
                    <a:pt x="73" y="159"/>
                  </a:lnTo>
                  <a:lnTo>
                    <a:pt x="75" y="159"/>
                  </a:lnTo>
                  <a:lnTo>
                    <a:pt x="79" y="159"/>
                  </a:lnTo>
                  <a:lnTo>
                    <a:pt x="73" y="155"/>
                  </a:lnTo>
                  <a:lnTo>
                    <a:pt x="75" y="153"/>
                  </a:lnTo>
                  <a:lnTo>
                    <a:pt x="75" y="147"/>
                  </a:lnTo>
                  <a:lnTo>
                    <a:pt x="73" y="145"/>
                  </a:lnTo>
                  <a:lnTo>
                    <a:pt x="75" y="145"/>
                  </a:lnTo>
                  <a:lnTo>
                    <a:pt x="71" y="140"/>
                  </a:lnTo>
                  <a:lnTo>
                    <a:pt x="64" y="140"/>
                  </a:lnTo>
                  <a:lnTo>
                    <a:pt x="62" y="138"/>
                  </a:lnTo>
                  <a:lnTo>
                    <a:pt x="58" y="138"/>
                  </a:lnTo>
                  <a:lnTo>
                    <a:pt x="57" y="136"/>
                  </a:lnTo>
                  <a:lnTo>
                    <a:pt x="57" y="132"/>
                  </a:lnTo>
                  <a:lnTo>
                    <a:pt x="55" y="131"/>
                  </a:lnTo>
                  <a:lnTo>
                    <a:pt x="53" y="125"/>
                  </a:lnTo>
                  <a:lnTo>
                    <a:pt x="49" y="123"/>
                  </a:lnTo>
                  <a:lnTo>
                    <a:pt x="47" y="117"/>
                  </a:lnTo>
                  <a:lnTo>
                    <a:pt x="49" y="116"/>
                  </a:lnTo>
                  <a:lnTo>
                    <a:pt x="49" y="110"/>
                  </a:lnTo>
                  <a:lnTo>
                    <a:pt x="47" y="106"/>
                  </a:lnTo>
                  <a:lnTo>
                    <a:pt x="49" y="104"/>
                  </a:lnTo>
                  <a:lnTo>
                    <a:pt x="47" y="97"/>
                  </a:lnTo>
                  <a:lnTo>
                    <a:pt x="45" y="95"/>
                  </a:lnTo>
                  <a:lnTo>
                    <a:pt x="45" y="89"/>
                  </a:lnTo>
                  <a:lnTo>
                    <a:pt x="47" y="88"/>
                  </a:lnTo>
                  <a:lnTo>
                    <a:pt x="45" y="84"/>
                  </a:lnTo>
                  <a:lnTo>
                    <a:pt x="42" y="84"/>
                  </a:lnTo>
                  <a:lnTo>
                    <a:pt x="42" y="80"/>
                  </a:lnTo>
                  <a:lnTo>
                    <a:pt x="42" y="76"/>
                  </a:lnTo>
                  <a:lnTo>
                    <a:pt x="42" y="71"/>
                  </a:lnTo>
                  <a:lnTo>
                    <a:pt x="43" y="69"/>
                  </a:lnTo>
                  <a:lnTo>
                    <a:pt x="42" y="65"/>
                  </a:lnTo>
                  <a:lnTo>
                    <a:pt x="40" y="65"/>
                  </a:lnTo>
                  <a:lnTo>
                    <a:pt x="36" y="61"/>
                  </a:lnTo>
                  <a:lnTo>
                    <a:pt x="34" y="61"/>
                  </a:lnTo>
                  <a:lnTo>
                    <a:pt x="34" y="61"/>
                  </a:lnTo>
                  <a:lnTo>
                    <a:pt x="32" y="59"/>
                  </a:lnTo>
                  <a:lnTo>
                    <a:pt x="28" y="54"/>
                  </a:lnTo>
                  <a:lnTo>
                    <a:pt x="27" y="54"/>
                  </a:lnTo>
                  <a:lnTo>
                    <a:pt x="25" y="52"/>
                  </a:lnTo>
                  <a:lnTo>
                    <a:pt x="17" y="52"/>
                  </a:lnTo>
                  <a:lnTo>
                    <a:pt x="14" y="48"/>
                  </a:lnTo>
                  <a:lnTo>
                    <a:pt x="6" y="43"/>
                  </a:lnTo>
                  <a:lnTo>
                    <a:pt x="2" y="39"/>
                  </a:lnTo>
                  <a:lnTo>
                    <a:pt x="0" y="37"/>
                  </a:lnTo>
                  <a:lnTo>
                    <a:pt x="0" y="35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2" y="33"/>
                  </a:lnTo>
                  <a:lnTo>
                    <a:pt x="2" y="30"/>
                  </a:lnTo>
                  <a:lnTo>
                    <a:pt x="4" y="28"/>
                  </a:lnTo>
                  <a:lnTo>
                    <a:pt x="8" y="28"/>
                  </a:lnTo>
                  <a:lnTo>
                    <a:pt x="10" y="31"/>
                  </a:lnTo>
                  <a:lnTo>
                    <a:pt x="17" y="37"/>
                  </a:lnTo>
                  <a:lnTo>
                    <a:pt x="19" y="41"/>
                  </a:lnTo>
                  <a:lnTo>
                    <a:pt x="21" y="44"/>
                  </a:lnTo>
                  <a:lnTo>
                    <a:pt x="27" y="46"/>
                  </a:lnTo>
                  <a:lnTo>
                    <a:pt x="34" y="48"/>
                  </a:lnTo>
                  <a:lnTo>
                    <a:pt x="38" y="43"/>
                  </a:lnTo>
                  <a:lnTo>
                    <a:pt x="42" y="41"/>
                  </a:lnTo>
                  <a:lnTo>
                    <a:pt x="45" y="41"/>
                  </a:lnTo>
                  <a:lnTo>
                    <a:pt x="51" y="44"/>
                  </a:lnTo>
                  <a:lnTo>
                    <a:pt x="55" y="46"/>
                  </a:lnTo>
                  <a:lnTo>
                    <a:pt x="57" y="43"/>
                  </a:lnTo>
                  <a:lnTo>
                    <a:pt x="58" y="41"/>
                  </a:lnTo>
                  <a:lnTo>
                    <a:pt x="60" y="39"/>
                  </a:lnTo>
                  <a:lnTo>
                    <a:pt x="64" y="39"/>
                  </a:lnTo>
                  <a:lnTo>
                    <a:pt x="66" y="37"/>
                  </a:lnTo>
                  <a:lnTo>
                    <a:pt x="68" y="33"/>
                  </a:lnTo>
                  <a:lnTo>
                    <a:pt x="66" y="31"/>
                  </a:lnTo>
                  <a:lnTo>
                    <a:pt x="66" y="26"/>
                  </a:lnTo>
                  <a:lnTo>
                    <a:pt x="66" y="18"/>
                  </a:lnTo>
                  <a:lnTo>
                    <a:pt x="68" y="15"/>
                  </a:lnTo>
                  <a:lnTo>
                    <a:pt x="66" y="13"/>
                  </a:lnTo>
                  <a:lnTo>
                    <a:pt x="68" y="11"/>
                  </a:lnTo>
                  <a:lnTo>
                    <a:pt x="70" y="7"/>
                  </a:lnTo>
                  <a:lnTo>
                    <a:pt x="70" y="5"/>
                  </a:lnTo>
                  <a:lnTo>
                    <a:pt x="73" y="3"/>
                  </a:lnTo>
                  <a:lnTo>
                    <a:pt x="77" y="5"/>
                  </a:lnTo>
                  <a:lnTo>
                    <a:pt x="81" y="3"/>
                  </a:lnTo>
                  <a:lnTo>
                    <a:pt x="81" y="3"/>
                  </a:lnTo>
                  <a:lnTo>
                    <a:pt x="83" y="0"/>
                  </a:lnTo>
                  <a:lnTo>
                    <a:pt x="9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74">
              <a:extLst>
                <a:ext uri="{FF2B5EF4-FFF2-40B4-BE49-F238E27FC236}">
                  <a16:creationId xmlns:a16="http://schemas.microsoft.com/office/drawing/2014/main" id="{2B6797D2-823E-48E2-9EF0-F6710D4625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10240" y="5685296"/>
              <a:ext cx="403316" cy="263032"/>
            </a:xfrm>
            <a:custGeom>
              <a:avLst/>
              <a:gdLst>
                <a:gd name="T0" fmla="*/ 12 w 92"/>
                <a:gd name="T1" fmla="*/ 30 h 60"/>
                <a:gd name="T2" fmla="*/ 19 w 92"/>
                <a:gd name="T3" fmla="*/ 34 h 60"/>
                <a:gd name="T4" fmla="*/ 21 w 92"/>
                <a:gd name="T5" fmla="*/ 36 h 60"/>
                <a:gd name="T6" fmla="*/ 17 w 92"/>
                <a:gd name="T7" fmla="*/ 36 h 60"/>
                <a:gd name="T8" fmla="*/ 13 w 92"/>
                <a:gd name="T9" fmla="*/ 41 h 60"/>
                <a:gd name="T10" fmla="*/ 8 w 92"/>
                <a:gd name="T11" fmla="*/ 45 h 60"/>
                <a:gd name="T12" fmla="*/ 4 w 92"/>
                <a:gd name="T13" fmla="*/ 51 h 60"/>
                <a:gd name="T14" fmla="*/ 4 w 92"/>
                <a:gd name="T15" fmla="*/ 45 h 60"/>
                <a:gd name="T16" fmla="*/ 6 w 92"/>
                <a:gd name="T17" fmla="*/ 43 h 60"/>
                <a:gd name="T18" fmla="*/ 2 w 92"/>
                <a:gd name="T19" fmla="*/ 40 h 60"/>
                <a:gd name="T20" fmla="*/ 4 w 92"/>
                <a:gd name="T21" fmla="*/ 36 h 60"/>
                <a:gd name="T22" fmla="*/ 0 w 92"/>
                <a:gd name="T23" fmla="*/ 34 h 60"/>
                <a:gd name="T24" fmla="*/ 2 w 92"/>
                <a:gd name="T25" fmla="*/ 32 h 60"/>
                <a:gd name="T26" fmla="*/ 6 w 92"/>
                <a:gd name="T27" fmla="*/ 34 h 60"/>
                <a:gd name="T28" fmla="*/ 8 w 92"/>
                <a:gd name="T29" fmla="*/ 32 h 60"/>
                <a:gd name="T30" fmla="*/ 17 w 92"/>
                <a:gd name="T31" fmla="*/ 28 h 60"/>
                <a:gd name="T32" fmla="*/ 23 w 92"/>
                <a:gd name="T33" fmla="*/ 32 h 60"/>
                <a:gd name="T34" fmla="*/ 17 w 92"/>
                <a:gd name="T35" fmla="*/ 30 h 60"/>
                <a:gd name="T36" fmla="*/ 21 w 92"/>
                <a:gd name="T37" fmla="*/ 19 h 60"/>
                <a:gd name="T38" fmla="*/ 19 w 92"/>
                <a:gd name="T39" fmla="*/ 21 h 60"/>
                <a:gd name="T40" fmla="*/ 21 w 92"/>
                <a:gd name="T41" fmla="*/ 19 h 60"/>
                <a:gd name="T42" fmla="*/ 12 w 92"/>
                <a:gd name="T43" fmla="*/ 19 h 60"/>
                <a:gd name="T44" fmla="*/ 17 w 92"/>
                <a:gd name="T45" fmla="*/ 21 h 60"/>
                <a:gd name="T46" fmla="*/ 15 w 92"/>
                <a:gd name="T47" fmla="*/ 25 h 60"/>
                <a:gd name="T48" fmla="*/ 12 w 92"/>
                <a:gd name="T49" fmla="*/ 28 h 60"/>
                <a:gd name="T50" fmla="*/ 8 w 92"/>
                <a:gd name="T51" fmla="*/ 25 h 60"/>
                <a:gd name="T52" fmla="*/ 2 w 92"/>
                <a:gd name="T53" fmla="*/ 25 h 60"/>
                <a:gd name="T54" fmla="*/ 10 w 92"/>
                <a:gd name="T55" fmla="*/ 21 h 60"/>
                <a:gd name="T56" fmla="*/ 53 w 92"/>
                <a:gd name="T57" fmla="*/ 0 h 60"/>
                <a:gd name="T58" fmla="*/ 60 w 92"/>
                <a:gd name="T59" fmla="*/ 2 h 60"/>
                <a:gd name="T60" fmla="*/ 70 w 92"/>
                <a:gd name="T61" fmla="*/ 4 h 60"/>
                <a:gd name="T62" fmla="*/ 88 w 92"/>
                <a:gd name="T63" fmla="*/ 8 h 60"/>
                <a:gd name="T64" fmla="*/ 90 w 92"/>
                <a:gd name="T65" fmla="*/ 8 h 60"/>
                <a:gd name="T66" fmla="*/ 90 w 92"/>
                <a:gd name="T67" fmla="*/ 10 h 60"/>
                <a:gd name="T68" fmla="*/ 86 w 92"/>
                <a:gd name="T69" fmla="*/ 19 h 60"/>
                <a:gd name="T70" fmla="*/ 83 w 92"/>
                <a:gd name="T71" fmla="*/ 32 h 60"/>
                <a:gd name="T72" fmla="*/ 92 w 92"/>
                <a:gd name="T73" fmla="*/ 51 h 60"/>
                <a:gd name="T74" fmla="*/ 88 w 92"/>
                <a:gd name="T75" fmla="*/ 56 h 60"/>
                <a:gd name="T76" fmla="*/ 81 w 92"/>
                <a:gd name="T77" fmla="*/ 58 h 60"/>
                <a:gd name="T78" fmla="*/ 73 w 92"/>
                <a:gd name="T79" fmla="*/ 58 h 60"/>
                <a:gd name="T80" fmla="*/ 68 w 92"/>
                <a:gd name="T81" fmla="*/ 53 h 60"/>
                <a:gd name="T82" fmla="*/ 60 w 92"/>
                <a:gd name="T83" fmla="*/ 49 h 60"/>
                <a:gd name="T84" fmla="*/ 56 w 92"/>
                <a:gd name="T85" fmla="*/ 43 h 60"/>
                <a:gd name="T86" fmla="*/ 55 w 92"/>
                <a:gd name="T87" fmla="*/ 47 h 60"/>
                <a:gd name="T88" fmla="*/ 45 w 92"/>
                <a:gd name="T89" fmla="*/ 45 h 60"/>
                <a:gd name="T90" fmla="*/ 38 w 92"/>
                <a:gd name="T91" fmla="*/ 49 h 60"/>
                <a:gd name="T92" fmla="*/ 40 w 92"/>
                <a:gd name="T93" fmla="*/ 38 h 60"/>
                <a:gd name="T94" fmla="*/ 36 w 92"/>
                <a:gd name="T95" fmla="*/ 38 h 60"/>
                <a:gd name="T96" fmla="*/ 34 w 92"/>
                <a:gd name="T97" fmla="*/ 41 h 60"/>
                <a:gd name="T98" fmla="*/ 26 w 92"/>
                <a:gd name="T99" fmla="*/ 32 h 60"/>
                <a:gd name="T100" fmla="*/ 28 w 92"/>
                <a:gd name="T101" fmla="*/ 28 h 60"/>
                <a:gd name="T102" fmla="*/ 26 w 92"/>
                <a:gd name="T103" fmla="*/ 26 h 60"/>
                <a:gd name="T104" fmla="*/ 23 w 92"/>
                <a:gd name="T105" fmla="*/ 26 h 60"/>
                <a:gd name="T106" fmla="*/ 25 w 92"/>
                <a:gd name="T107" fmla="*/ 12 h 60"/>
                <a:gd name="T108" fmla="*/ 32 w 92"/>
                <a:gd name="T109" fmla="*/ 10 h 60"/>
                <a:gd name="T110" fmla="*/ 38 w 92"/>
                <a:gd name="T111" fmla="*/ 6 h 60"/>
                <a:gd name="T112" fmla="*/ 41 w 92"/>
                <a:gd name="T113" fmla="*/ 4 h 60"/>
                <a:gd name="T114" fmla="*/ 47 w 92"/>
                <a:gd name="T115" fmla="*/ 6 h 60"/>
                <a:gd name="T116" fmla="*/ 53 w 92"/>
                <a:gd name="T117" fmla="*/ 4 h 60"/>
                <a:gd name="T118" fmla="*/ 51 w 92"/>
                <a:gd name="T119" fmla="*/ 2 h 60"/>
                <a:gd name="T120" fmla="*/ 53 w 92"/>
                <a:gd name="T12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2" h="60">
                  <a:moveTo>
                    <a:pt x="10" y="30"/>
                  </a:moveTo>
                  <a:lnTo>
                    <a:pt x="12" y="30"/>
                  </a:lnTo>
                  <a:lnTo>
                    <a:pt x="15" y="32"/>
                  </a:lnTo>
                  <a:lnTo>
                    <a:pt x="19" y="34"/>
                  </a:lnTo>
                  <a:lnTo>
                    <a:pt x="21" y="34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17" y="36"/>
                  </a:lnTo>
                  <a:lnTo>
                    <a:pt x="15" y="38"/>
                  </a:lnTo>
                  <a:lnTo>
                    <a:pt x="13" y="41"/>
                  </a:lnTo>
                  <a:lnTo>
                    <a:pt x="10" y="41"/>
                  </a:lnTo>
                  <a:lnTo>
                    <a:pt x="8" y="45"/>
                  </a:lnTo>
                  <a:lnTo>
                    <a:pt x="8" y="47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4" y="45"/>
                  </a:lnTo>
                  <a:lnTo>
                    <a:pt x="6" y="45"/>
                  </a:lnTo>
                  <a:lnTo>
                    <a:pt x="6" y="43"/>
                  </a:lnTo>
                  <a:lnTo>
                    <a:pt x="4" y="40"/>
                  </a:lnTo>
                  <a:lnTo>
                    <a:pt x="2" y="40"/>
                  </a:lnTo>
                  <a:lnTo>
                    <a:pt x="2" y="38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0" y="34"/>
                  </a:lnTo>
                  <a:lnTo>
                    <a:pt x="2" y="34"/>
                  </a:lnTo>
                  <a:lnTo>
                    <a:pt x="2" y="32"/>
                  </a:lnTo>
                  <a:lnTo>
                    <a:pt x="4" y="32"/>
                  </a:lnTo>
                  <a:lnTo>
                    <a:pt x="6" y="34"/>
                  </a:lnTo>
                  <a:lnTo>
                    <a:pt x="6" y="32"/>
                  </a:lnTo>
                  <a:lnTo>
                    <a:pt x="8" y="32"/>
                  </a:lnTo>
                  <a:lnTo>
                    <a:pt x="10" y="30"/>
                  </a:lnTo>
                  <a:close/>
                  <a:moveTo>
                    <a:pt x="17" y="28"/>
                  </a:moveTo>
                  <a:lnTo>
                    <a:pt x="23" y="28"/>
                  </a:lnTo>
                  <a:lnTo>
                    <a:pt x="23" y="32"/>
                  </a:lnTo>
                  <a:lnTo>
                    <a:pt x="23" y="34"/>
                  </a:lnTo>
                  <a:lnTo>
                    <a:pt x="17" y="30"/>
                  </a:lnTo>
                  <a:lnTo>
                    <a:pt x="17" y="28"/>
                  </a:lnTo>
                  <a:close/>
                  <a:moveTo>
                    <a:pt x="21" y="19"/>
                  </a:moveTo>
                  <a:lnTo>
                    <a:pt x="21" y="21"/>
                  </a:lnTo>
                  <a:lnTo>
                    <a:pt x="19" y="21"/>
                  </a:lnTo>
                  <a:lnTo>
                    <a:pt x="17" y="19"/>
                  </a:lnTo>
                  <a:lnTo>
                    <a:pt x="21" y="19"/>
                  </a:lnTo>
                  <a:close/>
                  <a:moveTo>
                    <a:pt x="10" y="19"/>
                  </a:moveTo>
                  <a:lnTo>
                    <a:pt x="12" y="19"/>
                  </a:lnTo>
                  <a:lnTo>
                    <a:pt x="13" y="21"/>
                  </a:lnTo>
                  <a:lnTo>
                    <a:pt x="17" y="21"/>
                  </a:lnTo>
                  <a:lnTo>
                    <a:pt x="17" y="25"/>
                  </a:lnTo>
                  <a:lnTo>
                    <a:pt x="15" y="25"/>
                  </a:lnTo>
                  <a:lnTo>
                    <a:pt x="13" y="26"/>
                  </a:lnTo>
                  <a:lnTo>
                    <a:pt x="12" y="28"/>
                  </a:lnTo>
                  <a:lnTo>
                    <a:pt x="10" y="25"/>
                  </a:lnTo>
                  <a:lnTo>
                    <a:pt x="8" y="25"/>
                  </a:lnTo>
                  <a:lnTo>
                    <a:pt x="4" y="26"/>
                  </a:lnTo>
                  <a:lnTo>
                    <a:pt x="2" y="25"/>
                  </a:lnTo>
                  <a:lnTo>
                    <a:pt x="8" y="23"/>
                  </a:lnTo>
                  <a:lnTo>
                    <a:pt x="10" y="21"/>
                  </a:lnTo>
                  <a:lnTo>
                    <a:pt x="10" y="19"/>
                  </a:lnTo>
                  <a:close/>
                  <a:moveTo>
                    <a:pt x="53" y="0"/>
                  </a:moveTo>
                  <a:lnTo>
                    <a:pt x="56" y="2"/>
                  </a:lnTo>
                  <a:lnTo>
                    <a:pt x="60" y="2"/>
                  </a:lnTo>
                  <a:lnTo>
                    <a:pt x="62" y="4"/>
                  </a:lnTo>
                  <a:lnTo>
                    <a:pt x="70" y="4"/>
                  </a:lnTo>
                  <a:lnTo>
                    <a:pt x="75" y="8"/>
                  </a:lnTo>
                  <a:lnTo>
                    <a:pt x="88" y="8"/>
                  </a:lnTo>
                  <a:lnTo>
                    <a:pt x="88" y="6"/>
                  </a:lnTo>
                  <a:lnTo>
                    <a:pt x="90" y="8"/>
                  </a:lnTo>
                  <a:lnTo>
                    <a:pt x="90" y="10"/>
                  </a:lnTo>
                  <a:lnTo>
                    <a:pt x="90" y="10"/>
                  </a:lnTo>
                  <a:lnTo>
                    <a:pt x="88" y="13"/>
                  </a:lnTo>
                  <a:lnTo>
                    <a:pt x="86" y="19"/>
                  </a:lnTo>
                  <a:lnTo>
                    <a:pt x="84" y="19"/>
                  </a:lnTo>
                  <a:lnTo>
                    <a:pt x="83" y="32"/>
                  </a:lnTo>
                  <a:lnTo>
                    <a:pt x="92" y="47"/>
                  </a:lnTo>
                  <a:lnTo>
                    <a:pt x="92" y="51"/>
                  </a:lnTo>
                  <a:lnTo>
                    <a:pt x="88" y="53"/>
                  </a:lnTo>
                  <a:lnTo>
                    <a:pt x="88" y="56"/>
                  </a:lnTo>
                  <a:lnTo>
                    <a:pt x="86" y="60"/>
                  </a:lnTo>
                  <a:lnTo>
                    <a:pt x="81" y="58"/>
                  </a:lnTo>
                  <a:lnTo>
                    <a:pt x="75" y="60"/>
                  </a:lnTo>
                  <a:lnTo>
                    <a:pt x="73" y="58"/>
                  </a:lnTo>
                  <a:lnTo>
                    <a:pt x="70" y="56"/>
                  </a:lnTo>
                  <a:lnTo>
                    <a:pt x="68" y="53"/>
                  </a:lnTo>
                  <a:lnTo>
                    <a:pt x="62" y="49"/>
                  </a:lnTo>
                  <a:lnTo>
                    <a:pt x="60" y="49"/>
                  </a:lnTo>
                  <a:lnTo>
                    <a:pt x="60" y="45"/>
                  </a:lnTo>
                  <a:lnTo>
                    <a:pt x="56" y="43"/>
                  </a:lnTo>
                  <a:lnTo>
                    <a:pt x="56" y="47"/>
                  </a:lnTo>
                  <a:lnTo>
                    <a:pt x="55" y="47"/>
                  </a:lnTo>
                  <a:lnTo>
                    <a:pt x="49" y="43"/>
                  </a:lnTo>
                  <a:lnTo>
                    <a:pt x="45" y="45"/>
                  </a:lnTo>
                  <a:lnTo>
                    <a:pt x="40" y="49"/>
                  </a:lnTo>
                  <a:lnTo>
                    <a:pt x="38" y="49"/>
                  </a:lnTo>
                  <a:lnTo>
                    <a:pt x="38" y="47"/>
                  </a:lnTo>
                  <a:lnTo>
                    <a:pt x="40" y="38"/>
                  </a:lnTo>
                  <a:lnTo>
                    <a:pt x="40" y="36"/>
                  </a:lnTo>
                  <a:lnTo>
                    <a:pt x="36" y="38"/>
                  </a:lnTo>
                  <a:lnTo>
                    <a:pt x="36" y="41"/>
                  </a:lnTo>
                  <a:lnTo>
                    <a:pt x="34" y="41"/>
                  </a:lnTo>
                  <a:lnTo>
                    <a:pt x="28" y="38"/>
                  </a:lnTo>
                  <a:lnTo>
                    <a:pt x="26" y="32"/>
                  </a:lnTo>
                  <a:lnTo>
                    <a:pt x="26" y="28"/>
                  </a:lnTo>
                  <a:lnTo>
                    <a:pt x="28" y="28"/>
                  </a:lnTo>
                  <a:lnTo>
                    <a:pt x="30" y="26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3" y="26"/>
                  </a:lnTo>
                  <a:lnTo>
                    <a:pt x="23" y="15"/>
                  </a:lnTo>
                  <a:lnTo>
                    <a:pt x="25" y="12"/>
                  </a:lnTo>
                  <a:lnTo>
                    <a:pt x="30" y="10"/>
                  </a:lnTo>
                  <a:lnTo>
                    <a:pt x="32" y="10"/>
                  </a:lnTo>
                  <a:lnTo>
                    <a:pt x="34" y="8"/>
                  </a:lnTo>
                  <a:lnTo>
                    <a:pt x="38" y="6"/>
                  </a:lnTo>
                  <a:lnTo>
                    <a:pt x="40" y="8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7" y="6"/>
                  </a:lnTo>
                  <a:lnTo>
                    <a:pt x="49" y="6"/>
                  </a:lnTo>
                  <a:lnTo>
                    <a:pt x="53" y="4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3" y="2"/>
                  </a:lnTo>
                  <a:lnTo>
                    <a:pt x="5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 75">
              <a:extLst>
                <a:ext uri="{FF2B5EF4-FFF2-40B4-BE49-F238E27FC236}">
                  <a16:creationId xmlns:a16="http://schemas.microsoft.com/office/drawing/2014/main" id="{20E79426-EB8B-4098-B9D5-ECDFE2F28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70789" y="5873802"/>
              <a:ext cx="473458" cy="263032"/>
            </a:xfrm>
            <a:custGeom>
              <a:avLst/>
              <a:gdLst>
                <a:gd name="T0" fmla="*/ 64 w 108"/>
                <a:gd name="T1" fmla="*/ 4 h 60"/>
                <a:gd name="T2" fmla="*/ 65 w 108"/>
                <a:gd name="T3" fmla="*/ 0 h 60"/>
                <a:gd name="T4" fmla="*/ 69 w 108"/>
                <a:gd name="T5" fmla="*/ 6 h 60"/>
                <a:gd name="T6" fmla="*/ 77 w 108"/>
                <a:gd name="T7" fmla="*/ 10 h 60"/>
                <a:gd name="T8" fmla="*/ 82 w 108"/>
                <a:gd name="T9" fmla="*/ 15 h 60"/>
                <a:gd name="T10" fmla="*/ 90 w 108"/>
                <a:gd name="T11" fmla="*/ 15 h 60"/>
                <a:gd name="T12" fmla="*/ 99 w 108"/>
                <a:gd name="T13" fmla="*/ 19 h 60"/>
                <a:gd name="T14" fmla="*/ 99 w 108"/>
                <a:gd name="T15" fmla="*/ 23 h 60"/>
                <a:gd name="T16" fmla="*/ 101 w 108"/>
                <a:gd name="T17" fmla="*/ 28 h 60"/>
                <a:gd name="T18" fmla="*/ 105 w 108"/>
                <a:gd name="T19" fmla="*/ 34 h 60"/>
                <a:gd name="T20" fmla="*/ 108 w 108"/>
                <a:gd name="T21" fmla="*/ 41 h 60"/>
                <a:gd name="T22" fmla="*/ 107 w 108"/>
                <a:gd name="T23" fmla="*/ 47 h 60"/>
                <a:gd name="T24" fmla="*/ 101 w 108"/>
                <a:gd name="T25" fmla="*/ 53 h 60"/>
                <a:gd name="T26" fmla="*/ 93 w 108"/>
                <a:gd name="T27" fmla="*/ 56 h 60"/>
                <a:gd name="T28" fmla="*/ 88 w 108"/>
                <a:gd name="T29" fmla="*/ 60 h 60"/>
                <a:gd name="T30" fmla="*/ 82 w 108"/>
                <a:gd name="T31" fmla="*/ 58 h 60"/>
                <a:gd name="T32" fmla="*/ 75 w 108"/>
                <a:gd name="T33" fmla="*/ 53 h 60"/>
                <a:gd name="T34" fmla="*/ 65 w 108"/>
                <a:gd name="T35" fmla="*/ 47 h 60"/>
                <a:gd name="T36" fmla="*/ 52 w 108"/>
                <a:gd name="T37" fmla="*/ 47 h 60"/>
                <a:gd name="T38" fmla="*/ 47 w 108"/>
                <a:gd name="T39" fmla="*/ 47 h 60"/>
                <a:gd name="T40" fmla="*/ 41 w 108"/>
                <a:gd name="T41" fmla="*/ 43 h 60"/>
                <a:gd name="T42" fmla="*/ 37 w 108"/>
                <a:gd name="T43" fmla="*/ 41 h 60"/>
                <a:gd name="T44" fmla="*/ 32 w 108"/>
                <a:gd name="T45" fmla="*/ 41 h 60"/>
                <a:gd name="T46" fmla="*/ 21 w 108"/>
                <a:gd name="T47" fmla="*/ 41 h 60"/>
                <a:gd name="T48" fmla="*/ 9 w 108"/>
                <a:gd name="T49" fmla="*/ 49 h 60"/>
                <a:gd name="T50" fmla="*/ 4 w 108"/>
                <a:gd name="T51" fmla="*/ 53 h 60"/>
                <a:gd name="T52" fmla="*/ 2 w 108"/>
                <a:gd name="T53" fmla="*/ 49 h 60"/>
                <a:gd name="T54" fmla="*/ 4 w 108"/>
                <a:gd name="T55" fmla="*/ 40 h 60"/>
                <a:gd name="T56" fmla="*/ 4 w 108"/>
                <a:gd name="T57" fmla="*/ 32 h 60"/>
                <a:gd name="T58" fmla="*/ 7 w 108"/>
                <a:gd name="T59" fmla="*/ 23 h 60"/>
                <a:gd name="T60" fmla="*/ 9 w 108"/>
                <a:gd name="T61" fmla="*/ 19 h 60"/>
                <a:gd name="T62" fmla="*/ 15 w 108"/>
                <a:gd name="T63" fmla="*/ 15 h 60"/>
                <a:gd name="T64" fmla="*/ 21 w 108"/>
                <a:gd name="T65" fmla="*/ 12 h 60"/>
                <a:gd name="T66" fmla="*/ 24 w 108"/>
                <a:gd name="T67" fmla="*/ 10 h 60"/>
                <a:gd name="T68" fmla="*/ 34 w 108"/>
                <a:gd name="T69" fmla="*/ 23 h 60"/>
                <a:gd name="T70" fmla="*/ 37 w 108"/>
                <a:gd name="T71" fmla="*/ 28 h 60"/>
                <a:gd name="T72" fmla="*/ 47 w 108"/>
                <a:gd name="T73" fmla="*/ 23 h 60"/>
                <a:gd name="T74" fmla="*/ 47 w 108"/>
                <a:gd name="T75" fmla="*/ 10 h 60"/>
                <a:gd name="T76" fmla="*/ 49 w 108"/>
                <a:gd name="T77" fmla="*/ 6 h 60"/>
                <a:gd name="T78" fmla="*/ 58 w 108"/>
                <a:gd name="T7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8" h="60">
                  <a:moveTo>
                    <a:pt x="58" y="0"/>
                  </a:moveTo>
                  <a:lnTo>
                    <a:pt x="64" y="4"/>
                  </a:lnTo>
                  <a:lnTo>
                    <a:pt x="65" y="4"/>
                  </a:lnTo>
                  <a:lnTo>
                    <a:pt x="65" y="0"/>
                  </a:lnTo>
                  <a:lnTo>
                    <a:pt x="69" y="2"/>
                  </a:lnTo>
                  <a:lnTo>
                    <a:pt x="69" y="6"/>
                  </a:lnTo>
                  <a:lnTo>
                    <a:pt x="71" y="6"/>
                  </a:lnTo>
                  <a:lnTo>
                    <a:pt x="77" y="10"/>
                  </a:lnTo>
                  <a:lnTo>
                    <a:pt x="79" y="13"/>
                  </a:lnTo>
                  <a:lnTo>
                    <a:pt x="82" y="15"/>
                  </a:lnTo>
                  <a:lnTo>
                    <a:pt x="84" y="17"/>
                  </a:lnTo>
                  <a:lnTo>
                    <a:pt x="90" y="15"/>
                  </a:lnTo>
                  <a:lnTo>
                    <a:pt x="99" y="17"/>
                  </a:lnTo>
                  <a:lnTo>
                    <a:pt x="99" y="19"/>
                  </a:lnTo>
                  <a:lnTo>
                    <a:pt x="99" y="21"/>
                  </a:lnTo>
                  <a:lnTo>
                    <a:pt x="99" y="23"/>
                  </a:lnTo>
                  <a:lnTo>
                    <a:pt x="101" y="25"/>
                  </a:lnTo>
                  <a:lnTo>
                    <a:pt x="101" y="28"/>
                  </a:lnTo>
                  <a:lnTo>
                    <a:pt x="103" y="32"/>
                  </a:lnTo>
                  <a:lnTo>
                    <a:pt x="105" y="34"/>
                  </a:lnTo>
                  <a:lnTo>
                    <a:pt x="105" y="38"/>
                  </a:lnTo>
                  <a:lnTo>
                    <a:pt x="108" y="41"/>
                  </a:lnTo>
                  <a:lnTo>
                    <a:pt x="108" y="47"/>
                  </a:lnTo>
                  <a:lnTo>
                    <a:pt x="107" y="47"/>
                  </a:lnTo>
                  <a:lnTo>
                    <a:pt x="105" y="51"/>
                  </a:lnTo>
                  <a:lnTo>
                    <a:pt x="101" y="53"/>
                  </a:lnTo>
                  <a:lnTo>
                    <a:pt x="101" y="56"/>
                  </a:lnTo>
                  <a:lnTo>
                    <a:pt x="93" y="56"/>
                  </a:lnTo>
                  <a:lnTo>
                    <a:pt x="88" y="60"/>
                  </a:lnTo>
                  <a:lnTo>
                    <a:pt x="88" y="60"/>
                  </a:lnTo>
                  <a:lnTo>
                    <a:pt x="86" y="58"/>
                  </a:lnTo>
                  <a:lnTo>
                    <a:pt x="82" y="58"/>
                  </a:lnTo>
                  <a:lnTo>
                    <a:pt x="79" y="53"/>
                  </a:lnTo>
                  <a:lnTo>
                    <a:pt x="75" y="53"/>
                  </a:lnTo>
                  <a:lnTo>
                    <a:pt x="69" y="47"/>
                  </a:lnTo>
                  <a:lnTo>
                    <a:pt x="65" y="47"/>
                  </a:lnTo>
                  <a:lnTo>
                    <a:pt x="58" y="43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47" y="47"/>
                  </a:lnTo>
                  <a:lnTo>
                    <a:pt x="43" y="43"/>
                  </a:lnTo>
                  <a:lnTo>
                    <a:pt x="41" y="43"/>
                  </a:lnTo>
                  <a:lnTo>
                    <a:pt x="39" y="41"/>
                  </a:lnTo>
                  <a:lnTo>
                    <a:pt x="37" y="41"/>
                  </a:lnTo>
                  <a:lnTo>
                    <a:pt x="34" y="43"/>
                  </a:lnTo>
                  <a:lnTo>
                    <a:pt x="32" y="41"/>
                  </a:lnTo>
                  <a:lnTo>
                    <a:pt x="26" y="43"/>
                  </a:lnTo>
                  <a:lnTo>
                    <a:pt x="21" y="41"/>
                  </a:lnTo>
                  <a:lnTo>
                    <a:pt x="13" y="43"/>
                  </a:lnTo>
                  <a:lnTo>
                    <a:pt x="9" y="49"/>
                  </a:lnTo>
                  <a:lnTo>
                    <a:pt x="7" y="51"/>
                  </a:lnTo>
                  <a:lnTo>
                    <a:pt x="4" y="53"/>
                  </a:lnTo>
                  <a:lnTo>
                    <a:pt x="4" y="53"/>
                  </a:lnTo>
                  <a:lnTo>
                    <a:pt x="2" y="49"/>
                  </a:lnTo>
                  <a:lnTo>
                    <a:pt x="0" y="41"/>
                  </a:lnTo>
                  <a:lnTo>
                    <a:pt x="4" y="40"/>
                  </a:lnTo>
                  <a:lnTo>
                    <a:pt x="2" y="36"/>
                  </a:lnTo>
                  <a:lnTo>
                    <a:pt x="4" y="32"/>
                  </a:lnTo>
                  <a:lnTo>
                    <a:pt x="7" y="28"/>
                  </a:lnTo>
                  <a:lnTo>
                    <a:pt x="7" y="23"/>
                  </a:lnTo>
                  <a:lnTo>
                    <a:pt x="9" y="23"/>
                  </a:lnTo>
                  <a:lnTo>
                    <a:pt x="9" y="19"/>
                  </a:lnTo>
                  <a:lnTo>
                    <a:pt x="11" y="15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21" y="12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6" y="13"/>
                  </a:lnTo>
                  <a:lnTo>
                    <a:pt x="34" y="23"/>
                  </a:lnTo>
                  <a:lnTo>
                    <a:pt x="34" y="25"/>
                  </a:lnTo>
                  <a:lnTo>
                    <a:pt x="37" y="28"/>
                  </a:lnTo>
                  <a:lnTo>
                    <a:pt x="41" y="28"/>
                  </a:lnTo>
                  <a:lnTo>
                    <a:pt x="47" y="23"/>
                  </a:lnTo>
                  <a:lnTo>
                    <a:pt x="49" y="17"/>
                  </a:lnTo>
                  <a:lnTo>
                    <a:pt x="47" y="10"/>
                  </a:lnTo>
                  <a:lnTo>
                    <a:pt x="47" y="6"/>
                  </a:lnTo>
                  <a:lnTo>
                    <a:pt x="49" y="6"/>
                  </a:lnTo>
                  <a:lnTo>
                    <a:pt x="54" y="2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 76">
              <a:extLst>
                <a:ext uri="{FF2B5EF4-FFF2-40B4-BE49-F238E27FC236}">
                  <a16:creationId xmlns:a16="http://schemas.microsoft.com/office/drawing/2014/main" id="{BF155C7A-8601-4D11-97E9-A4356F283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88324" y="6053545"/>
              <a:ext cx="368244" cy="271798"/>
            </a:xfrm>
            <a:custGeom>
              <a:avLst/>
              <a:gdLst>
                <a:gd name="T0" fmla="*/ 35 w 84"/>
                <a:gd name="T1" fmla="*/ 0 h 62"/>
                <a:gd name="T2" fmla="*/ 37 w 84"/>
                <a:gd name="T3" fmla="*/ 2 h 62"/>
                <a:gd name="T4" fmla="*/ 39 w 84"/>
                <a:gd name="T5" fmla="*/ 2 h 62"/>
                <a:gd name="T6" fmla="*/ 43 w 84"/>
                <a:gd name="T7" fmla="*/ 6 h 62"/>
                <a:gd name="T8" fmla="*/ 48 w 84"/>
                <a:gd name="T9" fmla="*/ 6 h 62"/>
                <a:gd name="T10" fmla="*/ 48 w 84"/>
                <a:gd name="T11" fmla="*/ 6 h 62"/>
                <a:gd name="T12" fmla="*/ 54 w 84"/>
                <a:gd name="T13" fmla="*/ 2 h 62"/>
                <a:gd name="T14" fmla="*/ 61 w 84"/>
                <a:gd name="T15" fmla="*/ 6 h 62"/>
                <a:gd name="T16" fmla="*/ 65 w 84"/>
                <a:gd name="T17" fmla="*/ 6 h 62"/>
                <a:gd name="T18" fmla="*/ 71 w 84"/>
                <a:gd name="T19" fmla="*/ 12 h 62"/>
                <a:gd name="T20" fmla="*/ 75 w 84"/>
                <a:gd name="T21" fmla="*/ 12 h 62"/>
                <a:gd name="T22" fmla="*/ 78 w 84"/>
                <a:gd name="T23" fmla="*/ 17 h 62"/>
                <a:gd name="T24" fmla="*/ 82 w 84"/>
                <a:gd name="T25" fmla="*/ 17 h 62"/>
                <a:gd name="T26" fmla="*/ 84 w 84"/>
                <a:gd name="T27" fmla="*/ 19 h 62"/>
                <a:gd name="T28" fmla="*/ 80 w 84"/>
                <a:gd name="T29" fmla="*/ 23 h 62"/>
                <a:gd name="T30" fmla="*/ 84 w 84"/>
                <a:gd name="T31" fmla="*/ 25 h 62"/>
                <a:gd name="T32" fmla="*/ 84 w 84"/>
                <a:gd name="T33" fmla="*/ 29 h 62"/>
                <a:gd name="T34" fmla="*/ 76 w 84"/>
                <a:gd name="T35" fmla="*/ 30 h 62"/>
                <a:gd name="T36" fmla="*/ 75 w 84"/>
                <a:gd name="T37" fmla="*/ 36 h 62"/>
                <a:gd name="T38" fmla="*/ 71 w 84"/>
                <a:gd name="T39" fmla="*/ 38 h 62"/>
                <a:gd name="T40" fmla="*/ 71 w 84"/>
                <a:gd name="T41" fmla="*/ 42 h 62"/>
                <a:gd name="T42" fmla="*/ 75 w 84"/>
                <a:gd name="T43" fmla="*/ 45 h 62"/>
                <a:gd name="T44" fmla="*/ 75 w 84"/>
                <a:gd name="T45" fmla="*/ 49 h 62"/>
                <a:gd name="T46" fmla="*/ 71 w 84"/>
                <a:gd name="T47" fmla="*/ 49 h 62"/>
                <a:gd name="T48" fmla="*/ 71 w 84"/>
                <a:gd name="T49" fmla="*/ 45 h 62"/>
                <a:gd name="T50" fmla="*/ 67 w 84"/>
                <a:gd name="T51" fmla="*/ 47 h 62"/>
                <a:gd name="T52" fmla="*/ 65 w 84"/>
                <a:gd name="T53" fmla="*/ 51 h 62"/>
                <a:gd name="T54" fmla="*/ 61 w 84"/>
                <a:gd name="T55" fmla="*/ 51 h 62"/>
                <a:gd name="T56" fmla="*/ 63 w 84"/>
                <a:gd name="T57" fmla="*/ 57 h 62"/>
                <a:gd name="T58" fmla="*/ 60 w 84"/>
                <a:gd name="T59" fmla="*/ 57 h 62"/>
                <a:gd name="T60" fmla="*/ 56 w 84"/>
                <a:gd name="T61" fmla="*/ 58 h 62"/>
                <a:gd name="T62" fmla="*/ 50 w 84"/>
                <a:gd name="T63" fmla="*/ 57 h 62"/>
                <a:gd name="T64" fmla="*/ 45 w 84"/>
                <a:gd name="T65" fmla="*/ 58 h 62"/>
                <a:gd name="T66" fmla="*/ 41 w 84"/>
                <a:gd name="T67" fmla="*/ 62 h 62"/>
                <a:gd name="T68" fmla="*/ 39 w 84"/>
                <a:gd name="T69" fmla="*/ 58 h 62"/>
                <a:gd name="T70" fmla="*/ 39 w 84"/>
                <a:gd name="T71" fmla="*/ 55 h 62"/>
                <a:gd name="T72" fmla="*/ 37 w 84"/>
                <a:gd name="T73" fmla="*/ 47 h 62"/>
                <a:gd name="T74" fmla="*/ 35 w 84"/>
                <a:gd name="T75" fmla="*/ 47 h 62"/>
                <a:gd name="T76" fmla="*/ 31 w 84"/>
                <a:gd name="T77" fmla="*/ 45 h 62"/>
                <a:gd name="T78" fmla="*/ 28 w 84"/>
                <a:gd name="T79" fmla="*/ 45 h 62"/>
                <a:gd name="T80" fmla="*/ 28 w 84"/>
                <a:gd name="T81" fmla="*/ 40 h 62"/>
                <a:gd name="T82" fmla="*/ 30 w 84"/>
                <a:gd name="T83" fmla="*/ 36 h 62"/>
                <a:gd name="T84" fmla="*/ 28 w 84"/>
                <a:gd name="T85" fmla="*/ 34 h 62"/>
                <a:gd name="T86" fmla="*/ 26 w 84"/>
                <a:gd name="T87" fmla="*/ 34 h 62"/>
                <a:gd name="T88" fmla="*/ 24 w 84"/>
                <a:gd name="T89" fmla="*/ 30 h 62"/>
                <a:gd name="T90" fmla="*/ 22 w 84"/>
                <a:gd name="T91" fmla="*/ 29 h 62"/>
                <a:gd name="T92" fmla="*/ 17 w 84"/>
                <a:gd name="T93" fmla="*/ 30 h 62"/>
                <a:gd name="T94" fmla="*/ 11 w 84"/>
                <a:gd name="T95" fmla="*/ 29 h 62"/>
                <a:gd name="T96" fmla="*/ 7 w 84"/>
                <a:gd name="T97" fmla="*/ 23 h 62"/>
                <a:gd name="T98" fmla="*/ 2 w 84"/>
                <a:gd name="T99" fmla="*/ 23 h 62"/>
                <a:gd name="T100" fmla="*/ 0 w 84"/>
                <a:gd name="T101" fmla="*/ 23 h 62"/>
                <a:gd name="T102" fmla="*/ 2 w 84"/>
                <a:gd name="T103" fmla="*/ 21 h 62"/>
                <a:gd name="T104" fmla="*/ 2 w 84"/>
                <a:gd name="T105" fmla="*/ 17 h 62"/>
                <a:gd name="T106" fmla="*/ 0 w 84"/>
                <a:gd name="T107" fmla="*/ 12 h 62"/>
                <a:gd name="T108" fmla="*/ 3 w 84"/>
                <a:gd name="T109" fmla="*/ 10 h 62"/>
                <a:gd name="T110" fmla="*/ 5 w 84"/>
                <a:gd name="T111" fmla="*/ 8 h 62"/>
                <a:gd name="T112" fmla="*/ 9 w 84"/>
                <a:gd name="T113" fmla="*/ 2 h 62"/>
                <a:gd name="T114" fmla="*/ 17 w 84"/>
                <a:gd name="T115" fmla="*/ 0 h 62"/>
                <a:gd name="T116" fmla="*/ 22 w 84"/>
                <a:gd name="T117" fmla="*/ 2 h 62"/>
                <a:gd name="T118" fmla="*/ 28 w 84"/>
                <a:gd name="T119" fmla="*/ 0 h 62"/>
                <a:gd name="T120" fmla="*/ 30 w 84"/>
                <a:gd name="T121" fmla="*/ 2 h 62"/>
                <a:gd name="T122" fmla="*/ 33 w 84"/>
                <a:gd name="T123" fmla="*/ 0 h 62"/>
                <a:gd name="T124" fmla="*/ 35 w 84"/>
                <a:gd name="T12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4" h="62">
                  <a:moveTo>
                    <a:pt x="35" y="0"/>
                  </a:moveTo>
                  <a:lnTo>
                    <a:pt x="37" y="2"/>
                  </a:lnTo>
                  <a:lnTo>
                    <a:pt x="39" y="2"/>
                  </a:lnTo>
                  <a:lnTo>
                    <a:pt x="43" y="6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54" y="2"/>
                  </a:lnTo>
                  <a:lnTo>
                    <a:pt x="61" y="6"/>
                  </a:lnTo>
                  <a:lnTo>
                    <a:pt x="65" y="6"/>
                  </a:lnTo>
                  <a:lnTo>
                    <a:pt x="71" y="12"/>
                  </a:lnTo>
                  <a:lnTo>
                    <a:pt x="75" y="12"/>
                  </a:lnTo>
                  <a:lnTo>
                    <a:pt x="78" y="17"/>
                  </a:lnTo>
                  <a:lnTo>
                    <a:pt x="82" y="17"/>
                  </a:lnTo>
                  <a:lnTo>
                    <a:pt x="84" y="19"/>
                  </a:lnTo>
                  <a:lnTo>
                    <a:pt x="80" y="23"/>
                  </a:lnTo>
                  <a:lnTo>
                    <a:pt x="84" y="25"/>
                  </a:lnTo>
                  <a:lnTo>
                    <a:pt x="84" y="29"/>
                  </a:lnTo>
                  <a:lnTo>
                    <a:pt x="76" y="30"/>
                  </a:lnTo>
                  <a:lnTo>
                    <a:pt x="75" y="36"/>
                  </a:lnTo>
                  <a:lnTo>
                    <a:pt x="71" y="38"/>
                  </a:lnTo>
                  <a:lnTo>
                    <a:pt x="71" y="42"/>
                  </a:lnTo>
                  <a:lnTo>
                    <a:pt x="75" y="45"/>
                  </a:lnTo>
                  <a:lnTo>
                    <a:pt x="75" y="49"/>
                  </a:lnTo>
                  <a:lnTo>
                    <a:pt x="71" y="49"/>
                  </a:lnTo>
                  <a:lnTo>
                    <a:pt x="71" y="45"/>
                  </a:lnTo>
                  <a:lnTo>
                    <a:pt x="67" y="47"/>
                  </a:lnTo>
                  <a:lnTo>
                    <a:pt x="65" y="51"/>
                  </a:lnTo>
                  <a:lnTo>
                    <a:pt x="61" y="51"/>
                  </a:lnTo>
                  <a:lnTo>
                    <a:pt x="63" y="57"/>
                  </a:lnTo>
                  <a:lnTo>
                    <a:pt x="60" y="57"/>
                  </a:lnTo>
                  <a:lnTo>
                    <a:pt x="56" y="58"/>
                  </a:lnTo>
                  <a:lnTo>
                    <a:pt x="50" y="57"/>
                  </a:lnTo>
                  <a:lnTo>
                    <a:pt x="45" y="58"/>
                  </a:lnTo>
                  <a:lnTo>
                    <a:pt x="41" y="62"/>
                  </a:lnTo>
                  <a:lnTo>
                    <a:pt x="39" y="58"/>
                  </a:lnTo>
                  <a:lnTo>
                    <a:pt x="39" y="55"/>
                  </a:lnTo>
                  <a:lnTo>
                    <a:pt x="37" y="47"/>
                  </a:lnTo>
                  <a:lnTo>
                    <a:pt x="35" y="47"/>
                  </a:lnTo>
                  <a:lnTo>
                    <a:pt x="31" y="45"/>
                  </a:lnTo>
                  <a:lnTo>
                    <a:pt x="28" y="45"/>
                  </a:lnTo>
                  <a:lnTo>
                    <a:pt x="28" y="40"/>
                  </a:lnTo>
                  <a:lnTo>
                    <a:pt x="30" y="36"/>
                  </a:lnTo>
                  <a:lnTo>
                    <a:pt x="28" y="34"/>
                  </a:lnTo>
                  <a:lnTo>
                    <a:pt x="26" y="34"/>
                  </a:lnTo>
                  <a:lnTo>
                    <a:pt x="24" y="30"/>
                  </a:lnTo>
                  <a:lnTo>
                    <a:pt x="22" y="29"/>
                  </a:lnTo>
                  <a:lnTo>
                    <a:pt x="17" y="30"/>
                  </a:lnTo>
                  <a:lnTo>
                    <a:pt x="11" y="29"/>
                  </a:lnTo>
                  <a:lnTo>
                    <a:pt x="7" y="23"/>
                  </a:lnTo>
                  <a:lnTo>
                    <a:pt x="2" y="23"/>
                  </a:lnTo>
                  <a:lnTo>
                    <a:pt x="0" y="23"/>
                  </a:lnTo>
                  <a:lnTo>
                    <a:pt x="2" y="21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3" y="10"/>
                  </a:lnTo>
                  <a:lnTo>
                    <a:pt x="5" y="8"/>
                  </a:lnTo>
                  <a:lnTo>
                    <a:pt x="9" y="2"/>
                  </a:lnTo>
                  <a:lnTo>
                    <a:pt x="17" y="0"/>
                  </a:lnTo>
                  <a:lnTo>
                    <a:pt x="22" y="2"/>
                  </a:lnTo>
                  <a:lnTo>
                    <a:pt x="28" y="0"/>
                  </a:lnTo>
                  <a:lnTo>
                    <a:pt x="30" y="2"/>
                  </a:lnTo>
                  <a:lnTo>
                    <a:pt x="33" y="0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42" name="Picture 2" descr="File:Bandiera italiana foto.svg - Wiki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7911" y="2009077"/>
            <a:ext cx="162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Freeform 105">
            <a:extLst>
              <a:ext uri="{FF2B5EF4-FFF2-40B4-BE49-F238E27FC236}">
                <a16:creationId xmlns:a16="http://schemas.microsoft.com/office/drawing/2014/main" id="{503E484E-C036-4507-BE70-F558FF34338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422132" y="1355989"/>
            <a:ext cx="3431253" cy="3600000"/>
          </a:xfrm>
          <a:custGeom>
            <a:avLst/>
            <a:gdLst>
              <a:gd name="T0" fmla="*/ 142 w 193"/>
              <a:gd name="T1" fmla="*/ 202 h 216"/>
              <a:gd name="T2" fmla="*/ 141 w 193"/>
              <a:gd name="T3" fmla="*/ 216 h 216"/>
              <a:gd name="T4" fmla="*/ 120 w 193"/>
              <a:gd name="T5" fmla="*/ 207 h 216"/>
              <a:gd name="T6" fmla="*/ 99 w 193"/>
              <a:gd name="T7" fmla="*/ 194 h 216"/>
              <a:gd name="T8" fmla="*/ 111 w 193"/>
              <a:gd name="T9" fmla="*/ 187 h 216"/>
              <a:gd name="T10" fmla="*/ 137 w 193"/>
              <a:gd name="T11" fmla="*/ 185 h 216"/>
              <a:gd name="T12" fmla="*/ 45 w 193"/>
              <a:gd name="T13" fmla="*/ 125 h 216"/>
              <a:gd name="T14" fmla="*/ 53 w 193"/>
              <a:gd name="T15" fmla="*/ 136 h 216"/>
              <a:gd name="T16" fmla="*/ 51 w 193"/>
              <a:gd name="T17" fmla="*/ 158 h 216"/>
              <a:gd name="T18" fmla="*/ 43 w 193"/>
              <a:gd name="T19" fmla="*/ 164 h 216"/>
              <a:gd name="T20" fmla="*/ 36 w 193"/>
              <a:gd name="T21" fmla="*/ 172 h 216"/>
              <a:gd name="T22" fmla="*/ 34 w 193"/>
              <a:gd name="T23" fmla="*/ 151 h 216"/>
              <a:gd name="T24" fmla="*/ 32 w 193"/>
              <a:gd name="T25" fmla="*/ 142 h 216"/>
              <a:gd name="T26" fmla="*/ 28 w 193"/>
              <a:gd name="T27" fmla="*/ 127 h 216"/>
              <a:gd name="T28" fmla="*/ 28 w 193"/>
              <a:gd name="T29" fmla="*/ 121 h 216"/>
              <a:gd name="T30" fmla="*/ 28 w 193"/>
              <a:gd name="T31" fmla="*/ 123 h 216"/>
              <a:gd name="T32" fmla="*/ 71 w 193"/>
              <a:gd name="T33" fmla="*/ 99 h 216"/>
              <a:gd name="T34" fmla="*/ 62 w 193"/>
              <a:gd name="T35" fmla="*/ 89 h 216"/>
              <a:gd name="T36" fmla="*/ 62 w 193"/>
              <a:gd name="T37" fmla="*/ 86 h 216"/>
              <a:gd name="T38" fmla="*/ 96 w 193"/>
              <a:gd name="T39" fmla="*/ 7 h 216"/>
              <a:gd name="T40" fmla="*/ 111 w 193"/>
              <a:gd name="T41" fmla="*/ 20 h 216"/>
              <a:gd name="T42" fmla="*/ 101 w 193"/>
              <a:gd name="T43" fmla="*/ 31 h 216"/>
              <a:gd name="T44" fmla="*/ 90 w 193"/>
              <a:gd name="T45" fmla="*/ 41 h 216"/>
              <a:gd name="T46" fmla="*/ 92 w 193"/>
              <a:gd name="T47" fmla="*/ 59 h 216"/>
              <a:gd name="T48" fmla="*/ 118 w 193"/>
              <a:gd name="T49" fmla="*/ 82 h 216"/>
              <a:gd name="T50" fmla="*/ 124 w 193"/>
              <a:gd name="T51" fmla="*/ 95 h 216"/>
              <a:gd name="T52" fmla="*/ 141 w 193"/>
              <a:gd name="T53" fmla="*/ 106 h 216"/>
              <a:gd name="T54" fmla="*/ 155 w 193"/>
              <a:gd name="T55" fmla="*/ 112 h 216"/>
              <a:gd name="T56" fmla="*/ 163 w 193"/>
              <a:gd name="T57" fmla="*/ 119 h 216"/>
              <a:gd name="T58" fmla="*/ 193 w 193"/>
              <a:gd name="T59" fmla="*/ 138 h 216"/>
              <a:gd name="T60" fmla="*/ 191 w 193"/>
              <a:gd name="T61" fmla="*/ 149 h 216"/>
              <a:gd name="T62" fmla="*/ 185 w 193"/>
              <a:gd name="T63" fmla="*/ 142 h 216"/>
              <a:gd name="T64" fmla="*/ 170 w 193"/>
              <a:gd name="T65" fmla="*/ 136 h 216"/>
              <a:gd name="T66" fmla="*/ 167 w 193"/>
              <a:gd name="T67" fmla="*/ 149 h 216"/>
              <a:gd name="T68" fmla="*/ 172 w 193"/>
              <a:gd name="T69" fmla="*/ 158 h 216"/>
              <a:gd name="T70" fmla="*/ 169 w 193"/>
              <a:gd name="T71" fmla="*/ 170 h 216"/>
              <a:gd name="T72" fmla="*/ 159 w 193"/>
              <a:gd name="T73" fmla="*/ 192 h 216"/>
              <a:gd name="T74" fmla="*/ 152 w 193"/>
              <a:gd name="T75" fmla="*/ 183 h 216"/>
              <a:gd name="T76" fmla="*/ 157 w 193"/>
              <a:gd name="T77" fmla="*/ 173 h 216"/>
              <a:gd name="T78" fmla="*/ 154 w 193"/>
              <a:gd name="T79" fmla="*/ 158 h 216"/>
              <a:gd name="T80" fmla="*/ 142 w 193"/>
              <a:gd name="T81" fmla="*/ 145 h 216"/>
              <a:gd name="T82" fmla="*/ 137 w 193"/>
              <a:gd name="T83" fmla="*/ 136 h 216"/>
              <a:gd name="T84" fmla="*/ 127 w 193"/>
              <a:gd name="T85" fmla="*/ 130 h 216"/>
              <a:gd name="T86" fmla="*/ 112 w 193"/>
              <a:gd name="T87" fmla="*/ 121 h 216"/>
              <a:gd name="T88" fmla="*/ 99 w 193"/>
              <a:gd name="T89" fmla="*/ 117 h 216"/>
              <a:gd name="T90" fmla="*/ 81 w 193"/>
              <a:gd name="T91" fmla="*/ 97 h 216"/>
              <a:gd name="T92" fmla="*/ 64 w 193"/>
              <a:gd name="T93" fmla="*/ 84 h 216"/>
              <a:gd name="T94" fmla="*/ 56 w 193"/>
              <a:gd name="T95" fmla="*/ 67 h 216"/>
              <a:gd name="T96" fmla="*/ 36 w 193"/>
              <a:gd name="T97" fmla="*/ 56 h 216"/>
              <a:gd name="T98" fmla="*/ 13 w 193"/>
              <a:gd name="T99" fmla="*/ 65 h 216"/>
              <a:gd name="T100" fmla="*/ 0 w 193"/>
              <a:gd name="T101" fmla="*/ 43 h 216"/>
              <a:gd name="T102" fmla="*/ 4 w 193"/>
              <a:gd name="T103" fmla="*/ 28 h 216"/>
              <a:gd name="T104" fmla="*/ 26 w 193"/>
              <a:gd name="T105" fmla="*/ 13 h 216"/>
              <a:gd name="T106" fmla="*/ 41 w 193"/>
              <a:gd name="T107" fmla="*/ 20 h 216"/>
              <a:gd name="T108" fmla="*/ 55 w 193"/>
              <a:gd name="T109" fmla="*/ 13 h 216"/>
              <a:gd name="T110" fmla="*/ 77 w 193"/>
              <a:gd name="T111" fmla="*/ 0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93" h="216">
                <a:moveTo>
                  <a:pt x="146" y="183"/>
                </a:moveTo>
                <a:lnTo>
                  <a:pt x="148" y="187"/>
                </a:lnTo>
                <a:lnTo>
                  <a:pt x="148" y="190"/>
                </a:lnTo>
                <a:lnTo>
                  <a:pt x="144" y="194"/>
                </a:lnTo>
                <a:lnTo>
                  <a:pt x="142" y="202"/>
                </a:lnTo>
                <a:lnTo>
                  <a:pt x="144" y="205"/>
                </a:lnTo>
                <a:lnTo>
                  <a:pt x="144" y="209"/>
                </a:lnTo>
                <a:lnTo>
                  <a:pt x="144" y="211"/>
                </a:lnTo>
                <a:lnTo>
                  <a:pt x="144" y="216"/>
                </a:lnTo>
                <a:lnTo>
                  <a:pt x="141" y="216"/>
                </a:lnTo>
                <a:lnTo>
                  <a:pt x="133" y="213"/>
                </a:lnTo>
                <a:lnTo>
                  <a:pt x="131" y="211"/>
                </a:lnTo>
                <a:lnTo>
                  <a:pt x="129" y="207"/>
                </a:lnTo>
                <a:lnTo>
                  <a:pt x="127" y="209"/>
                </a:lnTo>
                <a:lnTo>
                  <a:pt x="120" y="207"/>
                </a:lnTo>
                <a:lnTo>
                  <a:pt x="116" y="203"/>
                </a:lnTo>
                <a:lnTo>
                  <a:pt x="112" y="202"/>
                </a:lnTo>
                <a:lnTo>
                  <a:pt x="107" y="198"/>
                </a:lnTo>
                <a:lnTo>
                  <a:pt x="103" y="198"/>
                </a:lnTo>
                <a:lnTo>
                  <a:pt x="99" y="194"/>
                </a:lnTo>
                <a:lnTo>
                  <a:pt x="99" y="188"/>
                </a:lnTo>
                <a:lnTo>
                  <a:pt x="103" y="187"/>
                </a:lnTo>
                <a:lnTo>
                  <a:pt x="105" y="188"/>
                </a:lnTo>
                <a:lnTo>
                  <a:pt x="107" y="187"/>
                </a:lnTo>
                <a:lnTo>
                  <a:pt x="111" y="187"/>
                </a:lnTo>
                <a:lnTo>
                  <a:pt x="114" y="188"/>
                </a:lnTo>
                <a:lnTo>
                  <a:pt x="118" y="190"/>
                </a:lnTo>
                <a:lnTo>
                  <a:pt x="126" y="188"/>
                </a:lnTo>
                <a:lnTo>
                  <a:pt x="133" y="188"/>
                </a:lnTo>
                <a:lnTo>
                  <a:pt x="137" y="185"/>
                </a:lnTo>
                <a:lnTo>
                  <a:pt x="141" y="187"/>
                </a:lnTo>
                <a:lnTo>
                  <a:pt x="142" y="187"/>
                </a:lnTo>
                <a:lnTo>
                  <a:pt x="146" y="183"/>
                </a:lnTo>
                <a:close/>
                <a:moveTo>
                  <a:pt x="43" y="123"/>
                </a:moveTo>
                <a:lnTo>
                  <a:pt x="45" y="125"/>
                </a:lnTo>
                <a:lnTo>
                  <a:pt x="47" y="123"/>
                </a:lnTo>
                <a:lnTo>
                  <a:pt x="49" y="127"/>
                </a:lnTo>
                <a:lnTo>
                  <a:pt x="51" y="130"/>
                </a:lnTo>
                <a:lnTo>
                  <a:pt x="53" y="134"/>
                </a:lnTo>
                <a:lnTo>
                  <a:pt x="53" y="136"/>
                </a:lnTo>
                <a:lnTo>
                  <a:pt x="49" y="140"/>
                </a:lnTo>
                <a:lnTo>
                  <a:pt x="53" y="144"/>
                </a:lnTo>
                <a:lnTo>
                  <a:pt x="51" y="149"/>
                </a:lnTo>
                <a:lnTo>
                  <a:pt x="53" y="157"/>
                </a:lnTo>
                <a:lnTo>
                  <a:pt x="51" y="158"/>
                </a:lnTo>
                <a:lnTo>
                  <a:pt x="51" y="164"/>
                </a:lnTo>
                <a:lnTo>
                  <a:pt x="51" y="166"/>
                </a:lnTo>
                <a:lnTo>
                  <a:pt x="49" y="166"/>
                </a:lnTo>
                <a:lnTo>
                  <a:pt x="47" y="164"/>
                </a:lnTo>
                <a:lnTo>
                  <a:pt x="43" y="164"/>
                </a:lnTo>
                <a:lnTo>
                  <a:pt x="41" y="166"/>
                </a:lnTo>
                <a:lnTo>
                  <a:pt x="41" y="170"/>
                </a:lnTo>
                <a:lnTo>
                  <a:pt x="40" y="172"/>
                </a:lnTo>
                <a:lnTo>
                  <a:pt x="38" y="170"/>
                </a:lnTo>
                <a:lnTo>
                  <a:pt x="36" y="172"/>
                </a:lnTo>
                <a:lnTo>
                  <a:pt x="34" y="168"/>
                </a:lnTo>
                <a:lnTo>
                  <a:pt x="32" y="162"/>
                </a:lnTo>
                <a:lnTo>
                  <a:pt x="30" y="158"/>
                </a:lnTo>
                <a:lnTo>
                  <a:pt x="32" y="153"/>
                </a:lnTo>
                <a:lnTo>
                  <a:pt x="34" y="151"/>
                </a:lnTo>
                <a:lnTo>
                  <a:pt x="34" y="149"/>
                </a:lnTo>
                <a:lnTo>
                  <a:pt x="30" y="149"/>
                </a:lnTo>
                <a:lnTo>
                  <a:pt x="30" y="147"/>
                </a:lnTo>
                <a:lnTo>
                  <a:pt x="32" y="145"/>
                </a:lnTo>
                <a:lnTo>
                  <a:pt x="32" y="142"/>
                </a:lnTo>
                <a:lnTo>
                  <a:pt x="30" y="140"/>
                </a:lnTo>
                <a:lnTo>
                  <a:pt x="30" y="136"/>
                </a:lnTo>
                <a:lnTo>
                  <a:pt x="26" y="134"/>
                </a:lnTo>
                <a:lnTo>
                  <a:pt x="28" y="130"/>
                </a:lnTo>
                <a:lnTo>
                  <a:pt x="28" y="127"/>
                </a:lnTo>
                <a:lnTo>
                  <a:pt x="32" y="130"/>
                </a:lnTo>
                <a:lnTo>
                  <a:pt x="34" y="130"/>
                </a:lnTo>
                <a:lnTo>
                  <a:pt x="40" y="123"/>
                </a:lnTo>
                <a:lnTo>
                  <a:pt x="43" y="123"/>
                </a:lnTo>
                <a:close/>
                <a:moveTo>
                  <a:pt x="28" y="121"/>
                </a:moveTo>
                <a:lnTo>
                  <a:pt x="30" y="123"/>
                </a:lnTo>
                <a:lnTo>
                  <a:pt x="28" y="123"/>
                </a:lnTo>
                <a:lnTo>
                  <a:pt x="28" y="125"/>
                </a:lnTo>
                <a:lnTo>
                  <a:pt x="28" y="125"/>
                </a:lnTo>
                <a:lnTo>
                  <a:pt x="28" y="123"/>
                </a:lnTo>
                <a:lnTo>
                  <a:pt x="28" y="123"/>
                </a:lnTo>
                <a:lnTo>
                  <a:pt x="28" y="121"/>
                </a:lnTo>
                <a:close/>
                <a:moveTo>
                  <a:pt x="71" y="97"/>
                </a:moveTo>
                <a:lnTo>
                  <a:pt x="73" y="99"/>
                </a:lnTo>
                <a:lnTo>
                  <a:pt x="71" y="99"/>
                </a:lnTo>
                <a:lnTo>
                  <a:pt x="71" y="97"/>
                </a:lnTo>
                <a:close/>
                <a:moveTo>
                  <a:pt x="62" y="86"/>
                </a:moveTo>
                <a:lnTo>
                  <a:pt x="64" y="87"/>
                </a:lnTo>
                <a:lnTo>
                  <a:pt x="64" y="89"/>
                </a:lnTo>
                <a:lnTo>
                  <a:pt x="62" y="89"/>
                </a:lnTo>
                <a:lnTo>
                  <a:pt x="58" y="91"/>
                </a:lnTo>
                <a:lnTo>
                  <a:pt x="56" y="89"/>
                </a:lnTo>
                <a:lnTo>
                  <a:pt x="58" y="87"/>
                </a:lnTo>
                <a:lnTo>
                  <a:pt x="60" y="87"/>
                </a:lnTo>
                <a:lnTo>
                  <a:pt x="62" y="86"/>
                </a:lnTo>
                <a:close/>
                <a:moveTo>
                  <a:pt x="77" y="0"/>
                </a:moveTo>
                <a:lnTo>
                  <a:pt x="81" y="0"/>
                </a:lnTo>
                <a:lnTo>
                  <a:pt x="86" y="0"/>
                </a:lnTo>
                <a:lnTo>
                  <a:pt x="86" y="3"/>
                </a:lnTo>
                <a:lnTo>
                  <a:pt x="96" y="7"/>
                </a:lnTo>
                <a:lnTo>
                  <a:pt x="105" y="11"/>
                </a:lnTo>
                <a:lnTo>
                  <a:pt x="111" y="9"/>
                </a:lnTo>
                <a:lnTo>
                  <a:pt x="112" y="11"/>
                </a:lnTo>
                <a:lnTo>
                  <a:pt x="109" y="16"/>
                </a:lnTo>
                <a:lnTo>
                  <a:pt x="111" y="20"/>
                </a:lnTo>
                <a:lnTo>
                  <a:pt x="109" y="24"/>
                </a:lnTo>
                <a:lnTo>
                  <a:pt x="109" y="29"/>
                </a:lnTo>
                <a:lnTo>
                  <a:pt x="105" y="28"/>
                </a:lnTo>
                <a:lnTo>
                  <a:pt x="103" y="29"/>
                </a:lnTo>
                <a:lnTo>
                  <a:pt x="101" y="31"/>
                </a:lnTo>
                <a:lnTo>
                  <a:pt x="98" y="31"/>
                </a:lnTo>
                <a:lnTo>
                  <a:pt x="94" y="35"/>
                </a:lnTo>
                <a:lnTo>
                  <a:pt x="90" y="35"/>
                </a:lnTo>
                <a:lnTo>
                  <a:pt x="88" y="37"/>
                </a:lnTo>
                <a:lnTo>
                  <a:pt x="90" y="41"/>
                </a:lnTo>
                <a:lnTo>
                  <a:pt x="92" y="44"/>
                </a:lnTo>
                <a:lnTo>
                  <a:pt x="90" y="48"/>
                </a:lnTo>
                <a:lnTo>
                  <a:pt x="88" y="50"/>
                </a:lnTo>
                <a:lnTo>
                  <a:pt x="90" y="54"/>
                </a:lnTo>
                <a:lnTo>
                  <a:pt x="92" y="59"/>
                </a:lnTo>
                <a:lnTo>
                  <a:pt x="92" y="61"/>
                </a:lnTo>
                <a:lnTo>
                  <a:pt x="99" y="65"/>
                </a:lnTo>
                <a:lnTo>
                  <a:pt x="105" y="67"/>
                </a:lnTo>
                <a:lnTo>
                  <a:pt x="107" y="71"/>
                </a:lnTo>
                <a:lnTo>
                  <a:pt x="118" y="82"/>
                </a:lnTo>
                <a:lnTo>
                  <a:pt x="118" y="84"/>
                </a:lnTo>
                <a:lnTo>
                  <a:pt x="118" y="86"/>
                </a:lnTo>
                <a:lnTo>
                  <a:pt x="120" y="89"/>
                </a:lnTo>
                <a:lnTo>
                  <a:pt x="122" y="91"/>
                </a:lnTo>
                <a:lnTo>
                  <a:pt x="124" y="95"/>
                </a:lnTo>
                <a:lnTo>
                  <a:pt x="127" y="99"/>
                </a:lnTo>
                <a:lnTo>
                  <a:pt x="131" y="102"/>
                </a:lnTo>
                <a:lnTo>
                  <a:pt x="135" y="104"/>
                </a:lnTo>
                <a:lnTo>
                  <a:pt x="137" y="106"/>
                </a:lnTo>
                <a:lnTo>
                  <a:pt x="141" y="106"/>
                </a:lnTo>
                <a:lnTo>
                  <a:pt x="146" y="106"/>
                </a:lnTo>
                <a:lnTo>
                  <a:pt x="148" y="108"/>
                </a:lnTo>
                <a:lnTo>
                  <a:pt x="154" y="106"/>
                </a:lnTo>
                <a:lnTo>
                  <a:pt x="155" y="108"/>
                </a:lnTo>
                <a:lnTo>
                  <a:pt x="155" y="112"/>
                </a:lnTo>
                <a:lnTo>
                  <a:pt x="152" y="114"/>
                </a:lnTo>
                <a:lnTo>
                  <a:pt x="150" y="115"/>
                </a:lnTo>
                <a:lnTo>
                  <a:pt x="152" y="117"/>
                </a:lnTo>
                <a:lnTo>
                  <a:pt x="155" y="117"/>
                </a:lnTo>
                <a:lnTo>
                  <a:pt x="163" y="119"/>
                </a:lnTo>
                <a:lnTo>
                  <a:pt x="176" y="127"/>
                </a:lnTo>
                <a:lnTo>
                  <a:pt x="182" y="130"/>
                </a:lnTo>
                <a:lnTo>
                  <a:pt x="184" y="134"/>
                </a:lnTo>
                <a:lnTo>
                  <a:pt x="189" y="136"/>
                </a:lnTo>
                <a:lnTo>
                  <a:pt x="193" y="138"/>
                </a:lnTo>
                <a:lnTo>
                  <a:pt x="193" y="140"/>
                </a:lnTo>
                <a:lnTo>
                  <a:pt x="193" y="144"/>
                </a:lnTo>
                <a:lnTo>
                  <a:pt x="191" y="145"/>
                </a:lnTo>
                <a:lnTo>
                  <a:pt x="193" y="149"/>
                </a:lnTo>
                <a:lnTo>
                  <a:pt x="191" y="149"/>
                </a:lnTo>
                <a:lnTo>
                  <a:pt x="191" y="151"/>
                </a:lnTo>
                <a:lnTo>
                  <a:pt x="187" y="149"/>
                </a:lnTo>
                <a:lnTo>
                  <a:pt x="185" y="147"/>
                </a:lnTo>
                <a:lnTo>
                  <a:pt x="184" y="144"/>
                </a:lnTo>
                <a:lnTo>
                  <a:pt x="185" y="142"/>
                </a:lnTo>
                <a:lnTo>
                  <a:pt x="184" y="140"/>
                </a:lnTo>
                <a:lnTo>
                  <a:pt x="178" y="140"/>
                </a:lnTo>
                <a:lnTo>
                  <a:pt x="176" y="138"/>
                </a:lnTo>
                <a:lnTo>
                  <a:pt x="174" y="136"/>
                </a:lnTo>
                <a:lnTo>
                  <a:pt x="170" y="136"/>
                </a:lnTo>
                <a:lnTo>
                  <a:pt x="169" y="138"/>
                </a:lnTo>
                <a:lnTo>
                  <a:pt x="169" y="142"/>
                </a:lnTo>
                <a:lnTo>
                  <a:pt x="167" y="144"/>
                </a:lnTo>
                <a:lnTo>
                  <a:pt x="167" y="145"/>
                </a:lnTo>
                <a:lnTo>
                  <a:pt x="167" y="149"/>
                </a:lnTo>
                <a:lnTo>
                  <a:pt x="163" y="151"/>
                </a:lnTo>
                <a:lnTo>
                  <a:pt x="163" y="153"/>
                </a:lnTo>
                <a:lnTo>
                  <a:pt x="165" y="155"/>
                </a:lnTo>
                <a:lnTo>
                  <a:pt x="167" y="155"/>
                </a:lnTo>
                <a:lnTo>
                  <a:pt x="172" y="158"/>
                </a:lnTo>
                <a:lnTo>
                  <a:pt x="172" y="160"/>
                </a:lnTo>
                <a:lnTo>
                  <a:pt x="172" y="166"/>
                </a:lnTo>
                <a:lnTo>
                  <a:pt x="174" y="168"/>
                </a:lnTo>
                <a:lnTo>
                  <a:pt x="172" y="170"/>
                </a:lnTo>
                <a:lnTo>
                  <a:pt x="169" y="170"/>
                </a:lnTo>
                <a:lnTo>
                  <a:pt x="167" y="173"/>
                </a:lnTo>
                <a:lnTo>
                  <a:pt x="167" y="181"/>
                </a:lnTo>
                <a:lnTo>
                  <a:pt x="161" y="185"/>
                </a:lnTo>
                <a:lnTo>
                  <a:pt x="161" y="188"/>
                </a:lnTo>
                <a:lnTo>
                  <a:pt x="159" y="192"/>
                </a:lnTo>
                <a:lnTo>
                  <a:pt x="154" y="192"/>
                </a:lnTo>
                <a:lnTo>
                  <a:pt x="150" y="188"/>
                </a:lnTo>
                <a:lnTo>
                  <a:pt x="150" y="187"/>
                </a:lnTo>
                <a:lnTo>
                  <a:pt x="150" y="185"/>
                </a:lnTo>
                <a:lnTo>
                  <a:pt x="152" y="183"/>
                </a:lnTo>
                <a:lnTo>
                  <a:pt x="155" y="181"/>
                </a:lnTo>
                <a:lnTo>
                  <a:pt x="155" y="177"/>
                </a:lnTo>
                <a:lnTo>
                  <a:pt x="155" y="175"/>
                </a:lnTo>
                <a:lnTo>
                  <a:pt x="155" y="173"/>
                </a:lnTo>
                <a:lnTo>
                  <a:pt x="157" y="173"/>
                </a:lnTo>
                <a:lnTo>
                  <a:pt x="159" y="172"/>
                </a:lnTo>
                <a:lnTo>
                  <a:pt x="159" y="168"/>
                </a:lnTo>
                <a:lnTo>
                  <a:pt x="157" y="166"/>
                </a:lnTo>
                <a:lnTo>
                  <a:pt x="155" y="160"/>
                </a:lnTo>
                <a:lnTo>
                  <a:pt x="154" y="158"/>
                </a:lnTo>
                <a:lnTo>
                  <a:pt x="154" y="153"/>
                </a:lnTo>
                <a:lnTo>
                  <a:pt x="152" y="147"/>
                </a:lnTo>
                <a:lnTo>
                  <a:pt x="150" y="145"/>
                </a:lnTo>
                <a:lnTo>
                  <a:pt x="146" y="147"/>
                </a:lnTo>
                <a:lnTo>
                  <a:pt x="142" y="145"/>
                </a:lnTo>
                <a:lnTo>
                  <a:pt x="141" y="144"/>
                </a:lnTo>
                <a:lnTo>
                  <a:pt x="139" y="142"/>
                </a:lnTo>
                <a:lnTo>
                  <a:pt x="137" y="142"/>
                </a:lnTo>
                <a:lnTo>
                  <a:pt x="137" y="140"/>
                </a:lnTo>
                <a:lnTo>
                  <a:pt x="137" y="136"/>
                </a:lnTo>
                <a:lnTo>
                  <a:pt x="135" y="134"/>
                </a:lnTo>
                <a:lnTo>
                  <a:pt x="131" y="132"/>
                </a:lnTo>
                <a:lnTo>
                  <a:pt x="129" y="134"/>
                </a:lnTo>
                <a:lnTo>
                  <a:pt x="129" y="130"/>
                </a:lnTo>
                <a:lnTo>
                  <a:pt x="127" y="130"/>
                </a:lnTo>
                <a:lnTo>
                  <a:pt x="126" y="130"/>
                </a:lnTo>
                <a:lnTo>
                  <a:pt x="122" y="129"/>
                </a:lnTo>
                <a:lnTo>
                  <a:pt x="118" y="123"/>
                </a:lnTo>
                <a:lnTo>
                  <a:pt x="116" y="123"/>
                </a:lnTo>
                <a:lnTo>
                  <a:pt x="112" y="121"/>
                </a:lnTo>
                <a:lnTo>
                  <a:pt x="111" y="123"/>
                </a:lnTo>
                <a:lnTo>
                  <a:pt x="107" y="123"/>
                </a:lnTo>
                <a:lnTo>
                  <a:pt x="107" y="121"/>
                </a:lnTo>
                <a:lnTo>
                  <a:pt x="103" y="117"/>
                </a:lnTo>
                <a:lnTo>
                  <a:pt x="99" y="117"/>
                </a:lnTo>
                <a:lnTo>
                  <a:pt x="94" y="114"/>
                </a:lnTo>
                <a:lnTo>
                  <a:pt x="86" y="104"/>
                </a:lnTo>
                <a:lnTo>
                  <a:pt x="84" y="102"/>
                </a:lnTo>
                <a:lnTo>
                  <a:pt x="84" y="101"/>
                </a:lnTo>
                <a:lnTo>
                  <a:pt x="81" y="97"/>
                </a:lnTo>
                <a:lnTo>
                  <a:pt x="75" y="97"/>
                </a:lnTo>
                <a:lnTo>
                  <a:pt x="75" y="93"/>
                </a:lnTo>
                <a:lnTo>
                  <a:pt x="71" y="89"/>
                </a:lnTo>
                <a:lnTo>
                  <a:pt x="68" y="86"/>
                </a:lnTo>
                <a:lnTo>
                  <a:pt x="64" y="84"/>
                </a:lnTo>
                <a:lnTo>
                  <a:pt x="64" y="78"/>
                </a:lnTo>
                <a:lnTo>
                  <a:pt x="62" y="78"/>
                </a:lnTo>
                <a:lnTo>
                  <a:pt x="62" y="74"/>
                </a:lnTo>
                <a:lnTo>
                  <a:pt x="58" y="69"/>
                </a:lnTo>
                <a:lnTo>
                  <a:pt x="56" y="67"/>
                </a:lnTo>
                <a:lnTo>
                  <a:pt x="56" y="65"/>
                </a:lnTo>
                <a:lnTo>
                  <a:pt x="55" y="63"/>
                </a:lnTo>
                <a:lnTo>
                  <a:pt x="49" y="61"/>
                </a:lnTo>
                <a:lnTo>
                  <a:pt x="47" y="59"/>
                </a:lnTo>
                <a:lnTo>
                  <a:pt x="36" y="56"/>
                </a:lnTo>
                <a:lnTo>
                  <a:pt x="26" y="61"/>
                </a:lnTo>
                <a:lnTo>
                  <a:pt x="26" y="63"/>
                </a:lnTo>
                <a:lnTo>
                  <a:pt x="23" y="67"/>
                </a:lnTo>
                <a:lnTo>
                  <a:pt x="15" y="69"/>
                </a:lnTo>
                <a:lnTo>
                  <a:pt x="13" y="65"/>
                </a:lnTo>
                <a:lnTo>
                  <a:pt x="17" y="59"/>
                </a:lnTo>
                <a:lnTo>
                  <a:pt x="12" y="59"/>
                </a:lnTo>
                <a:lnTo>
                  <a:pt x="6" y="56"/>
                </a:lnTo>
                <a:lnTo>
                  <a:pt x="6" y="48"/>
                </a:lnTo>
                <a:lnTo>
                  <a:pt x="0" y="43"/>
                </a:lnTo>
                <a:lnTo>
                  <a:pt x="4" y="41"/>
                </a:lnTo>
                <a:lnTo>
                  <a:pt x="8" y="39"/>
                </a:lnTo>
                <a:lnTo>
                  <a:pt x="8" y="33"/>
                </a:lnTo>
                <a:lnTo>
                  <a:pt x="6" y="31"/>
                </a:lnTo>
                <a:lnTo>
                  <a:pt x="4" y="28"/>
                </a:lnTo>
                <a:lnTo>
                  <a:pt x="6" y="26"/>
                </a:lnTo>
                <a:lnTo>
                  <a:pt x="10" y="28"/>
                </a:lnTo>
                <a:lnTo>
                  <a:pt x="17" y="22"/>
                </a:lnTo>
                <a:lnTo>
                  <a:pt x="21" y="24"/>
                </a:lnTo>
                <a:lnTo>
                  <a:pt x="26" y="13"/>
                </a:lnTo>
                <a:lnTo>
                  <a:pt x="30" y="16"/>
                </a:lnTo>
                <a:lnTo>
                  <a:pt x="30" y="20"/>
                </a:lnTo>
                <a:lnTo>
                  <a:pt x="36" y="22"/>
                </a:lnTo>
                <a:lnTo>
                  <a:pt x="38" y="26"/>
                </a:lnTo>
                <a:lnTo>
                  <a:pt x="41" y="20"/>
                </a:lnTo>
                <a:lnTo>
                  <a:pt x="41" y="14"/>
                </a:lnTo>
                <a:lnTo>
                  <a:pt x="49" y="16"/>
                </a:lnTo>
                <a:lnTo>
                  <a:pt x="51" y="16"/>
                </a:lnTo>
                <a:lnTo>
                  <a:pt x="55" y="18"/>
                </a:lnTo>
                <a:lnTo>
                  <a:pt x="55" y="13"/>
                </a:lnTo>
                <a:lnTo>
                  <a:pt x="62" y="11"/>
                </a:lnTo>
                <a:lnTo>
                  <a:pt x="60" y="5"/>
                </a:lnTo>
                <a:lnTo>
                  <a:pt x="64" y="1"/>
                </a:lnTo>
                <a:lnTo>
                  <a:pt x="69" y="5"/>
                </a:lnTo>
                <a:lnTo>
                  <a:pt x="7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0">
            <a:solidFill>
              <a:schemeClr val="bg1">
                <a:lumMod val="6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182598" tIns="91298" rIns="182598" bIns="91298" numCol="1" anchor="t" anchorCtr="0" compatLnSpc="1">
            <a:prstTxWarp prst="textNoShape">
              <a:avLst/>
            </a:prstTxWarp>
          </a:bodyPr>
          <a:lstStyle/>
          <a:p>
            <a:endParaRPr lang="en-US" sz="3596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Segnaposto testo 13">
            <a:extLst>
              <a:ext uri="{FF2B5EF4-FFF2-40B4-BE49-F238E27FC236}">
                <a16:creationId xmlns:a16="http://schemas.microsoft.com/office/drawing/2014/main" id="{F278402B-CA7D-4F5B-B3FA-ED74AB3CFB6C}"/>
              </a:ext>
            </a:extLst>
          </p:cNvPr>
          <p:cNvSpPr txBox="1">
            <a:spLocks/>
          </p:cNvSpPr>
          <p:nvPr/>
        </p:nvSpPr>
        <p:spPr>
          <a:xfrm>
            <a:off x="2902516" y="90536"/>
            <a:ext cx="6992922" cy="79529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lIns="180000" tIns="180000" rIns="252000" bIns="18000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96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63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Convegno EUROPEO: Torino-</a:t>
            </a:r>
            <a:r>
              <a:rPr lang="it-IT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Valdocco</a:t>
            </a:r>
            <a:br>
              <a:rPr lang="it-IT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FAMIGLIA CHE: ASCOLTA, INTERAGISCE IN RETE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1364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immagine 11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20" name="Rettangolo 19" descr="Blocco in evidenza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4722" y="1869795"/>
            <a:ext cx="6175277" cy="750979"/>
          </a:xfrm>
        </p:spPr>
        <p:txBody>
          <a:bodyPr rtlCol="0"/>
          <a:lstStyle/>
          <a:p>
            <a:pPr rtl="0">
              <a:lnSpc>
                <a:spcPct val="90000"/>
              </a:lnSpc>
            </a:pPr>
            <a:r>
              <a:rPr lang="it-IT" sz="5500"/>
              <a:t>Italia Nord</a:t>
            </a:r>
            <a:endParaRPr lang="it-IT" sz="5500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584722" y="2632191"/>
            <a:ext cx="6175238" cy="590155"/>
          </a:xfrm>
        </p:spPr>
        <p:txBody>
          <a:bodyPr rtlCol="0"/>
          <a:lstStyle/>
          <a:p>
            <a:pPr rtl="0"/>
            <a:r>
              <a:rPr lang="it-IT" dirty="0" err="1"/>
              <a:t>Italy</a:t>
            </a:r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7999" y="3239440"/>
            <a:ext cx="5627775" cy="3180409"/>
          </a:xfrm>
        </p:spPr>
        <p:txBody>
          <a:bodyPr rtlCol="0"/>
          <a:lstStyle/>
          <a:p>
            <a:pPr marL="0" indent="0" rtl="0">
              <a:buNone/>
            </a:pPr>
            <a:r>
              <a:rPr lang="it-IT" sz="2800" dirty="0"/>
              <a:t>Con 13/21 Federazioni attive tra cui: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400" b="1" dirty="0"/>
              <a:t>FNO</a:t>
            </a:r>
            <a:r>
              <a:rPr lang="it-IT" sz="1400" dirty="0"/>
              <a:t> - Federazione Novarese </a:t>
            </a:r>
            <a:r>
              <a:rPr lang="it-IT" sz="1400" dirty="0" err="1"/>
              <a:t>Exallieve</a:t>
            </a:r>
            <a:r>
              <a:rPr lang="it-IT" sz="1400" dirty="0"/>
              <a:t>/i delle FMA,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400" b="1" dirty="0"/>
              <a:t>FLI</a:t>
            </a:r>
            <a:r>
              <a:rPr lang="it-IT" sz="1400" dirty="0"/>
              <a:t> - Federazione Lombardia Immacolata </a:t>
            </a:r>
            <a:r>
              <a:rPr lang="it-IT" sz="1400" dirty="0" err="1"/>
              <a:t>Exallieve</a:t>
            </a:r>
            <a:r>
              <a:rPr lang="it-IT" sz="1400" dirty="0"/>
              <a:t>/i delle FMA</a:t>
            </a:r>
            <a:r>
              <a:rPr lang="it-IT" sz="1400" b="1" dirty="0"/>
              <a:t>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400" b="1" dirty="0"/>
              <a:t>FVE</a:t>
            </a:r>
            <a:r>
              <a:rPr lang="it-IT" sz="1400" dirty="0"/>
              <a:t> - Federazione Vercellese </a:t>
            </a:r>
            <a:r>
              <a:rPr lang="it-IT" sz="1400" dirty="0" err="1"/>
              <a:t>Exallieve</a:t>
            </a:r>
            <a:r>
              <a:rPr lang="it-IT" sz="1400" dirty="0"/>
              <a:t>/i delle FMA,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400" b="1" dirty="0"/>
              <a:t>FAL</a:t>
            </a:r>
            <a:r>
              <a:rPr lang="it-IT" sz="1400" dirty="0"/>
              <a:t> </a:t>
            </a:r>
            <a:r>
              <a:rPr lang="it-IT" sz="1200" dirty="0"/>
              <a:t>- Federazione Alessandrina " Madonna della Salve» </a:t>
            </a:r>
            <a:r>
              <a:rPr lang="it-IT" sz="1200" dirty="0" err="1"/>
              <a:t>Exallieve</a:t>
            </a:r>
            <a:r>
              <a:rPr lang="it-IT" sz="1200" dirty="0"/>
              <a:t>/i delle FMA,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400" b="1" dirty="0"/>
              <a:t>FLV</a:t>
            </a:r>
            <a:r>
              <a:rPr lang="it-IT" sz="1400" dirty="0"/>
              <a:t> - Federazione Lombarda "Madonna del Sacro Monte" Varese,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400" b="1" dirty="0"/>
              <a:t>FVC</a:t>
            </a:r>
            <a:r>
              <a:rPr lang="it-IT" sz="1400" dirty="0"/>
              <a:t> - Associazione Mornese Conegliano APS,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400" b="1" dirty="0"/>
              <a:t>FVP</a:t>
            </a:r>
            <a:r>
              <a:rPr lang="it-IT" sz="1400" dirty="0"/>
              <a:t> - Federazione Mornese - Laici - </a:t>
            </a:r>
            <a:r>
              <a:rPr lang="it-IT" sz="1400" dirty="0" err="1"/>
              <a:t>Exallieve</a:t>
            </a:r>
            <a:r>
              <a:rPr lang="it-IT" sz="1400" dirty="0"/>
              <a:t>/i delle FMA di Padova – APS,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400" b="1" dirty="0"/>
              <a:t>FPM</a:t>
            </a:r>
            <a:r>
              <a:rPr lang="it-IT" sz="1400" dirty="0"/>
              <a:t> - Federazione Piemontese Maria Ausiliatrice </a:t>
            </a:r>
            <a:r>
              <a:rPr lang="it-IT" sz="1400" dirty="0" err="1"/>
              <a:t>Exallieve</a:t>
            </a:r>
            <a:r>
              <a:rPr lang="it-IT" sz="1400" dirty="0"/>
              <a:t>/i delle FMA,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400" b="1" dirty="0"/>
              <a:t>FLF</a:t>
            </a:r>
            <a:r>
              <a:rPr lang="it-IT" sz="1400" dirty="0"/>
              <a:t> - FEDERAZIONE Lombarda Sacra Famiglia </a:t>
            </a:r>
            <a:r>
              <a:rPr lang="it-IT" sz="1400" dirty="0" err="1"/>
              <a:t>Exallieve</a:t>
            </a:r>
            <a:r>
              <a:rPr lang="it-IT" sz="1400" dirty="0"/>
              <a:t>/i delle FMA,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400" b="1" dirty="0"/>
              <a:t>FMO</a:t>
            </a:r>
            <a:r>
              <a:rPr lang="it-IT" sz="1400" dirty="0"/>
              <a:t> - Federazione Monferrina </a:t>
            </a:r>
            <a:r>
              <a:rPr lang="it-IT" sz="1400" dirty="0" err="1"/>
              <a:t>Exallieve</a:t>
            </a:r>
            <a:r>
              <a:rPr lang="it-IT" sz="1400" dirty="0"/>
              <a:t>/i delle FMA,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400" b="1" dirty="0"/>
              <a:t>FPS</a:t>
            </a:r>
            <a:r>
              <a:rPr lang="it-IT" sz="1400" dirty="0"/>
              <a:t> - Federazione Piemontese Sacro Cuore </a:t>
            </a:r>
            <a:r>
              <a:rPr lang="it-IT" sz="1400" dirty="0" err="1"/>
              <a:t>Exallieve</a:t>
            </a:r>
            <a:r>
              <a:rPr lang="it-IT" sz="1400" dirty="0"/>
              <a:t>/i delle FMA,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5</a:t>
            </a:fld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756000"/>
            <a:ext cx="4401436" cy="5601828"/>
          </a:xfrm>
          <a:prstGeom prst="rect">
            <a:avLst/>
          </a:prstGeom>
        </p:spPr>
      </p:pic>
      <p:grpSp>
        <p:nvGrpSpPr>
          <p:cNvPr id="9" name="Group 52">
            <a:extLst>
              <a:ext uri="{FF2B5EF4-FFF2-40B4-BE49-F238E27FC236}">
                <a16:creationId xmlns:a16="http://schemas.microsoft.com/office/drawing/2014/main" id="{8EE340F2-0D89-4434-AA8A-C1614EAF9F66}"/>
              </a:ext>
            </a:extLst>
          </p:cNvPr>
          <p:cNvGrpSpPr/>
          <p:nvPr/>
        </p:nvGrpSpPr>
        <p:grpSpPr>
          <a:xfrm>
            <a:off x="1248163" y="1099798"/>
            <a:ext cx="3599674" cy="2940075"/>
            <a:chOff x="12504231" y="4159986"/>
            <a:chExt cx="8969825" cy="7463466"/>
          </a:xfrm>
          <a:noFill/>
        </p:grpSpPr>
        <p:sp>
          <p:nvSpPr>
            <p:cNvPr id="11" name="Freeform 70">
              <a:extLst>
                <a:ext uri="{FF2B5EF4-FFF2-40B4-BE49-F238E27FC236}">
                  <a16:creationId xmlns:a16="http://schemas.microsoft.com/office/drawing/2014/main" id="{05131A1A-08FA-490F-A456-3F86665622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05979" y="5262781"/>
              <a:ext cx="1356538" cy="1064942"/>
            </a:xfrm>
            <a:custGeom>
              <a:avLst/>
              <a:gdLst>
                <a:gd name="T0" fmla="*/ 84 w 107"/>
                <a:gd name="T1" fmla="*/ 74 h 84"/>
                <a:gd name="T2" fmla="*/ 83 w 107"/>
                <a:gd name="T3" fmla="*/ 82 h 84"/>
                <a:gd name="T4" fmla="*/ 77 w 107"/>
                <a:gd name="T5" fmla="*/ 80 h 84"/>
                <a:gd name="T6" fmla="*/ 77 w 107"/>
                <a:gd name="T7" fmla="*/ 74 h 84"/>
                <a:gd name="T8" fmla="*/ 38 w 107"/>
                <a:gd name="T9" fmla="*/ 71 h 84"/>
                <a:gd name="T10" fmla="*/ 54 w 107"/>
                <a:gd name="T11" fmla="*/ 71 h 84"/>
                <a:gd name="T12" fmla="*/ 60 w 107"/>
                <a:gd name="T13" fmla="*/ 69 h 84"/>
                <a:gd name="T14" fmla="*/ 58 w 107"/>
                <a:gd name="T15" fmla="*/ 76 h 84"/>
                <a:gd name="T16" fmla="*/ 45 w 107"/>
                <a:gd name="T17" fmla="*/ 74 h 84"/>
                <a:gd name="T18" fmla="*/ 47 w 107"/>
                <a:gd name="T19" fmla="*/ 69 h 84"/>
                <a:gd name="T20" fmla="*/ 64 w 107"/>
                <a:gd name="T21" fmla="*/ 67 h 84"/>
                <a:gd name="T22" fmla="*/ 66 w 107"/>
                <a:gd name="T23" fmla="*/ 65 h 84"/>
                <a:gd name="T24" fmla="*/ 45 w 107"/>
                <a:gd name="T25" fmla="*/ 65 h 84"/>
                <a:gd name="T26" fmla="*/ 41 w 107"/>
                <a:gd name="T27" fmla="*/ 69 h 84"/>
                <a:gd name="T28" fmla="*/ 107 w 107"/>
                <a:gd name="T29" fmla="*/ 65 h 84"/>
                <a:gd name="T30" fmla="*/ 101 w 107"/>
                <a:gd name="T31" fmla="*/ 58 h 84"/>
                <a:gd name="T32" fmla="*/ 40 w 107"/>
                <a:gd name="T33" fmla="*/ 59 h 84"/>
                <a:gd name="T34" fmla="*/ 34 w 107"/>
                <a:gd name="T35" fmla="*/ 67 h 84"/>
                <a:gd name="T36" fmla="*/ 26 w 107"/>
                <a:gd name="T37" fmla="*/ 56 h 84"/>
                <a:gd name="T38" fmla="*/ 66 w 107"/>
                <a:gd name="T39" fmla="*/ 54 h 84"/>
                <a:gd name="T40" fmla="*/ 40 w 107"/>
                <a:gd name="T41" fmla="*/ 50 h 84"/>
                <a:gd name="T42" fmla="*/ 66 w 107"/>
                <a:gd name="T43" fmla="*/ 43 h 84"/>
                <a:gd name="T44" fmla="*/ 62 w 107"/>
                <a:gd name="T45" fmla="*/ 54 h 84"/>
                <a:gd name="T46" fmla="*/ 64 w 107"/>
                <a:gd name="T47" fmla="*/ 61 h 84"/>
                <a:gd name="T48" fmla="*/ 56 w 107"/>
                <a:gd name="T49" fmla="*/ 67 h 84"/>
                <a:gd name="T50" fmla="*/ 53 w 107"/>
                <a:gd name="T51" fmla="*/ 61 h 84"/>
                <a:gd name="T52" fmla="*/ 47 w 107"/>
                <a:gd name="T53" fmla="*/ 54 h 84"/>
                <a:gd name="T54" fmla="*/ 51 w 107"/>
                <a:gd name="T55" fmla="*/ 46 h 84"/>
                <a:gd name="T56" fmla="*/ 56 w 107"/>
                <a:gd name="T57" fmla="*/ 52 h 84"/>
                <a:gd name="T58" fmla="*/ 54 w 107"/>
                <a:gd name="T59" fmla="*/ 46 h 84"/>
                <a:gd name="T60" fmla="*/ 15 w 107"/>
                <a:gd name="T61" fmla="*/ 22 h 84"/>
                <a:gd name="T62" fmla="*/ 10 w 107"/>
                <a:gd name="T63" fmla="*/ 26 h 84"/>
                <a:gd name="T64" fmla="*/ 32 w 107"/>
                <a:gd name="T65" fmla="*/ 24 h 84"/>
                <a:gd name="T66" fmla="*/ 34 w 107"/>
                <a:gd name="T67" fmla="*/ 31 h 84"/>
                <a:gd name="T68" fmla="*/ 43 w 107"/>
                <a:gd name="T69" fmla="*/ 35 h 84"/>
                <a:gd name="T70" fmla="*/ 40 w 107"/>
                <a:gd name="T71" fmla="*/ 41 h 84"/>
                <a:gd name="T72" fmla="*/ 34 w 107"/>
                <a:gd name="T73" fmla="*/ 44 h 84"/>
                <a:gd name="T74" fmla="*/ 26 w 107"/>
                <a:gd name="T75" fmla="*/ 52 h 84"/>
                <a:gd name="T76" fmla="*/ 23 w 107"/>
                <a:gd name="T77" fmla="*/ 59 h 84"/>
                <a:gd name="T78" fmla="*/ 23 w 107"/>
                <a:gd name="T79" fmla="*/ 65 h 84"/>
                <a:gd name="T80" fmla="*/ 21 w 107"/>
                <a:gd name="T81" fmla="*/ 71 h 84"/>
                <a:gd name="T82" fmla="*/ 8 w 107"/>
                <a:gd name="T83" fmla="*/ 65 h 84"/>
                <a:gd name="T84" fmla="*/ 2 w 107"/>
                <a:gd name="T85" fmla="*/ 58 h 84"/>
                <a:gd name="T86" fmla="*/ 4 w 107"/>
                <a:gd name="T87" fmla="*/ 46 h 84"/>
                <a:gd name="T88" fmla="*/ 2 w 107"/>
                <a:gd name="T89" fmla="*/ 37 h 84"/>
                <a:gd name="T90" fmla="*/ 4 w 107"/>
                <a:gd name="T91" fmla="*/ 31 h 84"/>
                <a:gd name="T92" fmla="*/ 13 w 107"/>
                <a:gd name="T93" fmla="*/ 31 h 84"/>
                <a:gd name="T94" fmla="*/ 17 w 107"/>
                <a:gd name="T95" fmla="*/ 29 h 84"/>
                <a:gd name="T96" fmla="*/ 21 w 107"/>
                <a:gd name="T97" fmla="*/ 33 h 84"/>
                <a:gd name="T98" fmla="*/ 17 w 107"/>
                <a:gd name="T99" fmla="*/ 24 h 84"/>
                <a:gd name="T100" fmla="*/ 28 w 107"/>
                <a:gd name="T101" fmla="*/ 22 h 84"/>
                <a:gd name="T102" fmla="*/ 40 w 107"/>
                <a:gd name="T103" fmla="*/ 13 h 84"/>
                <a:gd name="T104" fmla="*/ 34 w 107"/>
                <a:gd name="T105" fmla="*/ 5 h 84"/>
                <a:gd name="T106" fmla="*/ 32 w 107"/>
                <a:gd name="T107" fmla="*/ 20 h 84"/>
                <a:gd name="T108" fmla="*/ 23 w 107"/>
                <a:gd name="T109" fmla="*/ 20 h 84"/>
                <a:gd name="T110" fmla="*/ 10 w 107"/>
                <a:gd name="T111" fmla="*/ 24 h 84"/>
                <a:gd name="T112" fmla="*/ 4 w 107"/>
                <a:gd name="T113" fmla="*/ 28 h 84"/>
                <a:gd name="T114" fmla="*/ 8 w 107"/>
                <a:gd name="T115" fmla="*/ 20 h 84"/>
                <a:gd name="T116" fmla="*/ 21 w 107"/>
                <a:gd name="T117" fmla="*/ 15 h 84"/>
                <a:gd name="T118" fmla="*/ 32 w 107"/>
                <a:gd name="T119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7" h="84">
                  <a:moveTo>
                    <a:pt x="79" y="74"/>
                  </a:moveTo>
                  <a:lnTo>
                    <a:pt x="81" y="74"/>
                  </a:lnTo>
                  <a:lnTo>
                    <a:pt x="83" y="74"/>
                  </a:lnTo>
                  <a:lnTo>
                    <a:pt x="84" y="74"/>
                  </a:lnTo>
                  <a:lnTo>
                    <a:pt x="84" y="78"/>
                  </a:lnTo>
                  <a:lnTo>
                    <a:pt x="84" y="80"/>
                  </a:lnTo>
                  <a:lnTo>
                    <a:pt x="84" y="82"/>
                  </a:lnTo>
                  <a:lnTo>
                    <a:pt x="83" y="82"/>
                  </a:lnTo>
                  <a:lnTo>
                    <a:pt x="81" y="84"/>
                  </a:lnTo>
                  <a:lnTo>
                    <a:pt x="77" y="84"/>
                  </a:lnTo>
                  <a:lnTo>
                    <a:pt x="77" y="82"/>
                  </a:lnTo>
                  <a:lnTo>
                    <a:pt x="77" y="80"/>
                  </a:lnTo>
                  <a:lnTo>
                    <a:pt x="79" y="78"/>
                  </a:lnTo>
                  <a:lnTo>
                    <a:pt x="81" y="76"/>
                  </a:lnTo>
                  <a:lnTo>
                    <a:pt x="77" y="76"/>
                  </a:lnTo>
                  <a:lnTo>
                    <a:pt x="77" y="74"/>
                  </a:lnTo>
                  <a:lnTo>
                    <a:pt x="79" y="74"/>
                  </a:lnTo>
                  <a:close/>
                  <a:moveTo>
                    <a:pt x="34" y="69"/>
                  </a:moveTo>
                  <a:lnTo>
                    <a:pt x="38" y="71"/>
                  </a:lnTo>
                  <a:lnTo>
                    <a:pt x="38" y="71"/>
                  </a:lnTo>
                  <a:lnTo>
                    <a:pt x="34" y="69"/>
                  </a:lnTo>
                  <a:close/>
                  <a:moveTo>
                    <a:pt x="49" y="67"/>
                  </a:moveTo>
                  <a:lnTo>
                    <a:pt x="51" y="72"/>
                  </a:lnTo>
                  <a:lnTo>
                    <a:pt x="54" y="71"/>
                  </a:lnTo>
                  <a:lnTo>
                    <a:pt x="54" y="71"/>
                  </a:lnTo>
                  <a:lnTo>
                    <a:pt x="56" y="69"/>
                  </a:lnTo>
                  <a:lnTo>
                    <a:pt x="58" y="69"/>
                  </a:lnTo>
                  <a:lnTo>
                    <a:pt x="60" y="69"/>
                  </a:lnTo>
                  <a:lnTo>
                    <a:pt x="60" y="71"/>
                  </a:lnTo>
                  <a:lnTo>
                    <a:pt x="58" y="74"/>
                  </a:lnTo>
                  <a:lnTo>
                    <a:pt x="58" y="76"/>
                  </a:lnTo>
                  <a:lnTo>
                    <a:pt x="58" y="76"/>
                  </a:lnTo>
                  <a:lnTo>
                    <a:pt x="56" y="74"/>
                  </a:lnTo>
                  <a:lnTo>
                    <a:pt x="56" y="76"/>
                  </a:lnTo>
                  <a:lnTo>
                    <a:pt x="51" y="76"/>
                  </a:lnTo>
                  <a:lnTo>
                    <a:pt x="45" y="74"/>
                  </a:lnTo>
                  <a:lnTo>
                    <a:pt x="45" y="72"/>
                  </a:lnTo>
                  <a:lnTo>
                    <a:pt x="47" y="72"/>
                  </a:lnTo>
                  <a:lnTo>
                    <a:pt x="45" y="71"/>
                  </a:lnTo>
                  <a:lnTo>
                    <a:pt x="47" y="69"/>
                  </a:lnTo>
                  <a:lnTo>
                    <a:pt x="49" y="67"/>
                  </a:lnTo>
                  <a:close/>
                  <a:moveTo>
                    <a:pt x="66" y="65"/>
                  </a:moveTo>
                  <a:lnTo>
                    <a:pt x="66" y="67"/>
                  </a:lnTo>
                  <a:lnTo>
                    <a:pt x="64" y="67"/>
                  </a:lnTo>
                  <a:lnTo>
                    <a:pt x="62" y="69"/>
                  </a:lnTo>
                  <a:lnTo>
                    <a:pt x="60" y="69"/>
                  </a:lnTo>
                  <a:lnTo>
                    <a:pt x="62" y="67"/>
                  </a:lnTo>
                  <a:lnTo>
                    <a:pt x="66" y="65"/>
                  </a:lnTo>
                  <a:close/>
                  <a:moveTo>
                    <a:pt x="41" y="63"/>
                  </a:moveTo>
                  <a:lnTo>
                    <a:pt x="43" y="65"/>
                  </a:lnTo>
                  <a:lnTo>
                    <a:pt x="43" y="65"/>
                  </a:lnTo>
                  <a:lnTo>
                    <a:pt x="45" y="65"/>
                  </a:lnTo>
                  <a:lnTo>
                    <a:pt x="43" y="71"/>
                  </a:lnTo>
                  <a:lnTo>
                    <a:pt x="41" y="72"/>
                  </a:lnTo>
                  <a:lnTo>
                    <a:pt x="40" y="71"/>
                  </a:lnTo>
                  <a:lnTo>
                    <a:pt x="41" y="69"/>
                  </a:lnTo>
                  <a:lnTo>
                    <a:pt x="41" y="63"/>
                  </a:lnTo>
                  <a:close/>
                  <a:moveTo>
                    <a:pt x="101" y="58"/>
                  </a:moveTo>
                  <a:lnTo>
                    <a:pt x="103" y="59"/>
                  </a:lnTo>
                  <a:lnTo>
                    <a:pt x="107" y="65"/>
                  </a:lnTo>
                  <a:lnTo>
                    <a:pt x="105" y="67"/>
                  </a:lnTo>
                  <a:lnTo>
                    <a:pt x="101" y="65"/>
                  </a:lnTo>
                  <a:lnTo>
                    <a:pt x="99" y="63"/>
                  </a:lnTo>
                  <a:lnTo>
                    <a:pt x="101" y="58"/>
                  </a:lnTo>
                  <a:close/>
                  <a:moveTo>
                    <a:pt x="32" y="54"/>
                  </a:moveTo>
                  <a:lnTo>
                    <a:pt x="36" y="56"/>
                  </a:lnTo>
                  <a:lnTo>
                    <a:pt x="38" y="56"/>
                  </a:lnTo>
                  <a:lnTo>
                    <a:pt x="40" y="59"/>
                  </a:lnTo>
                  <a:lnTo>
                    <a:pt x="41" y="63"/>
                  </a:lnTo>
                  <a:lnTo>
                    <a:pt x="40" y="67"/>
                  </a:lnTo>
                  <a:lnTo>
                    <a:pt x="36" y="67"/>
                  </a:lnTo>
                  <a:lnTo>
                    <a:pt x="34" y="67"/>
                  </a:lnTo>
                  <a:lnTo>
                    <a:pt x="30" y="65"/>
                  </a:lnTo>
                  <a:lnTo>
                    <a:pt x="28" y="63"/>
                  </a:lnTo>
                  <a:lnTo>
                    <a:pt x="26" y="59"/>
                  </a:lnTo>
                  <a:lnTo>
                    <a:pt x="26" y="56"/>
                  </a:lnTo>
                  <a:lnTo>
                    <a:pt x="32" y="54"/>
                  </a:lnTo>
                  <a:close/>
                  <a:moveTo>
                    <a:pt x="68" y="50"/>
                  </a:moveTo>
                  <a:lnTo>
                    <a:pt x="68" y="56"/>
                  </a:lnTo>
                  <a:lnTo>
                    <a:pt x="66" y="54"/>
                  </a:lnTo>
                  <a:lnTo>
                    <a:pt x="68" y="50"/>
                  </a:lnTo>
                  <a:close/>
                  <a:moveTo>
                    <a:pt x="38" y="44"/>
                  </a:moveTo>
                  <a:lnTo>
                    <a:pt x="40" y="48"/>
                  </a:lnTo>
                  <a:lnTo>
                    <a:pt x="40" y="50"/>
                  </a:lnTo>
                  <a:lnTo>
                    <a:pt x="36" y="50"/>
                  </a:lnTo>
                  <a:lnTo>
                    <a:pt x="38" y="48"/>
                  </a:lnTo>
                  <a:lnTo>
                    <a:pt x="38" y="44"/>
                  </a:lnTo>
                  <a:close/>
                  <a:moveTo>
                    <a:pt x="66" y="43"/>
                  </a:moveTo>
                  <a:lnTo>
                    <a:pt x="66" y="44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62" y="54"/>
                  </a:lnTo>
                  <a:lnTo>
                    <a:pt x="62" y="56"/>
                  </a:lnTo>
                  <a:lnTo>
                    <a:pt x="66" y="58"/>
                  </a:lnTo>
                  <a:lnTo>
                    <a:pt x="66" y="59"/>
                  </a:lnTo>
                  <a:lnTo>
                    <a:pt x="64" y="61"/>
                  </a:lnTo>
                  <a:lnTo>
                    <a:pt x="60" y="63"/>
                  </a:lnTo>
                  <a:lnTo>
                    <a:pt x="60" y="65"/>
                  </a:lnTo>
                  <a:lnTo>
                    <a:pt x="58" y="67"/>
                  </a:lnTo>
                  <a:lnTo>
                    <a:pt x="56" y="67"/>
                  </a:lnTo>
                  <a:lnTo>
                    <a:pt x="54" y="65"/>
                  </a:lnTo>
                  <a:lnTo>
                    <a:pt x="56" y="63"/>
                  </a:lnTo>
                  <a:lnTo>
                    <a:pt x="56" y="63"/>
                  </a:lnTo>
                  <a:lnTo>
                    <a:pt x="53" y="61"/>
                  </a:lnTo>
                  <a:lnTo>
                    <a:pt x="51" y="61"/>
                  </a:lnTo>
                  <a:lnTo>
                    <a:pt x="49" y="59"/>
                  </a:lnTo>
                  <a:lnTo>
                    <a:pt x="49" y="56"/>
                  </a:lnTo>
                  <a:lnTo>
                    <a:pt x="47" y="54"/>
                  </a:lnTo>
                  <a:lnTo>
                    <a:pt x="47" y="50"/>
                  </a:lnTo>
                  <a:lnTo>
                    <a:pt x="49" y="50"/>
                  </a:lnTo>
                  <a:lnTo>
                    <a:pt x="49" y="48"/>
                  </a:lnTo>
                  <a:lnTo>
                    <a:pt x="51" y="46"/>
                  </a:lnTo>
                  <a:lnTo>
                    <a:pt x="53" y="48"/>
                  </a:lnTo>
                  <a:lnTo>
                    <a:pt x="53" y="50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8" y="52"/>
                  </a:lnTo>
                  <a:lnTo>
                    <a:pt x="58" y="50"/>
                  </a:lnTo>
                  <a:lnTo>
                    <a:pt x="56" y="48"/>
                  </a:lnTo>
                  <a:lnTo>
                    <a:pt x="54" y="46"/>
                  </a:lnTo>
                  <a:lnTo>
                    <a:pt x="56" y="44"/>
                  </a:lnTo>
                  <a:lnTo>
                    <a:pt x="62" y="43"/>
                  </a:lnTo>
                  <a:lnTo>
                    <a:pt x="66" y="43"/>
                  </a:lnTo>
                  <a:close/>
                  <a:moveTo>
                    <a:pt x="15" y="22"/>
                  </a:moveTo>
                  <a:lnTo>
                    <a:pt x="15" y="24"/>
                  </a:lnTo>
                  <a:lnTo>
                    <a:pt x="11" y="28"/>
                  </a:lnTo>
                  <a:lnTo>
                    <a:pt x="10" y="28"/>
                  </a:lnTo>
                  <a:lnTo>
                    <a:pt x="10" y="26"/>
                  </a:lnTo>
                  <a:lnTo>
                    <a:pt x="11" y="22"/>
                  </a:lnTo>
                  <a:lnTo>
                    <a:pt x="15" y="22"/>
                  </a:lnTo>
                  <a:close/>
                  <a:moveTo>
                    <a:pt x="28" y="22"/>
                  </a:moveTo>
                  <a:lnTo>
                    <a:pt x="32" y="24"/>
                  </a:lnTo>
                  <a:lnTo>
                    <a:pt x="32" y="28"/>
                  </a:lnTo>
                  <a:lnTo>
                    <a:pt x="30" y="29"/>
                  </a:lnTo>
                  <a:lnTo>
                    <a:pt x="32" y="29"/>
                  </a:lnTo>
                  <a:lnTo>
                    <a:pt x="34" y="31"/>
                  </a:lnTo>
                  <a:lnTo>
                    <a:pt x="36" y="33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3" y="35"/>
                  </a:lnTo>
                  <a:lnTo>
                    <a:pt x="43" y="39"/>
                  </a:lnTo>
                  <a:lnTo>
                    <a:pt x="41" y="41"/>
                  </a:lnTo>
                  <a:lnTo>
                    <a:pt x="41" y="39"/>
                  </a:lnTo>
                  <a:lnTo>
                    <a:pt x="40" y="41"/>
                  </a:lnTo>
                  <a:lnTo>
                    <a:pt x="38" y="39"/>
                  </a:lnTo>
                  <a:lnTo>
                    <a:pt x="34" y="39"/>
                  </a:lnTo>
                  <a:lnTo>
                    <a:pt x="32" y="41"/>
                  </a:lnTo>
                  <a:lnTo>
                    <a:pt x="34" y="44"/>
                  </a:lnTo>
                  <a:lnTo>
                    <a:pt x="34" y="48"/>
                  </a:lnTo>
                  <a:lnTo>
                    <a:pt x="30" y="50"/>
                  </a:lnTo>
                  <a:lnTo>
                    <a:pt x="28" y="48"/>
                  </a:lnTo>
                  <a:lnTo>
                    <a:pt x="26" y="52"/>
                  </a:lnTo>
                  <a:lnTo>
                    <a:pt x="28" y="52"/>
                  </a:lnTo>
                  <a:lnTo>
                    <a:pt x="21" y="56"/>
                  </a:lnTo>
                  <a:lnTo>
                    <a:pt x="21" y="58"/>
                  </a:lnTo>
                  <a:lnTo>
                    <a:pt x="23" y="59"/>
                  </a:lnTo>
                  <a:lnTo>
                    <a:pt x="23" y="61"/>
                  </a:lnTo>
                  <a:lnTo>
                    <a:pt x="21" y="63"/>
                  </a:lnTo>
                  <a:lnTo>
                    <a:pt x="21" y="65"/>
                  </a:lnTo>
                  <a:lnTo>
                    <a:pt x="23" y="65"/>
                  </a:lnTo>
                  <a:lnTo>
                    <a:pt x="25" y="69"/>
                  </a:lnTo>
                  <a:lnTo>
                    <a:pt x="23" y="71"/>
                  </a:lnTo>
                  <a:lnTo>
                    <a:pt x="25" y="71"/>
                  </a:lnTo>
                  <a:lnTo>
                    <a:pt x="21" y="71"/>
                  </a:lnTo>
                  <a:lnTo>
                    <a:pt x="19" y="71"/>
                  </a:lnTo>
                  <a:lnTo>
                    <a:pt x="13" y="69"/>
                  </a:lnTo>
                  <a:lnTo>
                    <a:pt x="8" y="69"/>
                  </a:lnTo>
                  <a:lnTo>
                    <a:pt x="8" y="65"/>
                  </a:lnTo>
                  <a:lnTo>
                    <a:pt x="10" y="65"/>
                  </a:lnTo>
                  <a:lnTo>
                    <a:pt x="8" y="59"/>
                  </a:lnTo>
                  <a:lnTo>
                    <a:pt x="4" y="56"/>
                  </a:lnTo>
                  <a:lnTo>
                    <a:pt x="2" y="58"/>
                  </a:lnTo>
                  <a:lnTo>
                    <a:pt x="0" y="56"/>
                  </a:lnTo>
                  <a:lnTo>
                    <a:pt x="2" y="52"/>
                  </a:lnTo>
                  <a:lnTo>
                    <a:pt x="6" y="50"/>
                  </a:lnTo>
                  <a:lnTo>
                    <a:pt x="4" y="46"/>
                  </a:lnTo>
                  <a:lnTo>
                    <a:pt x="4" y="43"/>
                  </a:lnTo>
                  <a:lnTo>
                    <a:pt x="2" y="43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4" y="39"/>
                  </a:lnTo>
                  <a:lnTo>
                    <a:pt x="4" y="35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10" y="33"/>
                  </a:lnTo>
                  <a:lnTo>
                    <a:pt x="13" y="31"/>
                  </a:lnTo>
                  <a:lnTo>
                    <a:pt x="11" y="29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7" y="29"/>
                  </a:lnTo>
                  <a:lnTo>
                    <a:pt x="15" y="31"/>
                  </a:lnTo>
                  <a:lnTo>
                    <a:pt x="15" y="33"/>
                  </a:lnTo>
                  <a:lnTo>
                    <a:pt x="19" y="31"/>
                  </a:lnTo>
                  <a:lnTo>
                    <a:pt x="21" y="33"/>
                  </a:lnTo>
                  <a:lnTo>
                    <a:pt x="21" y="31"/>
                  </a:lnTo>
                  <a:lnTo>
                    <a:pt x="19" y="29"/>
                  </a:lnTo>
                  <a:lnTo>
                    <a:pt x="19" y="28"/>
                  </a:lnTo>
                  <a:lnTo>
                    <a:pt x="17" y="24"/>
                  </a:lnTo>
                  <a:lnTo>
                    <a:pt x="19" y="22"/>
                  </a:lnTo>
                  <a:lnTo>
                    <a:pt x="21" y="22"/>
                  </a:lnTo>
                  <a:lnTo>
                    <a:pt x="23" y="22"/>
                  </a:lnTo>
                  <a:lnTo>
                    <a:pt x="28" y="22"/>
                  </a:lnTo>
                  <a:close/>
                  <a:moveTo>
                    <a:pt x="41" y="11"/>
                  </a:moveTo>
                  <a:lnTo>
                    <a:pt x="45" y="11"/>
                  </a:lnTo>
                  <a:lnTo>
                    <a:pt x="43" y="13"/>
                  </a:lnTo>
                  <a:lnTo>
                    <a:pt x="40" y="13"/>
                  </a:lnTo>
                  <a:lnTo>
                    <a:pt x="41" y="11"/>
                  </a:lnTo>
                  <a:close/>
                  <a:moveTo>
                    <a:pt x="36" y="0"/>
                  </a:moveTo>
                  <a:lnTo>
                    <a:pt x="38" y="1"/>
                  </a:lnTo>
                  <a:lnTo>
                    <a:pt x="34" y="5"/>
                  </a:lnTo>
                  <a:lnTo>
                    <a:pt x="36" y="9"/>
                  </a:lnTo>
                  <a:lnTo>
                    <a:pt x="34" y="11"/>
                  </a:lnTo>
                  <a:lnTo>
                    <a:pt x="36" y="15"/>
                  </a:lnTo>
                  <a:lnTo>
                    <a:pt x="32" y="20"/>
                  </a:lnTo>
                  <a:lnTo>
                    <a:pt x="30" y="20"/>
                  </a:lnTo>
                  <a:lnTo>
                    <a:pt x="28" y="20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19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0" y="24"/>
                  </a:lnTo>
                  <a:lnTo>
                    <a:pt x="8" y="26"/>
                  </a:lnTo>
                  <a:lnTo>
                    <a:pt x="10" y="29"/>
                  </a:lnTo>
                  <a:lnTo>
                    <a:pt x="6" y="26"/>
                  </a:lnTo>
                  <a:lnTo>
                    <a:pt x="4" y="28"/>
                  </a:lnTo>
                  <a:lnTo>
                    <a:pt x="2" y="26"/>
                  </a:lnTo>
                  <a:lnTo>
                    <a:pt x="6" y="24"/>
                  </a:lnTo>
                  <a:lnTo>
                    <a:pt x="6" y="20"/>
                  </a:lnTo>
                  <a:lnTo>
                    <a:pt x="8" y="20"/>
                  </a:lnTo>
                  <a:lnTo>
                    <a:pt x="10" y="20"/>
                  </a:lnTo>
                  <a:lnTo>
                    <a:pt x="13" y="16"/>
                  </a:lnTo>
                  <a:lnTo>
                    <a:pt x="17" y="16"/>
                  </a:lnTo>
                  <a:lnTo>
                    <a:pt x="21" y="15"/>
                  </a:lnTo>
                  <a:lnTo>
                    <a:pt x="23" y="11"/>
                  </a:lnTo>
                  <a:lnTo>
                    <a:pt x="25" y="7"/>
                  </a:lnTo>
                  <a:lnTo>
                    <a:pt x="28" y="7"/>
                  </a:lnTo>
                  <a:lnTo>
                    <a:pt x="32" y="5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94">
              <a:extLst>
                <a:ext uri="{FF2B5EF4-FFF2-40B4-BE49-F238E27FC236}">
                  <a16:creationId xmlns:a16="http://schemas.microsoft.com/office/drawing/2014/main" id="{456E0D9E-E25D-408F-8550-982E3EAF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00285" y="6137551"/>
              <a:ext cx="1812937" cy="2129884"/>
            </a:xfrm>
            <a:custGeom>
              <a:avLst/>
              <a:gdLst>
                <a:gd name="T0" fmla="*/ 57 w 143"/>
                <a:gd name="T1" fmla="*/ 2 h 168"/>
                <a:gd name="T2" fmla="*/ 58 w 143"/>
                <a:gd name="T3" fmla="*/ 11 h 168"/>
                <a:gd name="T4" fmla="*/ 66 w 143"/>
                <a:gd name="T5" fmla="*/ 15 h 168"/>
                <a:gd name="T6" fmla="*/ 73 w 143"/>
                <a:gd name="T7" fmla="*/ 17 h 168"/>
                <a:gd name="T8" fmla="*/ 79 w 143"/>
                <a:gd name="T9" fmla="*/ 17 h 168"/>
                <a:gd name="T10" fmla="*/ 75 w 143"/>
                <a:gd name="T11" fmla="*/ 22 h 168"/>
                <a:gd name="T12" fmla="*/ 85 w 143"/>
                <a:gd name="T13" fmla="*/ 24 h 168"/>
                <a:gd name="T14" fmla="*/ 94 w 143"/>
                <a:gd name="T15" fmla="*/ 15 h 168"/>
                <a:gd name="T16" fmla="*/ 103 w 143"/>
                <a:gd name="T17" fmla="*/ 11 h 168"/>
                <a:gd name="T18" fmla="*/ 98 w 143"/>
                <a:gd name="T19" fmla="*/ 15 h 168"/>
                <a:gd name="T20" fmla="*/ 107 w 143"/>
                <a:gd name="T21" fmla="*/ 13 h 168"/>
                <a:gd name="T22" fmla="*/ 118 w 143"/>
                <a:gd name="T23" fmla="*/ 18 h 168"/>
                <a:gd name="T24" fmla="*/ 126 w 143"/>
                <a:gd name="T25" fmla="*/ 28 h 168"/>
                <a:gd name="T26" fmla="*/ 133 w 143"/>
                <a:gd name="T27" fmla="*/ 43 h 168"/>
                <a:gd name="T28" fmla="*/ 133 w 143"/>
                <a:gd name="T29" fmla="*/ 56 h 168"/>
                <a:gd name="T30" fmla="*/ 135 w 143"/>
                <a:gd name="T31" fmla="*/ 69 h 168"/>
                <a:gd name="T32" fmla="*/ 143 w 143"/>
                <a:gd name="T33" fmla="*/ 88 h 168"/>
                <a:gd name="T34" fmla="*/ 131 w 143"/>
                <a:gd name="T35" fmla="*/ 90 h 168"/>
                <a:gd name="T36" fmla="*/ 120 w 143"/>
                <a:gd name="T37" fmla="*/ 93 h 168"/>
                <a:gd name="T38" fmla="*/ 109 w 143"/>
                <a:gd name="T39" fmla="*/ 101 h 168"/>
                <a:gd name="T40" fmla="*/ 96 w 143"/>
                <a:gd name="T41" fmla="*/ 104 h 168"/>
                <a:gd name="T42" fmla="*/ 105 w 143"/>
                <a:gd name="T43" fmla="*/ 119 h 168"/>
                <a:gd name="T44" fmla="*/ 118 w 143"/>
                <a:gd name="T45" fmla="*/ 131 h 168"/>
                <a:gd name="T46" fmla="*/ 122 w 143"/>
                <a:gd name="T47" fmla="*/ 144 h 168"/>
                <a:gd name="T48" fmla="*/ 111 w 143"/>
                <a:gd name="T49" fmla="*/ 157 h 168"/>
                <a:gd name="T50" fmla="*/ 111 w 143"/>
                <a:gd name="T51" fmla="*/ 162 h 168"/>
                <a:gd name="T52" fmla="*/ 94 w 143"/>
                <a:gd name="T53" fmla="*/ 166 h 168"/>
                <a:gd name="T54" fmla="*/ 83 w 143"/>
                <a:gd name="T55" fmla="*/ 164 h 168"/>
                <a:gd name="T56" fmla="*/ 73 w 143"/>
                <a:gd name="T57" fmla="*/ 168 h 168"/>
                <a:gd name="T58" fmla="*/ 62 w 143"/>
                <a:gd name="T59" fmla="*/ 166 h 168"/>
                <a:gd name="T60" fmla="*/ 53 w 143"/>
                <a:gd name="T61" fmla="*/ 162 h 168"/>
                <a:gd name="T62" fmla="*/ 43 w 143"/>
                <a:gd name="T63" fmla="*/ 161 h 168"/>
                <a:gd name="T64" fmla="*/ 36 w 143"/>
                <a:gd name="T65" fmla="*/ 164 h 168"/>
                <a:gd name="T66" fmla="*/ 29 w 143"/>
                <a:gd name="T67" fmla="*/ 159 h 168"/>
                <a:gd name="T68" fmla="*/ 32 w 143"/>
                <a:gd name="T69" fmla="*/ 144 h 168"/>
                <a:gd name="T70" fmla="*/ 32 w 143"/>
                <a:gd name="T71" fmla="*/ 133 h 168"/>
                <a:gd name="T72" fmla="*/ 19 w 143"/>
                <a:gd name="T73" fmla="*/ 131 h 168"/>
                <a:gd name="T74" fmla="*/ 10 w 143"/>
                <a:gd name="T75" fmla="*/ 125 h 168"/>
                <a:gd name="T76" fmla="*/ 8 w 143"/>
                <a:gd name="T77" fmla="*/ 114 h 168"/>
                <a:gd name="T78" fmla="*/ 2 w 143"/>
                <a:gd name="T79" fmla="*/ 101 h 168"/>
                <a:gd name="T80" fmla="*/ 0 w 143"/>
                <a:gd name="T81" fmla="*/ 91 h 168"/>
                <a:gd name="T82" fmla="*/ 4 w 143"/>
                <a:gd name="T83" fmla="*/ 75 h 168"/>
                <a:gd name="T84" fmla="*/ 19 w 143"/>
                <a:gd name="T85" fmla="*/ 69 h 168"/>
                <a:gd name="T86" fmla="*/ 21 w 143"/>
                <a:gd name="T87" fmla="*/ 60 h 168"/>
                <a:gd name="T88" fmla="*/ 15 w 143"/>
                <a:gd name="T89" fmla="*/ 52 h 168"/>
                <a:gd name="T90" fmla="*/ 23 w 143"/>
                <a:gd name="T91" fmla="*/ 46 h 168"/>
                <a:gd name="T92" fmla="*/ 25 w 143"/>
                <a:gd name="T93" fmla="*/ 43 h 168"/>
                <a:gd name="T94" fmla="*/ 19 w 143"/>
                <a:gd name="T95" fmla="*/ 32 h 168"/>
                <a:gd name="T96" fmla="*/ 32 w 143"/>
                <a:gd name="T97" fmla="*/ 35 h 168"/>
                <a:gd name="T98" fmla="*/ 36 w 143"/>
                <a:gd name="T99" fmla="*/ 32 h 168"/>
                <a:gd name="T100" fmla="*/ 43 w 143"/>
                <a:gd name="T101" fmla="*/ 41 h 168"/>
                <a:gd name="T102" fmla="*/ 42 w 143"/>
                <a:gd name="T103" fmla="*/ 28 h 168"/>
                <a:gd name="T104" fmla="*/ 57 w 143"/>
                <a:gd name="T105" fmla="*/ 32 h 168"/>
                <a:gd name="T106" fmla="*/ 47 w 143"/>
                <a:gd name="T107" fmla="*/ 24 h 168"/>
                <a:gd name="T108" fmla="*/ 45 w 143"/>
                <a:gd name="T109" fmla="*/ 17 h 168"/>
                <a:gd name="T110" fmla="*/ 45 w 143"/>
                <a:gd name="T111" fmla="*/ 11 h 168"/>
                <a:gd name="T112" fmla="*/ 42 w 143"/>
                <a:gd name="T113" fmla="*/ 3 h 168"/>
                <a:gd name="T114" fmla="*/ 45 w 143"/>
                <a:gd name="T115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3" h="168">
                  <a:moveTo>
                    <a:pt x="45" y="0"/>
                  </a:moveTo>
                  <a:lnTo>
                    <a:pt x="51" y="2"/>
                  </a:lnTo>
                  <a:lnTo>
                    <a:pt x="53" y="2"/>
                  </a:lnTo>
                  <a:lnTo>
                    <a:pt x="57" y="2"/>
                  </a:lnTo>
                  <a:lnTo>
                    <a:pt x="58" y="5"/>
                  </a:lnTo>
                  <a:lnTo>
                    <a:pt x="62" y="5"/>
                  </a:lnTo>
                  <a:lnTo>
                    <a:pt x="60" y="9"/>
                  </a:lnTo>
                  <a:lnTo>
                    <a:pt x="58" y="11"/>
                  </a:lnTo>
                  <a:lnTo>
                    <a:pt x="60" y="13"/>
                  </a:lnTo>
                  <a:lnTo>
                    <a:pt x="62" y="13"/>
                  </a:lnTo>
                  <a:lnTo>
                    <a:pt x="64" y="17"/>
                  </a:lnTo>
                  <a:lnTo>
                    <a:pt x="66" y="15"/>
                  </a:lnTo>
                  <a:lnTo>
                    <a:pt x="68" y="13"/>
                  </a:lnTo>
                  <a:lnTo>
                    <a:pt x="68" y="11"/>
                  </a:lnTo>
                  <a:lnTo>
                    <a:pt x="70" y="13"/>
                  </a:lnTo>
                  <a:lnTo>
                    <a:pt x="73" y="17"/>
                  </a:lnTo>
                  <a:lnTo>
                    <a:pt x="75" y="15"/>
                  </a:lnTo>
                  <a:lnTo>
                    <a:pt x="77" y="13"/>
                  </a:lnTo>
                  <a:lnTo>
                    <a:pt x="79" y="13"/>
                  </a:lnTo>
                  <a:lnTo>
                    <a:pt x="79" y="17"/>
                  </a:lnTo>
                  <a:lnTo>
                    <a:pt x="77" y="18"/>
                  </a:lnTo>
                  <a:lnTo>
                    <a:pt x="75" y="18"/>
                  </a:lnTo>
                  <a:lnTo>
                    <a:pt x="72" y="20"/>
                  </a:lnTo>
                  <a:lnTo>
                    <a:pt x="75" y="22"/>
                  </a:lnTo>
                  <a:lnTo>
                    <a:pt x="77" y="22"/>
                  </a:lnTo>
                  <a:lnTo>
                    <a:pt x="81" y="22"/>
                  </a:lnTo>
                  <a:lnTo>
                    <a:pt x="81" y="24"/>
                  </a:lnTo>
                  <a:lnTo>
                    <a:pt x="85" y="24"/>
                  </a:lnTo>
                  <a:lnTo>
                    <a:pt x="86" y="20"/>
                  </a:lnTo>
                  <a:lnTo>
                    <a:pt x="88" y="18"/>
                  </a:lnTo>
                  <a:lnTo>
                    <a:pt x="94" y="17"/>
                  </a:lnTo>
                  <a:lnTo>
                    <a:pt x="94" y="15"/>
                  </a:lnTo>
                  <a:lnTo>
                    <a:pt x="98" y="13"/>
                  </a:lnTo>
                  <a:lnTo>
                    <a:pt x="98" y="11"/>
                  </a:lnTo>
                  <a:lnTo>
                    <a:pt x="100" y="11"/>
                  </a:lnTo>
                  <a:lnTo>
                    <a:pt x="103" y="11"/>
                  </a:lnTo>
                  <a:lnTo>
                    <a:pt x="101" y="13"/>
                  </a:lnTo>
                  <a:lnTo>
                    <a:pt x="100" y="15"/>
                  </a:lnTo>
                  <a:lnTo>
                    <a:pt x="100" y="13"/>
                  </a:lnTo>
                  <a:lnTo>
                    <a:pt x="98" y="15"/>
                  </a:lnTo>
                  <a:lnTo>
                    <a:pt x="98" y="17"/>
                  </a:lnTo>
                  <a:lnTo>
                    <a:pt x="101" y="15"/>
                  </a:lnTo>
                  <a:lnTo>
                    <a:pt x="105" y="15"/>
                  </a:lnTo>
                  <a:lnTo>
                    <a:pt x="107" y="13"/>
                  </a:lnTo>
                  <a:lnTo>
                    <a:pt x="109" y="15"/>
                  </a:lnTo>
                  <a:lnTo>
                    <a:pt x="111" y="15"/>
                  </a:lnTo>
                  <a:lnTo>
                    <a:pt x="115" y="20"/>
                  </a:lnTo>
                  <a:lnTo>
                    <a:pt x="118" y="18"/>
                  </a:lnTo>
                  <a:lnTo>
                    <a:pt x="120" y="22"/>
                  </a:lnTo>
                  <a:lnTo>
                    <a:pt x="120" y="26"/>
                  </a:lnTo>
                  <a:lnTo>
                    <a:pt x="124" y="28"/>
                  </a:lnTo>
                  <a:lnTo>
                    <a:pt x="126" y="28"/>
                  </a:lnTo>
                  <a:lnTo>
                    <a:pt x="128" y="30"/>
                  </a:lnTo>
                  <a:lnTo>
                    <a:pt x="131" y="30"/>
                  </a:lnTo>
                  <a:lnTo>
                    <a:pt x="133" y="37"/>
                  </a:lnTo>
                  <a:lnTo>
                    <a:pt x="133" y="43"/>
                  </a:lnTo>
                  <a:lnTo>
                    <a:pt x="128" y="45"/>
                  </a:lnTo>
                  <a:lnTo>
                    <a:pt x="128" y="46"/>
                  </a:lnTo>
                  <a:lnTo>
                    <a:pt x="133" y="52"/>
                  </a:lnTo>
                  <a:lnTo>
                    <a:pt x="133" y="56"/>
                  </a:lnTo>
                  <a:lnTo>
                    <a:pt x="135" y="60"/>
                  </a:lnTo>
                  <a:lnTo>
                    <a:pt x="135" y="61"/>
                  </a:lnTo>
                  <a:lnTo>
                    <a:pt x="137" y="65"/>
                  </a:lnTo>
                  <a:lnTo>
                    <a:pt x="135" y="69"/>
                  </a:lnTo>
                  <a:lnTo>
                    <a:pt x="139" y="75"/>
                  </a:lnTo>
                  <a:lnTo>
                    <a:pt x="141" y="76"/>
                  </a:lnTo>
                  <a:lnTo>
                    <a:pt x="143" y="78"/>
                  </a:lnTo>
                  <a:lnTo>
                    <a:pt x="143" y="88"/>
                  </a:lnTo>
                  <a:lnTo>
                    <a:pt x="141" y="90"/>
                  </a:lnTo>
                  <a:lnTo>
                    <a:pt x="139" y="90"/>
                  </a:lnTo>
                  <a:lnTo>
                    <a:pt x="137" y="91"/>
                  </a:lnTo>
                  <a:lnTo>
                    <a:pt x="131" y="90"/>
                  </a:lnTo>
                  <a:lnTo>
                    <a:pt x="131" y="93"/>
                  </a:lnTo>
                  <a:lnTo>
                    <a:pt x="128" y="95"/>
                  </a:lnTo>
                  <a:lnTo>
                    <a:pt x="126" y="93"/>
                  </a:lnTo>
                  <a:lnTo>
                    <a:pt x="120" y="93"/>
                  </a:lnTo>
                  <a:lnTo>
                    <a:pt x="118" y="97"/>
                  </a:lnTo>
                  <a:lnTo>
                    <a:pt x="115" y="97"/>
                  </a:lnTo>
                  <a:lnTo>
                    <a:pt x="111" y="101"/>
                  </a:lnTo>
                  <a:lnTo>
                    <a:pt x="109" y="101"/>
                  </a:lnTo>
                  <a:lnTo>
                    <a:pt x="103" y="106"/>
                  </a:lnTo>
                  <a:lnTo>
                    <a:pt x="100" y="104"/>
                  </a:lnTo>
                  <a:lnTo>
                    <a:pt x="98" y="103"/>
                  </a:lnTo>
                  <a:lnTo>
                    <a:pt x="96" y="104"/>
                  </a:lnTo>
                  <a:lnTo>
                    <a:pt x="96" y="106"/>
                  </a:lnTo>
                  <a:lnTo>
                    <a:pt x="101" y="110"/>
                  </a:lnTo>
                  <a:lnTo>
                    <a:pt x="105" y="116"/>
                  </a:lnTo>
                  <a:lnTo>
                    <a:pt x="105" y="119"/>
                  </a:lnTo>
                  <a:lnTo>
                    <a:pt x="105" y="121"/>
                  </a:lnTo>
                  <a:lnTo>
                    <a:pt x="109" y="123"/>
                  </a:lnTo>
                  <a:lnTo>
                    <a:pt x="115" y="127"/>
                  </a:lnTo>
                  <a:lnTo>
                    <a:pt x="118" y="131"/>
                  </a:lnTo>
                  <a:lnTo>
                    <a:pt x="124" y="138"/>
                  </a:lnTo>
                  <a:lnTo>
                    <a:pt x="124" y="142"/>
                  </a:lnTo>
                  <a:lnTo>
                    <a:pt x="124" y="144"/>
                  </a:lnTo>
                  <a:lnTo>
                    <a:pt x="122" y="144"/>
                  </a:lnTo>
                  <a:lnTo>
                    <a:pt x="120" y="147"/>
                  </a:lnTo>
                  <a:lnTo>
                    <a:pt x="116" y="149"/>
                  </a:lnTo>
                  <a:lnTo>
                    <a:pt x="111" y="155"/>
                  </a:lnTo>
                  <a:lnTo>
                    <a:pt x="111" y="157"/>
                  </a:lnTo>
                  <a:lnTo>
                    <a:pt x="115" y="159"/>
                  </a:lnTo>
                  <a:lnTo>
                    <a:pt x="116" y="162"/>
                  </a:lnTo>
                  <a:lnTo>
                    <a:pt x="115" y="164"/>
                  </a:lnTo>
                  <a:lnTo>
                    <a:pt x="111" y="162"/>
                  </a:lnTo>
                  <a:lnTo>
                    <a:pt x="107" y="162"/>
                  </a:lnTo>
                  <a:lnTo>
                    <a:pt x="103" y="162"/>
                  </a:lnTo>
                  <a:lnTo>
                    <a:pt x="100" y="162"/>
                  </a:lnTo>
                  <a:lnTo>
                    <a:pt x="94" y="166"/>
                  </a:lnTo>
                  <a:lnTo>
                    <a:pt x="92" y="166"/>
                  </a:lnTo>
                  <a:lnTo>
                    <a:pt x="88" y="166"/>
                  </a:lnTo>
                  <a:lnTo>
                    <a:pt x="86" y="166"/>
                  </a:lnTo>
                  <a:lnTo>
                    <a:pt x="83" y="164"/>
                  </a:lnTo>
                  <a:lnTo>
                    <a:pt x="79" y="164"/>
                  </a:lnTo>
                  <a:lnTo>
                    <a:pt x="75" y="164"/>
                  </a:lnTo>
                  <a:lnTo>
                    <a:pt x="75" y="166"/>
                  </a:lnTo>
                  <a:lnTo>
                    <a:pt x="73" y="168"/>
                  </a:lnTo>
                  <a:lnTo>
                    <a:pt x="70" y="166"/>
                  </a:lnTo>
                  <a:lnTo>
                    <a:pt x="68" y="164"/>
                  </a:lnTo>
                  <a:lnTo>
                    <a:pt x="64" y="166"/>
                  </a:lnTo>
                  <a:lnTo>
                    <a:pt x="62" y="166"/>
                  </a:lnTo>
                  <a:lnTo>
                    <a:pt x="60" y="166"/>
                  </a:lnTo>
                  <a:lnTo>
                    <a:pt x="60" y="166"/>
                  </a:lnTo>
                  <a:lnTo>
                    <a:pt x="55" y="162"/>
                  </a:lnTo>
                  <a:lnTo>
                    <a:pt x="53" y="162"/>
                  </a:lnTo>
                  <a:lnTo>
                    <a:pt x="51" y="164"/>
                  </a:lnTo>
                  <a:lnTo>
                    <a:pt x="49" y="162"/>
                  </a:lnTo>
                  <a:lnTo>
                    <a:pt x="47" y="159"/>
                  </a:lnTo>
                  <a:lnTo>
                    <a:pt x="43" y="161"/>
                  </a:lnTo>
                  <a:lnTo>
                    <a:pt x="45" y="162"/>
                  </a:lnTo>
                  <a:lnTo>
                    <a:pt x="43" y="164"/>
                  </a:lnTo>
                  <a:lnTo>
                    <a:pt x="40" y="164"/>
                  </a:lnTo>
                  <a:lnTo>
                    <a:pt x="36" y="164"/>
                  </a:lnTo>
                  <a:lnTo>
                    <a:pt x="34" y="164"/>
                  </a:lnTo>
                  <a:lnTo>
                    <a:pt x="34" y="164"/>
                  </a:lnTo>
                  <a:lnTo>
                    <a:pt x="32" y="161"/>
                  </a:lnTo>
                  <a:lnTo>
                    <a:pt x="29" y="159"/>
                  </a:lnTo>
                  <a:lnTo>
                    <a:pt x="29" y="155"/>
                  </a:lnTo>
                  <a:lnTo>
                    <a:pt x="30" y="149"/>
                  </a:lnTo>
                  <a:lnTo>
                    <a:pt x="32" y="146"/>
                  </a:lnTo>
                  <a:lnTo>
                    <a:pt x="32" y="144"/>
                  </a:lnTo>
                  <a:lnTo>
                    <a:pt x="34" y="138"/>
                  </a:lnTo>
                  <a:lnTo>
                    <a:pt x="38" y="134"/>
                  </a:lnTo>
                  <a:lnTo>
                    <a:pt x="34" y="133"/>
                  </a:lnTo>
                  <a:lnTo>
                    <a:pt x="32" y="133"/>
                  </a:lnTo>
                  <a:lnTo>
                    <a:pt x="29" y="131"/>
                  </a:lnTo>
                  <a:lnTo>
                    <a:pt x="25" y="133"/>
                  </a:lnTo>
                  <a:lnTo>
                    <a:pt x="23" y="131"/>
                  </a:lnTo>
                  <a:lnTo>
                    <a:pt x="19" y="131"/>
                  </a:lnTo>
                  <a:lnTo>
                    <a:pt x="17" y="133"/>
                  </a:lnTo>
                  <a:lnTo>
                    <a:pt x="14" y="129"/>
                  </a:lnTo>
                  <a:lnTo>
                    <a:pt x="14" y="127"/>
                  </a:lnTo>
                  <a:lnTo>
                    <a:pt x="10" y="125"/>
                  </a:lnTo>
                  <a:lnTo>
                    <a:pt x="10" y="125"/>
                  </a:lnTo>
                  <a:lnTo>
                    <a:pt x="12" y="119"/>
                  </a:lnTo>
                  <a:lnTo>
                    <a:pt x="10" y="118"/>
                  </a:lnTo>
                  <a:lnTo>
                    <a:pt x="8" y="114"/>
                  </a:lnTo>
                  <a:lnTo>
                    <a:pt x="4" y="110"/>
                  </a:lnTo>
                  <a:lnTo>
                    <a:pt x="4" y="110"/>
                  </a:lnTo>
                  <a:lnTo>
                    <a:pt x="6" y="104"/>
                  </a:lnTo>
                  <a:lnTo>
                    <a:pt x="2" y="101"/>
                  </a:lnTo>
                  <a:lnTo>
                    <a:pt x="4" y="99"/>
                  </a:lnTo>
                  <a:lnTo>
                    <a:pt x="0" y="93"/>
                  </a:lnTo>
                  <a:lnTo>
                    <a:pt x="2" y="91"/>
                  </a:lnTo>
                  <a:lnTo>
                    <a:pt x="0" y="91"/>
                  </a:lnTo>
                  <a:lnTo>
                    <a:pt x="2" y="88"/>
                  </a:lnTo>
                  <a:lnTo>
                    <a:pt x="4" y="82"/>
                  </a:lnTo>
                  <a:lnTo>
                    <a:pt x="2" y="76"/>
                  </a:lnTo>
                  <a:lnTo>
                    <a:pt x="4" y="75"/>
                  </a:lnTo>
                  <a:lnTo>
                    <a:pt x="8" y="71"/>
                  </a:lnTo>
                  <a:lnTo>
                    <a:pt x="12" y="71"/>
                  </a:lnTo>
                  <a:lnTo>
                    <a:pt x="15" y="71"/>
                  </a:lnTo>
                  <a:lnTo>
                    <a:pt x="19" y="69"/>
                  </a:lnTo>
                  <a:lnTo>
                    <a:pt x="17" y="67"/>
                  </a:lnTo>
                  <a:lnTo>
                    <a:pt x="19" y="65"/>
                  </a:lnTo>
                  <a:lnTo>
                    <a:pt x="19" y="61"/>
                  </a:lnTo>
                  <a:lnTo>
                    <a:pt x="21" y="60"/>
                  </a:lnTo>
                  <a:lnTo>
                    <a:pt x="19" y="58"/>
                  </a:lnTo>
                  <a:lnTo>
                    <a:pt x="14" y="58"/>
                  </a:lnTo>
                  <a:lnTo>
                    <a:pt x="14" y="56"/>
                  </a:lnTo>
                  <a:lnTo>
                    <a:pt x="15" y="52"/>
                  </a:lnTo>
                  <a:lnTo>
                    <a:pt x="19" y="54"/>
                  </a:lnTo>
                  <a:lnTo>
                    <a:pt x="21" y="52"/>
                  </a:lnTo>
                  <a:lnTo>
                    <a:pt x="21" y="48"/>
                  </a:lnTo>
                  <a:lnTo>
                    <a:pt x="23" y="46"/>
                  </a:lnTo>
                  <a:lnTo>
                    <a:pt x="23" y="45"/>
                  </a:lnTo>
                  <a:lnTo>
                    <a:pt x="23" y="43"/>
                  </a:lnTo>
                  <a:lnTo>
                    <a:pt x="23" y="43"/>
                  </a:lnTo>
                  <a:lnTo>
                    <a:pt x="25" y="43"/>
                  </a:lnTo>
                  <a:lnTo>
                    <a:pt x="23" y="39"/>
                  </a:lnTo>
                  <a:lnTo>
                    <a:pt x="19" y="39"/>
                  </a:lnTo>
                  <a:lnTo>
                    <a:pt x="17" y="35"/>
                  </a:lnTo>
                  <a:lnTo>
                    <a:pt x="19" y="32"/>
                  </a:lnTo>
                  <a:lnTo>
                    <a:pt x="27" y="30"/>
                  </a:lnTo>
                  <a:lnTo>
                    <a:pt x="29" y="30"/>
                  </a:lnTo>
                  <a:lnTo>
                    <a:pt x="32" y="32"/>
                  </a:lnTo>
                  <a:lnTo>
                    <a:pt x="32" y="35"/>
                  </a:lnTo>
                  <a:lnTo>
                    <a:pt x="34" y="39"/>
                  </a:lnTo>
                  <a:lnTo>
                    <a:pt x="36" y="37"/>
                  </a:lnTo>
                  <a:lnTo>
                    <a:pt x="36" y="33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40" y="33"/>
                  </a:lnTo>
                  <a:lnTo>
                    <a:pt x="40" y="37"/>
                  </a:lnTo>
                  <a:lnTo>
                    <a:pt x="43" y="41"/>
                  </a:lnTo>
                  <a:lnTo>
                    <a:pt x="42" y="37"/>
                  </a:lnTo>
                  <a:lnTo>
                    <a:pt x="42" y="33"/>
                  </a:lnTo>
                  <a:lnTo>
                    <a:pt x="40" y="30"/>
                  </a:lnTo>
                  <a:lnTo>
                    <a:pt x="42" y="28"/>
                  </a:lnTo>
                  <a:lnTo>
                    <a:pt x="45" y="26"/>
                  </a:lnTo>
                  <a:lnTo>
                    <a:pt x="47" y="28"/>
                  </a:lnTo>
                  <a:lnTo>
                    <a:pt x="51" y="26"/>
                  </a:lnTo>
                  <a:lnTo>
                    <a:pt x="57" y="32"/>
                  </a:lnTo>
                  <a:lnTo>
                    <a:pt x="64" y="33"/>
                  </a:lnTo>
                  <a:lnTo>
                    <a:pt x="57" y="32"/>
                  </a:lnTo>
                  <a:lnTo>
                    <a:pt x="51" y="26"/>
                  </a:lnTo>
                  <a:lnTo>
                    <a:pt x="47" y="24"/>
                  </a:lnTo>
                  <a:lnTo>
                    <a:pt x="45" y="24"/>
                  </a:lnTo>
                  <a:lnTo>
                    <a:pt x="45" y="20"/>
                  </a:lnTo>
                  <a:lnTo>
                    <a:pt x="47" y="18"/>
                  </a:lnTo>
                  <a:lnTo>
                    <a:pt x="45" y="17"/>
                  </a:lnTo>
                  <a:lnTo>
                    <a:pt x="45" y="13"/>
                  </a:lnTo>
                  <a:lnTo>
                    <a:pt x="42" y="15"/>
                  </a:lnTo>
                  <a:lnTo>
                    <a:pt x="42" y="11"/>
                  </a:lnTo>
                  <a:lnTo>
                    <a:pt x="45" y="11"/>
                  </a:lnTo>
                  <a:lnTo>
                    <a:pt x="47" y="11"/>
                  </a:lnTo>
                  <a:lnTo>
                    <a:pt x="43" y="7"/>
                  </a:lnTo>
                  <a:lnTo>
                    <a:pt x="43" y="5"/>
                  </a:lnTo>
                  <a:lnTo>
                    <a:pt x="42" y="3"/>
                  </a:lnTo>
                  <a:lnTo>
                    <a:pt x="40" y="3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97">
              <a:extLst>
                <a:ext uri="{FF2B5EF4-FFF2-40B4-BE49-F238E27FC236}">
                  <a16:creationId xmlns:a16="http://schemas.microsoft.com/office/drawing/2014/main" id="{153AAA49-F5CE-468E-B217-7AEADD85E3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31210" y="6581278"/>
              <a:ext cx="760672" cy="709960"/>
            </a:xfrm>
            <a:custGeom>
              <a:avLst/>
              <a:gdLst>
                <a:gd name="T0" fmla="*/ 9 w 60"/>
                <a:gd name="T1" fmla="*/ 43 h 56"/>
                <a:gd name="T2" fmla="*/ 8 w 60"/>
                <a:gd name="T3" fmla="*/ 41 h 56"/>
                <a:gd name="T4" fmla="*/ 9 w 60"/>
                <a:gd name="T5" fmla="*/ 41 h 56"/>
                <a:gd name="T6" fmla="*/ 9 w 60"/>
                <a:gd name="T7" fmla="*/ 38 h 56"/>
                <a:gd name="T8" fmla="*/ 13 w 60"/>
                <a:gd name="T9" fmla="*/ 41 h 56"/>
                <a:gd name="T10" fmla="*/ 9 w 60"/>
                <a:gd name="T11" fmla="*/ 40 h 56"/>
                <a:gd name="T12" fmla="*/ 8 w 60"/>
                <a:gd name="T13" fmla="*/ 38 h 56"/>
                <a:gd name="T14" fmla="*/ 54 w 60"/>
                <a:gd name="T15" fmla="*/ 4 h 56"/>
                <a:gd name="T16" fmla="*/ 60 w 60"/>
                <a:gd name="T17" fmla="*/ 8 h 56"/>
                <a:gd name="T18" fmla="*/ 60 w 60"/>
                <a:gd name="T19" fmla="*/ 10 h 56"/>
                <a:gd name="T20" fmla="*/ 58 w 60"/>
                <a:gd name="T21" fmla="*/ 13 h 56"/>
                <a:gd name="T22" fmla="*/ 56 w 60"/>
                <a:gd name="T23" fmla="*/ 19 h 56"/>
                <a:gd name="T24" fmla="*/ 51 w 60"/>
                <a:gd name="T25" fmla="*/ 21 h 56"/>
                <a:gd name="T26" fmla="*/ 56 w 60"/>
                <a:gd name="T27" fmla="*/ 23 h 56"/>
                <a:gd name="T28" fmla="*/ 56 w 60"/>
                <a:gd name="T29" fmla="*/ 26 h 56"/>
                <a:gd name="T30" fmla="*/ 54 w 60"/>
                <a:gd name="T31" fmla="*/ 32 h 56"/>
                <a:gd name="T32" fmla="*/ 52 w 60"/>
                <a:gd name="T33" fmla="*/ 36 h 56"/>
                <a:gd name="T34" fmla="*/ 45 w 60"/>
                <a:gd name="T35" fmla="*/ 36 h 56"/>
                <a:gd name="T36" fmla="*/ 39 w 60"/>
                <a:gd name="T37" fmla="*/ 41 h 56"/>
                <a:gd name="T38" fmla="*/ 39 w 60"/>
                <a:gd name="T39" fmla="*/ 53 h 56"/>
                <a:gd name="T40" fmla="*/ 36 w 60"/>
                <a:gd name="T41" fmla="*/ 56 h 56"/>
                <a:gd name="T42" fmla="*/ 34 w 60"/>
                <a:gd name="T43" fmla="*/ 51 h 56"/>
                <a:gd name="T44" fmla="*/ 28 w 60"/>
                <a:gd name="T45" fmla="*/ 49 h 56"/>
                <a:gd name="T46" fmla="*/ 23 w 60"/>
                <a:gd name="T47" fmla="*/ 47 h 56"/>
                <a:gd name="T48" fmla="*/ 17 w 60"/>
                <a:gd name="T49" fmla="*/ 49 h 56"/>
                <a:gd name="T50" fmla="*/ 13 w 60"/>
                <a:gd name="T51" fmla="*/ 51 h 56"/>
                <a:gd name="T52" fmla="*/ 8 w 60"/>
                <a:gd name="T53" fmla="*/ 53 h 56"/>
                <a:gd name="T54" fmla="*/ 4 w 60"/>
                <a:gd name="T55" fmla="*/ 51 h 56"/>
                <a:gd name="T56" fmla="*/ 0 w 60"/>
                <a:gd name="T57" fmla="*/ 47 h 56"/>
                <a:gd name="T58" fmla="*/ 4 w 60"/>
                <a:gd name="T59" fmla="*/ 47 h 56"/>
                <a:gd name="T60" fmla="*/ 9 w 60"/>
                <a:gd name="T61" fmla="*/ 49 h 56"/>
                <a:gd name="T62" fmla="*/ 9 w 60"/>
                <a:gd name="T63" fmla="*/ 47 h 56"/>
                <a:gd name="T64" fmla="*/ 8 w 60"/>
                <a:gd name="T65" fmla="*/ 45 h 56"/>
                <a:gd name="T66" fmla="*/ 4 w 60"/>
                <a:gd name="T67" fmla="*/ 43 h 56"/>
                <a:gd name="T68" fmla="*/ 9 w 60"/>
                <a:gd name="T69" fmla="*/ 45 h 56"/>
                <a:gd name="T70" fmla="*/ 15 w 60"/>
                <a:gd name="T71" fmla="*/ 47 h 56"/>
                <a:gd name="T72" fmla="*/ 13 w 60"/>
                <a:gd name="T73" fmla="*/ 45 h 56"/>
                <a:gd name="T74" fmla="*/ 11 w 60"/>
                <a:gd name="T75" fmla="*/ 41 h 56"/>
                <a:gd name="T76" fmla="*/ 19 w 60"/>
                <a:gd name="T77" fmla="*/ 41 h 56"/>
                <a:gd name="T78" fmla="*/ 11 w 60"/>
                <a:gd name="T79" fmla="*/ 36 h 56"/>
                <a:gd name="T80" fmla="*/ 13 w 60"/>
                <a:gd name="T81" fmla="*/ 32 h 56"/>
                <a:gd name="T82" fmla="*/ 15 w 60"/>
                <a:gd name="T83" fmla="*/ 26 h 56"/>
                <a:gd name="T84" fmla="*/ 15 w 60"/>
                <a:gd name="T85" fmla="*/ 19 h 56"/>
                <a:gd name="T86" fmla="*/ 19 w 60"/>
                <a:gd name="T87" fmla="*/ 13 h 56"/>
                <a:gd name="T88" fmla="*/ 24 w 60"/>
                <a:gd name="T89" fmla="*/ 11 h 56"/>
                <a:gd name="T90" fmla="*/ 34 w 60"/>
                <a:gd name="T91" fmla="*/ 4 h 56"/>
                <a:gd name="T92" fmla="*/ 39 w 60"/>
                <a:gd name="T93" fmla="*/ 4 h 56"/>
                <a:gd name="T94" fmla="*/ 45 w 60"/>
                <a:gd name="T95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0" h="56">
                  <a:moveTo>
                    <a:pt x="9" y="41"/>
                  </a:moveTo>
                  <a:lnTo>
                    <a:pt x="9" y="43"/>
                  </a:lnTo>
                  <a:lnTo>
                    <a:pt x="9" y="43"/>
                  </a:lnTo>
                  <a:lnTo>
                    <a:pt x="8" y="41"/>
                  </a:lnTo>
                  <a:lnTo>
                    <a:pt x="6" y="41"/>
                  </a:lnTo>
                  <a:lnTo>
                    <a:pt x="9" y="41"/>
                  </a:lnTo>
                  <a:close/>
                  <a:moveTo>
                    <a:pt x="8" y="38"/>
                  </a:moveTo>
                  <a:lnTo>
                    <a:pt x="9" y="38"/>
                  </a:lnTo>
                  <a:lnTo>
                    <a:pt x="13" y="40"/>
                  </a:lnTo>
                  <a:lnTo>
                    <a:pt x="13" y="41"/>
                  </a:lnTo>
                  <a:lnTo>
                    <a:pt x="11" y="40"/>
                  </a:lnTo>
                  <a:lnTo>
                    <a:pt x="9" y="40"/>
                  </a:lnTo>
                  <a:lnTo>
                    <a:pt x="8" y="40"/>
                  </a:lnTo>
                  <a:lnTo>
                    <a:pt x="8" y="38"/>
                  </a:lnTo>
                  <a:close/>
                  <a:moveTo>
                    <a:pt x="51" y="0"/>
                  </a:moveTo>
                  <a:lnTo>
                    <a:pt x="54" y="4"/>
                  </a:lnTo>
                  <a:lnTo>
                    <a:pt x="58" y="6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10"/>
                  </a:lnTo>
                  <a:lnTo>
                    <a:pt x="60" y="11"/>
                  </a:lnTo>
                  <a:lnTo>
                    <a:pt x="58" y="13"/>
                  </a:lnTo>
                  <a:lnTo>
                    <a:pt x="58" y="17"/>
                  </a:lnTo>
                  <a:lnTo>
                    <a:pt x="56" y="19"/>
                  </a:lnTo>
                  <a:lnTo>
                    <a:pt x="52" y="17"/>
                  </a:lnTo>
                  <a:lnTo>
                    <a:pt x="51" y="21"/>
                  </a:lnTo>
                  <a:lnTo>
                    <a:pt x="51" y="23"/>
                  </a:lnTo>
                  <a:lnTo>
                    <a:pt x="56" y="23"/>
                  </a:lnTo>
                  <a:lnTo>
                    <a:pt x="58" y="25"/>
                  </a:lnTo>
                  <a:lnTo>
                    <a:pt x="56" y="26"/>
                  </a:lnTo>
                  <a:lnTo>
                    <a:pt x="56" y="30"/>
                  </a:lnTo>
                  <a:lnTo>
                    <a:pt x="54" y="32"/>
                  </a:lnTo>
                  <a:lnTo>
                    <a:pt x="56" y="34"/>
                  </a:lnTo>
                  <a:lnTo>
                    <a:pt x="52" y="36"/>
                  </a:lnTo>
                  <a:lnTo>
                    <a:pt x="49" y="36"/>
                  </a:lnTo>
                  <a:lnTo>
                    <a:pt x="45" y="36"/>
                  </a:lnTo>
                  <a:lnTo>
                    <a:pt x="41" y="40"/>
                  </a:lnTo>
                  <a:lnTo>
                    <a:pt x="39" y="41"/>
                  </a:lnTo>
                  <a:lnTo>
                    <a:pt x="41" y="47"/>
                  </a:lnTo>
                  <a:lnTo>
                    <a:pt x="39" y="53"/>
                  </a:lnTo>
                  <a:lnTo>
                    <a:pt x="37" y="56"/>
                  </a:lnTo>
                  <a:lnTo>
                    <a:pt x="36" y="56"/>
                  </a:lnTo>
                  <a:lnTo>
                    <a:pt x="36" y="53"/>
                  </a:lnTo>
                  <a:lnTo>
                    <a:pt x="34" y="51"/>
                  </a:lnTo>
                  <a:lnTo>
                    <a:pt x="28" y="51"/>
                  </a:lnTo>
                  <a:lnTo>
                    <a:pt x="28" y="49"/>
                  </a:lnTo>
                  <a:lnTo>
                    <a:pt x="24" y="49"/>
                  </a:lnTo>
                  <a:lnTo>
                    <a:pt x="23" y="47"/>
                  </a:lnTo>
                  <a:lnTo>
                    <a:pt x="17" y="47"/>
                  </a:lnTo>
                  <a:lnTo>
                    <a:pt x="17" y="49"/>
                  </a:lnTo>
                  <a:lnTo>
                    <a:pt x="13" y="49"/>
                  </a:lnTo>
                  <a:lnTo>
                    <a:pt x="13" y="51"/>
                  </a:lnTo>
                  <a:lnTo>
                    <a:pt x="9" y="51"/>
                  </a:lnTo>
                  <a:lnTo>
                    <a:pt x="8" y="53"/>
                  </a:lnTo>
                  <a:lnTo>
                    <a:pt x="8" y="51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4" y="47"/>
                  </a:lnTo>
                  <a:lnTo>
                    <a:pt x="8" y="49"/>
                  </a:lnTo>
                  <a:lnTo>
                    <a:pt x="9" y="49"/>
                  </a:lnTo>
                  <a:lnTo>
                    <a:pt x="13" y="51"/>
                  </a:lnTo>
                  <a:lnTo>
                    <a:pt x="9" y="47"/>
                  </a:lnTo>
                  <a:lnTo>
                    <a:pt x="9" y="49"/>
                  </a:lnTo>
                  <a:lnTo>
                    <a:pt x="8" y="45"/>
                  </a:lnTo>
                  <a:lnTo>
                    <a:pt x="4" y="45"/>
                  </a:lnTo>
                  <a:lnTo>
                    <a:pt x="4" y="43"/>
                  </a:lnTo>
                  <a:lnTo>
                    <a:pt x="6" y="43"/>
                  </a:lnTo>
                  <a:lnTo>
                    <a:pt x="9" y="45"/>
                  </a:lnTo>
                  <a:lnTo>
                    <a:pt x="11" y="47"/>
                  </a:lnTo>
                  <a:lnTo>
                    <a:pt x="15" y="47"/>
                  </a:lnTo>
                  <a:lnTo>
                    <a:pt x="15" y="45"/>
                  </a:lnTo>
                  <a:lnTo>
                    <a:pt x="13" y="45"/>
                  </a:lnTo>
                  <a:lnTo>
                    <a:pt x="11" y="43"/>
                  </a:lnTo>
                  <a:lnTo>
                    <a:pt x="11" y="41"/>
                  </a:lnTo>
                  <a:lnTo>
                    <a:pt x="13" y="41"/>
                  </a:lnTo>
                  <a:lnTo>
                    <a:pt x="19" y="41"/>
                  </a:lnTo>
                  <a:lnTo>
                    <a:pt x="15" y="40"/>
                  </a:lnTo>
                  <a:lnTo>
                    <a:pt x="11" y="36"/>
                  </a:lnTo>
                  <a:lnTo>
                    <a:pt x="11" y="34"/>
                  </a:lnTo>
                  <a:lnTo>
                    <a:pt x="13" y="32"/>
                  </a:lnTo>
                  <a:lnTo>
                    <a:pt x="15" y="30"/>
                  </a:lnTo>
                  <a:lnTo>
                    <a:pt x="15" y="26"/>
                  </a:lnTo>
                  <a:lnTo>
                    <a:pt x="17" y="23"/>
                  </a:lnTo>
                  <a:lnTo>
                    <a:pt x="15" y="19"/>
                  </a:lnTo>
                  <a:lnTo>
                    <a:pt x="19" y="17"/>
                  </a:lnTo>
                  <a:lnTo>
                    <a:pt x="19" y="13"/>
                  </a:lnTo>
                  <a:lnTo>
                    <a:pt x="23" y="11"/>
                  </a:lnTo>
                  <a:lnTo>
                    <a:pt x="24" y="11"/>
                  </a:lnTo>
                  <a:lnTo>
                    <a:pt x="28" y="10"/>
                  </a:lnTo>
                  <a:lnTo>
                    <a:pt x="34" y="4"/>
                  </a:lnTo>
                  <a:lnTo>
                    <a:pt x="37" y="4"/>
                  </a:lnTo>
                  <a:lnTo>
                    <a:pt x="39" y="4"/>
                  </a:lnTo>
                  <a:lnTo>
                    <a:pt x="43" y="4"/>
                  </a:lnTo>
                  <a:lnTo>
                    <a:pt x="45" y="2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98">
              <a:extLst>
                <a:ext uri="{FF2B5EF4-FFF2-40B4-BE49-F238E27FC236}">
                  <a16:creationId xmlns:a16="http://schemas.microsoft.com/office/drawing/2014/main" id="{7D7A7864-79B6-48B9-8D55-4D4C54255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5142" y="7177135"/>
              <a:ext cx="621220" cy="519798"/>
            </a:xfrm>
            <a:custGeom>
              <a:avLst/>
              <a:gdLst>
                <a:gd name="T0" fmla="*/ 23 w 49"/>
                <a:gd name="T1" fmla="*/ 0 h 41"/>
                <a:gd name="T2" fmla="*/ 29 w 49"/>
                <a:gd name="T3" fmla="*/ 0 h 41"/>
                <a:gd name="T4" fmla="*/ 30 w 49"/>
                <a:gd name="T5" fmla="*/ 2 h 41"/>
                <a:gd name="T6" fmla="*/ 34 w 49"/>
                <a:gd name="T7" fmla="*/ 2 h 41"/>
                <a:gd name="T8" fmla="*/ 34 w 49"/>
                <a:gd name="T9" fmla="*/ 4 h 41"/>
                <a:gd name="T10" fmla="*/ 40 w 49"/>
                <a:gd name="T11" fmla="*/ 4 h 41"/>
                <a:gd name="T12" fmla="*/ 42 w 49"/>
                <a:gd name="T13" fmla="*/ 6 h 41"/>
                <a:gd name="T14" fmla="*/ 42 w 49"/>
                <a:gd name="T15" fmla="*/ 9 h 41"/>
                <a:gd name="T16" fmla="*/ 45 w 49"/>
                <a:gd name="T17" fmla="*/ 9 h 41"/>
                <a:gd name="T18" fmla="*/ 43 w 49"/>
                <a:gd name="T19" fmla="*/ 11 h 41"/>
                <a:gd name="T20" fmla="*/ 47 w 49"/>
                <a:gd name="T21" fmla="*/ 17 h 41"/>
                <a:gd name="T22" fmla="*/ 45 w 49"/>
                <a:gd name="T23" fmla="*/ 19 h 41"/>
                <a:gd name="T24" fmla="*/ 49 w 49"/>
                <a:gd name="T25" fmla="*/ 22 h 41"/>
                <a:gd name="T26" fmla="*/ 47 w 49"/>
                <a:gd name="T27" fmla="*/ 28 h 41"/>
                <a:gd name="T28" fmla="*/ 45 w 49"/>
                <a:gd name="T29" fmla="*/ 28 h 41"/>
                <a:gd name="T30" fmla="*/ 43 w 49"/>
                <a:gd name="T31" fmla="*/ 30 h 41"/>
                <a:gd name="T32" fmla="*/ 42 w 49"/>
                <a:gd name="T33" fmla="*/ 32 h 41"/>
                <a:gd name="T34" fmla="*/ 43 w 49"/>
                <a:gd name="T35" fmla="*/ 34 h 41"/>
                <a:gd name="T36" fmla="*/ 43 w 49"/>
                <a:gd name="T37" fmla="*/ 36 h 41"/>
                <a:gd name="T38" fmla="*/ 45 w 49"/>
                <a:gd name="T39" fmla="*/ 37 h 41"/>
                <a:gd name="T40" fmla="*/ 45 w 49"/>
                <a:gd name="T41" fmla="*/ 39 h 41"/>
                <a:gd name="T42" fmla="*/ 42 w 49"/>
                <a:gd name="T43" fmla="*/ 39 h 41"/>
                <a:gd name="T44" fmla="*/ 42 w 49"/>
                <a:gd name="T45" fmla="*/ 41 h 41"/>
                <a:gd name="T46" fmla="*/ 38 w 49"/>
                <a:gd name="T47" fmla="*/ 37 h 41"/>
                <a:gd name="T48" fmla="*/ 34 w 49"/>
                <a:gd name="T49" fmla="*/ 37 h 41"/>
                <a:gd name="T50" fmla="*/ 30 w 49"/>
                <a:gd name="T51" fmla="*/ 34 h 41"/>
                <a:gd name="T52" fmla="*/ 29 w 49"/>
                <a:gd name="T53" fmla="*/ 32 h 41"/>
                <a:gd name="T54" fmla="*/ 27 w 49"/>
                <a:gd name="T55" fmla="*/ 30 h 41"/>
                <a:gd name="T56" fmla="*/ 25 w 49"/>
                <a:gd name="T57" fmla="*/ 30 h 41"/>
                <a:gd name="T58" fmla="*/ 23 w 49"/>
                <a:gd name="T59" fmla="*/ 32 h 41"/>
                <a:gd name="T60" fmla="*/ 19 w 49"/>
                <a:gd name="T61" fmla="*/ 30 h 41"/>
                <a:gd name="T62" fmla="*/ 19 w 49"/>
                <a:gd name="T63" fmla="*/ 26 h 41"/>
                <a:gd name="T64" fmla="*/ 17 w 49"/>
                <a:gd name="T65" fmla="*/ 24 h 41"/>
                <a:gd name="T66" fmla="*/ 15 w 49"/>
                <a:gd name="T67" fmla="*/ 22 h 41"/>
                <a:gd name="T68" fmla="*/ 14 w 49"/>
                <a:gd name="T69" fmla="*/ 22 h 41"/>
                <a:gd name="T70" fmla="*/ 8 w 49"/>
                <a:gd name="T71" fmla="*/ 19 h 41"/>
                <a:gd name="T72" fmla="*/ 8 w 49"/>
                <a:gd name="T73" fmla="*/ 17 h 41"/>
                <a:gd name="T74" fmla="*/ 4 w 49"/>
                <a:gd name="T75" fmla="*/ 15 h 41"/>
                <a:gd name="T76" fmla="*/ 2 w 49"/>
                <a:gd name="T77" fmla="*/ 9 h 41"/>
                <a:gd name="T78" fmla="*/ 0 w 49"/>
                <a:gd name="T79" fmla="*/ 8 h 41"/>
                <a:gd name="T80" fmla="*/ 2 w 49"/>
                <a:gd name="T81" fmla="*/ 4 h 41"/>
                <a:gd name="T82" fmla="*/ 6 w 49"/>
                <a:gd name="T83" fmla="*/ 0 h 41"/>
                <a:gd name="T84" fmla="*/ 8 w 49"/>
                <a:gd name="T85" fmla="*/ 2 h 41"/>
                <a:gd name="T86" fmla="*/ 10 w 49"/>
                <a:gd name="T87" fmla="*/ 4 h 41"/>
                <a:gd name="T88" fmla="*/ 14 w 49"/>
                <a:gd name="T89" fmla="*/ 4 h 41"/>
                <a:gd name="T90" fmla="*/ 14 w 49"/>
                <a:gd name="T91" fmla="*/ 6 h 41"/>
                <a:gd name="T92" fmla="*/ 15 w 49"/>
                <a:gd name="T93" fmla="*/ 4 h 41"/>
                <a:gd name="T94" fmla="*/ 19 w 49"/>
                <a:gd name="T95" fmla="*/ 4 h 41"/>
                <a:gd name="T96" fmla="*/ 19 w 49"/>
                <a:gd name="T97" fmla="*/ 2 h 41"/>
                <a:gd name="T98" fmla="*/ 23 w 49"/>
                <a:gd name="T99" fmla="*/ 2 h 41"/>
                <a:gd name="T100" fmla="*/ 23 w 49"/>
                <a:gd name="T10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9" h="41">
                  <a:moveTo>
                    <a:pt x="23" y="0"/>
                  </a:moveTo>
                  <a:lnTo>
                    <a:pt x="29" y="0"/>
                  </a:lnTo>
                  <a:lnTo>
                    <a:pt x="30" y="2"/>
                  </a:lnTo>
                  <a:lnTo>
                    <a:pt x="34" y="2"/>
                  </a:lnTo>
                  <a:lnTo>
                    <a:pt x="34" y="4"/>
                  </a:lnTo>
                  <a:lnTo>
                    <a:pt x="40" y="4"/>
                  </a:lnTo>
                  <a:lnTo>
                    <a:pt x="42" y="6"/>
                  </a:lnTo>
                  <a:lnTo>
                    <a:pt x="42" y="9"/>
                  </a:lnTo>
                  <a:lnTo>
                    <a:pt x="45" y="9"/>
                  </a:lnTo>
                  <a:lnTo>
                    <a:pt x="43" y="11"/>
                  </a:lnTo>
                  <a:lnTo>
                    <a:pt x="47" y="17"/>
                  </a:lnTo>
                  <a:lnTo>
                    <a:pt x="45" y="19"/>
                  </a:lnTo>
                  <a:lnTo>
                    <a:pt x="49" y="22"/>
                  </a:lnTo>
                  <a:lnTo>
                    <a:pt x="47" y="28"/>
                  </a:lnTo>
                  <a:lnTo>
                    <a:pt x="45" y="28"/>
                  </a:lnTo>
                  <a:lnTo>
                    <a:pt x="43" y="30"/>
                  </a:lnTo>
                  <a:lnTo>
                    <a:pt x="42" y="32"/>
                  </a:lnTo>
                  <a:lnTo>
                    <a:pt x="43" y="34"/>
                  </a:lnTo>
                  <a:lnTo>
                    <a:pt x="43" y="36"/>
                  </a:lnTo>
                  <a:lnTo>
                    <a:pt x="45" y="37"/>
                  </a:lnTo>
                  <a:lnTo>
                    <a:pt x="45" y="39"/>
                  </a:lnTo>
                  <a:lnTo>
                    <a:pt x="42" y="39"/>
                  </a:lnTo>
                  <a:lnTo>
                    <a:pt x="42" y="41"/>
                  </a:lnTo>
                  <a:lnTo>
                    <a:pt x="38" y="37"/>
                  </a:lnTo>
                  <a:lnTo>
                    <a:pt x="34" y="37"/>
                  </a:lnTo>
                  <a:lnTo>
                    <a:pt x="30" y="34"/>
                  </a:lnTo>
                  <a:lnTo>
                    <a:pt x="29" y="32"/>
                  </a:lnTo>
                  <a:lnTo>
                    <a:pt x="27" y="30"/>
                  </a:lnTo>
                  <a:lnTo>
                    <a:pt x="25" y="30"/>
                  </a:lnTo>
                  <a:lnTo>
                    <a:pt x="23" y="32"/>
                  </a:lnTo>
                  <a:lnTo>
                    <a:pt x="19" y="30"/>
                  </a:lnTo>
                  <a:lnTo>
                    <a:pt x="19" y="26"/>
                  </a:lnTo>
                  <a:lnTo>
                    <a:pt x="17" y="24"/>
                  </a:lnTo>
                  <a:lnTo>
                    <a:pt x="15" y="22"/>
                  </a:lnTo>
                  <a:lnTo>
                    <a:pt x="14" y="22"/>
                  </a:lnTo>
                  <a:lnTo>
                    <a:pt x="8" y="19"/>
                  </a:lnTo>
                  <a:lnTo>
                    <a:pt x="8" y="17"/>
                  </a:lnTo>
                  <a:lnTo>
                    <a:pt x="4" y="15"/>
                  </a:lnTo>
                  <a:lnTo>
                    <a:pt x="2" y="9"/>
                  </a:lnTo>
                  <a:lnTo>
                    <a:pt x="0" y="8"/>
                  </a:lnTo>
                  <a:lnTo>
                    <a:pt x="2" y="4"/>
                  </a:lnTo>
                  <a:lnTo>
                    <a:pt x="6" y="0"/>
                  </a:lnTo>
                  <a:lnTo>
                    <a:pt x="8" y="2"/>
                  </a:lnTo>
                  <a:lnTo>
                    <a:pt x="10" y="4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5" y="4"/>
                  </a:lnTo>
                  <a:lnTo>
                    <a:pt x="19" y="4"/>
                  </a:lnTo>
                  <a:lnTo>
                    <a:pt x="19" y="2"/>
                  </a:lnTo>
                  <a:lnTo>
                    <a:pt x="23" y="2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99">
              <a:extLst>
                <a:ext uri="{FF2B5EF4-FFF2-40B4-BE49-F238E27FC236}">
                  <a16:creationId xmlns:a16="http://schemas.microsoft.com/office/drawing/2014/main" id="{74FBE8EE-3536-4F6F-B560-91CA431FB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87612" y="7532116"/>
              <a:ext cx="164816" cy="190172"/>
            </a:xfrm>
            <a:custGeom>
              <a:avLst/>
              <a:gdLst>
                <a:gd name="T0" fmla="*/ 3 w 13"/>
                <a:gd name="T1" fmla="*/ 0 h 15"/>
                <a:gd name="T2" fmla="*/ 5 w 13"/>
                <a:gd name="T3" fmla="*/ 0 h 15"/>
                <a:gd name="T4" fmla="*/ 9 w 13"/>
                <a:gd name="T5" fmla="*/ 4 h 15"/>
                <a:gd name="T6" fmla="*/ 11 w 13"/>
                <a:gd name="T7" fmla="*/ 8 h 15"/>
                <a:gd name="T8" fmla="*/ 13 w 13"/>
                <a:gd name="T9" fmla="*/ 9 h 15"/>
                <a:gd name="T10" fmla="*/ 11 w 13"/>
                <a:gd name="T11" fmla="*/ 15 h 15"/>
                <a:gd name="T12" fmla="*/ 9 w 13"/>
                <a:gd name="T13" fmla="*/ 15 h 15"/>
                <a:gd name="T14" fmla="*/ 5 w 13"/>
                <a:gd name="T15" fmla="*/ 15 h 15"/>
                <a:gd name="T16" fmla="*/ 3 w 13"/>
                <a:gd name="T17" fmla="*/ 11 h 15"/>
                <a:gd name="T18" fmla="*/ 3 w 13"/>
                <a:gd name="T19" fmla="*/ 11 h 15"/>
                <a:gd name="T20" fmla="*/ 3 w 13"/>
                <a:gd name="T21" fmla="*/ 9 h 15"/>
                <a:gd name="T22" fmla="*/ 1 w 13"/>
                <a:gd name="T23" fmla="*/ 8 h 15"/>
                <a:gd name="T24" fmla="*/ 1 w 13"/>
                <a:gd name="T25" fmla="*/ 6 h 15"/>
                <a:gd name="T26" fmla="*/ 0 w 13"/>
                <a:gd name="T27" fmla="*/ 4 h 15"/>
                <a:gd name="T28" fmla="*/ 1 w 13"/>
                <a:gd name="T29" fmla="*/ 2 h 15"/>
                <a:gd name="T30" fmla="*/ 3 w 13"/>
                <a:gd name="T3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5">
                  <a:moveTo>
                    <a:pt x="3" y="0"/>
                  </a:moveTo>
                  <a:lnTo>
                    <a:pt x="5" y="0"/>
                  </a:lnTo>
                  <a:lnTo>
                    <a:pt x="9" y="4"/>
                  </a:lnTo>
                  <a:lnTo>
                    <a:pt x="11" y="8"/>
                  </a:lnTo>
                  <a:lnTo>
                    <a:pt x="13" y="9"/>
                  </a:lnTo>
                  <a:lnTo>
                    <a:pt x="11" y="15"/>
                  </a:lnTo>
                  <a:lnTo>
                    <a:pt x="9" y="15"/>
                  </a:lnTo>
                  <a:lnTo>
                    <a:pt x="5" y="15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9"/>
                  </a:lnTo>
                  <a:lnTo>
                    <a:pt x="1" y="8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112">
              <a:extLst>
                <a:ext uri="{FF2B5EF4-FFF2-40B4-BE49-F238E27FC236}">
                  <a16:creationId xmlns:a16="http://schemas.microsoft.com/office/drawing/2014/main" id="{6589038C-82E7-460C-AA35-6C61C375D5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30500" y="9592040"/>
              <a:ext cx="2843556" cy="1131992"/>
            </a:xfrm>
            <a:custGeom>
              <a:avLst/>
              <a:gdLst>
                <a:gd name="T0" fmla="*/ 37 w 314"/>
                <a:gd name="T1" fmla="*/ 115 h 125"/>
                <a:gd name="T2" fmla="*/ 2 w 314"/>
                <a:gd name="T3" fmla="*/ 41 h 125"/>
                <a:gd name="T4" fmla="*/ 18 w 314"/>
                <a:gd name="T5" fmla="*/ 0 h 125"/>
                <a:gd name="T6" fmla="*/ 35 w 314"/>
                <a:gd name="T7" fmla="*/ 9 h 125"/>
                <a:gd name="T8" fmla="*/ 50 w 314"/>
                <a:gd name="T9" fmla="*/ 22 h 125"/>
                <a:gd name="T10" fmla="*/ 35 w 314"/>
                <a:gd name="T11" fmla="*/ 24 h 125"/>
                <a:gd name="T12" fmla="*/ 9 w 314"/>
                <a:gd name="T13" fmla="*/ 41 h 125"/>
                <a:gd name="T14" fmla="*/ 13 w 314"/>
                <a:gd name="T15" fmla="*/ 31 h 125"/>
                <a:gd name="T16" fmla="*/ 5 w 314"/>
                <a:gd name="T17" fmla="*/ 28 h 125"/>
                <a:gd name="T18" fmla="*/ 15 w 314"/>
                <a:gd name="T19" fmla="*/ 11 h 125"/>
                <a:gd name="T20" fmla="*/ 18 w 314"/>
                <a:gd name="T21" fmla="*/ 0 h 125"/>
                <a:gd name="T22" fmla="*/ 155 w 314"/>
                <a:gd name="T23" fmla="*/ 7 h 125"/>
                <a:gd name="T24" fmla="*/ 166 w 314"/>
                <a:gd name="T25" fmla="*/ 11 h 125"/>
                <a:gd name="T26" fmla="*/ 181 w 314"/>
                <a:gd name="T27" fmla="*/ 16 h 125"/>
                <a:gd name="T28" fmla="*/ 202 w 314"/>
                <a:gd name="T29" fmla="*/ 22 h 125"/>
                <a:gd name="T30" fmla="*/ 222 w 314"/>
                <a:gd name="T31" fmla="*/ 18 h 125"/>
                <a:gd name="T32" fmla="*/ 239 w 314"/>
                <a:gd name="T33" fmla="*/ 16 h 125"/>
                <a:gd name="T34" fmla="*/ 254 w 314"/>
                <a:gd name="T35" fmla="*/ 7 h 125"/>
                <a:gd name="T36" fmla="*/ 265 w 314"/>
                <a:gd name="T37" fmla="*/ 9 h 125"/>
                <a:gd name="T38" fmla="*/ 284 w 314"/>
                <a:gd name="T39" fmla="*/ 18 h 125"/>
                <a:gd name="T40" fmla="*/ 288 w 314"/>
                <a:gd name="T41" fmla="*/ 37 h 125"/>
                <a:gd name="T42" fmla="*/ 306 w 314"/>
                <a:gd name="T43" fmla="*/ 44 h 125"/>
                <a:gd name="T44" fmla="*/ 301 w 314"/>
                <a:gd name="T45" fmla="*/ 57 h 125"/>
                <a:gd name="T46" fmla="*/ 306 w 314"/>
                <a:gd name="T47" fmla="*/ 74 h 125"/>
                <a:gd name="T48" fmla="*/ 312 w 314"/>
                <a:gd name="T49" fmla="*/ 93 h 125"/>
                <a:gd name="T50" fmla="*/ 306 w 314"/>
                <a:gd name="T51" fmla="*/ 97 h 125"/>
                <a:gd name="T52" fmla="*/ 286 w 314"/>
                <a:gd name="T53" fmla="*/ 97 h 125"/>
                <a:gd name="T54" fmla="*/ 263 w 314"/>
                <a:gd name="T55" fmla="*/ 102 h 125"/>
                <a:gd name="T56" fmla="*/ 239 w 314"/>
                <a:gd name="T57" fmla="*/ 106 h 125"/>
                <a:gd name="T58" fmla="*/ 218 w 314"/>
                <a:gd name="T59" fmla="*/ 106 h 125"/>
                <a:gd name="T60" fmla="*/ 194 w 314"/>
                <a:gd name="T61" fmla="*/ 112 h 125"/>
                <a:gd name="T62" fmla="*/ 183 w 314"/>
                <a:gd name="T63" fmla="*/ 119 h 125"/>
                <a:gd name="T64" fmla="*/ 174 w 314"/>
                <a:gd name="T65" fmla="*/ 123 h 125"/>
                <a:gd name="T66" fmla="*/ 177 w 314"/>
                <a:gd name="T67" fmla="*/ 108 h 125"/>
                <a:gd name="T68" fmla="*/ 160 w 314"/>
                <a:gd name="T69" fmla="*/ 110 h 125"/>
                <a:gd name="T70" fmla="*/ 142 w 314"/>
                <a:gd name="T71" fmla="*/ 121 h 125"/>
                <a:gd name="T72" fmla="*/ 114 w 314"/>
                <a:gd name="T73" fmla="*/ 121 h 125"/>
                <a:gd name="T74" fmla="*/ 84 w 314"/>
                <a:gd name="T75" fmla="*/ 110 h 125"/>
                <a:gd name="T76" fmla="*/ 80 w 314"/>
                <a:gd name="T77" fmla="*/ 119 h 125"/>
                <a:gd name="T78" fmla="*/ 65 w 314"/>
                <a:gd name="T79" fmla="*/ 121 h 125"/>
                <a:gd name="T80" fmla="*/ 60 w 314"/>
                <a:gd name="T81" fmla="*/ 114 h 125"/>
                <a:gd name="T82" fmla="*/ 50 w 314"/>
                <a:gd name="T83" fmla="*/ 112 h 125"/>
                <a:gd name="T84" fmla="*/ 41 w 314"/>
                <a:gd name="T85" fmla="*/ 114 h 125"/>
                <a:gd name="T86" fmla="*/ 30 w 314"/>
                <a:gd name="T87" fmla="*/ 114 h 125"/>
                <a:gd name="T88" fmla="*/ 43 w 314"/>
                <a:gd name="T89" fmla="*/ 106 h 125"/>
                <a:gd name="T90" fmla="*/ 31 w 314"/>
                <a:gd name="T91" fmla="*/ 106 h 125"/>
                <a:gd name="T92" fmla="*/ 24 w 314"/>
                <a:gd name="T93" fmla="*/ 95 h 125"/>
                <a:gd name="T94" fmla="*/ 17 w 314"/>
                <a:gd name="T95" fmla="*/ 84 h 125"/>
                <a:gd name="T96" fmla="*/ 13 w 314"/>
                <a:gd name="T97" fmla="*/ 76 h 125"/>
                <a:gd name="T98" fmla="*/ 20 w 314"/>
                <a:gd name="T99" fmla="*/ 76 h 125"/>
                <a:gd name="T100" fmla="*/ 24 w 314"/>
                <a:gd name="T101" fmla="*/ 69 h 125"/>
                <a:gd name="T102" fmla="*/ 20 w 314"/>
                <a:gd name="T103" fmla="*/ 63 h 125"/>
                <a:gd name="T104" fmla="*/ 15 w 314"/>
                <a:gd name="T105" fmla="*/ 56 h 125"/>
                <a:gd name="T106" fmla="*/ 9 w 314"/>
                <a:gd name="T107" fmla="*/ 50 h 125"/>
                <a:gd name="T108" fmla="*/ 22 w 314"/>
                <a:gd name="T109" fmla="*/ 35 h 125"/>
                <a:gd name="T110" fmla="*/ 37 w 314"/>
                <a:gd name="T111" fmla="*/ 39 h 125"/>
                <a:gd name="T112" fmla="*/ 52 w 314"/>
                <a:gd name="T113" fmla="*/ 35 h 125"/>
                <a:gd name="T114" fmla="*/ 63 w 314"/>
                <a:gd name="T115" fmla="*/ 29 h 125"/>
                <a:gd name="T116" fmla="*/ 52 w 314"/>
                <a:gd name="T117" fmla="*/ 20 h 125"/>
                <a:gd name="T118" fmla="*/ 71 w 314"/>
                <a:gd name="T119" fmla="*/ 18 h 125"/>
                <a:gd name="T120" fmla="*/ 89 w 314"/>
                <a:gd name="T121" fmla="*/ 18 h 125"/>
                <a:gd name="T122" fmla="*/ 101 w 314"/>
                <a:gd name="T123" fmla="*/ 7 h 125"/>
                <a:gd name="T124" fmla="*/ 131 w 314"/>
                <a:gd name="T125" fmla="*/ 1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4" h="125">
                  <a:moveTo>
                    <a:pt x="37" y="115"/>
                  </a:moveTo>
                  <a:lnTo>
                    <a:pt x="39" y="115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37" y="115"/>
                  </a:lnTo>
                  <a:lnTo>
                    <a:pt x="37" y="115"/>
                  </a:lnTo>
                  <a:close/>
                  <a:moveTo>
                    <a:pt x="3" y="37"/>
                  </a:moveTo>
                  <a:lnTo>
                    <a:pt x="5" y="39"/>
                  </a:lnTo>
                  <a:lnTo>
                    <a:pt x="5" y="41"/>
                  </a:lnTo>
                  <a:lnTo>
                    <a:pt x="2" y="41"/>
                  </a:lnTo>
                  <a:lnTo>
                    <a:pt x="0" y="41"/>
                  </a:lnTo>
                  <a:lnTo>
                    <a:pt x="0" y="39"/>
                  </a:lnTo>
                  <a:lnTo>
                    <a:pt x="3" y="39"/>
                  </a:lnTo>
                  <a:lnTo>
                    <a:pt x="3" y="37"/>
                  </a:lnTo>
                  <a:close/>
                  <a:moveTo>
                    <a:pt x="18" y="0"/>
                  </a:moveTo>
                  <a:lnTo>
                    <a:pt x="24" y="0"/>
                  </a:lnTo>
                  <a:lnTo>
                    <a:pt x="28" y="3"/>
                  </a:lnTo>
                  <a:lnTo>
                    <a:pt x="30" y="1"/>
                  </a:lnTo>
                  <a:lnTo>
                    <a:pt x="35" y="3"/>
                  </a:lnTo>
                  <a:lnTo>
                    <a:pt x="35" y="9"/>
                  </a:lnTo>
                  <a:lnTo>
                    <a:pt x="41" y="13"/>
                  </a:lnTo>
                  <a:lnTo>
                    <a:pt x="43" y="14"/>
                  </a:lnTo>
                  <a:lnTo>
                    <a:pt x="48" y="18"/>
                  </a:lnTo>
                  <a:lnTo>
                    <a:pt x="50" y="20"/>
                  </a:lnTo>
                  <a:lnTo>
                    <a:pt x="50" y="22"/>
                  </a:lnTo>
                  <a:lnTo>
                    <a:pt x="48" y="24"/>
                  </a:lnTo>
                  <a:lnTo>
                    <a:pt x="45" y="24"/>
                  </a:lnTo>
                  <a:lnTo>
                    <a:pt x="41" y="24"/>
                  </a:lnTo>
                  <a:lnTo>
                    <a:pt x="37" y="24"/>
                  </a:lnTo>
                  <a:lnTo>
                    <a:pt x="35" y="24"/>
                  </a:lnTo>
                  <a:lnTo>
                    <a:pt x="30" y="24"/>
                  </a:lnTo>
                  <a:lnTo>
                    <a:pt x="28" y="26"/>
                  </a:lnTo>
                  <a:lnTo>
                    <a:pt x="26" y="29"/>
                  </a:lnTo>
                  <a:lnTo>
                    <a:pt x="17" y="35"/>
                  </a:lnTo>
                  <a:lnTo>
                    <a:pt x="9" y="41"/>
                  </a:lnTo>
                  <a:lnTo>
                    <a:pt x="9" y="39"/>
                  </a:lnTo>
                  <a:lnTo>
                    <a:pt x="11" y="33"/>
                  </a:lnTo>
                  <a:lnTo>
                    <a:pt x="13" y="33"/>
                  </a:lnTo>
                  <a:lnTo>
                    <a:pt x="17" y="31"/>
                  </a:lnTo>
                  <a:lnTo>
                    <a:pt x="13" y="31"/>
                  </a:lnTo>
                  <a:lnTo>
                    <a:pt x="11" y="31"/>
                  </a:lnTo>
                  <a:lnTo>
                    <a:pt x="9" y="31"/>
                  </a:lnTo>
                  <a:lnTo>
                    <a:pt x="5" y="29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7" y="26"/>
                  </a:lnTo>
                  <a:lnTo>
                    <a:pt x="11" y="22"/>
                  </a:lnTo>
                  <a:lnTo>
                    <a:pt x="9" y="18"/>
                  </a:lnTo>
                  <a:lnTo>
                    <a:pt x="13" y="16"/>
                  </a:lnTo>
                  <a:lnTo>
                    <a:pt x="15" y="11"/>
                  </a:lnTo>
                  <a:lnTo>
                    <a:pt x="11" y="11"/>
                  </a:lnTo>
                  <a:lnTo>
                    <a:pt x="11" y="5"/>
                  </a:lnTo>
                  <a:lnTo>
                    <a:pt x="15" y="3"/>
                  </a:lnTo>
                  <a:lnTo>
                    <a:pt x="17" y="1"/>
                  </a:lnTo>
                  <a:lnTo>
                    <a:pt x="18" y="0"/>
                  </a:lnTo>
                  <a:close/>
                  <a:moveTo>
                    <a:pt x="146" y="0"/>
                  </a:moveTo>
                  <a:lnTo>
                    <a:pt x="147" y="0"/>
                  </a:lnTo>
                  <a:lnTo>
                    <a:pt x="147" y="3"/>
                  </a:lnTo>
                  <a:lnTo>
                    <a:pt x="153" y="9"/>
                  </a:lnTo>
                  <a:lnTo>
                    <a:pt x="155" y="7"/>
                  </a:lnTo>
                  <a:lnTo>
                    <a:pt x="157" y="9"/>
                  </a:lnTo>
                  <a:lnTo>
                    <a:pt x="160" y="3"/>
                  </a:lnTo>
                  <a:lnTo>
                    <a:pt x="162" y="3"/>
                  </a:lnTo>
                  <a:lnTo>
                    <a:pt x="166" y="5"/>
                  </a:lnTo>
                  <a:lnTo>
                    <a:pt x="166" y="11"/>
                  </a:lnTo>
                  <a:lnTo>
                    <a:pt x="170" y="14"/>
                  </a:lnTo>
                  <a:lnTo>
                    <a:pt x="172" y="14"/>
                  </a:lnTo>
                  <a:lnTo>
                    <a:pt x="174" y="13"/>
                  </a:lnTo>
                  <a:lnTo>
                    <a:pt x="175" y="13"/>
                  </a:lnTo>
                  <a:lnTo>
                    <a:pt x="181" y="16"/>
                  </a:lnTo>
                  <a:lnTo>
                    <a:pt x="185" y="16"/>
                  </a:lnTo>
                  <a:lnTo>
                    <a:pt x="190" y="20"/>
                  </a:lnTo>
                  <a:lnTo>
                    <a:pt x="192" y="18"/>
                  </a:lnTo>
                  <a:lnTo>
                    <a:pt x="196" y="22"/>
                  </a:lnTo>
                  <a:lnTo>
                    <a:pt x="202" y="22"/>
                  </a:lnTo>
                  <a:lnTo>
                    <a:pt x="209" y="20"/>
                  </a:lnTo>
                  <a:lnTo>
                    <a:pt x="217" y="20"/>
                  </a:lnTo>
                  <a:lnTo>
                    <a:pt x="218" y="18"/>
                  </a:lnTo>
                  <a:lnTo>
                    <a:pt x="220" y="18"/>
                  </a:lnTo>
                  <a:lnTo>
                    <a:pt x="222" y="18"/>
                  </a:lnTo>
                  <a:lnTo>
                    <a:pt x="224" y="20"/>
                  </a:lnTo>
                  <a:lnTo>
                    <a:pt x="232" y="22"/>
                  </a:lnTo>
                  <a:lnTo>
                    <a:pt x="233" y="20"/>
                  </a:lnTo>
                  <a:lnTo>
                    <a:pt x="239" y="20"/>
                  </a:lnTo>
                  <a:lnTo>
                    <a:pt x="239" y="16"/>
                  </a:lnTo>
                  <a:lnTo>
                    <a:pt x="245" y="14"/>
                  </a:lnTo>
                  <a:lnTo>
                    <a:pt x="250" y="11"/>
                  </a:lnTo>
                  <a:lnTo>
                    <a:pt x="252" y="7"/>
                  </a:lnTo>
                  <a:lnTo>
                    <a:pt x="252" y="7"/>
                  </a:lnTo>
                  <a:lnTo>
                    <a:pt x="254" y="7"/>
                  </a:lnTo>
                  <a:lnTo>
                    <a:pt x="256" y="9"/>
                  </a:lnTo>
                  <a:lnTo>
                    <a:pt x="258" y="11"/>
                  </a:lnTo>
                  <a:lnTo>
                    <a:pt x="260" y="9"/>
                  </a:lnTo>
                  <a:lnTo>
                    <a:pt x="263" y="9"/>
                  </a:lnTo>
                  <a:lnTo>
                    <a:pt x="265" y="9"/>
                  </a:lnTo>
                  <a:lnTo>
                    <a:pt x="267" y="7"/>
                  </a:lnTo>
                  <a:lnTo>
                    <a:pt x="271" y="9"/>
                  </a:lnTo>
                  <a:lnTo>
                    <a:pt x="278" y="14"/>
                  </a:lnTo>
                  <a:lnTo>
                    <a:pt x="280" y="14"/>
                  </a:lnTo>
                  <a:lnTo>
                    <a:pt x="284" y="18"/>
                  </a:lnTo>
                  <a:lnTo>
                    <a:pt x="284" y="20"/>
                  </a:lnTo>
                  <a:lnTo>
                    <a:pt x="288" y="20"/>
                  </a:lnTo>
                  <a:lnTo>
                    <a:pt x="289" y="24"/>
                  </a:lnTo>
                  <a:lnTo>
                    <a:pt x="288" y="29"/>
                  </a:lnTo>
                  <a:lnTo>
                    <a:pt x="288" y="37"/>
                  </a:lnTo>
                  <a:lnTo>
                    <a:pt x="293" y="39"/>
                  </a:lnTo>
                  <a:lnTo>
                    <a:pt x="299" y="39"/>
                  </a:lnTo>
                  <a:lnTo>
                    <a:pt x="301" y="39"/>
                  </a:lnTo>
                  <a:lnTo>
                    <a:pt x="304" y="43"/>
                  </a:lnTo>
                  <a:lnTo>
                    <a:pt x="306" y="44"/>
                  </a:lnTo>
                  <a:lnTo>
                    <a:pt x="304" y="46"/>
                  </a:lnTo>
                  <a:lnTo>
                    <a:pt x="303" y="52"/>
                  </a:lnTo>
                  <a:lnTo>
                    <a:pt x="299" y="52"/>
                  </a:lnTo>
                  <a:lnTo>
                    <a:pt x="299" y="54"/>
                  </a:lnTo>
                  <a:lnTo>
                    <a:pt x="301" y="57"/>
                  </a:lnTo>
                  <a:lnTo>
                    <a:pt x="301" y="63"/>
                  </a:lnTo>
                  <a:lnTo>
                    <a:pt x="301" y="67"/>
                  </a:lnTo>
                  <a:lnTo>
                    <a:pt x="301" y="71"/>
                  </a:lnTo>
                  <a:lnTo>
                    <a:pt x="304" y="71"/>
                  </a:lnTo>
                  <a:lnTo>
                    <a:pt x="306" y="74"/>
                  </a:lnTo>
                  <a:lnTo>
                    <a:pt x="304" y="78"/>
                  </a:lnTo>
                  <a:lnTo>
                    <a:pt x="304" y="84"/>
                  </a:lnTo>
                  <a:lnTo>
                    <a:pt x="304" y="86"/>
                  </a:lnTo>
                  <a:lnTo>
                    <a:pt x="308" y="87"/>
                  </a:lnTo>
                  <a:lnTo>
                    <a:pt x="312" y="93"/>
                  </a:lnTo>
                  <a:lnTo>
                    <a:pt x="314" y="97"/>
                  </a:lnTo>
                  <a:lnTo>
                    <a:pt x="312" y="101"/>
                  </a:lnTo>
                  <a:lnTo>
                    <a:pt x="308" y="102"/>
                  </a:lnTo>
                  <a:lnTo>
                    <a:pt x="306" y="101"/>
                  </a:lnTo>
                  <a:lnTo>
                    <a:pt x="306" y="97"/>
                  </a:lnTo>
                  <a:lnTo>
                    <a:pt x="304" y="95"/>
                  </a:lnTo>
                  <a:lnTo>
                    <a:pt x="299" y="97"/>
                  </a:lnTo>
                  <a:lnTo>
                    <a:pt x="293" y="95"/>
                  </a:lnTo>
                  <a:lnTo>
                    <a:pt x="288" y="95"/>
                  </a:lnTo>
                  <a:lnTo>
                    <a:pt x="286" y="97"/>
                  </a:lnTo>
                  <a:lnTo>
                    <a:pt x="280" y="97"/>
                  </a:lnTo>
                  <a:lnTo>
                    <a:pt x="276" y="101"/>
                  </a:lnTo>
                  <a:lnTo>
                    <a:pt x="275" y="99"/>
                  </a:lnTo>
                  <a:lnTo>
                    <a:pt x="271" y="99"/>
                  </a:lnTo>
                  <a:lnTo>
                    <a:pt x="263" y="102"/>
                  </a:lnTo>
                  <a:lnTo>
                    <a:pt x="256" y="101"/>
                  </a:lnTo>
                  <a:lnTo>
                    <a:pt x="252" y="102"/>
                  </a:lnTo>
                  <a:lnTo>
                    <a:pt x="248" y="102"/>
                  </a:lnTo>
                  <a:lnTo>
                    <a:pt x="241" y="104"/>
                  </a:lnTo>
                  <a:lnTo>
                    <a:pt x="239" y="106"/>
                  </a:lnTo>
                  <a:lnTo>
                    <a:pt x="235" y="108"/>
                  </a:lnTo>
                  <a:lnTo>
                    <a:pt x="233" y="110"/>
                  </a:lnTo>
                  <a:lnTo>
                    <a:pt x="226" y="110"/>
                  </a:lnTo>
                  <a:lnTo>
                    <a:pt x="220" y="108"/>
                  </a:lnTo>
                  <a:lnTo>
                    <a:pt x="218" y="106"/>
                  </a:lnTo>
                  <a:lnTo>
                    <a:pt x="217" y="106"/>
                  </a:lnTo>
                  <a:lnTo>
                    <a:pt x="207" y="106"/>
                  </a:lnTo>
                  <a:lnTo>
                    <a:pt x="205" y="108"/>
                  </a:lnTo>
                  <a:lnTo>
                    <a:pt x="203" y="108"/>
                  </a:lnTo>
                  <a:lnTo>
                    <a:pt x="194" y="112"/>
                  </a:lnTo>
                  <a:lnTo>
                    <a:pt x="192" y="110"/>
                  </a:lnTo>
                  <a:lnTo>
                    <a:pt x="187" y="110"/>
                  </a:lnTo>
                  <a:lnTo>
                    <a:pt x="185" y="112"/>
                  </a:lnTo>
                  <a:lnTo>
                    <a:pt x="185" y="119"/>
                  </a:lnTo>
                  <a:lnTo>
                    <a:pt x="183" y="119"/>
                  </a:lnTo>
                  <a:lnTo>
                    <a:pt x="183" y="123"/>
                  </a:lnTo>
                  <a:lnTo>
                    <a:pt x="181" y="125"/>
                  </a:lnTo>
                  <a:lnTo>
                    <a:pt x="177" y="125"/>
                  </a:lnTo>
                  <a:lnTo>
                    <a:pt x="174" y="125"/>
                  </a:lnTo>
                  <a:lnTo>
                    <a:pt x="174" y="123"/>
                  </a:lnTo>
                  <a:lnTo>
                    <a:pt x="172" y="119"/>
                  </a:lnTo>
                  <a:lnTo>
                    <a:pt x="172" y="117"/>
                  </a:lnTo>
                  <a:lnTo>
                    <a:pt x="174" y="114"/>
                  </a:lnTo>
                  <a:lnTo>
                    <a:pt x="177" y="110"/>
                  </a:lnTo>
                  <a:lnTo>
                    <a:pt x="177" y="108"/>
                  </a:lnTo>
                  <a:lnTo>
                    <a:pt x="174" y="106"/>
                  </a:lnTo>
                  <a:lnTo>
                    <a:pt x="170" y="110"/>
                  </a:lnTo>
                  <a:lnTo>
                    <a:pt x="170" y="112"/>
                  </a:lnTo>
                  <a:lnTo>
                    <a:pt x="164" y="112"/>
                  </a:lnTo>
                  <a:lnTo>
                    <a:pt x="160" y="110"/>
                  </a:lnTo>
                  <a:lnTo>
                    <a:pt x="153" y="108"/>
                  </a:lnTo>
                  <a:lnTo>
                    <a:pt x="151" y="108"/>
                  </a:lnTo>
                  <a:lnTo>
                    <a:pt x="144" y="117"/>
                  </a:lnTo>
                  <a:lnTo>
                    <a:pt x="144" y="119"/>
                  </a:lnTo>
                  <a:lnTo>
                    <a:pt x="142" y="121"/>
                  </a:lnTo>
                  <a:lnTo>
                    <a:pt x="140" y="119"/>
                  </a:lnTo>
                  <a:lnTo>
                    <a:pt x="138" y="119"/>
                  </a:lnTo>
                  <a:lnTo>
                    <a:pt x="134" y="123"/>
                  </a:lnTo>
                  <a:lnTo>
                    <a:pt x="119" y="125"/>
                  </a:lnTo>
                  <a:lnTo>
                    <a:pt x="114" y="121"/>
                  </a:lnTo>
                  <a:lnTo>
                    <a:pt x="108" y="114"/>
                  </a:lnTo>
                  <a:lnTo>
                    <a:pt x="106" y="114"/>
                  </a:lnTo>
                  <a:lnTo>
                    <a:pt x="97" y="110"/>
                  </a:lnTo>
                  <a:lnTo>
                    <a:pt x="91" y="110"/>
                  </a:lnTo>
                  <a:lnTo>
                    <a:pt x="84" y="110"/>
                  </a:lnTo>
                  <a:lnTo>
                    <a:pt x="86" y="114"/>
                  </a:lnTo>
                  <a:lnTo>
                    <a:pt x="84" y="115"/>
                  </a:lnTo>
                  <a:lnTo>
                    <a:pt x="86" y="119"/>
                  </a:lnTo>
                  <a:lnTo>
                    <a:pt x="82" y="121"/>
                  </a:lnTo>
                  <a:lnTo>
                    <a:pt x="80" y="119"/>
                  </a:lnTo>
                  <a:lnTo>
                    <a:pt x="78" y="121"/>
                  </a:lnTo>
                  <a:lnTo>
                    <a:pt x="74" y="121"/>
                  </a:lnTo>
                  <a:lnTo>
                    <a:pt x="73" y="123"/>
                  </a:lnTo>
                  <a:lnTo>
                    <a:pt x="69" y="123"/>
                  </a:lnTo>
                  <a:lnTo>
                    <a:pt x="65" y="121"/>
                  </a:lnTo>
                  <a:lnTo>
                    <a:pt x="63" y="123"/>
                  </a:lnTo>
                  <a:lnTo>
                    <a:pt x="60" y="119"/>
                  </a:lnTo>
                  <a:lnTo>
                    <a:pt x="60" y="117"/>
                  </a:lnTo>
                  <a:lnTo>
                    <a:pt x="58" y="114"/>
                  </a:lnTo>
                  <a:lnTo>
                    <a:pt x="60" y="114"/>
                  </a:lnTo>
                  <a:lnTo>
                    <a:pt x="60" y="112"/>
                  </a:lnTo>
                  <a:lnTo>
                    <a:pt x="58" y="112"/>
                  </a:lnTo>
                  <a:lnTo>
                    <a:pt x="56" y="114"/>
                  </a:lnTo>
                  <a:lnTo>
                    <a:pt x="52" y="112"/>
                  </a:lnTo>
                  <a:lnTo>
                    <a:pt x="50" y="112"/>
                  </a:lnTo>
                  <a:lnTo>
                    <a:pt x="48" y="110"/>
                  </a:lnTo>
                  <a:lnTo>
                    <a:pt x="46" y="110"/>
                  </a:lnTo>
                  <a:lnTo>
                    <a:pt x="45" y="114"/>
                  </a:lnTo>
                  <a:lnTo>
                    <a:pt x="43" y="115"/>
                  </a:lnTo>
                  <a:lnTo>
                    <a:pt x="41" y="114"/>
                  </a:lnTo>
                  <a:lnTo>
                    <a:pt x="41" y="112"/>
                  </a:lnTo>
                  <a:lnTo>
                    <a:pt x="39" y="114"/>
                  </a:lnTo>
                  <a:lnTo>
                    <a:pt x="35" y="114"/>
                  </a:lnTo>
                  <a:lnTo>
                    <a:pt x="31" y="114"/>
                  </a:lnTo>
                  <a:lnTo>
                    <a:pt x="30" y="114"/>
                  </a:lnTo>
                  <a:lnTo>
                    <a:pt x="31" y="112"/>
                  </a:lnTo>
                  <a:lnTo>
                    <a:pt x="37" y="112"/>
                  </a:lnTo>
                  <a:lnTo>
                    <a:pt x="41" y="110"/>
                  </a:lnTo>
                  <a:lnTo>
                    <a:pt x="43" y="108"/>
                  </a:lnTo>
                  <a:lnTo>
                    <a:pt x="43" y="106"/>
                  </a:lnTo>
                  <a:lnTo>
                    <a:pt x="35" y="106"/>
                  </a:lnTo>
                  <a:lnTo>
                    <a:pt x="31" y="108"/>
                  </a:lnTo>
                  <a:lnTo>
                    <a:pt x="28" y="108"/>
                  </a:lnTo>
                  <a:lnTo>
                    <a:pt x="30" y="106"/>
                  </a:lnTo>
                  <a:lnTo>
                    <a:pt x="31" y="106"/>
                  </a:lnTo>
                  <a:lnTo>
                    <a:pt x="33" y="104"/>
                  </a:lnTo>
                  <a:lnTo>
                    <a:pt x="30" y="99"/>
                  </a:lnTo>
                  <a:lnTo>
                    <a:pt x="28" y="99"/>
                  </a:lnTo>
                  <a:lnTo>
                    <a:pt x="28" y="97"/>
                  </a:lnTo>
                  <a:lnTo>
                    <a:pt x="24" y="95"/>
                  </a:lnTo>
                  <a:lnTo>
                    <a:pt x="28" y="93"/>
                  </a:lnTo>
                  <a:lnTo>
                    <a:pt x="26" y="87"/>
                  </a:lnTo>
                  <a:lnTo>
                    <a:pt x="22" y="86"/>
                  </a:lnTo>
                  <a:lnTo>
                    <a:pt x="20" y="87"/>
                  </a:lnTo>
                  <a:lnTo>
                    <a:pt x="17" y="84"/>
                  </a:lnTo>
                  <a:lnTo>
                    <a:pt x="17" y="86"/>
                  </a:lnTo>
                  <a:lnTo>
                    <a:pt x="13" y="84"/>
                  </a:lnTo>
                  <a:lnTo>
                    <a:pt x="13" y="82"/>
                  </a:lnTo>
                  <a:lnTo>
                    <a:pt x="15" y="80"/>
                  </a:lnTo>
                  <a:lnTo>
                    <a:pt x="13" y="76"/>
                  </a:lnTo>
                  <a:lnTo>
                    <a:pt x="13" y="72"/>
                  </a:lnTo>
                  <a:lnTo>
                    <a:pt x="15" y="74"/>
                  </a:lnTo>
                  <a:lnTo>
                    <a:pt x="17" y="78"/>
                  </a:lnTo>
                  <a:lnTo>
                    <a:pt x="18" y="78"/>
                  </a:lnTo>
                  <a:lnTo>
                    <a:pt x="20" y="76"/>
                  </a:lnTo>
                  <a:lnTo>
                    <a:pt x="22" y="74"/>
                  </a:lnTo>
                  <a:lnTo>
                    <a:pt x="20" y="74"/>
                  </a:lnTo>
                  <a:lnTo>
                    <a:pt x="18" y="72"/>
                  </a:lnTo>
                  <a:lnTo>
                    <a:pt x="22" y="71"/>
                  </a:lnTo>
                  <a:lnTo>
                    <a:pt x="24" y="69"/>
                  </a:lnTo>
                  <a:lnTo>
                    <a:pt x="24" y="67"/>
                  </a:lnTo>
                  <a:lnTo>
                    <a:pt x="22" y="69"/>
                  </a:lnTo>
                  <a:lnTo>
                    <a:pt x="20" y="67"/>
                  </a:lnTo>
                  <a:lnTo>
                    <a:pt x="20" y="67"/>
                  </a:lnTo>
                  <a:lnTo>
                    <a:pt x="20" y="63"/>
                  </a:lnTo>
                  <a:lnTo>
                    <a:pt x="18" y="61"/>
                  </a:lnTo>
                  <a:lnTo>
                    <a:pt x="18" y="59"/>
                  </a:lnTo>
                  <a:lnTo>
                    <a:pt x="22" y="56"/>
                  </a:lnTo>
                  <a:lnTo>
                    <a:pt x="18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9" y="57"/>
                  </a:lnTo>
                  <a:lnTo>
                    <a:pt x="9" y="54"/>
                  </a:lnTo>
                  <a:lnTo>
                    <a:pt x="9" y="54"/>
                  </a:lnTo>
                  <a:lnTo>
                    <a:pt x="9" y="50"/>
                  </a:lnTo>
                  <a:lnTo>
                    <a:pt x="9" y="48"/>
                  </a:lnTo>
                  <a:lnTo>
                    <a:pt x="9" y="44"/>
                  </a:lnTo>
                  <a:lnTo>
                    <a:pt x="11" y="41"/>
                  </a:lnTo>
                  <a:lnTo>
                    <a:pt x="18" y="35"/>
                  </a:lnTo>
                  <a:lnTo>
                    <a:pt x="22" y="35"/>
                  </a:lnTo>
                  <a:lnTo>
                    <a:pt x="26" y="39"/>
                  </a:lnTo>
                  <a:lnTo>
                    <a:pt x="30" y="39"/>
                  </a:lnTo>
                  <a:lnTo>
                    <a:pt x="31" y="35"/>
                  </a:lnTo>
                  <a:lnTo>
                    <a:pt x="33" y="35"/>
                  </a:lnTo>
                  <a:lnTo>
                    <a:pt x="37" y="39"/>
                  </a:lnTo>
                  <a:lnTo>
                    <a:pt x="41" y="37"/>
                  </a:lnTo>
                  <a:lnTo>
                    <a:pt x="43" y="39"/>
                  </a:lnTo>
                  <a:lnTo>
                    <a:pt x="52" y="39"/>
                  </a:lnTo>
                  <a:lnTo>
                    <a:pt x="54" y="37"/>
                  </a:lnTo>
                  <a:lnTo>
                    <a:pt x="52" y="35"/>
                  </a:lnTo>
                  <a:lnTo>
                    <a:pt x="50" y="37"/>
                  </a:lnTo>
                  <a:lnTo>
                    <a:pt x="48" y="35"/>
                  </a:lnTo>
                  <a:lnTo>
                    <a:pt x="50" y="31"/>
                  </a:lnTo>
                  <a:lnTo>
                    <a:pt x="56" y="29"/>
                  </a:lnTo>
                  <a:lnTo>
                    <a:pt x="63" y="29"/>
                  </a:lnTo>
                  <a:lnTo>
                    <a:pt x="63" y="28"/>
                  </a:lnTo>
                  <a:lnTo>
                    <a:pt x="60" y="28"/>
                  </a:lnTo>
                  <a:lnTo>
                    <a:pt x="56" y="28"/>
                  </a:lnTo>
                  <a:lnTo>
                    <a:pt x="52" y="22"/>
                  </a:lnTo>
                  <a:lnTo>
                    <a:pt x="52" y="20"/>
                  </a:lnTo>
                  <a:lnTo>
                    <a:pt x="58" y="18"/>
                  </a:lnTo>
                  <a:lnTo>
                    <a:pt x="60" y="20"/>
                  </a:lnTo>
                  <a:lnTo>
                    <a:pt x="65" y="18"/>
                  </a:lnTo>
                  <a:lnTo>
                    <a:pt x="69" y="20"/>
                  </a:lnTo>
                  <a:lnTo>
                    <a:pt x="71" y="18"/>
                  </a:lnTo>
                  <a:lnTo>
                    <a:pt x="73" y="18"/>
                  </a:lnTo>
                  <a:lnTo>
                    <a:pt x="82" y="20"/>
                  </a:lnTo>
                  <a:lnTo>
                    <a:pt x="88" y="20"/>
                  </a:lnTo>
                  <a:lnTo>
                    <a:pt x="88" y="18"/>
                  </a:lnTo>
                  <a:lnTo>
                    <a:pt x="89" y="18"/>
                  </a:lnTo>
                  <a:lnTo>
                    <a:pt x="91" y="14"/>
                  </a:lnTo>
                  <a:lnTo>
                    <a:pt x="93" y="13"/>
                  </a:lnTo>
                  <a:lnTo>
                    <a:pt x="95" y="11"/>
                  </a:lnTo>
                  <a:lnTo>
                    <a:pt x="99" y="9"/>
                  </a:lnTo>
                  <a:lnTo>
                    <a:pt x="101" y="7"/>
                  </a:lnTo>
                  <a:lnTo>
                    <a:pt x="106" y="5"/>
                  </a:lnTo>
                  <a:lnTo>
                    <a:pt x="110" y="5"/>
                  </a:lnTo>
                  <a:lnTo>
                    <a:pt x="117" y="1"/>
                  </a:lnTo>
                  <a:lnTo>
                    <a:pt x="123" y="1"/>
                  </a:lnTo>
                  <a:lnTo>
                    <a:pt x="131" y="1"/>
                  </a:lnTo>
                  <a:lnTo>
                    <a:pt x="134" y="0"/>
                  </a:lnTo>
                  <a:lnTo>
                    <a:pt x="136" y="1"/>
                  </a:lnTo>
                  <a:lnTo>
                    <a:pt x="142" y="1"/>
                  </a:lnTo>
                  <a:lnTo>
                    <a:pt x="14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1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115">
              <a:extLst>
                <a:ext uri="{FF2B5EF4-FFF2-40B4-BE49-F238E27FC236}">
                  <a16:creationId xmlns:a16="http://schemas.microsoft.com/office/drawing/2014/main" id="{99916356-7CF5-4902-9BF2-7B33FAA9B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80986" y="10679271"/>
              <a:ext cx="335072" cy="208290"/>
            </a:xfrm>
            <a:custGeom>
              <a:avLst/>
              <a:gdLst>
                <a:gd name="T0" fmla="*/ 37 w 37"/>
                <a:gd name="T1" fmla="*/ 0 h 23"/>
                <a:gd name="T2" fmla="*/ 37 w 37"/>
                <a:gd name="T3" fmla="*/ 2 h 23"/>
                <a:gd name="T4" fmla="*/ 35 w 37"/>
                <a:gd name="T5" fmla="*/ 4 h 23"/>
                <a:gd name="T6" fmla="*/ 31 w 37"/>
                <a:gd name="T7" fmla="*/ 6 h 23"/>
                <a:gd name="T8" fmla="*/ 28 w 37"/>
                <a:gd name="T9" fmla="*/ 10 h 23"/>
                <a:gd name="T10" fmla="*/ 30 w 37"/>
                <a:gd name="T11" fmla="*/ 14 h 23"/>
                <a:gd name="T12" fmla="*/ 30 w 37"/>
                <a:gd name="T13" fmla="*/ 17 h 23"/>
                <a:gd name="T14" fmla="*/ 24 w 37"/>
                <a:gd name="T15" fmla="*/ 15 h 23"/>
                <a:gd name="T16" fmla="*/ 22 w 37"/>
                <a:gd name="T17" fmla="*/ 17 h 23"/>
                <a:gd name="T18" fmla="*/ 18 w 37"/>
                <a:gd name="T19" fmla="*/ 21 h 23"/>
                <a:gd name="T20" fmla="*/ 15 w 37"/>
                <a:gd name="T21" fmla="*/ 21 h 23"/>
                <a:gd name="T22" fmla="*/ 13 w 37"/>
                <a:gd name="T23" fmla="*/ 23 h 23"/>
                <a:gd name="T24" fmla="*/ 11 w 37"/>
                <a:gd name="T25" fmla="*/ 21 h 23"/>
                <a:gd name="T26" fmla="*/ 5 w 37"/>
                <a:gd name="T27" fmla="*/ 23 h 23"/>
                <a:gd name="T28" fmla="*/ 1 w 37"/>
                <a:gd name="T29" fmla="*/ 19 h 23"/>
                <a:gd name="T30" fmla="*/ 0 w 37"/>
                <a:gd name="T31" fmla="*/ 17 h 23"/>
                <a:gd name="T32" fmla="*/ 0 w 37"/>
                <a:gd name="T33" fmla="*/ 14 h 23"/>
                <a:gd name="T34" fmla="*/ 1 w 37"/>
                <a:gd name="T35" fmla="*/ 12 h 23"/>
                <a:gd name="T36" fmla="*/ 3 w 37"/>
                <a:gd name="T37" fmla="*/ 10 h 23"/>
                <a:gd name="T38" fmla="*/ 7 w 37"/>
                <a:gd name="T39" fmla="*/ 12 h 23"/>
                <a:gd name="T40" fmla="*/ 9 w 37"/>
                <a:gd name="T41" fmla="*/ 10 h 23"/>
                <a:gd name="T42" fmla="*/ 11 w 37"/>
                <a:gd name="T43" fmla="*/ 8 h 23"/>
                <a:gd name="T44" fmla="*/ 11 w 37"/>
                <a:gd name="T45" fmla="*/ 6 h 23"/>
                <a:gd name="T46" fmla="*/ 13 w 37"/>
                <a:gd name="T47" fmla="*/ 6 h 23"/>
                <a:gd name="T48" fmla="*/ 16 w 37"/>
                <a:gd name="T49" fmla="*/ 8 h 23"/>
                <a:gd name="T50" fmla="*/ 22 w 37"/>
                <a:gd name="T51" fmla="*/ 8 h 23"/>
                <a:gd name="T52" fmla="*/ 30 w 37"/>
                <a:gd name="T53" fmla="*/ 4 h 23"/>
                <a:gd name="T54" fmla="*/ 33 w 37"/>
                <a:gd name="T55" fmla="*/ 2 h 23"/>
                <a:gd name="T56" fmla="*/ 37 w 37"/>
                <a:gd name="T5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7" h="23">
                  <a:moveTo>
                    <a:pt x="37" y="0"/>
                  </a:moveTo>
                  <a:lnTo>
                    <a:pt x="37" y="2"/>
                  </a:lnTo>
                  <a:lnTo>
                    <a:pt x="35" y="4"/>
                  </a:lnTo>
                  <a:lnTo>
                    <a:pt x="31" y="6"/>
                  </a:lnTo>
                  <a:lnTo>
                    <a:pt x="28" y="10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24" y="15"/>
                  </a:lnTo>
                  <a:lnTo>
                    <a:pt x="22" y="17"/>
                  </a:lnTo>
                  <a:lnTo>
                    <a:pt x="18" y="21"/>
                  </a:lnTo>
                  <a:lnTo>
                    <a:pt x="15" y="21"/>
                  </a:lnTo>
                  <a:lnTo>
                    <a:pt x="13" y="23"/>
                  </a:lnTo>
                  <a:lnTo>
                    <a:pt x="11" y="21"/>
                  </a:lnTo>
                  <a:lnTo>
                    <a:pt x="5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1" y="12"/>
                  </a:lnTo>
                  <a:lnTo>
                    <a:pt x="3" y="10"/>
                  </a:lnTo>
                  <a:lnTo>
                    <a:pt x="7" y="12"/>
                  </a:lnTo>
                  <a:lnTo>
                    <a:pt x="9" y="10"/>
                  </a:lnTo>
                  <a:lnTo>
                    <a:pt x="11" y="8"/>
                  </a:lnTo>
                  <a:lnTo>
                    <a:pt x="11" y="6"/>
                  </a:lnTo>
                  <a:lnTo>
                    <a:pt x="13" y="6"/>
                  </a:lnTo>
                  <a:lnTo>
                    <a:pt x="16" y="8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3" y="2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84">
              <a:extLst>
                <a:ext uri="{FF2B5EF4-FFF2-40B4-BE49-F238E27FC236}">
                  <a16:creationId xmlns:a16="http://schemas.microsoft.com/office/drawing/2014/main" id="{2FC4EDE4-8DE9-4DCC-B6F0-9F2673698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72975" y="9607664"/>
              <a:ext cx="581742" cy="446456"/>
            </a:xfrm>
            <a:custGeom>
              <a:avLst/>
              <a:gdLst>
                <a:gd name="T0" fmla="*/ 28 w 43"/>
                <a:gd name="T1" fmla="*/ 0 h 33"/>
                <a:gd name="T2" fmla="*/ 29 w 43"/>
                <a:gd name="T3" fmla="*/ 0 h 33"/>
                <a:gd name="T4" fmla="*/ 37 w 43"/>
                <a:gd name="T5" fmla="*/ 5 h 33"/>
                <a:gd name="T6" fmla="*/ 41 w 43"/>
                <a:gd name="T7" fmla="*/ 13 h 33"/>
                <a:gd name="T8" fmla="*/ 41 w 43"/>
                <a:gd name="T9" fmla="*/ 16 h 33"/>
                <a:gd name="T10" fmla="*/ 43 w 43"/>
                <a:gd name="T11" fmla="*/ 20 h 33"/>
                <a:gd name="T12" fmla="*/ 41 w 43"/>
                <a:gd name="T13" fmla="*/ 22 h 33"/>
                <a:gd name="T14" fmla="*/ 37 w 43"/>
                <a:gd name="T15" fmla="*/ 22 h 33"/>
                <a:gd name="T16" fmla="*/ 33 w 43"/>
                <a:gd name="T17" fmla="*/ 24 h 33"/>
                <a:gd name="T18" fmla="*/ 24 w 43"/>
                <a:gd name="T19" fmla="*/ 24 h 33"/>
                <a:gd name="T20" fmla="*/ 22 w 43"/>
                <a:gd name="T21" fmla="*/ 26 h 33"/>
                <a:gd name="T22" fmla="*/ 20 w 43"/>
                <a:gd name="T23" fmla="*/ 28 h 33"/>
                <a:gd name="T24" fmla="*/ 16 w 43"/>
                <a:gd name="T25" fmla="*/ 30 h 33"/>
                <a:gd name="T26" fmla="*/ 9 w 43"/>
                <a:gd name="T27" fmla="*/ 33 h 33"/>
                <a:gd name="T28" fmla="*/ 9 w 43"/>
                <a:gd name="T29" fmla="*/ 33 h 33"/>
                <a:gd name="T30" fmla="*/ 5 w 43"/>
                <a:gd name="T31" fmla="*/ 31 h 33"/>
                <a:gd name="T32" fmla="*/ 3 w 43"/>
                <a:gd name="T33" fmla="*/ 28 h 33"/>
                <a:gd name="T34" fmla="*/ 1 w 43"/>
                <a:gd name="T35" fmla="*/ 22 h 33"/>
                <a:gd name="T36" fmla="*/ 0 w 43"/>
                <a:gd name="T37" fmla="*/ 16 h 33"/>
                <a:gd name="T38" fmla="*/ 1 w 43"/>
                <a:gd name="T39" fmla="*/ 11 h 33"/>
                <a:gd name="T40" fmla="*/ 1 w 43"/>
                <a:gd name="T41" fmla="*/ 11 h 33"/>
                <a:gd name="T42" fmla="*/ 3 w 43"/>
                <a:gd name="T43" fmla="*/ 9 h 33"/>
                <a:gd name="T44" fmla="*/ 3 w 43"/>
                <a:gd name="T45" fmla="*/ 7 h 33"/>
                <a:gd name="T46" fmla="*/ 7 w 43"/>
                <a:gd name="T47" fmla="*/ 5 h 33"/>
                <a:gd name="T48" fmla="*/ 11 w 43"/>
                <a:gd name="T49" fmla="*/ 3 h 33"/>
                <a:gd name="T50" fmla="*/ 13 w 43"/>
                <a:gd name="T51" fmla="*/ 2 h 33"/>
                <a:gd name="T52" fmla="*/ 20 w 43"/>
                <a:gd name="T53" fmla="*/ 0 h 33"/>
                <a:gd name="T54" fmla="*/ 22 w 43"/>
                <a:gd name="T55" fmla="*/ 0 h 33"/>
                <a:gd name="T56" fmla="*/ 28 w 43"/>
                <a:gd name="T5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33">
                  <a:moveTo>
                    <a:pt x="28" y="0"/>
                  </a:moveTo>
                  <a:lnTo>
                    <a:pt x="29" y="0"/>
                  </a:lnTo>
                  <a:lnTo>
                    <a:pt x="37" y="5"/>
                  </a:lnTo>
                  <a:lnTo>
                    <a:pt x="41" y="13"/>
                  </a:lnTo>
                  <a:lnTo>
                    <a:pt x="41" y="16"/>
                  </a:lnTo>
                  <a:lnTo>
                    <a:pt x="43" y="20"/>
                  </a:lnTo>
                  <a:lnTo>
                    <a:pt x="41" y="22"/>
                  </a:lnTo>
                  <a:lnTo>
                    <a:pt x="37" y="22"/>
                  </a:lnTo>
                  <a:lnTo>
                    <a:pt x="33" y="24"/>
                  </a:lnTo>
                  <a:lnTo>
                    <a:pt x="24" y="24"/>
                  </a:lnTo>
                  <a:lnTo>
                    <a:pt x="22" y="26"/>
                  </a:lnTo>
                  <a:lnTo>
                    <a:pt x="20" y="28"/>
                  </a:lnTo>
                  <a:lnTo>
                    <a:pt x="16" y="30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5" y="31"/>
                  </a:lnTo>
                  <a:lnTo>
                    <a:pt x="3" y="28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3" y="9"/>
                  </a:lnTo>
                  <a:lnTo>
                    <a:pt x="3" y="7"/>
                  </a:lnTo>
                  <a:lnTo>
                    <a:pt x="7" y="5"/>
                  </a:lnTo>
                  <a:lnTo>
                    <a:pt x="11" y="3"/>
                  </a:lnTo>
                  <a:lnTo>
                    <a:pt x="13" y="2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80">
              <a:extLst>
                <a:ext uri="{FF2B5EF4-FFF2-40B4-BE49-F238E27FC236}">
                  <a16:creationId xmlns:a16="http://schemas.microsoft.com/office/drawing/2014/main" id="{4FE60639-E208-4F99-831C-6C26FB6DD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7686" y="7903036"/>
              <a:ext cx="2002264" cy="1298766"/>
            </a:xfrm>
            <a:custGeom>
              <a:avLst/>
              <a:gdLst>
                <a:gd name="T0" fmla="*/ 101 w 148"/>
                <a:gd name="T1" fmla="*/ 8 h 96"/>
                <a:gd name="T2" fmla="*/ 109 w 148"/>
                <a:gd name="T3" fmla="*/ 17 h 96"/>
                <a:gd name="T4" fmla="*/ 120 w 148"/>
                <a:gd name="T5" fmla="*/ 28 h 96"/>
                <a:gd name="T6" fmla="*/ 122 w 148"/>
                <a:gd name="T7" fmla="*/ 49 h 96"/>
                <a:gd name="T8" fmla="*/ 127 w 148"/>
                <a:gd name="T9" fmla="*/ 60 h 96"/>
                <a:gd name="T10" fmla="*/ 139 w 148"/>
                <a:gd name="T11" fmla="*/ 60 h 96"/>
                <a:gd name="T12" fmla="*/ 146 w 148"/>
                <a:gd name="T13" fmla="*/ 58 h 96"/>
                <a:gd name="T14" fmla="*/ 146 w 148"/>
                <a:gd name="T15" fmla="*/ 62 h 96"/>
                <a:gd name="T16" fmla="*/ 148 w 148"/>
                <a:gd name="T17" fmla="*/ 66 h 96"/>
                <a:gd name="T18" fmla="*/ 142 w 148"/>
                <a:gd name="T19" fmla="*/ 71 h 96"/>
                <a:gd name="T20" fmla="*/ 137 w 148"/>
                <a:gd name="T21" fmla="*/ 75 h 96"/>
                <a:gd name="T22" fmla="*/ 135 w 148"/>
                <a:gd name="T23" fmla="*/ 81 h 96"/>
                <a:gd name="T24" fmla="*/ 133 w 148"/>
                <a:gd name="T25" fmla="*/ 88 h 96"/>
                <a:gd name="T26" fmla="*/ 131 w 148"/>
                <a:gd name="T27" fmla="*/ 92 h 96"/>
                <a:gd name="T28" fmla="*/ 125 w 148"/>
                <a:gd name="T29" fmla="*/ 88 h 96"/>
                <a:gd name="T30" fmla="*/ 120 w 148"/>
                <a:gd name="T31" fmla="*/ 86 h 96"/>
                <a:gd name="T32" fmla="*/ 109 w 148"/>
                <a:gd name="T33" fmla="*/ 85 h 96"/>
                <a:gd name="T34" fmla="*/ 96 w 148"/>
                <a:gd name="T35" fmla="*/ 90 h 96"/>
                <a:gd name="T36" fmla="*/ 90 w 148"/>
                <a:gd name="T37" fmla="*/ 94 h 96"/>
                <a:gd name="T38" fmla="*/ 81 w 148"/>
                <a:gd name="T39" fmla="*/ 94 h 96"/>
                <a:gd name="T40" fmla="*/ 75 w 148"/>
                <a:gd name="T41" fmla="*/ 94 h 96"/>
                <a:gd name="T42" fmla="*/ 68 w 148"/>
                <a:gd name="T43" fmla="*/ 94 h 96"/>
                <a:gd name="T44" fmla="*/ 58 w 148"/>
                <a:gd name="T45" fmla="*/ 94 h 96"/>
                <a:gd name="T46" fmla="*/ 54 w 148"/>
                <a:gd name="T47" fmla="*/ 92 h 96"/>
                <a:gd name="T48" fmla="*/ 45 w 148"/>
                <a:gd name="T49" fmla="*/ 94 h 96"/>
                <a:gd name="T50" fmla="*/ 45 w 148"/>
                <a:gd name="T51" fmla="*/ 90 h 96"/>
                <a:gd name="T52" fmla="*/ 43 w 148"/>
                <a:gd name="T53" fmla="*/ 85 h 96"/>
                <a:gd name="T54" fmla="*/ 38 w 148"/>
                <a:gd name="T55" fmla="*/ 81 h 96"/>
                <a:gd name="T56" fmla="*/ 39 w 148"/>
                <a:gd name="T57" fmla="*/ 75 h 96"/>
                <a:gd name="T58" fmla="*/ 30 w 148"/>
                <a:gd name="T59" fmla="*/ 79 h 96"/>
                <a:gd name="T60" fmla="*/ 24 w 148"/>
                <a:gd name="T61" fmla="*/ 77 h 96"/>
                <a:gd name="T62" fmla="*/ 17 w 148"/>
                <a:gd name="T63" fmla="*/ 73 h 96"/>
                <a:gd name="T64" fmla="*/ 19 w 148"/>
                <a:gd name="T65" fmla="*/ 66 h 96"/>
                <a:gd name="T66" fmla="*/ 10 w 148"/>
                <a:gd name="T67" fmla="*/ 60 h 96"/>
                <a:gd name="T68" fmla="*/ 4 w 148"/>
                <a:gd name="T69" fmla="*/ 51 h 96"/>
                <a:gd name="T70" fmla="*/ 0 w 148"/>
                <a:gd name="T71" fmla="*/ 49 h 96"/>
                <a:gd name="T72" fmla="*/ 6 w 148"/>
                <a:gd name="T73" fmla="*/ 43 h 96"/>
                <a:gd name="T74" fmla="*/ 11 w 148"/>
                <a:gd name="T75" fmla="*/ 41 h 96"/>
                <a:gd name="T76" fmla="*/ 15 w 148"/>
                <a:gd name="T77" fmla="*/ 36 h 96"/>
                <a:gd name="T78" fmla="*/ 24 w 148"/>
                <a:gd name="T79" fmla="*/ 15 h 96"/>
                <a:gd name="T80" fmla="*/ 32 w 148"/>
                <a:gd name="T81" fmla="*/ 8 h 96"/>
                <a:gd name="T82" fmla="*/ 34 w 148"/>
                <a:gd name="T83" fmla="*/ 4 h 96"/>
                <a:gd name="T84" fmla="*/ 38 w 148"/>
                <a:gd name="T85" fmla="*/ 2 h 96"/>
                <a:gd name="T86" fmla="*/ 49 w 148"/>
                <a:gd name="T87" fmla="*/ 4 h 96"/>
                <a:gd name="T88" fmla="*/ 56 w 148"/>
                <a:gd name="T89" fmla="*/ 8 h 96"/>
                <a:gd name="T90" fmla="*/ 62 w 148"/>
                <a:gd name="T91" fmla="*/ 12 h 96"/>
                <a:gd name="T92" fmla="*/ 71 w 148"/>
                <a:gd name="T93" fmla="*/ 10 h 96"/>
                <a:gd name="T94" fmla="*/ 86 w 148"/>
                <a:gd name="T95" fmla="*/ 4 h 96"/>
                <a:gd name="T96" fmla="*/ 99 w 148"/>
                <a:gd name="T9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8" h="96">
                  <a:moveTo>
                    <a:pt x="99" y="0"/>
                  </a:moveTo>
                  <a:lnTo>
                    <a:pt x="101" y="8"/>
                  </a:lnTo>
                  <a:lnTo>
                    <a:pt x="109" y="13"/>
                  </a:lnTo>
                  <a:lnTo>
                    <a:pt x="109" y="17"/>
                  </a:lnTo>
                  <a:lnTo>
                    <a:pt x="118" y="25"/>
                  </a:lnTo>
                  <a:lnTo>
                    <a:pt x="120" y="28"/>
                  </a:lnTo>
                  <a:lnTo>
                    <a:pt x="122" y="34"/>
                  </a:lnTo>
                  <a:lnTo>
                    <a:pt x="122" y="49"/>
                  </a:lnTo>
                  <a:lnTo>
                    <a:pt x="124" y="55"/>
                  </a:lnTo>
                  <a:lnTo>
                    <a:pt x="127" y="60"/>
                  </a:lnTo>
                  <a:lnTo>
                    <a:pt x="131" y="60"/>
                  </a:lnTo>
                  <a:lnTo>
                    <a:pt x="139" y="60"/>
                  </a:lnTo>
                  <a:lnTo>
                    <a:pt x="140" y="58"/>
                  </a:lnTo>
                  <a:lnTo>
                    <a:pt x="146" y="58"/>
                  </a:lnTo>
                  <a:lnTo>
                    <a:pt x="148" y="60"/>
                  </a:lnTo>
                  <a:lnTo>
                    <a:pt x="146" y="62"/>
                  </a:lnTo>
                  <a:lnTo>
                    <a:pt x="148" y="64"/>
                  </a:lnTo>
                  <a:lnTo>
                    <a:pt x="148" y="66"/>
                  </a:lnTo>
                  <a:lnTo>
                    <a:pt x="146" y="70"/>
                  </a:lnTo>
                  <a:lnTo>
                    <a:pt x="142" y="71"/>
                  </a:lnTo>
                  <a:lnTo>
                    <a:pt x="137" y="71"/>
                  </a:lnTo>
                  <a:lnTo>
                    <a:pt x="137" y="75"/>
                  </a:lnTo>
                  <a:lnTo>
                    <a:pt x="133" y="77"/>
                  </a:lnTo>
                  <a:lnTo>
                    <a:pt x="135" y="81"/>
                  </a:lnTo>
                  <a:lnTo>
                    <a:pt x="135" y="85"/>
                  </a:lnTo>
                  <a:lnTo>
                    <a:pt x="133" y="88"/>
                  </a:lnTo>
                  <a:lnTo>
                    <a:pt x="135" y="92"/>
                  </a:lnTo>
                  <a:lnTo>
                    <a:pt x="131" y="92"/>
                  </a:lnTo>
                  <a:lnTo>
                    <a:pt x="129" y="90"/>
                  </a:lnTo>
                  <a:lnTo>
                    <a:pt x="125" y="88"/>
                  </a:lnTo>
                  <a:lnTo>
                    <a:pt x="122" y="90"/>
                  </a:lnTo>
                  <a:lnTo>
                    <a:pt x="120" y="86"/>
                  </a:lnTo>
                  <a:lnTo>
                    <a:pt x="114" y="85"/>
                  </a:lnTo>
                  <a:lnTo>
                    <a:pt x="109" y="85"/>
                  </a:lnTo>
                  <a:lnTo>
                    <a:pt x="105" y="85"/>
                  </a:lnTo>
                  <a:lnTo>
                    <a:pt x="96" y="90"/>
                  </a:lnTo>
                  <a:lnTo>
                    <a:pt x="94" y="92"/>
                  </a:lnTo>
                  <a:lnTo>
                    <a:pt x="90" y="94"/>
                  </a:lnTo>
                  <a:lnTo>
                    <a:pt x="88" y="96"/>
                  </a:lnTo>
                  <a:lnTo>
                    <a:pt x="81" y="94"/>
                  </a:lnTo>
                  <a:lnTo>
                    <a:pt x="79" y="94"/>
                  </a:lnTo>
                  <a:lnTo>
                    <a:pt x="75" y="94"/>
                  </a:lnTo>
                  <a:lnTo>
                    <a:pt x="71" y="94"/>
                  </a:lnTo>
                  <a:lnTo>
                    <a:pt x="68" y="94"/>
                  </a:lnTo>
                  <a:lnTo>
                    <a:pt x="64" y="96"/>
                  </a:lnTo>
                  <a:lnTo>
                    <a:pt x="58" y="94"/>
                  </a:lnTo>
                  <a:lnTo>
                    <a:pt x="56" y="94"/>
                  </a:lnTo>
                  <a:lnTo>
                    <a:pt x="54" y="92"/>
                  </a:lnTo>
                  <a:lnTo>
                    <a:pt x="49" y="92"/>
                  </a:lnTo>
                  <a:lnTo>
                    <a:pt x="45" y="94"/>
                  </a:lnTo>
                  <a:lnTo>
                    <a:pt x="43" y="92"/>
                  </a:lnTo>
                  <a:lnTo>
                    <a:pt x="45" y="90"/>
                  </a:lnTo>
                  <a:lnTo>
                    <a:pt x="45" y="86"/>
                  </a:lnTo>
                  <a:lnTo>
                    <a:pt x="43" y="85"/>
                  </a:lnTo>
                  <a:lnTo>
                    <a:pt x="38" y="85"/>
                  </a:lnTo>
                  <a:lnTo>
                    <a:pt x="38" y="81"/>
                  </a:lnTo>
                  <a:lnTo>
                    <a:pt x="38" y="79"/>
                  </a:lnTo>
                  <a:lnTo>
                    <a:pt x="39" y="75"/>
                  </a:lnTo>
                  <a:lnTo>
                    <a:pt x="34" y="75"/>
                  </a:lnTo>
                  <a:lnTo>
                    <a:pt x="30" y="79"/>
                  </a:lnTo>
                  <a:lnTo>
                    <a:pt x="28" y="75"/>
                  </a:lnTo>
                  <a:lnTo>
                    <a:pt x="24" y="77"/>
                  </a:lnTo>
                  <a:lnTo>
                    <a:pt x="23" y="75"/>
                  </a:lnTo>
                  <a:lnTo>
                    <a:pt x="17" y="73"/>
                  </a:lnTo>
                  <a:lnTo>
                    <a:pt x="17" y="71"/>
                  </a:lnTo>
                  <a:lnTo>
                    <a:pt x="19" y="66"/>
                  </a:lnTo>
                  <a:lnTo>
                    <a:pt x="15" y="64"/>
                  </a:lnTo>
                  <a:lnTo>
                    <a:pt x="10" y="60"/>
                  </a:lnTo>
                  <a:lnTo>
                    <a:pt x="10" y="58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0" y="49"/>
                  </a:lnTo>
                  <a:lnTo>
                    <a:pt x="2" y="45"/>
                  </a:lnTo>
                  <a:lnTo>
                    <a:pt x="6" y="43"/>
                  </a:lnTo>
                  <a:lnTo>
                    <a:pt x="8" y="41"/>
                  </a:lnTo>
                  <a:lnTo>
                    <a:pt x="11" y="41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21" y="27"/>
                  </a:lnTo>
                  <a:lnTo>
                    <a:pt x="24" y="15"/>
                  </a:lnTo>
                  <a:lnTo>
                    <a:pt x="28" y="10"/>
                  </a:lnTo>
                  <a:lnTo>
                    <a:pt x="32" y="8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38" y="2"/>
                  </a:lnTo>
                  <a:lnTo>
                    <a:pt x="41" y="2"/>
                  </a:lnTo>
                  <a:lnTo>
                    <a:pt x="49" y="4"/>
                  </a:lnTo>
                  <a:lnTo>
                    <a:pt x="53" y="4"/>
                  </a:lnTo>
                  <a:lnTo>
                    <a:pt x="56" y="8"/>
                  </a:lnTo>
                  <a:lnTo>
                    <a:pt x="58" y="10"/>
                  </a:lnTo>
                  <a:lnTo>
                    <a:pt x="62" y="12"/>
                  </a:lnTo>
                  <a:lnTo>
                    <a:pt x="68" y="10"/>
                  </a:lnTo>
                  <a:lnTo>
                    <a:pt x="71" y="10"/>
                  </a:lnTo>
                  <a:lnTo>
                    <a:pt x="73" y="6"/>
                  </a:lnTo>
                  <a:lnTo>
                    <a:pt x="86" y="4"/>
                  </a:lnTo>
                  <a:lnTo>
                    <a:pt x="90" y="2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81">
              <a:extLst>
                <a:ext uri="{FF2B5EF4-FFF2-40B4-BE49-F238E27FC236}">
                  <a16:creationId xmlns:a16="http://schemas.microsoft.com/office/drawing/2014/main" id="{68C54F3D-12C1-47B6-813C-C2B7575B4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85375" y="7835387"/>
              <a:ext cx="1312298" cy="825262"/>
            </a:xfrm>
            <a:custGeom>
              <a:avLst/>
              <a:gdLst>
                <a:gd name="T0" fmla="*/ 86 w 97"/>
                <a:gd name="T1" fmla="*/ 0 h 61"/>
                <a:gd name="T2" fmla="*/ 91 w 97"/>
                <a:gd name="T3" fmla="*/ 3 h 61"/>
                <a:gd name="T4" fmla="*/ 95 w 97"/>
                <a:gd name="T5" fmla="*/ 5 h 61"/>
                <a:gd name="T6" fmla="*/ 97 w 97"/>
                <a:gd name="T7" fmla="*/ 9 h 61"/>
                <a:gd name="T8" fmla="*/ 95 w 97"/>
                <a:gd name="T9" fmla="*/ 13 h 61"/>
                <a:gd name="T10" fmla="*/ 91 w 97"/>
                <a:gd name="T11" fmla="*/ 15 h 61"/>
                <a:gd name="T12" fmla="*/ 87 w 97"/>
                <a:gd name="T13" fmla="*/ 20 h 61"/>
                <a:gd name="T14" fmla="*/ 84 w 97"/>
                <a:gd name="T15" fmla="*/ 32 h 61"/>
                <a:gd name="T16" fmla="*/ 78 w 97"/>
                <a:gd name="T17" fmla="*/ 41 h 61"/>
                <a:gd name="T18" fmla="*/ 78 w 97"/>
                <a:gd name="T19" fmla="*/ 43 h 61"/>
                <a:gd name="T20" fmla="*/ 74 w 97"/>
                <a:gd name="T21" fmla="*/ 46 h 61"/>
                <a:gd name="T22" fmla="*/ 71 w 97"/>
                <a:gd name="T23" fmla="*/ 46 h 61"/>
                <a:gd name="T24" fmla="*/ 69 w 97"/>
                <a:gd name="T25" fmla="*/ 48 h 61"/>
                <a:gd name="T26" fmla="*/ 65 w 97"/>
                <a:gd name="T27" fmla="*/ 50 h 61"/>
                <a:gd name="T28" fmla="*/ 63 w 97"/>
                <a:gd name="T29" fmla="*/ 54 h 61"/>
                <a:gd name="T30" fmla="*/ 59 w 97"/>
                <a:gd name="T31" fmla="*/ 52 h 61"/>
                <a:gd name="T32" fmla="*/ 56 w 97"/>
                <a:gd name="T33" fmla="*/ 52 h 61"/>
                <a:gd name="T34" fmla="*/ 54 w 97"/>
                <a:gd name="T35" fmla="*/ 50 h 61"/>
                <a:gd name="T36" fmla="*/ 50 w 97"/>
                <a:gd name="T37" fmla="*/ 54 h 61"/>
                <a:gd name="T38" fmla="*/ 48 w 97"/>
                <a:gd name="T39" fmla="*/ 56 h 61"/>
                <a:gd name="T40" fmla="*/ 46 w 97"/>
                <a:gd name="T41" fmla="*/ 56 h 61"/>
                <a:gd name="T42" fmla="*/ 43 w 97"/>
                <a:gd name="T43" fmla="*/ 58 h 61"/>
                <a:gd name="T44" fmla="*/ 39 w 97"/>
                <a:gd name="T45" fmla="*/ 60 h 61"/>
                <a:gd name="T46" fmla="*/ 37 w 97"/>
                <a:gd name="T47" fmla="*/ 60 h 61"/>
                <a:gd name="T48" fmla="*/ 35 w 97"/>
                <a:gd name="T49" fmla="*/ 61 h 61"/>
                <a:gd name="T50" fmla="*/ 30 w 97"/>
                <a:gd name="T51" fmla="*/ 60 h 61"/>
                <a:gd name="T52" fmla="*/ 20 w 97"/>
                <a:gd name="T53" fmla="*/ 58 h 61"/>
                <a:gd name="T54" fmla="*/ 18 w 97"/>
                <a:gd name="T55" fmla="*/ 56 h 61"/>
                <a:gd name="T56" fmla="*/ 15 w 97"/>
                <a:gd name="T57" fmla="*/ 56 h 61"/>
                <a:gd name="T58" fmla="*/ 7 w 97"/>
                <a:gd name="T59" fmla="*/ 48 h 61"/>
                <a:gd name="T60" fmla="*/ 3 w 97"/>
                <a:gd name="T61" fmla="*/ 48 h 61"/>
                <a:gd name="T62" fmla="*/ 3 w 97"/>
                <a:gd name="T63" fmla="*/ 43 h 61"/>
                <a:gd name="T64" fmla="*/ 0 w 97"/>
                <a:gd name="T65" fmla="*/ 37 h 61"/>
                <a:gd name="T66" fmla="*/ 0 w 97"/>
                <a:gd name="T67" fmla="*/ 37 h 61"/>
                <a:gd name="T68" fmla="*/ 3 w 97"/>
                <a:gd name="T69" fmla="*/ 33 h 61"/>
                <a:gd name="T70" fmla="*/ 1 w 97"/>
                <a:gd name="T71" fmla="*/ 32 h 61"/>
                <a:gd name="T72" fmla="*/ 1 w 97"/>
                <a:gd name="T73" fmla="*/ 28 h 61"/>
                <a:gd name="T74" fmla="*/ 3 w 97"/>
                <a:gd name="T75" fmla="*/ 24 h 61"/>
                <a:gd name="T76" fmla="*/ 0 w 97"/>
                <a:gd name="T77" fmla="*/ 20 h 61"/>
                <a:gd name="T78" fmla="*/ 0 w 97"/>
                <a:gd name="T79" fmla="*/ 18 h 61"/>
                <a:gd name="T80" fmla="*/ 7 w 97"/>
                <a:gd name="T81" fmla="*/ 18 h 61"/>
                <a:gd name="T82" fmla="*/ 9 w 97"/>
                <a:gd name="T83" fmla="*/ 15 h 61"/>
                <a:gd name="T84" fmla="*/ 7 w 97"/>
                <a:gd name="T85" fmla="*/ 13 h 61"/>
                <a:gd name="T86" fmla="*/ 7 w 97"/>
                <a:gd name="T87" fmla="*/ 9 h 61"/>
                <a:gd name="T88" fmla="*/ 18 w 97"/>
                <a:gd name="T89" fmla="*/ 17 h 61"/>
                <a:gd name="T90" fmla="*/ 24 w 97"/>
                <a:gd name="T91" fmla="*/ 17 h 61"/>
                <a:gd name="T92" fmla="*/ 30 w 97"/>
                <a:gd name="T93" fmla="*/ 15 h 61"/>
                <a:gd name="T94" fmla="*/ 39 w 97"/>
                <a:gd name="T95" fmla="*/ 15 h 61"/>
                <a:gd name="T96" fmla="*/ 39 w 97"/>
                <a:gd name="T97" fmla="*/ 11 h 61"/>
                <a:gd name="T98" fmla="*/ 44 w 97"/>
                <a:gd name="T99" fmla="*/ 9 h 61"/>
                <a:gd name="T100" fmla="*/ 50 w 97"/>
                <a:gd name="T101" fmla="*/ 5 h 61"/>
                <a:gd name="T102" fmla="*/ 54 w 97"/>
                <a:gd name="T103" fmla="*/ 11 h 61"/>
                <a:gd name="T104" fmla="*/ 56 w 97"/>
                <a:gd name="T105" fmla="*/ 7 h 61"/>
                <a:gd name="T106" fmla="*/ 58 w 97"/>
                <a:gd name="T107" fmla="*/ 5 h 61"/>
                <a:gd name="T108" fmla="*/ 61 w 97"/>
                <a:gd name="T109" fmla="*/ 0 h 61"/>
                <a:gd name="T110" fmla="*/ 67 w 97"/>
                <a:gd name="T111" fmla="*/ 0 h 61"/>
                <a:gd name="T112" fmla="*/ 71 w 97"/>
                <a:gd name="T113" fmla="*/ 0 h 61"/>
                <a:gd name="T114" fmla="*/ 78 w 97"/>
                <a:gd name="T115" fmla="*/ 0 h 61"/>
                <a:gd name="T116" fmla="*/ 82 w 97"/>
                <a:gd name="T117" fmla="*/ 2 h 61"/>
                <a:gd name="T118" fmla="*/ 86 w 97"/>
                <a:gd name="T1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7" h="61">
                  <a:moveTo>
                    <a:pt x="86" y="0"/>
                  </a:moveTo>
                  <a:lnTo>
                    <a:pt x="91" y="3"/>
                  </a:lnTo>
                  <a:lnTo>
                    <a:pt x="95" y="5"/>
                  </a:lnTo>
                  <a:lnTo>
                    <a:pt x="97" y="9"/>
                  </a:lnTo>
                  <a:lnTo>
                    <a:pt x="95" y="13"/>
                  </a:lnTo>
                  <a:lnTo>
                    <a:pt x="91" y="15"/>
                  </a:lnTo>
                  <a:lnTo>
                    <a:pt x="87" y="20"/>
                  </a:lnTo>
                  <a:lnTo>
                    <a:pt x="84" y="32"/>
                  </a:lnTo>
                  <a:lnTo>
                    <a:pt x="78" y="41"/>
                  </a:lnTo>
                  <a:lnTo>
                    <a:pt x="78" y="43"/>
                  </a:lnTo>
                  <a:lnTo>
                    <a:pt x="74" y="46"/>
                  </a:lnTo>
                  <a:lnTo>
                    <a:pt x="71" y="46"/>
                  </a:lnTo>
                  <a:lnTo>
                    <a:pt x="69" y="48"/>
                  </a:lnTo>
                  <a:lnTo>
                    <a:pt x="65" y="50"/>
                  </a:lnTo>
                  <a:lnTo>
                    <a:pt x="63" y="54"/>
                  </a:lnTo>
                  <a:lnTo>
                    <a:pt x="59" y="52"/>
                  </a:lnTo>
                  <a:lnTo>
                    <a:pt x="56" y="52"/>
                  </a:lnTo>
                  <a:lnTo>
                    <a:pt x="54" y="50"/>
                  </a:lnTo>
                  <a:lnTo>
                    <a:pt x="50" y="54"/>
                  </a:lnTo>
                  <a:lnTo>
                    <a:pt x="48" y="56"/>
                  </a:lnTo>
                  <a:lnTo>
                    <a:pt x="46" y="56"/>
                  </a:lnTo>
                  <a:lnTo>
                    <a:pt x="43" y="58"/>
                  </a:lnTo>
                  <a:lnTo>
                    <a:pt x="39" y="60"/>
                  </a:lnTo>
                  <a:lnTo>
                    <a:pt x="37" y="60"/>
                  </a:lnTo>
                  <a:lnTo>
                    <a:pt x="35" y="61"/>
                  </a:lnTo>
                  <a:lnTo>
                    <a:pt x="30" y="60"/>
                  </a:lnTo>
                  <a:lnTo>
                    <a:pt x="20" y="58"/>
                  </a:lnTo>
                  <a:lnTo>
                    <a:pt x="18" y="56"/>
                  </a:lnTo>
                  <a:lnTo>
                    <a:pt x="15" y="56"/>
                  </a:lnTo>
                  <a:lnTo>
                    <a:pt x="7" y="48"/>
                  </a:lnTo>
                  <a:lnTo>
                    <a:pt x="3" y="48"/>
                  </a:lnTo>
                  <a:lnTo>
                    <a:pt x="3" y="43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3" y="33"/>
                  </a:lnTo>
                  <a:lnTo>
                    <a:pt x="1" y="32"/>
                  </a:lnTo>
                  <a:lnTo>
                    <a:pt x="1" y="28"/>
                  </a:lnTo>
                  <a:lnTo>
                    <a:pt x="3" y="24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9" y="15"/>
                  </a:lnTo>
                  <a:lnTo>
                    <a:pt x="7" y="13"/>
                  </a:lnTo>
                  <a:lnTo>
                    <a:pt x="7" y="9"/>
                  </a:lnTo>
                  <a:lnTo>
                    <a:pt x="18" y="17"/>
                  </a:lnTo>
                  <a:lnTo>
                    <a:pt x="24" y="17"/>
                  </a:lnTo>
                  <a:lnTo>
                    <a:pt x="30" y="15"/>
                  </a:lnTo>
                  <a:lnTo>
                    <a:pt x="39" y="15"/>
                  </a:lnTo>
                  <a:lnTo>
                    <a:pt x="39" y="11"/>
                  </a:lnTo>
                  <a:lnTo>
                    <a:pt x="44" y="9"/>
                  </a:lnTo>
                  <a:lnTo>
                    <a:pt x="50" y="5"/>
                  </a:lnTo>
                  <a:lnTo>
                    <a:pt x="54" y="11"/>
                  </a:lnTo>
                  <a:lnTo>
                    <a:pt x="56" y="7"/>
                  </a:lnTo>
                  <a:lnTo>
                    <a:pt x="58" y="5"/>
                  </a:lnTo>
                  <a:lnTo>
                    <a:pt x="61" y="0"/>
                  </a:lnTo>
                  <a:lnTo>
                    <a:pt x="67" y="0"/>
                  </a:lnTo>
                  <a:lnTo>
                    <a:pt x="71" y="0"/>
                  </a:lnTo>
                  <a:lnTo>
                    <a:pt x="78" y="0"/>
                  </a:lnTo>
                  <a:lnTo>
                    <a:pt x="82" y="2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83">
              <a:extLst>
                <a:ext uri="{FF2B5EF4-FFF2-40B4-BE49-F238E27FC236}">
                  <a16:creationId xmlns:a16="http://schemas.microsoft.com/office/drawing/2014/main" id="{93CB2D57-2EB8-47C8-896D-8EFBCABC87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24722" y="9052981"/>
              <a:ext cx="1339356" cy="825262"/>
            </a:xfrm>
            <a:custGeom>
              <a:avLst/>
              <a:gdLst>
                <a:gd name="T0" fmla="*/ 78 w 99"/>
                <a:gd name="T1" fmla="*/ 0 h 61"/>
                <a:gd name="T2" fmla="*/ 86 w 99"/>
                <a:gd name="T3" fmla="*/ 5 h 61"/>
                <a:gd name="T4" fmla="*/ 93 w 99"/>
                <a:gd name="T5" fmla="*/ 5 h 61"/>
                <a:gd name="T6" fmla="*/ 99 w 99"/>
                <a:gd name="T7" fmla="*/ 7 h 61"/>
                <a:gd name="T8" fmla="*/ 99 w 99"/>
                <a:gd name="T9" fmla="*/ 14 h 61"/>
                <a:gd name="T10" fmla="*/ 93 w 99"/>
                <a:gd name="T11" fmla="*/ 16 h 61"/>
                <a:gd name="T12" fmla="*/ 89 w 99"/>
                <a:gd name="T13" fmla="*/ 28 h 61"/>
                <a:gd name="T14" fmla="*/ 82 w 99"/>
                <a:gd name="T15" fmla="*/ 35 h 61"/>
                <a:gd name="T16" fmla="*/ 86 w 99"/>
                <a:gd name="T17" fmla="*/ 37 h 61"/>
                <a:gd name="T18" fmla="*/ 91 w 99"/>
                <a:gd name="T19" fmla="*/ 46 h 61"/>
                <a:gd name="T20" fmla="*/ 88 w 99"/>
                <a:gd name="T21" fmla="*/ 44 h 61"/>
                <a:gd name="T22" fmla="*/ 82 w 99"/>
                <a:gd name="T23" fmla="*/ 43 h 61"/>
                <a:gd name="T24" fmla="*/ 75 w 99"/>
                <a:gd name="T25" fmla="*/ 44 h 61"/>
                <a:gd name="T26" fmla="*/ 69 w 99"/>
                <a:gd name="T27" fmla="*/ 48 h 61"/>
                <a:gd name="T28" fmla="*/ 67 w 99"/>
                <a:gd name="T29" fmla="*/ 48 h 61"/>
                <a:gd name="T30" fmla="*/ 63 w 99"/>
                <a:gd name="T31" fmla="*/ 56 h 61"/>
                <a:gd name="T32" fmla="*/ 61 w 99"/>
                <a:gd name="T33" fmla="*/ 59 h 61"/>
                <a:gd name="T34" fmla="*/ 52 w 99"/>
                <a:gd name="T35" fmla="*/ 61 h 61"/>
                <a:gd name="T36" fmla="*/ 45 w 99"/>
                <a:gd name="T37" fmla="*/ 59 h 61"/>
                <a:gd name="T38" fmla="*/ 39 w 99"/>
                <a:gd name="T39" fmla="*/ 61 h 61"/>
                <a:gd name="T40" fmla="*/ 35 w 99"/>
                <a:gd name="T41" fmla="*/ 59 h 61"/>
                <a:gd name="T42" fmla="*/ 28 w 99"/>
                <a:gd name="T43" fmla="*/ 61 h 61"/>
                <a:gd name="T44" fmla="*/ 18 w 99"/>
                <a:gd name="T45" fmla="*/ 61 h 61"/>
                <a:gd name="T46" fmla="*/ 17 w 99"/>
                <a:gd name="T47" fmla="*/ 61 h 61"/>
                <a:gd name="T48" fmla="*/ 15 w 99"/>
                <a:gd name="T49" fmla="*/ 54 h 61"/>
                <a:gd name="T50" fmla="*/ 3 w 99"/>
                <a:gd name="T51" fmla="*/ 41 h 61"/>
                <a:gd name="T52" fmla="*/ 5 w 99"/>
                <a:gd name="T53" fmla="*/ 37 h 61"/>
                <a:gd name="T54" fmla="*/ 2 w 99"/>
                <a:gd name="T55" fmla="*/ 31 h 61"/>
                <a:gd name="T56" fmla="*/ 9 w 99"/>
                <a:gd name="T57" fmla="*/ 22 h 61"/>
                <a:gd name="T58" fmla="*/ 2 w 99"/>
                <a:gd name="T59" fmla="*/ 13 h 61"/>
                <a:gd name="T60" fmla="*/ 3 w 99"/>
                <a:gd name="T61" fmla="*/ 3 h 61"/>
                <a:gd name="T62" fmla="*/ 7 w 99"/>
                <a:gd name="T63" fmla="*/ 0 h 61"/>
                <a:gd name="T64" fmla="*/ 9 w 99"/>
                <a:gd name="T65" fmla="*/ 5 h 61"/>
                <a:gd name="T66" fmla="*/ 9 w 99"/>
                <a:gd name="T67" fmla="*/ 9 h 61"/>
                <a:gd name="T68" fmla="*/ 18 w 99"/>
                <a:gd name="T69" fmla="*/ 7 h 61"/>
                <a:gd name="T70" fmla="*/ 22 w 99"/>
                <a:gd name="T71" fmla="*/ 9 h 61"/>
                <a:gd name="T72" fmla="*/ 32 w 99"/>
                <a:gd name="T73" fmla="*/ 9 h 61"/>
                <a:gd name="T74" fmla="*/ 39 w 99"/>
                <a:gd name="T75" fmla="*/ 9 h 61"/>
                <a:gd name="T76" fmla="*/ 45 w 99"/>
                <a:gd name="T77" fmla="*/ 9 h 61"/>
                <a:gd name="T78" fmla="*/ 54 w 99"/>
                <a:gd name="T79" fmla="*/ 9 h 61"/>
                <a:gd name="T80" fmla="*/ 60 w 99"/>
                <a:gd name="T81" fmla="*/ 5 h 61"/>
                <a:gd name="T82" fmla="*/ 73 w 99"/>
                <a:gd name="T8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9" h="61">
                  <a:moveTo>
                    <a:pt x="73" y="0"/>
                  </a:moveTo>
                  <a:lnTo>
                    <a:pt x="78" y="0"/>
                  </a:lnTo>
                  <a:lnTo>
                    <a:pt x="84" y="1"/>
                  </a:lnTo>
                  <a:lnTo>
                    <a:pt x="86" y="5"/>
                  </a:lnTo>
                  <a:lnTo>
                    <a:pt x="89" y="3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9" y="7"/>
                  </a:lnTo>
                  <a:lnTo>
                    <a:pt x="99" y="7"/>
                  </a:lnTo>
                  <a:lnTo>
                    <a:pt x="99" y="14"/>
                  </a:lnTo>
                  <a:lnTo>
                    <a:pt x="95" y="16"/>
                  </a:lnTo>
                  <a:lnTo>
                    <a:pt x="93" y="16"/>
                  </a:lnTo>
                  <a:lnTo>
                    <a:pt x="88" y="20"/>
                  </a:lnTo>
                  <a:lnTo>
                    <a:pt x="89" y="28"/>
                  </a:lnTo>
                  <a:lnTo>
                    <a:pt x="88" y="31"/>
                  </a:lnTo>
                  <a:lnTo>
                    <a:pt x="82" y="35"/>
                  </a:lnTo>
                  <a:lnTo>
                    <a:pt x="84" y="37"/>
                  </a:lnTo>
                  <a:lnTo>
                    <a:pt x="86" y="37"/>
                  </a:lnTo>
                  <a:lnTo>
                    <a:pt x="89" y="41"/>
                  </a:lnTo>
                  <a:lnTo>
                    <a:pt x="91" y="46"/>
                  </a:lnTo>
                  <a:lnTo>
                    <a:pt x="93" y="46"/>
                  </a:lnTo>
                  <a:lnTo>
                    <a:pt x="88" y="44"/>
                  </a:lnTo>
                  <a:lnTo>
                    <a:pt x="86" y="46"/>
                  </a:lnTo>
                  <a:lnTo>
                    <a:pt x="82" y="43"/>
                  </a:lnTo>
                  <a:lnTo>
                    <a:pt x="76" y="43"/>
                  </a:lnTo>
                  <a:lnTo>
                    <a:pt x="75" y="44"/>
                  </a:lnTo>
                  <a:lnTo>
                    <a:pt x="73" y="46"/>
                  </a:lnTo>
                  <a:lnTo>
                    <a:pt x="69" y="48"/>
                  </a:lnTo>
                  <a:lnTo>
                    <a:pt x="69" y="48"/>
                  </a:lnTo>
                  <a:lnTo>
                    <a:pt x="67" y="48"/>
                  </a:lnTo>
                  <a:lnTo>
                    <a:pt x="63" y="52"/>
                  </a:lnTo>
                  <a:lnTo>
                    <a:pt x="63" y="56"/>
                  </a:lnTo>
                  <a:lnTo>
                    <a:pt x="63" y="59"/>
                  </a:lnTo>
                  <a:lnTo>
                    <a:pt x="61" y="59"/>
                  </a:lnTo>
                  <a:lnTo>
                    <a:pt x="54" y="59"/>
                  </a:lnTo>
                  <a:lnTo>
                    <a:pt x="52" y="61"/>
                  </a:lnTo>
                  <a:lnTo>
                    <a:pt x="48" y="59"/>
                  </a:lnTo>
                  <a:lnTo>
                    <a:pt x="45" y="59"/>
                  </a:lnTo>
                  <a:lnTo>
                    <a:pt x="43" y="61"/>
                  </a:lnTo>
                  <a:lnTo>
                    <a:pt x="39" y="61"/>
                  </a:lnTo>
                  <a:lnTo>
                    <a:pt x="39" y="59"/>
                  </a:lnTo>
                  <a:lnTo>
                    <a:pt x="35" y="59"/>
                  </a:lnTo>
                  <a:lnTo>
                    <a:pt x="32" y="57"/>
                  </a:lnTo>
                  <a:lnTo>
                    <a:pt x="28" y="61"/>
                  </a:lnTo>
                  <a:lnTo>
                    <a:pt x="24" y="61"/>
                  </a:lnTo>
                  <a:lnTo>
                    <a:pt x="18" y="61"/>
                  </a:lnTo>
                  <a:lnTo>
                    <a:pt x="17" y="61"/>
                  </a:lnTo>
                  <a:lnTo>
                    <a:pt x="17" y="61"/>
                  </a:lnTo>
                  <a:lnTo>
                    <a:pt x="15" y="57"/>
                  </a:lnTo>
                  <a:lnTo>
                    <a:pt x="15" y="54"/>
                  </a:lnTo>
                  <a:lnTo>
                    <a:pt x="11" y="46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5" y="37"/>
                  </a:lnTo>
                  <a:lnTo>
                    <a:pt x="3" y="33"/>
                  </a:lnTo>
                  <a:lnTo>
                    <a:pt x="2" y="31"/>
                  </a:lnTo>
                  <a:lnTo>
                    <a:pt x="9" y="26"/>
                  </a:lnTo>
                  <a:lnTo>
                    <a:pt x="9" y="22"/>
                  </a:lnTo>
                  <a:lnTo>
                    <a:pt x="7" y="18"/>
                  </a:lnTo>
                  <a:lnTo>
                    <a:pt x="2" y="13"/>
                  </a:lnTo>
                  <a:lnTo>
                    <a:pt x="0" y="5"/>
                  </a:lnTo>
                  <a:lnTo>
                    <a:pt x="3" y="3"/>
                  </a:lnTo>
                  <a:lnTo>
                    <a:pt x="2" y="0"/>
                  </a:lnTo>
                  <a:lnTo>
                    <a:pt x="7" y="0"/>
                  </a:lnTo>
                  <a:lnTo>
                    <a:pt x="9" y="1"/>
                  </a:lnTo>
                  <a:lnTo>
                    <a:pt x="9" y="5"/>
                  </a:lnTo>
                  <a:lnTo>
                    <a:pt x="7" y="7"/>
                  </a:lnTo>
                  <a:lnTo>
                    <a:pt x="9" y="9"/>
                  </a:lnTo>
                  <a:lnTo>
                    <a:pt x="13" y="7"/>
                  </a:lnTo>
                  <a:lnTo>
                    <a:pt x="18" y="7"/>
                  </a:lnTo>
                  <a:lnTo>
                    <a:pt x="20" y="9"/>
                  </a:lnTo>
                  <a:lnTo>
                    <a:pt x="22" y="9"/>
                  </a:lnTo>
                  <a:lnTo>
                    <a:pt x="28" y="11"/>
                  </a:lnTo>
                  <a:lnTo>
                    <a:pt x="32" y="9"/>
                  </a:lnTo>
                  <a:lnTo>
                    <a:pt x="35" y="9"/>
                  </a:lnTo>
                  <a:lnTo>
                    <a:pt x="39" y="9"/>
                  </a:lnTo>
                  <a:lnTo>
                    <a:pt x="43" y="9"/>
                  </a:lnTo>
                  <a:lnTo>
                    <a:pt x="45" y="9"/>
                  </a:lnTo>
                  <a:lnTo>
                    <a:pt x="52" y="11"/>
                  </a:lnTo>
                  <a:lnTo>
                    <a:pt x="54" y="9"/>
                  </a:lnTo>
                  <a:lnTo>
                    <a:pt x="58" y="7"/>
                  </a:lnTo>
                  <a:lnTo>
                    <a:pt x="60" y="5"/>
                  </a:lnTo>
                  <a:lnTo>
                    <a:pt x="69" y="0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85">
              <a:extLst>
                <a:ext uri="{FF2B5EF4-FFF2-40B4-BE49-F238E27FC236}">
                  <a16:creationId xmlns:a16="http://schemas.microsoft.com/office/drawing/2014/main" id="{7C8EB3BF-D073-4892-85A2-31B8569D0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88872" y="9526491"/>
              <a:ext cx="405864" cy="838786"/>
            </a:xfrm>
            <a:custGeom>
              <a:avLst/>
              <a:gdLst>
                <a:gd name="T0" fmla="*/ 11 w 30"/>
                <a:gd name="T1" fmla="*/ 0 h 62"/>
                <a:gd name="T2" fmla="*/ 13 w 30"/>
                <a:gd name="T3" fmla="*/ 0 h 62"/>
                <a:gd name="T4" fmla="*/ 15 w 30"/>
                <a:gd name="T5" fmla="*/ 4 h 62"/>
                <a:gd name="T6" fmla="*/ 17 w 30"/>
                <a:gd name="T7" fmla="*/ 4 h 62"/>
                <a:gd name="T8" fmla="*/ 21 w 30"/>
                <a:gd name="T9" fmla="*/ 8 h 62"/>
                <a:gd name="T10" fmla="*/ 21 w 30"/>
                <a:gd name="T11" fmla="*/ 9 h 62"/>
                <a:gd name="T12" fmla="*/ 21 w 30"/>
                <a:gd name="T13" fmla="*/ 15 h 62"/>
                <a:gd name="T14" fmla="*/ 22 w 30"/>
                <a:gd name="T15" fmla="*/ 17 h 62"/>
                <a:gd name="T16" fmla="*/ 21 w 30"/>
                <a:gd name="T17" fmla="*/ 22 h 62"/>
                <a:gd name="T18" fmla="*/ 22 w 30"/>
                <a:gd name="T19" fmla="*/ 28 h 62"/>
                <a:gd name="T20" fmla="*/ 24 w 30"/>
                <a:gd name="T21" fmla="*/ 34 h 62"/>
                <a:gd name="T22" fmla="*/ 26 w 30"/>
                <a:gd name="T23" fmla="*/ 37 h 62"/>
                <a:gd name="T24" fmla="*/ 30 w 30"/>
                <a:gd name="T25" fmla="*/ 39 h 62"/>
                <a:gd name="T26" fmla="*/ 30 w 30"/>
                <a:gd name="T27" fmla="*/ 43 h 62"/>
                <a:gd name="T28" fmla="*/ 26 w 30"/>
                <a:gd name="T29" fmla="*/ 49 h 62"/>
                <a:gd name="T30" fmla="*/ 21 w 30"/>
                <a:gd name="T31" fmla="*/ 51 h 62"/>
                <a:gd name="T32" fmla="*/ 21 w 30"/>
                <a:gd name="T33" fmla="*/ 54 h 62"/>
                <a:gd name="T34" fmla="*/ 19 w 30"/>
                <a:gd name="T35" fmla="*/ 60 h 62"/>
                <a:gd name="T36" fmla="*/ 15 w 30"/>
                <a:gd name="T37" fmla="*/ 62 h 62"/>
                <a:gd name="T38" fmla="*/ 13 w 30"/>
                <a:gd name="T39" fmla="*/ 60 h 62"/>
                <a:gd name="T40" fmla="*/ 9 w 30"/>
                <a:gd name="T41" fmla="*/ 51 h 62"/>
                <a:gd name="T42" fmla="*/ 4 w 30"/>
                <a:gd name="T43" fmla="*/ 51 h 62"/>
                <a:gd name="T44" fmla="*/ 2 w 30"/>
                <a:gd name="T45" fmla="*/ 49 h 62"/>
                <a:gd name="T46" fmla="*/ 4 w 30"/>
                <a:gd name="T47" fmla="*/ 45 h 62"/>
                <a:gd name="T48" fmla="*/ 2 w 30"/>
                <a:gd name="T49" fmla="*/ 41 h 62"/>
                <a:gd name="T50" fmla="*/ 2 w 30"/>
                <a:gd name="T51" fmla="*/ 37 h 62"/>
                <a:gd name="T52" fmla="*/ 2 w 30"/>
                <a:gd name="T53" fmla="*/ 34 h 62"/>
                <a:gd name="T54" fmla="*/ 0 w 30"/>
                <a:gd name="T55" fmla="*/ 28 h 62"/>
                <a:gd name="T56" fmla="*/ 2 w 30"/>
                <a:gd name="T57" fmla="*/ 21 h 62"/>
                <a:gd name="T58" fmla="*/ 4 w 30"/>
                <a:gd name="T59" fmla="*/ 21 h 62"/>
                <a:gd name="T60" fmla="*/ 4 w 30"/>
                <a:gd name="T61" fmla="*/ 19 h 62"/>
                <a:gd name="T62" fmla="*/ 0 w 30"/>
                <a:gd name="T63" fmla="*/ 15 h 62"/>
                <a:gd name="T64" fmla="*/ 0 w 30"/>
                <a:gd name="T65" fmla="*/ 9 h 62"/>
                <a:gd name="T66" fmla="*/ 2 w 30"/>
                <a:gd name="T67" fmla="*/ 4 h 62"/>
                <a:gd name="T68" fmla="*/ 6 w 30"/>
                <a:gd name="T69" fmla="*/ 0 h 62"/>
                <a:gd name="T70" fmla="*/ 7 w 30"/>
                <a:gd name="T71" fmla="*/ 0 h 62"/>
                <a:gd name="T72" fmla="*/ 9 w 30"/>
                <a:gd name="T73" fmla="*/ 4 h 62"/>
                <a:gd name="T74" fmla="*/ 11 w 30"/>
                <a:gd name="T75" fmla="*/ 0 h 62"/>
                <a:gd name="T76" fmla="*/ 11 w 30"/>
                <a:gd name="T7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" h="62">
                  <a:moveTo>
                    <a:pt x="11" y="0"/>
                  </a:moveTo>
                  <a:lnTo>
                    <a:pt x="13" y="0"/>
                  </a:lnTo>
                  <a:lnTo>
                    <a:pt x="15" y="4"/>
                  </a:lnTo>
                  <a:lnTo>
                    <a:pt x="17" y="4"/>
                  </a:lnTo>
                  <a:lnTo>
                    <a:pt x="21" y="8"/>
                  </a:lnTo>
                  <a:lnTo>
                    <a:pt x="21" y="9"/>
                  </a:lnTo>
                  <a:lnTo>
                    <a:pt x="21" y="15"/>
                  </a:lnTo>
                  <a:lnTo>
                    <a:pt x="22" y="17"/>
                  </a:lnTo>
                  <a:lnTo>
                    <a:pt x="21" y="22"/>
                  </a:lnTo>
                  <a:lnTo>
                    <a:pt x="22" y="28"/>
                  </a:lnTo>
                  <a:lnTo>
                    <a:pt x="24" y="34"/>
                  </a:lnTo>
                  <a:lnTo>
                    <a:pt x="26" y="37"/>
                  </a:lnTo>
                  <a:lnTo>
                    <a:pt x="30" y="39"/>
                  </a:lnTo>
                  <a:lnTo>
                    <a:pt x="30" y="43"/>
                  </a:lnTo>
                  <a:lnTo>
                    <a:pt x="26" y="49"/>
                  </a:lnTo>
                  <a:lnTo>
                    <a:pt x="21" y="51"/>
                  </a:lnTo>
                  <a:lnTo>
                    <a:pt x="21" y="54"/>
                  </a:lnTo>
                  <a:lnTo>
                    <a:pt x="19" y="60"/>
                  </a:lnTo>
                  <a:lnTo>
                    <a:pt x="15" y="62"/>
                  </a:lnTo>
                  <a:lnTo>
                    <a:pt x="13" y="60"/>
                  </a:lnTo>
                  <a:lnTo>
                    <a:pt x="9" y="51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4" y="45"/>
                  </a:lnTo>
                  <a:lnTo>
                    <a:pt x="2" y="41"/>
                  </a:lnTo>
                  <a:lnTo>
                    <a:pt x="2" y="37"/>
                  </a:lnTo>
                  <a:lnTo>
                    <a:pt x="2" y="34"/>
                  </a:lnTo>
                  <a:lnTo>
                    <a:pt x="0" y="28"/>
                  </a:lnTo>
                  <a:lnTo>
                    <a:pt x="2" y="21"/>
                  </a:lnTo>
                  <a:lnTo>
                    <a:pt x="4" y="21"/>
                  </a:lnTo>
                  <a:lnTo>
                    <a:pt x="4" y="19"/>
                  </a:lnTo>
                  <a:lnTo>
                    <a:pt x="0" y="15"/>
                  </a:lnTo>
                  <a:lnTo>
                    <a:pt x="0" y="9"/>
                  </a:lnTo>
                  <a:lnTo>
                    <a:pt x="2" y="4"/>
                  </a:lnTo>
                  <a:lnTo>
                    <a:pt x="6" y="0"/>
                  </a:lnTo>
                  <a:lnTo>
                    <a:pt x="7" y="0"/>
                  </a:lnTo>
                  <a:lnTo>
                    <a:pt x="9" y="4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86">
              <a:extLst>
                <a:ext uri="{FF2B5EF4-FFF2-40B4-BE49-F238E27FC236}">
                  <a16:creationId xmlns:a16="http://schemas.microsoft.com/office/drawing/2014/main" id="{032475FD-E24F-4D40-B17A-AEF1AFF6B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12992" y="8511829"/>
              <a:ext cx="933492" cy="1244650"/>
            </a:xfrm>
            <a:custGeom>
              <a:avLst/>
              <a:gdLst>
                <a:gd name="T0" fmla="*/ 17 w 69"/>
                <a:gd name="T1" fmla="*/ 2 h 92"/>
                <a:gd name="T2" fmla="*/ 26 w 69"/>
                <a:gd name="T3" fmla="*/ 4 h 92"/>
                <a:gd name="T4" fmla="*/ 34 w 69"/>
                <a:gd name="T5" fmla="*/ 13 h 92"/>
                <a:gd name="T6" fmla="*/ 39 w 69"/>
                <a:gd name="T7" fmla="*/ 19 h 92"/>
                <a:gd name="T8" fmla="*/ 41 w 69"/>
                <a:gd name="T9" fmla="*/ 26 h 92"/>
                <a:gd name="T10" fmla="*/ 47 w 69"/>
                <a:gd name="T11" fmla="*/ 30 h 92"/>
                <a:gd name="T12" fmla="*/ 52 w 69"/>
                <a:gd name="T13" fmla="*/ 30 h 92"/>
                <a:gd name="T14" fmla="*/ 58 w 69"/>
                <a:gd name="T15" fmla="*/ 30 h 92"/>
                <a:gd name="T16" fmla="*/ 62 w 69"/>
                <a:gd name="T17" fmla="*/ 34 h 92"/>
                <a:gd name="T18" fmla="*/ 63 w 69"/>
                <a:gd name="T19" fmla="*/ 43 h 92"/>
                <a:gd name="T20" fmla="*/ 62 w 69"/>
                <a:gd name="T21" fmla="*/ 53 h 92"/>
                <a:gd name="T22" fmla="*/ 69 w 69"/>
                <a:gd name="T23" fmla="*/ 62 h 92"/>
                <a:gd name="T24" fmla="*/ 62 w 69"/>
                <a:gd name="T25" fmla="*/ 71 h 92"/>
                <a:gd name="T26" fmla="*/ 65 w 69"/>
                <a:gd name="T27" fmla="*/ 77 h 92"/>
                <a:gd name="T28" fmla="*/ 62 w 69"/>
                <a:gd name="T29" fmla="*/ 81 h 92"/>
                <a:gd name="T30" fmla="*/ 54 w 69"/>
                <a:gd name="T31" fmla="*/ 81 h 92"/>
                <a:gd name="T32" fmla="*/ 45 w 69"/>
                <a:gd name="T33" fmla="*/ 84 h 92"/>
                <a:gd name="T34" fmla="*/ 37 w 69"/>
                <a:gd name="T35" fmla="*/ 88 h 92"/>
                <a:gd name="T36" fmla="*/ 35 w 69"/>
                <a:gd name="T37" fmla="*/ 92 h 92"/>
                <a:gd name="T38" fmla="*/ 34 w 69"/>
                <a:gd name="T39" fmla="*/ 84 h 92"/>
                <a:gd name="T40" fmla="*/ 30 w 69"/>
                <a:gd name="T41" fmla="*/ 79 h 92"/>
                <a:gd name="T42" fmla="*/ 26 w 69"/>
                <a:gd name="T43" fmla="*/ 75 h 92"/>
                <a:gd name="T44" fmla="*/ 24 w 69"/>
                <a:gd name="T45" fmla="*/ 73 h 92"/>
                <a:gd name="T46" fmla="*/ 28 w 69"/>
                <a:gd name="T47" fmla="*/ 68 h 92"/>
                <a:gd name="T48" fmla="*/ 20 w 69"/>
                <a:gd name="T49" fmla="*/ 64 h 92"/>
                <a:gd name="T50" fmla="*/ 15 w 69"/>
                <a:gd name="T51" fmla="*/ 62 h 92"/>
                <a:gd name="T52" fmla="*/ 11 w 69"/>
                <a:gd name="T53" fmla="*/ 56 h 92"/>
                <a:gd name="T54" fmla="*/ 9 w 69"/>
                <a:gd name="T55" fmla="*/ 51 h 92"/>
                <a:gd name="T56" fmla="*/ 11 w 69"/>
                <a:gd name="T57" fmla="*/ 45 h 92"/>
                <a:gd name="T58" fmla="*/ 15 w 69"/>
                <a:gd name="T59" fmla="*/ 45 h 92"/>
                <a:gd name="T60" fmla="*/ 9 w 69"/>
                <a:gd name="T61" fmla="*/ 43 h 92"/>
                <a:gd name="T62" fmla="*/ 5 w 69"/>
                <a:gd name="T63" fmla="*/ 36 h 92"/>
                <a:gd name="T64" fmla="*/ 9 w 69"/>
                <a:gd name="T65" fmla="*/ 26 h 92"/>
                <a:gd name="T66" fmla="*/ 5 w 69"/>
                <a:gd name="T67" fmla="*/ 28 h 92"/>
                <a:gd name="T68" fmla="*/ 4 w 69"/>
                <a:gd name="T69" fmla="*/ 25 h 92"/>
                <a:gd name="T70" fmla="*/ 9 w 69"/>
                <a:gd name="T71" fmla="*/ 23 h 92"/>
                <a:gd name="T72" fmla="*/ 5 w 69"/>
                <a:gd name="T73" fmla="*/ 21 h 92"/>
                <a:gd name="T74" fmla="*/ 4 w 69"/>
                <a:gd name="T75" fmla="*/ 15 h 92"/>
                <a:gd name="T76" fmla="*/ 0 w 69"/>
                <a:gd name="T77" fmla="*/ 10 h 92"/>
                <a:gd name="T78" fmla="*/ 7 w 69"/>
                <a:gd name="T79" fmla="*/ 6 h 92"/>
                <a:gd name="T80" fmla="*/ 11 w 69"/>
                <a:gd name="T81" fmla="*/ 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9" h="92">
                  <a:moveTo>
                    <a:pt x="15" y="0"/>
                  </a:moveTo>
                  <a:lnTo>
                    <a:pt x="17" y="2"/>
                  </a:lnTo>
                  <a:lnTo>
                    <a:pt x="20" y="2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34" y="13"/>
                  </a:lnTo>
                  <a:lnTo>
                    <a:pt x="34" y="15"/>
                  </a:lnTo>
                  <a:lnTo>
                    <a:pt x="39" y="19"/>
                  </a:lnTo>
                  <a:lnTo>
                    <a:pt x="43" y="21"/>
                  </a:lnTo>
                  <a:lnTo>
                    <a:pt x="41" y="26"/>
                  </a:lnTo>
                  <a:lnTo>
                    <a:pt x="41" y="28"/>
                  </a:lnTo>
                  <a:lnTo>
                    <a:pt x="47" y="30"/>
                  </a:lnTo>
                  <a:lnTo>
                    <a:pt x="48" y="32"/>
                  </a:lnTo>
                  <a:lnTo>
                    <a:pt x="52" y="30"/>
                  </a:lnTo>
                  <a:lnTo>
                    <a:pt x="54" y="34"/>
                  </a:lnTo>
                  <a:lnTo>
                    <a:pt x="58" y="30"/>
                  </a:lnTo>
                  <a:lnTo>
                    <a:pt x="63" y="30"/>
                  </a:lnTo>
                  <a:lnTo>
                    <a:pt x="62" y="34"/>
                  </a:lnTo>
                  <a:lnTo>
                    <a:pt x="62" y="36"/>
                  </a:lnTo>
                  <a:lnTo>
                    <a:pt x="63" y="43"/>
                  </a:lnTo>
                  <a:lnTo>
                    <a:pt x="60" y="45"/>
                  </a:lnTo>
                  <a:lnTo>
                    <a:pt x="62" y="53"/>
                  </a:lnTo>
                  <a:lnTo>
                    <a:pt x="67" y="58"/>
                  </a:lnTo>
                  <a:lnTo>
                    <a:pt x="69" y="62"/>
                  </a:lnTo>
                  <a:lnTo>
                    <a:pt x="69" y="66"/>
                  </a:lnTo>
                  <a:lnTo>
                    <a:pt x="62" y="71"/>
                  </a:lnTo>
                  <a:lnTo>
                    <a:pt x="63" y="73"/>
                  </a:lnTo>
                  <a:lnTo>
                    <a:pt x="65" y="77"/>
                  </a:lnTo>
                  <a:lnTo>
                    <a:pt x="63" y="81"/>
                  </a:lnTo>
                  <a:lnTo>
                    <a:pt x="62" y="81"/>
                  </a:lnTo>
                  <a:lnTo>
                    <a:pt x="56" y="81"/>
                  </a:lnTo>
                  <a:lnTo>
                    <a:pt x="54" y="81"/>
                  </a:lnTo>
                  <a:lnTo>
                    <a:pt x="47" y="83"/>
                  </a:lnTo>
                  <a:lnTo>
                    <a:pt x="45" y="84"/>
                  </a:lnTo>
                  <a:lnTo>
                    <a:pt x="41" y="86"/>
                  </a:lnTo>
                  <a:lnTo>
                    <a:pt x="37" y="88"/>
                  </a:lnTo>
                  <a:lnTo>
                    <a:pt x="37" y="90"/>
                  </a:lnTo>
                  <a:lnTo>
                    <a:pt x="35" y="92"/>
                  </a:lnTo>
                  <a:lnTo>
                    <a:pt x="34" y="90"/>
                  </a:lnTo>
                  <a:lnTo>
                    <a:pt x="34" y="84"/>
                  </a:lnTo>
                  <a:lnTo>
                    <a:pt x="34" y="83"/>
                  </a:lnTo>
                  <a:lnTo>
                    <a:pt x="30" y="79"/>
                  </a:lnTo>
                  <a:lnTo>
                    <a:pt x="28" y="79"/>
                  </a:lnTo>
                  <a:lnTo>
                    <a:pt x="26" y="75"/>
                  </a:lnTo>
                  <a:lnTo>
                    <a:pt x="24" y="75"/>
                  </a:lnTo>
                  <a:lnTo>
                    <a:pt x="24" y="73"/>
                  </a:lnTo>
                  <a:lnTo>
                    <a:pt x="28" y="71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20" y="64"/>
                  </a:lnTo>
                  <a:lnTo>
                    <a:pt x="17" y="64"/>
                  </a:lnTo>
                  <a:lnTo>
                    <a:pt x="15" y="62"/>
                  </a:lnTo>
                  <a:lnTo>
                    <a:pt x="15" y="60"/>
                  </a:lnTo>
                  <a:lnTo>
                    <a:pt x="11" y="56"/>
                  </a:lnTo>
                  <a:lnTo>
                    <a:pt x="13" y="54"/>
                  </a:lnTo>
                  <a:lnTo>
                    <a:pt x="9" y="51"/>
                  </a:lnTo>
                  <a:lnTo>
                    <a:pt x="9" y="47"/>
                  </a:lnTo>
                  <a:lnTo>
                    <a:pt x="11" y="45"/>
                  </a:lnTo>
                  <a:lnTo>
                    <a:pt x="13" y="47"/>
                  </a:lnTo>
                  <a:lnTo>
                    <a:pt x="15" y="45"/>
                  </a:lnTo>
                  <a:lnTo>
                    <a:pt x="13" y="43"/>
                  </a:lnTo>
                  <a:lnTo>
                    <a:pt x="9" y="43"/>
                  </a:lnTo>
                  <a:lnTo>
                    <a:pt x="5" y="40"/>
                  </a:lnTo>
                  <a:lnTo>
                    <a:pt x="5" y="36"/>
                  </a:lnTo>
                  <a:lnTo>
                    <a:pt x="9" y="32"/>
                  </a:lnTo>
                  <a:lnTo>
                    <a:pt x="9" y="26"/>
                  </a:lnTo>
                  <a:lnTo>
                    <a:pt x="7" y="26"/>
                  </a:lnTo>
                  <a:lnTo>
                    <a:pt x="5" y="28"/>
                  </a:lnTo>
                  <a:lnTo>
                    <a:pt x="4" y="26"/>
                  </a:lnTo>
                  <a:lnTo>
                    <a:pt x="4" y="25"/>
                  </a:lnTo>
                  <a:lnTo>
                    <a:pt x="7" y="23"/>
                  </a:lnTo>
                  <a:lnTo>
                    <a:pt x="9" y="23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4" y="19"/>
                  </a:lnTo>
                  <a:lnTo>
                    <a:pt x="4" y="15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4" y="8"/>
                  </a:lnTo>
                  <a:lnTo>
                    <a:pt x="7" y="6"/>
                  </a:lnTo>
                  <a:lnTo>
                    <a:pt x="9" y="6"/>
                  </a:lnTo>
                  <a:lnTo>
                    <a:pt x="11" y="4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87">
              <a:extLst>
                <a:ext uri="{FF2B5EF4-FFF2-40B4-BE49-F238E27FC236}">
                  <a16:creationId xmlns:a16="http://schemas.microsoft.com/office/drawing/2014/main" id="{3973C4C0-CBD0-4BEC-BBCD-8E9F41BD9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85936" y="9228860"/>
              <a:ext cx="405864" cy="500568"/>
            </a:xfrm>
            <a:custGeom>
              <a:avLst/>
              <a:gdLst>
                <a:gd name="T0" fmla="*/ 7 w 30"/>
                <a:gd name="T1" fmla="*/ 0 h 37"/>
                <a:gd name="T2" fmla="*/ 11 w 30"/>
                <a:gd name="T3" fmla="*/ 1 h 37"/>
                <a:gd name="T4" fmla="*/ 13 w 30"/>
                <a:gd name="T5" fmla="*/ 3 h 37"/>
                <a:gd name="T6" fmla="*/ 13 w 30"/>
                <a:gd name="T7" fmla="*/ 3 h 37"/>
                <a:gd name="T8" fmla="*/ 17 w 30"/>
                <a:gd name="T9" fmla="*/ 7 h 37"/>
                <a:gd name="T10" fmla="*/ 17 w 30"/>
                <a:gd name="T11" fmla="*/ 9 h 37"/>
                <a:gd name="T12" fmla="*/ 19 w 30"/>
                <a:gd name="T13" fmla="*/ 11 h 37"/>
                <a:gd name="T14" fmla="*/ 22 w 30"/>
                <a:gd name="T15" fmla="*/ 11 h 37"/>
                <a:gd name="T16" fmla="*/ 24 w 30"/>
                <a:gd name="T17" fmla="*/ 13 h 37"/>
                <a:gd name="T18" fmla="*/ 30 w 30"/>
                <a:gd name="T19" fmla="*/ 15 h 37"/>
                <a:gd name="T20" fmla="*/ 30 w 30"/>
                <a:gd name="T21" fmla="*/ 18 h 37"/>
                <a:gd name="T22" fmla="*/ 26 w 30"/>
                <a:gd name="T23" fmla="*/ 20 h 37"/>
                <a:gd name="T24" fmla="*/ 26 w 30"/>
                <a:gd name="T25" fmla="*/ 22 h 37"/>
                <a:gd name="T26" fmla="*/ 24 w 30"/>
                <a:gd name="T27" fmla="*/ 26 h 37"/>
                <a:gd name="T28" fmla="*/ 22 w 30"/>
                <a:gd name="T29" fmla="*/ 22 h 37"/>
                <a:gd name="T30" fmla="*/ 21 w 30"/>
                <a:gd name="T31" fmla="*/ 22 h 37"/>
                <a:gd name="T32" fmla="*/ 17 w 30"/>
                <a:gd name="T33" fmla="*/ 26 h 37"/>
                <a:gd name="T34" fmla="*/ 15 w 30"/>
                <a:gd name="T35" fmla="*/ 31 h 37"/>
                <a:gd name="T36" fmla="*/ 15 w 30"/>
                <a:gd name="T37" fmla="*/ 37 h 37"/>
                <a:gd name="T38" fmla="*/ 11 w 30"/>
                <a:gd name="T39" fmla="*/ 35 h 37"/>
                <a:gd name="T40" fmla="*/ 9 w 30"/>
                <a:gd name="T41" fmla="*/ 33 h 37"/>
                <a:gd name="T42" fmla="*/ 4 w 30"/>
                <a:gd name="T43" fmla="*/ 26 h 37"/>
                <a:gd name="T44" fmla="*/ 0 w 30"/>
                <a:gd name="T45" fmla="*/ 24 h 37"/>
                <a:gd name="T46" fmla="*/ 0 w 30"/>
                <a:gd name="T47" fmla="*/ 22 h 37"/>
                <a:gd name="T48" fmla="*/ 0 w 30"/>
                <a:gd name="T49" fmla="*/ 22 h 37"/>
                <a:gd name="T50" fmla="*/ 2 w 30"/>
                <a:gd name="T51" fmla="*/ 18 h 37"/>
                <a:gd name="T52" fmla="*/ 2 w 30"/>
                <a:gd name="T53" fmla="*/ 13 h 37"/>
                <a:gd name="T54" fmla="*/ 4 w 30"/>
                <a:gd name="T55" fmla="*/ 9 h 37"/>
                <a:gd name="T56" fmla="*/ 6 w 30"/>
                <a:gd name="T57" fmla="*/ 9 h 37"/>
                <a:gd name="T58" fmla="*/ 9 w 30"/>
                <a:gd name="T59" fmla="*/ 9 h 37"/>
                <a:gd name="T60" fmla="*/ 7 w 30"/>
                <a:gd name="T61" fmla="*/ 5 h 37"/>
                <a:gd name="T62" fmla="*/ 6 w 30"/>
                <a:gd name="T63" fmla="*/ 3 h 37"/>
                <a:gd name="T64" fmla="*/ 6 w 30"/>
                <a:gd name="T65" fmla="*/ 1 h 37"/>
                <a:gd name="T66" fmla="*/ 7 w 30"/>
                <a:gd name="T6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" h="37">
                  <a:moveTo>
                    <a:pt x="7" y="0"/>
                  </a:moveTo>
                  <a:lnTo>
                    <a:pt x="11" y="1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9" y="11"/>
                  </a:lnTo>
                  <a:lnTo>
                    <a:pt x="22" y="11"/>
                  </a:lnTo>
                  <a:lnTo>
                    <a:pt x="24" y="13"/>
                  </a:lnTo>
                  <a:lnTo>
                    <a:pt x="30" y="15"/>
                  </a:lnTo>
                  <a:lnTo>
                    <a:pt x="30" y="18"/>
                  </a:lnTo>
                  <a:lnTo>
                    <a:pt x="26" y="20"/>
                  </a:lnTo>
                  <a:lnTo>
                    <a:pt x="26" y="22"/>
                  </a:lnTo>
                  <a:lnTo>
                    <a:pt x="24" y="26"/>
                  </a:lnTo>
                  <a:lnTo>
                    <a:pt x="22" y="22"/>
                  </a:lnTo>
                  <a:lnTo>
                    <a:pt x="21" y="22"/>
                  </a:lnTo>
                  <a:lnTo>
                    <a:pt x="17" y="26"/>
                  </a:lnTo>
                  <a:lnTo>
                    <a:pt x="15" y="31"/>
                  </a:lnTo>
                  <a:lnTo>
                    <a:pt x="15" y="37"/>
                  </a:lnTo>
                  <a:lnTo>
                    <a:pt x="11" y="35"/>
                  </a:lnTo>
                  <a:lnTo>
                    <a:pt x="9" y="33"/>
                  </a:lnTo>
                  <a:lnTo>
                    <a:pt x="4" y="26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18"/>
                  </a:lnTo>
                  <a:lnTo>
                    <a:pt x="2" y="13"/>
                  </a:lnTo>
                  <a:lnTo>
                    <a:pt x="4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7" y="5"/>
                  </a:lnTo>
                  <a:lnTo>
                    <a:pt x="6" y="3"/>
                  </a:lnTo>
                  <a:lnTo>
                    <a:pt x="6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88">
              <a:extLst>
                <a:ext uri="{FF2B5EF4-FFF2-40B4-BE49-F238E27FC236}">
                  <a16:creationId xmlns:a16="http://schemas.microsoft.com/office/drawing/2014/main" id="{ACC4AA23-6468-4546-B3EA-1DA3CA3383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03633" y="8484772"/>
              <a:ext cx="1231126" cy="960548"/>
            </a:xfrm>
            <a:custGeom>
              <a:avLst/>
              <a:gdLst>
                <a:gd name="T0" fmla="*/ 54 w 91"/>
                <a:gd name="T1" fmla="*/ 71 h 71"/>
                <a:gd name="T2" fmla="*/ 54 w 91"/>
                <a:gd name="T3" fmla="*/ 70 h 71"/>
                <a:gd name="T4" fmla="*/ 48 w 91"/>
                <a:gd name="T5" fmla="*/ 66 h 71"/>
                <a:gd name="T6" fmla="*/ 48 w 91"/>
                <a:gd name="T7" fmla="*/ 66 h 71"/>
                <a:gd name="T8" fmla="*/ 56 w 91"/>
                <a:gd name="T9" fmla="*/ 62 h 71"/>
                <a:gd name="T10" fmla="*/ 48 w 91"/>
                <a:gd name="T11" fmla="*/ 62 h 71"/>
                <a:gd name="T12" fmla="*/ 26 w 91"/>
                <a:gd name="T13" fmla="*/ 51 h 71"/>
                <a:gd name="T14" fmla="*/ 20 w 91"/>
                <a:gd name="T15" fmla="*/ 42 h 71"/>
                <a:gd name="T16" fmla="*/ 24 w 91"/>
                <a:gd name="T17" fmla="*/ 40 h 71"/>
                <a:gd name="T18" fmla="*/ 26 w 91"/>
                <a:gd name="T19" fmla="*/ 43 h 71"/>
                <a:gd name="T20" fmla="*/ 24 w 91"/>
                <a:gd name="T21" fmla="*/ 38 h 71"/>
                <a:gd name="T22" fmla="*/ 11 w 91"/>
                <a:gd name="T23" fmla="*/ 30 h 71"/>
                <a:gd name="T24" fmla="*/ 16 w 91"/>
                <a:gd name="T25" fmla="*/ 38 h 71"/>
                <a:gd name="T26" fmla="*/ 11 w 91"/>
                <a:gd name="T27" fmla="*/ 30 h 71"/>
                <a:gd name="T28" fmla="*/ 16 w 91"/>
                <a:gd name="T29" fmla="*/ 32 h 71"/>
                <a:gd name="T30" fmla="*/ 13 w 91"/>
                <a:gd name="T31" fmla="*/ 25 h 71"/>
                <a:gd name="T32" fmla="*/ 15 w 91"/>
                <a:gd name="T33" fmla="*/ 25 h 71"/>
                <a:gd name="T34" fmla="*/ 58 w 91"/>
                <a:gd name="T35" fmla="*/ 8 h 71"/>
                <a:gd name="T36" fmla="*/ 73 w 91"/>
                <a:gd name="T37" fmla="*/ 12 h 71"/>
                <a:gd name="T38" fmla="*/ 84 w 91"/>
                <a:gd name="T39" fmla="*/ 12 h 71"/>
                <a:gd name="T40" fmla="*/ 87 w 91"/>
                <a:gd name="T41" fmla="*/ 23 h 71"/>
                <a:gd name="T42" fmla="*/ 89 w 91"/>
                <a:gd name="T43" fmla="*/ 25 h 71"/>
                <a:gd name="T44" fmla="*/ 86 w 91"/>
                <a:gd name="T45" fmla="*/ 28 h 71"/>
                <a:gd name="T46" fmla="*/ 76 w 91"/>
                <a:gd name="T47" fmla="*/ 27 h 71"/>
                <a:gd name="T48" fmla="*/ 67 w 91"/>
                <a:gd name="T49" fmla="*/ 25 h 71"/>
                <a:gd name="T50" fmla="*/ 58 w 91"/>
                <a:gd name="T51" fmla="*/ 25 h 71"/>
                <a:gd name="T52" fmla="*/ 52 w 91"/>
                <a:gd name="T53" fmla="*/ 23 h 71"/>
                <a:gd name="T54" fmla="*/ 46 w 91"/>
                <a:gd name="T55" fmla="*/ 23 h 71"/>
                <a:gd name="T56" fmla="*/ 41 w 91"/>
                <a:gd name="T57" fmla="*/ 27 h 71"/>
                <a:gd name="T58" fmla="*/ 35 w 91"/>
                <a:gd name="T59" fmla="*/ 23 h 71"/>
                <a:gd name="T60" fmla="*/ 33 w 91"/>
                <a:gd name="T61" fmla="*/ 30 h 71"/>
                <a:gd name="T62" fmla="*/ 39 w 91"/>
                <a:gd name="T63" fmla="*/ 38 h 71"/>
                <a:gd name="T64" fmla="*/ 41 w 91"/>
                <a:gd name="T65" fmla="*/ 43 h 71"/>
                <a:gd name="T66" fmla="*/ 65 w 91"/>
                <a:gd name="T67" fmla="*/ 71 h 71"/>
                <a:gd name="T68" fmla="*/ 59 w 91"/>
                <a:gd name="T69" fmla="*/ 68 h 71"/>
                <a:gd name="T70" fmla="*/ 58 w 91"/>
                <a:gd name="T71" fmla="*/ 62 h 71"/>
                <a:gd name="T72" fmla="*/ 43 w 91"/>
                <a:gd name="T73" fmla="*/ 60 h 71"/>
                <a:gd name="T74" fmla="*/ 35 w 91"/>
                <a:gd name="T75" fmla="*/ 53 h 71"/>
                <a:gd name="T76" fmla="*/ 26 w 91"/>
                <a:gd name="T77" fmla="*/ 47 h 71"/>
                <a:gd name="T78" fmla="*/ 33 w 91"/>
                <a:gd name="T79" fmla="*/ 45 h 71"/>
                <a:gd name="T80" fmla="*/ 24 w 91"/>
                <a:gd name="T81" fmla="*/ 36 h 71"/>
                <a:gd name="T82" fmla="*/ 16 w 91"/>
                <a:gd name="T83" fmla="*/ 25 h 71"/>
                <a:gd name="T84" fmla="*/ 9 w 91"/>
                <a:gd name="T85" fmla="*/ 25 h 71"/>
                <a:gd name="T86" fmla="*/ 3 w 91"/>
                <a:gd name="T87" fmla="*/ 32 h 71"/>
                <a:gd name="T88" fmla="*/ 0 w 91"/>
                <a:gd name="T89" fmla="*/ 21 h 71"/>
                <a:gd name="T90" fmla="*/ 9 w 91"/>
                <a:gd name="T91" fmla="*/ 17 h 71"/>
                <a:gd name="T92" fmla="*/ 22 w 91"/>
                <a:gd name="T93" fmla="*/ 19 h 71"/>
                <a:gd name="T94" fmla="*/ 30 w 91"/>
                <a:gd name="T95" fmla="*/ 6 h 71"/>
                <a:gd name="T96" fmla="*/ 46 w 91"/>
                <a:gd name="T9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1" h="71">
                  <a:moveTo>
                    <a:pt x="58" y="70"/>
                  </a:moveTo>
                  <a:lnTo>
                    <a:pt x="59" y="71"/>
                  </a:lnTo>
                  <a:lnTo>
                    <a:pt x="54" y="71"/>
                  </a:lnTo>
                  <a:lnTo>
                    <a:pt x="52" y="70"/>
                  </a:lnTo>
                  <a:lnTo>
                    <a:pt x="52" y="70"/>
                  </a:lnTo>
                  <a:lnTo>
                    <a:pt x="54" y="70"/>
                  </a:lnTo>
                  <a:lnTo>
                    <a:pt x="56" y="70"/>
                  </a:lnTo>
                  <a:lnTo>
                    <a:pt x="58" y="70"/>
                  </a:lnTo>
                  <a:close/>
                  <a:moveTo>
                    <a:pt x="48" y="66"/>
                  </a:moveTo>
                  <a:lnTo>
                    <a:pt x="56" y="66"/>
                  </a:lnTo>
                  <a:lnTo>
                    <a:pt x="52" y="68"/>
                  </a:lnTo>
                  <a:lnTo>
                    <a:pt x="48" y="66"/>
                  </a:lnTo>
                  <a:close/>
                  <a:moveTo>
                    <a:pt x="48" y="62"/>
                  </a:moveTo>
                  <a:lnTo>
                    <a:pt x="54" y="62"/>
                  </a:lnTo>
                  <a:lnTo>
                    <a:pt x="56" y="62"/>
                  </a:lnTo>
                  <a:lnTo>
                    <a:pt x="52" y="64"/>
                  </a:lnTo>
                  <a:lnTo>
                    <a:pt x="48" y="64"/>
                  </a:lnTo>
                  <a:lnTo>
                    <a:pt x="48" y="62"/>
                  </a:lnTo>
                  <a:close/>
                  <a:moveTo>
                    <a:pt x="22" y="45"/>
                  </a:moveTo>
                  <a:lnTo>
                    <a:pt x="24" y="49"/>
                  </a:lnTo>
                  <a:lnTo>
                    <a:pt x="26" y="51"/>
                  </a:lnTo>
                  <a:lnTo>
                    <a:pt x="22" y="45"/>
                  </a:lnTo>
                  <a:close/>
                  <a:moveTo>
                    <a:pt x="16" y="40"/>
                  </a:moveTo>
                  <a:lnTo>
                    <a:pt x="20" y="42"/>
                  </a:lnTo>
                  <a:lnTo>
                    <a:pt x="20" y="43"/>
                  </a:lnTo>
                  <a:lnTo>
                    <a:pt x="16" y="40"/>
                  </a:lnTo>
                  <a:close/>
                  <a:moveTo>
                    <a:pt x="24" y="40"/>
                  </a:moveTo>
                  <a:lnTo>
                    <a:pt x="26" y="40"/>
                  </a:lnTo>
                  <a:lnTo>
                    <a:pt x="28" y="43"/>
                  </a:lnTo>
                  <a:lnTo>
                    <a:pt x="26" y="43"/>
                  </a:lnTo>
                  <a:lnTo>
                    <a:pt x="24" y="40"/>
                  </a:lnTo>
                  <a:close/>
                  <a:moveTo>
                    <a:pt x="20" y="36"/>
                  </a:moveTo>
                  <a:lnTo>
                    <a:pt x="24" y="38"/>
                  </a:lnTo>
                  <a:lnTo>
                    <a:pt x="20" y="38"/>
                  </a:lnTo>
                  <a:lnTo>
                    <a:pt x="20" y="36"/>
                  </a:lnTo>
                  <a:close/>
                  <a:moveTo>
                    <a:pt x="11" y="30"/>
                  </a:moveTo>
                  <a:lnTo>
                    <a:pt x="15" y="34"/>
                  </a:lnTo>
                  <a:lnTo>
                    <a:pt x="16" y="38"/>
                  </a:lnTo>
                  <a:lnTo>
                    <a:pt x="16" y="38"/>
                  </a:lnTo>
                  <a:lnTo>
                    <a:pt x="13" y="36"/>
                  </a:lnTo>
                  <a:lnTo>
                    <a:pt x="13" y="34"/>
                  </a:lnTo>
                  <a:lnTo>
                    <a:pt x="11" y="30"/>
                  </a:lnTo>
                  <a:close/>
                  <a:moveTo>
                    <a:pt x="15" y="25"/>
                  </a:moveTo>
                  <a:lnTo>
                    <a:pt x="18" y="32"/>
                  </a:lnTo>
                  <a:lnTo>
                    <a:pt x="16" y="32"/>
                  </a:lnTo>
                  <a:lnTo>
                    <a:pt x="15" y="30"/>
                  </a:lnTo>
                  <a:lnTo>
                    <a:pt x="13" y="30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5" y="25"/>
                  </a:lnTo>
                  <a:close/>
                  <a:moveTo>
                    <a:pt x="46" y="0"/>
                  </a:moveTo>
                  <a:lnTo>
                    <a:pt x="50" y="0"/>
                  </a:lnTo>
                  <a:lnTo>
                    <a:pt x="58" y="8"/>
                  </a:lnTo>
                  <a:lnTo>
                    <a:pt x="61" y="8"/>
                  </a:lnTo>
                  <a:lnTo>
                    <a:pt x="63" y="10"/>
                  </a:lnTo>
                  <a:lnTo>
                    <a:pt x="73" y="12"/>
                  </a:lnTo>
                  <a:lnTo>
                    <a:pt x="78" y="13"/>
                  </a:lnTo>
                  <a:lnTo>
                    <a:pt x="80" y="12"/>
                  </a:lnTo>
                  <a:lnTo>
                    <a:pt x="84" y="12"/>
                  </a:lnTo>
                  <a:lnTo>
                    <a:pt x="86" y="17"/>
                  </a:lnTo>
                  <a:lnTo>
                    <a:pt x="86" y="21"/>
                  </a:lnTo>
                  <a:lnTo>
                    <a:pt x="87" y="23"/>
                  </a:lnTo>
                  <a:lnTo>
                    <a:pt x="91" y="23"/>
                  </a:lnTo>
                  <a:lnTo>
                    <a:pt x="91" y="25"/>
                  </a:lnTo>
                  <a:lnTo>
                    <a:pt x="89" y="25"/>
                  </a:lnTo>
                  <a:lnTo>
                    <a:pt x="86" y="27"/>
                  </a:lnTo>
                  <a:lnTo>
                    <a:pt x="86" y="28"/>
                  </a:lnTo>
                  <a:lnTo>
                    <a:pt x="86" y="28"/>
                  </a:lnTo>
                  <a:lnTo>
                    <a:pt x="82" y="28"/>
                  </a:lnTo>
                  <a:lnTo>
                    <a:pt x="78" y="25"/>
                  </a:lnTo>
                  <a:lnTo>
                    <a:pt x="76" y="27"/>
                  </a:lnTo>
                  <a:lnTo>
                    <a:pt x="73" y="25"/>
                  </a:lnTo>
                  <a:lnTo>
                    <a:pt x="69" y="25"/>
                  </a:lnTo>
                  <a:lnTo>
                    <a:pt x="67" y="25"/>
                  </a:lnTo>
                  <a:lnTo>
                    <a:pt x="65" y="25"/>
                  </a:lnTo>
                  <a:lnTo>
                    <a:pt x="61" y="23"/>
                  </a:lnTo>
                  <a:lnTo>
                    <a:pt x="58" y="25"/>
                  </a:lnTo>
                  <a:lnTo>
                    <a:pt x="58" y="23"/>
                  </a:lnTo>
                  <a:lnTo>
                    <a:pt x="54" y="21"/>
                  </a:lnTo>
                  <a:lnTo>
                    <a:pt x="52" y="23"/>
                  </a:lnTo>
                  <a:lnTo>
                    <a:pt x="50" y="21"/>
                  </a:lnTo>
                  <a:lnTo>
                    <a:pt x="48" y="23"/>
                  </a:lnTo>
                  <a:lnTo>
                    <a:pt x="46" y="23"/>
                  </a:lnTo>
                  <a:lnTo>
                    <a:pt x="43" y="23"/>
                  </a:lnTo>
                  <a:lnTo>
                    <a:pt x="43" y="27"/>
                  </a:lnTo>
                  <a:lnTo>
                    <a:pt x="41" y="27"/>
                  </a:lnTo>
                  <a:lnTo>
                    <a:pt x="39" y="25"/>
                  </a:lnTo>
                  <a:lnTo>
                    <a:pt x="35" y="21"/>
                  </a:lnTo>
                  <a:lnTo>
                    <a:pt x="35" y="23"/>
                  </a:lnTo>
                  <a:lnTo>
                    <a:pt x="35" y="27"/>
                  </a:lnTo>
                  <a:lnTo>
                    <a:pt x="33" y="28"/>
                  </a:lnTo>
                  <a:lnTo>
                    <a:pt x="33" y="30"/>
                  </a:lnTo>
                  <a:lnTo>
                    <a:pt x="35" y="30"/>
                  </a:lnTo>
                  <a:lnTo>
                    <a:pt x="39" y="34"/>
                  </a:lnTo>
                  <a:lnTo>
                    <a:pt x="39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54" y="55"/>
                  </a:lnTo>
                  <a:lnTo>
                    <a:pt x="67" y="70"/>
                  </a:lnTo>
                  <a:lnTo>
                    <a:pt x="65" y="71"/>
                  </a:lnTo>
                  <a:lnTo>
                    <a:pt x="65" y="71"/>
                  </a:lnTo>
                  <a:lnTo>
                    <a:pt x="61" y="71"/>
                  </a:lnTo>
                  <a:lnTo>
                    <a:pt x="59" y="68"/>
                  </a:lnTo>
                  <a:lnTo>
                    <a:pt x="63" y="70"/>
                  </a:lnTo>
                  <a:lnTo>
                    <a:pt x="65" y="70"/>
                  </a:lnTo>
                  <a:lnTo>
                    <a:pt x="58" y="62"/>
                  </a:lnTo>
                  <a:lnTo>
                    <a:pt x="54" y="60"/>
                  </a:lnTo>
                  <a:lnTo>
                    <a:pt x="46" y="58"/>
                  </a:lnTo>
                  <a:lnTo>
                    <a:pt x="43" y="60"/>
                  </a:lnTo>
                  <a:lnTo>
                    <a:pt x="41" y="58"/>
                  </a:lnTo>
                  <a:lnTo>
                    <a:pt x="39" y="55"/>
                  </a:lnTo>
                  <a:lnTo>
                    <a:pt x="35" y="53"/>
                  </a:lnTo>
                  <a:lnTo>
                    <a:pt x="31" y="49"/>
                  </a:lnTo>
                  <a:lnTo>
                    <a:pt x="28" y="49"/>
                  </a:lnTo>
                  <a:lnTo>
                    <a:pt x="26" y="47"/>
                  </a:lnTo>
                  <a:lnTo>
                    <a:pt x="28" y="43"/>
                  </a:lnTo>
                  <a:lnTo>
                    <a:pt x="31" y="43"/>
                  </a:lnTo>
                  <a:lnTo>
                    <a:pt x="33" y="45"/>
                  </a:lnTo>
                  <a:lnTo>
                    <a:pt x="30" y="42"/>
                  </a:lnTo>
                  <a:lnTo>
                    <a:pt x="30" y="42"/>
                  </a:lnTo>
                  <a:lnTo>
                    <a:pt x="24" y="36"/>
                  </a:lnTo>
                  <a:lnTo>
                    <a:pt x="22" y="32"/>
                  </a:lnTo>
                  <a:lnTo>
                    <a:pt x="20" y="27"/>
                  </a:lnTo>
                  <a:lnTo>
                    <a:pt x="16" y="25"/>
                  </a:lnTo>
                  <a:lnTo>
                    <a:pt x="16" y="21"/>
                  </a:lnTo>
                  <a:lnTo>
                    <a:pt x="13" y="21"/>
                  </a:lnTo>
                  <a:lnTo>
                    <a:pt x="9" y="25"/>
                  </a:lnTo>
                  <a:lnTo>
                    <a:pt x="9" y="27"/>
                  </a:lnTo>
                  <a:lnTo>
                    <a:pt x="5" y="34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5" y="21"/>
                  </a:lnTo>
                  <a:lnTo>
                    <a:pt x="9" y="17"/>
                  </a:lnTo>
                  <a:lnTo>
                    <a:pt x="13" y="17"/>
                  </a:lnTo>
                  <a:lnTo>
                    <a:pt x="18" y="19"/>
                  </a:lnTo>
                  <a:lnTo>
                    <a:pt x="22" y="19"/>
                  </a:lnTo>
                  <a:lnTo>
                    <a:pt x="24" y="13"/>
                  </a:lnTo>
                  <a:lnTo>
                    <a:pt x="30" y="10"/>
                  </a:lnTo>
                  <a:lnTo>
                    <a:pt x="30" y="6"/>
                  </a:lnTo>
                  <a:lnTo>
                    <a:pt x="39" y="0"/>
                  </a:lnTo>
                  <a:lnTo>
                    <a:pt x="46" y="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89">
              <a:extLst>
                <a:ext uri="{FF2B5EF4-FFF2-40B4-BE49-F238E27FC236}">
                  <a16:creationId xmlns:a16="http://schemas.microsoft.com/office/drawing/2014/main" id="{82AB3AC1-41B3-499D-AB0D-C5419BCEA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0086" y="8768878"/>
              <a:ext cx="865844" cy="757616"/>
            </a:xfrm>
            <a:custGeom>
              <a:avLst/>
              <a:gdLst>
                <a:gd name="T0" fmla="*/ 6 w 64"/>
                <a:gd name="T1" fmla="*/ 4 h 56"/>
                <a:gd name="T2" fmla="*/ 10 w 64"/>
                <a:gd name="T3" fmla="*/ 6 h 56"/>
                <a:gd name="T4" fmla="*/ 13 w 64"/>
                <a:gd name="T5" fmla="*/ 2 h 56"/>
                <a:gd name="T6" fmla="*/ 17 w 64"/>
                <a:gd name="T7" fmla="*/ 0 h 56"/>
                <a:gd name="T8" fmla="*/ 21 w 64"/>
                <a:gd name="T9" fmla="*/ 0 h 56"/>
                <a:gd name="T10" fmla="*/ 25 w 64"/>
                <a:gd name="T11" fmla="*/ 4 h 56"/>
                <a:gd name="T12" fmla="*/ 32 w 64"/>
                <a:gd name="T13" fmla="*/ 4 h 56"/>
                <a:gd name="T14" fmla="*/ 36 w 64"/>
                <a:gd name="T15" fmla="*/ 4 h 56"/>
                <a:gd name="T16" fmla="*/ 43 w 64"/>
                <a:gd name="T17" fmla="*/ 6 h 56"/>
                <a:gd name="T18" fmla="*/ 49 w 64"/>
                <a:gd name="T19" fmla="*/ 7 h 56"/>
                <a:gd name="T20" fmla="*/ 54 w 64"/>
                <a:gd name="T21" fmla="*/ 9 h 56"/>
                <a:gd name="T22" fmla="*/ 58 w 64"/>
                <a:gd name="T23" fmla="*/ 7 h 56"/>
                <a:gd name="T24" fmla="*/ 54 w 64"/>
                <a:gd name="T25" fmla="*/ 17 h 56"/>
                <a:gd name="T26" fmla="*/ 58 w 64"/>
                <a:gd name="T27" fmla="*/ 24 h 56"/>
                <a:gd name="T28" fmla="*/ 64 w 64"/>
                <a:gd name="T29" fmla="*/ 26 h 56"/>
                <a:gd name="T30" fmla="*/ 60 w 64"/>
                <a:gd name="T31" fmla="*/ 26 h 56"/>
                <a:gd name="T32" fmla="*/ 58 w 64"/>
                <a:gd name="T33" fmla="*/ 32 h 56"/>
                <a:gd name="T34" fmla="*/ 60 w 64"/>
                <a:gd name="T35" fmla="*/ 37 h 56"/>
                <a:gd name="T36" fmla="*/ 54 w 64"/>
                <a:gd name="T37" fmla="*/ 34 h 56"/>
                <a:gd name="T38" fmla="*/ 53 w 64"/>
                <a:gd name="T39" fmla="*/ 37 h 56"/>
                <a:gd name="T40" fmla="*/ 56 w 64"/>
                <a:gd name="T41" fmla="*/ 43 h 56"/>
                <a:gd name="T42" fmla="*/ 51 w 64"/>
                <a:gd name="T43" fmla="*/ 43 h 56"/>
                <a:gd name="T44" fmla="*/ 49 w 64"/>
                <a:gd name="T45" fmla="*/ 52 h 56"/>
                <a:gd name="T46" fmla="*/ 47 w 64"/>
                <a:gd name="T47" fmla="*/ 56 h 56"/>
                <a:gd name="T48" fmla="*/ 41 w 64"/>
                <a:gd name="T49" fmla="*/ 52 h 56"/>
                <a:gd name="T50" fmla="*/ 32 w 64"/>
                <a:gd name="T51" fmla="*/ 50 h 56"/>
                <a:gd name="T52" fmla="*/ 34 w 64"/>
                <a:gd name="T53" fmla="*/ 49 h 56"/>
                <a:gd name="T54" fmla="*/ 8 w 64"/>
                <a:gd name="T55" fmla="*/ 22 h 56"/>
                <a:gd name="T56" fmla="*/ 8 w 64"/>
                <a:gd name="T57" fmla="*/ 19 h 56"/>
                <a:gd name="T58" fmla="*/ 6 w 64"/>
                <a:gd name="T59" fmla="*/ 13 h 56"/>
                <a:gd name="T60" fmla="*/ 0 w 64"/>
                <a:gd name="T61" fmla="*/ 9 h 56"/>
                <a:gd name="T62" fmla="*/ 2 w 64"/>
                <a:gd name="T63" fmla="*/ 6 h 56"/>
                <a:gd name="T64" fmla="*/ 2 w 64"/>
                <a:gd name="T6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56">
                  <a:moveTo>
                    <a:pt x="2" y="0"/>
                  </a:moveTo>
                  <a:lnTo>
                    <a:pt x="6" y="4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0" y="2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1" y="0"/>
                  </a:lnTo>
                  <a:lnTo>
                    <a:pt x="25" y="2"/>
                  </a:lnTo>
                  <a:lnTo>
                    <a:pt x="25" y="4"/>
                  </a:lnTo>
                  <a:lnTo>
                    <a:pt x="28" y="2"/>
                  </a:lnTo>
                  <a:lnTo>
                    <a:pt x="32" y="4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49" y="7"/>
                  </a:lnTo>
                  <a:lnTo>
                    <a:pt x="53" y="7"/>
                  </a:lnTo>
                  <a:lnTo>
                    <a:pt x="54" y="9"/>
                  </a:lnTo>
                  <a:lnTo>
                    <a:pt x="56" y="7"/>
                  </a:lnTo>
                  <a:lnTo>
                    <a:pt x="58" y="7"/>
                  </a:lnTo>
                  <a:lnTo>
                    <a:pt x="58" y="13"/>
                  </a:lnTo>
                  <a:lnTo>
                    <a:pt x="54" y="17"/>
                  </a:lnTo>
                  <a:lnTo>
                    <a:pt x="54" y="21"/>
                  </a:lnTo>
                  <a:lnTo>
                    <a:pt x="58" y="24"/>
                  </a:lnTo>
                  <a:lnTo>
                    <a:pt x="62" y="24"/>
                  </a:lnTo>
                  <a:lnTo>
                    <a:pt x="64" y="26"/>
                  </a:lnTo>
                  <a:lnTo>
                    <a:pt x="62" y="28"/>
                  </a:lnTo>
                  <a:lnTo>
                    <a:pt x="60" y="26"/>
                  </a:lnTo>
                  <a:lnTo>
                    <a:pt x="58" y="28"/>
                  </a:lnTo>
                  <a:lnTo>
                    <a:pt x="58" y="32"/>
                  </a:lnTo>
                  <a:lnTo>
                    <a:pt x="62" y="35"/>
                  </a:lnTo>
                  <a:lnTo>
                    <a:pt x="60" y="37"/>
                  </a:lnTo>
                  <a:lnTo>
                    <a:pt x="58" y="35"/>
                  </a:lnTo>
                  <a:lnTo>
                    <a:pt x="54" y="34"/>
                  </a:lnTo>
                  <a:lnTo>
                    <a:pt x="53" y="35"/>
                  </a:lnTo>
                  <a:lnTo>
                    <a:pt x="53" y="37"/>
                  </a:lnTo>
                  <a:lnTo>
                    <a:pt x="54" y="39"/>
                  </a:lnTo>
                  <a:lnTo>
                    <a:pt x="56" y="43"/>
                  </a:lnTo>
                  <a:lnTo>
                    <a:pt x="53" y="43"/>
                  </a:lnTo>
                  <a:lnTo>
                    <a:pt x="51" y="43"/>
                  </a:lnTo>
                  <a:lnTo>
                    <a:pt x="49" y="47"/>
                  </a:lnTo>
                  <a:lnTo>
                    <a:pt x="49" y="52"/>
                  </a:lnTo>
                  <a:lnTo>
                    <a:pt x="47" y="56"/>
                  </a:lnTo>
                  <a:lnTo>
                    <a:pt x="47" y="56"/>
                  </a:lnTo>
                  <a:lnTo>
                    <a:pt x="43" y="50"/>
                  </a:lnTo>
                  <a:lnTo>
                    <a:pt x="41" y="52"/>
                  </a:lnTo>
                  <a:lnTo>
                    <a:pt x="34" y="50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34" y="49"/>
                  </a:lnTo>
                  <a:lnTo>
                    <a:pt x="21" y="34"/>
                  </a:lnTo>
                  <a:lnTo>
                    <a:pt x="8" y="22"/>
                  </a:lnTo>
                  <a:lnTo>
                    <a:pt x="8" y="21"/>
                  </a:lnTo>
                  <a:lnTo>
                    <a:pt x="8" y="19"/>
                  </a:lnTo>
                  <a:lnTo>
                    <a:pt x="6" y="17"/>
                  </a:lnTo>
                  <a:lnTo>
                    <a:pt x="6" y="13"/>
                  </a:lnTo>
                  <a:lnTo>
                    <a:pt x="2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6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90">
              <a:extLst>
                <a:ext uri="{FF2B5EF4-FFF2-40B4-BE49-F238E27FC236}">
                  <a16:creationId xmlns:a16="http://schemas.microsoft.com/office/drawing/2014/main" id="{54E52881-ACBE-407B-8A82-DC0A9A62C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76575" y="8335959"/>
              <a:ext cx="649382" cy="432922"/>
            </a:xfrm>
            <a:custGeom>
              <a:avLst/>
              <a:gdLst>
                <a:gd name="T0" fmla="*/ 45 w 48"/>
                <a:gd name="T1" fmla="*/ 0 h 32"/>
                <a:gd name="T2" fmla="*/ 48 w 48"/>
                <a:gd name="T3" fmla="*/ 6 h 32"/>
                <a:gd name="T4" fmla="*/ 48 w 48"/>
                <a:gd name="T5" fmla="*/ 11 h 32"/>
                <a:gd name="T6" fmla="*/ 41 w 48"/>
                <a:gd name="T7" fmla="*/ 11 h 32"/>
                <a:gd name="T8" fmla="*/ 32 w 48"/>
                <a:gd name="T9" fmla="*/ 17 h 32"/>
                <a:gd name="T10" fmla="*/ 32 w 48"/>
                <a:gd name="T11" fmla="*/ 21 h 32"/>
                <a:gd name="T12" fmla="*/ 26 w 48"/>
                <a:gd name="T13" fmla="*/ 24 h 32"/>
                <a:gd name="T14" fmla="*/ 24 w 48"/>
                <a:gd name="T15" fmla="*/ 30 h 32"/>
                <a:gd name="T16" fmla="*/ 20 w 48"/>
                <a:gd name="T17" fmla="*/ 30 h 32"/>
                <a:gd name="T18" fmla="*/ 15 w 48"/>
                <a:gd name="T19" fmla="*/ 28 h 32"/>
                <a:gd name="T20" fmla="*/ 11 w 48"/>
                <a:gd name="T21" fmla="*/ 28 h 32"/>
                <a:gd name="T22" fmla="*/ 7 w 48"/>
                <a:gd name="T23" fmla="*/ 32 h 32"/>
                <a:gd name="T24" fmla="*/ 2 w 48"/>
                <a:gd name="T25" fmla="*/ 32 h 32"/>
                <a:gd name="T26" fmla="*/ 2 w 48"/>
                <a:gd name="T27" fmla="*/ 28 h 32"/>
                <a:gd name="T28" fmla="*/ 3 w 48"/>
                <a:gd name="T29" fmla="*/ 28 h 32"/>
                <a:gd name="T30" fmla="*/ 3 w 48"/>
                <a:gd name="T31" fmla="*/ 26 h 32"/>
                <a:gd name="T32" fmla="*/ 0 w 48"/>
                <a:gd name="T33" fmla="*/ 24 h 32"/>
                <a:gd name="T34" fmla="*/ 0 w 48"/>
                <a:gd name="T35" fmla="*/ 24 h 32"/>
                <a:gd name="T36" fmla="*/ 0 w 48"/>
                <a:gd name="T37" fmla="*/ 19 h 32"/>
                <a:gd name="T38" fmla="*/ 2 w 48"/>
                <a:gd name="T39" fmla="*/ 15 h 32"/>
                <a:gd name="T40" fmla="*/ 0 w 48"/>
                <a:gd name="T41" fmla="*/ 11 h 32"/>
                <a:gd name="T42" fmla="*/ 3 w 48"/>
                <a:gd name="T43" fmla="*/ 6 h 32"/>
                <a:gd name="T44" fmla="*/ 7 w 48"/>
                <a:gd name="T45" fmla="*/ 8 h 32"/>
                <a:gd name="T46" fmla="*/ 15 w 48"/>
                <a:gd name="T47" fmla="*/ 8 h 32"/>
                <a:gd name="T48" fmla="*/ 17 w 48"/>
                <a:gd name="T49" fmla="*/ 9 h 32"/>
                <a:gd name="T50" fmla="*/ 20 w 48"/>
                <a:gd name="T51" fmla="*/ 8 h 32"/>
                <a:gd name="T52" fmla="*/ 24 w 48"/>
                <a:gd name="T53" fmla="*/ 8 h 32"/>
                <a:gd name="T54" fmla="*/ 28 w 48"/>
                <a:gd name="T55" fmla="*/ 6 h 32"/>
                <a:gd name="T56" fmla="*/ 32 w 48"/>
                <a:gd name="T57" fmla="*/ 6 h 32"/>
                <a:gd name="T58" fmla="*/ 33 w 48"/>
                <a:gd name="T59" fmla="*/ 6 h 32"/>
                <a:gd name="T60" fmla="*/ 39 w 48"/>
                <a:gd name="T61" fmla="*/ 2 h 32"/>
                <a:gd name="T62" fmla="*/ 45 w 48"/>
                <a:gd name="T6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32">
                  <a:moveTo>
                    <a:pt x="45" y="0"/>
                  </a:moveTo>
                  <a:lnTo>
                    <a:pt x="48" y="6"/>
                  </a:lnTo>
                  <a:lnTo>
                    <a:pt x="48" y="11"/>
                  </a:lnTo>
                  <a:lnTo>
                    <a:pt x="41" y="11"/>
                  </a:lnTo>
                  <a:lnTo>
                    <a:pt x="32" y="17"/>
                  </a:lnTo>
                  <a:lnTo>
                    <a:pt x="32" y="21"/>
                  </a:lnTo>
                  <a:lnTo>
                    <a:pt x="26" y="24"/>
                  </a:lnTo>
                  <a:lnTo>
                    <a:pt x="24" y="30"/>
                  </a:lnTo>
                  <a:lnTo>
                    <a:pt x="20" y="30"/>
                  </a:lnTo>
                  <a:lnTo>
                    <a:pt x="15" y="28"/>
                  </a:lnTo>
                  <a:lnTo>
                    <a:pt x="11" y="28"/>
                  </a:lnTo>
                  <a:lnTo>
                    <a:pt x="7" y="32"/>
                  </a:lnTo>
                  <a:lnTo>
                    <a:pt x="2" y="32"/>
                  </a:lnTo>
                  <a:lnTo>
                    <a:pt x="2" y="28"/>
                  </a:lnTo>
                  <a:lnTo>
                    <a:pt x="3" y="28"/>
                  </a:lnTo>
                  <a:lnTo>
                    <a:pt x="3" y="26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2" y="15"/>
                  </a:lnTo>
                  <a:lnTo>
                    <a:pt x="0" y="11"/>
                  </a:lnTo>
                  <a:lnTo>
                    <a:pt x="3" y="6"/>
                  </a:lnTo>
                  <a:lnTo>
                    <a:pt x="7" y="8"/>
                  </a:lnTo>
                  <a:lnTo>
                    <a:pt x="15" y="8"/>
                  </a:lnTo>
                  <a:lnTo>
                    <a:pt x="17" y="9"/>
                  </a:lnTo>
                  <a:lnTo>
                    <a:pt x="20" y="8"/>
                  </a:lnTo>
                  <a:lnTo>
                    <a:pt x="24" y="8"/>
                  </a:lnTo>
                  <a:lnTo>
                    <a:pt x="28" y="6"/>
                  </a:lnTo>
                  <a:lnTo>
                    <a:pt x="32" y="6"/>
                  </a:lnTo>
                  <a:lnTo>
                    <a:pt x="33" y="6"/>
                  </a:lnTo>
                  <a:lnTo>
                    <a:pt x="39" y="2"/>
                  </a:lnTo>
                  <a:lnTo>
                    <a:pt x="4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91">
              <a:extLst>
                <a:ext uri="{FF2B5EF4-FFF2-40B4-BE49-F238E27FC236}">
                  <a16:creationId xmlns:a16="http://schemas.microsoft.com/office/drawing/2014/main" id="{61E09D80-F521-47FF-9571-35922C90D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83674" y="7700100"/>
              <a:ext cx="1623456" cy="757616"/>
            </a:xfrm>
            <a:custGeom>
              <a:avLst/>
              <a:gdLst>
                <a:gd name="T0" fmla="*/ 88 w 120"/>
                <a:gd name="T1" fmla="*/ 0 h 56"/>
                <a:gd name="T2" fmla="*/ 99 w 120"/>
                <a:gd name="T3" fmla="*/ 4 h 56"/>
                <a:gd name="T4" fmla="*/ 109 w 120"/>
                <a:gd name="T5" fmla="*/ 4 h 56"/>
                <a:gd name="T6" fmla="*/ 118 w 120"/>
                <a:gd name="T7" fmla="*/ 8 h 56"/>
                <a:gd name="T8" fmla="*/ 118 w 120"/>
                <a:gd name="T9" fmla="*/ 23 h 56"/>
                <a:gd name="T10" fmla="*/ 118 w 120"/>
                <a:gd name="T11" fmla="*/ 28 h 56"/>
                <a:gd name="T12" fmla="*/ 111 w 120"/>
                <a:gd name="T13" fmla="*/ 30 h 56"/>
                <a:gd name="T14" fmla="*/ 112 w 120"/>
                <a:gd name="T15" fmla="*/ 38 h 56"/>
                <a:gd name="T16" fmla="*/ 114 w 120"/>
                <a:gd name="T17" fmla="*/ 43 h 56"/>
                <a:gd name="T18" fmla="*/ 105 w 120"/>
                <a:gd name="T19" fmla="*/ 49 h 56"/>
                <a:gd name="T20" fmla="*/ 98 w 120"/>
                <a:gd name="T21" fmla="*/ 53 h 56"/>
                <a:gd name="T22" fmla="*/ 90 w 120"/>
                <a:gd name="T23" fmla="*/ 55 h 56"/>
                <a:gd name="T24" fmla="*/ 83 w 120"/>
                <a:gd name="T25" fmla="*/ 56 h 56"/>
                <a:gd name="T26" fmla="*/ 73 w 120"/>
                <a:gd name="T27" fmla="*/ 55 h 56"/>
                <a:gd name="T28" fmla="*/ 69 w 120"/>
                <a:gd name="T29" fmla="*/ 53 h 56"/>
                <a:gd name="T30" fmla="*/ 62 w 120"/>
                <a:gd name="T31" fmla="*/ 53 h 56"/>
                <a:gd name="T32" fmla="*/ 43 w 120"/>
                <a:gd name="T33" fmla="*/ 45 h 56"/>
                <a:gd name="T34" fmla="*/ 38 w 120"/>
                <a:gd name="T35" fmla="*/ 42 h 56"/>
                <a:gd name="T36" fmla="*/ 26 w 120"/>
                <a:gd name="T37" fmla="*/ 47 h 56"/>
                <a:gd name="T38" fmla="*/ 21 w 120"/>
                <a:gd name="T39" fmla="*/ 43 h 56"/>
                <a:gd name="T40" fmla="*/ 15 w 120"/>
                <a:gd name="T41" fmla="*/ 42 h 56"/>
                <a:gd name="T42" fmla="*/ 10 w 120"/>
                <a:gd name="T43" fmla="*/ 40 h 56"/>
                <a:gd name="T44" fmla="*/ 4 w 120"/>
                <a:gd name="T45" fmla="*/ 42 h 56"/>
                <a:gd name="T46" fmla="*/ 2 w 120"/>
                <a:gd name="T47" fmla="*/ 36 h 56"/>
                <a:gd name="T48" fmla="*/ 0 w 120"/>
                <a:gd name="T49" fmla="*/ 32 h 56"/>
                <a:gd name="T50" fmla="*/ 4 w 120"/>
                <a:gd name="T51" fmla="*/ 32 h 56"/>
                <a:gd name="T52" fmla="*/ 10 w 120"/>
                <a:gd name="T53" fmla="*/ 32 h 56"/>
                <a:gd name="T54" fmla="*/ 15 w 120"/>
                <a:gd name="T55" fmla="*/ 32 h 56"/>
                <a:gd name="T56" fmla="*/ 19 w 120"/>
                <a:gd name="T57" fmla="*/ 30 h 56"/>
                <a:gd name="T58" fmla="*/ 26 w 120"/>
                <a:gd name="T59" fmla="*/ 32 h 56"/>
                <a:gd name="T60" fmla="*/ 32 w 120"/>
                <a:gd name="T61" fmla="*/ 32 h 56"/>
                <a:gd name="T62" fmla="*/ 40 w 120"/>
                <a:gd name="T63" fmla="*/ 28 h 56"/>
                <a:gd name="T64" fmla="*/ 47 w 120"/>
                <a:gd name="T65" fmla="*/ 28 h 56"/>
                <a:gd name="T66" fmla="*/ 55 w 120"/>
                <a:gd name="T67" fmla="*/ 30 h 56"/>
                <a:gd name="T68" fmla="*/ 55 w 120"/>
                <a:gd name="T69" fmla="*/ 25 h 56"/>
                <a:gd name="T70" fmla="*/ 51 w 120"/>
                <a:gd name="T71" fmla="*/ 21 h 56"/>
                <a:gd name="T72" fmla="*/ 60 w 120"/>
                <a:gd name="T73" fmla="*/ 13 h 56"/>
                <a:gd name="T74" fmla="*/ 64 w 120"/>
                <a:gd name="T75" fmla="*/ 10 h 56"/>
                <a:gd name="T76" fmla="*/ 64 w 120"/>
                <a:gd name="T77" fmla="*/ 4 h 56"/>
                <a:gd name="T78" fmla="*/ 75 w 120"/>
                <a:gd name="T79" fmla="*/ 10 h 56"/>
                <a:gd name="T80" fmla="*/ 83 w 120"/>
                <a:gd name="T81" fmla="*/ 6 h 56"/>
                <a:gd name="T82" fmla="*/ 84 w 120"/>
                <a:gd name="T83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0" h="56">
                  <a:moveTo>
                    <a:pt x="84" y="0"/>
                  </a:moveTo>
                  <a:lnTo>
                    <a:pt x="88" y="0"/>
                  </a:lnTo>
                  <a:lnTo>
                    <a:pt x="94" y="0"/>
                  </a:lnTo>
                  <a:lnTo>
                    <a:pt x="99" y="4"/>
                  </a:lnTo>
                  <a:lnTo>
                    <a:pt x="103" y="4"/>
                  </a:lnTo>
                  <a:lnTo>
                    <a:pt x="109" y="4"/>
                  </a:lnTo>
                  <a:lnTo>
                    <a:pt x="111" y="6"/>
                  </a:lnTo>
                  <a:lnTo>
                    <a:pt x="118" y="8"/>
                  </a:lnTo>
                  <a:lnTo>
                    <a:pt x="118" y="12"/>
                  </a:lnTo>
                  <a:lnTo>
                    <a:pt x="118" y="23"/>
                  </a:lnTo>
                  <a:lnTo>
                    <a:pt x="120" y="25"/>
                  </a:lnTo>
                  <a:lnTo>
                    <a:pt x="118" y="28"/>
                  </a:lnTo>
                  <a:lnTo>
                    <a:pt x="111" y="28"/>
                  </a:lnTo>
                  <a:lnTo>
                    <a:pt x="111" y="30"/>
                  </a:lnTo>
                  <a:lnTo>
                    <a:pt x="114" y="34"/>
                  </a:lnTo>
                  <a:lnTo>
                    <a:pt x="112" y="38"/>
                  </a:lnTo>
                  <a:lnTo>
                    <a:pt x="112" y="42"/>
                  </a:lnTo>
                  <a:lnTo>
                    <a:pt x="114" y="43"/>
                  </a:lnTo>
                  <a:lnTo>
                    <a:pt x="111" y="47"/>
                  </a:lnTo>
                  <a:lnTo>
                    <a:pt x="105" y="49"/>
                  </a:lnTo>
                  <a:lnTo>
                    <a:pt x="99" y="53"/>
                  </a:lnTo>
                  <a:lnTo>
                    <a:pt x="98" y="53"/>
                  </a:lnTo>
                  <a:lnTo>
                    <a:pt x="94" y="53"/>
                  </a:lnTo>
                  <a:lnTo>
                    <a:pt x="90" y="55"/>
                  </a:lnTo>
                  <a:lnTo>
                    <a:pt x="86" y="55"/>
                  </a:lnTo>
                  <a:lnTo>
                    <a:pt x="83" y="56"/>
                  </a:lnTo>
                  <a:lnTo>
                    <a:pt x="81" y="55"/>
                  </a:lnTo>
                  <a:lnTo>
                    <a:pt x="73" y="55"/>
                  </a:lnTo>
                  <a:lnTo>
                    <a:pt x="69" y="53"/>
                  </a:lnTo>
                  <a:lnTo>
                    <a:pt x="69" y="53"/>
                  </a:lnTo>
                  <a:lnTo>
                    <a:pt x="68" y="51"/>
                  </a:lnTo>
                  <a:lnTo>
                    <a:pt x="62" y="53"/>
                  </a:lnTo>
                  <a:lnTo>
                    <a:pt x="53" y="49"/>
                  </a:lnTo>
                  <a:lnTo>
                    <a:pt x="43" y="45"/>
                  </a:lnTo>
                  <a:lnTo>
                    <a:pt x="43" y="42"/>
                  </a:lnTo>
                  <a:lnTo>
                    <a:pt x="38" y="42"/>
                  </a:lnTo>
                  <a:lnTo>
                    <a:pt x="34" y="42"/>
                  </a:lnTo>
                  <a:lnTo>
                    <a:pt x="26" y="47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19" y="42"/>
                  </a:lnTo>
                  <a:lnTo>
                    <a:pt x="15" y="42"/>
                  </a:lnTo>
                  <a:lnTo>
                    <a:pt x="13" y="43"/>
                  </a:lnTo>
                  <a:lnTo>
                    <a:pt x="10" y="40"/>
                  </a:lnTo>
                  <a:lnTo>
                    <a:pt x="8" y="42"/>
                  </a:lnTo>
                  <a:lnTo>
                    <a:pt x="4" y="42"/>
                  </a:lnTo>
                  <a:lnTo>
                    <a:pt x="6" y="38"/>
                  </a:lnTo>
                  <a:lnTo>
                    <a:pt x="2" y="36"/>
                  </a:lnTo>
                  <a:lnTo>
                    <a:pt x="4" y="34"/>
                  </a:lnTo>
                  <a:lnTo>
                    <a:pt x="0" y="32"/>
                  </a:lnTo>
                  <a:lnTo>
                    <a:pt x="2" y="32"/>
                  </a:lnTo>
                  <a:lnTo>
                    <a:pt x="4" y="32"/>
                  </a:lnTo>
                  <a:lnTo>
                    <a:pt x="8" y="30"/>
                  </a:lnTo>
                  <a:lnTo>
                    <a:pt x="10" y="32"/>
                  </a:lnTo>
                  <a:lnTo>
                    <a:pt x="13" y="34"/>
                  </a:lnTo>
                  <a:lnTo>
                    <a:pt x="15" y="32"/>
                  </a:lnTo>
                  <a:lnTo>
                    <a:pt x="15" y="30"/>
                  </a:lnTo>
                  <a:lnTo>
                    <a:pt x="19" y="30"/>
                  </a:lnTo>
                  <a:lnTo>
                    <a:pt x="23" y="30"/>
                  </a:lnTo>
                  <a:lnTo>
                    <a:pt x="26" y="32"/>
                  </a:lnTo>
                  <a:lnTo>
                    <a:pt x="28" y="32"/>
                  </a:lnTo>
                  <a:lnTo>
                    <a:pt x="32" y="32"/>
                  </a:lnTo>
                  <a:lnTo>
                    <a:pt x="34" y="32"/>
                  </a:lnTo>
                  <a:lnTo>
                    <a:pt x="40" y="28"/>
                  </a:lnTo>
                  <a:lnTo>
                    <a:pt x="43" y="28"/>
                  </a:lnTo>
                  <a:lnTo>
                    <a:pt x="47" y="28"/>
                  </a:lnTo>
                  <a:lnTo>
                    <a:pt x="51" y="28"/>
                  </a:lnTo>
                  <a:lnTo>
                    <a:pt x="55" y="30"/>
                  </a:lnTo>
                  <a:lnTo>
                    <a:pt x="56" y="28"/>
                  </a:lnTo>
                  <a:lnTo>
                    <a:pt x="55" y="25"/>
                  </a:lnTo>
                  <a:lnTo>
                    <a:pt x="51" y="23"/>
                  </a:lnTo>
                  <a:lnTo>
                    <a:pt x="51" y="21"/>
                  </a:lnTo>
                  <a:lnTo>
                    <a:pt x="56" y="15"/>
                  </a:lnTo>
                  <a:lnTo>
                    <a:pt x="60" y="13"/>
                  </a:lnTo>
                  <a:lnTo>
                    <a:pt x="62" y="10"/>
                  </a:lnTo>
                  <a:lnTo>
                    <a:pt x="64" y="10"/>
                  </a:lnTo>
                  <a:lnTo>
                    <a:pt x="64" y="8"/>
                  </a:lnTo>
                  <a:lnTo>
                    <a:pt x="64" y="4"/>
                  </a:lnTo>
                  <a:lnTo>
                    <a:pt x="68" y="4"/>
                  </a:lnTo>
                  <a:lnTo>
                    <a:pt x="75" y="10"/>
                  </a:lnTo>
                  <a:lnTo>
                    <a:pt x="77" y="8"/>
                  </a:lnTo>
                  <a:lnTo>
                    <a:pt x="83" y="6"/>
                  </a:lnTo>
                  <a:lnTo>
                    <a:pt x="83" y="4"/>
                  </a:lnTo>
                  <a:lnTo>
                    <a:pt x="84" y="2"/>
                  </a:lnTo>
                  <a:lnTo>
                    <a:pt x="84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108">
              <a:extLst>
                <a:ext uri="{FF2B5EF4-FFF2-40B4-BE49-F238E27FC236}">
                  <a16:creationId xmlns:a16="http://schemas.microsoft.com/office/drawing/2014/main" id="{B4DA6619-B6E1-491F-B7BE-871197FDA1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70049" y="9702364"/>
              <a:ext cx="1988738" cy="1921088"/>
            </a:xfrm>
            <a:custGeom>
              <a:avLst/>
              <a:gdLst>
                <a:gd name="T0" fmla="*/ 80 w 147"/>
                <a:gd name="T1" fmla="*/ 131 h 142"/>
                <a:gd name="T2" fmla="*/ 106 w 147"/>
                <a:gd name="T3" fmla="*/ 133 h 142"/>
                <a:gd name="T4" fmla="*/ 116 w 147"/>
                <a:gd name="T5" fmla="*/ 133 h 142"/>
                <a:gd name="T6" fmla="*/ 91 w 147"/>
                <a:gd name="T7" fmla="*/ 142 h 142"/>
                <a:gd name="T8" fmla="*/ 71 w 147"/>
                <a:gd name="T9" fmla="*/ 133 h 142"/>
                <a:gd name="T10" fmla="*/ 130 w 147"/>
                <a:gd name="T11" fmla="*/ 133 h 142"/>
                <a:gd name="T12" fmla="*/ 130 w 147"/>
                <a:gd name="T13" fmla="*/ 124 h 142"/>
                <a:gd name="T14" fmla="*/ 59 w 147"/>
                <a:gd name="T15" fmla="*/ 114 h 142"/>
                <a:gd name="T16" fmla="*/ 140 w 147"/>
                <a:gd name="T17" fmla="*/ 124 h 142"/>
                <a:gd name="T18" fmla="*/ 59 w 147"/>
                <a:gd name="T19" fmla="*/ 112 h 142"/>
                <a:gd name="T20" fmla="*/ 116 w 147"/>
                <a:gd name="T21" fmla="*/ 112 h 142"/>
                <a:gd name="T22" fmla="*/ 82 w 147"/>
                <a:gd name="T23" fmla="*/ 109 h 142"/>
                <a:gd name="T24" fmla="*/ 82 w 147"/>
                <a:gd name="T25" fmla="*/ 101 h 142"/>
                <a:gd name="T26" fmla="*/ 82 w 147"/>
                <a:gd name="T27" fmla="*/ 96 h 142"/>
                <a:gd name="T28" fmla="*/ 99 w 147"/>
                <a:gd name="T29" fmla="*/ 96 h 142"/>
                <a:gd name="T30" fmla="*/ 95 w 147"/>
                <a:gd name="T31" fmla="*/ 94 h 142"/>
                <a:gd name="T32" fmla="*/ 117 w 147"/>
                <a:gd name="T33" fmla="*/ 86 h 142"/>
                <a:gd name="T34" fmla="*/ 117 w 147"/>
                <a:gd name="T35" fmla="*/ 90 h 142"/>
                <a:gd name="T36" fmla="*/ 24 w 147"/>
                <a:gd name="T37" fmla="*/ 90 h 142"/>
                <a:gd name="T38" fmla="*/ 91 w 147"/>
                <a:gd name="T39" fmla="*/ 92 h 142"/>
                <a:gd name="T40" fmla="*/ 20 w 147"/>
                <a:gd name="T41" fmla="*/ 77 h 142"/>
                <a:gd name="T42" fmla="*/ 16 w 147"/>
                <a:gd name="T43" fmla="*/ 81 h 142"/>
                <a:gd name="T44" fmla="*/ 108 w 147"/>
                <a:gd name="T45" fmla="*/ 71 h 142"/>
                <a:gd name="T46" fmla="*/ 104 w 147"/>
                <a:gd name="T47" fmla="*/ 69 h 142"/>
                <a:gd name="T48" fmla="*/ 20 w 147"/>
                <a:gd name="T49" fmla="*/ 66 h 142"/>
                <a:gd name="T50" fmla="*/ 82 w 147"/>
                <a:gd name="T51" fmla="*/ 62 h 142"/>
                <a:gd name="T52" fmla="*/ 78 w 147"/>
                <a:gd name="T53" fmla="*/ 75 h 142"/>
                <a:gd name="T54" fmla="*/ 80 w 147"/>
                <a:gd name="T55" fmla="*/ 84 h 142"/>
                <a:gd name="T56" fmla="*/ 67 w 147"/>
                <a:gd name="T57" fmla="*/ 69 h 142"/>
                <a:gd name="T58" fmla="*/ 61 w 147"/>
                <a:gd name="T59" fmla="*/ 62 h 142"/>
                <a:gd name="T60" fmla="*/ 63 w 147"/>
                <a:gd name="T61" fmla="*/ 60 h 142"/>
                <a:gd name="T62" fmla="*/ 110 w 147"/>
                <a:gd name="T63" fmla="*/ 62 h 142"/>
                <a:gd name="T64" fmla="*/ 104 w 147"/>
                <a:gd name="T65" fmla="*/ 62 h 142"/>
                <a:gd name="T66" fmla="*/ 7 w 147"/>
                <a:gd name="T67" fmla="*/ 52 h 142"/>
                <a:gd name="T68" fmla="*/ 3 w 147"/>
                <a:gd name="T69" fmla="*/ 45 h 142"/>
                <a:gd name="T70" fmla="*/ 89 w 147"/>
                <a:gd name="T71" fmla="*/ 39 h 142"/>
                <a:gd name="T72" fmla="*/ 97 w 147"/>
                <a:gd name="T73" fmla="*/ 28 h 142"/>
                <a:gd name="T74" fmla="*/ 82 w 147"/>
                <a:gd name="T75" fmla="*/ 24 h 142"/>
                <a:gd name="T76" fmla="*/ 104 w 147"/>
                <a:gd name="T77" fmla="*/ 23 h 142"/>
                <a:gd name="T78" fmla="*/ 76 w 147"/>
                <a:gd name="T79" fmla="*/ 21 h 142"/>
                <a:gd name="T80" fmla="*/ 73 w 147"/>
                <a:gd name="T81" fmla="*/ 34 h 142"/>
                <a:gd name="T82" fmla="*/ 61 w 147"/>
                <a:gd name="T83" fmla="*/ 38 h 142"/>
                <a:gd name="T84" fmla="*/ 54 w 147"/>
                <a:gd name="T85" fmla="*/ 26 h 142"/>
                <a:gd name="T86" fmla="*/ 61 w 147"/>
                <a:gd name="T87" fmla="*/ 56 h 142"/>
                <a:gd name="T88" fmla="*/ 56 w 147"/>
                <a:gd name="T89" fmla="*/ 60 h 142"/>
                <a:gd name="T90" fmla="*/ 63 w 147"/>
                <a:gd name="T91" fmla="*/ 71 h 142"/>
                <a:gd name="T92" fmla="*/ 63 w 147"/>
                <a:gd name="T93" fmla="*/ 84 h 142"/>
                <a:gd name="T94" fmla="*/ 67 w 147"/>
                <a:gd name="T95" fmla="*/ 97 h 142"/>
                <a:gd name="T96" fmla="*/ 59 w 147"/>
                <a:gd name="T97" fmla="*/ 103 h 142"/>
                <a:gd name="T98" fmla="*/ 50 w 147"/>
                <a:gd name="T99" fmla="*/ 112 h 142"/>
                <a:gd name="T100" fmla="*/ 37 w 147"/>
                <a:gd name="T101" fmla="*/ 101 h 142"/>
                <a:gd name="T102" fmla="*/ 33 w 147"/>
                <a:gd name="T103" fmla="*/ 79 h 142"/>
                <a:gd name="T104" fmla="*/ 54 w 147"/>
                <a:gd name="T105" fmla="*/ 81 h 142"/>
                <a:gd name="T106" fmla="*/ 31 w 147"/>
                <a:gd name="T107" fmla="*/ 73 h 142"/>
                <a:gd name="T108" fmla="*/ 11 w 147"/>
                <a:gd name="T109" fmla="*/ 49 h 142"/>
                <a:gd name="T110" fmla="*/ 35 w 147"/>
                <a:gd name="T111" fmla="*/ 21 h 142"/>
                <a:gd name="T112" fmla="*/ 69 w 147"/>
                <a:gd name="T113" fmla="*/ 13 h 142"/>
                <a:gd name="T114" fmla="*/ 95 w 147"/>
                <a:gd name="T115" fmla="*/ 1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7" h="142">
                  <a:moveTo>
                    <a:pt x="74" y="129"/>
                  </a:moveTo>
                  <a:lnTo>
                    <a:pt x="74" y="129"/>
                  </a:lnTo>
                  <a:lnTo>
                    <a:pt x="74" y="131"/>
                  </a:lnTo>
                  <a:lnTo>
                    <a:pt x="78" y="131"/>
                  </a:lnTo>
                  <a:lnTo>
                    <a:pt x="78" y="129"/>
                  </a:lnTo>
                  <a:lnTo>
                    <a:pt x="78" y="129"/>
                  </a:lnTo>
                  <a:lnTo>
                    <a:pt x="76" y="129"/>
                  </a:lnTo>
                  <a:lnTo>
                    <a:pt x="80" y="129"/>
                  </a:lnTo>
                  <a:lnTo>
                    <a:pt x="80" y="131"/>
                  </a:lnTo>
                  <a:lnTo>
                    <a:pt x="80" y="131"/>
                  </a:lnTo>
                  <a:lnTo>
                    <a:pt x="82" y="131"/>
                  </a:lnTo>
                  <a:lnTo>
                    <a:pt x="82" y="133"/>
                  </a:lnTo>
                  <a:lnTo>
                    <a:pt x="86" y="135"/>
                  </a:lnTo>
                  <a:lnTo>
                    <a:pt x="87" y="133"/>
                  </a:lnTo>
                  <a:lnTo>
                    <a:pt x="93" y="131"/>
                  </a:lnTo>
                  <a:lnTo>
                    <a:pt x="97" y="131"/>
                  </a:lnTo>
                  <a:lnTo>
                    <a:pt x="101" y="133"/>
                  </a:lnTo>
                  <a:lnTo>
                    <a:pt x="106" y="133"/>
                  </a:lnTo>
                  <a:lnTo>
                    <a:pt x="106" y="133"/>
                  </a:lnTo>
                  <a:lnTo>
                    <a:pt x="108" y="135"/>
                  </a:lnTo>
                  <a:lnTo>
                    <a:pt x="108" y="137"/>
                  </a:lnTo>
                  <a:lnTo>
                    <a:pt x="110" y="137"/>
                  </a:lnTo>
                  <a:lnTo>
                    <a:pt x="112" y="137"/>
                  </a:lnTo>
                  <a:lnTo>
                    <a:pt x="112" y="137"/>
                  </a:lnTo>
                  <a:lnTo>
                    <a:pt x="114" y="135"/>
                  </a:lnTo>
                  <a:lnTo>
                    <a:pt x="116" y="135"/>
                  </a:lnTo>
                  <a:lnTo>
                    <a:pt x="116" y="133"/>
                  </a:lnTo>
                  <a:lnTo>
                    <a:pt x="116" y="135"/>
                  </a:lnTo>
                  <a:lnTo>
                    <a:pt x="116" y="137"/>
                  </a:lnTo>
                  <a:lnTo>
                    <a:pt x="116" y="139"/>
                  </a:lnTo>
                  <a:lnTo>
                    <a:pt x="112" y="140"/>
                  </a:lnTo>
                  <a:lnTo>
                    <a:pt x="108" y="140"/>
                  </a:lnTo>
                  <a:lnTo>
                    <a:pt x="102" y="140"/>
                  </a:lnTo>
                  <a:lnTo>
                    <a:pt x="99" y="140"/>
                  </a:lnTo>
                  <a:lnTo>
                    <a:pt x="95" y="142"/>
                  </a:lnTo>
                  <a:lnTo>
                    <a:pt x="91" y="142"/>
                  </a:lnTo>
                  <a:lnTo>
                    <a:pt x="89" y="140"/>
                  </a:lnTo>
                  <a:lnTo>
                    <a:pt x="86" y="139"/>
                  </a:lnTo>
                  <a:lnTo>
                    <a:pt x="84" y="137"/>
                  </a:lnTo>
                  <a:lnTo>
                    <a:pt x="80" y="139"/>
                  </a:lnTo>
                  <a:lnTo>
                    <a:pt x="78" y="137"/>
                  </a:lnTo>
                  <a:lnTo>
                    <a:pt x="73" y="139"/>
                  </a:lnTo>
                  <a:lnTo>
                    <a:pt x="71" y="137"/>
                  </a:lnTo>
                  <a:lnTo>
                    <a:pt x="71" y="135"/>
                  </a:lnTo>
                  <a:lnTo>
                    <a:pt x="71" y="133"/>
                  </a:lnTo>
                  <a:lnTo>
                    <a:pt x="71" y="129"/>
                  </a:lnTo>
                  <a:lnTo>
                    <a:pt x="73" y="131"/>
                  </a:lnTo>
                  <a:lnTo>
                    <a:pt x="74" y="131"/>
                  </a:lnTo>
                  <a:lnTo>
                    <a:pt x="73" y="129"/>
                  </a:lnTo>
                  <a:lnTo>
                    <a:pt x="74" y="129"/>
                  </a:lnTo>
                  <a:close/>
                  <a:moveTo>
                    <a:pt x="129" y="125"/>
                  </a:moveTo>
                  <a:lnTo>
                    <a:pt x="129" y="127"/>
                  </a:lnTo>
                  <a:lnTo>
                    <a:pt x="130" y="131"/>
                  </a:lnTo>
                  <a:lnTo>
                    <a:pt x="130" y="133"/>
                  </a:lnTo>
                  <a:lnTo>
                    <a:pt x="129" y="133"/>
                  </a:lnTo>
                  <a:lnTo>
                    <a:pt x="129" y="131"/>
                  </a:lnTo>
                  <a:lnTo>
                    <a:pt x="127" y="129"/>
                  </a:lnTo>
                  <a:lnTo>
                    <a:pt x="129" y="125"/>
                  </a:lnTo>
                  <a:close/>
                  <a:moveTo>
                    <a:pt x="130" y="124"/>
                  </a:moveTo>
                  <a:lnTo>
                    <a:pt x="130" y="125"/>
                  </a:lnTo>
                  <a:lnTo>
                    <a:pt x="129" y="125"/>
                  </a:lnTo>
                  <a:lnTo>
                    <a:pt x="129" y="124"/>
                  </a:lnTo>
                  <a:lnTo>
                    <a:pt x="130" y="124"/>
                  </a:lnTo>
                  <a:close/>
                  <a:moveTo>
                    <a:pt x="59" y="114"/>
                  </a:moveTo>
                  <a:lnTo>
                    <a:pt x="59" y="116"/>
                  </a:lnTo>
                  <a:lnTo>
                    <a:pt x="61" y="118"/>
                  </a:lnTo>
                  <a:lnTo>
                    <a:pt x="61" y="122"/>
                  </a:lnTo>
                  <a:lnTo>
                    <a:pt x="59" y="120"/>
                  </a:lnTo>
                  <a:lnTo>
                    <a:pt x="59" y="118"/>
                  </a:lnTo>
                  <a:lnTo>
                    <a:pt x="58" y="116"/>
                  </a:lnTo>
                  <a:lnTo>
                    <a:pt x="59" y="114"/>
                  </a:lnTo>
                  <a:lnTo>
                    <a:pt x="59" y="114"/>
                  </a:lnTo>
                  <a:close/>
                  <a:moveTo>
                    <a:pt x="147" y="112"/>
                  </a:moveTo>
                  <a:lnTo>
                    <a:pt x="147" y="114"/>
                  </a:lnTo>
                  <a:lnTo>
                    <a:pt x="145" y="116"/>
                  </a:lnTo>
                  <a:lnTo>
                    <a:pt x="145" y="118"/>
                  </a:lnTo>
                  <a:lnTo>
                    <a:pt x="144" y="118"/>
                  </a:lnTo>
                  <a:lnTo>
                    <a:pt x="144" y="120"/>
                  </a:lnTo>
                  <a:lnTo>
                    <a:pt x="142" y="120"/>
                  </a:lnTo>
                  <a:lnTo>
                    <a:pt x="140" y="122"/>
                  </a:lnTo>
                  <a:lnTo>
                    <a:pt x="140" y="124"/>
                  </a:lnTo>
                  <a:lnTo>
                    <a:pt x="138" y="124"/>
                  </a:lnTo>
                  <a:lnTo>
                    <a:pt x="136" y="124"/>
                  </a:lnTo>
                  <a:lnTo>
                    <a:pt x="138" y="122"/>
                  </a:lnTo>
                  <a:lnTo>
                    <a:pt x="136" y="120"/>
                  </a:lnTo>
                  <a:lnTo>
                    <a:pt x="138" y="118"/>
                  </a:lnTo>
                  <a:lnTo>
                    <a:pt x="142" y="116"/>
                  </a:lnTo>
                  <a:lnTo>
                    <a:pt x="145" y="114"/>
                  </a:lnTo>
                  <a:lnTo>
                    <a:pt x="147" y="112"/>
                  </a:lnTo>
                  <a:close/>
                  <a:moveTo>
                    <a:pt x="59" y="112"/>
                  </a:moveTo>
                  <a:lnTo>
                    <a:pt x="59" y="112"/>
                  </a:lnTo>
                  <a:lnTo>
                    <a:pt x="59" y="112"/>
                  </a:lnTo>
                  <a:lnTo>
                    <a:pt x="59" y="112"/>
                  </a:lnTo>
                  <a:close/>
                  <a:moveTo>
                    <a:pt x="117" y="109"/>
                  </a:moveTo>
                  <a:lnTo>
                    <a:pt x="117" y="110"/>
                  </a:lnTo>
                  <a:lnTo>
                    <a:pt x="117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4" y="112"/>
                  </a:lnTo>
                  <a:lnTo>
                    <a:pt x="114" y="110"/>
                  </a:lnTo>
                  <a:lnTo>
                    <a:pt x="117" y="109"/>
                  </a:lnTo>
                  <a:close/>
                  <a:moveTo>
                    <a:pt x="82" y="109"/>
                  </a:moveTo>
                  <a:lnTo>
                    <a:pt x="84" y="109"/>
                  </a:lnTo>
                  <a:lnTo>
                    <a:pt x="84" y="110"/>
                  </a:lnTo>
                  <a:lnTo>
                    <a:pt x="82" y="112"/>
                  </a:lnTo>
                  <a:lnTo>
                    <a:pt x="80" y="112"/>
                  </a:lnTo>
                  <a:lnTo>
                    <a:pt x="82" y="109"/>
                  </a:lnTo>
                  <a:close/>
                  <a:moveTo>
                    <a:pt x="95" y="99"/>
                  </a:moveTo>
                  <a:lnTo>
                    <a:pt x="97" y="99"/>
                  </a:lnTo>
                  <a:lnTo>
                    <a:pt x="97" y="101"/>
                  </a:lnTo>
                  <a:lnTo>
                    <a:pt x="95" y="105"/>
                  </a:lnTo>
                  <a:lnTo>
                    <a:pt x="93" y="103"/>
                  </a:lnTo>
                  <a:lnTo>
                    <a:pt x="95" y="99"/>
                  </a:lnTo>
                  <a:close/>
                  <a:moveTo>
                    <a:pt x="84" y="99"/>
                  </a:moveTo>
                  <a:lnTo>
                    <a:pt x="84" y="103"/>
                  </a:lnTo>
                  <a:lnTo>
                    <a:pt x="82" y="101"/>
                  </a:lnTo>
                  <a:lnTo>
                    <a:pt x="84" y="99"/>
                  </a:lnTo>
                  <a:close/>
                  <a:moveTo>
                    <a:pt x="101" y="99"/>
                  </a:moveTo>
                  <a:lnTo>
                    <a:pt x="102" y="99"/>
                  </a:lnTo>
                  <a:lnTo>
                    <a:pt x="102" y="101"/>
                  </a:lnTo>
                  <a:lnTo>
                    <a:pt x="101" y="103"/>
                  </a:lnTo>
                  <a:lnTo>
                    <a:pt x="99" y="103"/>
                  </a:lnTo>
                  <a:lnTo>
                    <a:pt x="99" y="101"/>
                  </a:lnTo>
                  <a:lnTo>
                    <a:pt x="101" y="99"/>
                  </a:lnTo>
                  <a:close/>
                  <a:moveTo>
                    <a:pt x="82" y="96"/>
                  </a:moveTo>
                  <a:lnTo>
                    <a:pt x="84" y="96"/>
                  </a:lnTo>
                  <a:lnTo>
                    <a:pt x="84" y="97"/>
                  </a:lnTo>
                  <a:lnTo>
                    <a:pt x="82" y="97"/>
                  </a:lnTo>
                  <a:lnTo>
                    <a:pt x="82" y="97"/>
                  </a:lnTo>
                  <a:lnTo>
                    <a:pt x="82" y="96"/>
                  </a:lnTo>
                  <a:close/>
                  <a:moveTo>
                    <a:pt x="99" y="96"/>
                  </a:moveTo>
                  <a:lnTo>
                    <a:pt x="101" y="96"/>
                  </a:lnTo>
                  <a:lnTo>
                    <a:pt x="99" y="96"/>
                  </a:lnTo>
                  <a:lnTo>
                    <a:pt x="99" y="96"/>
                  </a:lnTo>
                  <a:close/>
                  <a:moveTo>
                    <a:pt x="80" y="92"/>
                  </a:moveTo>
                  <a:lnTo>
                    <a:pt x="82" y="94"/>
                  </a:lnTo>
                  <a:lnTo>
                    <a:pt x="80" y="94"/>
                  </a:lnTo>
                  <a:lnTo>
                    <a:pt x="80" y="94"/>
                  </a:lnTo>
                  <a:lnTo>
                    <a:pt x="80" y="92"/>
                  </a:lnTo>
                  <a:close/>
                  <a:moveTo>
                    <a:pt x="95" y="92"/>
                  </a:moveTo>
                  <a:lnTo>
                    <a:pt x="97" y="92"/>
                  </a:lnTo>
                  <a:lnTo>
                    <a:pt x="97" y="94"/>
                  </a:lnTo>
                  <a:lnTo>
                    <a:pt x="95" y="94"/>
                  </a:lnTo>
                  <a:lnTo>
                    <a:pt x="93" y="92"/>
                  </a:lnTo>
                  <a:lnTo>
                    <a:pt x="95" y="92"/>
                  </a:lnTo>
                  <a:close/>
                  <a:moveTo>
                    <a:pt x="112" y="90"/>
                  </a:moveTo>
                  <a:lnTo>
                    <a:pt x="112" y="92"/>
                  </a:lnTo>
                  <a:lnTo>
                    <a:pt x="108" y="94"/>
                  </a:lnTo>
                  <a:lnTo>
                    <a:pt x="108" y="94"/>
                  </a:lnTo>
                  <a:lnTo>
                    <a:pt x="108" y="92"/>
                  </a:lnTo>
                  <a:lnTo>
                    <a:pt x="112" y="90"/>
                  </a:lnTo>
                  <a:close/>
                  <a:moveTo>
                    <a:pt x="117" y="86"/>
                  </a:moveTo>
                  <a:lnTo>
                    <a:pt x="119" y="86"/>
                  </a:lnTo>
                  <a:lnTo>
                    <a:pt x="121" y="88"/>
                  </a:lnTo>
                  <a:lnTo>
                    <a:pt x="121" y="88"/>
                  </a:lnTo>
                  <a:lnTo>
                    <a:pt x="123" y="88"/>
                  </a:lnTo>
                  <a:lnTo>
                    <a:pt x="123" y="88"/>
                  </a:lnTo>
                  <a:lnTo>
                    <a:pt x="121" y="90"/>
                  </a:lnTo>
                  <a:lnTo>
                    <a:pt x="121" y="92"/>
                  </a:lnTo>
                  <a:lnTo>
                    <a:pt x="119" y="90"/>
                  </a:lnTo>
                  <a:lnTo>
                    <a:pt x="117" y="90"/>
                  </a:lnTo>
                  <a:lnTo>
                    <a:pt x="116" y="90"/>
                  </a:lnTo>
                  <a:lnTo>
                    <a:pt x="114" y="90"/>
                  </a:lnTo>
                  <a:lnTo>
                    <a:pt x="114" y="88"/>
                  </a:lnTo>
                  <a:lnTo>
                    <a:pt x="117" y="86"/>
                  </a:lnTo>
                  <a:close/>
                  <a:moveTo>
                    <a:pt x="20" y="84"/>
                  </a:moveTo>
                  <a:lnTo>
                    <a:pt x="22" y="86"/>
                  </a:lnTo>
                  <a:lnTo>
                    <a:pt x="24" y="88"/>
                  </a:lnTo>
                  <a:lnTo>
                    <a:pt x="26" y="90"/>
                  </a:lnTo>
                  <a:lnTo>
                    <a:pt x="24" y="90"/>
                  </a:lnTo>
                  <a:lnTo>
                    <a:pt x="24" y="90"/>
                  </a:lnTo>
                  <a:lnTo>
                    <a:pt x="22" y="90"/>
                  </a:lnTo>
                  <a:lnTo>
                    <a:pt x="18" y="88"/>
                  </a:lnTo>
                  <a:lnTo>
                    <a:pt x="20" y="86"/>
                  </a:lnTo>
                  <a:lnTo>
                    <a:pt x="20" y="84"/>
                  </a:lnTo>
                  <a:close/>
                  <a:moveTo>
                    <a:pt x="87" y="84"/>
                  </a:moveTo>
                  <a:lnTo>
                    <a:pt x="89" y="86"/>
                  </a:lnTo>
                  <a:lnTo>
                    <a:pt x="91" y="90"/>
                  </a:lnTo>
                  <a:lnTo>
                    <a:pt x="91" y="92"/>
                  </a:lnTo>
                  <a:lnTo>
                    <a:pt x="89" y="92"/>
                  </a:lnTo>
                  <a:lnTo>
                    <a:pt x="87" y="88"/>
                  </a:lnTo>
                  <a:lnTo>
                    <a:pt x="86" y="86"/>
                  </a:lnTo>
                  <a:lnTo>
                    <a:pt x="86" y="84"/>
                  </a:lnTo>
                  <a:lnTo>
                    <a:pt x="87" y="84"/>
                  </a:lnTo>
                  <a:close/>
                  <a:moveTo>
                    <a:pt x="18" y="71"/>
                  </a:moveTo>
                  <a:lnTo>
                    <a:pt x="20" y="73"/>
                  </a:lnTo>
                  <a:lnTo>
                    <a:pt x="20" y="77"/>
                  </a:lnTo>
                  <a:lnTo>
                    <a:pt x="20" y="77"/>
                  </a:lnTo>
                  <a:lnTo>
                    <a:pt x="22" y="79"/>
                  </a:lnTo>
                  <a:lnTo>
                    <a:pt x="22" y="81"/>
                  </a:lnTo>
                  <a:lnTo>
                    <a:pt x="24" y="81"/>
                  </a:lnTo>
                  <a:lnTo>
                    <a:pt x="22" y="82"/>
                  </a:lnTo>
                  <a:lnTo>
                    <a:pt x="20" y="82"/>
                  </a:lnTo>
                  <a:lnTo>
                    <a:pt x="18" y="82"/>
                  </a:lnTo>
                  <a:lnTo>
                    <a:pt x="18" y="81"/>
                  </a:lnTo>
                  <a:lnTo>
                    <a:pt x="16" y="79"/>
                  </a:lnTo>
                  <a:lnTo>
                    <a:pt x="16" y="81"/>
                  </a:lnTo>
                  <a:lnTo>
                    <a:pt x="16" y="82"/>
                  </a:lnTo>
                  <a:lnTo>
                    <a:pt x="15" y="81"/>
                  </a:lnTo>
                  <a:lnTo>
                    <a:pt x="15" y="77"/>
                  </a:lnTo>
                  <a:lnTo>
                    <a:pt x="16" y="75"/>
                  </a:lnTo>
                  <a:lnTo>
                    <a:pt x="18" y="77"/>
                  </a:lnTo>
                  <a:lnTo>
                    <a:pt x="18" y="71"/>
                  </a:lnTo>
                  <a:close/>
                  <a:moveTo>
                    <a:pt x="106" y="69"/>
                  </a:moveTo>
                  <a:lnTo>
                    <a:pt x="108" y="69"/>
                  </a:lnTo>
                  <a:lnTo>
                    <a:pt x="108" y="71"/>
                  </a:lnTo>
                  <a:lnTo>
                    <a:pt x="110" y="75"/>
                  </a:lnTo>
                  <a:lnTo>
                    <a:pt x="110" y="77"/>
                  </a:lnTo>
                  <a:lnTo>
                    <a:pt x="106" y="79"/>
                  </a:lnTo>
                  <a:lnTo>
                    <a:pt x="104" y="77"/>
                  </a:lnTo>
                  <a:lnTo>
                    <a:pt x="104" y="77"/>
                  </a:lnTo>
                  <a:lnTo>
                    <a:pt x="106" y="75"/>
                  </a:lnTo>
                  <a:lnTo>
                    <a:pt x="106" y="73"/>
                  </a:lnTo>
                  <a:lnTo>
                    <a:pt x="104" y="71"/>
                  </a:lnTo>
                  <a:lnTo>
                    <a:pt x="104" y="69"/>
                  </a:lnTo>
                  <a:lnTo>
                    <a:pt x="106" y="69"/>
                  </a:lnTo>
                  <a:close/>
                  <a:moveTo>
                    <a:pt x="20" y="66"/>
                  </a:moveTo>
                  <a:lnTo>
                    <a:pt x="20" y="69"/>
                  </a:lnTo>
                  <a:lnTo>
                    <a:pt x="20" y="71"/>
                  </a:lnTo>
                  <a:lnTo>
                    <a:pt x="18" y="71"/>
                  </a:lnTo>
                  <a:lnTo>
                    <a:pt x="18" y="71"/>
                  </a:lnTo>
                  <a:lnTo>
                    <a:pt x="18" y="69"/>
                  </a:lnTo>
                  <a:lnTo>
                    <a:pt x="18" y="67"/>
                  </a:lnTo>
                  <a:lnTo>
                    <a:pt x="20" y="66"/>
                  </a:lnTo>
                  <a:close/>
                  <a:moveTo>
                    <a:pt x="82" y="62"/>
                  </a:moveTo>
                  <a:lnTo>
                    <a:pt x="84" y="64"/>
                  </a:lnTo>
                  <a:lnTo>
                    <a:pt x="86" y="64"/>
                  </a:lnTo>
                  <a:lnTo>
                    <a:pt x="86" y="67"/>
                  </a:lnTo>
                  <a:lnTo>
                    <a:pt x="84" y="67"/>
                  </a:lnTo>
                  <a:lnTo>
                    <a:pt x="84" y="66"/>
                  </a:lnTo>
                  <a:lnTo>
                    <a:pt x="84" y="66"/>
                  </a:lnTo>
                  <a:lnTo>
                    <a:pt x="82" y="62"/>
                  </a:lnTo>
                  <a:lnTo>
                    <a:pt x="82" y="62"/>
                  </a:lnTo>
                  <a:close/>
                  <a:moveTo>
                    <a:pt x="61" y="62"/>
                  </a:moveTo>
                  <a:lnTo>
                    <a:pt x="63" y="64"/>
                  </a:lnTo>
                  <a:lnTo>
                    <a:pt x="67" y="66"/>
                  </a:lnTo>
                  <a:lnTo>
                    <a:pt x="69" y="67"/>
                  </a:lnTo>
                  <a:lnTo>
                    <a:pt x="71" y="67"/>
                  </a:lnTo>
                  <a:lnTo>
                    <a:pt x="73" y="67"/>
                  </a:lnTo>
                  <a:lnTo>
                    <a:pt x="73" y="67"/>
                  </a:lnTo>
                  <a:lnTo>
                    <a:pt x="76" y="71"/>
                  </a:lnTo>
                  <a:lnTo>
                    <a:pt x="78" y="75"/>
                  </a:lnTo>
                  <a:lnTo>
                    <a:pt x="78" y="75"/>
                  </a:lnTo>
                  <a:lnTo>
                    <a:pt x="78" y="77"/>
                  </a:lnTo>
                  <a:lnTo>
                    <a:pt x="78" y="81"/>
                  </a:lnTo>
                  <a:lnTo>
                    <a:pt x="80" y="82"/>
                  </a:lnTo>
                  <a:lnTo>
                    <a:pt x="82" y="81"/>
                  </a:lnTo>
                  <a:lnTo>
                    <a:pt x="84" y="81"/>
                  </a:lnTo>
                  <a:lnTo>
                    <a:pt x="84" y="84"/>
                  </a:lnTo>
                  <a:lnTo>
                    <a:pt x="82" y="84"/>
                  </a:lnTo>
                  <a:lnTo>
                    <a:pt x="80" y="84"/>
                  </a:lnTo>
                  <a:lnTo>
                    <a:pt x="78" y="82"/>
                  </a:lnTo>
                  <a:lnTo>
                    <a:pt x="76" y="81"/>
                  </a:lnTo>
                  <a:lnTo>
                    <a:pt x="76" y="79"/>
                  </a:lnTo>
                  <a:lnTo>
                    <a:pt x="76" y="79"/>
                  </a:lnTo>
                  <a:lnTo>
                    <a:pt x="74" y="75"/>
                  </a:lnTo>
                  <a:lnTo>
                    <a:pt x="73" y="73"/>
                  </a:lnTo>
                  <a:lnTo>
                    <a:pt x="71" y="73"/>
                  </a:lnTo>
                  <a:lnTo>
                    <a:pt x="67" y="73"/>
                  </a:lnTo>
                  <a:lnTo>
                    <a:pt x="67" y="69"/>
                  </a:lnTo>
                  <a:lnTo>
                    <a:pt x="63" y="69"/>
                  </a:lnTo>
                  <a:lnTo>
                    <a:pt x="63" y="67"/>
                  </a:lnTo>
                  <a:lnTo>
                    <a:pt x="61" y="67"/>
                  </a:lnTo>
                  <a:lnTo>
                    <a:pt x="61" y="66"/>
                  </a:lnTo>
                  <a:lnTo>
                    <a:pt x="59" y="66"/>
                  </a:lnTo>
                  <a:lnTo>
                    <a:pt x="56" y="66"/>
                  </a:lnTo>
                  <a:lnTo>
                    <a:pt x="54" y="64"/>
                  </a:lnTo>
                  <a:lnTo>
                    <a:pt x="58" y="62"/>
                  </a:lnTo>
                  <a:lnTo>
                    <a:pt x="61" y="62"/>
                  </a:lnTo>
                  <a:close/>
                  <a:moveTo>
                    <a:pt x="67" y="58"/>
                  </a:moveTo>
                  <a:lnTo>
                    <a:pt x="67" y="58"/>
                  </a:lnTo>
                  <a:lnTo>
                    <a:pt x="69" y="60"/>
                  </a:lnTo>
                  <a:lnTo>
                    <a:pt x="67" y="62"/>
                  </a:lnTo>
                  <a:lnTo>
                    <a:pt x="65" y="58"/>
                  </a:lnTo>
                  <a:lnTo>
                    <a:pt x="67" y="58"/>
                  </a:lnTo>
                  <a:close/>
                  <a:moveTo>
                    <a:pt x="63" y="58"/>
                  </a:moveTo>
                  <a:lnTo>
                    <a:pt x="63" y="58"/>
                  </a:lnTo>
                  <a:lnTo>
                    <a:pt x="63" y="60"/>
                  </a:lnTo>
                  <a:lnTo>
                    <a:pt x="61" y="58"/>
                  </a:lnTo>
                  <a:lnTo>
                    <a:pt x="63" y="58"/>
                  </a:lnTo>
                  <a:close/>
                  <a:moveTo>
                    <a:pt x="112" y="52"/>
                  </a:moveTo>
                  <a:lnTo>
                    <a:pt x="114" y="54"/>
                  </a:lnTo>
                  <a:lnTo>
                    <a:pt x="112" y="56"/>
                  </a:lnTo>
                  <a:lnTo>
                    <a:pt x="114" y="56"/>
                  </a:lnTo>
                  <a:lnTo>
                    <a:pt x="114" y="58"/>
                  </a:lnTo>
                  <a:lnTo>
                    <a:pt x="114" y="62"/>
                  </a:lnTo>
                  <a:lnTo>
                    <a:pt x="110" y="62"/>
                  </a:lnTo>
                  <a:lnTo>
                    <a:pt x="108" y="62"/>
                  </a:lnTo>
                  <a:lnTo>
                    <a:pt x="108" y="60"/>
                  </a:lnTo>
                  <a:lnTo>
                    <a:pt x="110" y="58"/>
                  </a:lnTo>
                  <a:lnTo>
                    <a:pt x="110" y="56"/>
                  </a:lnTo>
                  <a:lnTo>
                    <a:pt x="108" y="56"/>
                  </a:lnTo>
                  <a:lnTo>
                    <a:pt x="108" y="58"/>
                  </a:lnTo>
                  <a:lnTo>
                    <a:pt x="106" y="60"/>
                  </a:lnTo>
                  <a:lnTo>
                    <a:pt x="106" y="62"/>
                  </a:lnTo>
                  <a:lnTo>
                    <a:pt x="104" y="62"/>
                  </a:lnTo>
                  <a:lnTo>
                    <a:pt x="102" y="58"/>
                  </a:lnTo>
                  <a:lnTo>
                    <a:pt x="102" y="56"/>
                  </a:lnTo>
                  <a:lnTo>
                    <a:pt x="108" y="54"/>
                  </a:lnTo>
                  <a:lnTo>
                    <a:pt x="108" y="54"/>
                  </a:lnTo>
                  <a:lnTo>
                    <a:pt x="112" y="52"/>
                  </a:lnTo>
                  <a:close/>
                  <a:moveTo>
                    <a:pt x="3" y="45"/>
                  </a:moveTo>
                  <a:lnTo>
                    <a:pt x="5" y="47"/>
                  </a:lnTo>
                  <a:lnTo>
                    <a:pt x="5" y="51"/>
                  </a:lnTo>
                  <a:lnTo>
                    <a:pt x="7" y="52"/>
                  </a:lnTo>
                  <a:lnTo>
                    <a:pt x="9" y="52"/>
                  </a:lnTo>
                  <a:lnTo>
                    <a:pt x="9" y="54"/>
                  </a:lnTo>
                  <a:lnTo>
                    <a:pt x="9" y="54"/>
                  </a:lnTo>
                  <a:lnTo>
                    <a:pt x="5" y="52"/>
                  </a:lnTo>
                  <a:lnTo>
                    <a:pt x="3" y="51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3" y="45"/>
                  </a:lnTo>
                  <a:close/>
                  <a:moveTo>
                    <a:pt x="95" y="38"/>
                  </a:moveTo>
                  <a:lnTo>
                    <a:pt x="95" y="39"/>
                  </a:lnTo>
                  <a:lnTo>
                    <a:pt x="93" y="41"/>
                  </a:lnTo>
                  <a:lnTo>
                    <a:pt x="93" y="45"/>
                  </a:lnTo>
                  <a:lnTo>
                    <a:pt x="91" y="43"/>
                  </a:lnTo>
                  <a:lnTo>
                    <a:pt x="89" y="43"/>
                  </a:lnTo>
                  <a:lnTo>
                    <a:pt x="89" y="43"/>
                  </a:lnTo>
                  <a:lnTo>
                    <a:pt x="87" y="39"/>
                  </a:lnTo>
                  <a:lnTo>
                    <a:pt x="89" y="39"/>
                  </a:lnTo>
                  <a:lnTo>
                    <a:pt x="91" y="39"/>
                  </a:lnTo>
                  <a:lnTo>
                    <a:pt x="93" y="39"/>
                  </a:lnTo>
                  <a:lnTo>
                    <a:pt x="95" y="38"/>
                  </a:lnTo>
                  <a:close/>
                  <a:moveTo>
                    <a:pt x="99" y="28"/>
                  </a:moveTo>
                  <a:lnTo>
                    <a:pt x="101" y="28"/>
                  </a:lnTo>
                  <a:lnTo>
                    <a:pt x="101" y="30"/>
                  </a:lnTo>
                  <a:lnTo>
                    <a:pt x="99" y="32"/>
                  </a:lnTo>
                  <a:lnTo>
                    <a:pt x="95" y="30"/>
                  </a:lnTo>
                  <a:lnTo>
                    <a:pt x="97" y="28"/>
                  </a:lnTo>
                  <a:lnTo>
                    <a:pt x="99" y="28"/>
                  </a:lnTo>
                  <a:close/>
                  <a:moveTo>
                    <a:pt x="82" y="24"/>
                  </a:moveTo>
                  <a:lnTo>
                    <a:pt x="84" y="24"/>
                  </a:lnTo>
                  <a:lnTo>
                    <a:pt x="84" y="26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0" y="28"/>
                  </a:lnTo>
                  <a:lnTo>
                    <a:pt x="80" y="24"/>
                  </a:lnTo>
                  <a:lnTo>
                    <a:pt x="82" y="24"/>
                  </a:lnTo>
                  <a:close/>
                  <a:moveTo>
                    <a:pt x="108" y="0"/>
                  </a:moveTo>
                  <a:lnTo>
                    <a:pt x="110" y="0"/>
                  </a:lnTo>
                  <a:lnTo>
                    <a:pt x="110" y="6"/>
                  </a:lnTo>
                  <a:lnTo>
                    <a:pt x="114" y="6"/>
                  </a:lnTo>
                  <a:lnTo>
                    <a:pt x="112" y="11"/>
                  </a:lnTo>
                  <a:lnTo>
                    <a:pt x="108" y="13"/>
                  </a:lnTo>
                  <a:lnTo>
                    <a:pt x="110" y="17"/>
                  </a:lnTo>
                  <a:lnTo>
                    <a:pt x="106" y="21"/>
                  </a:lnTo>
                  <a:lnTo>
                    <a:pt x="104" y="23"/>
                  </a:lnTo>
                  <a:lnTo>
                    <a:pt x="99" y="21"/>
                  </a:lnTo>
                  <a:lnTo>
                    <a:pt x="91" y="21"/>
                  </a:lnTo>
                  <a:lnTo>
                    <a:pt x="89" y="17"/>
                  </a:lnTo>
                  <a:lnTo>
                    <a:pt x="87" y="17"/>
                  </a:lnTo>
                  <a:lnTo>
                    <a:pt x="87" y="19"/>
                  </a:lnTo>
                  <a:lnTo>
                    <a:pt x="84" y="23"/>
                  </a:lnTo>
                  <a:lnTo>
                    <a:pt x="82" y="23"/>
                  </a:lnTo>
                  <a:lnTo>
                    <a:pt x="78" y="19"/>
                  </a:lnTo>
                  <a:lnTo>
                    <a:pt x="76" y="21"/>
                  </a:lnTo>
                  <a:lnTo>
                    <a:pt x="74" y="24"/>
                  </a:lnTo>
                  <a:lnTo>
                    <a:pt x="71" y="26"/>
                  </a:lnTo>
                  <a:lnTo>
                    <a:pt x="69" y="26"/>
                  </a:lnTo>
                  <a:lnTo>
                    <a:pt x="67" y="28"/>
                  </a:lnTo>
                  <a:lnTo>
                    <a:pt x="69" y="32"/>
                  </a:lnTo>
                  <a:lnTo>
                    <a:pt x="73" y="32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3" y="34"/>
                  </a:lnTo>
                  <a:lnTo>
                    <a:pt x="67" y="34"/>
                  </a:lnTo>
                  <a:lnTo>
                    <a:pt x="67" y="36"/>
                  </a:lnTo>
                  <a:lnTo>
                    <a:pt x="69" y="36"/>
                  </a:lnTo>
                  <a:lnTo>
                    <a:pt x="73" y="38"/>
                  </a:lnTo>
                  <a:lnTo>
                    <a:pt x="71" y="41"/>
                  </a:lnTo>
                  <a:lnTo>
                    <a:pt x="69" y="39"/>
                  </a:lnTo>
                  <a:lnTo>
                    <a:pt x="65" y="36"/>
                  </a:lnTo>
                  <a:lnTo>
                    <a:pt x="61" y="34"/>
                  </a:lnTo>
                  <a:lnTo>
                    <a:pt x="61" y="38"/>
                  </a:lnTo>
                  <a:lnTo>
                    <a:pt x="63" y="39"/>
                  </a:lnTo>
                  <a:lnTo>
                    <a:pt x="65" y="41"/>
                  </a:lnTo>
                  <a:lnTo>
                    <a:pt x="61" y="41"/>
                  </a:lnTo>
                  <a:lnTo>
                    <a:pt x="59" y="39"/>
                  </a:lnTo>
                  <a:lnTo>
                    <a:pt x="58" y="34"/>
                  </a:lnTo>
                  <a:lnTo>
                    <a:pt x="52" y="32"/>
                  </a:lnTo>
                  <a:lnTo>
                    <a:pt x="52" y="30"/>
                  </a:lnTo>
                  <a:lnTo>
                    <a:pt x="54" y="30"/>
                  </a:lnTo>
                  <a:lnTo>
                    <a:pt x="54" y="26"/>
                  </a:lnTo>
                  <a:lnTo>
                    <a:pt x="50" y="28"/>
                  </a:lnTo>
                  <a:lnTo>
                    <a:pt x="48" y="32"/>
                  </a:lnTo>
                  <a:lnTo>
                    <a:pt x="48" y="38"/>
                  </a:lnTo>
                  <a:lnTo>
                    <a:pt x="46" y="39"/>
                  </a:lnTo>
                  <a:lnTo>
                    <a:pt x="50" y="43"/>
                  </a:lnTo>
                  <a:lnTo>
                    <a:pt x="52" y="45"/>
                  </a:lnTo>
                  <a:lnTo>
                    <a:pt x="54" y="47"/>
                  </a:lnTo>
                  <a:lnTo>
                    <a:pt x="59" y="54"/>
                  </a:lnTo>
                  <a:lnTo>
                    <a:pt x="61" y="56"/>
                  </a:lnTo>
                  <a:lnTo>
                    <a:pt x="59" y="60"/>
                  </a:lnTo>
                  <a:lnTo>
                    <a:pt x="58" y="60"/>
                  </a:lnTo>
                  <a:lnTo>
                    <a:pt x="58" y="58"/>
                  </a:lnTo>
                  <a:lnTo>
                    <a:pt x="58" y="56"/>
                  </a:lnTo>
                  <a:lnTo>
                    <a:pt x="56" y="54"/>
                  </a:lnTo>
                  <a:lnTo>
                    <a:pt x="54" y="54"/>
                  </a:lnTo>
                  <a:lnTo>
                    <a:pt x="54" y="56"/>
                  </a:lnTo>
                  <a:lnTo>
                    <a:pt x="52" y="58"/>
                  </a:lnTo>
                  <a:lnTo>
                    <a:pt x="56" y="60"/>
                  </a:lnTo>
                  <a:lnTo>
                    <a:pt x="56" y="62"/>
                  </a:lnTo>
                  <a:lnTo>
                    <a:pt x="54" y="64"/>
                  </a:lnTo>
                  <a:lnTo>
                    <a:pt x="50" y="64"/>
                  </a:lnTo>
                  <a:lnTo>
                    <a:pt x="54" y="67"/>
                  </a:lnTo>
                  <a:lnTo>
                    <a:pt x="56" y="67"/>
                  </a:lnTo>
                  <a:lnTo>
                    <a:pt x="58" y="69"/>
                  </a:lnTo>
                  <a:lnTo>
                    <a:pt x="59" y="69"/>
                  </a:lnTo>
                  <a:lnTo>
                    <a:pt x="61" y="71"/>
                  </a:lnTo>
                  <a:lnTo>
                    <a:pt x="63" y="71"/>
                  </a:lnTo>
                  <a:lnTo>
                    <a:pt x="71" y="77"/>
                  </a:lnTo>
                  <a:lnTo>
                    <a:pt x="73" y="79"/>
                  </a:lnTo>
                  <a:lnTo>
                    <a:pt x="73" y="82"/>
                  </a:lnTo>
                  <a:lnTo>
                    <a:pt x="74" y="86"/>
                  </a:lnTo>
                  <a:lnTo>
                    <a:pt x="74" y="88"/>
                  </a:lnTo>
                  <a:lnTo>
                    <a:pt x="71" y="88"/>
                  </a:lnTo>
                  <a:lnTo>
                    <a:pt x="71" y="86"/>
                  </a:lnTo>
                  <a:lnTo>
                    <a:pt x="65" y="84"/>
                  </a:lnTo>
                  <a:lnTo>
                    <a:pt x="63" y="84"/>
                  </a:lnTo>
                  <a:lnTo>
                    <a:pt x="61" y="84"/>
                  </a:lnTo>
                  <a:lnTo>
                    <a:pt x="58" y="86"/>
                  </a:lnTo>
                  <a:lnTo>
                    <a:pt x="61" y="90"/>
                  </a:lnTo>
                  <a:lnTo>
                    <a:pt x="61" y="90"/>
                  </a:lnTo>
                  <a:lnTo>
                    <a:pt x="63" y="92"/>
                  </a:lnTo>
                  <a:lnTo>
                    <a:pt x="65" y="94"/>
                  </a:lnTo>
                  <a:lnTo>
                    <a:pt x="65" y="94"/>
                  </a:lnTo>
                  <a:lnTo>
                    <a:pt x="67" y="96"/>
                  </a:lnTo>
                  <a:lnTo>
                    <a:pt x="67" y="97"/>
                  </a:lnTo>
                  <a:lnTo>
                    <a:pt x="63" y="96"/>
                  </a:lnTo>
                  <a:lnTo>
                    <a:pt x="61" y="97"/>
                  </a:lnTo>
                  <a:lnTo>
                    <a:pt x="59" y="96"/>
                  </a:lnTo>
                  <a:lnTo>
                    <a:pt x="61" y="96"/>
                  </a:lnTo>
                  <a:lnTo>
                    <a:pt x="58" y="94"/>
                  </a:lnTo>
                  <a:lnTo>
                    <a:pt x="56" y="94"/>
                  </a:lnTo>
                  <a:lnTo>
                    <a:pt x="56" y="94"/>
                  </a:lnTo>
                  <a:lnTo>
                    <a:pt x="58" y="97"/>
                  </a:lnTo>
                  <a:lnTo>
                    <a:pt x="59" y="103"/>
                  </a:lnTo>
                  <a:lnTo>
                    <a:pt x="61" y="107"/>
                  </a:lnTo>
                  <a:lnTo>
                    <a:pt x="61" y="109"/>
                  </a:lnTo>
                  <a:lnTo>
                    <a:pt x="63" y="112"/>
                  </a:lnTo>
                  <a:lnTo>
                    <a:pt x="58" y="109"/>
                  </a:lnTo>
                  <a:lnTo>
                    <a:pt x="56" y="105"/>
                  </a:lnTo>
                  <a:lnTo>
                    <a:pt x="54" y="105"/>
                  </a:lnTo>
                  <a:lnTo>
                    <a:pt x="52" y="110"/>
                  </a:lnTo>
                  <a:lnTo>
                    <a:pt x="52" y="114"/>
                  </a:lnTo>
                  <a:lnTo>
                    <a:pt x="50" y="112"/>
                  </a:lnTo>
                  <a:lnTo>
                    <a:pt x="50" y="109"/>
                  </a:lnTo>
                  <a:lnTo>
                    <a:pt x="50" y="107"/>
                  </a:lnTo>
                  <a:lnTo>
                    <a:pt x="44" y="105"/>
                  </a:lnTo>
                  <a:lnTo>
                    <a:pt x="44" y="101"/>
                  </a:lnTo>
                  <a:lnTo>
                    <a:pt x="43" y="105"/>
                  </a:lnTo>
                  <a:lnTo>
                    <a:pt x="43" y="105"/>
                  </a:lnTo>
                  <a:lnTo>
                    <a:pt x="43" y="109"/>
                  </a:lnTo>
                  <a:lnTo>
                    <a:pt x="41" y="105"/>
                  </a:lnTo>
                  <a:lnTo>
                    <a:pt x="37" y="101"/>
                  </a:lnTo>
                  <a:lnTo>
                    <a:pt x="37" y="99"/>
                  </a:lnTo>
                  <a:lnTo>
                    <a:pt x="39" y="97"/>
                  </a:lnTo>
                  <a:lnTo>
                    <a:pt x="39" y="94"/>
                  </a:lnTo>
                  <a:lnTo>
                    <a:pt x="35" y="92"/>
                  </a:lnTo>
                  <a:lnTo>
                    <a:pt x="31" y="90"/>
                  </a:lnTo>
                  <a:lnTo>
                    <a:pt x="28" y="84"/>
                  </a:lnTo>
                  <a:lnTo>
                    <a:pt x="28" y="82"/>
                  </a:lnTo>
                  <a:lnTo>
                    <a:pt x="29" y="82"/>
                  </a:lnTo>
                  <a:lnTo>
                    <a:pt x="33" y="79"/>
                  </a:lnTo>
                  <a:lnTo>
                    <a:pt x="35" y="81"/>
                  </a:lnTo>
                  <a:lnTo>
                    <a:pt x="39" y="79"/>
                  </a:lnTo>
                  <a:lnTo>
                    <a:pt x="41" y="77"/>
                  </a:lnTo>
                  <a:lnTo>
                    <a:pt x="48" y="82"/>
                  </a:lnTo>
                  <a:lnTo>
                    <a:pt x="52" y="82"/>
                  </a:lnTo>
                  <a:lnTo>
                    <a:pt x="54" y="84"/>
                  </a:lnTo>
                  <a:lnTo>
                    <a:pt x="56" y="82"/>
                  </a:lnTo>
                  <a:lnTo>
                    <a:pt x="58" y="81"/>
                  </a:lnTo>
                  <a:lnTo>
                    <a:pt x="54" y="81"/>
                  </a:lnTo>
                  <a:lnTo>
                    <a:pt x="52" y="79"/>
                  </a:lnTo>
                  <a:lnTo>
                    <a:pt x="50" y="79"/>
                  </a:lnTo>
                  <a:lnTo>
                    <a:pt x="50" y="77"/>
                  </a:lnTo>
                  <a:lnTo>
                    <a:pt x="48" y="77"/>
                  </a:lnTo>
                  <a:lnTo>
                    <a:pt x="43" y="75"/>
                  </a:lnTo>
                  <a:lnTo>
                    <a:pt x="41" y="75"/>
                  </a:lnTo>
                  <a:lnTo>
                    <a:pt x="39" y="77"/>
                  </a:lnTo>
                  <a:lnTo>
                    <a:pt x="35" y="77"/>
                  </a:lnTo>
                  <a:lnTo>
                    <a:pt x="31" y="73"/>
                  </a:lnTo>
                  <a:lnTo>
                    <a:pt x="29" y="77"/>
                  </a:lnTo>
                  <a:lnTo>
                    <a:pt x="28" y="77"/>
                  </a:lnTo>
                  <a:lnTo>
                    <a:pt x="26" y="71"/>
                  </a:lnTo>
                  <a:lnTo>
                    <a:pt x="22" y="66"/>
                  </a:lnTo>
                  <a:lnTo>
                    <a:pt x="22" y="64"/>
                  </a:lnTo>
                  <a:lnTo>
                    <a:pt x="20" y="64"/>
                  </a:lnTo>
                  <a:lnTo>
                    <a:pt x="16" y="58"/>
                  </a:lnTo>
                  <a:lnTo>
                    <a:pt x="11" y="52"/>
                  </a:lnTo>
                  <a:lnTo>
                    <a:pt x="11" y="49"/>
                  </a:lnTo>
                  <a:lnTo>
                    <a:pt x="9" y="49"/>
                  </a:lnTo>
                  <a:lnTo>
                    <a:pt x="13" y="47"/>
                  </a:lnTo>
                  <a:lnTo>
                    <a:pt x="15" y="41"/>
                  </a:lnTo>
                  <a:lnTo>
                    <a:pt x="15" y="38"/>
                  </a:lnTo>
                  <a:lnTo>
                    <a:pt x="20" y="36"/>
                  </a:lnTo>
                  <a:lnTo>
                    <a:pt x="24" y="30"/>
                  </a:lnTo>
                  <a:lnTo>
                    <a:pt x="24" y="26"/>
                  </a:lnTo>
                  <a:lnTo>
                    <a:pt x="31" y="23"/>
                  </a:lnTo>
                  <a:lnTo>
                    <a:pt x="35" y="21"/>
                  </a:lnTo>
                  <a:lnTo>
                    <a:pt x="37" y="19"/>
                  </a:lnTo>
                  <a:lnTo>
                    <a:pt x="39" y="17"/>
                  </a:lnTo>
                  <a:lnTo>
                    <a:pt x="48" y="17"/>
                  </a:lnTo>
                  <a:lnTo>
                    <a:pt x="52" y="15"/>
                  </a:lnTo>
                  <a:lnTo>
                    <a:pt x="56" y="15"/>
                  </a:lnTo>
                  <a:lnTo>
                    <a:pt x="58" y="13"/>
                  </a:lnTo>
                  <a:lnTo>
                    <a:pt x="59" y="13"/>
                  </a:lnTo>
                  <a:lnTo>
                    <a:pt x="65" y="13"/>
                  </a:lnTo>
                  <a:lnTo>
                    <a:pt x="69" y="13"/>
                  </a:lnTo>
                  <a:lnTo>
                    <a:pt x="73" y="9"/>
                  </a:lnTo>
                  <a:lnTo>
                    <a:pt x="76" y="11"/>
                  </a:lnTo>
                  <a:lnTo>
                    <a:pt x="80" y="11"/>
                  </a:lnTo>
                  <a:lnTo>
                    <a:pt x="80" y="13"/>
                  </a:lnTo>
                  <a:lnTo>
                    <a:pt x="84" y="13"/>
                  </a:lnTo>
                  <a:lnTo>
                    <a:pt x="86" y="11"/>
                  </a:lnTo>
                  <a:lnTo>
                    <a:pt x="89" y="11"/>
                  </a:lnTo>
                  <a:lnTo>
                    <a:pt x="93" y="13"/>
                  </a:lnTo>
                  <a:lnTo>
                    <a:pt x="95" y="11"/>
                  </a:lnTo>
                  <a:lnTo>
                    <a:pt x="102" y="11"/>
                  </a:lnTo>
                  <a:lnTo>
                    <a:pt x="104" y="11"/>
                  </a:lnTo>
                  <a:lnTo>
                    <a:pt x="104" y="8"/>
                  </a:lnTo>
                  <a:lnTo>
                    <a:pt x="104" y="4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77">
              <a:extLst>
                <a:ext uri="{FF2B5EF4-FFF2-40B4-BE49-F238E27FC236}">
                  <a16:creationId xmlns:a16="http://schemas.microsoft.com/office/drawing/2014/main" id="{2A7B79E4-C6FA-4BFB-8B36-B56194700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66733" y="5726341"/>
              <a:ext cx="1727538" cy="1350402"/>
            </a:xfrm>
            <a:custGeom>
              <a:avLst/>
              <a:gdLst>
                <a:gd name="T0" fmla="*/ 75 w 142"/>
                <a:gd name="T1" fmla="*/ 6 h 111"/>
                <a:gd name="T2" fmla="*/ 82 w 142"/>
                <a:gd name="T3" fmla="*/ 4 h 111"/>
                <a:gd name="T4" fmla="*/ 90 w 142"/>
                <a:gd name="T5" fmla="*/ 8 h 111"/>
                <a:gd name="T6" fmla="*/ 97 w 142"/>
                <a:gd name="T7" fmla="*/ 8 h 111"/>
                <a:gd name="T8" fmla="*/ 106 w 142"/>
                <a:gd name="T9" fmla="*/ 11 h 111"/>
                <a:gd name="T10" fmla="*/ 106 w 142"/>
                <a:gd name="T11" fmla="*/ 19 h 111"/>
                <a:gd name="T12" fmla="*/ 110 w 142"/>
                <a:gd name="T13" fmla="*/ 28 h 111"/>
                <a:gd name="T14" fmla="*/ 116 w 142"/>
                <a:gd name="T15" fmla="*/ 36 h 111"/>
                <a:gd name="T16" fmla="*/ 123 w 142"/>
                <a:gd name="T17" fmla="*/ 45 h 111"/>
                <a:gd name="T18" fmla="*/ 131 w 142"/>
                <a:gd name="T19" fmla="*/ 53 h 111"/>
                <a:gd name="T20" fmla="*/ 136 w 142"/>
                <a:gd name="T21" fmla="*/ 60 h 111"/>
                <a:gd name="T22" fmla="*/ 140 w 142"/>
                <a:gd name="T23" fmla="*/ 66 h 111"/>
                <a:gd name="T24" fmla="*/ 127 w 142"/>
                <a:gd name="T25" fmla="*/ 71 h 111"/>
                <a:gd name="T26" fmla="*/ 121 w 142"/>
                <a:gd name="T27" fmla="*/ 71 h 111"/>
                <a:gd name="T28" fmla="*/ 125 w 142"/>
                <a:gd name="T29" fmla="*/ 81 h 111"/>
                <a:gd name="T30" fmla="*/ 129 w 142"/>
                <a:gd name="T31" fmla="*/ 90 h 111"/>
                <a:gd name="T32" fmla="*/ 129 w 142"/>
                <a:gd name="T33" fmla="*/ 94 h 111"/>
                <a:gd name="T34" fmla="*/ 118 w 142"/>
                <a:gd name="T35" fmla="*/ 96 h 111"/>
                <a:gd name="T36" fmla="*/ 114 w 142"/>
                <a:gd name="T37" fmla="*/ 109 h 111"/>
                <a:gd name="T38" fmla="*/ 106 w 142"/>
                <a:gd name="T39" fmla="*/ 107 h 111"/>
                <a:gd name="T40" fmla="*/ 99 w 142"/>
                <a:gd name="T41" fmla="*/ 107 h 111"/>
                <a:gd name="T42" fmla="*/ 93 w 142"/>
                <a:gd name="T43" fmla="*/ 111 h 111"/>
                <a:gd name="T44" fmla="*/ 90 w 142"/>
                <a:gd name="T45" fmla="*/ 107 h 111"/>
                <a:gd name="T46" fmla="*/ 80 w 142"/>
                <a:gd name="T47" fmla="*/ 109 h 111"/>
                <a:gd name="T48" fmla="*/ 73 w 142"/>
                <a:gd name="T49" fmla="*/ 107 h 111"/>
                <a:gd name="T50" fmla="*/ 69 w 142"/>
                <a:gd name="T51" fmla="*/ 109 h 111"/>
                <a:gd name="T52" fmla="*/ 60 w 142"/>
                <a:gd name="T53" fmla="*/ 109 h 111"/>
                <a:gd name="T54" fmla="*/ 54 w 142"/>
                <a:gd name="T55" fmla="*/ 105 h 111"/>
                <a:gd name="T56" fmla="*/ 41 w 142"/>
                <a:gd name="T57" fmla="*/ 101 h 111"/>
                <a:gd name="T58" fmla="*/ 35 w 142"/>
                <a:gd name="T59" fmla="*/ 103 h 111"/>
                <a:gd name="T60" fmla="*/ 19 w 142"/>
                <a:gd name="T61" fmla="*/ 105 h 111"/>
                <a:gd name="T62" fmla="*/ 9 w 142"/>
                <a:gd name="T63" fmla="*/ 103 h 111"/>
                <a:gd name="T64" fmla="*/ 7 w 142"/>
                <a:gd name="T65" fmla="*/ 103 h 111"/>
                <a:gd name="T66" fmla="*/ 2 w 142"/>
                <a:gd name="T67" fmla="*/ 92 h 111"/>
                <a:gd name="T68" fmla="*/ 9 w 142"/>
                <a:gd name="T69" fmla="*/ 86 h 111"/>
                <a:gd name="T70" fmla="*/ 5 w 142"/>
                <a:gd name="T71" fmla="*/ 75 h 111"/>
                <a:gd name="T72" fmla="*/ 4 w 142"/>
                <a:gd name="T73" fmla="*/ 68 h 111"/>
                <a:gd name="T74" fmla="*/ 0 w 142"/>
                <a:gd name="T75" fmla="*/ 58 h 111"/>
                <a:gd name="T76" fmla="*/ 9 w 142"/>
                <a:gd name="T77" fmla="*/ 53 h 111"/>
                <a:gd name="T78" fmla="*/ 19 w 142"/>
                <a:gd name="T79" fmla="*/ 53 h 111"/>
                <a:gd name="T80" fmla="*/ 20 w 142"/>
                <a:gd name="T81" fmla="*/ 47 h 111"/>
                <a:gd name="T82" fmla="*/ 26 w 142"/>
                <a:gd name="T83" fmla="*/ 43 h 111"/>
                <a:gd name="T84" fmla="*/ 30 w 142"/>
                <a:gd name="T85" fmla="*/ 45 h 111"/>
                <a:gd name="T86" fmla="*/ 34 w 142"/>
                <a:gd name="T87" fmla="*/ 41 h 111"/>
                <a:gd name="T88" fmla="*/ 30 w 142"/>
                <a:gd name="T89" fmla="*/ 34 h 111"/>
                <a:gd name="T90" fmla="*/ 35 w 142"/>
                <a:gd name="T91" fmla="*/ 26 h 111"/>
                <a:gd name="T92" fmla="*/ 43 w 142"/>
                <a:gd name="T93" fmla="*/ 21 h 111"/>
                <a:gd name="T94" fmla="*/ 43 w 142"/>
                <a:gd name="T95" fmla="*/ 15 h 111"/>
                <a:gd name="T96" fmla="*/ 56 w 142"/>
                <a:gd name="T97" fmla="*/ 11 h 111"/>
                <a:gd name="T98" fmla="*/ 60 w 142"/>
                <a:gd name="T99" fmla="*/ 6 h 111"/>
                <a:gd name="T100" fmla="*/ 65 w 142"/>
                <a:gd name="T101" fmla="*/ 0 h 111"/>
                <a:gd name="T102" fmla="*/ 71 w 142"/>
                <a:gd name="T103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2" h="111">
                  <a:moveTo>
                    <a:pt x="71" y="0"/>
                  </a:moveTo>
                  <a:lnTo>
                    <a:pt x="75" y="6"/>
                  </a:lnTo>
                  <a:lnTo>
                    <a:pt x="78" y="4"/>
                  </a:lnTo>
                  <a:lnTo>
                    <a:pt x="82" y="4"/>
                  </a:lnTo>
                  <a:lnTo>
                    <a:pt x="86" y="10"/>
                  </a:lnTo>
                  <a:lnTo>
                    <a:pt x="90" y="8"/>
                  </a:lnTo>
                  <a:lnTo>
                    <a:pt x="95" y="6"/>
                  </a:lnTo>
                  <a:lnTo>
                    <a:pt x="97" y="8"/>
                  </a:lnTo>
                  <a:lnTo>
                    <a:pt x="99" y="8"/>
                  </a:lnTo>
                  <a:lnTo>
                    <a:pt x="106" y="11"/>
                  </a:lnTo>
                  <a:lnTo>
                    <a:pt x="108" y="15"/>
                  </a:lnTo>
                  <a:lnTo>
                    <a:pt x="106" y="19"/>
                  </a:lnTo>
                  <a:lnTo>
                    <a:pt x="110" y="23"/>
                  </a:lnTo>
                  <a:lnTo>
                    <a:pt x="110" y="28"/>
                  </a:lnTo>
                  <a:lnTo>
                    <a:pt x="114" y="32"/>
                  </a:lnTo>
                  <a:lnTo>
                    <a:pt x="116" y="36"/>
                  </a:lnTo>
                  <a:lnTo>
                    <a:pt x="120" y="41"/>
                  </a:lnTo>
                  <a:lnTo>
                    <a:pt x="123" y="45"/>
                  </a:lnTo>
                  <a:lnTo>
                    <a:pt x="125" y="51"/>
                  </a:lnTo>
                  <a:lnTo>
                    <a:pt x="131" y="53"/>
                  </a:lnTo>
                  <a:lnTo>
                    <a:pt x="136" y="58"/>
                  </a:lnTo>
                  <a:lnTo>
                    <a:pt x="136" y="60"/>
                  </a:lnTo>
                  <a:lnTo>
                    <a:pt x="142" y="64"/>
                  </a:lnTo>
                  <a:lnTo>
                    <a:pt x="140" y="66"/>
                  </a:lnTo>
                  <a:lnTo>
                    <a:pt x="136" y="71"/>
                  </a:lnTo>
                  <a:lnTo>
                    <a:pt x="127" y="71"/>
                  </a:lnTo>
                  <a:lnTo>
                    <a:pt x="123" y="69"/>
                  </a:lnTo>
                  <a:lnTo>
                    <a:pt x="121" y="71"/>
                  </a:lnTo>
                  <a:lnTo>
                    <a:pt x="123" y="75"/>
                  </a:lnTo>
                  <a:lnTo>
                    <a:pt x="125" y="81"/>
                  </a:lnTo>
                  <a:lnTo>
                    <a:pt x="125" y="86"/>
                  </a:lnTo>
                  <a:lnTo>
                    <a:pt x="129" y="90"/>
                  </a:lnTo>
                  <a:lnTo>
                    <a:pt x="129" y="94"/>
                  </a:lnTo>
                  <a:lnTo>
                    <a:pt x="129" y="94"/>
                  </a:lnTo>
                  <a:lnTo>
                    <a:pt x="121" y="96"/>
                  </a:lnTo>
                  <a:lnTo>
                    <a:pt x="118" y="96"/>
                  </a:lnTo>
                  <a:lnTo>
                    <a:pt x="114" y="103"/>
                  </a:lnTo>
                  <a:lnTo>
                    <a:pt x="114" y="109"/>
                  </a:lnTo>
                  <a:lnTo>
                    <a:pt x="110" y="109"/>
                  </a:lnTo>
                  <a:lnTo>
                    <a:pt x="106" y="107"/>
                  </a:lnTo>
                  <a:lnTo>
                    <a:pt x="103" y="109"/>
                  </a:lnTo>
                  <a:lnTo>
                    <a:pt x="99" y="107"/>
                  </a:lnTo>
                  <a:lnTo>
                    <a:pt x="95" y="107"/>
                  </a:lnTo>
                  <a:lnTo>
                    <a:pt x="93" y="111"/>
                  </a:lnTo>
                  <a:lnTo>
                    <a:pt x="90" y="109"/>
                  </a:lnTo>
                  <a:lnTo>
                    <a:pt x="90" y="107"/>
                  </a:lnTo>
                  <a:lnTo>
                    <a:pt x="84" y="105"/>
                  </a:lnTo>
                  <a:lnTo>
                    <a:pt x="80" y="109"/>
                  </a:lnTo>
                  <a:lnTo>
                    <a:pt x="77" y="107"/>
                  </a:lnTo>
                  <a:lnTo>
                    <a:pt x="73" y="107"/>
                  </a:lnTo>
                  <a:lnTo>
                    <a:pt x="71" y="109"/>
                  </a:lnTo>
                  <a:lnTo>
                    <a:pt x="69" y="109"/>
                  </a:lnTo>
                  <a:lnTo>
                    <a:pt x="65" y="105"/>
                  </a:lnTo>
                  <a:lnTo>
                    <a:pt x="60" y="109"/>
                  </a:lnTo>
                  <a:lnTo>
                    <a:pt x="60" y="107"/>
                  </a:lnTo>
                  <a:lnTo>
                    <a:pt x="54" y="105"/>
                  </a:lnTo>
                  <a:lnTo>
                    <a:pt x="45" y="103"/>
                  </a:lnTo>
                  <a:lnTo>
                    <a:pt x="41" y="101"/>
                  </a:lnTo>
                  <a:lnTo>
                    <a:pt x="39" y="99"/>
                  </a:lnTo>
                  <a:lnTo>
                    <a:pt x="35" y="103"/>
                  </a:lnTo>
                  <a:lnTo>
                    <a:pt x="30" y="103"/>
                  </a:lnTo>
                  <a:lnTo>
                    <a:pt x="19" y="105"/>
                  </a:lnTo>
                  <a:lnTo>
                    <a:pt x="15" y="107"/>
                  </a:lnTo>
                  <a:lnTo>
                    <a:pt x="9" y="103"/>
                  </a:lnTo>
                  <a:lnTo>
                    <a:pt x="7" y="105"/>
                  </a:lnTo>
                  <a:lnTo>
                    <a:pt x="7" y="103"/>
                  </a:lnTo>
                  <a:lnTo>
                    <a:pt x="4" y="97"/>
                  </a:lnTo>
                  <a:lnTo>
                    <a:pt x="2" y="92"/>
                  </a:lnTo>
                  <a:lnTo>
                    <a:pt x="5" y="88"/>
                  </a:lnTo>
                  <a:lnTo>
                    <a:pt x="9" y="86"/>
                  </a:lnTo>
                  <a:lnTo>
                    <a:pt x="7" y="77"/>
                  </a:lnTo>
                  <a:lnTo>
                    <a:pt x="5" y="75"/>
                  </a:lnTo>
                  <a:lnTo>
                    <a:pt x="5" y="69"/>
                  </a:lnTo>
                  <a:lnTo>
                    <a:pt x="4" y="6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4" y="54"/>
                  </a:lnTo>
                  <a:lnTo>
                    <a:pt x="9" y="53"/>
                  </a:lnTo>
                  <a:lnTo>
                    <a:pt x="15" y="54"/>
                  </a:lnTo>
                  <a:lnTo>
                    <a:pt x="19" y="53"/>
                  </a:lnTo>
                  <a:lnTo>
                    <a:pt x="22" y="53"/>
                  </a:lnTo>
                  <a:lnTo>
                    <a:pt x="20" y="47"/>
                  </a:lnTo>
                  <a:lnTo>
                    <a:pt x="24" y="47"/>
                  </a:lnTo>
                  <a:lnTo>
                    <a:pt x="26" y="43"/>
                  </a:lnTo>
                  <a:lnTo>
                    <a:pt x="30" y="41"/>
                  </a:lnTo>
                  <a:lnTo>
                    <a:pt x="30" y="45"/>
                  </a:lnTo>
                  <a:lnTo>
                    <a:pt x="34" y="45"/>
                  </a:lnTo>
                  <a:lnTo>
                    <a:pt x="34" y="41"/>
                  </a:lnTo>
                  <a:lnTo>
                    <a:pt x="30" y="38"/>
                  </a:lnTo>
                  <a:lnTo>
                    <a:pt x="30" y="34"/>
                  </a:lnTo>
                  <a:lnTo>
                    <a:pt x="34" y="32"/>
                  </a:lnTo>
                  <a:lnTo>
                    <a:pt x="35" y="26"/>
                  </a:lnTo>
                  <a:lnTo>
                    <a:pt x="43" y="25"/>
                  </a:lnTo>
                  <a:lnTo>
                    <a:pt x="43" y="21"/>
                  </a:lnTo>
                  <a:lnTo>
                    <a:pt x="39" y="19"/>
                  </a:lnTo>
                  <a:lnTo>
                    <a:pt x="43" y="15"/>
                  </a:lnTo>
                  <a:lnTo>
                    <a:pt x="48" y="11"/>
                  </a:lnTo>
                  <a:lnTo>
                    <a:pt x="56" y="11"/>
                  </a:lnTo>
                  <a:lnTo>
                    <a:pt x="56" y="8"/>
                  </a:lnTo>
                  <a:lnTo>
                    <a:pt x="60" y="6"/>
                  </a:lnTo>
                  <a:lnTo>
                    <a:pt x="62" y="2"/>
                  </a:lnTo>
                  <a:lnTo>
                    <a:pt x="65" y="0"/>
                  </a:lnTo>
                  <a:lnTo>
                    <a:pt x="67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78">
              <a:extLst>
                <a:ext uri="{FF2B5EF4-FFF2-40B4-BE49-F238E27FC236}">
                  <a16:creationId xmlns:a16="http://schemas.microsoft.com/office/drawing/2014/main" id="{60DC73BA-337E-44F6-95F1-71E54151E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32910" y="6796928"/>
              <a:ext cx="3406412" cy="2116844"/>
            </a:xfrm>
            <a:custGeom>
              <a:avLst/>
              <a:gdLst>
                <a:gd name="T0" fmla="*/ 174 w 280"/>
                <a:gd name="T1" fmla="*/ 0 h 174"/>
                <a:gd name="T2" fmla="*/ 192 w 280"/>
                <a:gd name="T3" fmla="*/ 21 h 174"/>
                <a:gd name="T4" fmla="*/ 202 w 280"/>
                <a:gd name="T5" fmla="*/ 38 h 174"/>
                <a:gd name="T6" fmla="*/ 224 w 280"/>
                <a:gd name="T7" fmla="*/ 43 h 174"/>
                <a:gd name="T8" fmla="*/ 243 w 280"/>
                <a:gd name="T9" fmla="*/ 54 h 174"/>
                <a:gd name="T10" fmla="*/ 263 w 280"/>
                <a:gd name="T11" fmla="*/ 54 h 174"/>
                <a:gd name="T12" fmla="*/ 280 w 280"/>
                <a:gd name="T13" fmla="*/ 60 h 174"/>
                <a:gd name="T14" fmla="*/ 276 w 280"/>
                <a:gd name="T15" fmla="*/ 81 h 174"/>
                <a:gd name="T16" fmla="*/ 265 w 280"/>
                <a:gd name="T17" fmla="*/ 99 h 174"/>
                <a:gd name="T18" fmla="*/ 254 w 280"/>
                <a:gd name="T19" fmla="*/ 112 h 174"/>
                <a:gd name="T20" fmla="*/ 241 w 280"/>
                <a:gd name="T21" fmla="*/ 118 h 174"/>
                <a:gd name="T22" fmla="*/ 226 w 280"/>
                <a:gd name="T23" fmla="*/ 125 h 174"/>
                <a:gd name="T24" fmla="*/ 211 w 280"/>
                <a:gd name="T25" fmla="*/ 124 h 174"/>
                <a:gd name="T26" fmla="*/ 209 w 280"/>
                <a:gd name="T27" fmla="*/ 137 h 174"/>
                <a:gd name="T28" fmla="*/ 211 w 280"/>
                <a:gd name="T29" fmla="*/ 129 h 174"/>
                <a:gd name="T30" fmla="*/ 200 w 280"/>
                <a:gd name="T31" fmla="*/ 138 h 174"/>
                <a:gd name="T32" fmla="*/ 187 w 280"/>
                <a:gd name="T33" fmla="*/ 138 h 174"/>
                <a:gd name="T34" fmla="*/ 200 w 280"/>
                <a:gd name="T35" fmla="*/ 142 h 174"/>
                <a:gd name="T36" fmla="*/ 203 w 280"/>
                <a:gd name="T37" fmla="*/ 148 h 174"/>
                <a:gd name="T38" fmla="*/ 209 w 280"/>
                <a:gd name="T39" fmla="*/ 155 h 174"/>
                <a:gd name="T40" fmla="*/ 202 w 280"/>
                <a:gd name="T41" fmla="*/ 138 h 174"/>
                <a:gd name="T42" fmla="*/ 217 w 280"/>
                <a:gd name="T43" fmla="*/ 155 h 174"/>
                <a:gd name="T44" fmla="*/ 231 w 280"/>
                <a:gd name="T45" fmla="*/ 150 h 174"/>
                <a:gd name="T46" fmla="*/ 231 w 280"/>
                <a:gd name="T47" fmla="*/ 159 h 174"/>
                <a:gd name="T48" fmla="*/ 207 w 280"/>
                <a:gd name="T49" fmla="*/ 165 h 174"/>
                <a:gd name="T50" fmla="*/ 185 w 280"/>
                <a:gd name="T51" fmla="*/ 170 h 174"/>
                <a:gd name="T52" fmla="*/ 175 w 280"/>
                <a:gd name="T53" fmla="*/ 155 h 174"/>
                <a:gd name="T54" fmla="*/ 185 w 280"/>
                <a:gd name="T55" fmla="*/ 146 h 174"/>
                <a:gd name="T56" fmla="*/ 181 w 280"/>
                <a:gd name="T57" fmla="*/ 140 h 174"/>
                <a:gd name="T58" fmla="*/ 164 w 280"/>
                <a:gd name="T59" fmla="*/ 138 h 174"/>
                <a:gd name="T60" fmla="*/ 157 w 280"/>
                <a:gd name="T61" fmla="*/ 131 h 174"/>
                <a:gd name="T62" fmla="*/ 162 w 280"/>
                <a:gd name="T63" fmla="*/ 129 h 174"/>
                <a:gd name="T64" fmla="*/ 159 w 280"/>
                <a:gd name="T65" fmla="*/ 125 h 174"/>
                <a:gd name="T66" fmla="*/ 151 w 280"/>
                <a:gd name="T67" fmla="*/ 127 h 174"/>
                <a:gd name="T68" fmla="*/ 140 w 280"/>
                <a:gd name="T69" fmla="*/ 135 h 174"/>
                <a:gd name="T70" fmla="*/ 127 w 280"/>
                <a:gd name="T71" fmla="*/ 150 h 174"/>
                <a:gd name="T72" fmla="*/ 125 w 280"/>
                <a:gd name="T73" fmla="*/ 157 h 174"/>
                <a:gd name="T74" fmla="*/ 108 w 280"/>
                <a:gd name="T75" fmla="*/ 157 h 174"/>
                <a:gd name="T76" fmla="*/ 106 w 280"/>
                <a:gd name="T77" fmla="*/ 148 h 174"/>
                <a:gd name="T78" fmla="*/ 116 w 280"/>
                <a:gd name="T79" fmla="*/ 131 h 174"/>
                <a:gd name="T80" fmla="*/ 125 w 280"/>
                <a:gd name="T81" fmla="*/ 127 h 174"/>
                <a:gd name="T82" fmla="*/ 116 w 280"/>
                <a:gd name="T83" fmla="*/ 112 h 174"/>
                <a:gd name="T84" fmla="*/ 102 w 280"/>
                <a:gd name="T85" fmla="*/ 94 h 174"/>
                <a:gd name="T86" fmla="*/ 84 w 280"/>
                <a:gd name="T87" fmla="*/ 90 h 174"/>
                <a:gd name="T88" fmla="*/ 73 w 280"/>
                <a:gd name="T89" fmla="*/ 88 h 174"/>
                <a:gd name="T90" fmla="*/ 71 w 280"/>
                <a:gd name="T91" fmla="*/ 97 h 174"/>
                <a:gd name="T92" fmla="*/ 45 w 280"/>
                <a:gd name="T93" fmla="*/ 107 h 174"/>
                <a:gd name="T94" fmla="*/ 26 w 280"/>
                <a:gd name="T95" fmla="*/ 101 h 174"/>
                <a:gd name="T96" fmla="*/ 9 w 280"/>
                <a:gd name="T97" fmla="*/ 97 h 174"/>
                <a:gd name="T98" fmla="*/ 5 w 280"/>
                <a:gd name="T99" fmla="*/ 77 h 174"/>
                <a:gd name="T100" fmla="*/ 20 w 280"/>
                <a:gd name="T101" fmla="*/ 51 h 174"/>
                <a:gd name="T102" fmla="*/ 24 w 280"/>
                <a:gd name="T103" fmla="*/ 38 h 174"/>
                <a:gd name="T104" fmla="*/ 18 w 280"/>
                <a:gd name="T105" fmla="*/ 19 h 174"/>
                <a:gd name="T106" fmla="*/ 41 w 280"/>
                <a:gd name="T107" fmla="*/ 15 h 174"/>
                <a:gd name="T108" fmla="*/ 65 w 280"/>
                <a:gd name="T109" fmla="*/ 17 h 174"/>
                <a:gd name="T110" fmla="*/ 82 w 280"/>
                <a:gd name="T111" fmla="*/ 21 h 174"/>
                <a:gd name="T112" fmla="*/ 101 w 280"/>
                <a:gd name="T113" fmla="*/ 19 h 174"/>
                <a:gd name="T114" fmla="*/ 114 w 280"/>
                <a:gd name="T115" fmla="*/ 21 h 174"/>
                <a:gd name="T116" fmla="*/ 129 w 280"/>
                <a:gd name="T117" fmla="*/ 8 h 174"/>
                <a:gd name="T118" fmla="*/ 147 w 280"/>
                <a:gd name="T119" fmla="*/ 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80" h="174">
                  <a:moveTo>
                    <a:pt x="149" y="0"/>
                  </a:moveTo>
                  <a:lnTo>
                    <a:pt x="157" y="4"/>
                  </a:lnTo>
                  <a:lnTo>
                    <a:pt x="166" y="4"/>
                  </a:lnTo>
                  <a:lnTo>
                    <a:pt x="170" y="0"/>
                  </a:lnTo>
                  <a:lnTo>
                    <a:pt x="174" y="0"/>
                  </a:lnTo>
                  <a:lnTo>
                    <a:pt x="177" y="9"/>
                  </a:lnTo>
                  <a:lnTo>
                    <a:pt x="181" y="11"/>
                  </a:lnTo>
                  <a:lnTo>
                    <a:pt x="179" y="15"/>
                  </a:lnTo>
                  <a:lnTo>
                    <a:pt x="183" y="21"/>
                  </a:lnTo>
                  <a:lnTo>
                    <a:pt x="192" y="21"/>
                  </a:lnTo>
                  <a:lnTo>
                    <a:pt x="196" y="23"/>
                  </a:lnTo>
                  <a:lnTo>
                    <a:pt x="196" y="26"/>
                  </a:lnTo>
                  <a:lnTo>
                    <a:pt x="200" y="26"/>
                  </a:lnTo>
                  <a:lnTo>
                    <a:pt x="200" y="32"/>
                  </a:lnTo>
                  <a:lnTo>
                    <a:pt x="202" y="38"/>
                  </a:lnTo>
                  <a:lnTo>
                    <a:pt x="209" y="45"/>
                  </a:lnTo>
                  <a:lnTo>
                    <a:pt x="213" y="41"/>
                  </a:lnTo>
                  <a:lnTo>
                    <a:pt x="217" y="43"/>
                  </a:lnTo>
                  <a:lnTo>
                    <a:pt x="220" y="43"/>
                  </a:lnTo>
                  <a:lnTo>
                    <a:pt x="224" y="43"/>
                  </a:lnTo>
                  <a:lnTo>
                    <a:pt x="230" y="39"/>
                  </a:lnTo>
                  <a:lnTo>
                    <a:pt x="233" y="39"/>
                  </a:lnTo>
                  <a:lnTo>
                    <a:pt x="237" y="47"/>
                  </a:lnTo>
                  <a:lnTo>
                    <a:pt x="243" y="51"/>
                  </a:lnTo>
                  <a:lnTo>
                    <a:pt x="243" y="54"/>
                  </a:lnTo>
                  <a:lnTo>
                    <a:pt x="246" y="51"/>
                  </a:lnTo>
                  <a:lnTo>
                    <a:pt x="252" y="52"/>
                  </a:lnTo>
                  <a:lnTo>
                    <a:pt x="256" y="52"/>
                  </a:lnTo>
                  <a:lnTo>
                    <a:pt x="260" y="54"/>
                  </a:lnTo>
                  <a:lnTo>
                    <a:pt x="263" y="54"/>
                  </a:lnTo>
                  <a:lnTo>
                    <a:pt x="267" y="56"/>
                  </a:lnTo>
                  <a:lnTo>
                    <a:pt x="273" y="58"/>
                  </a:lnTo>
                  <a:lnTo>
                    <a:pt x="274" y="54"/>
                  </a:lnTo>
                  <a:lnTo>
                    <a:pt x="276" y="60"/>
                  </a:lnTo>
                  <a:lnTo>
                    <a:pt x="280" y="60"/>
                  </a:lnTo>
                  <a:lnTo>
                    <a:pt x="280" y="66"/>
                  </a:lnTo>
                  <a:lnTo>
                    <a:pt x="276" y="69"/>
                  </a:lnTo>
                  <a:lnTo>
                    <a:pt x="273" y="69"/>
                  </a:lnTo>
                  <a:lnTo>
                    <a:pt x="273" y="77"/>
                  </a:lnTo>
                  <a:lnTo>
                    <a:pt x="276" y="81"/>
                  </a:lnTo>
                  <a:lnTo>
                    <a:pt x="278" y="84"/>
                  </a:lnTo>
                  <a:lnTo>
                    <a:pt x="274" y="92"/>
                  </a:lnTo>
                  <a:lnTo>
                    <a:pt x="276" y="95"/>
                  </a:lnTo>
                  <a:lnTo>
                    <a:pt x="273" y="97"/>
                  </a:lnTo>
                  <a:lnTo>
                    <a:pt x="265" y="99"/>
                  </a:lnTo>
                  <a:lnTo>
                    <a:pt x="261" y="105"/>
                  </a:lnTo>
                  <a:lnTo>
                    <a:pt x="260" y="105"/>
                  </a:lnTo>
                  <a:lnTo>
                    <a:pt x="258" y="112"/>
                  </a:lnTo>
                  <a:lnTo>
                    <a:pt x="254" y="114"/>
                  </a:lnTo>
                  <a:lnTo>
                    <a:pt x="254" y="112"/>
                  </a:lnTo>
                  <a:lnTo>
                    <a:pt x="252" y="112"/>
                  </a:lnTo>
                  <a:lnTo>
                    <a:pt x="248" y="114"/>
                  </a:lnTo>
                  <a:lnTo>
                    <a:pt x="245" y="114"/>
                  </a:lnTo>
                  <a:lnTo>
                    <a:pt x="243" y="116"/>
                  </a:lnTo>
                  <a:lnTo>
                    <a:pt x="241" y="118"/>
                  </a:lnTo>
                  <a:lnTo>
                    <a:pt x="237" y="118"/>
                  </a:lnTo>
                  <a:lnTo>
                    <a:pt x="235" y="122"/>
                  </a:lnTo>
                  <a:lnTo>
                    <a:pt x="231" y="125"/>
                  </a:lnTo>
                  <a:lnTo>
                    <a:pt x="230" y="124"/>
                  </a:lnTo>
                  <a:lnTo>
                    <a:pt x="226" y="125"/>
                  </a:lnTo>
                  <a:lnTo>
                    <a:pt x="224" y="127"/>
                  </a:lnTo>
                  <a:lnTo>
                    <a:pt x="220" y="125"/>
                  </a:lnTo>
                  <a:lnTo>
                    <a:pt x="217" y="127"/>
                  </a:lnTo>
                  <a:lnTo>
                    <a:pt x="215" y="127"/>
                  </a:lnTo>
                  <a:lnTo>
                    <a:pt x="211" y="124"/>
                  </a:lnTo>
                  <a:lnTo>
                    <a:pt x="211" y="124"/>
                  </a:lnTo>
                  <a:lnTo>
                    <a:pt x="211" y="125"/>
                  </a:lnTo>
                  <a:lnTo>
                    <a:pt x="213" y="129"/>
                  </a:lnTo>
                  <a:lnTo>
                    <a:pt x="213" y="131"/>
                  </a:lnTo>
                  <a:lnTo>
                    <a:pt x="209" y="137"/>
                  </a:lnTo>
                  <a:lnTo>
                    <a:pt x="207" y="137"/>
                  </a:lnTo>
                  <a:lnTo>
                    <a:pt x="205" y="135"/>
                  </a:lnTo>
                  <a:lnTo>
                    <a:pt x="207" y="135"/>
                  </a:lnTo>
                  <a:lnTo>
                    <a:pt x="211" y="131"/>
                  </a:lnTo>
                  <a:lnTo>
                    <a:pt x="211" y="129"/>
                  </a:lnTo>
                  <a:lnTo>
                    <a:pt x="209" y="129"/>
                  </a:lnTo>
                  <a:lnTo>
                    <a:pt x="207" y="131"/>
                  </a:lnTo>
                  <a:lnTo>
                    <a:pt x="202" y="135"/>
                  </a:lnTo>
                  <a:lnTo>
                    <a:pt x="200" y="137"/>
                  </a:lnTo>
                  <a:lnTo>
                    <a:pt x="200" y="138"/>
                  </a:lnTo>
                  <a:lnTo>
                    <a:pt x="196" y="138"/>
                  </a:lnTo>
                  <a:lnTo>
                    <a:pt x="192" y="137"/>
                  </a:lnTo>
                  <a:lnTo>
                    <a:pt x="190" y="138"/>
                  </a:lnTo>
                  <a:lnTo>
                    <a:pt x="187" y="138"/>
                  </a:lnTo>
                  <a:lnTo>
                    <a:pt x="187" y="138"/>
                  </a:lnTo>
                  <a:lnTo>
                    <a:pt x="188" y="140"/>
                  </a:lnTo>
                  <a:lnTo>
                    <a:pt x="194" y="140"/>
                  </a:lnTo>
                  <a:lnTo>
                    <a:pt x="196" y="142"/>
                  </a:lnTo>
                  <a:lnTo>
                    <a:pt x="198" y="144"/>
                  </a:lnTo>
                  <a:lnTo>
                    <a:pt x="200" y="142"/>
                  </a:lnTo>
                  <a:lnTo>
                    <a:pt x="202" y="144"/>
                  </a:lnTo>
                  <a:lnTo>
                    <a:pt x="200" y="146"/>
                  </a:lnTo>
                  <a:lnTo>
                    <a:pt x="200" y="148"/>
                  </a:lnTo>
                  <a:lnTo>
                    <a:pt x="202" y="148"/>
                  </a:lnTo>
                  <a:lnTo>
                    <a:pt x="203" y="148"/>
                  </a:lnTo>
                  <a:lnTo>
                    <a:pt x="202" y="150"/>
                  </a:lnTo>
                  <a:lnTo>
                    <a:pt x="203" y="148"/>
                  </a:lnTo>
                  <a:lnTo>
                    <a:pt x="205" y="150"/>
                  </a:lnTo>
                  <a:lnTo>
                    <a:pt x="207" y="153"/>
                  </a:lnTo>
                  <a:lnTo>
                    <a:pt x="209" y="155"/>
                  </a:lnTo>
                  <a:lnTo>
                    <a:pt x="213" y="155"/>
                  </a:lnTo>
                  <a:lnTo>
                    <a:pt x="215" y="155"/>
                  </a:lnTo>
                  <a:lnTo>
                    <a:pt x="209" y="150"/>
                  </a:lnTo>
                  <a:lnTo>
                    <a:pt x="203" y="142"/>
                  </a:lnTo>
                  <a:lnTo>
                    <a:pt x="202" y="138"/>
                  </a:lnTo>
                  <a:lnTo>
                    <a:pt x="203" y="137"/>
                  </a:lnTo>
                  <a:lnTo>
                    <a:pt x="205" y="140"/>
                  </a:lnTo>
                  <a:lnTo>
                    <a:pt x="207" y="146"/>
                  </a:lnTo>
                  <a:lnTo>
                    <a:pt x="215" y="155"/>
                  </a:lnTo>
                  <a:lnTo>
                    <a:pt x="217" y="155"/>
                  </a:lnTo>
                  <a:lnTo>
                    <a:pt x="220" y="152"/>
                  </a:lnTo>
                  <a:lnTo>
                    <a:pt x="222" y="152"/>
                  </a:lnTo>
                  <a:lnTo>
                    <a:pt x="224" y="153"/>
                  </a:lnTo>
                  <a:lnTo>
                    <a:pt x="226" y="152"/>
                  </a:lnTo>
                  <a:lnTo>
                    <a:pt x="231" y="150"/>
                  </a:lnTo>
                  <a:lnTo>
                    <a:pt x="235" y="150"/>
                  </a:lnTo>
                  <a:lnTo>
                    <a:pt x="235" y="153"/>
                  </a:lnTo>
                  <a:lnTo>
                    <a:pt x="233" y="153"/>
                  </a:lnTo>
                  <a:lnTo>
                    <a:pt x="233" y="157"/>
                  </a:lnTo>
                  <a:lnTo>
                    <a:pt x="231" y="159"/>
                  </a:lnTo>
                  <a:lnTo>
                    <a:pt x="226" y="161"/>
                  </a:lnTo>
                  <a:lnTo>
                    <a:pt x="220" y="159"/>
                  </a:lnTo>
                  <a:lnTo>
                    <a:pt x="217" y="161"/>
                  </a:lnTo>
                  <a:lnTo>
                    <a:pt x="213" y="165"/>
                  </a:lnTo>
                  <a:lnTo>
                    <a:pt x="207" y="165"/>
                  </a:lnTo>
                  <a:lnTo>
                    <a:pt x="200" y="170"/>
                  </a:lnTo>
                  <a:lnTo>
                    <a:pt x="194" y="174"/>
                  </a:lnTo>
                  <a:lnTo>
                    <a:pt x="188" y="174"/>
                  </a:lnTo>
                  <a:lnTo>
                    <a:pt x="185" y="170"/>
                  </a:lnTo>
                  <a:lnTo>
                    <a:pt x="185" y="170"/>
                  </a:lnTo>
                  <a:lnTo>
                    <a:pt x="188" y="163"/>
                  </a:lnTo>
                  <a:lnTo>
                    <a:pt x="187" y="161"/>
                  </a:lnTo>
                  <a:lnTo>
                    <a:pt x="183" y="157"/>
                  </a:lnTo>
                  <a:lnTo>
                    <a:pt x="179" y="157"/>
                  </a:lnTo>
                  <a:lnTo>
                    <a:pt x="175" y="155"/>
                  </a:lnTo>
                  <a:lnTo>
                    <a:pt x="174" y="157"/>
                  </a:lnTo>
                  <a:lnTo>
                    <a:pt x="172" y="155"/>
                  </a:lnTo>
                  <a:lnTo>
                    <a:pt x="175" y="152"/>
                  </a:lnTo>
                  <a:lnTo>
                    <a:pt x="181" y="148"/>
                  </a:lnTo>
                  <a:lnTo>
                    <a:pt x="185" y="146"/>
                  </a:lnTo>
                  <a:lnTo>
                    <a:pt x="187" y="146"/>
                  </a:lnTo>
                  <a:lnTo>
                    <a:pt x="185" y="142"/>
                  </a:lnTo>
                  <a:lnTo>
                    <a:pt x="185" y="138"/>
                  </a:lnTo>
                  <a:lnTo>
                    <a:pt x="183" y="138"/>
                  </a:lnTo>
                  <a:lnTo>
                    <a:pt x="181" y="140"/>
                  </a:lnTo>
                  <a:lnTo>
                    <a:pt x="179" y="138"/>
                  </a:lnTo>
                  <a:lnTo>
                    <a:pt x="175" y="137"/>
                  </a:lnTo>
                  <a:lnTo>
                    <a:pt x="172" y="138"/>
                  </a:lnTo>
                  <a:lnTo>
                    <a:pt x="168" y="140"/>
                  </a:lnTo>
                  <a:lnTo>
                    <a:pt x="164" y="138"/>
                  </a:lnTo>
                  <a:lnTo>
                    <a:pt x="162" y="138"/>
                  </a:lnTo>
                  <a:lnTo>
                    <a:pt x="159" y="137"/>
                  </a:lnTo>
                  <a:lnTo>
                    <a:pt x="160" y="135"/>
                  </a:lnTo>
                  <a:lnTo>
                    <a:pt x="162" y="133"/>
                  </a:lnTo>
                  <a:lnTo>
                    <a:pt x="157" y="131"/>
                  </a:lnTo>
                  <a:lnTo>
                    <a:pt x="151" y="131"/>
                  </a:lnTo>
                  <a:lnTo>
                    <a:pt x="149" y="129"/>
                  </a:lnTo>
                  <a:lnTo>
                    <a:pt x="153" y="129"/>
                  </a:lnTo>
                  <a:lnTo>
                    <a:pt x="159" y="129"/>
                  </a:lnTo>
                  <a:lnTo>
                    <a:pt x="162" y="129"/>
                  </a:lnTo>
                  <a:lnTo>
                    <a:pt x="164" y="129"/>
                  </a:lnTo>
                  <a:lnTo>
                    <a:pt x="168" y="127"/>
                  </a:lnTo>
                  <a:lnTo>
                    <a:pt x="162" y="127"/>
                  </a:lnTo>
                  <a:lnTo>
                    <a:pt x="160" y="127"/>
                  </a:lnTo>
                  <a:lnTo>
                    <a:pt x="159" y="125"/>
                  </a:lnTo>
                  <a:lnTo>
                    <a:pt x="157" y="124"/>
                  </a:lnTo>
                  <a:lnTo>
                    <a:pt x="155" y="125"/>
                  </a:lnTo>
                  <a:lnTo>
                    <a:pt x="155" y="127"/>
                  </a:lnTo>
                  <a:lnTo>
                    <a:pt x="151" y="127"/>
                  </a:lnTo>
                  <a:lnTo>
                    <a:pt x="151" y="127"/>
                  </a:lnTo>
                  <a:lnTo>
                    <a:pt x="149" y="125"/>
                  </a:lnTo>
                  <a:lnTo>
                    <a:pt x="145" y="129"/>
                  </a:lnTo>
                  <a:lnTo>
                    <a:pt x="142" y="129"/>
                  </a:lnTo>
                  <a:lnTo>
                    <a:pt x="140" y="131"/>
                  </a:lnTo>
                  <a:lnTo>
                    <a:pt x="140" y="135"/>
                  </a:lnTo>
                  <a:lnTo>
                    <a:pt x="136" y="140"/>
                  </a:lnTo>
                  <a:lnTo>
                    <a:pt x="134" y="140"/>
                  </a:lnTo>
                  <a:lnTo>
                    <a:pt x="136" y="142"/>
                  </a:lnTo>
                  <a:lnTo>
                    <a:pt x="129" y="150"/>
                  </a:lnTo>
                  <a:lnTo>
                    <a:pt x="127" y="150"/>
                  </a:lnTo>
                  <a:lnTo>
                    <a:pt x="125" y="148"/>
                  </a:lnTo>
                  <a:lnTo>
                    <a:pt x="125" y="150"/>
                  </a:lnTo>
                  <a:lnTo>
                    <a:pt x="125" y="152"/>
                  </a:lnTo>
                  <a:lnTo>
                    <a:pt x="127" y="153"/>
                  </a:lnTo>
                  <a:lnTo>
                    <a:pt x="125" y="157"/>
                  </a:lnTo>
                  <a:lnTo>
                    <a:pt x="125" y="157"/>
                  </a:lnTo>
                  <a:lnTo>
                    <a:pt x="123" y="155"/>
                  </a:lnTo>
                  <a:lnTo>
                    <a:pt x="117" y="155"/>
                  </a:lnTo>
                  <a:lnTo>
                    <a:pt x="116" y="157"/>
                  </a:lnTo>
                  <a:lnTo>
                    <a:pt x="108" y="157"/>
                  </a:lnTo>
                  <a:lnTo>
                    <a:pt x="104" y="157"/>
                  </a:lnTo>
                  <a:lnTo>
                    <a:pt x="101" y="152"/>
                  </a:lnTo>
                  <a:lnTo>
                    <a:pt x="104" y="150"/>
                  </a:lnTo>
                  <a:lnTo>
                    <a:pt x="106" y="152"/>
                  </a:lnTo>
                  <a:lnTo>
                    <a:pt x="106" y="148"/>
                  </a:lnTo>
                  <a:lnTo>
                    <a:pt x="110" y="142"/>
                  </a:lnTo>
                  <a:lnTo>
                    <a:pt x="112" y="142"/>
                  </a:lnTo>
                  <a:lnTo>
                    <a:pt x="112" y="138"/>
                  </a:lnTo>
                  <a:lnTo>
                    <a:pt x="112" y="131"/>
                  </a:lnTo>
                  <a:lnTo>
                    <a:pt x="116" y="131"/>
                  </a:lnTo>
                  <a:lnTo>
                    <a:pt x="119" y="131"/>
                  </a:lnTo>
                  <a:lnTo>
                    <a:pt x="123" y="133"/>
                  </a:lnTo>
                  <a:lnTo>
                    <a:pt x="127" y="133"/>
                  </a:lnTo>
                  <a:lnTo>
                    <a:pt x="129" y="131"/>
                  </a:lnTo>
                  <a:lnTo>
                    <a:pt x="125" y="127"/>
                  </a:lnTo>
                  <a:lnTo>
                    <a:pt x="127" y="125"/>
                  </a:lnTo>
                  <a:lnTo>
                    <a:pt x="127" y="122"/>
                  </a:lnTo>
                  <a:lnTo>
                    <a:pt x="121" y="118"/>
                  </a:lnTo>
                  <a:lnTo>
                    <a:pt x="117" y="114"/>
                  </a:lnTo>
                  <a:lnTo>
                    <a:pt x="116" y="112"/>
                  </a:lnTo>
                  <a:lnTo>
                    <a:pt x="112" y="110"/>
                  </a:lnTo>
                  <a:lnTo>
                    <a:pt x="114" y="107"/>
                  </a:lnTo>
                  <a:lnTo>
                    <a:pt x="112" y="101"/>
                  </a:lnTo>
                  <a:lnTo>
                    <a:pt x="108" y="99"/>
                  </a:lnTo>
                  <a:lnTo>
                    <a:pt x="102" y="94"/>
                  </a:lnTo>
                  <a:lnTo>
                    <a:pt x="101" y="94"/>
                  </a:lnTo>
                  <a:lnTo>
                    <a:pt x="101" y="95"/>
                  </a:lnTo>
                  <a:lnTo>
                    <a:pt x="95" y="95"/>
                  </a:lnTo>
                  <a:lnTo>
                    <a:pt x="89" y="90"/>
                  </a:lnTo>
                  <a:lnTo>
                    <a:pt x="84" y="90"/>
                  </a:lnTo>
                  <a:lnTo>
                    <a:pt x="82" y="86"/>
                  </a:lnTo>
                  <a:lnTo>
                    <a:pt x="80" y="88"/>
                  </a:lnTo>
                  <a:lnTo>
                    <a:pt x="76" y="88"/>
                  </a:lnTo>
                  <a:lnTo>
                    <a:pt x="76" y="90"/>
                  </a:lnTo>
                  <a:lnTo>
                    <a:pt x="73" y="88"/>
                  </a:lnTo>
                  <a:lnTo>
                    <a:pt x="73" y="88"/>
                  </a:lnTo>
                  <a:lnTo>
                    <a:pt x="69" y="88"/>
                  </a:lnTo>
                  <a:lnTo>
                    <a:pt x="71" y="92"/>
                  </a:lnTo>
                  <a:lnTo>
                    <a:pt x="69" y="94"/>
                  </a:lnTo>
                  <a:lnTo>
                    <a:pt x="71" y="97"/>
                  </a:lnTo>
                  <a:lnTo>
                    <a:pt x="67" y="99"/>
                  </a:lnTo>
                  <a:lnTo>
                    <a:pt x="63" y="101"/>
                  </a:lnTo>
                  <a:lnTo>
                    <a:pt x="50" y="103"/>
                  </a:lnTo>
                  <a:lnTo>
                    <a:pt x="48" y="107"/>
                  </a:lnTo>
                  <a:lnTo>
                    <a:pt x="45" y="107"/>
                  </a:lnTo>
                  <a:lnTo>
                    <a:pt x="39" y="109"/>
                  </a:lnTo>
                  <a:lnTo>
                    <a:pt x="35" y="107"/>
                  </a:lnTo>
                  <a:lnTo>
                    <a:pt x="33" y="105"/>
                  </a:lnTo>
                  <a:lnTo>
                    <a:pt x="30" y="101"/>
                  </a:lnTo>
                  <a:lnTo>
                    <a:pt x="26" y="101"/>
                  </a:lnTo>
                  <a:lnTo>
                    <a:pt x="18" y="99"/>
                  </a:lnTo>
                  <a:lnTo>
                    <a:pt x="15" y="99"/>
                  </a:lnTo>
                  <a:lnTo>
                    <a:pt x="13" y="101"/>
                  </a:lnTo>
                  <a:lnTo>
                    <a:pt x="11" y="101"/>
                  </a:lnTo>
                  <a:lnTo>
                    <a:pt x="9" y="97"/>
                  </a:lnTo>
                  <a:lnTo>
                    <a:pt x="5" y="95"/>
                  </a:lnTo>
                  <a:lnTo>
                    <a:pt x="0" y="92"/>
                  </a:lnTo>
                  <a:lnTo>
                    <a:pt x="1" y="90"/>
                  </a:lnTo>
                  <a:lnTo>
                    <a:pt x="1" y="84"/>
                  </a:lnTo>
                  <a:lnTo>
                    <a:pt x="5" y="77"/>
                  </a:lnTo>
                  <a:lnTo>
                    <a:pt x="9" y="77"/>
                  </a:lnTo>
                  <a:lnTo>
                    <a:pt x="9" y="73"/>
                  </a:lnTo>
                  <a:lnTo>
                    <a:pt x="9" y="67"/>
                  </a:lnTo>
                  <a:lnTo>
                    <a:pt x="18" y="56"/>
                  </a:lnTo>
                  <a:lnTo>
                    <a:pt x="20" y="51"/>
                  </a:lnTo>
                  <a:lnTo>
                    <a:pt x="22" y="49"/>
                  </a:lnTo>
                  <a:lnTo>
                    <a:pt x="26" y="49"/>
                  </a:lnTo>
                  <a:lnTo>
                    <a:pt x="26" y="43"/>
                  </a:lnTo>
                  <a:lnTo>
                    <a:pt x="26" y="41"/>
                  </a:lnTo>
                  <a:lnTo>
                    <a:pt x="24" y="38"/>
                  </a:lnTo>
                  <a:lnTo>
                    <a:pt x="26" y="36"/>
                  </a:lnTo>
                  <a:lnTo>
                    <a:pt x="22" y="34"/>
                  </a:lnTo>
                  <a:lnTo>
                    <a:pt x="20" y="28"/>
                  </a:lnTo>
                  <a:lnTo>
                    <a:pt x="18" y="26"/>
                  </a:lnTo>
                  <a:lnTo>
                    <a:pt x="18" y="19"/>
                  </a:lnTo>
                  <a:lnTo>
                    <a:pt x="18" y="17"/>
                  </a:lnTo>
                  <a:lnTo>
                    <a:pt x="20" y="15"/>
                  </a:lnTo>
                  <a:lnTo>
                    <a:pt x="26" y="19"/>
                  </a:lnTo>
                  <a:lnTo>
                    <a:pt x="30" y="17"/>
                  </a:lnTo>
                  <a:lnTo>
                    <a:pt x="41" y="15"/>
                  </a:lnTo>
                  <a:lnTo>
                    <a:pt x="46" y="15"/>
                  </a:lnTo>
                  <a:lnTo>
                    <a:pt x="50" y="11"/>
                  </a:lnTo>
                  <a:lnTo>
                    <a:pt x="52" y="13"/>
                  </a:lnTo>
                  <a:lnTo>
                    <a:pt x="56" y="15"/>
                  </a:lnTo>
                  <a:lnTo>
                    <a:pt x="65" y="17"/>
                  </a:lnTo>
                  <a:lnTo>
                    <a:pt x="71" y="19"/>
                  </a:lnTo>
                  <a:lnTo>
                    <a:pt x="71" y="21"/>
                  </a:lnTo>
                  <a:lnTo>
                    <a:pt x="76" y="17"/>
                  </a:lnTo>
                  <a:lnTo>
                    <a:pt x="80" y="21"/>
                  </a:lnTo>
                  <a:lnTo>
                    <a:pt x="82" y="21"/>
                  </a:lnTo>
                  <a:lnTo>
                    <a:pt x="84" y="19"/>
                  </a:lnTo>
                  <a:lnTo>
                    <a:pt x="88" y="19"/>
                  </a:lnTo>
                  <a:lnTo>
                    <a:pt x="91" y="21"/>
                  </a:lnTo>
                  <a:lnTo>
                    <a:pt x="95" y="17"/>
                  </a:lnTo>
                  <a:lnTo>
                    <a:pt x="101" y="19"/>
                  </a:lnTo>
                  <a:lnTo>
                    <a:pt x="101" y="21"/>
                  </a:lnTo>
                  <a:lnTo>
                    <a:pt x="104" y="23"/>
                  </a:lnTo>
                  <a:lnTo>
                    <a:pt x="106" y="19"/>
                  </a:lnTo>
                  <a:lnTo>
                    <a:pt x="110" y="19"/>
                  </a:lnTo>
                  <a:lnTo>
                    <a:pt x="114" y="21"/>
                  </a:lnTo>
                  <a:lnTo>
                    <a:pt x="117" y="19"/>
                  </a:lnTo>
                  <a:lnTo>
                    <a:pt x="121" y="21"/>
                  </a:lnTo>
                  <a:lnTo>
                    <a:pt x="125" y="21"/>
                  </a:lnTo>
                  <a:lnTo>
                    <a:pt x="125" y="15"/>
                  </a:lnTo>
                  <a:lnTo>
                    <a:pt x="129" y="8"/>
                  </a:lnTo>
                  <a:lnTo>
                    <a:pt x="132" y="8"/>
                  </a:lnTo>
                  <a:lnTo>
                    <a:pt x="140" y="6"/>
                  </a:lnTo>
                  <a:lnTo>
                    <a:pt x="144" y="8"/>
                  </a:lnTo>
                  <a:lnTo>
                    <a:pt x="147" y="6"/>
                  </a:lnTo>
                  <a:lnTo>
                    <a:pt x="147" y="2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79">
              <a:extLst>
                <a:ext uri="{FF2B5EF4-FFF2-40B4-BE49-F238E27FC236}">
                  <a16:creationId xmlns:a16="http://schemas.microsoft.com/office/drawing/2014/main" id="{FAB8D1BB-486C-4EF4-927B-406A0E884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2345" y="7843182"/>
              <a:ext cx="729946" cy="802940"/>
            </a:xfrm>
            <a:custGeom>
              <a:avLst/>
              <a:gdLst>
                <a:gd name="T0" fmla="*/ 13 w 60"/>
                <a:gd name="T1" fmla="*/ 0 h 66"/>
                <a:gd name="T2" fmla="*/ 15 w 60"/>
                <a:gd name="T3" fmla="*/ 4 h 66"/>
                <a:gd name="T4" fmla="*/ 20 w 60"/>
                <a:gd name="T5" fmla="*/ 4 h 66"/>
                <a:gd name="T6" fmla="*/ 26 w 60"/>
                <a:gd name="T7" fmla="*/ 9 h 66"/>
                <a:gd name="T8" fmla="*/ 32 w 60"/>
                <a:gd name="T9" fmla="*/ 9 h 66"/>
                <a:gd name="T10" fmla="*/ 32 w 60"/>
                <a:gd name="T11" fmla="*/ 8 h 66"/>
                <a:gd name="T12" fmla="*/ 33 w 60"/>
                <a:gd name="T13" fmla="*/ 8 h 66"/>
                <a:gd name="T14" fmla="*/ 39 w 60"/>
                <a:gd name="T15" fmla="*/ 13 h 66"/>
                <a:gd name="T16" fmla="*/ 43 w 60"/>
                <a:gd name="T17" fmla="*/ 15 h 66"/>
                <a:gd name="T18" fmla="*/ 45 w 60"/>
                <a:gd name="T19" fmla="*/ 21 h 66"/>
                <a:gd name="T20" fmla="*/ 43 w 60"/>
                <a:gd name="T21" fmla="*/ 24 h 66"/>
                <a:gd name="T22" fmla="*/ 47 w 60"/>
                <a:gd name="T23" fmla="*/ 26 h 66"/>
                <a:gd name="T24" fmla="*/ 48 w 60"/>
                <a:gd name="T25" fmla="*/ 28 h 66"/>
                <a:gd name="T26" fmla="*/ 52 w 60"/>
                <a:gd name="T27" fmla="*/ 32 h 66"/>
                <a:gd name="T28" fmla="*/ 58 w 60"/>
                <a:gd name="T29" fmla="*/ 36 h 66"/>
                <a:gd name="T30" fmla="*/ 58 w 60"/>
                <a:gd name="T31" fmla="*/ 39 h 66"/>
                <a:gd name="T32" fmla="*/ 56 w 60"/>
                <a:gd name="T33" fmla="*/ 41 h 66"/>
                <a:gd name="T34" fmla="*/ 60 w 60"/>
                <a:gd name="T35" fmla="*/ 45 h 66"/>
                <a:gd name="T36" fmla="*/ 58 w 60"/>
                <a:gd name="T37" fmla="*/ 47 h 66"/>
                <a:gd name="T38" fmla="*/ 54 w 60"/>
                <a:gd name="T39" fmla="*/ 47 h 66"/>
                <a:gd name="T40" fmla="*/ 50 w 60"/>
                <a:gd name="T41" fmla="*/ 45 h 66"/>
                <a:gd name="T42" fmla="*/ 47 w 60"/>
                <a:gd name="T43" fmla="*/ 45 h 66"/>
                <a:gd name="T44" fmla="*/ 43 w 60"/>
                <a:gd name="T45" fmla="*/ 45 h 66"/>
                <a:gd name="T46" fmla="*/ 43 w 60"/>
                <a:gd name="T47" fmla="*/ 52 h 66"/>
                <a:gd name="T48" fmla="*/ 43 w 60"/>
                <a:gd name="T49" fmla="*/ 56 h 66"/>
                <a:gd name="T50" fmla="*/ 41 w 60"/>
                <a:gd name="T51" fmla="*/ 56 h 66"/>
                <a:gd name="T52" fmla="*/ 37 w 60"/>
                <a:gd name="T53" fmla="*/ 62 h 66"/>
                <a:gd name="T54" fmla="*/ 37 w 60"/>
                <a:gd name="T55" fmla="*/ 66 h 66"/>
                <a:gd name="T56" fmla="*/ 35 w 60"/>
                <a:gd name="T57" fmla="*/ 64 h 66"/>
                <a:gd name="T58" fmla="*/ 32 w 60"/>
                <a:gd name="T59" fmla="*/ 66 h 66"/>
                <a:gd name="T60" fmla="*/ 32 w 60"/>
                <a:gd name="T61" fmla="*/ 66 h 66"/>
                <a:gd name="T62" fmla="*/ 30 w 60"/>
                <a:gd name="T63" fmla="*/ 60 h 66"/>
                <a:gd name="T64" fmla="*/ 30 w 60"/>
                <a:gd name="T65" fmla="*/ 45 h 66"/>
                <a:gd name="T66" fmla="*/ 28 w 60"/>
                <a:gd name="T67" fmla="*/ 39 h 66"/>
                <a:gd name="T68" fmla="*/ 26 w 60"/>
                <a:gd name="T69" fmla="*/ 36 h 66"/>
                <a:gd name="T70" fmla="*/ 17 w 60"/>
                <a:gd name="T71" fmla="*/ 28 h 66"/>
                <a:gd name="T72" fmla="*/ 17 w 60"/>
                <a:gd name="T73" fmla="*/ 24 h 66"/>
                <a:gd name="T74" fmla="*/ 9 w 60"/>
                <a:gd name="T75" fmla="*/ 19 h 66"/>
                <a:gd name="T76" fmla="*/ 7 w 60"/>
                <a:gd name="T77" fmla="*/ 11 h 66"/>
                <a:gd name="T78" fmla="*/ 2 w 60"/>
                <a:gd name="T79" fmla="*/ 11 h 66"/>
                <a:gd name="T80" fmla="*/ 0 w 60"/>
                <a:gd name="T81" fmla="*/ 8 h 66"/>
                <a:gd name="T82" fmla="*/ 2 w 60"/>
                <a:gd name="T83" fmla="*/ 6 h 66"/>
                <a:gd name="T84" fmla="*/ 0 w 60"/>
                <a:gd name="T85" fmla="*/ 2 h 66"/>
                <a:gd name="T86" fmla="*/ 4 w 60"/>
                <a:gd name="T87" fmla="*/ 2 h 66"/>
                <a:gd name="T88" fmla="*/ 4 w 60"/>
                <a:gd name="T89" fmla="*/ 2 h 66"/>
                <a:gd name="T90" fmla="*/ 7 w 60"/>
                <a:gd name="T91" fmla="*/ 4 h 66"/>
                <a:gd name="T92" fmla="*/ 7 w 60"/>
                <a:gd name="T93" fmla="*/ 2 h 66"/>
                <a:gd name="T94" fmla="*/ 11 w 60"/>
                <a:gd name="T95" fmla="*/ 2 h 66"/>
                <a:gd name="T96" fmla="*/ 13 w 60"/>
                <a:gd name="T9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0" h="66">
                  <a:moveTo>
                    <a:pt x="13" y="0"/>
                  </a:moveTo>
                  <a:lnTo>
                    <a:pt x="15" y="4"/>
                  </a:lnTo>
                  <a:lnTo>
                    <a:pt x="20" y="4"/>
                  </a:lnTo>
                  <a:lnTo>
                    <a:pt x="26" y="9"/>
                  </a:lnTo>
                  <a:lnTo>
                    <a:pt x="32" y="9"/>
                  </a:lnTo>
                  <a:lnTo>
                    <a:pt x="32" y="8"/>
                  </a:lnTo>
                  <a:lnTo>
                    <a:pt x="33" y="8"/>
                  </a:lnTo>
                  <a:lnTo>
                    <a:pt x="39" y="13"/>
                  </a:lnTo>
                  <a:lnTo>
                    <a:pt x="43" y="15"/>
                  </a:lnTo>
                  <a:lnTo>
                    <a:pt x="45" y="21"/>
                  </a:lnTo>
                  <a:lnTo>
                    <a:pt x="43" y="24"/>
                  </a:lnTo>
                  <a:lnTo>
                    <a:pt x="47" y="26"/>
                  </a:lnTo>
                  <a:lnTo>
                    <a:pt x="48" y="28"/>
                  </a:lnTo>
                  <a:lnTo>
                    <a:pt x="52" y="32"/>
                  </a:lnTo>
                  <a:lnTo>
                    <a:pt x="58" y="36"/>
                  </a:lnTo>
                  <a:lnTo>
                    <a:pt x="58" y="39"/>
                  </a:lnTo>
                  <a:lnTo>
                    <a:pt x="56" y="41"/>
                  </a:lnTo>
                  <a:lnTo>
                    <a:pt x="60" y="45"/>
                  </a:lnTo>
                  <a:lnTo>
                    <a:pt x="58" y="47"/>
                  </a:lnTo>
                  <a:lnTo>
                    <a:pt x="54" y="47"/>
                  </a:lnTo>
                  <a:lnTo>
                    <a:pt x="50" y="45"/>
                  </a:lnTo>
                  <a:lnTo>
                    <a:pt x="47" y="45"/>
                  </a:lnTo>
                  <a:lnTo>
                    <a:pt x="43" y="45"/>
                  </a:lnTo>
                  <a:lnTo>
                    <a:pt x="43" y="52"/>
                  </a:lnTo>
                  <a:lnTo>
                    <a:pt x="43" y="56"/>
                  </a:lnTo>
                  <a:lnTo>
                    <a:pt x="41" y="56"/>
                  </a:lnTo>
                  <a:lnTo>
                    <a:pt x="37" y="62"/>
                  </a:lnTo>
                  <a:lnTo>
                    <a:pt x="37" y="66"/>
                  </a:lnTo>
                  <a:lnTo>
                    <a:pt x="35" y="64"/>
                  </a:lnTo>
                  <a:lnTo>
                    <a:pt x="32" y="66"/>
                  </a:lnTo>
                  <a:lnTo>
                    <a:pt x="32" y="66"/>
                  </a:lnTo>
                  <a:lnTo>
                    <a:pt x="30" y="60"/>
                  </a:lnTo>
                  <a:lnTo>
                    <a:pt x="30" y="45"/>
                  </a:lnTo>
                  <a:lnTo>
                    <a:pt x="28" y="39"/>
                  </a:lnTo>
                  <a:lnTo>
                    <a:pt x="26" y="36"/>
                  </a:lnTo>
                  <a:lnTo>
                    <a:pt x="17" y="28"/>
                  </a:lnTo>
                  <a:lnTo>
                    <a:pt x="17" y="24"/>
                  </a:lnTo>
                  <a:lnTo>
                    <a:pt x="9" y="19"/>
                  </a:lnTo>
                  <a:lnTo>
                    <a:pt x="7" y="11"/>
                  </a:lnTo>
                  <a:lnTo>
                    <a:pt x="2" y="11"/>
                  </a:lnTo>
                  <a:lnTo>
                    <a:pt x="0" y="8"/>
                  </a:lnTo>
                  <a:lnTo>
                    <a:pt x="2" y="6"/>
                  </a:lnTo>
                  <a:lnTo>
                    <a:pt x="0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7" y="4"/>
                  </a:lnTo>
                  <a:lnTo>
                    <a:pt x="7" y="2"/>
                  </a:lnTo>
                  <a:lnTo>
                    <a:pt x="11" y="2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82">
              <a:extLst>
                <a:ext uri="{FF2B5EF4-FFF2-40B4-BE49-F238E27FC236}">
                  <a16:creationId xmlns:a16="http://schemas.microsoft.com/office/drawing/2014/main" id="{D768DE63-D95D-4752-82CD-5619114CC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71814" y="7685032"/>
              <a:ext cx="1021924" cy="437968"/>
            </a:xfrm>
            <a:custGeom>
              <a:avLst/>
              <a:gdLst>
                <a:gd name="T0" fmla="*/ 66 w 84"/>
                <a:gd name="T1" fmla="*/ 0 h 36"/>
                <a:gd name="T2" fmla="*/ 69 w 84"/>
                <a:gd name="T3" fmla="*/ 0 h 36"/>
                <a:gd name="T4" fmla="*/ 71 w 84"/>
                <a:gd name="T5" fmla="*/ 0 h 36"/>
                <a:gd name="T6" fmla="*/ 77 w 84"/>
                <a:gd name="T7" fmla="*/ 0 h 36"/>
                <a:gd name="T8" fmla="*/ 84 w 84"/>
                <a:gd name="T9" fmla="*/ 4 h 36"/>
                <a:gd name="T10" fmla="*/ 84 w 84"/>
                <a:gd name="T11" fmla="*/ 4 h 36"/>
                <a:gd name="T12" fmla="*/ 80 w 84"/>
                <a:gd name="T13" fmla="*/ 11 h 36"/>
                <a:gd name="T14" fmla="*/ 80 w 84"/>
                <a:gd name="T15" fmla="*/ 17 h 36"/>
                <a:gd name="T16" fmla="*/ 75 w 84"/>
                <a:gd name="T17" fmla="*/ 21 h 36"/>
                <a:gd name="T18" fmla="*/ 71 w 84"/>
                <a:gd name="T19" fmla="*/ 19 h 36"/>
                <a:gd name="T20" fmla="*/ 64 w 84"/>
                <a:gd name="T21" fmla="*/ 19 h 36"/>
                <a:gd name="T22" fmla="*/ 60 w 84"/>
                <a:gd name="T23" fmla="*/ 19 h 36"/>
                <a:gd name="T24" fmla="*/ 54 w 84"/>
                <a:gd name="T25" fmla="*/ 19 h 36"/>
                <a:gd name="T26" fmla="*/ 51 w 84"/>
                <a:gd name="T27" fmla="*/ 24 h 36"/>
                <a:gd name="T28" fmla="*/ 49 w 84"/>
                <a:gd name="T29" fmla="*/ 26 h 36"/>
                <a:gd name="T30" fmla="*/ 47 w 84"/>
                <a:gd name="T31" fmla="*/ 30 h 36"/>
                <a:gd name="T32" fmla="*/ 43 w 84"/>
                <a:gd name="T33" fmla="*/ 24 h 36"/>
                <a:gd name="T34" fmla="*/ 37 w 84"/>
                <a:gd name="T35" fmla="*/ 28 h 36"/>
                <a:gd name="T36" fmla="*/ 32 w 84"/>
                <a:gd name="T37" fmla="*/ 30 h 36"/>
                <a:gd name="T38" fmla="*/ 32 w 84"/>
                <a:gd name="T39" fmla="*/ 34 h 36"/>
                <a:gd name="T40" fmla="*/ 23 w 84"/>
                <a:gd name="T41" fmla="*/ 34 h 36"/>
                <a:gd name="T42" fmla="*/ 17 w 84"/>
                <a:gd name="T43" fmla="*/ 36 h 36"/>
                <a:gd name="T44" fmla="*/ 11 w 84"/>
                <a:gd name="T45" fmla="*/ 36 h 36"/>
                <a:gd name="T46" fmla="*/ 0 w 84"/>
                <a:gd name="T47" fmla="*/ 28 h 36"/>
                <a:gd name="T48" fmla="*/ 0 w 84"/>
                <a:gd name="T49" fmla="*/ 21 h 36"/>
                <a:gd name="T50" fmla="*/ 0 w 84"/>
                <a:gd name="T51" fmla="*/ 17 h 36"/>
                <a:gd name="T52" fmla="*/ 0 w 84"/>
                <a:gd name="T53" fmla="*/ 17 h 36"/>
                <a:gd name="T54" fmla="*/ 4 w 84"/>
                <a:gd name="T55" fmla="*/ 13 h 36"/>
                <a:gd name="T56" fmla="*/ 8 w 84"/>
                <a:gd name="T57" fmla="*/ 13 h 36"/>
                <a:gd name="T58" fmla="*/ 9 w 84"/>
                <a:gd name="T59" fmla="*/ 15 h 36"/>
                <a:gd name="T60" fmla="*/ 17 w 84"/>
                <a:gd name="T61" fmla="*/ 13 h 36"/>
                <a:gd name="T62" fmla="*/ 23 w 84"/>
                <a:gd name="T63" fmla="*/ 11 h 36"/>
                <a:gd name="T64" fmla="*/ 28 w 84"/>
                <a:gd name="T65" fmla="*/ 8 h 36"/>
                <a:gd name="T66" fmla="*/ 32 w 84"/>
                <a:gd name="T67" fmla="*/ 6 h 36"/>
                <a:gd name="T68" fmla="*/ 36 w 84"/>
                <a:gd name="T69" fmla="*/ 4 h 36"/>
                <a:gd name="T70" fmla="*/ 43 w 84"/>
                <a:gd name="T71" fmla="*/ 4 h 36"/>
                <a:gd name="T72" fmla="*/ 43 w 84"/>
                <a:gd name="T73" fmla="*/ 4 h 36"/>
                <a:gd name="T74" fmla="*/ 43 w 84"/>
                <a:gd name="T75" fmla="*/ 4 h 36"/>
                <a:gd name="T76" fmla="*/ 47 w 84"/>
                <a:gd name="T77" fmla="*/ 4 h 36"/>
                <a:gd name="T78" fmla="*/ 49 w 84"/>
                <a:gd name="T79" fmla="*/ 2 h 36"/>
                <a:gd name="T80" fmla="*/ 52 w 84"/>
                <a:gd name="T81" fmla="*/ 0 h 36"/>
                <a:gd name="T82" fmla="*/ 54 w 84"/>
                <a:gd name="T83" fmla="*/ 0 h 36"/>
                <a:gd name="T84" fmla="*/ 58 w 84"/>
                <a:gd name="T85" fmla="*/ 0 h 36"/>
                <a:gd name="T86" fmla="*/ 62 w 84"/>
                <a:gd name="T87" fmla="*/ 2 h 36"/>
                <a:gd name="T88" fmla="*/ 64 w 84"/>
                <a:gd name="T89" fmla="*/ 0 h 36"/>
                <a:gd name="T90" fmla="*/ 66 w 84"/>
                <a:gd name="T9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4" h="36">
                  <a:moveTo>
                    <a:pt x="66" y="0"/>
                  </a:moveTo>
                  <a:lnTo>
                    <a:pt x="69" y="0"/>
                  </a:lnTo>
                  <a:lnTo>
                    <a:pt x="71" y="0"/>
                  </a:lnTo>
                  <a:lnTo>
                    <a:pt x="77" y="0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0" y="11"/>
                  </a:lnTo>
                  <a:lnTo>
                    <a:pt x="80" y="17"/>
                  </a:lnTo>
                  <a:lnTo>
                    <a:pt x="75" y="21"/>
                  </a:lnTo>
                  <a:lnTo>
                    <a:pt x="71" y="19"/>
                  </a:lnTo>
                  <a:lnTo>
                    <a:pt x="64" y="19"/>
                  </a:lnTo>
                  <a:lnTo>
                    <a:pt x="60" y="19"/>
                  </a:lnTo>
                  <a:lnTo>
                    <a:pt x="54" y="19"/>
                  </a:lnTo>
                  <a:lnTo>
                    <a:pt x="51" y="24"/>
                  </a:lnTo>
                  <a:lnTo>
                    <a:pt x="49" y="26"/>
                  </a:lnTo>
                  <a:lnTo>
                    <a:pt x="47" y="30"/>
                  </a:lnTo>
                  <a:lnTo>
                    <a:pt x="43" y="24"/>
                  </a:lnTo>
                  <a:lnTo>
                    <a:pt x="37" y="28"/>
                  </a:lnTo>
                  <a:lnTo>
                    <a:pt x="32" y="30"/>
                  </a:lnTo>
                  <a:lnTo>
                    <a:pt x="32" y="34"/>
                  </a:lnTo>
                  <a:lnTo>
                    <a:pt x="23" y="34"/>
                  </a:lnTo>
                  <a:lnTo>
                    <a:pt x="17" y="36"/>
                  </a:lnTo>
                  <a:lnTo>
                    <a:pt x="11" y="36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4" y="13"/>
                  </a:lnTo>
                  <a:lnTo>
                    <a:pt x="8" y="13"/>
                  </a:lnTo>
                  <a:lnTo>
                    <a:pt x="9" y="15"/>
                  </a:lnTo>
                  <a:lnTo>
                    <a:pt x="17" y="13"/>
                  </a:lnTo>
                  <a:lnTo>
                    <a:pt x="23" y="11"/>
                  </a:lnTo>
                  <a:lnTo>
                    <a:pt x="28" y="8"/>
                  </a:lnTo>
                  <a:lnTo>
                    <a:pt x="32" y="6"/>
                  </a:lnTo>
                  <a:lnTo>
                    <a:pt x="36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7" y="4"/>
                  </a:lnTo>
                  <a:lnTo>
                    <a:pt x="49" y="2"/>
                  </a:lnTo>
                  <a:lnTo>
                    <a:pt x="52" y="0"/>
                  </a:lnTo>
                  <a:lnTo>
                    <a:pt x="54" y="0"/>
                  </a:lnTo>
                  <a:lnTo>
                    <a:pt x="58" y="0"/>
                  </a:lnTo>
                  <a:lnTo>
                    <a:pt x="62" y="2"/>
                  </a:lnTo>
                  <a:lnTo>
                    <a:pt x="64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92">
              <a:extLst>
                <a:ext uri="{FF2B5EF4-FFF2-40B4-BE49-F238E27FC236}">
                  <a16:creationId xmlns:a16="http://schemas.microsoft.com/office/drawing/2014/main" id="{F41D0E25-6E1E-4001-A387-2604D0C4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63525" y="6230017"/>
              <a:ext cx="1885698" cy="1593719"/>
            </a:xfrm>
            <a:custGeom>
              <a:avLst/>
              <a:gdLst>
                <a:gd name="T0" fmla="*/ 63 w 155"/>
                <a:gd name="T1" fmla="*/ 2 h 131"/>
                <a:gd name="T2" fmla="*/ 69 w 155"/>
                <a:gd name="T3" fmla="*/ 5 h 131"/>
                <a:gd name="T4" fmla="*/ 63 w 155"/>
                <a:gd name="T5" fmla="*/ 4 h 131"/>
                <a:gd name="T6" fmla="*/ 63 w 155"/>
                <a:gd name="T7" fmla="*/ 11 h 131"/>
                <a:gd name="T8" fmla="*/ 76 w 155"/>
                <a:gd name="T9" fmla="*/ 9 h 131"/>
                <a:gd name="T10" fmla="*/ 82 w 155"/>
                <a:gd name="T11" fmla="*/ 5 h 131"/>
                <a:gd name="T12" fmla="*/ 73 w 155"/>
                <a:gd name="T13" fmla="*/ 13 h 131"/>
                <a:gd name="T14" fmla="*/ 78 w 155"/>
                <a:gd name="T15" fmla="*/ 13 h 131"/>
                <a:gd name="T16" fmla="*/ 86 w 155"/>
                <a:gd name="T17" fmla="*/ 7 h 131"/>
                <a:gd name="T18" fmla="*/ 130 w 155"/>
                <a:gd name="T19" fmla="*/ 7 h 131"/>
                <a:gd name="T20" fmla="*/ 136 w 155"/>
                <a:gd name="T21" fmla="*/ 9 h 131"/>
                <a:gd name="T22" fmla="*/ 138 w 155"/>
                <a:gd name="T23" fmla="*/ 20 h 131"/>
                <a:gd name="T24" fmla="*/ 144 w 155"/>
                <a:gd name="T25" fmla="*/ 34 h 131"/>
                <a:gd name="T26" fmla="*/ 145 w 155"/>
                <a:gd name="T27" fmla="*/ 41 h 131"/>
                <a:gd name="T28" fmla="*/ 149 w 155"/>
                <a:gd name="T29" fmla="*/ 52 h 131"/>
                <a:gd name="T30" fmla="*/ 142 w 155"/>
                <a:gd name="T31" fmla="*/ 58 h 131"/>
                <a:gd name="T32" fmla="*/ 147 w 155"/>
                <a:gd name="T33" fmla="*/ 69 h 131"/>
                <a:gd name="T34" fmla="*/ 147 w 155"/>
                <a:gd name="T35" fmla="*/ 80 h 131"/>
                <a:gd name="T36" fmla="*/ 151 w 155"/>
                <a:gd name="T37" fmla="*/ 88 h 131"/>
                <a:gd name="T38" fmla="*/ 153 w 155"/>
                <a:gd name="T39" fmla="*/ 92 h 131"/>
                <a:gd name="T40" fmla="*/ 155 w 155"/>
                <a:gd name="T41" fmla="*/ 97 h 131"/>
                <a:gd name="T42" fmla="*/ 151 w 155"/>
                <a:gd name="T43" fmla="*/ 103 h 131"/>
                <a:gd name="T44" fmla="*/ 147 w 155"/>
                <a:gd name="T45" fmla="*/ 110 h 131"/>
                <a:gd name="T46" fmla="*/ 138 w 155"/>
                <a:gd name="T47" fmla="*/ 127 h 131"/>
                <a:gd name="T48" fmla="*/ 134 w 155"/>
                <a:gd name="T49" fmla="*/ 131 h 131"/>
                <a:gd name="T50" fmla="*/ 121 w 155"/>
                <a:gd name="T51" fmla="*/ 127 h 131"/>
                <a:gd name="T52" fmla="*/ 116 w 155"/>
                <a:gd name="T53" fmla="*/ 127 h 131"/>
                <a:gd name="T54" fmla="*/ 112 w 155"/>
                <a:gd name="T55" fmla="*/ 129 h 131"/>
                <a:gd name="T56" fmla="*/ 104 w 155"/>
                <a:gd name="T57" fmla="*/ 127 h 131"/>
                <a:gd name="T58" fmla="*/ 99 w 155"/>
                <a:gd name="T59" fmla="*/ 129 h 131"/>
                <a:gd name="T60" fmla="*/ 93 w 155"/>
                <a:gd name="T61" fmla="*/ 131 h 131"/>
                <a:gd name="T62" fmla="*/ 93 w 155"/>
                <a:gd name="T63" fmla="*/ 127 h 131"/>
                <a:gd name="T64" fmla="*/ 86 w 155"/>
                <a:gd name="T65" fmla="*/ 123 h 131"/>
                <a:gd name="T66" fmla="*/ 80 w 155"/>
                <a:gd name="T67" fmla="*/ 125 h 131"/>
                <a:gd name="T68" fmla="*/ 67 w 155"/>
                <a:gd name="T69" fmla="*/ 112 h 131"/>
                <a:gd name="T70" fmla="*/ 56 w 155"/>
                <a:gd name="T71" fmla="*/ 112 h 131"/>
                <a:gd name="T72" fmla="*/ 54 w 155"/>
                <a:gd name="T73" fmla="*/ 106 h 131"/>
                <a:gd name="T74" fmla="*/ 41 w 155"/>
                <a:gd name="T75" fmla="*/ 103 h 131"/>
                <a:gd name="T76" fmla="*/ 43 w 155"/>
                <a:gd name="T77" fmla="*/ 108 h 131"/>
                <a:gd name="T78" fmla="*/ 39 w 155"/>
                <a:gd name="T79" fmla="*/ 110 h 131"/>
                <a:gd name="T80" fmla="*/ 37 w 155"/>
                <a:gd name="T81" fmla="*/ 106 h 131"/>
                <a:gd name="T82" fmla="*/ 33 w 155"/>
                <a:gd name="T83" fmla="*/ 103 h 131"/>
                <a:gd name="T84" fmla="*/ 33 w 155"/>
                <a:gd name="T85" fmla="*/ 97 h 131"/>
                <a:gd name="T86" fmla="*/ 28 w 155"/>
                <a:gd name="T87" fmla="*/ 95 h 131"/>
                <a:gd name="T88" fmla="*/ 20 w 155"/>
                <a:gd name="T89" fmla="*/ 92 h 131"/>
                <a:gd name="T90" fmla="*/ 16 w 155"/>
                <a:gd name="T91" fmla="*/ 92 h 131"/>
                <a:gd name="T92" fmla="*/ 13 w 155"/>
                <a:gd name="T93" fmla="*/ 92 h 131"/>
                <a:gd name="T94" fmla="*/ 15 w 155"/>
                <a:gd name="T95" fmla="*/ 80 h 131"/>
                <a:gd name="T96" fmla="*/ 11 w 155"/>
                <a:gd name="T97" fmla="*/ 77 h 131"/>
                <a:gd name="T98" fmla="*/ 9 w 155"/>
                <a:gd name="T99" fmla="*/ 67 h 131"/>
                <a:gd name="T100" fmla="*/ 7 w 155"/>
                <a:gd name="T101" fmla="*/ 62 h 131"/>
                <a:gd name="T102" fmla="*/ 5 w 155"/>
                <a:gd name="T103" fmla="*/ 54 h 131"/>
                <a:gd name="T104" fmla="*/ 0 w 155"/>
                <a:gd name="T105" fmla="*/ 47 h 131"/>
                <a:gd name="T106" fmla="*/ 5 w 155"/>
                <a:gd name="T107" fmla="*/ 39 h 131"/>
                <a:gd name="T108" fmla="*/ 5 w 155"/>
                <a:gd name="T109" fmla="*/ 32 h 131"/>
                <a:gd name="T110" fmla="*/ 5 w 155"/>
                <a:gd name="T111" fmla="*/ 28 h 131"/>
                <a:gd name="T112" fmla="*/ 9 w 155"/>
                <a:gd name="T113" fmla="*/ 20 h 131"/>
                <a:gd name="T114" fmla="*/ 22 w 155"/>
                <a:gd name="T115" fmla="*/ 15 h 131"/>
                <a:gd name="T116" fmla="*/ 28 w 155"/>
                <a:gd name="T117" fmla="*/ 13 h 131"/>
                <a:gd name="T118" fmla="*/ 35 w 155"/>
                <a:gd name="T119" fmla="*/ 9 h 131"/>
                <a:gd name="T120" fmla="*/ 43 w 155"/>
                <a:gd name="T121" fmla="*/ 4 h 131"/>
                <a:gd name="T122" fmla="*/ 56 w 155"/>
                <a:gd name="T12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5" h="131">
                  <a:moveTo>
                    <a:pt x="56" y="0"/>
                  </a:moveTo>
                  <a:lnTo>
                    <a:pt x="63" y="2"/>
                  </a:lnTo>
                  <a:lnTo>
                    <a:pt x="69" y="4"/>
                  </a:lnTo>
                  <a:lnTo>
                    <a:pt x="69" y="5"/>
                  </a:lnTo>
                  <a:lnTo>
                    <a:pt x="67" y="4"/>
                  </a:lnTo>
                  <a:lnTo>
                    <a:pt x="63" y="4"/>
                  </a:lnTo>
                  <a:lnTo>
                    <a:pt x="61" y="7"/>
                  </a:lnTo>
                  <a:lnTo>
                    <a:pt x="63" y="11"/>
                  </a:lnTo>
                  <a:lnTo>
                    <a:pt x="71" y="13"/>
                  </a:lnTo>
                  <a:lnTo>
                    <a:pt x="76" y="9"/>
                  </a:lnTo>
                  <a:lnTo>
                    <a:pt x="80" y="5"/>
                  </a:lnTo>
                  <a:lnTo>
                    <a:pt x="82" y="5"/>
                  </a:lnTo>
                  <a:lnTo>
                    <a:pt x="76" y="11"/>
                  </a:lnTo>
                  <a:lnTo>
                    <a:pt x="73" y="13"/>
                  </a:lnTo>
                  <a:lnTo>
                    <a:pt x="74" y="15"/>
                  </a:lnTo>
                  <a:lnTo>
                    <a:pt x="78" y="13"/>
                  </a:lnTo>
                  <a:lnTo>
                    <a:pt x="84" y="7"/>
                  </a:lnTo>
                  <a:lnTo>
                    <a:pt x="86" y="7"/>
                  </a:lnTo>
                  <a:lnTo>
                    <a:pt x="108" y="9"/>
                  </a:lnTo>
                  <a:lnTo>
                    <a:pt x="130" y="7"/>
                  </a:lnTo>
                  <a:lnTo>
                    <a:pt x="134" y="9"/>
                  </a:lnTo>
                  <a:lnTo>
                    <a:pt x="136" y="9"/>
                  </a:lnTo>
                  <a:lnTo>
                    <a:pt x="138" y="17"/>
                  </a:lnTo>
                  <a:lnTo>
                    <a:pt x="138" y="20"/>
                  </a:lnTo>
                  <a:lnTo>
                    <a:pt x="140" y="24"/>
                  </a:lnTo>
                  <a:lnTo>
                    <a:pt x="144" y="34"/>
                  </a:lnTo>
                  <a:lnTo>
                    <a:pt x="145" y="35"/>
                  </a:lnTo>
                  <a:lnTo>
                    <a:pt x="145" y="41"/>
                  </a:lnTo>
                  <a:lnTo>
                    <a:pt x="147" y="43"/>
                  </a:lnTo>
                  <a:lnTo>
                    <a:pt x="149" y="52"/>
                  </a:lnTo>
                  <a:lnTo>
                    <a:pt x="145" y="54"/>
                  </a:lnTo>
                  <a:lnTo>
                    <a:pt x="142" y="58"/>
                  </a:lnTo>
                  <a:lnTo>
                    <a:pt x="144" y="63"/>
                  </a:lnTo>
                  <a:lnTo>
                    <a:pt x="147" y="69"/>
                  </a:lnTo>
                  <a:lnTo>
                    <a:pt x="147" y="73"/>
                  </a:lnTo>
                  <a:lnTo>
                    <a:pt x="147" y="80"/>
                  </a:lnTo>
                  <a:lnTo>
                    <a:pt x="149" y="82"/>
                  </a:lnTo>
                  <a:lnTo>
                    <a:pt x="151" y="88"/>
                  </a:lnTo>
                  <a:lnTo>
                    <a:pt x="155" y="90"/>
                  </a:lnTo>
                  <a:lnTo>
                    <a:pt x="153" y="92"/>
                  </a:lnTo>
                  <a:lnTo>
                    <a:pt x="155" y="95"/>
                  </a:lnTo>
                  <a:lnTo>
                    <a:pt x="155" y="97"/>
                  </a:lnTo>
                  <a:lnTo>
                    <a:pt x="155" y="103"/>
                  </a:lnTo>
                  <a:lnTo>
                    <a:pt x="151" y="103"/>
                  </a:lnTo>
                  <a:lnTo>
                    <a:pt x="149" y="105"/>
                  </a:lnTo>
                  <a:lnTo>
                    <a:pt x="147" y="110"/>
                  </a:lnTo>
                  <a:lnTo>
                    <a:pt x="138" y="121"/>
                  </a:lnTo>
                  <a:lnTo>
                    <a:pt x="138" y="127"/>
                  </a:lnTo>
                  <a:lnTo>
                    <a:pt x="138" y="131"/>
                  </a:lnTo>
                  <a:lnTo>
                    <a:pt x="134" y="131"/>
                  </a:lnTo>
                  <a:lnTo>
                    <a:pt x="127" y="127"/>
                  </a:lnTo>
                  <a:lnTo>
                    <a:pt x="121" y="127"/>
                  </a:lnTo>
                  <a:lnTo>
                    <a:pt x="119" y="127"/>
                  </a:lnTo>
                  <a:lnTo>
                    <a:pt x="116" y="127"/>
                  </a:lnTo>
                  <a:lnTo>
                    <a:pt x="114" y="127"/>
                  </a:lnTo>
                  <a:lnTo>
                    <a:pt x="112" y="129"/>
                  </a:lnTo>
                  <a:lnTo>
                    <a:pt x="108" y="127"/>
                  </a:lnTo>
                  <a:lnTo>
                    <a:pt x="104" y="127"/>
                  </a:lnTo>
                  <a:lnTo>
                    <a:pt x="102" y="127"/>
                  </a:lnTo>
                  <a:lnTo>
                    <a:pt x="99" y="129"/>
                  </a:lnTo>
                  <a:lnTo>
                    <a:pt x="97" y="131"/>
                  </a:lnTo>
                  <a:lnTo>
                    <a:pt x="93" y="131"/>
                  </a:lnTo>
                  <a:lnTo>
                    <a:pt x="93" y="131"/>
                  </a:lnTo>
                  <a:lnTo>
                    <a:pt x="93" y="127"/>
                  </a:lnTo>
                  <a:lnTo>
                    <a:pt x="89" y="123"/>
                  </a:lnTo>
                  <a:lnTo>
                    <a:pt x="86" y="123"/>
                  </a:lnTo>
                  <a:lnTo>
                    <a:pt x="84" y="125"/>
                  </a:lnTo>
                  <a:lnTo>
                    <a:pt x="80" y="125"/>
                  </a:lnTo>
                  <a:lnTo>
                    <a:pt x="78" y="120"/>
                  </a:lnTo>
                  <a:lnTo>
                    <a:pt x="67" y="112"/>
                  </a:lnTo>
                  <a:lnTo>
                    <a:pt x="63" y="110"/>
                  </a:lnTo>
                  <a:lnTo>
                    <a:pt x="56" y="112"/>
                  </a:lnTo>
                  <a:lnTo>
                    <a:pt x="52" y="108"/>
                  </a:lnTo>
                  <a:lnTo>
                    <a:pt x="54" y="106"/>
                  </a:lnTo>
                  <a:lnTo>
                    <a:pt x="48" y="106"/>
                  </a:lnTo>
                  <a:lnTo>
                    <a:pt x="41" y="103"/>
                  </a:lnTo>
                  <a:lnTo>
                    <a:pt x="39" y="103"/>
                  </a:lnTo>
                  <a:lnTo>
                    <a:pt x="43" y="108"/>
                  </a:lnTo>
                  <a:lnTo>
                    <a:pt x="41" y="108"/>
                  </a:lnTo>
                  <a:lnTo>
                    <a:pt x="39" y="110"/>
                  </a:lnTo>
                  <a:lnTo>
                    <a:pt x="37" y="110"/>
                  </a:lnTo>
                  <a:lnTo>
                    <a:pt x="37" y="106"/>
                  </a:lnTo>
                  <a:lnTo>
                    <a:pt x="35" y="106"/>
                  </a:lnTo>
                  <a:lnTo>
                    <a:pt x="33" y="103"/>
                  </a:lnTo>
                  <a:lnTo>
                    <a:pt x="35" y="99"/>
                  </a:lnTo>
                  <a:lnTo>
                    <a:pt x="33" y="97"/>
                  </a:lnTo>
                  <a:lnTo>
                    <a:pt x="30" y="99"/>
                  </a:lnTo>
                  <a:lnTo>
                    <a:pt x="28" y="95"/>
                  </a:lnTo>
                  <a:lnTo>
                    <a:pt x="28" y="93"/>
                  </a:lnTo>
                  <a:lnTo>
                    <a:pt x="20" y="92"/>
                  </a:lnTo>
                  <a:lnTo>
                    <a:pt x="18" y="93"/>
                  </a:lnTo>
                  <a:lnTo>
                    <a:pt x="16" y="92"/>
                  </a:lnTo>
                  <a:lnTo>
                    <a:pt x="15" y="93"/>
                  </a:lnTo>
                  <a:lnTo>
                    <a:pt x="13" y="92"/>
                  </a:lnTo>
                  <a:lnTo>
                    <a:pt x="15" y="90"/>
                  </a:lnTo>
                  <a:lnTo>
                    <a:pt x="15" y="80"/>
                  </a:lnTo>
                  <a:lnTo>
                    <a:pt x="13" y="78"/>
                  </a:lnTo>
                  <a:lnTo>
                    <a:pt x="11" y="77"/>
                  </a:lnTo>
                  <a:lnTo>
                    <a:pt x="7" y="71"/>
                  </a:lnTo>
                  <a:lnTo>
                    <a:pt x="9" y="67"/>
                  </a:lnTo>
                  <a:lnTo>
                    <a:pt x="7" y="63"/>
                  </a:lnTo>
                  <a:lnTo>
                    <a:pt x="7" y="62"/>
                  </a:lnTo>
                  <a:lnTo>
                    <a:pt x="5" y="58"/>
                  </a:lnTo>
                  <a:lnTo>
                    <a:pt x="5" y="54"/>
                  </a:lnTo>
                  <a:lnTo>
                    <a:pt x="0" y="48"/>
                  </a:lnTo>
                  <a:lnTo>
                    <a:pt x="0" y="47"/>
                  </a:lnTo>
                  <a:lnTo>
                    <a:pt x="5" y="45"/>
                  </a:lnTo>
                  <a:lnTo>
                    <a:pt x="5" y="39"/>
                  </a:lnTo>
                  <a:lnTo>
                    <a:pt x="3" y="32"/>
                  </a:lnTo>
                  <a:lnTo>
                    <a:pt x="5" y="32"/>
                  </a:lnTo>
                  <a:lnTo>
                    <a:pt x="5" y="30"/>
                  </a:lnTo>
                  <a:lnTo>
                    <a:pt x="5" y="28"/>
                  </a:lnTo>
                  <a:lnTo>
                    <a:pt x="7" y="24"/>
                  </a:lnTo>
                  <a:lnTo>
                    <a:pt x="9" y="20"/>
                  </a:lnTo>
                  <a:lnTo>
                    <a:pt x="15" y="20"/>
                  </a:lnTo>
                  <a:lnTo>
                    <a:pt x="22" y="15"/>
                  </a:lnTo>
                  <a:lnTo>
                    <a:pt x="28" y="15"/>
                  </a:lnTo>
                  <a:lnTo>
                    <a:pt x="28" y="13"/>
                  </a:lnTo>
                  <a:lnTo>
                    <a:pt x="31" y="9"/>
                  </a:lnTo>
                  <a:lnTo>
                    <a:pt x="35" y="9"/>
                  </a:lnTo>
                  <a:lnTo>
                    <a:pt x="39" y="5"/>
                  </a:lnTo>
                  <a:lnTo>
                    <a:pt x="43" y="4"/>
                  </a:lnTo>
                  <a:lnTo>
                    <a:pt x="48" y="4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93">
              <a:extLst>
                <a:ext uri="{FF2B5EF4-FFF2-40B4-BE49-F238E27FC236}">
                  <a16:creationId xmlns:a16="http://schemas.microsoft.com/office/drawing/2014/main" id="{9A850CA6-443D-445D-BE89-02E7D0244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4219" y="7259225"/>
              <a:ext cx="1520725" cy="656953"/>
            </a:xfrm>
            <a:custGeom>
              <a:avLst/>
              <a:gdLst>
                <a:gd name="T0" fmla="*/ 45 w 125"/>
                <a:gd name="T1" fmla="*/ 0 h 54"/>
                <a:gd name="T2" fmla="*/ 47 w 125"/>
                <a:gd name="T3" fmla="*/ 1 h 54"/>
                <a:gd name="T4" fmla="*/ 50 w 125"/>
                <a:gd name="T5" fmla="*/ 1 h 54"/>
                <a:gd name="T6" fmla="*/ 60 w 125"/>
                <a:gd name="T7" fmla="*/ 1 h 54"/>
                <a:gd name="T8" fmla="*/ 62 w 125"/>
                <a:gd name="T9" fmla="*/ 7 h 54"/>
                <a:gd name="T10" fmla="*/ 67 w 125"/>
                <a:gd name="T11" fmla="*/ 7 h 54"/>
                <a:gd name="T12" fmla="*/ 67 w 125"/>
                <a:gd name="T13" fmla="*/ 14 h 54"/>
                <a:gd name="T14" fmla="*/ 69 w 125"/>
                <a:gd name="T15" fmla="*/ 18 h 54"/>
                <a:gd name="T16" fmla="*/ 73 w 125"/>
                <a:gd name="T17" fmla="*/ 16 h 54"/>
                <a:gd name="T18" fmla="*/ 71 w 125"/>
                <a:gd name="T19" fmla="*/ 11 h 54"/>
                <a:gd name="T20" fmla="*/ 80 w 125"/>
                <a:gd name="T21" fmla="*/ 14 h 54"/>
                <a:gd name="T22" fmla="*/ 84 w 125"/>
                <a:gd name="T23" fmla="*/ 16 h 54"/>
                <a:gd name="T24" fmla="*/ 95 w 125"/>
                <a:gd name="T25" fmla="*/ 18 h 54"/>
                <a:gd name="T26" fmla="*/ 110 w 125"/>
                <a:gd name="T27" fmla="*/ 28 h 54"/>
                <a:gd name="T28" fmla="*/ 116 w 125"/>
                <a:gd name="T29" fmla="*/ 33 h 54"/>
                <a:gd name="T30" fmla="*/ 121 w 125"/>
                <a:gd name="T31" fmla="*/ 31 h 54"/>
                <a:gd name="T32" fmla="*/ 125 w 125"/>
                <a:gd name="T33" fmla="*/ 39 h 54"/>
                <a:gd name="T34" fmla="*/ 114 w 125"/>
                <a:gd name="T35" fmla="*/ 41 h 54"/>
                <a:gd name="T36" fmla="*/ 105 w 125"/>
                <a:gd name="T37" fmla="*/ 46 h 54"/>
                <a:gd name="T38" fmla="*/ 91 w 125"/>
                <a:gd name="T39" fmla="*/ 50 h 54"/>
                <a:gd name="T40" fmla="*/ 86 w 125"/>
                <a:gd name="T41" fmla="*/ 48 h 54"/>
                <a:gd name="T42" fmla="*/ 75 w 125"/>
                <a:gd name="T43" fmla="*/ 50 h 54"/>
                <a:gd name="T44" fmla="*/ 67 w 125"/>
                <a:gd name="T45" fmla="*/ 48 h 54"/>
                <a:gd name="T46" fmla="*/ 58 w 125"/>
                <a:gd name="T47" fmla="*/ 44 h 54"/>
                <a:gd name="T48" fmla="*/ 48 w 125"/>
                <a:gd name="T49" fmla="*/ 44 h 54"/>
                <a:gd name="T50" fmla="*/ 47 w 125"/>
                <a:gd name="T51" fmla="*/ 48 h 54"/>
                <a:gd name="T52" fmla="*/ 41 w 125"/>
                <a:gd name="T53" fmla="*/ 52 h 54"/>
                <a:gd name="T54" fmla="*/ 32 w 125"/>
                <a:gd name="T55" fmla="*/ 48 h 54"/>
                <a:gd name="T56" fmla="*/ 28 w 125"/>
                <a:gd name="T57" fmla="*/ 48 h 54"/>
                <a:gd name="T58" fmla="*/ 19 w 125"/>
                <a:gd name="T59" fmla="*/ 37 h 54"/>
                <a:gd name="T60" fmla="*/ 9 w 125"/>
                <a:gd name="T61" fmla="*/ 31 h 54"/>
                <a:gd name="T62" fmla="*/ 9 w 125"/>
                <a:gd name="T63" fmla="*/ 26 h 54"/>
                <a:gd name="T64" fmla="*/ 0 w 125"/>
                <a:gd name="T65" fmla="*/ 16 h 54"/>
                <a:gd name="T66" fmla="*/ 2 w 125"/>
                <a:gd name="T67" fmla="*/ 13 h 54"/>
                <a:gd name="T68" fmla="*/ 7 w 125"/>
                <a:gd name="T69" fmla="*/ 16 h 54"/>
                <a:gd name="T70" fmla="*/ 15 w 125"/>
                <a:gd name="T71" fmla="*/ 11 h 54"/>
                <a:gd name="T72" fmla="*/ 22 w 125"/>
                <a:gd name="T73" fmla="*/ 7 h 54"/>
                <a:gd name="T74" fmla="*/ 30 w 125"/>
                <a:gd name="T75" fmla="*/ 3 h 54"/>
                <a:gd name="T76" fmla="*/ 35 w 125"/>
                <a:gd name="T77" fmla="*/ 3 h 54"/>
                <a:gd name="T78" fmla="*/ 41 w 125"/>
                <a:gd name="T79" fmla="*/ 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5" h="54">
                  <a:moveTo>
                    <a:pt x="43" y="0"/>
                  </a:moveTo>
                  <a:lnTo>
                    <a:pt x="45" y="0"/>
                  </a:lnTo>
                  <a:lnTo>
                    <a:pt x="45" y="0"/>
                  </a:lnTo>
                  <a:lnTo>
                    <a:pt x="47" y="1"/>
                  </a:lnTo>
                  <a:lnTo>
                    <a:pt x="48" y="0"/>
                  </a:lnTo>
                  <a:lnTo>
                    <a:pt x="50" y="1"/>
                  </a:lnTo>
                  <a:lnTo>
                    <a:pt x="52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2" y="7"/>
                  </a:lnTo>
                  <a:lnTo>
                    <a:pt x="65" y="5"/>
                  </a:lnTo>
                  <a:lnTo>
                    <a:pt x="67" y="7"/>
                  </a:lnTo>
                  <a:lnTo>
                    <a:pt x="65" y="11"/>
                  </a:lnTo>
                  <a:lnTo>
                    <a:pt x="67" y="14"/>
                  </a:lnTo>
                  <a:lnTo>
                    <a:pt x="69" y="14"/>
                  </a:lnTo>
                  <a:lnTo>
                    <a:pt x="69" y="18"/>
                  </a:lnTo>
                  <a:lnTo>
                    <a:pt x="71" y="18"/>
                  </a:lnTo>
                  <a:lnTo>
                    <a:pt x="73" y="16"/>
                  </a:lnTo>
                  <a:lnTo>
                    <a:pt x="75" y="16"/>
                  </a:lnTo>
                  <a:lnTo>
                    <a:pt x="71" y="11"/>
                  </a:lnTo>
                  <a:lnTo>
                    <a:pt x="73" y="11"/>
                  </a:lnTo>
                  <a:lnTo>
                    <a:pt x="80" y="14"/>
                  </a:lnTo>
                  <a:lnTo>
                    <a:pt x="86" y="14"/>
                  </a:lnTo>
                  <a:lnTo>
                    <a:pt x="84" y="16"/>
                  </a:lnTo>
                  <a:lnTo>
                    <a:pt x="88" y="20"/>
                  </a:lnTo>
                  <a:lnTo>
                    <a:pt x="95" y="18"/>
                  </a:lnTo>
                  <a:lnTo>
                    <a:pt x="99" y="20"/>
                  </a:lnTo>
                  <a:lnTo>
                    <a:pt x="110" y="28"/>
                  </a:lnTo>
                  <a:lnTo>
                    <a:pt x="112" y="33"/>
                  </a:lnTo>
                  <a:lnTo>
                    <a:pt x="116" y="33"/>
                  </a:lnTo>
                  <a:lnTo>
                    <a:pt x="118" y="31"/>
                  </a:lnTo>
                  <a:lnTo>
                    <a:pt x="121" y="31"/>
                  </a:lnTo>
                  <a:lnTo>
                    <a:pt x="125" y="35"/>
                  </a:lnTo>
                  <a:lnTo>
                    <a:pt x="125" y="39"/>
                  </a:lnTo>
                  <a:lnTo>
                    <a:pt x="118" y="39"/>
                  </a:lnTo>
                  <a:lnTo>
                    <a:pt x="114" y="41"/>
                  </a:lnTo>
                  <a:lnTo>
                    <a:pt x="110" y="43"/>
                  </a:lnTo>
                  <a:lnTo>
                    <a:pt x="105" y="46"/>
                  </a:lnTo>
                  <a:lnTo>
                    <a:pt x="99" y="48"/>
                  </a:lnTo>
                  <a:lnTo>
                    <a:pt x="91" y="50"/>
                  </a:lnTo>
                  <a:lnTo>
                    <a:pt x="90" y="48"/>
                  </a:lnTo>
                  <a:lnTo>
                    <a:pt x="86" y="48"/>
                  </a:lnTo>
                  <a:lnTo>
                    <a:pt x="82" y="52"/>
                  </a:lnTo>
                  <a:lnTo>
                    <a:pt x="75" y="50"/>
                  </a:lnTo>
                  <a:lnTo>
                    <a:pt x="73" y="48"/>
                  </a:lnTo>
                  <a:lnTo>
                    <a:pt x="67" y="48"/>
                  </a:lnTo>
                  <a:lnTo>
                    <a:pt x="63" y="48"/>
                  </a:lnTo>
                  <a:lnTo>
                    <a:pt x="58" y="44"/>
                  </a:lnTo>
                  <a:lnTo>
                    <a:pt x="52" y="44"/>
                  </a:lnTo>
                  <a:lnTo>
                    <a:pt x="48" y="44"/>
                  </a:lnTo>
                  <a:lnTo>
                    <a:pt x="48" y="46"/>
                  </a:lnTo>
                  <a:lnTo>
                    <a:pt x="47" y="48"/>
                  </a:lnTo>
                  <a:lnTo>
                    <a:pt x="47" y="50"/>
                  </a:lnTo>
                  <a:lnTo>
                    <a:pt x="41" y="52"/>
                  </a:lnTo>
                  <a:lnTo>
                    <a:pt x="39" y="54"/>
                  </a:lnTo>
                  <a:lnTo>
                    <a:pt x="32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2" y="41"/>
                  </a:lnTo>
                  <a:lnTo>
                    <a:pt x="19" y="37"/>
                  </a:lnTo>
                  <a:lnTo>
                    <a:pt x="13" y="33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9" y="26"/>
                  </a:lnTo>
                  <a:lnTo>
                    <a:pt x="5" y="20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7" y="16"/>
                  </a:lnTo>
                  <a:lnTo>
                    <a:pt x="13" y="11"/>
                  </a:lnTo>
                  <a:lnTo>
                    <a:pt x="15" y="11"/>
                  </a:lnTo>
                  <a:lnTo>
                    <a:pt x="19" y="7"/>
                  </a:lnTo>
                  <a:lnTo>
                    <a:pt x="22" y="7"/>
                  </a:lnTo>
                  <a:lnTo>
                    <a:pt x="24" y="3"/>
                  </a:lnTo>
                  <a:lnTo>
                    <a:pt x="30" y="3"/>
                  </a:lnTo>
                  <a:lnTo>
                    <a:pt x="32" y="5"/>
                  </a:lnTo>
                  <a:lnTo>
                    <a:pt x="35" y="3"/>
                  </a:lnTo>
                  <a:lnTo>
                    <a:pt x="35" y="0"/>
                  </a:lnTo>
                  <a:lnTo>
                    <a:pt x="41" y="1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95">
              <a:extLst>
                <a:ext uri="{FF2B5EF4-FFF2-40B4-BE49-F238E27FC236}">
                  <a16:creationId xmlns:a16="http://schemas.microsoft.com/office/drawing/2014/main" id="{8534A260-628D-4C4E-8B6D-046637599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63250" y="8073191"/>
              <a:ext cx="34616" cy="51922"/>
            </a:xfrm>
            <a:custGeom>
              <a:avLst/>
              <a:gdLst>
                <a:gd name="T0" fmla="*/ 0 w 4"/>
                <a:gd name="T1" fmla="*/ 0 h 6"/>
                <a:gd name="T2" fmla="*/ 4 w 4"/>
                <a:gd name="T3" fmla="*/ 2 h 6"/>
                <a:gd name="T4" fmla="*/ 2 w 4"/>
                <a:gd name="T5" fmla="*/ 6 h 6"/>
                <a:gd name="T6" fmla="*/ 2 w 4"/>
                <a:gd name="T7" fmla="*/ 6 h 6"/>
                <a:gd name="T8" fmla="*/ 0 w 4"/>
                <a:gd name="T9" fmla="*/ 4 h 6"/>
                <a:gd name="T10" fmla="*/ 0 w 4"/>
                <a:gd name="T11" fmla="*/ 0 h 6"/>
                <a:gd name="T12" fmla="*/ 0 w 4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4" y="2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96">
              <a:extLst>
                <a:ext uri="{FF2B5EF4-FFF2-40B4-BE49-F238E27FC236}">
                  <a16:creationId xmlns:a16="http://schemas.microsoft.com/office/drawing/2014/main" id="{61ED09F8-E3E0-4B47-ADDF-10D0940CA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61325" y="7977998"/>
              <a:ext cx="666350" cy="389428"/>
            </a:xfrm>
            <a:custGeom>
              <a:avLst/>
              <a:gdLst>
                <a:gd name="T0" fmla="*/ 45 w 77"/>
                <a:gd name="T1" fmla="*/ 3 h 45"/>
                <a:gd name="T2" fmla="*/ 49 w 77"/>
                <a:gd name="T3" fmla="*/ 3 h 45"/>
                <a:gd name="T4" fmla="*/ 56 w 77"/>
                <a:gd name="T5" fmla="*/ 7 h 45"/>
                <a:gd name="T6" fmla="*/ 58 w 77"/>
                <a:gd name="T7" fmla="*/ 11 h 45"/>
                <a:gd name="T8" fmla="*/ 60 w 77"/>
                <a:gd name="T9" fmla="*/ 17 h 45"/>
                <a:gd name="T10" fmla="*/ 66 w 77"/>
                <a:gd name="T11" fmla="*/ 15 h 45"/>
                <a:gd name="T12" fmla="*/ 71 w 77"/>
                <a:gd name="T13" fmla="*/ 17 h 45"/>
                <a:gd name="T14" fmla="*/ 77 w 77"/>
                <a:gd name="T15" fmla="*/ 18 h 45"/>
                <a:gd name="T16" fmla="*/ 75 w 77"/>
                <a:gd name="T17" fmla="*/ 28 h 45"/>
                <a:gd name="T18" fmla="*/ 68 w 77"/>
                <a:gd name="T19" fmla="*/ 35 h 45"/>
                <a:gd name="T20" fmla="*/ 62 w 77"/>
                <a:gd name="T21" fmla="*/ 33 h 45"/>
                <a:gd name="T22" fmla="*/ 54 w 77"/>
                <a:gd name="T23" fmla="*/ 37 h 45"/>
                <a:gd name="T24" fmla="*/ 49 w 77"/>
                <a:gd name="T25" fmla="*/ 39 h 45"/>
                <a:gd name="T26" fmla="*/ 43 w 77"/>
                <a:gd name="T27" fmla="*/ 33 h 45"/>
                <a:gd name="T28" fmla="*/ 34 w 77"/>
                <a:gd name="T29" fmla="*/ 41 h 45"/>
                <a:gd name="T30" fmla="*/ 23 w 77"/>
                <a:gd name="T31" fmla="*/ 45 h 45"/>
                <a:gd name="T32" fmla="*/ 19 w 77"/>
                <a:gd name="T33" fmla="*/ 39 h 45"/>
                <a:gd name="T34" fmla="*/ 15 w 77"/>
                <a:gd name="T35" fmla="*/ 33 h 45"/>
                <a:gd name="T36" fmla="*/ 10 w 77"/>
                <a:gd name="T37" fmla="*/ 30 h 45"/>
                <a:gd name="T38" fmla="*/ 8 w 77"/>
                <a:gd name="T39" fmla="*/ 37 h 45"/>
                <a:gd name="T40" fmla="*/ 0 w 77"/>
                <a:gd name="T41" fmla="*/ 37 h 45"/>
                <a:gd name="T42" fmla="*/ 2 w 77"/>
                <a:gd name="T43" fmla="*/ 33 h 45"/>
                <a:gd name="T44" fmla="*/ 4 w 77"/>
                <a:gd name="T45" fmla="*/ 31 h 45"/>
                <a:gd name="T46" fmla="*/ 10 w 77"/>
                <a:gd name="T47" fmla="*/ 18 h 45"/>
                <a:gd name="T48" fmla="*/ 15 w 77"/>
                <a:gd name="T49" fmla="*/ 15 h 45"/>
                <a:gd name="T50" fmla="*/ 17 w 77"/>
                <a:gd name="T51" fmla="*/ 9 h 45"/>
                <a:gd name="T52" fmla="*/ 15 w 77"/>
                <a:gd name="T53" fmla="*/ 5 h 45"/>
                <a:gd name="T54" fmla="*/ 21 w 77"/>
                <a:gd name="T55" fmla="*/ 7 h 45"/>
                <a:gd name="T56" fmla="*/ 30 w 77"/>
                <a:gd name="T57" fmla="*/ 5 h 45"/>
                <a:gd name="T58" fmla="*/ 36 w 77"/>
                <a:gd name="T59" fmla="*/ 5 h 45"/>
                <a:gd name="T60" fmla="*/ 41 w 77"/>
                <a:gd name="T61" fmla="*/ 3 h 45"/>
                <a:gd name="T62" fmla="*/ 43 w 77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7" h="45">
                  <a:moveTo>
                    <a:pt x="43" y="0"/>
                  </a:moveTo>
                  <a:lnTo>
                    <a:pt x="45" y="3"/>
                  </a:lnTo>
                  <a:lnTo>
                    <a:pt x="47" y="5"/>
                  </a:lnTo>
                  <a:lnTo>
                    <a:pt x="49" y="3"/>
                  </a:lnTo>
                  <a:lnTo>
                    <a:pt x="51" y="3"/>
                  </a:lnTo>
                  <a:lnTo>
                    <a:pt x="56" y="7"/>
                  </a:lnTo>
                  <a:lnTo>
                    <a:pt x="60" y="9"/>
                  </a:lnTo>
                  <a:lnTo>
                    <a:pt x="58" y="11"/>
                  </a:lnTo>
                  <a:lnTo>
                    <a:pt x="58" y="15"/>
                  </a:lnTo>
                  <a:lnTo>
                    <a:pt x="60" y="17"/>
                  </a:lnTo>
                  <a:lnTo>
                    <a:pt x="64" y="17"/>
                  </a:lnTo>
                  <a:lnTo>
                    <a:pt x="66" y="15"/>
                  </a:lnTo>
                  <a:lnTo>
                    <a:pt x="69" y="18"/>
                  </a:lnTo>
                  <a:lnTo>
                    <a:pt x="71" y="17"/>
                  </a:lnTo>
                  <a:lnTo>
                    <a:pt x="75" y="17"/>
                  </a:lnTo>
                  <a:lnTo>
                    <a:pt x="77" y="18"/>
                  </a:lnTo>
                  <a:lnTo>
                    <a:pt x="73" y="22"/>
                  </a:lnTo>
                  <a:lnTo>
                    <a:pt x="75" y="28"/>
                  </a:lnTo>
                  <a:lnTo>
                    <a:pt x="68" y="30"/>
                  </a:lnTo>
                  <a:lnTo>
                    <a:pt x="68" y="35"/>
                  </a:lnTo>
                  <a:lnTo>
                    <a:pt x="64" y="33"/>
                  </a:lnTo>
                  <a:lnTo>
                    <a:pt x="62" y="33"/>
                  </a:lnTo>
                  <a:lnTo>
                    <a:pt x="54" y="31"/>
                  </a:lnTo>
                  <a:lnTo>
                    <a:pt x="54" y="37"/>
                  </a:lnTo>
                  <a:lnTo>
                    <a:pt x="51" y="43"/>
                  </a:lnTo>
                  <a:lnTo>
                    <a:pt x="49" y="39"/>
                  </a:lnTo>
                  <a:lnTo>
                    <a:pt x="43" y="37"/>
                  </a:lnTo>
                  <a:lnTo>
                    <a:pt x="43" y="33"/>
                  </a:lnTo>
                  <a:lnTo>
                    <a:pt x="39" y="30"/>
                  </a:lnTo>
                  <a:lnTo>
                    <a:pt x="34" y="41"/>
                  </a:lnTo>
                  <a:lnTo>
                    <a:pt x="30" y="39"/>
                  </a:lnTo>
                  <a:lnTo>
                    <a:pt x="23" y="45"/>
                  </a:lnTo>
                  <a:lnTo>
                    <a:pt x="19" y="43"/>
                  </a:lnTo>
                  <a:lnTo>
                    <a:pt x="19" y="39"/>
                  </a:lnTo>
                  <a:lnTo>
                    <a:pt x="17" y="37"/>
                  </a:lnTo>
                  <a:lnTo>
                    <a:pt x="15" y="33"/>
                  </a:lnTo>
                  <a:lnTo>
                    <a:pt x="13" y="31"/>
                  </a:lnTo>
                  <a:lnTo>
                    <a:pt x="10" y="30"/>
                  </a:lnTo>
                  <a:lnTo>
                    <a:pt x="6" y="33"/>
                  </a:lnTo>
                  <a:lnTo>
                    <a:pt x="8" y="37"/>
                  </a:lnTo>
                  <a:lnTo>
                    <a:pt x="4" y="39"/>
                  </a:lnTo>
                  <a:lnTo>
                    <a:pt x="0" y="37"/>
                  </a:lnTo>
                  <a:lnTo>
                    <a:pt x="0" y="35"/>
                  </a:lnTo>
                  <a:lnTo>
                    <a:pt x="2" y="33"/>
                  </a:lnTo>
                  <a:lnTo>
                    <a:pt x="4" y="35"/>
                  </a:lnTo>
                  <a:lnTo>
                    <a:pt x="4" y="31"/>
                  </a:lnTo>
                  <a:lnTo>
                    <a:pt x="4" y="26"/>
                  </a:lnTo>
                  <a:lnTo>
                    <a:pt x="10" y="18"/>
                  </a:lnTo>
                  <a:lnTo>
                    <a:pt x="11" y="18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17" y="9"/>
                  </a:lnTo>
                  <a:lnTo>
                    <a:pt x="13" y="7"/>
                  </a:lnTo>
                  <a:lnTo>
                    <a:pt x="15" y="5"/>
                  </a:lnTo>
                  <a:lnTo>
                    <a:pt x="21" y="5"/>
                  </a:lnTo>
                  <a:lnTo>
                    <a:pt x="21" y="7"/>
                  </a:lnTo>
                  <a:lnTo>
                    <a:pt x="25" y="7"/>
                  </a:lnTo>
                  <a:lnTo>
                    <a:pt x="30" y="5"/>
                  </a:lnTo>
                  <a:lnTo>
                    <a:pt x="32" y="5"/>
                  </a:lnTo>
                  <a:lnTo>
                    <a:pt x="36" y="5"/>
                  </a:lnTo>
                  <a:lnTo>
                    <a:pt x="39" y="5"/>
                  </a:lnTo>
                  <a:lnTo>
                    <a:pt x="41" y="3"/>
                  </a:lnTo>
                  <a:lnTo>
                    <a:pt x="39" y="2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103">
              <a:extLst>
                <a:ext uri="{FF2B5EF4-FFF2-40B4-BE49-F238E27FC236}">
                  <a16:creationId xmlns:a16="http://schemas.microsoft.com/office/drawing/2014/main" id="{BFAA278A-1D49-401B-A153-E22C3F685C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185363" y="7380879"/>
              <a:ext cx="1912506" cy="1774046"/>
            </a:xfrm>
            <a:custGeom>
              <a:avLst/>
              <a:gdLst>
                <a:gd name="T0" fmla="*/ 221 w 221"/>
                <a:gd name="T1" fmla="*/ 185 h 205"/>
                <a:gd name="T2" fmla="*/ 208 w 221"/>
                <a:gd name="T3" fmla="*/ 201 h 205"/>
                <a:gd name="T4" fmla="*/ 208 w 221"/>
                <a:gd name="T5" fmla="*/ 198 h 205"/>
                <a:gd name="T6" fmla="*/ 206 w 221"/>
                <a:gd name="T7" fmla="*/ 190 h 205"/>
                <a:gd name="T8" fmla="*/ 204 w 221"/>
                <a:gd name="T9" fmla="*/ 183 h 205"/>
                <a:gd name="T10" fmla="*/ 217 w 221"/>
                <a:gd name="T11" fmla="*/ 177 h 205"/>
                <a:gd name="T12" fmla="*/ 114 w 221"/>
                <a:gd name="T13" fmla="*/ 1 h 205"/>
                <a:gd name="T14" fmla="*/ 127 w 221"/>
                <a:gd name="T15" fmla="*/ 14 h 205"/>
                <a:gd name="T16" fmla="*/ 137 w 221"/>
                <a:gd name="T17" fmla="*/ 22 h 205"/>
                <a:gd name="T18" fmla="*/ 150 w 221"/>
                <a:gd name="T19" fmla="*/ 29 h 205"/>
                <a:gd name="T20" fmla="*/ 163 w 221"/>
                <a:gd name="T21" fmla="*/ 35 h 205"/>
                <a:gd name="T22" fmla="*/ 174 w 221"/>
                <a:gd name="T23" fmla="*/ 41 h 205"/>
                <a:gd name="T24" fmla="*/ 189 w 221"/>
                <a:gd name="T25" fmla="*/ 43 h 205"/>
                <a:gd name="T26" fmla="*/ 185 w 221"/>
                <a:gd name="T27" fmla="*/ 59 h 205"/>
                <a:gd name="T28" fmla="*/ 184 w 221"/>
                <a:gd name="T29" fmla="*/ 76 h 205"/>
                <a:gd name="T30" fmla="*/ 176 w 221"/>
                <a:gd name="T31" fmla="*/ 78 h 205"/>
                <a:gd name="T32" fmla="*/ 163 w 221"/>
                <a:gd name="T33" fmla="*/ 95 h 205"/>
                <a:gd name="T34" fmla="*/ 159 w 221"/>
                <a:gd name="T35" fmla="*/ 106 h 205"/>
                <a:gd name="T36" fmla="*/ 172 w 221"/>
                <a:gd name="T37" fmla="*/ 100 h 205"/>
                <a:gd name="T38" fmla="*/ 178 w 221"/>
                <a:gd name="T39" fmla="*/ 112 h 205"/>
                <a:gd name="T40" fmla="*/ 176 w 221"/>
                <a:gd name="T41" fmla="*/ 127 h 205"/>
                <a:gd name="T42" fmla="*/ 189 w 221"/>
                <a:gd name="T43" fmla="*/ 145 h 205"/>
                <a:gd name="T44" fmla="*/ 172 w 221"/>
                <a:gd name="T45" fmla="*/ 166 h 205"/>
                <a:gd name="T46" fmla="*/ 150 w 221"/>
                <a:gd name="T47" fmla="*/ 162 h 205"/>
                <a:gd name="T48" fmla="*/ 135 w 221"/>
                <a:gd name="T49" fmla="*/ 160 h 205"/>
                <a:gd name="T50" fmla="*/ 120 w 221"/>
                <a:gd name="T51" fmla="*/ 172 h 205"/>
                <a:gd name="T52" fmla="*/ 112 w 221"/>
                <a:gd name="T53" fmla="*/ 181 h 205"/>
                <a:gd name="T54" fmla="*/ 84 w 221"/>
                <a:gd name="T55" fmla="*/ 177 h 205"/>
                <a:gd name="T56" fmla="*/ 68 w 221"/>
                <a:gd name="T57" fmla="*/ 177 h 205"/>
                <a:gd name="T58" fmla="*/ 53 w 221"/>
                <a:gd name="T59" fmla="*/ 166 h 205"/>
                <a:gd name="T60" fmla="*/ 55 w 221"/>
                <a:gd name="T61" fmla="*/ 151 h 205"/>
                <a:gd name="T62" fmla="*/ 56 w 221"/>
                <a:gd name="T63" fmla="*/ 121 h 205"/>
                <a:gd name="T64" fmla="*/ 62 w 221"/>
                <a:gd name="T65" fmla="*/ 119 h 205"/>
                <a:gd name="T66" fmla="*/ 58 w 221"/>
                <a:gd name="T67" fmla="*/ 108 h 205"/>
                <a:gd name="T68" fmla="*/ 43 w 221"/>
                <a:gd name="T69" fmla="*/ 95 h 205"/>
                <a:gd name="T70" fmla="*/ 40 w 221"/>
                <a:gd name="T71" fmla="*/ 86 h 205"/>
                <a:gd name="T72" fmla="*/ 41 w 221"/>
                <a:gd name="T73" fmla="*/ 82 h 205"/>
                <a:gd name="T74" fmla="*/ 34 w 221"/>
                <a:gd name="T75" fmla="*/ 76 h 205"/>
                <a:gd name="T76" fmla="*/ 26 w 221"/>
                <a:gd name="T77" fmla="*/ 76 h 205"/>
                <a:gd name="T78" fmla="*/ 13 w 221"/>
                <a:gd name="T79" fmla="*/ 71 h 205"/>
                <a:gd name="T80" fmla="*/ 2 w 221"/>
                <a:gd name="T81" fmla="*/ 67 h 205"/>
                <a:gd name="T82" fmla="*/ 6 w 221"/>
                <a:gd name="T83" fmla="*/ 59 h 205"/>
                <a:gd name="T84" fmla="*/ 8 w 221"/>
                <a:gd name="T85" fmla="*/ 59 h 205"/>
                <a:gd name="T86" fmla="*/ 8 w 221"/>
                <a:gd name="T87" fmla="*/ 54 h 205"/>
                <a:gd name="T88" fmla="*/ 19 w 221"/>
                <a:gd name="T89" fmla="*/ 52 h 205"/>
                <a:gd name="T90" fmla="*/ 38 w 221"/>
                <a:gd name="T91" fmla="*/ 52 h 205"/>
                <a:gd name="T92" fmla="*/ 53 w 221"/>
                <a:gd name="T93" fmla="*/ 52 h 205"/>
                <a:gd name="T94" fmla="*/ 51 w 221"/>
                <a:gd name="T95" fmla="*/ 41 h 205"/>
                <a:gd name="T96" fmla="*/ 51 w 221"/>
                <a:gd name="T97" fmla="*/ 31 h 205"/>
                <a:gd name="T98" fmla="*/ 58 w 221"/>
                <a:gd name="T99" fmla="*/ 37 h 205"/>
                <a:gd name="T100" fmla="*/ 79 w 221"/>
                <a:gd name="T101" fmla="*/ 35 h 205"/>
                <a:gd name="T102" fmla="*/ 86 w 221"/>
                <a:gd name="T103" fmla="*/ 26 h 205"/>
                <a:gd name="T104" fmla="*/ 99 w 221"/>
                <a:gd name="T105" fmla="*/ 11 h 205"/>
                <a:gd name="T106" fmla="*/ 112 w 221"/>
                <a:gd name="T107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05">
                  <a:moveTo>
                    <a:pt x="217" y="170"/>
                  </a:moveTo>
                  <a:lnTo>
                    <a:pt x="219" y="170"/>
                  </a:lnTo>
                  <a:lnTo>
                    <a:pt x="219" y="173"/>
                  </a:lnTo>
                  <a:lnTo>
                    <a:pt x="219" y="179"/>
                  </a:lnTo>
                  <a:lnTo>
                    <a:pt x="221" y="185"/>
                  </a:lnTo>
                  <a:lnTo>
                    <a:pt x="219" y="194"/>
                  </a:lnTo>
                  <a:lnTo>
                    <a:pt x="219" y="198"/>
                  </a:lnTo>
                  <a:lnTo>
                    <a:pt x="217" y="203"/>
                  </a:lnTo>
                  <a:lnTo>
                    <a:pt x="213" y="205"/>
                  </a:lnTo>
                  <a:lnTo>
                    <a:pt x="208" y="201"/>
                  </a:lnTo>
                  <a:lnTo>
                    <a:pt x="208" y="201"/>
                  </a:lnTo>
                  <a:lnTo>
                    <a:pt x="210" y="200"/>
                  </a:lnTo>
                  <a:lnTo>
                    <a:pt x="210" y="200"/>
                  </a:lnTo>
                  <a:lnTo>
                    <a:pt x="210" y="198"/>
                  </a:lnTo>
                  <a:lnTo>
                    <a:pt x="208" y="198"/>
                  </a:lnTo>
                  <a:lnTo>
                    <a:pt x="208" y="196"/>
                  </a:lnTo>
                  <a:lnTo>
                    <a:pt x="206" y="194"/>
                  </a:lnTo>
                  <a:lnTo>
                    <a:pt x="204" y="192"/>
                  </a:lnTo>
                  <a:lnTo>
                    <a:pt x="206" y="192"/>
                  </a:lnTo>
                  <a:lnTo>
                    <a:pt x="206" y="190"/>
                  </a:lnTo>
                  <a:lnTo>
                    <a:pt x="204" y="188"/>
                  </a:lnTo>
                  <a:lnTo>
                    <a:pt x="202" y="187"/>
                  </a:lnTo>
                  <a:lnTo>
                    <a:pt x="204" y="187"/>
                  </a:lnTo>
                  <a:lnTo>
                    <a:pt x="206" y="185"/>
                  </a:lnTo>
                  <a:lnTo>
                    <a:pt x="204" y="183"/>
                  </a:lnTo>
                  <a:lnTo>
                    <a:pt x="206" y="179"/>
                  </a:lnTo>
                  <a:lnTo>
                    <a:pt x="212" y="177"/>
                  </a:lnTo>
                  <a:lnTo>
                    <a:pt x="213" y="175"/>
                  </a:lnTo>
                  <a:lnTo>
                    <a:pt x="215" y="177"/>
                  </a:lnTo>
                  <a:lnTo>
                    <a:pt x="217" y="177"/>
                  </a:lnTo>
                  <a:lnTo>
                    <a:pt x="217" y="175"/>
                  </a:lnTo>
                  <a:lnTo>
                    <a:pt x="215" y="172"/>
                  </a:lnTo>
                  <a:lnTo>
                    <a:pt x="217" y="170"/>
                  </a:lnTo>
                  <a:close/>
                  <a:moveTo>
                    <a:pt x="112" y="0"/>
                  </a:moveTo>
                  <a:lnTo>
                    <a:pt x="114" y="1"/>
                  </a:lnTo>
                  <a:lnTo>
                    <a:pt x="116" y="7"/>
                  </a:lnTo>
                  <a:lnTo>
                    <a:pt x="120" y="9"/>
                  </a:lnTo>
                  <a:lnTo>
                    <a:pt x="120" y="11"/>
                  </a:lnTo>
                  <a:lnTo>
                    <a:pt x="126" y="14"/>
                  </a:lnTo>
                  <a:lnTo>
                    <a:pt x="127" y="14"/>
                  </a:lnTo>
                  <a:lnTo>
                    <a:pt x="129" y="16"/>
                  </a:lnTo>
                  <a:lnTo>
                    <a:pt x="131" y="18"/>
                  </a:lnTo>
                  <a:lnTo>
                    <a:pt x="131" y="22"/>
                  </a:lnTo>
                  <a:lnTo>
                    <a:pt x="135" y="24"/>
                  </a:lnTo>
                  <a:lnTo>
                    <a:pt x="137" y="22"/>
                  </a:lnTo>
                  <a:lnTo>
                    <a:pt x="139" y="22"/>
                  </a:lnTo>
                  <a:lnTo>
                    <a:pt x="141" y="24"/>
                  </a:lnTo>
                  <a:lnTo>
                    <a:pt x="142" y="26"/>
                  </a:lnTo>
                  <a:lnTo>
                    <a:pt x="146" y="29"/>
                  </a:lnTo>
                  <a:lnTo>
                    <a:pt x="150" y="29"/>
                  </a:lnTo>
                  <a:lnTo>
                    <a:pt x="154" y="33"/>
                  </a:lnTo>
                  <a:lnTo>
                    <a:pt x="154" y="31"/>
                  </a:lnTo>
                  <a:lnTo>
                    <a:pt x="157" y="31"/>
                  </a:lnTo>
                  <a:lnTo>
                    <a:pt x="159" y="35"/>
                  </a:lnTo>
                  <a:lnTo>
                    <a:pt x="163" y="35"/>
                  </a:lnTo>
                  <a:lnTo>
                    <a:pt x="165" y="35"/>
                  </a:lnTo>
                  <a:lnTo>
                    <a:pt x="169" y="37"/>
                  </a:lnTo>
                  <a:lnTo>
                    <a:pt x="169" y="39"/>
                  </a:lnTo>
                  <a:lnTo>
                    <a:pt x="172" y="43"/>
                  </a:lnTo>
                  <a:lnTo>
                    <a:pt x="174" y="41"/>
                  </a:lnTo>
                  <a:lnTo>
                    <a:pt x="178" y="41"/>
                  </a:lnTo>
                  <a:lnTo>
                    <a:pt x="180" y="43"/>
                  </a:lnTo>
                  <a:lnTo>
                    <a:pt x="184" y="41"/>
                  </a:lnTo>
                  <a:lnTo>
                    <a:pt x="187" y="43"/>
                  </a:lnTo>
                  <a:lnTo>
                    <a:pt x="189" y="43"/>
                  </a:lnTo>
                  <a:lnTo>
                    <a:pt x="193" y="44"/>
                  </a:lnTo>
                  <a:lnTo>
                    <a:pt x="189" y="48"/>
                  </a:lnTo>
                  <a:lnTo>
                    <a:pt x="187" y="54"/>
                  </a:lnTo>
                  <a:lnTo>
                    <a:pt x="187" y="56"/>
                  </a:lnTo>
                  <a:lnTo>
                    <a:pt x="185" y="59"/>
                  </a:lnTo>
                  <a:lnTo>
                    <a:pt x="184" y="65"/>
                  </a:lnTo>
                  <a:lnTo>
                    <a:pt x="184" y="69"/>
                  </a:lnTo>
                  <a:lnTo>
                    <a:pt x="187" y="71"/>
                  </a:lnTo>
                  <a:lnTo>
                    <a:pt x="189" y="74"/>
                  </a:lnTo>
                  <a:lnTo>
                    <a:pt x="184" y="76"/>
                  </a:lnTo>
                  <a:lnTo>
                    <a:pt x="180" y="76"/>
                  </a:lnTo>
                  <a:lnTo>
                    <a:pt x="180" y="74"/>
                  </a:lnTo>
                  <a:lnTo>
                    <a:pt x="174" y="74"/>
                  </a:lnTo>
                  <a:lnTo>
                    <a:pt x="172" y="76"/>
                  </a:lnTo>
                  <a:lnTo>
                    <a:pt x="176" y="78"/>
                  </a:lnTo>
                  <a:lnTo>
                    <a:pt x="176" y="82"/>
                  </a:lnTo>
                  <a:lnTo>
                    <a:pt x="174" y="84"/>
                  </a:lnTo>
                  <a:lnTo>
                    <a:pt x="170" y="87"/>
                  </a:lnTo>
                  <a:lnTo>
                    <a:pt x="169" y="87"/>
                  </a:lnTo>
                  <a:lnTo>
                    <a:pt x="163" y="95"/>
                  </a:lnTo>
                  <a:lnTo>
                    <a:pt x="163" y="100"/>
                  </a:lnTo>
                  <a:lnTo>
                    <a:pt x="163" y="104"/>
                  </a:lnTo>
                  <a:lnTo>
                    <a:pt x="161" y="102"/>
                  </a:lnTo>
                  <a:lnTo>
                    <a:pt x="159" y="104"/>
                  </a:lnTo>
                  <a:lnTo>
                    <a:pt x="159" y="106"/>
                  </a:lnTo>
                  <a:lnTo>
                    <a:pt x="163" y="108"/>
                  </a:lnTo>
                  <a:lnTo>
                    <a:pt x="167" y="106"/>
                  </a:lnTo>
                  <a:lnTo>
                    <a:pt x="165" y="102"/>
                  </a:lnTo>
                  <a:lnTo>
                    <a:pt x="169" y="99"/>
                  </a:lnTo>
                  <a:lnTo>
                    <a:pt x="172" y="100"/>
                  </a:lnTo>
                  <a:lnTo>
                    <a:pt x="174" y="102"/>
                  </a:lnTo>
                  <a:lnTo>
                    <a:pt x="176" y="106"/>
                  </a:lnTo>
                  <a:lnTo>
                    <a:pt x="178" y="108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176" y="114"/>
                  </a:lnTo>
                  <a:lnTo>
                    <a:pt x="178" y="117"/>
                  </a:lnTo>
                  <a:lnTo>
                    <a:pt x="180" y="119"/>
                  </a:lnTo>
                  <a:lnTo>
                    <a:pt x="180" y="125"/>
                  </a:lnTo>
                  <a:lnTo>
                    <a:pt x="176" y="127"/>
                  </a:lnTo>
                  <a:lnTo>
                    <a:pt x="172" y="129"/>
                  </a:lnTo>
                  <a:lnTo>
                    <a:pt x="178" y="134"/>
                  </a:lnTo>
                  <a:lnTo>
                    <a:pt x="178" y="142"/>
                  </a:lnTo>
                  <a:lnTo>
                    <a:pt x="184" y="145"/>
                  </a:lnTo>
                  <a:lnTo>
                    <a:pt x="189" y="145"/>
                  </a:lnTo>
                  <a:lnTo>
                    <a:pt x="185" y="151"/>
                  </a:lnTo>
                  <a:lnTo>
                    <a:pt x="187" y="155"/>
                  </a:lnTo>
                  <a:lnTo>
                    <a:pt x="187" y="155"/>
                  </a:lnTo>
                  <a:lnTo>
                    <a:pt x="176" y="162"/>
                  </a:lnTo>
                  <a:lnTo>
                    <a:pt x="172" y="166"/>
                  </a:lnTo>
                  <a:lnTo>
                    <a:pt x="174" y="168"/>
                  </a:lnTo>
                  <a:lnTo>
                    <a:pt x="170" y="170"/>
                  </a:lnTo>
                  <a:lnTo>
                    <a:pt x="163" y="170"/>
                  </a:lnTo>
                  <a:lnTo>
                    <a:pt x="161" y="168"/>
                  </a:lnTo>
                  <a:lnTo>
                    <a:pt x="150" y="162"/>
                  </a:lnTo>
                  <a:lnTo>
                    <a:pt x="146" y="162"/>
                  </a:lnTo>
                  <a:lnTo>
                    <a:pt x="144" y="164"/>
                  </a:lnTo>
                  <a:lnTo>
                    <a:pt x="142" y="164"/>
                  </a:lnTo>
                  <a:lnTo>
                    <a:pt x="139" y="160"/>
                  </a:lnTo>
                  <a:lnTo>
                    <a:pt x="135" y="160"/>
                  </a:lnTo>
                  <a:lnTo>
                    <a:pt x="133" y="158"/>
                  </a:lnTo>
                  <a:lnTo>
                    <a:pt x="131" y="160"/>
                  </a:lnTo>
                  <a:lnTo>
                    <a:pt x="124" y="166"/>
                  </a:lnTo>
                  <a:lnTo>
                    <a:pt x="120" y="170"/>
                  </a:lnTo>
                  <a:lnTo>
                    <a:pt x="120" y="172"/>
                  </a:lnTo>
                  <a:lnTo>
                    <a:pt x="118" y="177"/>
                  </a:lnTo>
                  <a:lnTo>
                    <a:pt x="120" y="183"/>
                  </a:lnTo>
                  <a:lnTo>
                    <a:pt x="120" y="185"/>
                  </a:lnTo>
                  <a:lnTo>
                    <a:pt x="118" y="183"/>
                  </a:lnTo>
                  <a:lnTo>
                    <a:pt x="112" y="181"/>
                  </a:lnTo>
                  <a:lnTo>
                    <a:pt x="105" y="181"/>
                  </a:lnTo>
                  <a:lnTo>
                    <a:pt x="99" y="179"/>
                  </a:lnTo>
                  <a:lnTo>
                    <a:pt x="96" y="179"/>
                  </a:lnTo>
                  <a:lnTo>
                    <a:pt x="92" y="177"/>
                  </a:lnTo>
                  <a:lnTo>
                    <a:pt x="84" y="177"/>
                  </a:lnTo>
                  <a:lnTo>
                    <a:pt x="83" y="181"/>
                  </a:lnTo>
                  <a:lnTo>
                    <a:pt x="79" y="179"/>
                  </a:lnTo>
                  <a:lnTo>
                    <a:pt x="75" y="179"/>
                  </a:lnTo>
                  <a:lnTo>
                    <a:pt x="71" y="175"/>
                  </a:lnTo>
                  <a:lnTo>
                    <a:pt x="68" y="177"/>
                  </a:lnTo>
                  <a:lnTo>
                    <a:pt x="64" y="173"/>
                  </a:lnTo>
                  <a:lnTo>
                    <a:pt x="58" y="172"/>
                  </a:lnTo>
                  <a:lnTo>
                    <a:pt x="53" y="172"/>
                  </a:lnTo>
                  <a:lnTo>
                    <a:pt x="53" y="170"/>
                  </a:lnTo>
                  <a:lnTo>
                    <a:pt x="53" y="166"/>
                  </a:lnTo>
                  <a:lnTo>
                    <a:pt x="51" y="164"/>
                  </a:lnTo>
                  <a:lnTo>
                    <a:pt x="51" y="164"/>
                  </a:lnTo>
                  <a:lnTo>
                    <a:pt x="47" y="162"/>
                  </a:lnTo>
                  <a:lnTo>
                    <a:pt x="51" y="160"/>
                  </a:lnTo>
                  <a:lnTo>
                    <a:pt x="55" y="151"/>
                  </a:lnTo>
                  <a:lnTo>
                    <a:pt x="55" y="138"/>
                  </a:lnTo>
                  <a:lnTo>
                    <a:pt x="56" y="136"/>
                  </a:lnTo>
                  <a:lnTo>
                    <a:pt x="55" y="136"/>
                  </a:lnTo>
                  <a:lnTo>
                    <a:pt x="55" y="129"/>
                  </a:lnTo>
                  <a:lnTo>
                    <a:pt x="56" y="121"/>
                  </a:lnTo>
                  <a:lnTo>
                    <a:pt x="58" y="119"/>
                  </a:lnTo>
                  <a:lnTo>
                    <a:pt x="62" y="121"/>
                  </a:lnTo>
                  <a:lnTo>
                    <a:pt x="62" y="125"/>
                  </a:lnTo>
                  <a:lnTo>
                    <a:pt x="68" y="130"/>
                  </a:lnTo>
                  <a:lnTo>
                    <a:pt x="62" y="119"/>
                  </a:lnTo>
                  <a:lnTo>
                    <a:pt x="58" y="115"/>
                  </a:lnTo>
                  <a:lnTo>
                    <a:pt x="55" y="115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8" y="108"/>
                  </a:lnTo>
                  <a:lnTo>
                    <a:pt x="56" y="106"/>
                  </a:lnTo>
                  <a:lnTo>
                    <a:pt x="56" y="102"/>
                  </a:lnTo>
                  <a:lnTo>
                    <a:pt x="53" y="100"/>
                  </a:lnTo>
                  <a:lnTo>
                    <a:pt x="49" y="100"/>
                  </a:lnTo>
                  <a:lnTo>
                    <a:pt x="43" y="95"/>
                  </a:lnTo>
                  <a:lnTo>
                    <a:pt x="41" y="95"/>
                  </a:lnTo>
                  <a:lnTo>
                    <a:pt x="40" y="93"/>
                  </a:lnTo>
                  <a:lnTo>
                    <a:pt x="41" y="89"/>
                  </a:lnTo>
                  <a:lnTo>
                    <a:pt x="41" y="86"/>
                  </a:lnTo>
                  <a:lnTo>
                    <a:pt x="40" y="86"/>
                  </a:lnTo>
                  <a:lnTo>
                    <a:pt x="41" y="84"/>
                  </a:lnTo>
                  <a:lnTo>
                    <a:pt x="45" y="84"/>
                  </a:lnTo>
                  <a:lnTo>
                    <a:pt x="47" y="84"/>
                  </a:lnTo>
                  <a:lnTo>
                    <a:pt x="45" y="82"/>
                  </a:lnTo>
                  <a:lnTo>
                    <a:pt x="41" y="82"/>
                  </a:lnTo>
                  <a:lnTo>
                    <a:pt x="38" y="84"/>
                  </a:lnTo>
                  <a:lnTo>
                    <a:pt x="36" y="84"/>
                  </a:lnTo>
                  <a:lnTo>
                    <a:pt x="34" y="80"/>
                  </a:lnTo>
                  <a:lnTo>
                    <a:pt x="36" y="76"/>
                  </a:lnTo>
                  <a:lnTo>
                    <a:pt x="34" y="76"/>
                  </a:lnTo>
                  <a:lnTo>
                    <a:pt x="32" y="76"/>
                  </a:lnTo>
                  <a:lnTo>
                    <a:pt x="30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26" y="76"/>
                  </a:lnTo>
                  <a:lnTo>
                    <a:pt x="23" y="74"/>
                  </a:lnTo>
                  <a:lnTo>
                    <a:pt x="21" y="74"/>
                  </a:lnTo>
                  <a:lnTo>
                    <a:pt x="21" y="72"/>
                  </a:lnTo>
                  <a:lnTo>
                    <a:pt x="15" y="69"/>
                  </a:lnTo>
                  <a:lnTo>
                    <a:pt x="13" y="71"/>
                  </a:lnTo>
                  <a:lnTo>
                    <a:pt x="10" y="69"/>
                  </a:lnTo>
                  <a:lnTo>
                    <a:pt x="6" y="72"/>
                  </a:lnTo>
                  <a:lnTo>
                    <a:pt x="8" y="69"/>
                  </a:lnTo>
                  <a:lnTo>
                    <a:pt x="6" y="67"/>
                  </a:lnTo>
                  <a:lnTo>
                    <a:pt x="2" y="67"/>
                  </a:lnTo>
                  <a:lnTo>
                    <a:pt x="2" y="65"/>
                  </a:lnTo>
                  <a:lnTo>
                    <a:pt x="6" y="63"/>
                  </a:lnTo>
                  <a:lnTo>
                    <a:pt x="8" y="63"/>
                  </a:lnTo>
                  <a:lnTo>
                    <a:pt x="8" y="61"/>
                  </a:lnTo>
                  <a:lnTo>
                    <a:pt x="6" y="59"/>
                  </a:lnTo>
                  <a:lnTo>
                    <a:pt x="4" y="63"/>
                  </a:lnTo>
                  <a:lnTo>
                    <a:pt x="2" y="59"/>
                  </a:lnTo>
                  <a:lnTo>
                    <a:pt x="4" y="59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4" y="57"/>
                  </a:lnTo>
                  <a:lnTo>
                    <a:pt x="2" y="59"/>
                  </a:lnTo>
                  <a:lnTo>
                    <a:pt x="0" y="57"/>
                  </a:lnTo>
                  <a:lnTo>
                    <a:pt x="2" y="54"/>
                  </a:lnTo>
                  <a:lnTo>
                    <a:pt x="8" y="54"/>
                  </a:lnTo>
                  <a:lnTo>
                    <a:pt x="10" y="52"/>
                  </a:lnTo>
                  <a:lnTo>
                    <a:pt x="13" y="52"/>
                  </a:lnTo>
                  <a:lnTo>
                    <a:pt x="15" y="52"/>
                  </a:lnTo>
                  <a:lnTo>
                    <a:pt x="17" y="50"/>
                  </a:lnTo>
                  <a:lnTo>
                    <a:pt x="19" y="52"/>
                  </a:lnTo>
                  <a:lnTo>
                    <a:pt x="21" y="48"/>
                  </a:lnTo>
                  <a:lnTo>
                    <a:pt x="26" y="48"/>
                  </a:lnTo>
                  <a:lnTo>
                    <a:pt x="28" y="48"/>
                  </a:lnTo>
                  <a:lnTo>
                    <a:pt x="34" y="54"/>
                  </a:lnTo>
                  <a:lnTo>
                    <a:pt x="38" y="52"/>
                  </a:lnTo>
                  <a:lnTo>
                    <a:pt x="38" y="52"/>
                  </a:lnTo>
                  <a:lnTo>
                    <a:pt x="41" y="52"/>
                  </a:lnTo>
                  <a:lnTo>
                    <a:pt x="43" y="52"/>
                  </a:lnTo>
                  <a:lnTo>
                    <a:pt x="45" y="52"/>
                  </a:lnTo>
                  <a:lnTo>
                    <a:pt x="53" y="52"/>
                  </a:lnTo>
                  <a:lnTo>
                    <a:pt x="51" y="50"/>
                  </a:lnTo>
                  <a:lnTo>
                    <a:pt x="49" y="46"/>
                  </a:lnTo>
                  <a:lnTo>
                    <a:pt x="51" y="44"/>
                  </a:lnTo>
                  <a:lnTo>
                    <a:pt x="49" y="43"/>
                  </a:lnTo>
                  <a:lnTo>
                    <a:pt x="51" y="41"/>
                  </a:lnTo>
                  <a:lnTo>
                    <a:pt x="45" y="35"/>
                  </a:lnTo>
                  <a:lnTo>
                    <a:pt x="45" y="33"/>
                  </a:lnTo>
                  <a:lnTo>
                    <a:pt x="45" y="29"/>
                  </a:lnTo>
                  <a:lnTo>
                    <a:pt x="47" y="31"/>
                  </a:lnTo>
                  <a:lnTo>
                    <a:pt x="51" y="31"/>
                  </a:lnTo>
                  <a:lnTo>
                    <a:pt x="53" y="29"/>
                  </a:lnTo>
                  <a:lnTo>
                    <a:pt x="56" y="31"/>
                  </a:lnTo>
                  <a:lnTo>
                    <a:pt x="55" y="33"/>
                  </a:lnTo>
                  <a:lnTo>
                    <a:pt x="56" y="35"/>
                  </a:lnTo>
                  <a:lnTo>
                    <a:pt x="58" y="37"/>
                  </a:lnTo>
                  <a:lnTo>
                    <a:pt x="60" y="37"/>
                  </a:lnTo>
                  <a:lnTo>
                    <a:pt x="64" y="37"/>
                  </a:lnTo>
                  <a:lnTo>
                    <a:pt x="69" y="39"/>
                  </a:lnTo>
                  <a:lnTo>
                    <a:pt x="75" y="37"/>
                  </a:lnTo>
                  <a:lnTo>
                    <a:pt x="79" y="35"/>
                  </a:lnTo>
                  <a:lnTo>
                    <a:pt x="75" y="33"/>
                  </a:lnTo>
                  <a:lnTo>
                    <a:pt x="75" y="31"/>
                  </a:lnTo>
                  <a:lnTo>
                    <a:pt x="77" y="29"/>
                  </a:lnTo>
                  <a:lnTo>
                    <a:pt x="83" y="26"/>
                  </a:lnTo>
                  <a:lnTo>
                    <a:pt x="86" y="26"/>
                  </a:lnTo>
                  <a:lnTo>
                    <a:pt x="88" y="26"/>
                  </a:lnTo>
                  <a:lnTo>
                    <a:pt x="94" y="24"/>
                  </a:lnTo>
                  <a:lnTo>
                    <a:pt x="94" y="22"/>
                  </a:lnTo>
                  <a:lnTo>
                    <a:pt x="99" y="18"/>
                  </a:lnTo>
                  <a:lnTo>
                    <a:pt x="99" y="11"/>
                  </a:lnTo>
                  <a:lnTo>
                    <a:pt x="99" y="7"/>
                  </a:lnTo>
                  <a:lnTo>
                    <a:pt x="99" y="3"/>
                  </a:lnTo>
                  <a:lnTo>
                    <a:pt x="105" y="1"/>
                  </a:lnTo>
                  <a:lnTo>
                    <a:pt x="107" y="3"/>
                  </a:lnTo>
                  <a:lnTo>
                    <a:pt x="112" y="0"/>
                  </a:lnTo>
                  <a:lnTo>
                    <a:pt x="11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105">
              <a:extLst>
                <a:ext uri="{FF2B5EF4-FFF2-40B4-BE49-F238E27FC236}">
                  <a16:creationId xmlns:a16="http://schemas.microsoft.com/office/drawing/2014/main" id="{503E484E-C036-4507-BE70-F558FF3433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673828" y="8125113"/>
              <a:ext cx="1670201" cy="1869235"/>
            </a:xfrm>
            <a:custGeom>
              <a:avLst/>
              <a:gdLst>
                <a:gd name="T0" fmla="*/ 142 w 193"/>
                <a:gd name="T1" fmla="*/ 202 h 216"/>
                <a:gd name="T2" fmla="*/ 141 w 193"/>
                <a:gd name="T3" fmla="*/ 216 h 216"/>
                <a:gd name="T4" fmla="*/ 120 w 193"/>
                <a:gd name="T5" fmla="*/ 207 h 216"/>
                <a:gd name="T6" fmla="*/ 99 w 193"/>
                <a:gd name="T7" fmla="*/ 194 h 216"/>
                <a:gd name="T8" fmla="*/ 111 w 193"/>
                <a:gd name="T9" fmla="*/ 187 h 216"/>
                <a:gd name="T10" fmla="*/ 137 w 193"/>
                <a:gd name="T11" fmla="*/ 185 h 216"/>
                <a:gd name="T12" fmla="*/ 45 w 193"/>
                <a:gd name="T13" fmla="*/ 125 h 216"/>
                <a:gd name="T14" fmla="*/ 53 w 193"/>
                <a:gd name="T15" fmla="*/ 136 h 216"/>
                <a:gd name="T16" fmla="*/ 51 w 193"/>
                <a:gd name="T17" fmla="*/ 158 h 216"/>
                <a:gd name="T18" fmla="*/ 43 w 193"/>
                <a:gd name="T19" fmla="*/ 164 h 216"/>
                <a:gd name="T20" fmla="*/ 36 w 193"/>
                <a:gd name="T21" fmla="*/ 172 h 216"/>
                <a:gd name="T22" fmla="*/ 34 w 193"/>
                <a:gd name="T23" fmla="*/ 151 h 216"/>
                <a:gd name="T24" fmla="*/ 32 w 193"/>
                <a:gd name="T25" fmla="*/ 142 h 216"/>
                <a:gd name="T26" fmla="*/ 28 w 193"/>
                <a:gd name="T27" fmla="*/ 127 h 216"/>
                <a:gd name="T28" fmla="*/ 28 w 193"/>
                <a:gd name="T29" fmla="*/ 121 h 216"/>
                <a:gd name="T30" fmla="*/ 28 w 193"/>
                <a:gd name="T31" fmla="*/ 123 h 216"/>
                <a:gd name="T32" fmla="*/ 71 w 193"/>
                <a:gd name="T33" fmla="*/ 99 h 216"/>
                <a:gd name="T34" fmla="*/ 62 w 193"/>
                <a:gd name="T35" fmla="*/ 89 h 216"/>
                <a:gd name="T36" fmla="*/ 62 w 193"/>
                <a:gd name="T37" fmla="*/ 86 h 216"/>
                <a:gd name="T38" fmla="*/ 96 w 193"/>
                <a:gd name="T39" fmla="*/ 7 h 216"/>
                <a:gd name="T40" fmla="*/ 111 w 193"/>
                <a:gd name="T41" fmla="*/ 20 h 216"/>
                <a:gd name="T42" fmla="*/ 101 w 193"/>
                <a:gd name="T43" fmla="*/ 31 h 216"/>
                <a:gd name="T44" fmla="*/ 90 w 193"/>
                <a:gd name="T45" fmla="*/ 41 h 216"/>
                <a:gd name="T46" fmla="*/ 92 w 193"/>
                <a:gd name="T47" fmla="*/ 59 h 216"/>
                <a:gd name="T48" fmla="*/ 118 w 193"/>
                <a:gd name="T49" fmla="*/ 82 h 216"/>
                <a:gd name="T50" fmla="*/ 124 w 193"/>
                <a:gd name="T51" fmla="*/ 95 h 216"/>
                <a:gd name="T52" fmla="*/ 141 w 193"/>
                <a:gd name="T53" fmla="*/ 106 h 216"/>
                <a:gd name="T54" fmla="*/ 155 w 193"/>
                <a:gd name="T55" fmla="*/ 112 h 216"/>
                <a:gd name="T56" fmla="*/ 163 w 193"/>
                <a:gd name="T57" fmla="*/ 119 h 216"/>
                <a:gd name="T58" fmla="*/ 193 w 193"/>
                <a:gd name="T59" fmla="*/ 138 h 216"/>
                <a:gd name="T60" fmla="*/ 191 w 193"/>
                <a:gd name="T61" fmla="*/ 149 h 216"/>
                <a:gd name="T62" fmla="*/ 185 w 193"/>
                <a:gd name="T63" fmla="*/ 142 h 216"/>
                <a:gd name="T64" fmla="*/ 170 w 193"/>
                <a:gd name="T65" fmla="*/ 136 h 216"/>
                <a:gd name="T66" fmla="*/ 167 w 193"/>
                <a:gd name="T67" fmla="*/ 149 h 216"/>
                <a:gd name="T68" fmla="*/ 172 w 193"/>
                <a:gd name="T69" fmla="*/ 158 h 216"/>
                <a:gd name="T70" fmla="*/ 169 w 193"/>
                <a:gd name="T71" fmla="*/ 170 h 216"/>
                <a:gd name="T72" fmla="*/ 159 w 193"/>
                <a:gd name="T73" fmla="*/ 192 h 216"/>
                <a:gd name="T74" fmla="*/ 152 w 193"/>
                <a:gd name="T75" fmla="*/ 183 h 216"/>
                <a:gd name="T76" fmla="*/ 157 w 193"/>
                <a:gd name="T77" fmla="*/ 173 h 216"/>
                <a:gd name="T78" fmla="*/ 154 w 193"/>
                <a:gd name="T79" fmla="*/ 158 h 216"/>
                <a:gd name="T80" fmla="*/ 142 w 193"/>
                <a:gd name="T81" fmla="*/ 145 h 216"/>
                <a:gd name="T82" fmla="*/ 137 w 193"/>
                <a:gd name="T83" fmla="*/ 136 h 216"/>
                <a:gd name="T84" fmla="*/ 127 w 193"/>
                <a:gd name="T85" fmla="*/ 130 h 216"/>
                <a:gd name="T86" fmla="*/ 112 w 193"/>
                <a:gd name="T87" fmla="*/ 121 h 216"/>
                <a:gd name="T88" fmla="*/ 99 w 193"/>
                <a:gd name="T89" fmla="*/ 117 h 216"/>
                <a:gd name="T90" fmla="*/ 81 w 193"/>
                <a:gd name="T91" fmla="*/ 97 h 216"/>
                <a:gd name="T92" fmla="*/ 64 w 193"/>
                <a:gd name="T93" fmla="*/ 84 h 216"/>
                <a:gd name="T94" fmla="*/ 56 w 193"/>
                <a:gd name="T95" fmla="*/ 67 h 216"/>
                <a:gd name="T96" fmla="*/ 36 w 193"/>
                <a:gd name="T97" fmla="*/ 56 h 216"/>
                <a:gd name="T98" fmla="*/ 13 w 193"/>
                <a:gd name="T99" fmla="*/ 65 h 216"/>
                <a:gd name="T100" fmla="*/ 0 w 193"/>
                <a:gd name="T101" fmla="*/ 43 h 216"/>
                <a:gd name="T102" fmla="*/ 4 w 193"/>
                <a:gd name="T103" fmla="*/ 28 h 216"/>
                <a:gd name="T104" fmla="*/ 26 w 193"/>
                <a:gd name="T105" fmla="*/ 13 h 216"/>
                <a:gd name="T106" fmla="*/ 41 w 193"/>
                <a:gd name="T107" fmla="*/ 20 h 216"/>
                <a:gd name="T108" fmla="*/ 55 w 193"/>
                <a:gd name="T109" fmla="*/ 13 h 216"/>
                <a:gd name="T110" fmla="*/ 77 w 193"/>
                <a:gd name="T111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3" h="216">
                  <a:moveTo>
                    <a:pt x="146" y="183"/>
                  </a:moveTo>
                  <a:lnTo>
                    <a:pt x="148" y="187"/>
                  </a:lnTo>
                  <a:lnTo>
                    <a:pt x="148" y="190"/>
                  </a:lnTo>
                  <a:lnTo>
                    <a:pt x="144" y="194"/>
                  </a:lnTo>
                  <a:lnTo>
                    <a:pt x="142" y="202"/>
                  </a:lnTo>
                  <a:lnTo>
                    <a:pt x="144" y="205"/>
                  </a:lnTo>
                  <a:lnTo>
                    <a:pt x="144" y="209"/>
                  </a:lnTo>
                  <a:lnTo>
                    <a:pt x="144" y="211"/>
                  </a:lnTo>
                  <a:lnTo>
                    <a:pt x="144" y="216"/>
                  </a:lnTo>
                  <a:lnTo>
                    <a:pt x="141" y="216"/>
                  </a:lnTo>
                  <a:lnTo>
                    <a:pt x="133" y="213"/>
                  </a:lnTo>
                  <a:lnTo>
                    <a:pt x="131" y="211"/>
                  </a:lnTo>
                  <a:lnTo>
                    <a:pt x="129" y="207"/>
                  </a:lnTo>
                  <a:lnTo>
                    <a:pt x="127" y="209"/>
                  </a:lnTo>
                  <a:lnTo>
                    <a:pt x="120" y="207"/>
                  </a:lnTo>
                  <a:lnTo>
                    <a:pt x="116" y="203"/>
                  </a:lnTo>
                  <a:lnTo>
                    <a:pt x="112" y="202"/>
                  </a:lnTo>
                  <a:lnTo>
                    <a:pt x="107" y="198"/>
                  </a:lnTo>
                  <a:lnTo>
                    <a:pt x="103" y="198"/>
                  </a:lnTo>
                  <a:lnTo>
                    <a:pt x="99" y="194"/>
                  </a:lnTo>
                  <a:lnTo>
                    <a:pt x="99" y="188"/>
                  </a:lnTo>
                  <a:lnTo>
                    <a:pt x="103" y="187"/>
                  </a:lnTo>
                  <a:lnTo>
                    <a:pt x="105" y="188"/>
                  </a:lnTo>
                  <a:lnTo>
                    <a:pt x="107" y="187"/>
                  </a:lnTo>
                  <a:lnTo>
                    <a:pt x="111" y="187"/>
                  </a:lnTo>
                  <a:lnTo>
                    <a:pt x="114" y="188"/>
                  </a:lnTo>
                  <a:lnTo>
                    <a:pt x="118" y="190"/>
                  </a:lnTo>
                  <a:lnTo>
                    <a:pt x="126" y="188"/>
                  </a:lnTo>
                  <a:lnTo>
                    <a:pt x="133" y="188"/>
                  </a:lnTo>
                  <a:lnTo>
                    <a:pt x="137" y="185"/>
                  </a:lnTo>
                  <a:lnTo>
                    <a:pt x="141" y="187"/>
                  </a:lnTo>
                  <a:lnTo>
                    <a:pt x="142" y="187"/>
                  </a:lnTo>
                  <a:lnTo>
                    <a:pt x="146" y="183"/>
                  </a:lnTo>
                  <a:close/>
                  <a:moveTo>
                    <a:pt x="43" y="123"/>
                  </a:moveTo>
                  <a:lnTo>
                    <a:pt x="45" y="125"/>
                  </a:lnTo>
                  <a:lnTo>
                    <a:pt x="47" y="123"/>
                  </a:lnTo>
                  <a:lnTo>
                    <a:pt x="49" y="127"/>
                  </a:lnTo>
                  <a:lnTo>
                    <a:pt x="51" y="130"/>
                  </a:lnTo>
                  <a:lnTo>
                    <a:pt x="53" y="134"/>
                  </a:lnTo>
                  <a:lnTo>
                    <a:pt x="53" y="136"/>
                  </a:lnTo>
                  <a:lnTo>
                    <a:pt x="49" y="140"/>
                  </a:lnTo>
                  <a:lnTo>
                    <a:pt x="53" y="144"/>
                  </a:lnTo>
                  <a:lnTo>
                    <a:pt x="51" y="149"/>
                  </a:lnTo>
                  <a:lnTo>
                    <a:pt x="53" y="157"/>
                  </a:lnTo>
                  <a:lnTo>
                    <a:pt x="51" y="158"/>
                  </a:lnTo>
                  <a:lnTo>
                    <a:pt x="51" y="164"/>
                  </a:lnTo>
                  <a:lnTo>
                    <a:pt x="51" y="166"/>
                  </a:lnTo>
                  <a:lnTo>
                    <a:pt x="49" y="166"/>
                  </a:lnTo>
                  <a:lnTo>
                    <a:pt x="47" y="164"/>
                  </a:lnTo>
                  <a:lnTo>
                    <a:pt x="43" y="164"/>
                  </a:lnTo>
                  <a:lnTo>
                    <a:pt x="41" y="166"/>
                  </a:lnTo>
                  <a:lnTo>
                    <a:pt x="41" y="170"/>
                  </a:lnTo>
                  <a:lnTo>
                    <a:pt x="40" y="172"/>
                  </a:lnTo>
                  <a:lnTo>
                    <a:pt x="38" y="170"/>
                  </a:lnTo>
                  <a:lnTo>
                    <a:pt x="36" y="172"/>
                  </a:lnTo>
                  <a:lnTo>
                    <a:pt x="34" y="168"/>
                  </a:lnTo>
                  <a:lnTo>
                    <a:pt x="32" y="162"/>
                  </a:lnTo>
                  <a:lnTo>
                    <a:pt x="30" y="158"/>
                  </a:lnTo>
                  <a:lnTo>
                    <a:pt x="32" y="153"/>
                  </a:lnTo>
                  <a:lnTo>
                    <a:pt x="34" y="151"/>
                  </a:lnTo>
                  <a:lnTo>
                    <a:pt x="34" y="149"/>
                  </a:lnTo>
                  <a:lnTo>
                    <a:pt x="30" y="149"/>
                  </a:lnTo>
                  <a:lnTo>
                    <a:pt x="30" y="147"/>
                  </a:lnTo>
                  <a:lnTo>
                    <a:pt x="32" y="145"/>
                  </a:lnTo>
                  <a:lnTo>
                    <a:pt x="32" y="142"/>
                  </a:lnTo>
                  <a:lnTo>
                    <a:pt x="30" y="140"/>
                  </a:lnTo>
                  <a:lnTo>
                    <a:pt x="30" y="136"/>
                  </a:lnTo>
                  <a:lnTo>
                    <a:pt x="26" y="134"/>
                  </a:lnTo>
                  <a:lnTo>
                    <a:pt x="28" y="130"/>
                  </a:lnTo>
                  <a:lnTo>
                    <a:pt x="28" y="127"/>
                  </a:lnTo>
                  <a:lnTo>
                    <a:pt x="32" y="130"/>
                  </a:lnTo>
                  <a:lnTo>
                    <a:pt x="34" y="130"/>
                  </a:lnTo>
                  <a:lnTo>
                    <a:pt x="40" y="123"/>
                  </a:lnTo>
                  <a:lnTo>
                    <a:pt x="43" y="123"/>
                  </a:lnTo>
                  <a:close/>
                  <a:moveTo>
                    <a:pt x="28" y="121"/>
                  </a:moveTo>
                  <a:lnTo>
                    <a:pt x="30" y="123"/>
                  </a:lnTo>
                  <a:lnTo>
                    <a:pt x="28" y="123"/>
                  </a:lnTo>
                  <a:lnTo>
                    <a:pt x="28" y="125"/>
                  </a:lnTo>
                  <a:lnTo>
                    <a:pt x="28" y="125"/>
                  </a:lnTo>
                  <a:lnTo>
                    <a:pt x="28" y="123"/>
                  </a:lnTo>
                  <a:lnTo>
                    <a:pt x="28" y="123"/>
                  </a:lnTo>
                  <a:lnTo>
                    <a:pt x="28" y="121"/>
                  </a:lnTo>
                  <a:close/>
                  <a:moveTo>
                    <a:pt x="71" y="97"/>
                  </a:moveTo>
                  <a:lnTo>
                    <a:pt x="73" y="99"/>
                  </a:lnTo>
                  <a:lnTo>
                    <a:pt x="71" y="99"/>
                  </a:lnTo>
                  <a:lnTo>
                    <a:pt x="71" y="97"/>
                  </a:lnTo>
                  <a:close/>
                  <a:moveTo>
                    <a:pt x="62" y="86"/>
                  </a:moveTo>
                  <a:lnTo>
                    <a:pt x="64" y="87"/>
                  </a:lnTo>
                  <a:lnTo>
                    <a:pt x="64" y="89"/>
                  </a:lnTo>
                  <a:lnTo>
                    <a:pt x="62" y="89"/>
                  </a:lnTo>
                  <a:lnTo>
                    <a:pt x="58" y="91"/>
                  </a:lnTo>
                  <a:lnTo>
                    <a:pt x="56" y="89"/>
                  </a:lnTo>
                  <a:lnTo>
                    <a:pt x="58" y="87"/>
                  </a:lnTo>
                  <a:lnTo>
                    <a:pt x="60" y="87"/>
                  </a:lnTo>
                  <a:lnTo>
                    <a:pt x="62" y="86"/>
                  </a:lnTo>
                  <a:close/>
                  <a:moveTo>
                    <a:pt x="77" y="0"/>
                  </a:moveTo>
                  <a:lnTo>
                    <a:pt x="81" y="0"/>
                  </a:lnTo>
                  <a:lnTo>
                    <a:pt x="86" y="0"/>
                  </a:lnTo>
                  <a:lnTo>
                    <a:pt x="86" y="3"/>
                  </a:lnTo>
                  <a:lnTo>
                    <a:pt x="96" y="7"/>
                  </a:lnTo>
                  <a:lnTo>
                    <a:pt x="105" y="11"/>
                  </a:lnTo>
                  <a:lnTo>
                    <a:pt x="111" y="9"/>
                  </a:lnTo>
                  <a:lnTo>
                    <a:pt x="112" y="11"/>
                  </a:lnTo>
                  <a:lnTo>
                    <a:pt x="109" y="16"/>
                  </a:lnTo>
                  <a:lnTo>
                    <a:pt x="111" y="20"/>
                  </a:lnTo>
                  <a:lnTo>
                    <a:pt x="109" y="24"/>
                  </a:lnTo>
                  <a:lnTo>
                    <a:pt x="109" y="29"/>
                  </a:lnTo>
                  <a:lnTo>
                    <a:pt x="105" y="28"/>
                  </a:lnTo>
                  <a:lnTo>
                    <a:pt x="103" y="29"/>
                  </a:lnTo>
                  <a:lnTo>
                    <a:pt x="101" y="31"/>
                  </a:lnTo>
                  <a:lnTo>
                    <a:pt x="98" y="31"/>
                  </a:lnTo>
                  <a:lnTo>
                    <a:pt x="94" y="35"/>
                  </a:lnTo>
                  <a:lnTo>
                    <a:pt x="90" y="35"/>
                  </a:lnTo>
                  <a:lnTo>
                    <a:pt x="88" y="37"/>
                  </a:lnTo>
                  <a:lnTo>
                    <a:pt x="90" y="41"/>
                  </a:lnTo>
                  <a:lnTo>
                    <a:pt x="92" y="44"/>
                  </a:lnTo>
                  <a:lnTo>
                    <a:pt x="90" y="48"/>
                  </a:lnTo>
                  <a:lnTo>
                    <a:pt x="88" y="50"/>
                  </a:lnTo>
                  <a:lnTo>
                    <a:pt x="90" y="54"/>
                  </a:lnTo>
                  <a:lnTo>
                    <a:pt x="92" y="59"/>
                  </a:lnTo>
                  <a:lnTo>
                    <a:pt x="92" y="61"/>
                  </a:lnTo>
                  <a:lnTo>
                    <a:pt x="99" y="65"/>
                  </a:lnTo>
                  <a:lnTo>
                    <a:pt x="105" y="67"/>
                  </a:lnTo>
                  <a:lnTo>
                    <a:pt x="107" y="71"/>
                  </a:lnTo>
                  <a:lnTo>
                    <a:pt x="118" y="82"/>
                  </a:lnTo>
                  <a:lnTo>
                    <a:pt x="118" y="84"/>
                  </a:lnTo>
                  <a:lnTo>
                    <a:pt x="118" y="86"/>
                  </a:lnTo>
                  <a:lnTo>
                    <a:pt x="120" y="89"/>
                  </a:lnTo>
                  <a:lnTo>
                    <a:pt x="122" y="91"/>
                  </a:lnTo>
                  <a:lnTo>
                    <a:pt x="124" y="95"/>
                  </a:lnTo>
                  <a:lnTo>
                    <a:pt x="127" y="99"/>
                  </a:lnTo>
                  <a:lnTo>
                    <a:pt x="131" y="102"/>
                  </a:lnTo>
                  <a:lnTo>
                    <a:pt x="135" y="104"/>
                  </a:lnTo>
                  <a:lnTo>
                    <a:pt x="137" y="106"/>
                  </a:lnTo>
                  <a:lnTo>
                    <a:pt x="141" y="106"/>
                  </a:lnTo>
                  <a:lnTo>
                    <a:pt x="146" y="106"/>
                  </a:lnTo>
                  <a:lnTo>
                    <a:pt x="148" y="108"/>
                  </a:lnTo>
                  <a:lnTo>
                    <a:pt x="154" y="106"/>
                  </a:lnTo>
                  <a:lnTo>
                    <a:pt x="155" y="108"/>
                  </a:lnTo>
                  <a:lnTo>
                    <a:pt x="155" y="112"/>
                  </a:lnTo>
                  <a:lnTo>
                    <a:pt x="152" y="114"/>
                  </a:lnTo>
                  <a:lnTo>
                    <a:pt x="150" y="115"/>
                  </a:lnTo>
                  <a:lnTo>
                    <a:pt x="152" y="117"/>
                  </a:lnTo>
                  <a:lnTo>
                    <a:pt x="155" y="117"/>
                  </a:lnTo>
                  <a:lnTo>
                    <a:pt x="163" y="119"/>
                  </a:lnTo>
                  <a:lnTo>
                    <a:pt x="176" y="127"/>
                  </a:lnTo>
                  <a:lnTo>
                    <a:pt x="182" y="130"/>
                  </a:lnTo>
                  <a:lnTo>
                    <a:pt x="184" y="134"/>
                  </a:lnTo>
                  <a:lnTo>
                    <a:pt x="189" y="136"/>
                  </a:lnTo>
                  <a:lnTo>
                    <a:pt x="193" y="138"/>
                  </a:lnTo>
                  <a:lnTo>
                    <a:pt x="193" y="140"/>
                  </a:lnTo>
                  <a:lnTo>
                    <a:pt x="193" y="144"/>
                  </a:lnTo>
                  <a:lnTo>
                    <a:pt x="191" y="145"/>
                  </a:lnTo>
                  <a:lnTo>
                    <a:pt x="193" y="149"/>
                  </a:lnTo>
                  <a:lnTo>
                    <a:pt x="191" y="149"/>
                  </a:lnTo>
                  <a:lnTo>
                    <a:pt x="191" y="151"/>
                  </a:lnTo>
                  <a:lnTo>
                    <a:pt x="187" y="149"/>
                  </a:lnTo>
                  <a:lnTo>
                    <a:pt x="185" y="147"/>
                  </a:lnTo>
                  <a:lnTo>
                    <a:pt x="184" y="144"/>
                  </a:lnTo>
                  <a:lnTo>
                    <a:pt x="185" y="142"/>
                  </a:lnTo>
                  <a:lnTo>
                    <a:pt x="184" y="140"/>
                  </a:lnTo>
                  <a:lnTo>
                    <a:pt x="178" y="140"/>
                  </a:lnTo>
                  <a:lnTo>
                    <a:pt x="176" y="138"/>
                  </a:lnTo>
                  <a:lnTo>
                    <a:pt x="174" y="136"/>
                  </a:lnTo>
                  <a:lnTo>
                    <a:pt x="170" y="136"/>
                  </a:lnTo>
                  <a:lnTo>
                    <a:pt x="169" y="138"/>
                  </a:lnTo>
                  <a:lnTo>
                    <a:pt x="169" y="142"/>
                  </a:lnTo>
                  <a:lnTo>
                    <a:pt x="167" y="144"/>
                  </a:lnTo>
                  <a:lnTo>
                    <a:pt x="167" y="145"/>
                  </a:lnTo>
                  <a:lnTo>
                    <a:pt x="167" y="149"/>
                  </a:lnTo>
                  <a:lnTo>
                    <a:pt x="163" y="151"/>
                  </a:lnTo>
                  <a:lnTo>
                    <a:pt x="163" y="153"/>
                  </a:lnTo>
                  <a:lnTo>
                    <a:pt x="165" y="155"/>
                  </a:lnTo>
                  <a:lnTo>
                    <a:pt x="167" y="155"/>
                  </a:lnTo>
                  <a:lnTo>
                    <a:pt x="172" y="158"/>
                  </a:lnTo>
                  <a:lnTo>
                    <a:pt x="172" y="160"/>
                  </a:lnTo>
                  <a:lnTo>
                    <a:pt x="172" y="166"/>
                  </a:lnTo>
                  <a:lnTo>
                    <a:pt x="174" y="168"/>
                  </a:lnTo>
                  <a:lnTo>
                    <a:pt x="172" y="170"/>
                  </a:lnTo>
                  <a:lnTo>
                    <a:pt x="169" y="170"/>
                  </a:lnTo>
                  <a:lnTo>
                    <a:pt x="167" y="173"/>
                  </a:lnTo>
                  <a:lnTo>
                    <a:pt x="167" y="181"/>
                  </a:lnTo>
                  <a:lnTo>
                    <a:pt x="161" y="185"/>
                  </a:lnTo>
                  <a:lnTo>
                    <a:pt x="161" y="188"/>
                  </a:lnTo>
                  <a:lnTo>
                    <a:pt x="159" y="192"/>
                  </a:lnTo>
                  <a:lnTo>
                    <a:pt x="154" y="192"/>
                  </a:lnTo>
                  <a:lnTo>
                    <a:pt x="150" y="188"/>
                  </a:lnTo>
                  <a:lnTo>
                    <a:pt x="150" y="187"/>
                  </a:lnTo>
                  <a:lnTo>
                    <a:pt x="150" y="185"/>
                  </a:lnTo>
                  <a:lnTo>
                    <a:pt x="152" y="183"/>
                  </a:lnTo>
                  <a:lnTo>
                    <a:pt x="155" y="181"/>
                  </a:lnTo>
                  <a:lnTo>
                    <a:pt x="155" y="177"/>
                  </a:lnTo>
                  <a:lnTo>
                    <a:pt x="155" y="175"/>
                  </a:lnTo>
                  <a:lnTo>
                    <a:pt x="155" y="173"/>
                  </a:lnTo>
                  <a:lnTo>
                    <a:pt x="157" y="173"/>
                  </a:lnTo>
                  <a:lnTo>
                    <a:pt x="159" y="172"/>
                  </a:lnTo>
                  <a:lnTo>
                    <a:pt x="159" y="168"/>
                  </a:lnTo>
                  <a:lnTo>
                    <a:pt x="157" y="166"/>
                  </a:lnTo>
                  <a:lnTo>
                    <a:pt x="155" y="160"/>
                  </a:lnTo>
                  <a:lnTo>
                    <a:pt x="154" y="158"/>
                  </a:lnTo>
                  <a:lnTo>
                    <a:pt x="154" y="153"/>
                  </a:lnTo>
                  <a:lnTo>
                    <a:pt x="152" y="147"/>
                  </a:lnTo>
                  <a:lnTo>
                    <a:pt x="150" y="145"/>
                  </a:lnTo>
                  <a:lnTo>
                    <a:pt x="146" y="147"/>
                  </a:lnTo>
                  <a:lnTo>
                    <a:pt x="142" y="145"/>
                  </a:lnTo>
                  <a:lnTo>
                    <a:pt x="141" y="144"/>
                  </a:lnTo>
                  <a:lnTo>
                    <a:pt x="139" y="142"/>
                  </a:lnTo>
                  <a:lnTo>
                    <a:pt x="137" y="142"/>
                  </a:lnTo>
                  <a:lnTo>
                    <a:pt x="137" y="140"/>
                  </a:lnTo>
                  <a:lnTo>
                    <a:pt x="137" y="136"/>
                  </a:lnTo>
                  <a:lnTo>
                    <a:pt x="135" y="134"/>
                  </a:lnTo>
                  <a:lnTo>
                    <a:pt x="131" y="132"/>
                  </a:lnTo>
                  <a:lnTo>
                    <a:pt x="129" y="134"/>
                  </a:lnTo>
                  <a:lnTo>
                    <a:pt x="129" y="130"/>
                  </a:lnTo>
                  <a:lnTo>
                    <a:pt x="127" y="130"/>
                  </a:lnTo>
                  <a:lnTo>
                    <a:pt x="126" y="130"/>
                  </a:lnTo>
                  <a:lnTo>
                    <a:pt x="122" y="129"/>
                  </a:lnTo>
                  <a:lnTo>
                    <a:pt x="118" y="123"/>
                  </a:lnTo>
                  <a:lnTo>
                    <a:pt x="116" y="123"/>
                  </a:lnTo>
                  <a:lnTo>
                    <a:pt x="112" y="121"/>
                  </a:lnTo>
                  <a:lnTo>
                    <a:pt x="111" y="123"/>
                  </a:lnTo>
                  <a:lnTo>
                    <a:pt x="107" y="123"/>
                  </a:lnTo>
                  <a:lnTo>
                    <a:pt x="107" y="121"/>
                  </a:lnTo>
                  <a:lnTo>
                    <a:pt x="103" y="117"/>
                  </a:lnTo>
                  <a:lnTo>
                    <a:pt x="99" y="117"/>
                  </a:lnTo>
                  <a:lnTo>
                    <a:pt x="94" y="114"/>
                  </a:lnTo>
                  <a:lnTo>
                    <a:pt x="86" y="104"/>
                  </a:lnTo>
                  <a:lnTo>
                    <a:pt x="84" y="102"/>
                  </a:lnTo>
                  <a:lnTo>
                    <a:pt x="84" y="101"/>
                  </a:lnTo>
                  <a:lnTo>
                    <a:pt x="81" y="97"/>
                  </a:lnTo>
                  <a:lnTo>
                    <a:pt x="75" y="97"/>
                  </a:lnTo>
                  <a:lnTo>
                    <a:pt x="75" y="93"/>
                  </a:lnTo>
                  <a:lnTo>
                    <a:pt x="71" y="89"/>
                  </a:lnTo>
                  <a:lnTo>
                    <a:pt x="68" y="86"/>
                  </a:lnTo>
                  <a:lnTo>
                    <a:pt x="64" y="84"/>
                  </a:lnTo>
                  <a:lnTo>
                    <a:pt x="64" y="78"/>
                  </a:lnTo>
                  <a:lnTo>
                    <a:pt x="62" y="78"/>
                  </a:lnTo>
                  <a:lnTo>
                    <a:pt x="62" y="74"/>
                  </a:lnTo>
                  <a:lnTo>
                    <a:pt x="58" y="69"/>
                  </a:lnTo>
                  <a:lnTo>
                    <a:pt x="56" y="67"/>
                  </a:lnTo>
                  <a:lnTo>
                    <a:pt x="56" y="65"/>
                  </a:lnTo>
                  <a:lnTo>
                    <a:pt x="55" y="63"/>
                  </a:lnTo>
                  <a:lnTo>
                    <a:pt x="49" y="61"/>
                  </a:lnTo>
                  <a:lnTo>
                    <a:pt x="47" y="59"/>
                  </a:lnTo>
                  <a:lnTo>
                    <a:pt x="36" y="56"/>
                  </a:lnTo>
                  <a:lnTo>
                    <a:pt x="26" y="61"/>
                  </a:lnTo>
                  <a:lnTo>
                    <a:pt x="26" y="63"/>
                  </a:lnTo>
                  <a:lnTo>
                    <a:pt x="23" y="67"/>
                  </a:lnTo>
                  <a:lnTo>
                    <a:pt x="15" y="69"/>
                  </a:lnTo>
                  <a:lnTo>
                    <a:pt x="13" y="65"/>
                  </a:lnTo>
                  <a:lnTo>
                    <a:pt x="17" y="59"/>
                  </a:lnTo>
                  <a:lnTo>
                    <a:pt x="12" y="59"/>
                  </a:lnTo>
                  <a:lnTo>
                    <a:pt x="6" y="56"/>
                  </a:lnTo>
                  <a:lnTo>
                    <a:pt x="6" y="48"/>
                  </a:lnTo>
                  <a:lnTo>
                    <a:pt x="0" y="43"/>
                  </a:lnTo>
                  <a:lnTo>
                    <a:pt x="4" y="41"/>
                  </a:lnTo>
                  <a:lnTo>
                    <a:pt x="8" y="39"/>
                  </a:lnTo>
                  <a:lnTo>
                    <a:pt x="8" y="33"/>
                  </a:lnTo>
                  <a:lnTo>
                    <a:pt x="6" y="31"/>
                  </a:lnTo>
                  <a:lnTo>
                    <a:pt x="4" y="28"/>
                  </a:lnTo>
                  <a:lnTo>
                    <a:pt x="6" y="26"/>
                  </a:lnTo>
                  <a:lnTo>
                    <a:pt x="10" y="28"/>
                  </a:lnTo>
                  <a:lnTo>
                    <a:pt x="17" y="22"/>
                  </a:lnTo>
                  <a:lnTo>
                    <a:pt x="21" y="24"/>
                  </a:lnTo>
                  <a:lnTo>
                    <a:pt x="26" y="13"/>
                  </a:lnTo>
                  <a:lnTo>
                    <a:pt x="30" y="16"/>
                  </a:lnTo>
                  <a:lnTo>
                    <a:pt x="30" y="20"/>
                  </a:lnTo>
                  <a:lnTo>
                    <a:pt x="36" y="22"/>
                  </a:lnTo>
                  <a:lnTo>
                    <a:pt x="38" y="26"/>
                  </a:lnTo>
                  <a:lnTo>
                    <a:pt x="41" y="20"/>
                  </a:lnTo>
                  <a:lnTo>
                    <a:pt x="41" y="14"/>
                  </a:lnTo>
                  <a:lnTo>
                    <a:pt x="49" y="16"/>
                  </a:lnTo>
                  <a:lnTo>
                    <a:pt x="51" y="16"/>
                  </a:lnTo>
                  <a:lnTo>
                    <a:pt x="55" y="18"/>
                  </a:lnTo>
                  <a:lnTo>
                    <a:pt x="55" y="13"/>
                  </a:lnTo>
                  <a:lnTo>
                    <a:pt x="62" y="11"/>
                  </a:lnTo>
                  <a:lnTo>
                    <a:pt x="60" y="5"/>
                  </a:lnTo>
                  <a:lnTo>
                    <a:pt x="64" y="1"/>
                  </a:lnTo>
                  <a:lnTo>
                    <a:pt x="69" y="5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106">
              <a:extLst>
                <a:ext uri="{FF2B5EF4-FFF2-40B4-BE49-F238E27FC236}">
                  <a16:creationId xmlns:a16="http://schemas.microsoft.com/office/drawing/2014/main" id="{DA3218E7-C3AD-4C8A-85CA-CD24F78486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570936" y="8722232"/>
              <a:ext cx="1817312" cy="1358659"/>
            </a:xfrm>
            <a:custGeom>
              <a:avLst/>
              <a:gdLst>
                <a:gd name="T0" fmla="*/ 172 w 210"/>
                <a:gd name="T1" fmla="*/ 101 h 157"/>
                <a:gd name="T2" fmla="*/ 167 w 210"/>
                <a:gd name="T3" fmla="*/ 99 h 157"/>
                <a:gd name="T4" fmla="*/ 193 w 210"/>
                <a:gd name="T5" fmla="*/ 86 h 157"/>
                <a:gd name="T6" fmla="*/ 191 w 210"/>
                <a:gd name="T7" fmla="*/ 93 h 157"/>
                <a:gd name="T8" fmla="*/ 185 w 210"/>
                <a:gd name="T9" fmla="*/ 86 h 157"/>
                <a:gd name="T10" fmla="*/ 210 w 210"/>
                <a:gd name="T11" fmla="*/ 82 h 157"/>
                <a:gd name="T12" fmla="*/ 200 w 210"/>
                <a:gd name="T13" fmla="*/ 82 h 157"/>
                <a:gd name="T14" fmla="*/ 25 w 210"/>
                <a:gd name="T15" fmla="*/ 0 h 157"/>
                <a:gd name="T16" fmla="*/ 36 w 210"/>
                <a:gd name="T17" fmla="*/ 2 h 157"/>
                <a:gd name="T18" fmla="*/ 47 w 210"/>
                <a:gd name="T19" fmla="*/ 2 h 157"/>
                <a:gd name="T20" fmla="*/ 58 w 210"/>
                <a:gd name="T21" fmla="*/ 5 h 157"/>
                <a:gd name="T22" fmla="*/ 84 w 210"/>
                <a:gd name="T23" fmla="*/ 5 h 157"/>
                <a:gd name="T24" fmla="*/ 97 w 210"/>
                <a:gd name="T25" fmla="*/ 9 h 157"/>
                <a:gd name="T26" fmla="*/ 112 w 210"/>
                <a:gd name="T27" fmla="*/ 11 h 157"/>
                <a:gd name="T28" fmla="*/ 118 w 210"/>
                <a:gd name="T29" fmla="*/ 7 h 157"/>
                <a:gd name="T30" fmla="*/ 124 w 210"/>
                <a:gd name="T31" fmla="*/ 11 h 157"/>
                <a:gd name="T32" fmla="*/ 129 w 210"/>
                <a:gd name="T33" fmla="*/ 17 h 157"/>
                <a:gd name="T34" fmla="*/ 142 w 210"/>
                <a:gd name="T35" fmla="*/ 20 h 157"/>
                <a:gd name="T36" fmla="*/ 154 w 210"/>
                <a:gd name="T37" fmla="*/ 26 h 157"/>
                <a:gd name="T38" fmla="*/ 167 w 210"/>
                <a:gd name="T39" fmla="*/ 24 h 157"/>
                <a:gd name="T40" fmla="*/ 183 w 210"/>
                <a:gd name="T41" fmla="*/ 26 h 157"/>
                <a:gd name="T42" fmla="*/ 191 w 210"/>
                <a:gd name="T43" fmla="*/ 32 h 157"/>
                <a:gd name="T44" fmla="*/ 189 w 210"/>
                <a:gd name="T45" fmla="*/ 43 h 157"/>
                <a:gd name="T46" fmla="*/ 182 w 210"/>
                <a:gd name="T47" fmla="*/ 50 h 157"/>
                <a:gd name="T48" fmla="*/ 178 w 210"/>
                <a:gd name="T49" fmla="*/ 54 h 157"/>
                <a:gd name="T50" fmla="*/ 174 w 210"/>
                <a:gd name="T51" fmla="*/ 56 h 157"/>
                <a:gd name="T52" fmla="*/ 163 w 210"/>
                <a:gd name="T53" fmla="*/ 58 h 157"/>
                <a:gd name="T54" fmla="*/ 159 w 210"/>
                <a:gd name="T55" fmla="*/ 65 h 157"/>
                <a:gd name="T56" fmla="*/ 157 w 210"/>
                <a:gd name="T57" fmla="*/ 65 h 157"/>
                <a:gd name="T58" fmla="*/ 148 w 210"/>
                <a:gd name="T59" fmla="*/ 75 h 157"/>
                <a:gd name="T60" fmla="*/ 142 w 210"/>
                <a:gd name="T61" fmla="*/ 93 h 157"/>
                <a:gd name="T62" fmla="*/ 150 w 210"/>
                <a:gd name="T63" fmla="*/ 104 h 157"/>
                <a:gd name="T64" fmla="*/ 140 w 210"/>
                <a:gd name="T65" fmla="*/ 114 h 157"/>
                <a:gd name="T66" fmla="*/ 135 w 210"/>
                <a:gd name="T67" fmla="*/ 127 h 157"/>
                <a:gd name="T68" fmla="*/ 118 w 210"/>
                <a:gd name="T69" fmla="*/ 134 h 157"/>
                <a:gd name="T70" fmla="*/ 111 w 210"/>
                <a:gd name="T71" fmla="*/ 142 h 157"/>
                <a:gd name="T72" fmla="*/ 103 w 210"/>
                <a:gd name="T73" fmla="*/ 146 h 157"/>
                <a:gd name="T74" fmla="*/ 96 w 210"/>
                <a:gd name="T75" fmla="*/ 144 h 157"/>
                <a:gd name="T76" fmla="*/ 81 w 210"/>
                <a:gd name="T77" fmla="*/ 144 h 157"/>
                <a:gd name="T78" fmla="*/ 64 w 210"/>
                <a:gd name="T79" fmla="*/ 149 h 157"/>
                <a:gd name="T80" fmla="*/ 56 w 210"/>
                <a:gd name="T81" fmla="*/ 157 h 157"/>
                <a:gd name="T82" fmla="*/ 41 w 210"/>
                <a:gd name="T83" fmla="*/ 144 h 157"/>
                <a:gd name="T84" fmla="*/ 30 w 210"/>
                <a:gd name="T85" fmla="*/ 134 h 157"/>
                <a:gd name="T86" fmla="*/ 26 w 210"/>
                <a:gd name="T87" fmla="*/ 127 h 157"/>
                <a:gd name="T88" fmla="*/ 34 w 210"/>
                <a:gd name="T89" fmla="*/ 112 h 157"/>
                <a:gd name="T90" fmla="*/ 34 w 210"/>
                <a:gd name="T91" fmla="*/ 103 h 157"/>
                <a:gd name="T92" fmla="*/ 25 w 210"/>
                <a:gd name="T93" fmla="*/ 84 h 157"/>
                <a:gd name="T94" fmla="*/ 36 w 210"/>
                <a:gd name="T95" fmla="*/ 78 h 157"/>
                <a:gd name="T96" fmla="*/ 38 w 210"/>
                <a:gd name="T97" fmla="*/ 60 h 157"/>
                <a:gd name="T98" fmla="*/ 45 w 210"/>
                <a:gd name="T99" fmla="*/ 50 h 157"/>
                <a:gd name="T100" fmla="*/ 43 w 210"/>
                <a:gd name="T101" fmla="*/ 37 h 157"/>
                <a:gd name="T102" fmla="*/ 23 w 210"/>
                <a:gd name="T103" fmla="*/ 37 h 157"/>
                <a:gd name="T104" fmla="*/ 15 w 210"/>
                <a:gd name="T105" fmla="*/ 35 h 157"/>
                <a:gd name="T106" fmla="*/ 6 w 210"/>
                <a:gd name="T107" fmla="*/ 33 h 157"/>
                <a:gd name="T108" fmla="*/ 8 w 210"/>
                <a:gd name="T109" fmla="*/ 28 h 157"/>
                <a:gd name="T110" fmla="*/ 6 w 210"/>
                <a:gd name="T111" fmla="*/ 26 h 157"/>
                <a:gd name="T112" fmla="*/ 4 w 210"/>
                <a:gd name="T113" fmla="*/ 20 h 157"/>
                <a:gd name="T114" fmla="*/ 0 w 210"/>
                <a:gd name="T115" fmla="*/ 15 h 157"/>
                <a:gd name="T116" fmla="*/ 10 w 210"/>
                <a:gd name="T117" fmla="*/ 9 h 157"/>
                <a:gd name="T118" fmla="*/ 15 w 210"/>
                <a:gd name="T119" fmla="*/ 5 h 157"/>
                <a:gd name="T120" fmla="*/ 23 w 210"/>
                <a:gd name="T121" fmla="*/ 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0" h="157">
                  <a:moveTo>
                    <a:pt x="172" y="97"/>
                  </a:moveTo>
                  <a:lnTo>
                    <a:pt x="174" y="99"/>
                  </a:lnTo>
                  <a:lnTo>
                    <a:pt x="172" y="101"/>
                  </a:lnTo>
                  <a:lnTo>
                    <a:pt x="170" y="104"/>
                  </a:lnTo>
                  <a:lnTo>
                    <a:pt x="167" y="103"/>
                  </a:lnTo>
                  <a:lnTo>
                    <a:pt x="167" y="99"/>
                  </a:lnTo>
                  <a:lnTo>
                    <a:pt x="172" y="97"/>
                  </a:lnTo>
                  <a:close/>
                  <a:moveTo>
                    <a:pt x="187" y="84"/>
                  </a:moveTo>
                  <a:lnTo>
                    <a:pt x="193" y="86"/>
                  </a:lnTo>
                  <a:lnTo>
                    <a:pt x="195" y="86"/>
                  </a:lnTo>
                  <a:lnTo>
                    <a:pt x="191" y="88"/>
                  </a:lnTo>
                  <a:lnTo>
                    <a:pt x="191" y="93"/>
                  </a:lnTo>
                  <a:lnTo>
                    <a:pt x="187" y="91"/>
                  </a:lnTo>
                  <a:lnTo>
                    <a:pt x="183" y="89"/>
                  </a:lnTo>
                  <a:lnTo>
                    <a:pt x="185" y="86"/>
                  </a:lnTo>
                  <a:lnTo>
                    <a:pt x="187" y="84"/>
                  </a:lnTo>
                  <a:close/>
                  <a:moveTo>
                    <a:pt x="206" y="78"/>
                  </a:moveTo>
                  <a:lnTo>
                    <a:pt x="210" y="82"/>
                  </a:lnTo>
                  <a:lnTo>
                    <a:pt x="208" y="84"/>
                  </a:lnTo>
                  <a:lnTo>
                    <a:pt x="206" y="82"/>
                  </a:lnTo>
                  <a:lnTo>
                    <a:pt x="200" y="82"/>
                  </a:lnTo>
                  <a:lnTo>
                    <a:pt x="200" y="80"/>
                  </a:lnTo>
                  <a:lnTo>
                    <a:pt x="206" y="78"/>
                  </a:lnTo>
                  <a:close/>
                  <a:moveTo>
                    <a:pt x="25" y="0"/>
                  </a:moveTo>
                  <a:lnTo>
                    <a:pt x="30" y="0"/>
                  </a:lnTo>
                  <a:lnTo>
                    <a:pt x="32" y="5"/>
                  </a:lnTo>
                  <a:lnTo>
                    <a:pt x="36" y="2"/>
                  </a:lnTo>
                  <a:lnTo>
                    <a:pt x="40" y="2"/>
                  </a:lnTo>
                  <a:lnTo>
                    <a:pt x="43" y="3"/>
                  </a:lnTo>
                  <a:lnTo>
                    <a:pt x="47" y="2"/>
                  </a:lnTo>
                  <a:lnTo>
                    <a:pt x="53" y="2"/>
                  </a:lnTo>
                  <a:lnTo>
                    <a:pt x="54" y="2"/>
                  </a:lnTo>
                  <a:lnTo>
                    <a:pt x="58" y="5"/>
                  </a:lnTo>
                  <a:lnTo>
                    <a:pt x="71" y="7"/>
                  </a:lnTo>
                  <a:lnTo>
                    <a:pt x="77" y="7"/>
                  </a:lnTo>
                  <a:lnTo>
                    <a:pt x="84" y="5"/>
                  </a:lnTo>
                  <a:lnTo>
                    <a:pt x="90" y="5"/>
                  </a:lnTo>
                  <a:lnTo>
                    <a:pt x="92" y="7"/>
                  </a:lnTo>
                  <a:lnTo>
                    <a:pt x="97" y="9"/>
                  </a:lnTo>
                  <a:lnTo>
                    <a:pt x="101" y="5"/>
                  </a:lnTo>
                  <a:lnTo>
                    <a:pt x="103" y="5"/>
                  </a:lnTo>
                  <a:lnTo>
                    <a:pt x="112" y="11"/>
                  </a:lnTo>
                  <a:lnTo>
                    <a:pt x="114" y="9"/>
                  </a:lnTo>
                  <a:lnTo>
                    <a:pt x="116" y="9"/>
                  </a:lnTo>
                  <a:lnTo>
                    <a:pt x="118" y="7"/>
                  </a:lnTo>
                  <a:lnTo>
                    <a:pt x="122" y="9"/>
                  </a:lnTo>
                  <a:lnTo>
                    <a:pt x="122" y="9"/>
                  </a:lnTo>
                  <a:lnTo>
                    <a:pt x="124" y="11"/>
                  </a:lnTo>
                  <a:lnTo>
                    <a:pt x="124" y="15"/>
                  </a:lnTo>
                  <a:lnTo>
                    <a:pt x="124" y="17"/>
                  </a:lnTo>
                  <a:lnTo>
                    <a:pt x="129" y="17"/>
                  </a:lnTo>
                  <a:lnTo>
                    <a:pt x="135" y="18"/>
                  </a:lnTo>
                  <a:lnTo>
                    <a:pt x="139" y="22"/>
                  </a:lnTo>
                  <a:lnTo>
                    <a:pt x="142" y="20"/>
                  </a:lnTo>
                  <a:lnTo>
                    <a:pt x="146" y="24"/>
                  </a:lnTo>
                  <a:lnTo>
                    <a:pt x="150" y="24"/>
                  </a:lnTo>
                  <a:lnTo>
                    <a:pt x="154" y="26"/>
                  </a:lnTo>
                  <a:lnTo>
                    <a:pt x="155" y="22"/>
                  </a:lnTo>
                  <a:lnTo>
                    <a:pt x="163" y="22"/>
                  </a:lnTo>
                  <a:lnTo>
                    <a:pt x="167" y="24"/>
                  </a:lnTo>
                  <a:lnTo>
                    <a:pt x="170" y="24"/>
                  </a:lnTo>
                  <a:lnTo>
                    <a:pt x="176" y="26"/>
                  </a:lnTo>
                  <a:lnTo>
                    <a:pt x="183" y="26"/>
                  </a:lnTo>
                  <a:lnTo>
                    <a:pt x="189" y="28"/>
                  </a:lnTo>
                  <a:lnTo>
                    <a:pt x="191" y="30"/>
                  </a:lnTo>
                  <a:lnTo>
                    <a:pt x="191" y="32"/>
                  </a:lnTo>
                  <a:lnTo>
                    <a:pt x="189" y="33"/>
                  </a:lnTo>
                  <a:lnTo>
                    <a:pt x="189" y="39"/>
                  </a:lnTo>
                  <a:lnTo>
                    <a:pt x="189" y="43"/>
                  </a:lnTo>
                  <a:lnTo>
                    <a:pt x="187" y="46"/>
                  </a:lnTo>
                  <a:lnTo>
                    <a:pt x="182" y="50"/>
                  </a:lnTo>
                  <a:lnTo>
                    <a:pt x="182" y="50"/>
                  </a:lnTo>
                  <a:lnTo>
                    <a:pt x="180" y="52"/>
                  </a:lnTo>
                  <a:lnTo>
                    <a:pt x="180" y="52"/>
                  </a:lnTo>
                  <a:lnTo>
                    <a:pt x="178" y="54"/>
                  </a:lnTo>
                  <a:lnTo>
                    <a:pt x="178" y="54"/>
                  </a:lnTo>
                  <a:lnTo>
                    <a:pt x="176" y="54"/>
                  </a:lnTo>
                  <a:lnTo>
                    <a:pt x="174" y="56"/>
                  </a:lnTo>
                  <a:lnTo>
                    <a:pt x="172" y="56"/>
                  </a:lnTo>
                  <a:lnTo>
                    <a:pt x="167" y="56"/>
                  </a:lnTo>
                  <a:lnTo>
                    <a:pt x="163" y="58"/>
                  </a:lnTo>
                  <a:lnTo>
                    <a:pt x="159" y="60"/>
                  </a:lnTo>
                  <a:lnTo>
                    <a:pt x="161" y="61"/>
                  </a:lnTo>
                  <a:lnTo>
                    <a:pt x="159" y="65"/>
                  </a:lnTo>
                  <a:lnTo>
                    <a:pt x="157" y="67"/>
                  </a:lnTo>
                  <a:lnTo>
                    <a:pt x="157" y="67"/>
                  </a:lnTo>
                  <a:lnTo>
                    <a:pt x="157" y="65"/>
                  </a:lnTo>
                  <a:lnTo>
                    <a:pt x="155" y="65"/>
                  </a:lnTo>
                  <a:lnTo>
                    <a:pt x="150" y="75"/>
                  </a:lnTo>
                  <a:lnTo>
                    <a:pt x="148" y="75"/>
                  </a:lnTo>
                  <a:lnTo>
                    <a:pt x="140" y="86"/>
                  </a:lnTo>
                  <a:lnTo>
                    <a:pt x="139" y="89"/>
                  </a:lnTo>
                  <a:lnTo>
                    <a:pt x="142" y="93"/>
                  </a:lnTo>
                  <a:lnTo>
                    <a:pt x="142" y="97"/>
                  </a:lnTo>
                  <a:lnTo>
                    <a:pt x="144" y="99"/>
                  </a:lnTo>
                  <a:lnTo>
                    <a:pt x="150" y="104"/>
                  </a:lnTo>
                  <a:lnTo>
                    <a:pt x="146" y="108"/>
                  </a:lnTo>
                  <a:lnTo>
                    <a:pt x="140" y="108"/>
                  </a:lnTo>
                  <a:lnTo>
                    <a:pt x="140" y="114"/>
                  </a:lnTo>
                  <a:lnTo>
                    <a:pt x="135" y="121"/>
                  </a:lnTo>
                  <a:lnTo>
                    <a:pt x="133" y="125"/>
                  </a:lnTo>
                  <a:lnTo>
                    <a:pt x="135" y="127"/>
                  </a:lnTo>
                  <a:lnTo>
                    <a:pt x="133" y="129"/>
                  </a:lnTo>
                  <a:lnTo>
                    <a:pt x="127" y="129"/>
                  </a:lnTo>
                  <a:lnTo>
                    <a:pt x="118" y="134"/>
                  </a:lnTo>
                  <a:lnTo>
                    <a:pt x="118" y="138"/>
                  </a:lnTo>
                  <a:lnTo>
                    <a:pt x="114" y="144"/>
                  </a:lnTo>
                  <a:lnTo>
                    <a:pt x="111" y="142"/>
                  </a:lnTo>
                  <a:lnTo>
                    <a:pt x="107" y="140"/>
                  </a:lnTo>
                  <a:lnTo>
                    <a:pt x="105" y="142"/>
                  </a:lnTo>
                  <a:lnTo>
                    <a:pt x="103" y="146"/>
                  </a:lnTo>
                  <a:lnTo>
                    <a:pt x="99" y="142"/>
                  </a:lnTo>
                  <a:lnTo>
                    <a:pt x="97" y="142"/>
                  </a:lnTo>
                  <a:lnTo>
                    <a:pt x="96" y="144"/>
                  </a:lnTo>
                  <a:lnTo>
                    <a:pt x="92" y="144"/>
                  </a:lnTo>
                  <a:lnTo>
                    <a:pt x="84" y="142"/>
                  </a:lnTo>
                  <a:lnTo>
                    <a:pt x="81" y="144"/>
                  </a:lnTo>
                  <a:lnTo>
                    <a:pt x="75" y="144"/>
                  </a:lnTo>
                  <a:lnTo>
                    <a:pt x="69" y="149"/>
                  </a:lnTo>
                  <a:lnTo>
                    <a:pt x="64" y="149"/>
                  </a:lnTo>
                  <a:lnTo>
                    <a:pt x="62" y="151"/>
                  </a:lnTo>
                  <a:lnTo>
                    <a:pt x="62" y="155"/>
                  </a:lnTo>
                  <a:lnTo>
                    <a:pt x="56" y="157"/>
                  </a:lnTo>
                  <a:lnTo>
                    <a:pt x="51" y="157"/>
                  </a:lnTo>
                  <a:lnTo>
                    <a:pt x="45" y="151"/>
                  </a:lnTo>
                  <a:lnTo>
                    <a:pt x="41" y="144"/>
                  </a:lnTo>
                  <a:lnTo>
                    <a:pt x="43" y="142"/>
                  </a:lnTo>
                  <a:lnTo>
                    <a:pt x="36" y="136"/>
                  </a:lnTo>
                  <a:lnTo>
                    <a:pt x="30" y="134"/>
                  </a:lnTo>
                  <a:lnTo>
                    <a:pt x="28" y="134"/>
                  </a:lnTo>
                  <a:lnTo>
                    <a:pt x="28" y="131"/>
                  </a:lnTo>
                  <a:lnTo>
                    <a:pt x="26" y="127"/>
                  </a:lnTo>
                  <a:lnTo>
                    <a:pt x="30" y="119"/>
                  </a:lnTo>
                  <a:lnTo>
                    <a:pt x="34" y="116"/>
                  </a:lnTo>
                  <a:lnTo>
                    <a:pt x="34" y="112"/>
                  </a:lnTo>
                  <a:lnTo>
                    <a:pt x="30" y="112"/>
                  </a:lnTo>
                  <a:lnTo>
                    <a:pt x="28" y="106"/>
                  </a:lnTo>
                  <a:lnTo>
                    <a:pt x="34" y="103"/>
                  </a:lnTo>
                  <a:lnTo>
                    <a:pt x="34" y="95"/>
                  </a:lnTo>
                  <a:lnTo>
                    <a:pt x="28" y="93"/>
                  </a:lnTo>
                  <a:lnTo>
                    <a:pt x="25" y="84"/>
                  </a:lnTo>
                  <a:lnTo>
                    <a:pt x="28" y="84"/>
                  </a:lnTo>
                  <a:lnTo>
                    <a:pt x="32" y="84"/>
                  </a:lnTo>
                  <a:lnTo>
                    <a:pt x="36" y="78"/>
                  </a:lnTo>
                  <a:lnTo>
                    <a:pt x="34" y="75"/>
                  </a:lnTo>
                  <a:lnTo>
                    <a:pt x="38" y="71"/>
                  </a:lnTo>
                  <a:lnTo>
                    <a:pt x="38" y="60"/>
                  </a:lnTo>
                  <a:lnTo>
                    <a:pt x="38" y="56"/>
                  </a:lnTo>
                  <a:lnTo>
                    <a:pt x="43" y="50"/>
                  </a:lnTo>
                  <a:lnTo>
                    <a:pt x="45" y="50"/>
                  </a:lnTo>
                  <a:lnTo>
                    <a:pt x="47" y="46"/>
                  </a:lnTo>
                  <a:lnTo>
                    <a:pt x="43" y="41"/>
                  </a:lnTo>
                  <a:lnTo>
                    <a:pt x="43" y="37"/>
                  </a:lnTo>
                  <a:lnTo>
                    <a:pt x="34" y="37"/>
                  </a:lnTo>
                  <a:lnTo>
                    <a:pt x="32" y="39"/>
                  </a:lnTo>
                  <a:lnTo>
                    <a:pt x="23" y="37"/>
                  </a:lnTo>
                  <a:lnTo>
                    <a:pt x="17" y="41"/>
                  </a:lnTo>
                  <a:lnTo>
                    <a:pt x="15" y="39"/>
                  </a:lnTo>
                  <a:lnTo>
                    <a:pt x="15" y="35"/>
                  </a:lnTo>
                  <a:lnTo>
                    <a:pt x="13" y="33"/>
                  </a:lnTo>
                  <a:lnTo>
                    <a:pt x="6" y="35"/>
                  </a:lnTo>
                  <a:lnTo>
                    <a:pt x="6" y="33"/>
                  </a:lnTo>
                  <a:lnTo>
                    <a:pt x="10" y="30"/>
                  </a:lnTo>
                  <a:lnTo>
                    <a:pt x="6" y="30"/>
                  </a:lnTo>
                  <a:lnTo>
                    <a:pt x="8" y="28"/>
                  </a:lnTo>
                  <a:lnTo>
                    <a:pt x="8" y="26"/>
                  </a:lnTo>
                  <a:lnTo>
                    <a:pt x="8" y="22"/>
                  </a:lnTo>
                  <a:lnTo>
                    <a:pt x="6" y="26"/>
                  </a:lnTo>
                  <a:lnTo>
                    <a:pt x="4" y="26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2" y="11"/>
                  </a:lnTo>
                  <a:lnTo>
                    <a:pt x="8" y="9"/>
                  </a:lnTo>
                  <a:lnTo>
                    <a:pt x="10" y="9"/>
                  </a:lnTo>
                  <a:lnTo>
                    <a:pt x="15" y="9"/>
                  </a:lnTo>
                  <a:lnTo>
                    <a:pt x="17" y="7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21" y="0"/>
                  </a:lnTo>
                  <a:lnTo>
                    <a:pt x="23" y="2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107">
              <a:extLst>
                <a:ext uri="{FF2B5EF4-FFF2-40B4-BE49-F238E27FC236}">
                  <a16:creationId xmlns:a16="http://schemas.microsoft.com/office/drawing/2014/main" id="{8EA720EE-0CF6-456C-92D5-6FE04CB84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27670" y="9007809"/>
              <a:ext cx="449998" cy="908659"/>
            </a:xfrm>
            <a:custGeom>
              <a:avLst/>
              <a:gdLst>
                <a:gd name="T0" fmla="*/ 20 w 52"/>
                <a:gd name="T1" fmla="*/ 2 h 105"/>
                <a:gd name="T2" fmla="*/ 22 w 52"/>
                <a:gd name="T3" fmla="*/ 8 h 105"/>
                <a:gd name="T4" fmla="*/ 37 w 52"/>
                <a:gd name="T5" fmla="*/ 6 h 105"/>
                <a:gd name="T6" fmla="*/ 48 w 52"/>
                <a:gd name="T7" fmla="*/ 4 h 105"/>
                <a:gd name="T8" fmla="*/ 52 w 52"/>
                <a:gd name="T9" fmla="*/ 13 h 105"/>
                <a:gd name="T10" fmla="*/ 48 w 52"/>
                <a:gd name="T11" fmla="*/ 17 h 105"/>
                <a:gd name="T12" fmla="*/ 43 w 52"/>
                <a:gd name="T13" fmla="*/ 27 h 105"/>
                <a:gd name="T14" fmla="*/ 39 w 52"/>
                <a:gd name="T15" fmla="*/ 42 h 105"/>
                <a:gd name="T16" fmla="*/ 37 w 52"/>
                <a:gd name="T17" fmla="*/ 51 h 105"/>
                <a:gd name="T18" fmla="*/ 30 w 52"/>
                <a:gd name="T19" fmla="*/ 51 h 105"/>
                <a:gd name="T20" fmla="*/ 39 w 52"/>
                <a:gd name="T21" fmla="*/ 62 h 105"/>
                <a:gd name="T22" fmla="*/ 33 w 52"/>
                <a:gd name="T23" fmla="*/ 73 h 105"/>
                <a:gd name="T24" fmla="*/ 39 w 52"/>
                <a:gd name="T25" fmla="*/ 79 h 105"/>
                <a:gd name="T26" fmla="*/ 35 w 52"/>
                <a:gd name="T27" fmla="*/ 86 h 105"/>
                <a:gd name="T28" fmla="*/ 33 w 52"/>
                <a:gd name="T29" fmla="*/ 98 h 105"/>
                <a:gd name="T30" fmla="*/ 33 w 52"/>
                <a:gd name="T31" fmla="*/ 101 h 105"/>
                <a:gd name="T32" fmla="*/ 28 w 52"/>
                <a:gd name="T33" fmla="*/ 103 h 105"/>
                <a:gd name="T34" fmla="*/ 20 w 52"/>
                <a:gd name="T35" fmla="*/ 103 h 105"/>
                <a:gd name="T36" fmla="*/ 7 w 52"/>
                <a:gd name="T37" fmla="*/ 105 h 105"/>
                <a:gd name="T38" fmla="*/ 7 w 52"/>
                <a:gd name="T39" fmla="*/ 101 h 105"/>
                <a:gd name="T40" fmla="*/ 9 w 52"/>
                <a:gd name="T41" fmla="*/ 86 h 105"/>
                <a:gd name="T42" fmla="*/ 9 w 52"/>
                <a:gd name="T43" fmla="*/ 77 h 105"/>
                <a:gd name="T44" fmla="*/ 7 w 52"/>
                <a:gd name="T45" fmla="*/ 75 h 105"/>
                <a:gd name="T46" fmla="*/ 3 w 52"/>
                <a:gd name="T47" fmla="*/ 75 h 105"/>
                <a:gd name="T48" fmla="*/ 9 w 52"/>
                <a:gd name="T49" fmla="*/ 70 h 105"/>
                <a:gd name="T50" fmla="*/ 7 w 52"/>
                <a:gd name="T51" fmla="*/ 66 h 105"/>
                <a:gd name="T52" fmla="*/ 3 w 52"/>
                <a:gd name="T53" fmla="*/ 71 h 105"/>
                <a:gd name="T54" fmla="*/ 0 w 52"/>
                <a:gd name="T55" fmla="*/ 68 h 105"/>
                <a:gd name="T56" fmla="*/ 5 w 52"/>
                <a:gd name="T57" fmla="*/ 53 h 105"/>
                <a:gd name="T58" fmla="*/ 9 w 52"/>
                <a:gd name="T59" fmla="*/ 43 h 105"/>
                <a:gd name="T60" fmla="*/ 13 w 52"/>
                <a:gd name="T61" fmla="*/ 34 h 105"/>
                <a:gd name="T62" fmla="*/ 11 w 52"/>
                <a:gd name="T63" fmla="*/ 28 h 105"/>
                <a:gd name="T64" fmla="*/ 13 w 52"/>
                <a:gd name="T65" fmla="*/ 21 h 105"/>
                <a:gd name="T66" fmla="*/ 11 w 52"/>
                <a:gd name="T67" fmla="*/ 6 h 105"/>
                <a:gd name="T68" fmla="*/ 18 w 52"/>
                <a:gd name="T69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" h="105">
                  <a:moveTo>
                    <a:pt x="18" y="0"/>
                  </a:moveTo>
                  <a:lnTo>
                    <a:pt x="20" y="2"/>
                  </a:lnTo>
                  <a:lnTo>
                    <a:pt x="20" y="6"/>
                  </a:lnTo>
                  <a:lnTo>
                    <a:pt x="22" y="8"/>
                  </a:lnTo>
                  <a:lnTo>
                    <a:pt x="28" y="4"/>
                  </a:lnTo>
                  <a:lnTo>
                    <a:pt x="37" y="6"/>
                  </a:lnTo>
                  <a:lnTo>
                    <a:pt x="39" y="4"/>
                  </a:lnTo>
                  <a:lnTo>
                    <a:pt x="48" y="4"/>
                  </a:lnTo>
                  <a:lnTo>
                    <a:pt x="48" y="8"/>
                  </a:lnTo>
                  <a:lnTo>
                    <a:pt x="52" y="13"/>
                  </a:lnTo>
                  <a:lnTo>
                    <a:pt x="50" y="17"/>
                  </a:lnTo>
                  <a:lnTo>
                    <a:pt x="48" y="17"/>
                  </a:lnTo>
                  <a:lnTo>
                    <a:pt x="43" y="23"/>
                  </a:lnTo>
                  <a:lnTo>
                    <a:pt x="43" y="27"/>
                  </a:lnTo>
                  <a:lnTo>
                    <a:pt x="43" y="38"/>
                  </a:lnTo>
                  <a:lnTo>
                    <a:pt x="39" y="42"/>
                  </a:lnTo>
                  <a:lnTo>
                    <a:pt x="41" y="45"/>
                  </a:lnTo>
                  <a:lnTo>
                    <a:pt x="37" y="51"/>
                  </a:lnTo>
                  <a:lnTo>
                    <a:pt x="33" y="51"/>
                  </a:lnTo>
                  <a:lnTo>
                    <a:pt x="30" y="51"/>
                  </a:lnTo>
                  <a:lnTo>
                    <a:pt x="33" y="60"/>
                  </a:lnTo>
                  <a:lnTo>
                    <a:pt x="39" y="62"/>
                  </a:lnTo>
                  <a:lnTo>
                    <a:pt x="39" y="70"/>
                  </a:lnTo>
                  <a:lnTo>
                    <a:pt x="33" y="73"/>
                  </a:lnTo>
                  <a:lnTo>
                    <a:pt x="35" y="79"/>
                  </a:lnTo>
                  <a:lnTo>
                    <a:pt x="39" y="79"/>
                  </a:lnTo>
                  <a:lnTo>
                    <a:pt x="39" y="83"/>
                  </a:lnTo>
                  <a:lnTo>
                    <a:pt x="35" y="86"/>
                  </a:lnTo>
                  <a:lnTo>
                    <a:pt x="31" y="94"/>
                  </a:lnTo>
                  <a:lnTo>
                    <a:pt x="33" y="98"/>
                  </a:lnTo>
                  <a:lnTo>
                    <a:pt x="33" y="101"/>
                  </a:lnTo>
                  <a:lnTo>
                    <a:pt x="33" y="101"/>
                  </a:lnTo>
                  <a:lnTo>
                    <a:pt x="31" y="103"/>
                  </a:lnTo>
                  <a:lnTo>
                    <a:pt x="28" y="103"/>
                  </a:lnTo>
                  <a:lnTo>
                    <a:pt x="22" y="105"/>
                  </a:lnTo>
                  <a:lnTo>
                    <a:pt x="20" y="103"/>
                  </a:lnTo>
                  <a:lnTo>
                    <a:pt x="13" y="101"/>
                  </a:lnTo>
                  <a:lnTo>
                    <a:pt x="7" y="105"/>
                  </a:lnTo>
                  <a:lnTo>
                    <a:pt x="7" y="103"/>
                  </a:lnTo>
                  <a:lnTo>
                    <a:pt x="7" y="101"/>
                  </a:lnTo>
                  <a:lnTo>
                    <a:pt x="9" y="96"/>
                  </a:lnTo>
                  <a:lnTo>
                    <a:pt x="9" y="86"/>
                  </a:lnTo>
                  <a:lnTo>
                    <a:pt x="11" y="83"/>
                  </a:lnTo>
                  <a:lnTo>
                    <a:pt x="9" y="77"/>
                  </a:lnTo>
                  <a:lnTo>
                    <a:pt x="11" y="75"/>
                  </a:lnTo>
                  <a:lnTo>
                    <a:pt x="7" y="75"/>
                  </a:lnTo>
                  <a:lnTo>
                    <a:pt x="5" y="77"/>
                  </a:lnTo>
                  <a:lnTo>
                    <a:pt x="3" y="75"/>
                  </a:lnTo>
                  <a:lnTo>
                    <a:pt x="3" y="73"/>
                  </a:lnTo>
                  <a:lnTo>
                    <a:pt x="9" y="70"/>
                  </a:lnTo>
                  <a:lnTo>
                    <a:pt x="7" y="68"/>
                  </a:lnTo>
                  <a:lnTo>
                    <a:pt x="7" y="66"/>
                  </a:lnTo>
                  <a:lnTo>
                    <a:pt x="3" y="68"/>
                  </a:lnTo>
                  <a:lnTo>
                    <a:pt x="3" y="71"/>
                  </a:lnTo>
                  <a:lnTo>
                    <a:pt x="0" y="71"/>
                  </a:lnTo>
                  <a:lnTo>
                    <a:pt x="0" y="68"/>
                  </a:lnTo>
                  <a:lnTo>
                    <a:pt x="2" y="58"/>
                  </a:lnTo>
                  <a:lnTo>
                    <a:pt x="5" y="53"/>
                  </a:lnTo>
                  <a:lnTo>
                    <a:pt x="5" y="49"/>
                  </a:lnTo>
                  <a:lnTo>
                    <a:pt x="9" y="43"/>
                  </a:lnTo>
                  <a:lnTo>
                    <a:pt x="9" y="38"/>
                  </a:lnTo>
                  <a:lnTo>
                    <a:pt x="13" y="34"/>
                  </a:lnTo>
                  <a:lnTo>
                    <a:pt x="15" y="30"/>
                  </a:lnTo>
                  <a:lnTo>
                    <a:pt x="11" y="28"/>
                  </a:lnTo>
                  <a:lnTo>
                    <a:pt x="13" y="23"/>
                  </a:lnTo>
                  <a:lnTo>
                    <a:pt x="13" y="21"/>
                  </a:lnTo>
                  <a:lnTo>
                    <a:pt x="13" y="12"/>
                  </a:lnTo>
                  <a:lnTo>
                    <a:pt x="11" y="6"/>
                  </a:lnTo>
                  <a:lnTo>
                    <a:pt x="11" y="2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101">
              <a:extLst>
                <a:ext uri="{FF2B5EF4-FFF2-40B4-BE49-F238E27FC236}">
                  <a16:creationId xmlns:a16="http://schemas.microsoft.com/office/drawing/2014/main" id="{D19B1DED-DBD9-4C16-B4BB-FB8A540D6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04231" y="6863153"/>
              <a:ext cx="397674" cy="505618"/>
            </a:xfrm>
            <a:custGeom>
              <a:avLst/>
              <a:gdLst>
                <a:gd name="T0" fmla="*/ 57 w 70"/>
                <a:gd name="T1" fmla="*/ 3 h 89"/>
                <a:gd name="T2" fmla="*/ 53 w 70"/>
                <a:gd name="T3" fmla="*/ 7 h 89"/>
                <a:gd name="T4" fmla="*/ 47 w 70"/>
                <a:gd name="T5" fmla="*/ 13 h 89"/>
                <a:gd name="T6" fmla="*/ 47 w 70"/>
                <a:gd name="T7" fmla="*/ 28 h 89"/>
                <a:gd name="T8" fmla="*/ 53 w 70"/>
                <a:gd name="T9" fmla="*/ 22 h 89"/>
                <a:gd name="T10" fmla="*/ 64 w 70"/>
                <a:gd name="T11" fmla="*/ 31 h 89"/>
                <a:gd name="T12" fmla="*/ 64 w 70"/>
                <a:gd name="T13" fmla="*/ 35 h 89"/>
                <a:gd name="T14" fmla="*/ 68 w 70"/>
                <a:gd name="T15" fmla="*/ 43 h 89"/>
                <a:gd name="T16" fmla="*/ 68 w 70"/>
                <a:gd name="T17" fmla="*/ 50 h 89"/>
                <a:gd name="T18" fmla="*/ 66 w 70"/>
                <a:gd name="T19" fmla="*/ 63 h 89"/>
                <a:gd name="T20" fmla="*/ 60 w 70"/>
                <a:gd name="T21" fmla="*/ 71 h 89"/>
                <a:gd name="T22" fmla="*/ 57 w 70"/>
                <a:gd name="T23" fmla="*/ 74 h 89"/>
                <a:gd name="T24" fmla="*/ 53 w 70"/>
                <a:gd name="T25" fmla="*/ 76 h 89"/>
                <a:gd name="T26" fmla="*/ 40 w 70"/>
                <a:gd name="T27" fmla="*/ 80 h 89"/>
                <a:gd name="T28" fmla="*/ 36 w 70"/>
                <a:gd name="T29" fmla="*/ 80 h 89"/>
                <a:gd name="T30" fmla="*/ 28 w 70"/>
                <a:gd name="T31" fmla="*/ 87 h 89"/>
                <a:gd name="T32" fmla="*/ 15 w 70"/>
                <a:gd name="T33" fmla="*/ 87 h 89"/>
                <a:gd name="T34" fmla="*/ 10 w 70"/>
                <a:gd name="T35" fmla="*/ 87 h 89"/>
                <a:gd name="T36" fmla="*/ 10 w 70"/>
                <a:gd name="T37" fmla="*/ 86 h 89"/>
                <a:gd name="T38" fmla="*/ 14 w 70"/>
                <a:gd name="T39" fmla="*/ 80 h 89"/>
                <a:gd name="T40" fmla="*/ 2 w 70"/>
                <a:gd name="T41" fmla="*/ 80 h 89"/>
                <a:gd name="T42" fmla="*/ 12 w 70"/>
                <a:gd name="T43" fmla="*/ 72 h 89"/>
                <a:gd name="T44" fmla="*/ 6 w 70"/>
                <a:gd name="T45" fmla="*/ 71 h 89"/>
                <a:gd name="T46" fmla="*/ 10 w 70"/>
                <a:gd name="T47" fmla="*/ 71 h 89"/>
                <a:gd name="T48" fmla="*/ 12 w 70"/>
                <a:gd name="T49" fmla="*/ 69 h 89"/>
                <a:gd name="T50" fmla="*/ 15 w 70"/>
                <a:gd name="T51" fmla="*/ 63 h 89"/>
                <a:gd name="T52" fmla="*/ 25 w 70"/>
                <a:gd name="T53" fmla="*/ 61 h 89"/>
                <a:gd name="T54" fmla="*/ 17 w 70"/>
                <a:gd name="T55" fmla="*/ 63 h 89"/>
                <a:gd name="T56" fmla="*/ 10 w 70"/>
                <a:gd name="T57" fmla="*/ 63 h 89"/>
                <a:gd name="T58" fmla="*/ 17 w 70"/>
                <a:gd name="T59" fmla="*/ 56 h 89"/>
                <a:gd name="T60" fmla="*/ 27 w 70"/>
                <a:gd name="T61" fmla="*/ 48 h 89"/>
                <a:gd name="T62" fmla="*/ 12 w 70"/>
                <a:gd name="T63" fmla="*/ 44 h 89"/>
                <a:gd name="T64" fmla="*/ 8 w 70"/>
                <a:gd name="T65" fmla="*/ 43 h 89"/>
                <a:gd name="T66" fmla="*/ 14 w 70"/>
                <a:gd name="T67" fmla="*/ 39 h 89"/>
                <a:gd name="T68" fmla="*/ 17 w 70"/>
                <a:gd name="T69" fmla="*/ 35 h 89"/>
                <a:gd name="T70" fmla="*/ 8 w 70"/>
                <a:gd name="T71" fmla="*/ 29 h 89"/>
                <a:gd name="T72" fmla="*/ 15 w 70"/>
                <a:gd name="T73" fmla="*/ 31 h 89"/>
                <a:gd name="T74" fmla="*/ 12 w 70"/>
                <a:gd name="T75" fmla="*/ 24 h 89"/>
                <a:gd name="T76" fmla="*/ 15 w 70"/>
                <a:gd name="T77" fmla="*/ 24 h 89"/>
                <a:gd name="T78" fmla="*/ 23 w 70"/>
                <a:gd name="T79" fmla="*/ 26 h 89"/>
                <a:gd name="T80" fmla="*/ 32 w 70"/>
                <a:gd name="T81" fmla="*/ 24 h 89"/>
                <a:gd name="T82" fmla="*/ 40 w 70"/>
                <a:gd name="T83" fmla="*/ 16 h 89"/>
                <a:gd name="T84" fmla="*/ 36 w 70"/>
                <a:gd name="T85" fmla="*/ 16 h 89"/>
                <a:gd name="T86" fmla="*/ 34 w 70"/>
                <a:gd name="T87" fmla="*/ 13 h 89"/>
                <a:gd name="T88" fmla="*/ 38 w 70"/>
                <a:gd name="T89" fmla="*/ 11 h 89"/>
                <a:gd name="T90" fmla="*/ 38 w 70"/>
                <a:gd name="T91" fmla="*/ 7 h 89"/>
                <a:gd name="T92" fmla="*/ 43 w 70"/>
                <a:gd name="T93" fmla="*/ 5 h 89"/>
                <a:gd name="T94" fmla="*/ 47 w 70"/>
                <a:gd name="T95" fmla="*/ 1 h 89"/>
                <a:gd name="T96" fmla="*/ 47 w 70"/>
                <a:gd name="T97" fmla="*/ 9 h 89"/>
                <a:gd name="T98" fmla="*/ 53 w 70"/>
                <a:gd name="T99" fmla="*/ 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0" h="89">
                  <a:moveTo>
                    <a:pt x="51" y="0"/>
                  </a:moveTo>
                  <a:lnTo>
                    <a:pt x="55" y="1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1" y="7"/>
                  </a:lnTo>
                  <a:lnTo>
                    <a:pt x="53" y="7"/>
                  </a:lnTo>
                  <a:lnTo>
                    <a:pt x="51" y="9"/>
                  </a:lnTo>
                  <a:lnTo>
                    <a:pt x="49" y="11"/>
                  </a:lnTo>
                  <a:lnTo>
                    <a:pt x="47" y="13"/>
                  </a:lnTo>
                  <a:lnTo>
                    <a:pt x="43" y="14"/>
                  </a:lnTo>
                  <a:lnTo>
                    <a:pt x="40" y="22"/>
                  </a:lnTo>
                  <a:lnTo>
                    <a:pt x="47" y="28"/>
                  </a:lnTo>
                  <a:lnTo>
                    <a:pt x="51" y="28"/>
                  </a:lnTo>
                  <a:lnTo>
                    <a:pt x="51" y="22"/>
                  </a:lnTo>
                  <a:lnTo>
                    <a:pt x="53" y="22"/>
                  </a:lnTo>
                  <a:lnTo>
                    <a:pt x="58" y="24"/>
                  </a:lnTo>
                  <a:lnTo>
                    <a:pt x="60" y="29"/>
                  </a:lnTo>
                  <a:lnTo>
                    <a:pt x="64" y="31"/>
                  </a:lnTo>
                  <a:lnTo>
                    <a:pt x="68" y="33"/>
                  </a:lnTo>
                  <a:lnTo>
                    <a:pt x="66" y="33"/>
                  </a:lnTo>
                  <a:lnTo>
                    <a:pt x="64" y="35"/>
                  </a:lnTo>
                  <a:lnTo>
                    <a:pt x="66" y="37"/>
                  </a:lnTo>
                  <a:lnTo>
                    <a:pt x="66" y="41"/>
                  </a:lnTo>
                  <a:lnTo>
                    <a:pt x="68" y="43"/>
                  </a:lnTo>
                  <a:lnTo>
                    <a:pt x="68" y="46"/>
                  </a:lnTo>
                  <a:lnTo>
                    <a:pt x="66" y="48"/>
                  </a:lnTo>
                  <a:lnTo>
                    <a:pt x="68" y="50"/>
                  </a:lnTo>
                  <a:lnTo>
                    <a:pt x="70" y="57"/>
                  </a:lnTo>
                  <a:lnTo>
                    <a:pt x="68" y="61"/>
                  </a:lnTo>
                  <a:lnTo>
                    <a:pt x="66" y="63"/>
                  </a:lnTo>
                  <a:lnTo>
                    <a:pt x="66" y="67"/>
                  </a:lnTo>
                  <a:lnTo>
                    <a:pt x="64" y="69"/>
                  </a:lnTo>
                  <a:lnTo>
                    <a:pt x="60" y="71"/>
                  </a:lnTo>
                  <a:lnTo>
                    <a:pt x="64" y="74"/>
                  </a:lnTo>
                  <a:lnTo>
                    <a:pt x="58" y="74"/>
                  </a:lnTo>
                  <a:lnTo>
                    <a:pt x="57" y="74"/>
                  </a:lnTo>
                  <a:lnTo>
                    <a:pt x="55" y="76"/>
                  </a:lnTo>
                  <a:lnTo>
                    <a:pt x="55" y="72"/>
                  </a:lnTo>
                  <a:lnTo>
                    <a:pt x="53" y="76"/>
                  </a:lnTo>
                  <a:lnTo>
                    <a:pt x="43" y="76"/>
                  </a:lnTo>
                  <a:lnTo>
                    <a:pt x="43" y="80"/>
                  </a:lnTo>
                  <a:lnTo>
                    <a:pt x="40" y="80"/>
                  </a:lnTo>
                  <a:lnTo>
                    <a:pt x="38" y="84"/>
                  </a:lnTo>
                  <a:lnTo>
                    <a:pt x="34" y="84"/>
                  </a:lnTo>
                  <a:lnTo>
                    <a:pt x="36" y="80"/>
                  </a:lnTo>
                  <a:lnTo>
                    <a:pt x="32" y="80"/>
                  </a:lnTo>
                  <a:lnTo>
                    <a:pt x="34" y="84"/>
                  </a:lnTo>
                  <a:lnTo>
                    <a:pt x="28" y="87"/>
                  </a:lnTo>
                  <a:lnTo>
                    <a:pt x="23" y="87"/>
                  </a:lnTo>
                  <a:lnTo>
                    <a:pt x="17" y="89"/>
                  </a:lnTo>
                  <a:lnTo>
                    <a:pt x="15" y="87"/>
                  </a:lnTo>
                  <a:lnTo>
                    <a:pt x="12" y="89"/>
                  </a:lnTo>
                  <a:lnTo>
                    <a:pt x="12" y="87"/>
                  </a:lnTo>
                  <a:lnTo>
                    <a:pt x="10" y="87"/>
                  </a:lnTo>
                  <a:lnTo>
                    <a:pt x="15" y="86"/>
                  </a:lnTo>
                  <a:lnTo>
                    <a:pt x="15" y="82"/>
                  </a:lnTo>
                  <a:lnTo>
                    <a:pt x="10" y="86"/>
                  </a:lnTo>
                  <a:lnTo>
                    <a:pt x="4" y="86"/>
                  </a:lnTo>
                  <a:lnTo>
                    <a:pt x="8" y="84"/>
                  </a:lnTo>
                  <a:lnTo>
                    <a:pt x="14" y="80"/>
                  </a:lnTo>
                  <a:lnTo>
                    <a:pt x="6" y="82"/>
                  </a:lnTo>
                  <a:lnTo>
                    <a:pt x="4" y="80"/>
                  </a:lnTo>
                  <a:lnTo>
                    <a:pt x="2" y="80"/>
                  </a:lnTo>
                  <a:lnTo>
                    <a:pt x="4" y="76"/>
                  </a:lnTo>
                  <a:lnTo>
                    <a:pt x="8" y="76"/>
                  </a:lnTo>
                  <a:lnTo>
                    <a:pt x="12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6" y="71"/>
                  </a:lnTo>
                  <a:lnTo>
                    <a:pt x="6" y="71"/>
                  </a:lnTo>
                  <a:lnTo>
                    <a:pt x="6" y="69"/>
                  </a:lnTo>
                  <a:lnTo>
                    <a:pt x="10" y="71"/>
                  </a:lnTo>
                  <a:lnTo>
                    <a:pt x="12" y="71"/>
                  </a:lnTo>
                  <a:lnTo>
                    <a:pt x="10" y="71"/>
                  </a:lnTo>
                  <a:lnTo>
                    <a:pt x="12" y="69"/>
                  </a:lnTo>
                  <a:lnTo>
                    <a:pt x="10" y="67"/>
                  </a:lnTo>
                  <a:lnTo>
                    <a:pt x="14" y="65"/>
                  </a:lnTo>
                  <a:lnTo>
                    <a:pt x="15" y="63"/>
                  </a:lnTo>
                  <a:lnTo>
                    <a:pt x="21" y="63"/>
                  </a:lnTo>
                  <a:lnTo>
                    <a:pt x="28" y="61"/>
                  </a:lnTo>
                  <a:lnTo>
                    <a:pt x="25" y="61"/>
                  </a:lnTo>
                  <a:lnTo>
                    <a:pt x="25" y="59"/>
                  </a:lnTo>
                  <a:lnTo>
                    <a:pt x="21" y="63"/>
                  </a:lnTo>
                  <a:lnTo>
                    <a:pt x="17" y="63"/>
                  </a:lnTo>
                  <a:lnTo>
                    <a:pt x="15" y="61"/>
                  </a:lnTo>
                  <a:lnTo>
                    <a:pt x="12" y="63"/>
                  </a:lnTo>
                  <a:lnTo>
                    <a:pt x="10" y="63"/>
                  </a:lnTo>
                  <a:lnTo>
                    <a:pt x="15" y="59"/>
                  </a:lnTo>
                  <a:lnTo>
                    <a:pt x="19" y="56"/>
                  </a:lnTo>
                  <a:lnTo>
                    <a:pt x="17" y="56"/>
                  </a:lnTo>
                  <a:lnTo>
                    <a:pt x="21" y="50"/>
                  </a:lnTo>
                  <a:lnTo>
                    <a:pt x="23" y="52"/>
                  </a:lnTo>
                  <a:lnTo>
                    <a:pt x="27" y="48"/>
                  </a:lnTo>
                  <a:lnTo>
                    <a:pt x="17" y="48"/>
                  </a:lnTo>
                  <a:lnTo>
                    <a:pt x="15" y="44"/>
                  </a:lnTo>
                  <a:lnTo>
                    <a:pt x="12" y="44"/>
                  </a:lnTo>
                  <a:lnTo>
                    <a:pt x="14" y="43"/>
                  </a:lnTo>
                  <a:lnTo>
                    <a:pt x="12" y="44"/>
                  </a:lnTo>
                  <a:lnTo>
                    <a:pt x="8" y="43"/>
                  </a:lnTo>
                  <a:lnTo>
                    <a:pt x="10" y="43"/>
                  </a:lnTo>
                  <a:lnTo>
                    <a:pt x="10" y="39"/>
                  </a:lnTo>
                  <a:lnTo>
                    <a:pt x="14" y="39"/>
                  </a:lnTo>
                  <a:lnTo>
                    <a:pt x="12" y="37"/>
                  </a:lnTo>
                  <a:lnTo>
                    <a:pt x="14" y="35"/>
                  </a:lnTo>
                  <a:lnTo>
                    <a:pt x="17" y="35"/>
                  </a:lnTo>
                  <a:lnTo>
                    <a:pt x="15" y="31"/>
                  </a:lnTo>
                  <a:lnTo>
                    <a:pt x="14" y="33"/>
                  </a:lnTo>
                  <a:lnTo>
                    <a:pt x="8" y="29"/>
                  </a:lnTo>
                  <a:lnTo>
                    <a:pt x="12" y="29"/>
                  </a:lnTo>
                  <a:lnTo>
                    <a:pt x="14" y="31"/>
                  </a:lnTo>
                  <a:lnTo>
                    <a:pt x="15" y="31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10" y="26"/>
                  </a:lnTo>
                  <a:lnTo>
                    <a:pt x="12" y="22"/>
                  </a:lnTo>
                  <a:lnTo>
                    <a:pt x="15" y="24"/>
                  </a:lnTo>
                  <a:lnTo>
                    <a:pt x="15" y="22"/>
                  </a:lnTo>
                  <a:lnTo>
                    <a:pt x="23" y="22"/>
                  </a:lnTo>
                  <a:lnTo>
                    <a:pt x="23" y="26"/>
                  </a:lnTo>
                  <a:lnTo>
                    <a:pt x="27" y="24"/>
                  </a:lnTo>
                  <a:lnTo>
                    <a:pt x="28" y="24"/>
                  </a:lnTo>
                  <a:lnTo>
                    <a:pt x="32" y="24"/>
                  </a:lnTo>
                  <a:lnTo>
                    <a:pt x="32" y="22"/>
                  </a:lnTo>
                  <a:lnTo>
                    <a:pt x="36" y="20"/>
                  </a:lnTo>
                  <a:lnTo>
                    <a:pt x="40" y="16"/>
                  </a:lnTo>
                  <a:lnTo>
                    <a:pt x="38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2" y="16"/>
                  </a:lnTo>
                  <a:lnTo>
                    <a:pt x="30" y="14"/>
                  </a:lnTo>
                  <a:lnTo>
                    <a:pt x="34" y="13"/>
                  </a:lnTo>
                  <a:lnTo>
                    <a:pt x="34" y="11"/>
                  </a:lnTo>
                  <a:lnTo>
                    <a:pt x="36" y="11"/>
                  </a:lnTo>
                  <a:lnTo>
                    <a:pt x="38" y="11"/>
                  </a:lnTo>
                  <a:lnTo>
                    <a:pt x="34" y="9"/>
                  </a:lnTo>
                  <a:lnTo>
                    <a:pt x="36" y="7"/>
                  </a:lnTo>
                  <a:lnTo>
                    <a:pt x="38" y="7"/>
                  </a:lnTo>
                  <a:lnTo>
                    <a:pt x="38" y="3"/>
                  </a:lnTo>
                  <a:lnTo>
                    <a:pt x="42" y="3"/>
                  </a:lnTo>
                  <a:lnTo>
                    <a:pt x="43" y="5"/>
                  </a:lnTo>
                  <a:lnTo>
                    <a:pt x="47" y="3"/>
                  </a:lnTo>
                  <a:lnTo>
                    <a:pt x="45" y="1"/>
                  </a:lnTo>
                  <a:lnTo>
                    <a:pt x="47" y="1"/>
                  </a:lnTo>
                  <a:lnTo>
                    <a:pt x="49" y="5"/>
                  </a:lnTo>
                  <a:lnTo>
                    <a:pt x="47" y="7"/>
                  </a:lnTo>
                  <a:lnTo>
                    <a:pt x="47" y="9"/>
                  </a:lnTo>
                  <a:lnTo>
                    <a:pt x="49" y="5"/>
                  </a:lnTo>
                  <a:lnTo>
                    <a:pt x="49" y="1"/>
                  </a:lnTo>
                  <a:lnTo>
                    <a:pt x="53" y="1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1798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102">
              <a:extLst>
                <a:ext uri="{FF2B5EF4-FFF2-40B4-BE49-F238E27FC236}">
                  <a16:creationId xmlns:a16="http://schemas.microsoft.com/office/drawing/2014/main" id="{5F42F0D9-1C84-4866-B019-196F575476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13869" y="6073482"/>
              <a:ext cx="835118" cy="1522528"/>
            </a:xfrm>
            <a:custGeom>
              <a:avLst/>
              <a:gdLst>
                <a:gd name="T0" fmla="*/ 134 w 147"/>
                <a:gd name="T1" fmla="*/ 230 h 268"/>
                <a:gd name="T2" fmla="*/ 50 w 147"/>
                <a:gd name="T3" fmla="*/ 187 h 268"/>
                <a:gd name="T4" fmla="*/ 28 w 147"/>
                <a:gd name="T5" fmla="*/ 142 h 268"/>
                <a:gd name="T6" fmla="*/ 37 w 147"/>
                <a:gd name="T7" fmla="*/ 163 h 268"/>
                <a:gd name="T8" fmla="*/ 13 w 147"/>
                <a:gd name="T9" fmla="*/ 161 h 268"/>
                <a:gd name="T10" fmla="*/ 17 w 147"/>
                <a:gd name="T11" fmla="*/ 144 h 268"/>
                <a:gd name="T12" fmla="*/ 45 w 147"/>
                <a:gd name="T13" fmla="*/ 131 h 268"/>
                <a:gd name="T14" fmla="*/ 28 w 147"/>
                <a:gd name="T15" fmla="*/ 124 h 268"/>
                <a:gd name="T16" fmla="*/ 18 w 147"/>
                <a:gd name="T17" fmla="*/ 112 h 268"/>
                <a:gd name="T18" fmla="*/ 26 w 147"/>
                <a:gd name="T19" fmla="*/ 110 h 268"/>
                <a:gd name="T20" fmla="*/ 28 w 147"/>
                <a:gd name="T21" fmla="*/ 101 h 268"/>
                <a:gd name="T22" fmla="*/ 15 w 147"/>
                <a:gd name="T23" fmla="*/ 94 h 268"/>
                <a:gd name="T24" fmla="*/ 17 w 147"/>
                <a:gd name="T25" fmla="*/ 88 h 268"/>
                <a:gd name="T26" fmla="*/ 35 w 147"/>
                <a:gd name="T27" fmla="*/ 94 h 268"/>
                <a:gd name="T28" fmla="*/ 20 w 147"/>
                <a:gd name="T29" fmla="*/ 90 h 268"/>
                <a:gd name="T30" fmla="*/ 18 w 147"/>
                <a:gd name="T31" fmla="*/ 81 h 268"/>
                <a:gd name="T32" fmla="*/ 18 w 147"/>
                <a:gd name="T33" fmla="*/ 77 h 268"/>
                <a:gd name="T34" fmla="*/ 69 w 147"/>
                <a:gd name="T35" fmla="*/ 69 h 268"/>
                <a:gd name="T36" fmla="*/ 58 w 147"/>
                <a:gd name="T37" fmla="*/ 88 h 268"/>
                <a:gd name="T38" fmla="*/ 84 w 147"/>
                <a:gd name="T39" fmla="*/ 84 h 268"/>
                <a:gd name="T40" fmla="*/ 78 w 147"/>
                <a:gd name="T41" fmla="*/ 110 h 268"/>
                <a:gd name="T42" fmla="*/ 71 w 147"/>
                <a:gd name="T43" fmla="*/ 122 h 268"/>
                <a:gd name="T44" fmla="*/ 82 w 147"/>
                <a:gd name="T45" fmla="*/ 125 h 268"/>
                <a:gd name="T46" fmla="*/ 108 w 147"/>
                <a:gd name="T47" fmla="*/ 161 h 268"/>
                <a:gd name="T48" fmla="*/ 116 w 147"/>
                <a:gd name="T49" fmla="*/ 178 h 268"/>
                <a:gd name="T50" fmla="*/ 119 w 147"/>
                <a:gd name="T51" fmla="*/ 182 h 268"/>
                <a:gd name="T52" fmla="*/ 146 w 147"/>
                <a:gd name="T53" fmla="*/ 204 h 268"/>
                <a:gd name="T54" fmla="*/ 140 w 147"/>
                <a:gd name="T55" fmla="*/ 219 h 268"/>
                <a:gd name="T56" fmla="*/ 131 w 147"/>
                <a:gd name="T57" fmla="*/ 228 h 268"/>
                <a:gd name="T58" fmla="*/ 144 w 147"/>
                <a:gd name="T59" fmla="*/ 236 h 268"/>
                <a:gd name="T60" fmla="*/ 121 w 147"/>
                <a:gd name="T61" fmla="*/ 245 h 268"/>
                <a:gd name="T62" fmla="*/ 93 w 147"/>
                <a:gd name="T63" fmla="*/ 251 h 268"/>
                <a:gd name="T64" fmla="*/ 67 w 147"/>
                <a:gd name="T65" fmla="*/ 256 h 268"/>
                <a:gd name="T66" fmla="*/ 48 w 147"/>
                <a:gd name="T67" fmla="*/ 258 h 268"/>
                <a:gd name="T68" fmla="*/ 31 w 147"/>
                <a:gd name="T69" fmla="*/ 266 h 268"/>
                <a:gd name="T70" fmla="*/ 52 w 147"/>
                <a:gd name="T71" fmla="*/ 243 h 268"/>
                <a:gd name="T72" fmla="*/ 84 w 147"/>
                <a:gd name="T73" fmla="*/ 226 h 268"/>
                <a:gd name="T74" fmla="*/ 56 w 147"/>
                <a:gd name="T75" fmla="*/ 230 h 268"/>
                <a:gd name="T76" fmla="*/ 43 w 147"/>
                <a:gd name="T77" fmla="*/ 225 h 268"/>
                <a:gd name="T78" fmla="*/ 58 w 147"/>
                <a:gd name="T79" fmla="*/ 204 h 268"/>
                <a:gd name="T80" fmla="*/ 61 w 147"/>
                <a:gd name="T81" fmla="*/ 189 h 268"/>
                <a:gd name="T82" fmla="*/ 76 w 147"/>
                <a:gd name="T83" fmla="*/ 187 h 268"/>
                <a:gd name="T84" fmla="*/ 69 w 147"/>
                <a:gd name="T85" fmla="*/ 167 h 268"/>
                <a:gd name="T86" fmla="*/ 54 w 147"/>
                <a:gd name="T87" fmla="*/ 152 h 268"/>
                <a:gd name="T88" fmla="*/ 48 w 147"/>
                <a:gd name="T89" fmla="*/ 133 h 268"/>
                <a:gd name="T90" fmla="*/ 43 w 147"/>
                <a:gd name="T91" fmla="*/ 125 h 268"/>
                <a:gd name="T92" fmla="*/ 37 w 147"/>
                <a:gd name="T93" fmla="*/ 140 h 268"/>
                <a:gd name="T94" fmla="*/ 37 w 147"/>
                <a:gd name="T95" fmla="*/ 118 h 268"/>
                <a:gd name="T96" fmla="*/ 33 w 147"/>
                <a:gd name="T97" fmla="*/ 109 h 268"/>
                <a:gd name="T98" fmla="*/ 37 w 147"/>
                <a:gd name="T99" fmla="*/ 101 h 268"/>
                <a:gd name="T100" fmla="*/ 37 w 147"/>
                <a:gd name="T101" fmla="*/ 94 h 268"/>
                <a:gd name="T102" fmla="*/ 35 w 147"/>
                <a:gd name="T103" fmla="*/ 84 h 268"/>
                <a:gd name="T104" fmla="*/ 39 w 147"/>
                <a:gd name="T105" fmla="*/ 77 h 268"/>
                <a:gd name="T106" fmla="*/ 48 w 147"/>
                <a:gd name="T107" fmla="*/ 66 h 268"/>
                <a:gd name="T108" fmla="*/ 71 w 147"/>
                <a:gd name="T109" fmla="*/ 62 h 268"/>
                <a:gd name="T110" fmla="*/ 71 w 147"/>
                <a:gd name="T111" fmla="*/ 54 h 268"/>
                <a:gd name="T112" fmla="*/ 99 w 147"/>
                <a:gd name="T113" fmla="*/ 21 h 268"/>
                <a:gd name="T114" fmla="*/ 99 w 147"/>
                <a:gd name="T115" fmla="*/ 19 h 268"/>
                <a:gd name="T116" fmla="*/ 97 w 147"/>
                <a:gd name="T117" fmla="*/ 11 h 268"/>
                <a:gd name="T118" fmla="*/ 101 w 147"/>
                <a:gd name="T119" fmla="*/ 2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7" h="268">
                  <a:moveTo>
                    <a:pt x="103" y="249"/>
                  </a:moveTo>
                  <a:lnTo>
                    <a:pt x="104" y="249"/>
                  </a:lnTo>
                  <a:lnTo>
                    <a:pt x="106" y="249"/>
                  </a:lnTo>
                  <a:lnTo>
                    <a:pt x="104" y="251"/>
                  </a:lnTo>
                  <a:lnTo>
                    <a:pt x="104" y="253"/>
                  </a:lnTo>
                  <a:lnTo>
                    <a:pt x="103" y="253"/>
                  </a:lnTo>
                  <a:lnTo>
                    <a:pt x="101" y="251"/>
                  </a:lnTo>
                  <a:lnTo>
                    <a:pt x="97" y="251"/>
                  </a:lnTo>
                  <a:lnTo>
                    <a:pt x="103" y="249"/>
                  </a:lnTo>
                  <a:close/>
                  <a:moveTo>
                    <a:pt x="134" y="230"/>
                  </a:moveTo>
                  <a:lnTo>
                    <a:pt x="134" y="230"/>
                  </a:lnTo>
                  <a:lnTo>
                    <a:pt x="136" y="232"/>
                  </a:lnTo>
                  <a:lnTo>
                    <a:pt x="134" y="232"/>
                  </a:lnTo>
                  <a:lnTo>
                    <a:pt x="132" y="232"/>
                  </a:lnTo>
                  <a:lnTo>
                    <a:pt x="134" y="230"/>
                  </a:lnTo>
                  <a:close/>
                  <a:moveTo>
                    <a:pt x="54" y="185"/>
                  </a:moveTo>
                  <a:lnTo>
                    <a:pt x="56" y="189"/>
                  </a:lnTo>
                  <a:lnTo>
                    <a:pt x="60" y="187"/>
                  </a:lnTo>
                  <a:lnTo>
                    <a:pt x="54" y="191"/>
                  </a:lnTo>
                  <a:lnTo>
                    <a:pt x="50" y="189"/>
                  </a:lnTo>
                  <a:lnTo>
                    <a:pt x="50" y="187"/>
                  </a:lnTo>
                  <a:lnTo>
                    <a:pt x="50" y="187"/>
                  </a:lnTo>
                  <a:lnTo>
                    <a:pt x="50" y="185"/>
                  </a:lnTo>
                  <a:lnTo>
                    <a:pt x="54" y="185"/>
                  </a:lnTo>
                  <a:close/>
                  <a:moveTo>
                    <a:pt x="54" y="161"/>
                  </a:moveTo>
                  <a:lnTo>
                    <a:pt x="54" y="165"/>
                  </a:lnTo>
                  <a:lnTo>
                    <a:pt x="54" y="167"/>
                  </a:lnTo>
                  <a:lnTo>
                    <a:pt x="50" y="170"/>
                  </a:lnTo>
                  <a:lnTo>
                    <a:pt x="46" y="170"/>
                  </a:lnTo>
                  <a:lnTo>
                    <a:pt x="48" y="167"/>
                  </a:lnTo>
                  <a:lnTo>
                    <a:pt x="54" y="161"/>
                  </a:lnTo>
                  <a:close/>
                  <a:moveTo>
                    <a:pt x="22" y="142"/>
                  </a:moveTo>
                  <a:lnTo>
                    <a:pt x="28" y="142"/>
                  </a:lnTo>
                  <a:lnTo>
                    <a:pt x="30" y="144"/>
                  </a:lnTo>
                  <a:lnTo>
                    <a:pt x="30" y="148"/>
                  </a:lnTo>
                  <a:lnTo>
                    <a:pt x="35" y="153"/>
                  </a:lnTo>
                  <a:lnTo>
                    <a:pt x="31" y="155"/>
                  </a:lnTo>
                  <a:lnTo>
                    <a:pt x="37" y="155"/>
                  </a:lnTo>
                  <a:lnTo>
                    <a:pt x="37" y="163"/>
                  </a:lnTo>
                  <a:lnTo>
                    <a:pt x="35" y="157"/>
                  </a:lnTo>
                  <a:lnTo>
                    <a:pt x="33" y="157"/>
                  </a:lnTo>
                  <a:lnTo>
                    <a:pt x="35" y="161"/>
                  </a:lnTo>
                  <a:lnTo>
                    <a:pt x="33" y="163"/>
                  </a:lnTo>
                  <a:lnTo>
                    <a:pt x="37" y="163"/>
                  </a:lnTo>
                  <a:lnTo>
                    <a:pt x="35" y="167"/>
                  </a:lnTo>
                  <a:lnTo>
                    <a:pt x="31" y="165"/>
                  </a:lnTo>
                  <a:lnTo>
                    <a:pt x="31" y="168"/>
                  </a:lnTo>
                  <a:lnTo>
                    <a:pt x="30" y="170"/>
                  </a:lnTo>
                  <a:lnTo>
                    <a:pt x="28" y="170"/>
                  </a:lnTo>
                  <a:lnTo>
                    <a:pt x="28" y="172"/>
                  </a:lnTo>
                  <a:lnTo>
                    <a:pt x="28" y="172"/>
                  </a:lnTo>
                  <a:lnTo>
                    <a:pt x="24" y="170"/>
                  </a:lnTo>
                  <a:lnTo>
                    <a:pt x="20" y="168"/>
                  </a:lnTo>
                  <a:lnTo>
                    <a:pt x="18" y="163"/>
                  </a:lnTo>
                  <a:lnTo>
                    <a:pt x="13" y="161"/>
                  </a:lnTo>
                  <a:lnTo>
                    <a:pt x="11" y="161"/>
                  </a:lnTo>
                  <a:lnTo>
                    <a:pt x="11" y="167"/>
                  </a:lnTo>
                  <a:lnTo>
                    <a:pt x="7" y="167"/>
                  </a:lnTo>
                  <a:lnTo>
                    <a:pt x="0" y="161"/>
                  </a:lnTo>
                  <a:lnTo>
                    <a:pt x="3" y="153"/>
                  </a:lnTo>
                  <a:lnTo>
                    <a:pt x="7" y="152"/>
                  </a:lnTo>
                  <a:lnTo>
                    <a:pt x="9" y="150"/>
                  </a:lnTo>
                  <a:lnTo>
                    <a:pt x="11" y="148"/>
                  </a:lnTo>
                  <a:lnTo>
                    <a:pt x="13" y="146"/>
                  </a:lnTo>
                  <a:lnTo>
                    <a:pt x="17" y="146"/>
                  </a:lnTo>
                  <a:lnTo>
                    <a:pt x="17" y="144"/>
                  </a:lnTo>
                  <a:lnTo>
                    <a:pt x="18" y="144"/>
                  </a:lnTo>
                  <a:lnTo>
                    <a:pt x="22" y="142"/>
                  </a:lnTo>
                  <a:close/>
                  <a:moveTo>
                    <a:pt x="41" y="131"/>
                  </a:moveTo>
                  <a:lnTo>
                    <a:pt x="45" y="137"/>
                  </a:lnTo>
                  <a:lnTo>
                    <a:pt x="43" y="139"/>
                  </a:lnTo>
                  <a:lnTo>
                    <a:pt x="39" y="139"/>
                  </a:lnTo>
                  <a:lnTo>
                    <a:pt x="39" y="133"/>
                  </a:lnTo>
                  <a:lnTo>
                    <a:pt x="41" y="131"/>
                  </a:lnTo>
                  <a:close/>
                  <a:moveTo>
                    <a:pt x="43" y="127"/>
                  </a:moveTo>
                  <a:lnTo>
                    <a:pt x="45" y="129"/>
                  </a:lnTo>
                  <a:lnTo>
                    <a:pt x="45" y="131"/>
                  </a:lnTo>
                  <a:lnTo>
                    <a:pt x="43" y="129"/>
                  </a:lnTo>
                  <a:lnTo>
                    <a:pt x="43" y="127"/>
                  </a:lnTo>
                  <a:close/>
                  <a:moveTo>
                    <a:pt x="28" y="125"/>
                  </a:moveTo>
                  <a:lnTo>
                    <a:pt x="30" y="131"/>
                  </a:lnTo>
                  <a:lnTo>
                    <a:pt x="26" y="133"/>
                  </a:lnTo>
                  <a:lnTo>
                    <a:pt x="28" y="131"/>
                  </a:lnTo>
                  <a:lnTo>
                    <a:pt x="24" y="133"/>
                  </a:lnTo>
                  <a:lnTo>
                    <a:pt x="24" y="127"/>
                  </a:lnTo>
                  <a:lnTo>
                    <a:pt x="28" y="125"/>
                  </a:lnTo>
                  <a:close/>
                  <a:moveTo>
                    <a:pt x="28" y="122"/>
                  </a:moveTo>
                  <a:lnTo>
                    <a:pt x="28" y="124"/>
                  </a:lnTo>
                  <a:lnTo>
                    <a:pt x="28" y="124"/>
                  </a:lnTo>
                  <a:lnTo>
                    <a:pt x="28" y="122"/>
                  </a:lnTo>
                  <a:close/>
                  <a:moveTo>
                    <a:pt x="35" y="122"/>
                  </a:moveTo>
                  <a:lnTo>
                    <a:pt x="33" y="127"/>
                  </a:lnTo>
                  <a:lnTo>
                    <a:pt x="31" y="129"/>
                  </a:lnTo>
                  <a:lnTo>
                    <a:pt x="30" y="127"/>
                  </a:lnTo>
                  <a:lnTo>
                    <a:pt x="35" y="122"/>
                  </a:lnTo>
                  <a:close/>
                  <a:moveTo>
                    <a:pt x="18" y="112"/>
                  </a:moveTo>
                  <a:lnTo>
                    <a:pt x="20" y="112"/>
                  </a:lnTo>
                  <a:lnTo>
                    <a:pt x="18" y="114"/>
                  </a:lnTo>
                  <a:lnTo>
                    <a:pt x="18" y="112"/>
                  </a:lnTo>
                  <a:close/>
                  <a:moveTo>
                    <a:pt x="30" y="109"/>
                  </a:moveTo>
                  <a:lnTo>
                    <a:pt x="31" y="112"/>
                  </a:lnTo>
                  <a:lnTo>
                    <a:pt x="35" y="112"/>
                  </a:lnTo>
                  <a:lnTo>
                    <a:pt x="35" y="114"/>
                  </a:lnTo>
                  <a:lnTo>
                    <a:pt x="33" y="118"/>
                  </a:lnTo>
                  <a:lnTo>
                    <a:pt x="31" y="116"/>
                  </a:lnTo>
                  <a:lnTo>
                    <a:pt x="26" y="118"/>
                  </a:lnTo>
                  <a:lnTo>
                    <a:pt x="30" y="116"/>
                  </a:lnTo>
                  <a:lnTo>
                    <a:pt x="28" y="114"/>
                  </a:lnTo>
                  <a:lnTo>
                    <a:pt x="31" y="114"/>
                  </a:lnTo>
                  <a:lnTo>
                    <a:pt x="26" y="110"/>
                  </a:lnTo>
                  <a:lnTo>
                    <a:pt x="30" y="109"/>
                  </a:lnTo>
                  <a:close/>
                  <a:moveTo>
                    <a:pt x="24" y="107"/>
                  </a:moveTo>
                  <a:lnTo>
                    <a:pt x="24" y="110"/>
                  </a:lnTo>
                  <a:lnTo>
                    <a:pt x="22" y="110"/>
                  </a:lnTo>
                  <a:lnTo>
                    <a:pt x="24" y="107"/>
                  </a:lnTo>
                  <a:close/>
                  <a:moveTo>
                    <a:pt x="30" y="103"/>
                  </a:moveTo>
                  <a:lnTo>
                    <a:pt x="30" y="103"/>
                  </a:lnTo>
                  <a:lnTo>
                    <a:pt x="28" y="103"/>
                  </a:lnTo>
                  <a:lnTo>
                    <a:pt x="30" y="103"/>
                  </a:lnTo>
                  <a:close/>
                  <a:moveTo>
                    <a:pt x="28" y="99"/>
                  </a:moveTo>
                  <a:lnTo>
                    <a:pt x="28" y="101"/>
                  </a:lnTo>
                  <a:lnTo>
                    <a:pt x="28" y="103"/>
                  </a:lnTo>
                  <a:lnTo>
                    <a:pt x="26" y="99"/>
                  </a:lnTo>
                  <a:lnTo>
                    <a:pt x="28" y="99"/>
                  </a:lnTo>
                  <a:close/>
                  <a:moveTo>
                    <a:pt x="11" y="99"/>
                  </a:moveTo>
                  <a:lnTo>
                    <a:pt x="13" y="101"/>
                  </a:lnTo>
                  <a:lnTo>
                    <a:pt x="11" y="103"/>
                  </a:lnTo>
                  <a:lnTo>
                    <a:pt x="11" y="101"/>
                  </a:lnTo>
                  <a:lnTo>
                    <a:pt x="11" y="99"/>
                  </a:lnTo>
                  <a:close/>
                  <a:moveTo>
                    <a:pt x="13" y="92"/>
                  </a:moveTo>
                  <a:lnTo>
                    <a:pt x="15" y="92"/>
                  </a:lnTo>
                  <a:lnTo>
                    <a:pt x="15" y="94"/>
                  </a:lnTo>
                  <a:lnTo>
                    <a:pt x="15" y="96"/>
                  </a:lnTo>
                  <a:lnTo>
                    <a:pt x="15" y="97"/>
                  </a:lnTo>
                  <a:lnTo>
                    <a:pt x="13" y="97"/>
                  </a:lnTo>
                  <a:lnTo>
                    <a:pt x="13" y="96"/>
                  </a:lnTo>
                  <a:lnTo>
                    <a:pt x="13" y="94"/>
                  </a:lnTo>
                  <a:lnTo>
                    <a:pt x="13" y="92"/>
                  </a:lnTo>
                  <a:close/>
                  <a:moveTo>
                    <a:pt x="17" y="88"/>
                  </a:moveTo>
                  <a:lnTo>
                    <a:pt x="15" y="90"/>
                  </a:lnTo>
                  <a:lnTo>
                    <a:pt x="13" y="90"/>
                  </a:lnTo>
                  <a:lnTo>
                    <a:pt x="13" y="88"/>
                  </a:lnTo>
                  <a:lnTo>
                    <a:pt x="17" y="88"/>
                  </a:lnTo>
                  <a:close/>
                  <a:moveTo>
                    <a:pt x="13" y="84"/>
                  </a:moveTo>
                  <a:lnTo>
                    <a:pt x="17" y="84"/>
                  </a:lnTo>
                  <a:lnTo>
                    <a:pt x="17" y="86"/>
                  </a:lnTo>
                  <a:lnTo>
                    <a:pt x="13" y="88"/>
                  </a:lnTo>
                  <a:lnTo>
                    <a:pt x="11" y="84"/>
                  </a:lnTo>
                  <a:lnTo>
                    <a:pt x="13" y="84"/>
                  </a:lnTo>
                  <a:close/>
                  <a:moveTo>
                    <a:pt x="28" y="84"/>
                  </a:moveTo>
                  <a:lnTo>
                    <a:pt x="30" y="88"/>
                  </a:lnTo>
                  <a:lnTo>
                    <a:pt x="30" y="94"/>
                  </a:lnTo>
                  <a:lnTo>
                    <a:pt x="33" y="96"/>
                  </a:lnTo>
                  <a:lnTo>
                    <a:pt x="35" y="94"/>
                  </a:lnTo>
                  <a:lnTo>
                    <a:pt x="35" y="96"/>
                  </a:lnTo>
                  <a:lnTo>
                    <a:pt x="33" y="96"/>
                  </a:lnTo>
                  <a:lnTo>
                    <a:pt x="33" y="99"/>
                  </a:lnTo>
                  <a:lnTo>
                    <a:pt x="31" y="99"/>
                  </a:lnTo>
                  <a:lnTo>
                    <a:pt x="31" y="96"/>
                  </a:lnTo>
                  <a:lnTo>
                    <a:pt x="28" y="97"/>
                  </a:lnTo>
                  <a:lnTo>
                    <a:pt x="26" y="92"/>
                  </a:lnTo>
                  <a:lnTo>
                    <a:pt x="26" y="92"/>
                  </a:lnTo>
                  <a:lnTo>
                    <a:pt x="24" y="90"/>
                  </a:lnTo>
                  <a:lnTo>
                    <a:pt x="24" y="92"/>
                  </a:lnTo>
                  <a:lnTo>
                    <a:pt x="20" y="90"/>
                  </a:lnTo>
                  <a:lnTo>
                    <a:pt x="22" y="88"/>
                  </a:lnTo>
                  <a:lnTo>
                    <a:pt x="24" y="90"/>
                  </a:lnTo>
                  <a:lnTo>
                    <a:pt x="24" y="86"/>
                  </a:lnTo>
                  <a:lnTo>
                    <a:pt x="28" y="88"/>
                  </a:lnTo>
                  <a:lnTo>
                    <a:pt x="26" y="84"/>
                  </a:lnTo>
                  <a:lnTo>
                    <a:pt x="28" y="84"/>
                  </a:lnTo>
                  <a:close/>
                  <a:moveTo>
                    <a:pt x="20" y="79"/>
                  </a:moveTo>
                  <a:lnTo>
                    <a:pt x="24" y="81"/>
                  </a:lnTo>
                  <a:lnTo>
                    <a:pt x="20" y="82"/>
                  </a:lnTo>
                  <a:lnTo>
                    <a:pt x="17" y="81"/>
                  </a:lnTo>
                  <a:lnTo>
                    <a:pt x="18" y="81"/>
                  </a:lnTo>
                  <a:lnTo>
                    <a:pt x="18" y="79"/>
                  </a:lnTo>
                  <a:lnTo>
                    <a:pt x="20" y="79"/>
                  </a:lnTo>
                  <a:close/>
                  <a:moveTo>
                    <a:pt x="30" y="66"/>
                  </a:moveTo>
                  <a:lnTo>
                    <a:pt x="30" y="69"/>
                  </a:lnTo>
                  <a:lnTo>
                    <a:pt x="28" y="71"/>
                  </a:lnTo>
                  <a:lnTo>
                    <a:pt x="26" y="75"/>
                  </a:lnTo>
                  <a:lnTo>
                    <a:pt x="28" y="75"/>
                  </a:lnTo>
                  <a:lnTo>
                    <a:pt x="24" y="79"/>
                  </a:lnTo>
                  <a:lnTo>
                    <a:pt x="22" y="77"/>
                  </a:lnTo>
                  <a:lnTo>
                    <a:pt x="18" y="79"/>
                  </a:lnTo>
                  <a:lnTo>
                    <a:pt x="18" y="77"/>
                  </a:lnTo>
                  <a:lnTo>
                    <a:pt x="18" y="75"/>
                  </a:lnTo>
                  <a:lnTo>
                    <a:pt x="17" y="73"/>
                  </a:lnTo>
                  <a:lnTo>
                    <a:pt x="18" y="71"/>
                  </a:lnTo>
                  <a:lnTo>
                    <a:pt x="22" y="73"/>
                  </a:lnTo>
                  <a:lnTo>
                    <a:pt x="22" y="69"/>
                  </a:lnTo>
                  <a:lnTo>
                    <a:pt x="30" y="66"/>
                  </a:lnTo>
                  <a:close/>
                  <a:moveTo>
                    <a:pt x="71" y="62"/>
                  </a:moveTo>
                  <a:lnTo>
                    <a:pt x="71" y="64"/>
                  </a:lnTo>
                  <a:lnTo>
                    <a:pt x="69" y="66"/>
                  </a:lnTo>
                  <a:lnTo>
                    <a:pt x="71" y="66"/>
                  </a:lnTo>
                  <a:lnTo>
                    <a:pt x="69" y="69"/>
                  </a:lnTo>
                  <a:lnTo>
                    <a:pt x="67" y="69"/>
                  </a:lnTo>
                  <a:lnTo>
                    <a:pt x="65" y="73"/>
                  </a:lnTo>
                  <a:lnTo>
                    <a:pt x="60" y="79"/>
                  </a:lnTo>
                  <a:lnTo>
                    <a:pt x="58" y="81"/>
                  </a:lnTo>
                  <a:lnTo>
                    <a:pt x="58" y="81"/>
                  </a:lnTo>
                  <a:lnTo>
                    <a:pt x="60" y="82"/>
                  </a:lnTo>
                  <a:lnTo>
                    <a:pt x="61" y="81"/>
                  </a:lnTo>
                  <a:lnTo>
                    <a:pt x="58" y="86"/>
                  </a:lnTo>
                  <a:lnTo>
                    <a:pt x="56" y="88"/>
                  </a:lnTo>
                  <a:lnTo>
                    <a:pt x="56" y="88"/>
                  </a:lnTo>
                  <a:lnTo>
                    <a:pt x="58" y="88"/>
                  </a:lnTo>
                  <a:lnTo>
                    <a:pt x="60" y="88"/>
                  </a:lnTo>
                  <a:lnTo>
                    <a:pt x="61" y="86"/>
                  </a:lnTo>
                  <a:lnTo>
                    <a:pt x="65" y="84"/>
                  </a:lnTo>
                  <a:lnTo>
                    <a:pt x="65" y="84"/>
                  </a:lnTo>
                  <a:lnTo>
                    <a:pt x="67" y="84"/>
                  </a:lnTo>
                  <a:lnTo>
                    <a:pt x="69" y="84"/>
                  </a:lnTo>
                  <a:lnTo>
                    <a:pt x="71" y="84"/>
                  </a:lnTo>
                  <a:lnTo>
                    <a:pt x="73" y="84"/>
                  </a:lnTo>
                  <a:lnTo>
                    <a:pt x="76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8" y="88"/>
                  </a:lnTo>
                  <a:lnTo>
                    <a:pt x="88" y="90"/>
                  </a:lnTo>
                  <a:lnTo>
                    <a:pt x="86" y="92"/>
                  </a:lnTo>
                  <a:lnTo>
                    <a:pt x="84" y="97"/>
                  </a:lnTo>
                  <a:lnTo>
                    <a:pt x="86" y="97"/>
                  </a:lnTo>
                  <a:lnTo>
                    <a:pt x="84" y="101"/>
                  </a:lnTo>
                  <a:lnTo>
                    <a:pt x="84" y="101"/>
                  </a:lnTo>
                  <a:lnTo>
                    <a:pt x="82" y="105"/>
                  </a:lnTo>
                  <a:lnTo>
                    <a:pt x="80" y="109"/>
                  </a:lnTo>
                  <a:lnTo>
                    <a:pt x="78" y="109"/>
                  </a:lnTo>
                  <a:lnTo>
                    <a:pt x="78" y="110"/>
                  </a:lnTo>
                  <a:lnTo>
                    <a:pt x="76" y="112"/>
                  </a:lnTo>
                  <a:lnTo>
                    <a:pt x="73" y="112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73" y="114"/>
                  </a:lnTo>
                  <a:lnTo>
                    <a:pt x="74" y="114"/>
                  </a:lnTo>
                  <a:lnTo>
                    <a:pt x="74" y="116"/>
                  </a:lnTo>
                  <a:lnTo>
                    <a:pt x="78" y="118"/>
                  </a:lnTo>
                  <a:lnTo>
                    <a:pt x="74" y="120"/>
                  </a:lnTo>
                  <a:lnTo>
                    <a:pt x="73" y="120"/>
                  </a:lnTo>
                  <a:lnTo>
                    <a:pt x="71" y="122"/>
                  </a:lnTo>
                  <a:lnTo>
                    <a:pt x="67" y="124"/>
                  </a:lnTo>
                  <a:lnTo>
                    <a:pt x="63" y="124"/>
                  </a:lnTo>
                  <a:lnTo>
                    <a:pt x="61" y="122"/>
                  </a:lnTo>
                  <a:lnTo>
                    <a:pt x="63" y="124"/>
                  </a:lnTo>
                  <a:lnTo>
                    <a:pt x="65" y="125"/>
                  </a:lnTo>
                  <a:lnTo>
                    <a:pt x="67" y="125"/>
                  </a:lnTo>
                  <a:lnTo>
                    <a:pt x="73" y="125"/>
                  </a:lnTo>
                  <a:lnTo>
                    <a:pt x="74" y="124"/>
                  </a:lnTo>
                  <a:lnTo>
                    <a:pt x="76" y="124"/>
                  </a:lnTo>
                  <a:lnTo>
                    <a:pt x="80" y="124"/>
                  </a:lnTo>
                  <a:lnTo>
                    <a:pt x="82" y="125"/>
                  </a:lnTo>
                  <a:lnTo>
                    <a:pt x="84" y="127"/>
                  </a:lnTo>
                  <a:lnTo>
                    <a:pt x="89" y="135"/>
                  </a:lnTo>
                  <a:lnTo>
                    <a:pt x="91" y="135"/>
                  </a:lnTo>
                  <a:lnTo>
                    <a:pt x="93" y="137"/>
                  </a:lnTo>
                  <a:lnTo>
                    <a:pt x="93" y="144"/>
                  </a:lnTo>
                  <a:lnTo>
                    <a:pt x="97" y="148"/>
                  </a:lnTo>
                  <a:lnTo>
                    <a:pt x="99" y="153"/>
                  </a:lnTo>
                  <a:lnTo>
                    <a:pt x="99" y="155"/>
                  </a:lnTo>
                  <a:lnTo>
                    <a:pt x="99" y="157"/>
                  </a:lnTo>
                  <a:lnTo>
                    <a:pt x="104" y="157"/>
                  </a:lnTo>
                  <a:lnTo>
                    <a:pt x="108" y="161"/>
                  </a:lnTo>
                  <a:lnTo>
                    <a:pt x="112" y="165"/>
                  </a:lnTo>
                  <a:lnTo>
                    <a:pt x="112" y="165"/>
                  </a:lnTo>
                  <a:lnTo>
                    <a:pt x="114" y="167"/>
                  </a:lnTo>
                  <a:lnTo>
                    <a:pt x="116" y="168"/>
                  </a:lnTo>
                  <a:lnTo>
                    <a:pt x="114" y="168"/>
                  </a:lnTo>
                  <a:lnTo>
                    <a:pt x="114" y="170"/>
                  </a:lnTo>
                  <a:lnTo>
                    <a:pt x="116" y="174"/>
                  </a:lnTo>
                  <a:lnTo>
                    <a:pt x="119" y="180"/>
                  </a:lnTo>
                  <a:lnTo>
                    <a:pt x="117" y="178"/>
                  </a:lnTo>
                  <a:lnTo>
                    <a:pt x="117" y="180"/>
                  </a:lnTo>
                  <a:lnTo>
                    <a:pt x="116" y="178"/>
                  </a:lnTo>
                  <a:lnTo>
                    <a:pt x="114" y="178"/>
                  </a:lnTo>
                  <a:lnTo>
                    <a:pt x="112" y="178"/>
                  </a:lnTo>
                  <a:lnTo>
                    <a:pt x="110" y="178"/>
                  </a:lnTo>
                  <a:lnTo>
                    <a:pt x="108" y="178"/>
                  </a:lnTo>
                  <a:lnTo>
                    <a:pt x="108" y="178"/>
                  </a:lnTo>
                  <a:lnTo>
                    <a:pt x="110" y="178"/>
                  </a:lnTo>
                  <a:lnTo>
                    <a:pt x="112" y="178"/>
                  </a:lnTo>
                  <a:lnTo>
                    <a:pt x="114" y="178"/>
                  </a:lnTo>
                  <a:lnTo>
                    <a:pt x="116" y="180"/>
                  </a:lnTo>
                  <a:lnTo>
                    <a:pt x="119" y="182"/>
                  </a:lnTo>
                  <a:lnTo>
                    <a:pt x="119" y="182"/>
                  </a:lnTo>
                  <a:lnTo>
                    <a:pt x="123" y="189"/>
                  </a:lnTo>
                  <a:lnTo>
                    <a:pt x="123" y="191"/>
                  </a:lnTo>
                  <a:lnTo>
                    <a:pt x="119" y="196"/>
                  </a:lnTo>
                  <a:lnTo>
                    <a:pt x="121" y="196"/>
                  </a:lnTo>
                  <a:lnTo>
                    <a:pt x="125" y="200"/>
                  </a:lnTo>
                  <a:lnTo>
                    <a:pt x="125" y="198"/>
                  </a:lnTo>
                  <a:lnTo>
                    <a:pt x="127" y="195"/>
                  </a:lnTo>
                  <a:lnTo>
                    <a:pt x="131" y="195"/>
                  </a:lnTo>
                  <a:lnTo>
                    <a:pt x="140" y="195"/>
                  </a:lnTo>
                  <a:lnTo>
                    <a:pt x="146" y="198"/>
                  </a:lnTo>
                  <a:lnTo>
                    <a:pt x="146" y="204"/>
                  </a:lnTo>
                  <a:lnTo>
                    <a:pt x="147" y="204"/>
                  </a:lnTo>
                  <a:lnTo>
                    <a:pt x="146" y="210"/>
                  </a:lnTo>
                  <a:lnTo>
                    <a:pt x="146" y="215"/>
                  </a:lnTo>
                  <a:lnTo>
                    <a:pt x="144" y="215"/>
                  </a:lnTo>
                  <a:lnTo>
                    <a:pt x="140" y="217"/>
                  </a:lnTo>
                  <a:lnTo>
                    <a:pt x="140" y="217"/>
                  </a:lnTo>
                  <a:lnTo>
                    <a:pt x="138" y="215"/>
                  </a:lnTo>
                  <a:lnTo>
                    <a:pt x="138" y="217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21"/>
                  </a:lnTo>
                  <a:lnTo>
                    <a:pt x="138" y="223"/>
                  </a:lnTo>
                  <a:lnTo>
                    <a:pt x="136" y="221"/>
                  </a:lnTo>
                  <a:lnTo>
                    <a:pt x="134" y="223"/>
                  </a:lnTo>
                  <a:lnTo>
                    <a:pt x="132" y="225"/>
                  </a:lnTo>
                  <a:lnTo>
                    <a:pt x="134" y="225"/>
                  </a:lnTo>
                  <a:lnTo>
                    <a:pt x="136" y="226"/>
                  </a:lnTo>
                  <a:lnTo>
                    <a:pt x="132" y="228"/>
                  </a:lnTo>
                  <a:lnTo>
                    <a:pt x="131" y="228"/>
                  </a:lnTo>
                  <a:lnTo>
                    <a:pt x="129" y="230"/>
                  </a:lnTo>
                  <a:lnTo>
                    <a:pt x="131" y="228"/>
                  </a:lnTo>
                  <a:lnTo>
                    <a:pt x="132" y="230"/>
                  </a:lnTo>
                  <a:lnTo>
                    <a:pt x="132" y="230"/>
                  </a:lnTo>
                  <a:lnTo>
                    <a:pt x="132" y="230"/>
                  </a:lnTo>
                  <a:lnTo>
                    <a:pt x="131" y="232"/>
                  </a:lnTo>
                  <a:lnTo>
                    <a:pt x="132" y="232"/>
                  </a:lnTo>
                  <a:lnTo>
                    <a:pt x="134" y="232"/>
                  </a:lnTo>
                  <a:lnTo>
                    <a:pt x="136" y="232"/>
                  </a:lnTo>
                  <a:lnTo>
                    <a:pt x="140" y="232"/>
                  </a:lnTo>
                  <a:lnTo>
                    <a:pt x="144" y="232"/>
                  </a:lnTo>
                  <a:lnTo>
                    <a:pt x="144" y="234"/>
                  </a:lnTo>
                  <a:lnTo>
                    <a:pt x="144" y="236"/>
                  </a:lnTo>
                  <a:lnTo>
                    <a:pt x="144" y="238"/>
                  </a:lnTo>
                  <a:lnTo>
                    <a:pt x="142" y="238"/>
                  </a:lnTo>
                  <a:lnTo>
                    <a:pt x="138" y="241"/>
                  </a:lnTo>
                  <a:lnTo>
                    <a:pt x="138" y="243"/>
                  </a:lnTo>
                  <a:lnTo>
                    <a:pt x="136" y="241"/>
                  </a:lnTo>
                  <a:lnTo>
                    <a:pt x="134" y="241"/>
                  </a:lnTo>
                  <a:lnTo>
                    <a:pt x="132" y="245"/>
                  </a:lnTo>
                  <a:lnTo>
                    <a:pt x="129" y="245"/>
                  </a:lnTo>
                  <a:lnTo>
                    <a:pt x="127" y="247"/>
                  </a:lnTo>
                  <a:lnTo>
                    <a:pt x="125" y="247"/>
                  </a:lnTo>
                  <a:lnTo>
                    <a:pt x="121" y="245"/>
                  </a:lnTo>
                  <a:lnTo>
                    <a:pt x="117" y="247"/>
                  </a:lnTo>
                  <a:lnTo>
                    <a:pt x="112" y="247"/>
                  </a:lnTo>
                  <a:lnTo>
                    <a:pt x="110" y="249"/>
                  </a:lnTo>
                  <a:lnTo>
                    <a:pt x="108" y="247"/>
                  </a:lnTo>
                  <a:lnTo>
                    <a:pt x="108" y="245"/>
                  </a:lnTo>
                  <a:lnTo>
                    <a:pt x="106" y="247"/>
                  </a:lnTo>
                  <a:lnTo>
                    <a:pt x="104" y="247"/>
                  </a:lnTo>
                  <a:lnTo>
                    <a:pt x="103" y="247"/>
                  </a:lnTo>
                  <a:lnTo>
                    <a:pt x="99" y="249"/>
                  </a:lnTo>
                  <a:lnTo>
                    <a:pt x="97" y="249"/>
                  </a:lnTo>
                  <a:lnTo>
                    <a:pt x="93" y="251"/>
                  </a:lnTo>
                  <a:lnTo>
                    <a:pt x="91" y="253"/>
                  </a:lnTo>
                  <a:lnTo>
                    <a:pt x="89" y="253"/>
                  </a:lnTo>
                  <a:lnTo>
                    <a:pt x="86" y="253"/>
                  </a:lnTo>
                  <a:lnTo>
                    <a:pt x="84" y="253"/>
                  </a:lnTo>
                  <a:lnTo>
                    <a:pt x="80" y="249"/>
                  </a:lnTo>
                  <a:lnTo>
                    <a:pt x="76" y="249"/>
                  </a:lnTo>
                  <a:lnTo>
                    <a:pt x="71" y="251"/>
                  </a:lnTo>
                  <a:lnTo>
                    <a:pt x="71" y="253"/>
                  </a:lnTo>
                  <a:lnTo>
                    <a:pt x="69" y="253"/>
                  </a:lnTo>
                  <a:lnTo>
                    <a:pt x="67" y="254"/>
                  </a:lnTo>
                  <a:lnTo>
                    <a:pt x="67" y="256"/>
                  </a:lnTo>
                  <a:lnTo>
                    <a:pt x="67" y="258"/>
                  </a:lnTo>
                  <a:lnTo>
                    <a:pt x="65" y="260"/>
                  </a:lnTo>
                  <a:lnTo>
                    <a:pt x="65" y="262"/>
                  </a:lnTo>
                  <a:lnTo>
                    <a:pt x="63" y="262"/>
                  </a:lnTo>
                  <a:lnTo>
                    <a:pt x="61" y="260"/>
                  </a:lnTo>
                  <a:lnTo>
                    <a:pt x="60" y="260"/>
                  </a:lnTo>
                  <a:lnTo>
                    <a:pt x="58" y="258"/>
                  </a:lnTo>
                  <a:lnTo>
                    <a:pt x="56" y="258"/>
                  </a:lnTo>
                  <a:lnTo>
                    <a:pt x="54" y="258"/>
                  </a:lnTo>
                  <a:lnTo>
                    <a:pt x="52" y="260"/>
                  </a:lnTo>
                  <a:lnTo>
                    <a:pt x="48" y="258"/>
                  </a:lnTo>
                  <a:lnTo>
                    <a:pt x="48" y="260"/>
                  </a:lnTo>
                  <a:lnTo>
                    <a:pt x="46" y="262"/>
                  </a:lnTo>
                  <a:lnTo>
                    <a:pt x="45" y="264"/>
                  </a:lnTo>
                  <a:lnTo>
                    <a:pt x="43" y="262"/>
                  </a:lnTo>
                  <a:lnTo>
                    <a:pt x="41" y="264"/>
                  </a:lnTo>
                  <a:lnTo>
                    <a:pt x="43" y="266"/>
                  </a:lnTo>
                  <a:lnTo>
                    <a:pt x="41" y="268"/>
                  </a:lnTo>
                  <a:lnTo>
                    <a:pt x="39" y="264"/>
                  </a:lnTo>
                  <a:lnTo>
                    <a:pt x="35" y="264"/>
                  </a:lnTo>
                  <a:lnTo>
                    <a:pt x="35" y="266"/>
                  </a:lnTo>
                  <a:lnTo>
                    <a:pt x="31" y="266"/>
                  </a:lnTo>
                  <a:lnTo>
                    <a:pt x="31" y="264"/>
                  </a:lnTo>
                  <a:lnTo>
                    <a:pt x="35" y="262"/>
                  </a:lnTo>
                  <a:lnTo>
                    <a:pt x="37" y="262"/>
                  </a:lnTo>
                  <a:lnTo>
                    <a:pt x="41" y="258"/>
                  </a:lnTo>
                  <a:lnTo>
                    <a:pt x="41" y="256"/>
                  </a:lnTo>
                  <a:lnTo>
                    <a:pt x="43" y="256"/>
                  </a:lnTo>
                  <a:lnTo>
                    <a:pt x="45" y="254"/>
                  </a:lnTo>
                  <a:lnTo>
                    <a:pt x="46" y="253"/>
                  </a:lnTo>
                  <a:lnTo>
                    <a:pt x="48" y="253"/>
                  </a:lnTo>
                  <a:lnTo>
                    <a:pt x="50" y="249"/>
                  </a:lnTo>
                  <a:lnTo>
                    <a:pt x="52" y="243"/>
                  </a:lnTo>
                  <a:lnTo>
                    <a:pt x="54" y="243"/>
                  </a:lnTo>
                  <a:lnTo>
                    <a:pt x="56" y="241"/>
                  </a:lnTo>
                  <a:lnTo>
                    <a:pt x="56" y="240"/>
                  </a:lnTo>
                  <a:lnTo>
                    <a:pt x="61" y="238"/>
                  </a:lnTo>
                  <a:lnTo>
                    <a:pt x="69" y="238"/>
                  </a:lnTo>
                  <a:lnTo>
                    <a:pt x="71" y="240"/>
                  </a:lnTo>
                  <a:lnTo>
                    <a:pt x="73" y="240"/>
                  </a:lnTo>
                  <a:lnTo>
                    <a:pt x="76" y="240"/>
                  </a:lnTo>
                  <a:lnTo>
                    <a:pt x="76" y="234"/>
                  </a:lnTo>
                  <a:lnTo>
                    <a:pt x="80" y="230"/>
                  </a:lnTo>
                  <a:lnTo>
                    <a:pt x="84" y="226"/>
                  </a:lnTo>
                  <a:lnTo>
                    <a:pt x="80" y="226"/>
                  </a:lnTo>
                  <a:lnTo>
                    <a:pt x="80" y="228"/>
                  </a:lnTo>
                  <a:lnTo>
                    <a:pt x="76" y="230"/>
                  </a:lnTo>
                  <a:lnTo>
                    <a:pt x="73" y="232"/>
                  </a:lnTo>
                  <a:lnTo>
                    <a:pt x="73" y="234"/>
                  </a:lnTo>
                  <a:lnTo>
                    <a:pt x="67" y="234"/>
                  </a:lnTo>
                  <a:lnTo>
                    <a:pt x="65" y="230"/>
                  </a:lnTo>
                  <a:lnTo>
                    <a:pt x="61" y="228"/>
                  </a:lnTo>
                  <a:lnTo>
                    <a:pt x="60" y="228"/>
                  </a:lnTo>
                  <a:lnTo>
                    <a:pt x="60" y="230"/>
                  </a:lnTo>
                  <a:lnTo>
                    <a:pt x="56" y="230"/>
                  </a:lnTo>
                  <a:lnTo>
                    <a:pt x="56" y="228"/>
                  </a:lnTo>
                  <a:lnTo>
                    <a:pt x="58" y="226"/>
                  </a:lnTo>
                  <a:lnTo>
                    <a:pt x="54" y="226"/>
                  </a:lnTo>
                  <a:lnTo>
                    <a:pt x="54" y="225"/>
                  </a:lnTo>
                  <a:lnTo>
                    <a:pt x="50" y="226"/>
                  </a:lnTo>
                  <a:lnTo>
                    <a:pt x="46" y="228"/>
                  </a:lnTo>
                  <a:lnTo>
                    <a:pt x="45" y="228"/>
                  </a:lnTo>
                  <a:lnTo>
                    <a:pt x="43" y="226"/>
                  </a:lnTo>
                  <a:lnTo>
                    <a:pt x="45" y="226"/>
                  </a:lnTo>
                  <a:lnTo>
                    <a:pt x="41" y="226"/>
                  </a:lnTo>
                  <a:lnTo>
                    <a:pt x="43" y="225"/>
                  </a:lnTo>
                  <a:lnTo>
                    <a:pt x="43" y="223"/>
                  </a:lnTo>
                  <a:lnTo>
                    <a:pt x="39" y="223"/>
                  </a:lnTo>
                  <a:lnTo>
                    <a:pt x="43" y="219"/>
                  </a:lnTo>
                  <a:lnTo>
                    <a:pt x="46" y="219"/>
                  </a:lnTo>
                  <a:lnTo>
                    <a:pt x="48" y="217"/>
                  </a:lnTo>
                  <a:lnTo>
                    <a:pt x="50" y="217"/>
                  </a:lnTo>
                  <a:lnTo>
                    <a:pt x="54" y="215"/>
                  </a:lnTo>
                  <a:lnTo>
                    <a:pt x="56" y="213"/>
                  </a:lnTo>
                  <a:lnTo>
                    <a:pt x="60" y="208"/>
                  </a:lnTo>
                  <a:lnTo>
                    <a:pt x="58" y="206"/>
                  </a:lnTo>
                  <a:lnTo>
                    <a:pt x="58" y="204"/>
                  </a:lnTo>
                  <a:lnTo>
                    <a:pt x="60" y="202"/>
                  </a:lnTo>
                  <a:lnTo>
                    <a:pt x="58" y="200"/>
                  </a:lnTo>
                  <a:lnTo>
                    <a:pt x="58" y="198"/>
                  </a:lnTo>
                  <a:lnTo>
                    <a:pt x="52" y="198"/>
                  </a:lnTo>
                  <a:lnTo>
                    <a:pt x="52" y="200"/>
                  </a:lnTo>
                  <a:lnTo>
                    <a:pt x="50" y="200"/>
                  </a:lnTo>
                  <a:lnTo>
                    <a:pt x="48" y="200"/>
                  </a:lnTo>
                  <a:lnTo>
                    <a:pt x="50" y="198"/>
                  </a:lnTo>
                  <a:lnTo>
                    <a:pt x="54" y="196"/>
                  </a:lnTo>
                  <a:lnTo>
                    <a:pt x="56" y="191"/>
                  </a:lnTo>
                  <a:lnTo>
                    <a:pt x="61" y="189"/>
                  </a:lnTo>
                  <a:lnTo>
                    <a:pt x="65" y="189"/>
                  </a:lnTo>
                  <a:lnTo>
                    <a:pt x="69" y="187"/>
                  </a:lnTo>
                  <a:lnTo>
                    <a:pt x="73" y="189"/>
                  </a:lnTo>
                  <a:lnTo>
                    <a:pt x="74" y="191"/>
                  </a:lnTo>
                  <a:lnTo>
                    <a:pt x="73" y="189"/>
                  </a:lnTo>
                  <a:lnTo>
                    <a:pt x="71" y="187"/>
                  </a:lnTo>
                  <a:lnTo>
                    <a:pt x="73" y="185"/>
                  </a:lnTo>
                  <a:lnTo>
                    <a:pt x="74" y="189"/>
                  </a:lnTo>
                  <a:lnTo>
                    <a:pt x="78" y="189"/>
                  </a:lnTo>
                  <a:lnTo>
                    <a:pt x="78" y="187"/>
                  </a:lnTo>
                  <a:lnTo>
                    <a:pt x="76" y="187"/>
                  </a:lnTo>
                  <a:lnTo>
                    <a:pt x="74" y="185"/>
                  </a:lnTo>
                  <a:lnTo>
                    <a:pt x="73" y="182"/>
                  </a:lnTo>
                  <a:lnTo>
                    <a:pt x="74" y="180"/>
                  </a:lnTo>
                  <a:lnTo>
                    <a:pt x="73" y="174"/>
                  </a:lnTo>
                  <a:lnTo>
                    <a:pt x="76" y="172"/>
                  </a:lnTo>
                  <a:lnTo>
                    <a:pt x="74" y="170"/>
                  </a:lnTo>
                  <a:lnTo>
                    <a:pt x="76" y="167"/>
                  </a:lnTo>
                  <a:lnTo>
                    <a:pt x="73" y="167"/>
                  </a:lnTo>
                  <a:lnTo>
                    <a:pt x="71" y="170"/>
                  </a:lnTo>
                  <a:lnTo>
                    <a:pt x="71" y="167"/>
                  </a:lnTo>
                  <a:lnTo>
                    <a:pt x="69" y="167"/>
                  </a:lnTo>
                  <a:lnTo>
                    <a:pt x="65" y="159"/>
                  </a:lnTo>
                  <a:lnTo>
                    <a:pt x="67" y="150"/>
                  </a:lnTo>
                  <a:lnTo>
                    <a:pt x="73" y="148"/>
                  </a:lnTo>
                  <a:lnTo>
                    <a:pt x="65" y="148"/>
                  </a:lnTo>
                  <a:lnTo>
                    <a:pt x="63" y="152"/>
                  </a:lnTo>
                  <a:lnTo>
                    <a:pt x="61" y="152"/>
                  </a:lnTo>
                  <a:lnTo>
                    <a:pt x="61" y="152"/>
                  </a:lnTo>
                  <a:lnTo>
                    <a:pt x="58" y="153"/>
                  </a:lnTo>
                  <a:lnTo>
                    <a:pt x="52" y="150"/>
                  </a:lnTo>
                  <a:lnTo>
                    <a:pt x="52" y="150"/>
                  </a:lnTo>
                  <a:lnTo>
                    <a:pt x="54" y="152"/>
                  </a:lnTo>
                  <a:lnTo>
                    <a:pt x="54" y="155"/>
                  </a:lnTo>
                  <a:lnTo>
                    <a:pt x="48" y="152"/>
                  </a:lnTo>
                  <a:lnTo>
                    <a:pt x="45" y="152"/>
                  </a:lnTo>
                  <a:lnTo>
                    <a:pt x="46" y="157"/>
                  </a:lnTo>
                  <a:lnTo>
                    <a:pt x="43" y="152"/>
                  </a:lnTo>
                  <a:lnTo>
                    <a:pt x="43" y="148"/>
                  </a:lnTo>
                  <a:lnTo>
                    <a:pt x="45" y="150"/>
                  </a:lnTo>
                  <a:lnTo>
                    <a:pt x="45" y="146"/>
                  </a:lnTo>
                  <a:lnTo>
                    <a:pt x="48" y="139"/>
                  </a:lnTo>
                  <a:lnTo>
                    <a:pt x="50" y="137"/>
                  </a:lnTo>
                  <a:lnTo>
                    <a:pt x="48" y="133"/>
                  </a:lnTo>
                  <a:lnTo>
                    <a:pt x="46" y="133"/>
                  </a:lnTo>
                  <a:lnTo>
                    <a:pt x="46" y="129"/>
                  </a:lnTo>
                  <a:lnTo>
                    <a:pt x="48" y="125"/>
                  </a:lnTo>
                  <a:lnTo>
                    <a:pt x="50" y="125"/>
                  </a:lnTo>
                  <a:lnTo>
                    <a:pt x="46" y="124"/>
                  </a:lnTo>
                  <a:lnTo>
                    <a:pt x="48" y="120"/>
                  </a:lnTo>
                  <a:lnTo>
                    <a:pt x="46" y="120"/>
                  </a:lnTo>
                  <a:lnTo>
                    <a:pt x="46" y="124"/>
                  </a:lnTo>
                  <a:lnTo>
                    <a:pt x="45" y="127"/>
                  </a:lnTo>
                  <a:lnTo>
                    <a:pt x="45" y="124"/>
                  </a:lnTo>
                  <a:lnTo>
                    <a:pt x="43" y="125"/>
                  </a:lnTo>
                  <a:lnTo>
                    <a:pt x="41" y="127"/>
                  </a:lnTo>
                  <a:lnTo>
                    <a:pt x="41" y="127"/>
                  </a:lnTo>
                  <a:lnTo>
                    <a:pt x="41" y="124"/>
                  </a:lnTo>
                  <a:lnTo>
                    <a:pt x="45" y="118"/>
                  </a:lnTo>
                  <a:lnTo>
                    <a:pt x="39" y="124"/>
                  </a:lnTo>
                  <a:lnTo>
                    <a:pt x="39" y="124"/>
                  </a:lnTo>
                  <a:lnTo>
                    <a:pt x="39" y="129"/>
                  </a:lnTo>
                  <a:lnTo>
                    <a:pt x="37" y="133"/>
                  </a:lnTo>
                  <a:lnTo>
                    <a:pt x="39" y="135"/>
                  </a:lnTo>
                  <a:lnTo>
                    <a:pt x="37" y="139"/>
                  </a:lnTo>
                  <a:lnTo>
                    <a:pt x="37" y="140"/>
                  </a:lnTo>
                  <a:lnTo>
                    <a:pt x="33" y="140"/>
                  </a:lnTo>
                  <a:lnTo>
                    <a:pt x="33" y="139"/>
                  </a:lnTo>
                  <a:lnTo>
                    <a:pt x="35" y="137"/>
                  </a:lnTo>
                  <a:lnTo>
                    <a:pt x="35" y="133"/>
                  </a:lnTo>
                  <a:lnTo>
                    <a:pt x="37" y="129"/>
                  </a:lnTo>
                  <a:lnTo>
                    <a:pt x="37" y="129"/>
                  </a:lnTo>
                  <a:lnTo>
                    <a:pt x="35" y="129"/>
                  </a:lnTo>
                  <a:lnTo>
                    <a:pt x="37" y="127"/>
                  </a:lnTo>
                  <a:lnTo>
                    <a:pt x="35" y="124"/>
                  </a:lnTo>
                  <a:lnTo>
                    <a:pt x="37" y="118"/>
                  </a:lnTo>
                  <a:lnTo>
                    <a:pt x="37" y="118"/>
                  </a:lnTo>
                  <a:lnTo>
                    <a:pt x="39" y="114"/>
                  </a:lnTo>
                  <a:lnTo>
                    <a:pt x="39" y="112"/>
                  </a:lnTo>
                  <a:lnTo>
                    <a:pt x="41" y="109"/>
                  </a:lnTo>
                  <a:lnTo>
                    <a:pt x="43" y="109"/>
                  </a:lnTo>
                  <a:lnTo>
                    <a:pt x="41" y="107"/>
                  </a:lnTo>
                  <a:lnTo>
                    <a:pt x="43" y="105"/>
                  </a:lnTo>
                  <a:lnTo>
                    <a:pt x="35" y="112"/>
                  </a:lnTo>
                  <a:lnTo>
                    <a:pt x="35" y="110"/>
                  </a:lnTo>
                  <a:lnTo>
                    <a:pt x="33" y="110"/>
                  </a:lnTo>
                  <a:lnTo>
                    <a:pt x="31" y="109"/>
                  </a:lnTo>
                  <a:lnTo>
                    <a:pt x="33" y="109"/>
                  </a:lnTo>
                  <a:lnTo>
                    <a:pt x="33" y="109"/>
                  </a:lnTo>
                  <a:lnTo>
                    <a:pt x="31" y="109"/>
                  </a:lnTo>
                  <a:lnTo>
                    <a:pt x="30" y="109"/>
                  </a:lnTo>
                  <a:lnTo>
                    <a:pt x="28" y="107"/>
                  </a:lnTo>
                  <a:lnTo>
                    <a:pt x="30" y="107"/>
                  </a:lnTo>
                  <a:lnTo>
                    <a:pt x="31" y="105"/>
                  </a:lnTo>
                  <a:lnTo>
                    <a:pt x="33" y="105"/>
                  </a:lnTo>
                  <a:lnTo>
                    <a:pt x="35" y="103"/>
                  </a:lnTo>
                  <a:lnTo>
                    <a:pt x="33" y="103"/>
                  </a:lnTo>
                  <a:lnTo>
                    <a:pt x="33" y="101"/>
                  </a:lnTo>
                  <a:lnTo>
                    <a:pt x="37" y="101"/>
                  </a:lnTo>
                  <a:lnTo>
                    <a:pt x="37" y="101"/>
                  </a:lnTo>
                  <a:lnTo>
                    <a:pt x="35" y="99"/>
                  </a:lnTo>
                  <a:lnTo>
                    <a:pt x="35" y="97"/>
                  </a:lnTo>
                  <a:lnTo>
                    <a:pt x="37" y="97"/>
                  </a:lnTo>
                  <a:lnTo>
                    <a:pt x="35" y="97"/>
                  </a:lnTo>
                  <a:lnTo>
                    <a:pt x="37" y="96"/>
                  </a:lnTo>
                  <a:lnTo>
                    <a:pt x="37" y="96"/>
                  </a:lnTo>
                  <a:lnTo>
                    <a:pt x="39" y="96"/>
                  </a:lnTo>
                  <a:lnTo>
                    <a:pt x="39" y="94"/>
                  </a:lnTo>
                  <a:lnTo>
                    <a:pt x="39" y="94"/>
                  </a:lnTo>
                  <a:lnTo>
                    <a:pt x="37" y="94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39" y="92"/>
                  </a:lnTo>
                  <a:lnTo>
                    <a:pt x="33" y="92"/>
                  </a:lnTo>
                  <a:lnTo>
                    <a:pt x="35" y="92"/>
                  </a:lnTo>
                  <a:lnTo>
                    <a:pt x="33" y="88"/>
                  </a:lnTo>
                  <a:lnTo>
                    <a:pt x="35" y="88"/>
                  </a:lnTo>
                  <a:lnTo>
                    <a:pt x="39" y="88"/>
                  </a:lnTo>
                  <a:lnTo>
                    <a:pt x="37" y="88"/>
                  </a:lnTo>
                  <a:lnTo>
                    <a:pt x="35" y="86"/>
                  </a:lnTo>
                  <a:lnTo>
                    <a:pt x="35" y="84"/>
                  </a:lnTo>
                  <a:lnTo>
                    <a:pt x="33" y="82"/>
                  </a:lnTo>
                  <a:lnTo>
                    <a:pt x="35" y="81"/>
                  </a:lnTo>
                  <a:lnTo>
                    <a:pt x="37" y="82"/>
                  </a:lnTo>
                  <a:lnTo>
                    <a:pt x="37" y="81"/>
                  </a:lnTo>
                  <a:lnTo>
                    <a:pt x="37" y="81"/>
                  </a:lnTo>
                  <a:lnTo>
                    <a:pt x="37" y="79"/>
                  </a:lnTo>
                  <a:lnTo>
                    <a:pt x="39" y="81"/>
                  </a:lnTo>
                  <a:lnTo>
                    <a:pt x="41" y="79"/>
                  </a:lnTo>
                  <a:lnTo>
                    <a:pt x="45" y="81"/>
                  </a:lnTo>
                  <a:lnTo>
                    <a:pt x="43" y="79"/>
                  </a:lnTo>
                  <a:lnTo>
                    <a:pt x="39" y="77"/>
                  </a:lnTo>
                  <a:lnTo>
                    <a:pt x="41" y="77"/>
                  </a:lnTo>
                  <a:lnTo>
                    <a:pt x="43" y="73"/>
                  </a:lnTo>
                  <a:lnTo>
                    <a:pt x="41" y="71"/>
                  </a:lnTo>
                  <a:lnTo>
                    <a:pt x="43" y="71"/>
                  </a:lnTo>
                  <a:lnTo>
                    <a:pt x="43" y="67"/>
                  </a:lnTo>
                  <a:lnTo>
                    <a:pt x="45" y="67"/>
                  </a:lnTo>
                  <a:lnTo>
                    <a:pt x="43" y="66"/>
                  </a:lnTo>
                  <a:lnTo>
                    <a:pt x="45" y="66"/>
                  </a:lnTo>
                  <a:lnTo>
                    <a:pt x="46" y="62"/>
                  </a:lnTo>
                  <a:lnTo>
                    <a:pt x="50" y="64"/>
                  </a:lnTo>
                  <a:lnTo>
                    <a:pt x="48" y="66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52" y="66"/>
                  </a:lnTo>
                  <a:lnTo>
                    <a:pt x="54" y="66"/>
                  </a:lnTo>
                  <a:lnTo>
                    <a:pt x="56" y="66"/>
                  </a:lnTo>
                  <a:lnTo>
                    <a:pt x="58" y="64"/>
                  </a:lnTo>
                  <a:lnTo>
                    <a:pt x="61" y="64"/>
                  </a:lnTo>
                  <a:lnTo>
                    <a:pt x="63" y="62"/>
                  </a:lnTo>
                  <a:lnTo>
                    <a:pt x="65" y="64"/>
                  </a:lnTo>
                  <a:lnTo>
                    <a:pt x="67" y="62"/>
                  </a:lnTo>
                  <a:lnTo>
                    <a:pt x="71" y="62"/>
                  </a:lnTo>
                  <a:close/>
                  <a:moveTo>
                    <a:pt x="67" y="56"/>
                  </a:moveTo>
                  <a:lnTo>
                    <a:pt x="69" y="58"/>
                  </a:lnTo>
                  <a:lnTo>
                    <a:pt x="67" y="58"/>
                  </a:lnTo>
                  <a:lnTo>
                    <a:pt x="65" y="56"/>
                  </a:lnTo>
                  <a:lnTo>
                    <a:pt x="67" y="56"/>
                  </a:lnTo>
                  <a:close/>
                  <a:moveTo>
                    <a:pt x="69" y="51"/>
                  </a:moveTo>
                  <a:lnTo>
                    <a:pt x="71" y="52"/>
                  </a:lnTo>
                  <a:lnTo>
                    <a:pt x="69" y="54"/>
                  </a:lnTo>
                  <a:lnTo>
                    <a:pt x="73" y="52"/>
                  </a:lnTo>
                  <a:lnTo>
                    <a:pt x="73" y="56"/>
                  </a:lnTo>
                  <a:lnTo>
                    <a:pt x="71" y="54"/>
                  </a:lnTo>
                  <a:lnTo>
                    <a:pt x="69" y="54"/>
                  </a:lnTo>
                  <a:lnTo>
                    <a:pt x="67" y="52"/>
                  </a:lnTo>
                  <a:lnTo>
                    <a:pt x="67" y="54"/>
                  </a:lnTo>
                  <a:lnTo>
                    <a:pt x="67" y="54"/>
                  </a:lnTo>
                  <a:lnTo>
                    <a:pt x="67" y="51"/>
                  </a:lnTo>
                  <a:lnTo>
                    <a:pt x="69" y="51"/>
                  </a:lnTo>
                  <a:close/>
                  <a:moveTo>
                    <a:pt x="71" y="49"/>
                  </a:moveTo>
                  <a:lnTo>
                    <a:pt x="71" y="51"/>
                  </a:lnTo>
                  <a:lnTo>
                    <a:pt x="69" y="49"/>
                  </a:lnTo>
                  <a:lnTo>
                    <a:pt x="71" y="49"/>
                  </a:lnTo>
                  <a:close/>
                  <a:moveTo>
                    <a:pt x="99" y="21"/>
                  </a:moveTo>
                  <a:lnTo>
                    <a:pt x="101" y="21"/>
                  </a:lnTo>
                  <a:lnTo>
                    <a:pt x="99" y="23"/>
                  </a:lnTo>
                  <a:lnTo>
                    <a:pt x="99" y="21"/>
                  </a:lnTo>
                  <a:close/>
                  <a:moveTo>
                    <a:pt x="99" y="9"/>
                  </a:moveTo>
                  <a:lnTo>
                    <a:pt x="101" y="11"/>
                  </a:lnTo>
                  <a:lnTo>
                    <a:pt x="103" y="11"/>
                  </a:lnTo>
                  <a:lnTo>
                    <a:pt x="103" y="13"/>
                  </a:lnTo>
                  <a:lnTo>
                    <a:pt x="103" y="15"/>
                  </a:lnTo>
                  <a:lnTo>
                    <a:pt x="101" y="17"/>
                  </a:lnTo>
                  <a:lnTo>
                    <a:pt x="101" y="19"/>
                  </a:lnTo>
                  <a:lnTo>
                    <a:pt x="99" y="19"/>
                  </a:lnTo>
                  <a:lnTo>
                    <a:pt x="99" y="15"/>
                  </a:lnTo>
                  <a:lnTo>
                    <a:pt x="95" y="15"/>
                  </a:lnTo>
                  <a:lnTo>
                    <a:pt x="93" y="15"/>
                  </a:lnTo>
                  <a:lnTo>
                    <a:pt x="95" y="13"/>
                  </a:lnTo>
                  <a:lnTo>
                    <a:pt x="99" y="13"/>
                  </a:lnTo>
                  <a:lnTo>
                    <a:pt x="99" y="11"/>
                  </a:lnTo>
                  <a:lnTo>
                    <a:pt x="99" y="11"/>
                  </a:lnTo>
                  <a:lnTo>
                    <a:pt x="99" y="9"/>
                  </a:lnTo>
                  <a:close/>
                  <a:moveTo>
                    <a:pt x="99" y="8"/>
                  </a:moveTo>
                  <a:lnTo>
                    <a:pt x="97" y="11"/>
                  </a:lnTo>
                  <a:lnTo>
                    <a:pt x="97" y="11"/>
                  </a:lnTo>
                  <a:lnTo>
                    <a:pt x="95" y="9"/>
                  </a:lnTo>
                  <a:lnTo>
                    <a:pt x="95" y="9"/>
                  </a:lnTo>
                  <a:lnTo>
                    <a:pt x="95" y="8"/>
                  </a:lnTo>
                  <a:lnTo>
                    <a:pt x="99" y="8"/>
                  </a:lnTo>
                  <a:close/>
                  <a:moveTo>
                    <a:pt x="101" y="2"/>
                  </a:moveTo>
                  <a:lnTo>
                    <a:pt x="103" y="4"/>
                  </a:lnTo>
                  <a:lnTo>
                    <a:pt x="103" y="8"/>
                  </a:lnTo>
                  <a:lnTo>
                    <a:pt x="101" y="9"/>
                  </a:lnTo>
                  <a:lnTo>
                    <a:pt x="99" y="8"/>
                  </a:lnTo>
                  <a:lnTo>
                    <a:pt x="101" y="6"/>
                  </a:lnTo>
                  <a:lnTo>
                    <a:pt x="101" y="2"/>
                  </a:lnTo>
                  <a:close/>
                  <a:moveTo>
                    <a:pt x="106" y="0"/>
                  </a:moveTo>
                  <a:lnTo>
                    <a:pt x="104" y="4"/>
                  </a:lnTo>
                  <a:lnTo>
                    <a:pt x="104" y="2"/>
                  </a:lnTo>
                  <a:lnTo>
                    <a:pt x="10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1798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71">
              <a:extLst>
                <a:ext uri="{FF2B5EF4-FFF2-40B4-BE49-F238E27FC236}">
                  <a16:creationId xmlns:a16="http://schemas.microsoft.com/office/drawing/2014/main" id="{9EC6A6BC-1F5F-4E17-BBF9-DB9BB4793F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766533" y="4159986"/>
              <a:ext cx="1508050" cy="1740396"/>
            </a:xfrm>
            <a:custGeom>
              <a:avLst/>
              <a:gdLst>
                <a:gd name="T0" fmla="*/ 6 w 344"/>
                <a:gd name="T1" fmla="*/ 335 h 397"/>
                <a:gd name="T2" fmla="*/ 4 w 344"/>
                <a:gd name="T3" fmla="*/ 316 h 397"/>
                <a:gd name="T4" fmla="*/ 49 w 344"/>
                <a:gd name="T5" fmla="*/ 253 h 397"/>
                <a:gd name="T6" fmla="*/ 52 w 344"/>
                <a:gd name="T7" fmla="*/ 245 h 397"/>
                <a:gd name="T8" fmla="*/ 99 w 344"/>
                <a:gd name="T9" fmla="*/ 198 h 397"/>
                <a:gd name="T10" fmla="*/ 125 w 344"/>
                <a:gd name="T11" fmla="*/ 137 h 397"/>
                <a:gd name="T12" fmla="*/ 131 w 344"/>
                <a:gd name="T13" fmla="*/ 96 h 397"/>
                <a:gd name="T14" fmla="*/ 148 w 344"/>
                <a:gd name="T15" fmla="*/ 82 h 397"/>
                <a:gd name="T16" fmla="*/ 131 w 344"/>
                <a:gd name="T17" fmla="*/ 86 h 397"/>
                <a:gd name="T18" fmla="*/ 140 w 344"/>
                <a:gd name="T19" fmla="*/ 71 h 397"/>
                <a:gd name="T20" fmla="*/ 155 w 344"/>
                <a:gd name="T21" fmla="*/ 64 h 397"/>
                <a:gd name="T22" fmla="*/ 187 w 344"/>
                <a:gd name="T23" fmla="*/ 43 h 397"/>
                <a:gd name="T24" fmla="*/ 202 w 344"/>
                <a:gd name="T25" fmla="*/ 43 h 397"/>
                <a:gd name="T26" fmla="*/ 226 w 344"/>
                <a:gd name="T27" fmla="*/ 32 h 397"/>
                <a:gd name="T28" fmla="*/ 226 w 344"/>
                <a:gd name="T29" fmla="*/ 25 h 397"/>
                <a:gd name="T30" fmla="*/ 264 w 344"/>
                <a:gd name="T31" fmla="*/ 0 h 397"/>
                <a:gd name="T32" fmla="*/ 297 w 344"/>
                <a:gd name="T33" fmla="*/ 11 h 397"/>
                <a:gd name="T34" fmla="*/ 307 w 344"/>
                <a:gd name="T35" fmla="*/ 23 h 397"/>
                <a:gd name="T36" fmla="*/ 325 w 344"/>
                <a:gd name="T37" fmla="*/ 19 h 397"/>
                <a:gd name="T38" fmla="*/ 314 w 344"/>
                <a:gd name="T39" fmla="*/ 38 h 397"/>
                <a:gd name="T40" fmla="*/ 340 w 344"/>
                <a:gd name="T41" fmla="*/ 47 h 397"/>
                <a:gd name="T42" fmla="*/ 292 w 344"/>
                <a:gd name="T43" fmla="*/ 38 h 397"/>
                <a:gd name="T44" fmla="*/ 254 w 344"/>
                <a:gd name="T45" fmla="*/ 79 h 397"/>
                <a:gd name="T46" fmla="*/ 200 w 344"/>
                <a:gd name="T47" fmla="*/ 79 h 397"/>
                <a:gd name="T48" fmla="*/ 174 w 344"/>
                <a:gd name="T49" fmla="*/ 109 h 397"/>
                <a:gd name="T50" fmla="*/ 133 w 344"/>
                <a:gd name="T51" fmla="*/ 172 h 397"/>
                <a:gd name="T52" fmla="*/ 107 w 344"/>
                <a:gd name="T53" fmla="*/ 290 h 397"/>
                <a:gd name="T54" fmla="*/ 103 w 344"/>
                <a:gd name="T55" fmla="*/ 369 h 397"/>
                <a:gd name="T56" fmla="*/ 88 w 344"/>
                <a:gd name="T57" fmla="*/ 361 h 397"/>
                <a:gd name="T58" fmla="*/ 73 w 344"/>
                <a:gd name="T59" fmla="*/ 372 h 397"/>
                <a:gd name="T60" fmla="*/ 37 w 344"/>
                <a:gd name="T61" fmla="*/ 391 h 397"/>
                <a:gd name="T62" fmla="*/ 30 w 344"/>
                <a:gd name="T63" fmla="*/ 369 h 397"/>
                <a:gd name="T64" fmla="*/ 17 w 344"/>
                <a:gd name="T65" fmla="*/ 348 h 397"/>
                <a:gd name="T66" fmla="*/ 30 w 344"/>
                <a:gd name="T67" fmla="*/ 329 h 397"/>
                <a:gd name="T68" fmla="*/ 9 w 344"/>
                <a:gd name="T69" fmla="*/ 320 h 397"/>
                <a:gd name="T70" fmla="*/ 30 w 344"/>
                <a:gd name="T71" fmla="*/ 318 h 397"/>
                <a:gd name="T72" fmla="*/ 24 w 344"/>
                <a:gd name="T73" fmla="*/ 311 h 397"/>
                <a:gd name="T74" fmla="*/ 9 w 344"/>
                <a:gd name="T75" fmla="*/ 299 h 397"/>
                <a:gd name="T76" fmla="*/ 6 w 344"/>
                <a:gd name="T77" fmla="*/ 283 h 397"/>
                <a:gd name="T78" fmla="*/ 28 w 344"/>
                <a:gd name="T79" fmla="*/ 275 h 397"/>
                <a:gd name="T80" fmla="*/ 32 w 344"/>
                <a:gd name="T81" fmla="*/ 266 h 397"/>
                <a:gd name="T82" fmla="*/ 58 w 344"/>
                <a:gd name="T83" fmla="*/ 266 h 397"/>
                <a:gd name="T84" fmla="*/ 67 w 344"/>
                <a:gd name="T85" fmla="*/ 243 h 397"/>
                <a:gd name="T86" fmla="*/ 90 w 344"/>
                <a:gd name="T87" fmla="*/ 234 h 397"/>
                <a:gd name="T88" fmla="*/ 73 w 344"/>
                <a:gd name="T89" fmla="*/ 236 h 397"/>
                <a:gd name="T90" fmla="*/ 97 w 344"/>
                <a:gd name="T91" fmla="*/ 210 h 397"/>
                <a:gd name="T92" fmla="*/ 108 w 344"/>
                <a:gd name="T93" fmla="*/ 187 h 397"/>
                <a:gd name="T94" fmla="*/ 120 w 344"/>
                <a:gd name="T95" fmla="*/ 169 h 397"/>
                <a:gd name="T96" fmla="*/ 116 w 344"/>
                <a:gd name="T97" fmla="*/ 150 h 397"/>
                <a:gd name="T98" fmla="*/ 131 w 344"/>
                <a:gd name="T99" fmla="*/ 135 h 397"/>
                <a:gd name="T100" fmla="*/ 133 w 344"/>
                <a:gd name="T101" fmla="*/ 116 h 397"/>
                <a:gd name="T102" fmla="*/ 153 w 344"/>
                <a:gd name="T103" fmla="*/ 105 h 397"/>
                <a:gd name="T104" fmla="*/ 151 w 344"/>
                <a:gd name="T105" fmla="*/ 92 h 397"/>
                <a:gd name="T106" fmla="*/ 172 w 344"/>
                <a:gd name="T107" fmla="*/ 71 h 397"/>
                <a:gd name="T108" fmla="*/ 189 w 344"/>
                <a:gd name="T109" fmla="*/ 68 h 397"/>
                <a:gd name="T110" fmla="*/ 200 w 344"/>
                <a:gd name="T111" fmla="*/ 62 h 397"/>
                <a:gd name="T112" fmla="*/ 215 w 344"/>
                <a:gd name="T113" fmla="*/ 41 h 397"/>
                <a:gd name="T114" fmla="*/ 237 w 344"/>
                <a:gd name="T115" fmla="*/ 38 h 397"/>
                <a:gd name="T116" fmla="*/ 251 w 344"/>
                <a:gd name="T117" fmla="*/ 15 h 397"/>
                <a:gd name="T118" fmla="*/ 260 w 344"/>
                <a:gd name="T119" fmla="*/ 39 h 397"/>
                <a:gd name="T120" fmla="*/ 282 w 344"/>
                <a:gd name="T121" fmla="*/ 25 h 397"/>
                <a:gd name="T122" fmla="*/ 295 w 344"/>
                <a:gd name="T123" fmla="*/ 2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4" h="397">
                  <a:moveTo>
                    <a:pt x="15" y="365"/>
                  </a:moveTo>
                  <a:lnTo>
                    <a:pt x="17" y="367"/>
                  </a:lnTo>
                  <a:lnTo>
                    <a:pt x="13" y="367"/>
                  </a:lnTo>
                  <a:lnTo>
                    <a:pt x="15" y="365"/>
                  </a:lnTo>
                  <a:close/>
                  <a:moveTo>
                    <a:pt x="9" y="344"/>
                  </a:moveTo>
                  <a:lnTo>
                    <a:pt x="11" y="346"/>
                  </a:lnTo>
                  <a:lnTo>
                    <a:pt x="9" y="350"/>
                  </a:lnTo>
                  <a:lnTo>
                    <a:pt x="8" y="346"/>
                  </a:lnTo>
                  <a:lnTo>
                    <a:pt x="8" y="344"/>
                  </a:lnTo>
                  <a:lnTo>
                    <a:pt x="9" y="344"/>
                  </a:lnTo>
                  <a:lnTo>
                    <a:pt x="9" y="344"/>
                  </a:lnTo>
                  <a:close/>
                  <a:moveTo>
                    <a:pt x="13" y="339"/>
                  </a:moveTo>
                  <a:lnTo>
                    <a:pt x="13" y="341"/>
                  </a:lnTo>
                  <a:lnTo>
                    <a:pt x="11" y="342"/>
                  </a:lnTo>
                  <a:lnTo>
                    <a:pt x="13" y="339"/>
                  </a:lnTo>
                  <a:close/>
                  <a:moveTo>
                    <a:pt x="9" y="337"/>
                  </a:moveTo>
                  <a:lnTo>
                    <a:pt x="9" y="341"/>
                  </a:lnTo>
                  <a:lnTo>
                    <a:pt x="8" y="341"/>
                  </a:lnTo>
                  <a:lnTo>
                    <a:pt x="9" y="337"/>
                  </a:lnTo>
                  <a:close/>
                  <a:moveTo>
                    <a:pt x="6" y="331"/>
                  </a:moveTo>
                  <a:lnTo>
                    <a:pt x="6" y="335"/>
                  </a:lnTo>
                  <a:lnTo>
                    <a:pt x="2" y="331"/>
                  </a:lnTo>
                  <a:lnTo>
                    <a:pt x="6" y="331"/>
                  </a:lnTo>
                  <a:close/>
                  <a:moveTo>
                    <a:pt x="9" y="329"/>
                  </a:moveTo>
                  <a:lnTo>
                    <a:pt x="9" y="331"/>
                  </a:lnTo>
                  <a:lnTo>
                    <a:pt x="11" y="331"/>
                  </a:lnTo>
                  <a:lnTo>
                    <a:pt x="11" y="333"/>
                  </a:lnTo>
                  <a:lnTo>
                    <a:pt x="11" y="333"/>
                  </a:lnTo>
                  <a:lnTo>
                    <a:pt x="11" y="337"/>
                  </a:lnTo>
                  <a:lnTo>
                    <a:pt x="9" y="329"/>
                  </a:lnTo>
                  <a:close/>
                  <a:moveTo>
                    <a:pt x="4" y="327"/>
                  </a:moveTo>
                  <a:lnTo>
                    <a:pt x="6" y="327"/>
                  </a:lnTo>
                  <a:lnTo>
                    <a:pt x="4" y="329"/>
                  </a:lnTo>
                  <a:lnTo>
                    <a:pt x="4" y="327"/>
                  </a:lnTo>
                  <a:close/>
                  <a:moveTo>
                    <a:pt x="4" y="320"/>
                  </a:moveTo>
                  <a:lnTo>
                    <a:pt x="4" y="322"/>
                  </a:lnTo>
                  <a:lnTo>
                    <a:pt x="4" y="324"/>
                  </a:lnTo>
                  <a:lnTo>
                    <a:pt x="4" y="324"/>
                  </a:lnTo>
                  <a:lnTo>
                    <a:pt x="2" y="322"/>
                  </a:lnTo>
                  <a:lnTo>
                    <a:pt x="4" y="320"/>
                  </a:lnTo>
                  <a:close/>
                  <a:moveTo>
                    <a:pt x="2" y="314"/>
                  </a:moveTo>
                  <a:lnTo>
                    <a:pt x="4" y="316"/>
                  </a:lnTo>
                  <a:lnTo>
                    <a:pt x="2" y="318"/>
                  </a:lnTo>
                  <a:lnTo>
                    <a:pt x="0" y="316"/>
                  </a:lnTo>
                  <a:lnTo>
                    <a:pt x="2" y="314"/>
                  </a:lnTo>
                  <a:close/>
                  <a:moveTo>
                    <a:pt x="2" y="292"/>
                  </a:moveTo>
                  <a:lnTo>
                    <a:pt x="6" y="294"/>
                  </a:lnTo>
                  <a:lnTo>
                    <a:pt x="2" y="294"/>
                  </a:lnTo>
                  <a:lnTo>
                    <a:pt x="2" y="292"/>
                  </a:lnTo>
                  <a:close/>
                  <a:moveTo>
                    <a:pt x="2" y="284"/>
                  </a:moveTo>
                  <a:lnTo>
                    <a:pt x="6" y="288"/>
                  </a:lnTo>
                  <a:lnTo>
                    <a:pt x="4" y="290"/>
                  </a:lnTo>
                  <a:lnTo>
                    <a:pt x="2" y="284"/>
                  </a:lnTo>
                  <a:close/>
                  <a:moveTo>
                    <a:pt x="11" y="279"/>
                  </a:moveTo>
                  <a:lnTo>
                    <a:pt x="13" y="281"/>
                  </a:lnTo>
                  <a:lnTo>
                    <a:pt x="9" y="281"/>
                  </a:lnTo>
                  <a:lnTo>
                    <a:pt x="11" y="279"/>
                  </a:lnTo>
                  <a:close/>
                  <a:moveTo>
                    <a:pt x="15" y="277"/>
                  </a:moveTo>
                  <a:lnTo>
                    <a:pt x="17" y="277"/>
                  </a:lnTo>
                  <a:lnTo>
                    <a:pt x="19" y="279"/>
                  </a:lnTo>
                  <a:lnTo>
                    <a:pt x="15" y="281"/>
                  </a:lnTo>
                  <a:lnTo>
                    <a:pt x="15" y="277"/>
                  </a:lnTo>
                  <a:close/>
                  <a:moveTo>
                    <a:pt x="49" y="253"/>
                  </a:moveTo>
                  <a:lnTo>
                    <a:pt x="49" y="256"/>
                  </a:lnTo>
                  <a:lnTo>
                    <a:pt x="47" y="256"/>
                  </a:lnTo>
                  <a:lnTo>
                    <a:pt x="45" y="255"/>
                  </a:lnTo>
                  <a:lnTo>
                    <a:pt x="45" y="255"/>
                  </a:lnTo>
                  <a:lnTo>
                    <a:pt x="47" y="255"/>
                  </a:lnTo>
                  <a:lnTo>
                    <a:pt x="47" y="253"/>
                  </a:lnTo>
                  <a:lnTo>
                    <a:pt x="49" y="253"/>
                  </a:lnTo>
                  <a:close/>
                  <a:moveTo>
                    <a:pt x="45" y="247"/>
                  </a:moveTo>
                  <a:lnTo>
                    <a:pt x="47" y="249"/>
                  </a:lnTo>
                  <a:lnTo>
                    <a:pt x="45" y="251"/>
                  </a:lnTo>
                  <a:lnTo>
                    <a:pt x="45" y="251"/>
                  </a:lnTo>
                  <a:lnTo>
                    <a:pt x="45" y="251"/>
                  </a:lnTo>
                  <a:lnTo>
                    <a:pt x="41" y="247"/>
                  </a:lnTo>
                  <a:lnTo>
                    <a:pt x="45" y="247"/>
                  </a:lnTo>
                  <a:close/>
                  <a:moveTo>
                    <a:pt x="60" y="243"/>
                  </a:moveTo>
                  <a:lnTo>
                    <a:pt x="62" y="245"/>
                  </a:lnTo>
                  <a:lnTo>
                    <a:pt x="58" y="249"/>
                  </a:lnTo>
                  <a:lnTo>
                    <a:pt x="54" y="247"/>
                  </a:lnTo>
                  <a:lnTo>
                    <a:pt x="52" y="249"/>
                  </a:lnTo>
                  <a:lnTo>
                    <a:pt x="51" y="249"/>
                  </a:lnTo>
                  <a:lnTo>
                    <a:pt x="52" y="245"/>
                  </a:lnTo>
                  <a:lnTo>
                    <a:pt x="56" y="245"/>
                  </a:lnTo>
                  <a:lnTo>
                    <a:pt x="56" y="243"/>
                  </a:lnTo>
                  <a:lnTo>
                    <a:pt x="60" y="243"/>
                  </a:lnTo>
                  <a:close/>
                  <a:moveTo>
                    <a:pt x="54" y="238"/>
                  </a:moveTo>
                  <a:lnTo>
                    <a:pt x="56" y="240"/>
                  </a:lnTo>
                  <a:lnTo>
                    <a:pt x="54" y="243"/>
                  </a:lnTo>
                  <a:lnTo>
                    <a:pt x="49" y="243"/>
                  </a:lnTo>
                  <a:lnTo>
                    <a:pt x="54" y="238"/>
                  </a:lnTo>
                  <a:close/>
                  <a:moveTo>
                    <a:pt x="95" y="202"/>
                  </a:moveTo>
                  <a:lnTo>
                    <a:pt x="92" y="208"/>
                  </a:lnTo>
                  <a:lnTo>
                    <a:pt x="90" y="210"/>
                  </a:lnTo>
                  <a:lnTo>
                    <a:pt x="90" y="208"/>
                  </a:lnTo>
                  <a:lnTo>
                    <a:pt x="86" y="208"/>
                  </a:lnTo>
                  <a:lnTo>
                    <a:pt x="90" y="204"/>
                  </a:lnTo>
                  <a:lnTo>
                    <a:pt x="94" y="204"/>
                  </a:lnTo>
                  <a:lnTo>
                    <a:pt x="95" y="202"/>
                  </a:lnTo>
                  <a:close/>
                  <a:moveTo>
                    <a:pt x="99" y="198"/>
                  </a:moveTo>
                  <a:lnTo>
                    <a:pt x="95" y="202"/>
                  </a:lnTo>
                  <a:lnTo>
                    <a:pt x="94" y="200"/>
                  </a:lnTo>
                  <a:lnTo>
                    <a:pt x="95" y="198"/>
                  </a:lnTo>
                  <a:lnTo>
                    <a:pt x="99" y="198"/>
                  </a:lnTo>
                  <a:close/>
                  <a:moveTo>
                    <a:pt x="99" y="180"/>
                  </a:moveTo>
                  <a:lnTo>
                    <a:pt x="101" y="182"/>
                  </a:lnTo>
                  <a:lnTo>
                    <a:pt x="101" y="183"/>
                  </a:lnTo>
                  <a:lnTo>
                    <a:pt x="99" y="185"/>
                  </a:lnTo>
                  <a:lnTo>
                    <a:pt x="97" y="183"/>
                  </a:lnTo>
                  <a:lnTo>
                    <a:pt x="99" y="180"/>
                  </a:lnTo>
                  <a:close/>
                  <a:moveTo>
                    <a:pt x="107" y="172"/>
                  </a:moveTo>
                  <a:lnTo>
                    <a:pt x="110" y="172"/>
                  </a:lnTo>
                  <a:lnTo>
                    <a:pt x="107" y="176"/>
                  </a:lnTo>
                  <a:lnTo>
                    <a:pt x="105" y="174"/>
                  </a:lnTo>
                  <a:lnTo>
                    <a:pt x="107" y="172"/>
                  </a:lnTo>
                  <a:close/>
                  <a:moveTo>
                    <a:pt x="107" y="165"/>
                  </a:moveTo>
                  <a:lnTo>
                    <a:pt x="107" y="169"/>
                  </a:lnTo>
                  <a:lnTo>
                    <a:pt x="105" y="172"/>
                  </a:lnTo>
                  <a:lnTo>
                    <a:pt x="103" y="169"/>
                  </a:lnTo>
                  <a:lnTo>
                    <a:pt x="107" y="165"/>
                  </a:lnTo>
                  <a:close/>
                  <a:moveTo>
                    <a:pt x="125" y="137"/>
                  </a:moveTo>
                  <a:lnTo>
                    <a:pt x="127" y="137"/>
                  </a:lnTo>
                  <a:lnTo>
                    <a:pt x="125" y="139"/>
                  </a:lnTo>
                  <a:lnTo>
                    <a:pt x="123" y="137"/>
                  </a:lnTo>
                  <a:lnTo>
                    <a:pt x="125" y="137"/>
                  </a:lnTo>
                  <a:close/>
                  <a:moveTo>
                    <a:pt x="103" y="120"/>
                  </a:moveTo>
                  <a:lnTo>
                    <a:pt x="105" y="122"/>
                  </a:lnTo>
                  <a:lnTo>
                    <a:pt x="105" y="124"/>
                  </a:lnTo>
                  <a:lnTo>
                    <a:pt x="103" y="122"/>
                  </a:lnTo>
                  <a:lnTo>
                    <a:pt x="103" y="120"/>
                  </a:lnTo>
                  <a:close/>
                  <a:moveTo>
                    <a:pt x="108" y="107"/>
                  </a:moveTo>
                  <a:lnTo>
                    <a:pt x="108" y="112"/>
                  </a:lnTo>
                  <a:lnTo>
                    <a:pt x="105" y="116"/>
                  </a:lnTo>
                  <a:lnTo>
                    <a:pt x="105" y="112"/>
                  </a:lnTo>
                  <a:lnTo>
                    <a:pt x="108" y="107"/>
                  </a:lnTo>
                  <a:close/>
                  <a:moveTo>
                    <a:pt x="112" y="105"/>
                  </a:moveTo>
                  <a:lnTo>
                    <a:pt x="114" y="107"/>
                  </a:lnTo>
                  <a:lnTo>
                    <a:pt x="112" y="109"/>
                  </a:lnTo>
                  <a:lnTo>
                    <a:pt x="110" y="107"/>
                  </a:lnTo>
                  <a:lnTo>
                    <a:pt x="112" y="105"/>
                  </a:lnTo>
                  <a:close/>
                  <a:moveTo>
                    <a:pt x="122" y="101"/>
                  </a:moveTo>
                  <a:lnTo>
                    <a:pt x="122" y="105"/>
                  </a:lnTo>
                  <a:lnTo>
                    <a:pt x="116" y="109"/>
                  </a:lnTo>
                  <a:lnTo>
                    <a:pt x="116" y="103"/>
                  </a:lnTo>
                  <a:lnTo>
                    <a:pt x="122" y="101"/>
                  </a:lnTo>
                  <a:close/>
                  <a:moveTo>
                    <a:pt x="131" y="96"/>
                  </a:moveTo>
                  <a:lnTo>
                    <a:pt x="131" y="103"/>
                  </a:lnTo>
                  <a:lnTo>
                    <a:pt x="127" y="101"/>
                  </a:lnTo>
                  <a:lnTo>
                    <a:pt x="123" y="103"/>
                  </a:lnTo>
                  <a:lnTo>
                    <a:pt x="123" y="99"/>
                  </a:lnTo>
                  <a:lnTo>
                    <a:pt x="131" y="96"/>
                  </a:lnTo>
                  <a:close/>
                  <a:moveTo>
                    <a:pt x="129" y="92"/>
                  </a:moveTo>
                  <a:lnTo>
                    <a:pt x="131" y="94"/>
                  </a:lnTo>
                  <a:lnTo>
                    <a:pt x="127" y="94"/>
                  </a:lnTo>
                  <a:lnTo>
                    <a:pt x="129" y="92"/>
                  </a:lnTo>
                  <a:close/>
                  <a:moveTo>
                    <a:pt x="159" y="81"/>
                  </a:moveTo>
                  <a:lnTo>
                    <a:pt x="161" y="82"/>
                  </a:lnTo>
                  <a:lnTo>
                    <a:pt x="157" y="84"/>
                  </a:lnTo>
                  <a:lnTo>
                    <a:pt x="159" y="81"/>
                  </a:lnTo>
                  <a:close/>
                  <a:moveTo>
                    <a:pt x="142" y="79"/>
                  </a:moveTo>
                  <a:lnTo>
                    <a:pt x="140" y="88"/>
                  </a:lnTo>
                  <a:lnTo>
                    <a:pt x="140" y="92"/>
                  </a:lnTo>
                  <a:lnTo>
                    <a:pt x="142" y="86"/>
                  </a:lnTo>
                  <a:lnTo>
                    <a:pt x="148" y="86"/>
                  </a:lnTo>
                  <a:lnTo>
                    <a:pt x="146" y="84"/>
                  </a:lnTo>
                  <a:lnTo>
                    <a:pt x="146" y="81"/>
                  </a:lnTo>
                  <a:lnTo>
                    <a:pt x="148" y="82"/>
                  </a:lnTo>
                  <a:lnTo>
                    <a:pt x="153" y="86"/>
                  </a:lnTo>
                  <a:lnTo>
                    <a:pt x="148" y="94"/>
                  </a:lnTo>
                  <a:lnTo>
                    <a:pt x="144" y="96"/>
                  </a:lnTo>
                  <a:lnTo>
                    <a:pt x="142" y="97"/>
                  </a:lnTo>
                  <a:lnTo>
                    <a:pt x="138" y="97"/>
                  </a:lnTo>
                  <a:lnTo>
                    <a:pt x="140" y="94"/>
                  </a:lnTo>
                  <a:lnTo>
                    <a:pt x="135" y="99"/>
                  </a:lnTo>
                  <a:lnTo>
                    <a:pt x="133" y="99"/>
                  </a:lnTo>
                  <a:lnTo>
                    <a:pt x="135" y="96"/>
                  </a:lnTo>
                  <a:lnTo>
                    <a:pt x="137" y="94"/>
                  </a:lnTo>
                  <a:lnTo>
                    <a:pt x="135" y="92"/>
                  </a:lnTo>
                  <a:lnTo>
                    <a:pt x="138" y="88"/>
                  </a:lnTo>
                  <a:lnTo>
                    <a:pt x="138" y="86"/>
                  </a:lnTo>
                  <a:lnTo>
                    <a:pt x="142" y="79"/>
                  </a:lnTo>
                  <a:close/>
                  <a:moveTo>
                    <a:pt x="133" y="79"/>
                  </a:moveTo>
                  <a:lnTo>
                    <a:pt x="135" y="84"/>
                  </a:lnTo>
                  <a:lnTo>
                    <a:pt x="135" y="90"/>
                  </a:lnTo>
                  <a:lnTo>
                    <a:pt x="131" y="90"/>
                  </a:lnTo>
                  <a:lnTo>
                    <a:pt x="129" y="88"/>
                  </a:lnTo>
                  <a:lnTo>
                    <a:pt x="133" y="86"/>
                  </a:lnTo>
                  <a:lnTo>
                    <a:pt x="131" y="86"/>
                  </a:lnTo>
                  <a:lnTo>
                    <a:pt x="125" y="90"/>
                  </a:lnTo>
                  <a:lnTo>
                    <a:pt x="125" y="86"/>
                  </a:lnTo>
                  <a:lnTo>
                    <a:pt x="125" y="84"/>
                  </a:lnTo>
                  <a:lnTo>
                    <a:pt x="129" y="84"/>
                  </a:lnTo>
                  <a:lnTo>
                    <a:pt x="133" y="81"/>
                  </a:lnTo>
                  <a:lnTo>
                    <a:pt x="131" y="79"/>
                  </a:lnTo>
                  <a:lnTo>
                    <a:pt x="133" y="79"/>
                  </a:lnTo>
                  <a:close/>
                  <a:moveTo>
                    <a:pt x="150" y="77"/>
                  </a:moveTo>
                  <a:lnTo>
                    <a:pt x="153" y="79"/>
                  </a:lnTo>
                  <a:lnTo>
                    <a:pt x="153" y="81"/>
                  </a:lnTo>
                  <a:lnTo>
                    <a:pt x="148" y="79"/>
                  </a:lnTo>
                  <a:lnTo>
                    <a:pt x="148" y="79"/>
                  </a:lnTo>
                  <a:lnTo>
                    <a:pt x="150" y="77"/>
                  </a:lnTo>
                  <a:close/>
                  <a:moveTo>
                    <a:pt x="144" y="66"/>
                  </a:moveTo>
                  <a:lnTo>
                    <a:pt x="146" y="69"/>
                  </a:lnTo>
                  <a:lnTo>
                    <a:pt x="142" y="73"/>
                  </a:lnTo>
                  <a:lnTo>
                    <a:pt x="142" y="75"/>
                  </a:lnTo>
                  <a:lnTo>
                    <a:pt x="137" y="81"/>
                  </a:lnTo>
                  <a:lnTo>
                    <a:pt x="135" y="81"/>
                  </a:lnTo>
                  <a:lnTo>
                    <a:pt x="137" y="75"/>
                  </a:lnTo>
                  <a:lnTo>
                    <a:pt x="140" y="71"/>
                  </a:lnTo>
                  <a:lnTo>
                    <a:pt x="140" y="68"/>
                  </a:lnTo>
                  <a:lnTo>
                    <a:pt x="144" y="66"/>
                  </a:lnTo>
                  <a:close/>
                  <a:moveTo>
                    <a:pt x="159" y="58"/>
                  </a:moveTo>
                  <a:lnTo>
                    <a:pt x="165" y="58"/>
                  </a:lnTo>
                  <a:lnTo>
                    <a:pt x="165" y="62"/>
                  </a:lnTo>
                  <a:lnTo>
                    <a:pt x="168" y="62"/>
                  </a:lnTo>
                  <a:lnTo>
                    <a:pt x="168" y="66"/>
                  </a:lnTo>
                  <a:lnTo>
                    <a:pt x="168" y="68"/>
                  </a:lnTo>
                  <a:lnTo>
                    <a:pt x="168" y="71"/>
                  </a:lnTo>
                  <a:lnTo>
                    <a:pt x="165" y="71"/>
                  </a:lnTo>
                  <a:lnTo>
                    <a:pt x="165" y="73"/>
                  </a:lnTo>
                  <a:lnTo>
                    <a:pt x="161" y="73"/>
                  </a:lnTo>
                  <a:lnTo>
                    <a:pt x="159" y="77"/>
                  </a:lnTo>
                  <a:lnTo>
                    <a:pt x="157" y="77"/>
                  </a:lnTo>
                  <a:lnTo>
                    <a:pt x="157" y="75"/>
                  </a:lnTo>
                  <a:lnTo>
                    <a:pt x="155" y="73"/>
                  </a:lnTo>
                  <a:lnTo>
                    <a:pt x="157" y="69"/>
                  </a:lnTo>
                  <a:lnTo>
                    <a:pt x="153" y="69"/>
                  </a:lnTo>
                  <a:lnTo>
                    <a:pt x="155" y="66"/>
                  </a:lnTo>
                  <a:lnTo>
                    <a:pt x="159" y="66"/>
                  </a:lnTo>
                  <a:lnTo>
                    <a:pt x="155" y="64"/>
                  </a:lnTo>
                  <a:lnTo>
                    <a:pt x="157" y="60"/>
                  </a:lnTo>
                  <a:lnTo>
                    <a:pt x="161" y="62"/>
                  </a:lnTo>
                  <a:lnTo>
                    <a:pt x="159" y="58"/>
                  </a:lnTo>
                  <a:close/>
                  <a:moveTo>
                    <a:pt x="180" y="51"/>
                  </a:moveTo>
                  <a:lnTo>
                    <a:pt x="181" y="54"/>
                  </a:lnTo>
                  <a:lnTo>
                    <a:pt x="180" y="56"/>
                  </a:lnTo>
                  <a:lnTo>
                    <a:pt x="180" y="60"/>
                  </a:lnTo>
                  <a:lnTo>
                    <a:pt x="176" y="60"/>
                  </a:lnTo>
                  <a:lnTo>
                    <a:pt x="172" y="60"/>
                  </a:lnTo>
                  <a:lnTo>
                    <a:pt x="168" y="56"/>
                  </a:lnTo>
                  <a:lnTo>
                    <a:pt x="174" y="56"/>
                  </a:lnTo>
                  <a:lnTo>
                    <a:pt x="174" y="53"/>
                  </a:lnTo>
                  <a:lnTo>
                    <a:pt x="178" y="53"/>
                  </a:lnTo>
                  <a:lnTo>
                    <a:pt x="180" y="51"/>
                  </a:lnTo>
                  <a:close/>
                  <a:moveTo>
                    <a:pt x="189" y="45"/>
                  </a:moveTo>
                  <a:lnTo>
                    <a:pt x="191" y="49"/>
                  </a:lnTo>
                  <a:lnTo>
                    <a:pt x="187" y="51"/>
                  </a:lnTo>
                  <a:lnTo>
                    <a:pt x="189" y="45"/>
                  </a:lnTo>
                  <a:close/>
                  <a:moveTo>
                    <a:pt x="183" y="41"/>
                  </a:moveTo>
                  <a:lnTo>
                    <a:pt x="185" y="43"/>
                  </a:lnTo>
                  <a:lnTo>
                    <a:pt x="187" y="43"/>
                  </a:lnTo>
                  <a:lnTo>
                    <a:pt x="189" y="45"/>
                  </a:lnTo>
                  <a:lnTo>
                    <a:pt x="185" y="47"/>
                  </a:lnTo>
                  <a:lnTo>
                    <a:pt x="185" y="49"/>
                  </a:lnTo>
                  <a:lnTo>
                    <a:pt x="185" y="51"/>
                  </a:lnTo>
                  <a:lnTo>
                    <a:pt x="183" y="51"/>
                  </a:lnTo>
                  <a:lnTo>
                    <a:pt x="178" y="47"/>
                  </a:lnTo>
                  <a:lnTo>
                    <a:pt x="183" y="41"/>
                  </a:lnTo>
                  <a:close/>
                  <a:moveTo>
                    <a:pt x="181" y="39"/>
                  </a:moveTo>
                  <a:lnTo>
                    <a:pt x="181" y="41"/>
                  </a:lnTo>
                  <a:lnTo>
                    <a:pt x="180" y="41"/>
                  </a:lnTo>
                  <a:lnTo>
                    <a:pt x="178" y="43"/>
                  </a:lnTo>
                  <a:lnTo>
                    <a:pt x="178" y="43"/>
                  </a:lnTo>
                  <a:lnTo>
                    <a:pt x="176" y="43"/>
                  </a:lnTo>
                  <a:lnTo>
                    <a:pt x="176" y="39"/>
                  </a:lnTo>
                  <a:lnTo>
                    <a:pt x="181" y="39"/>
                  </a:lnTo>
                  <a:close/>
                  <a:moveTo>
                    <a:pt x="202" y="34"/>
                  </a:moveTo>
                  <a:lnTo>
                    <a:pt x="206" y="38"/>
                  </a:lnTo>
                  <a:lnTo>
                    <a:pt x="204" y="41"/>
                  </a:lnTo>
                  <a:lnTo>
                    <a:pt x="206" y="43"/>
                  </a:lnTo>
                  <a:lnTo>
                    <a:pt x="204" y="47"/>
                  </a:lnTo>
                  <a:lnTo>
                    <a:pt x="202" y="43"/>
                  </a:lnTo>
                  <a:lnTo>
                    <a:pt x="200" y="43"/>
                  </a:lnTo>
                  <a:lnTo>
                    <a:pt x="200" y="38"/>
                  </a:lnTo>
                  <a:lnTo>
                    <a:pt x="202" y="34"/>
                  </a:lnTo>
                  <a:close/>
                  <a:moveTo>
                    <a:pt x="185" y="34"/>
                  </a:moveTo>
                  <a:lnTo>
                    <a:pt x="183" y="38"/>
                  </a:lnTo>
                  <a:lnTo>
                    <a:pt x="181" y="36"/>
                  </a:lnTo>
                  <a:lnTo>
                    <a:pt x="185" y="34"/>
                  </a:lnTo>
                  <a:close/>
                  <a:moveTo>
                    <a:pt x="191" y="32"/>
                  </a:moveTo>
                  <a:lnTo>
                    <a:pt x="191" y="36"/>
                  </a:lnTo>
                  <a:lnTo>
                    <a:pt x="194" y="39"/>
                  </a:lnTo>
                  <a:lnTo>
                    <a:pt x="194" y="41"/>
                  </a:lnTo>
                  <a:lnTo>
                    <a:pt x="193" y="43"/>
                  </a:lnTo>
                  <a:lnTo>
                    <a:pt x="189" y="41"/>
                  </a:lnTo>
                  <a:lnTo>
                    <a:pt x="189" y="38"/>
                  </a:lnTo>
                  <a:lnTo>
                    <a:pt x="189" y="34"/>
                  </a:lnTo>
                  <a:lnTo>
                    <a:pt x="191" y="32"/>
                  </a:lnTo>
                  <a:close/>
                  <a:moveTo>
                    <a:pt x="224" y="28"/>
                  </a:moveTo>
                  <a:lnTo>
                    <a:pt x="228" y="28"/>
                  </a:lnTo>
                  <a:lnTo>
                    <a:pt x="230" y="30"/>
                  </a:lnTo>
                  <a:lnTo>
                    <a:pt x="230" y="34"/>
                  </a:lnTo>
                  <a:lnTo>
                    <a:pt x="226" y="32"/>
                  </a:lnTo>
                  <a:lnTo>
                    <a:pt x="223" y="30"/>
                  </a:lnTo>
                  <a:lnTo>
                    <a:pt x="224" y="28"/>
                  </a:lnTo>
                  <a:close/>
                  <a:moveTo>
                    <a:pt x="236" y="21"/>
                  </a:moveTo>
                  <a:lnTo>
                    <a:pt x="237" y="25"/>
                  </a:lnTo>
                  <a:lnTo>
                    <a:pt x="234" y="28"/>
                  </a:lnTo>
                  <a:lnTo>
                    <a:pt x="234" y="30"/>
                  </a:lnTo>
                  <a:lnTo>
                    <a:pt x="230" y="26"/>
                  </a:lnTo>
                  <a:lnTo>
                    <a:pt x="236" y="21"/>
                  </a:lnTo>
                  <a:close/>
                  <a:moveTo>
                    <a:pt x="241" y="15"/>
                  </a:moveTo>
                  <a:lnTo>
                    <a:pt x="245" y="19"/>
                  </a:lnTo>
                  <a:lnTo>
                    <a:pt x="245" y="21"/>
                  </a:lnTo>
                  <a:lnTo>
                    <a:pt x="239" y="23"/>
                  </a:lnTo>
                  <a:lnTo>
                    <a:pt x="239" y="19"/>
                  </a:lnTo>
                  <a:lnTo>
                    <a:pt x="237" y="17"/>
                  </a:lnTo>
                  <a:lnTo>
                    <a:pt x="237" y="17"/>
                  </a:lnTo>
                  <a:lnTo>
                    <a:pt x="239" y="17"/>
                  </a:lnTo>
                  <a:lnTo>
                    <a:pt x="241" y="15"/>
                  </a:lnTo>
                  <a:lnTo>
                    <a:pt x="241" y="15"/>
                  </a:lnTo>
                  <a:close/>
                  <a:moveTo>
                    <a:pt x="234" y="13"/>
                  </a:moveTo>
                  <a:lnTo>
                    <a:pt x="236" y="15"/>
                  </a:lnTo>
                  <a:lnTo>
                    <a:pt x="226" y="25"/>
                  </a:lnTo>
                  <a:lnTo>
                    <a:pt x="224" y="25"/>
                  </a:lnTo>
                  <a:lnTo>
                    <a:pt x="219" y="23"/>
                  </a:lnTo>
                  <a:lnTo>
                    <a:pt x="217" y="19"/>
                  </a:lnTo>
                  <a:lnTo>
                    <a:pt x="221" y="21"/>
                  </a:lnTo>
                  <a:lnTo>
                    <a:pt x="224" y="19"/>
                  </a:lnTo>
                  <a:lnTo>
                    <a:pt x="226" y="21"/>
                  </a:lnTo>
                  <a:lnTo>
                    <a:pt x="226" y="17"/>
                  </a:lnTo>
                  <a:lnTo>
                    <a:pt x="230" y="19"/>
                  </a:lnTo>
                  <a:lnTo>
                    <a:pt x="234" y="13"/>
                  </a:lnTo>
                  <a:close/>
                  <a:moveTo>
                    <a:pt x="245" y="8"/>
                  </a:moveTo>
                  <a:lnTo>
                    <a:pt x="247" y="10"/>
                  </a:lnTo>
                  <a:lnTo>
                    <a:pt x="245" y="11"/>
                  </a:lnTo>
                  <a:lnTo>
                    <a:pt x="243" y="11"/>
                  </a:lnTo>
                  <a:lnTo>
                    <a:pt x="241" y="8"/>
                  </a:lnTo>
                  <a:lnTo>
                    <a:pt x="245" y="8"/>
                  </a:lnTo>
                  <a:close/>
                  <a:moveTo>
                    <a:pt x="254" y="2"/>
                  </a:moveTo>
                  <a:lnTo>
                    <a:pt x="254" y="4"/>
                  </a:lnTo>
                  <a:lnTo>
                    <a:pt x="251" y="4"/>
                  </a:lnTo>
                  <a:lnTo>
                    <a:pt x="252" y="2"/>
                  </a:lnTo>
                  <a:lnTo>
                    <a:pt x="254" y="2"/>
                  </a:lnTo>
                  <a:close/>
                  <a:moveTo>
                    <a:pt x="264" y="0"/>
                  </a:moveTo>
                  <a:lnTo>
                    <a:pt x="266" y="0"/>
                  </a:lnTo>
                  <a:lnTo>
                    <a:pt x="269" y="2"/>
                  </a:lnTo>
                  <a:lnTo>
                    <a:pt x="266" y="4"/>
                  </a:lnTo>
                  <a:lnTo>
                    <a:pt x="271" y="4"/>
                  </a:lnTo>
                  <a:lnTo>
                    <a:pt x="269" y="8"/>
                  </a:lnTo>
                  <a:lnTo>
                    <a:pt x="266" y="10"/>
                  </a:lnTo>
                  <a:lnTo>
                    <a:pt x="262" y="6"/>
                  </a:lnTo>
                  <a:lnTo>
                    <a:pt x="258" y="6"/>
                  </a:lnTo>
                  <a:lnTo>
                    <a:pt x="258" y="4"/>
                  </a:lnTo>
                  <a:lnTo>
                    <a:pt x="260" y="2"/>
                  </a:lnTo>
                  <a:lnTo>
                    <a:pt x="262" y="4"/>
                  </a:lnTo>
                  <a:lnTo>
                    <a:pt x="264" y="2"/>
                  </a:lnTo>
                  <a:lnTo>
                    <a:pt x="264" y="0"/>
                  </a:lnTo>
                  <a:close/>
                  <a:moveTo>
                    <a:pt x="297" y="0"/>
                  </a:moveTo>
                  <a:lnTo>
                    <a:pt x="297" y="2"/>
                  </a:lnTo>
                  <a:lnTo>
                    <a:pt x="297" y="4"/>
                  </a:lnTo>
                  <a:lnTo>
                    <a:pt x="299" y="6"/>
                  </a:lnTo>
                  <a:lnTo>
                    <a:pt x="303" y="4"/>
                  </a:lnTo>
                  <a:lnTo>
                    <a:pt x="303" y="6"/>
                  </a:lnTo>
                  <a:lnTo>
                    <a:pt x="301" y="11"/>
                  </a:lnTo>
                  <a:lnTo>
                    <a:pt x="297" y="11"/>
                  </a:lnTo>
                  <a:lnTo>
                    <a:pt x="295" y="11"/>
                  </a:lnTo>
                  <a:lnTo>
                    <a:pt x="294" y="11"/>
                  </a:lnTo>
                  <a:lnTo>
                    <a:pt x="294" y="13"/>
                  </a:lnTo>
                  <a:lnTo>
                    <a:pt x="297" y="13"/>
                  </a:lnTo>
                  <a:lnTo>
                    <a:pt x="297" y="15"/>
                  </a:lnTo>
                  <a:lnTo>
                    <a:pt x="295" y="17"/>
                  </a:lnTo>
                  <a:lnTo>
                    <a:pt x="294" y="19"/>
                  </a:lnTo>
                  <a:lnTo>
                    <a:pt x="295" y="19"/>
                  </a:lnTo>
                  <a:lnTo>
                    <a:pt x="299" y="17"/>
                  </a:lnTo>
                  <a:lnTo>
                    <a:pt x="301" y="15"/>
                  </a:lnTo>
                  <a:lnTo>
                    <a:pt x="301" y="17"/>
                  </a:lnTo>
                  <a:lnTo>
                    <a:pt x="299" y="21"/>
                  </a:lnTo>
                  <a:lnTo>
                    <a:pt x="297" y="21"/>
                  </a:lnTo>
                  <a:lnTo>
                    <a:pt x="294" y="26"/>
                  </a:lnTo>
                  <a:lnTo>
                    <a:pt x="297" y="25"/>
                  </a:lnTo>
                  <a:lnTo>
                    <a:pt x="301" y="25"/>
                  </a:lnTo>
                  <a:lnTo>
                    <a:pt x="301" y="23"/>
                  </a:lnTo>
                  <a:lnTo>
                    <a:pt x="303" y="25"/>
                  </a:lnTo>
                  <a:lnTo>
                    <a:pt x="305" y="26"/>
                  </a:lnTo>
                  <a:lnTo>
                    <a:pt x="307" y="25"/>
                  </a:lnTo>
                  <a:lnTo>
                    <a:pt x="307" y="23"/>
                  </a:lnTo>
                  <a:lnTo>
                    <a:pt x="305" y="19"/>
                  </a:lnTo>
                  <a:lnTo>
                    <a:pt x="305" y="17"/>
                  </a:lnTo>
                  <a:lnTo>
                    <a:pt x="307" y="15"/>
                  </a:lnTo>
                  <a:lnTo>
                    <a:pt x="309" y="11"/>
                  </a:lnTo>
                  <a:lnTo>
                    <a:pt x="310" y="10"/>
                  </a:lnTo>
                  <a:lnTo>
                    <a:pt x="312" y="10"/>
                  </a:lnTo>
                  <a:lnTo>
                    <a:pt x="316" y="11"/>
                  </a:lnTo>
                  <a:lnTo>
                    <a:pt x="316" y="13"/>
                  </a:lnTo>
                  <a:lnTo>
                    <a:pt x="314" y="15"/>
                  </a:lnTo>
                  <a:lnTo>
                    <a:pt x="314" y="17"/>
                  </a:lnTo>
                  <a:lnTo>
                    <a:pt x="316" y="17"/>
                  </a:lnTo>
                  <a:lnTo>
                    <a:pt x="318" y="15"/>
                  </a:lnTo>
                  <a:lnTo>
                    <a:pt x="320" y="15"/>
                  </a:lnTo>
                  <a:lnTo>
                    <a:pt x="318" y="17"/>
                  </a:lnTo>
                  <a:lnTo>
                    <a:pt x="320" y="17"/>
                  </a:lnTo>
                  <a:lnTo>
                    <a:pt x="322" y="13"/>
                  </a:lnTo>
                  <a:lnTo>
                    <a:pt x="324" y="13"/>
                  </a:lnTo>
                  <a:lnTo>
                    <a:pt x="325" y="15"/>
                  </a:lnTo>
                  <a:lnTo>
                    <a:pt x="329" y="15"/>
                  </a:lnTo>
                  <a:lnTo>
                    <a:pt x="327" y="19"/>
                  </a:lnTo>
                  <a:lnTo>
                    <a:pt x="325" y="19"/>
                  </a:lnTo>
                  <a:lnTo>
                    <a:pt x="325" y="21"/>
                  </a:lnTo>
                  <a:lnTo>
                    <a:pt x="327" y="21"/>
                  </a:lnTo>
                  <a:lnTo>
                    <a:pt x="331" y="17"/>
                  </a:lnTo>
                  <a:lnTo>
                    <a:pt x="333" y="17"/>
                  </a:lnTo>
                  <a:lnTo>
                    <a:pt x="337" y="21"/>
                  </a:lnTo>
                  <a:lnTo>
                    <a:pt x="338" y="21"/>
                  </a:lnTo>
                  <a:lnTo>
                    <a:pt x="342" y="21"/>
                  </a:lnTo>
                  <a:lnTo>
                    <a:pt x="342" y="23"/>
                  </a:lnTo>
                  <a:lnTo>
                    <a:pt x="344" y="25"/>
                  </a:lnTo>
                  <a:lnTo>
                    <a:pt x="344" y="25"/>
                  </a:lnTo>
                  <a:lnTo>
                    <a:pt x="342" y="26"/>
                  </a:lnTo>
                  <a:lnTo>
                    <a:pt x="335" y="28"/>
                  </a:lnTo>
                  <a:lnTo>
                    <a:pt x="333" y="34"/>
                  </a:lnTo>
                  <a:lnTo>
                    <a:pt x="327" y="36"/>
                  </a:lnTo>
                  <a:lnTo>
                    <a:pt x="322" y="36"/>
                  </a:lnTo>
                  <a:lnTo>
                    <a:pt x="318" y="34"/>
                  </a:lnTo>
                  <a:lnTo>
                    <a:pt x="314" y="36"/>
                  </a:lnTo>
                  <a:lnTo>
                    <a:pt x="309" y="34"/>
                  </a:lnTo>
                  <a:lnTo>
                    <a:pt x="309" y="34"/>
                  </a:lnTo>
                  <a:lnTo>
                    <a:pt x="310" y="38"/>
                  </a:lnTo>
                  <a:lnTo>
                    <a:pt x="314" y="38"/>
                  </a:lnTo>
                  <a:lnTo>
                    <a:pt x="316" y="39"/>
                  </a:lnTo>
                  <a:lnTo>
                    <a:pt x="320" y="38"/>
                  </a:lnTo>
                  <a:lnTo>
                    <a:pt x="320" y="39"/>
                  </a:lnTo>
                  <a:lnTo>
                    <a:pt x="322" y="43"/>
                  </a:lnTo>
                  <a:lnTo>
                    <a:pt x="324" y="43"/>
                  </a:lnTo>
                  <a:lnTo>
                    <a:pt x="324" y="47"/>
                  </a:lnTo>
                  <a:lnTo>
                    <a:pt x="325" y="49"/>
                  </a:lnTo>
                  <a:lnTo>
                    <a:pt x="325" y="47"/>
                  </a:lnTo>
                  <a:lnTo>
                    <a:pt x="327" y="45"/>
                  </a:lnTo>
                  <a:lnTo>
                    <a:pt x="329" y="49"/>
                  </a:lnTo>
                  <a:lnTo>
                    <a:pt x="331" y="49"/>
                  </a:lnTo>
                  <a:lnTo>
                    <a:pt x="331" y="45"/>
                  </a:lnTo>
                  <a:lnTo>
                    <a:pt x="331" y="43"/>
                  </a:lnTo>
                  <a:lnTo>
                    <a:pt x="333" y="43"/>
                  </a:lnTo>
                  <a:lnTo>
                    <a:pt x="333" y="45"/>
                  </a:lnTo>
                  <a:lnTo>
                    <a:pt x="335" y="47"/>
                  </a:lnTo>
                  <a:lnTo>
                    <a:pt x="335" y="45"/>
                  </a:lnTo>
                  <a:lnTo>
                    <a:pt x="337" y="43"/>
                  </a:lnTo>
                  <a:lnTo>
                    <a:pt x="337" y="43"/>
                  </a:lnTo>
                  <a:lnTo>
                    <a:pt x="340" y="45"/>
                  </a:lnTo>
                  <a:lnTo>
                    <a:pt x="340" y="47"/>
                  </a:lnTo>
                  <a:lnTo>
                    <a:pt x="340" y="49"/>
                  </a:lnTo>
                  <a:lnTo>
                    <a:pt x="338" y="53"/>
                  </a:lnTo>
                  <a:lnTo>
                    <a:pt x="335" y="51"/>
                  </a:lnTo>
                  <a:lnTo>
                    <a:pt x="333" y="51"/>
                  </a:lnTo>
                  <a:lnTo>
                    <a:pt x="333" y="56"/>
                  </a:lnTo>
                  <a:lnTo>
                    <a:pt x="331" y="60"/>
                  </a:lnTo>
                  <a:lnTo>
                    <a:pt x="325" y="60"/>
                  </a:lnTo>
                  <a:lnTo>
                    <a:pt x="322" y="64"/>
                  </a:lnTo>
                  <a:lnTo>
                    <a:pt x="322" y="69"/>
                  </a:lnTo>
                  <a:lnTo>
                    <a:pt x="320" y="71"/>
                  </a:lnTo>
                  <a:lnTo>
                    <a:pt x="320" y="64"/>
                  </a:lnTo>
                  <a:lnTo>
                    <a:pt x="322" y="58"/>
                  </a:lnTo>
                  <a:lnTo>
                    <a:pt x="322" y="56"/>
                  </a:lnTo>
                  <a:lnTo>
                    <a:pt x="320" y="53"/>
                  </a:lnTo>
                  <a:lnTo>
                    <a:pt x="318" y="49"/>
                  </a:lnTo>
                  <a:lnTo>
                    <a:pt x="312" y="49"/>
                  </a:lnTo>
                  <a:lnTo>
                    <a:pt x="309" y="47"/>
                  </a:lnTo>
                  <a:lnTo>
                    <a:pt x="307" y="45"/>
                  </a:lnTo>
                  <a:lnTo>
                    <a:pt x="303" y="39"/>
                  </a:lnTo>
                  <a:lnTo>
                    <a:pt x="299" y="38"/>
                  </a:lnTo>
                  <a:lnTo>
                    <a:pt x="292" y="38"/>
                  </a:lnTo>
                  <a:lnTo>
                    <a:pt x="290" y="41"/>
                  </a:lnTo>
                  <a:lnTo>
                    <a:pt x="290" y="41"/>
                  </a:lnTo>
                  <a:lnTo>
                    <a:pt x="286" y="43"/>
                  </a:lnTo>
                  <a:lnTo>
                    <a:pt x="282" y="41"/>
                  </a:lnTo>
                  <a:lnTo>
                    <a:pt x="279" y="43"/>
                  </a:lnTo>
                  <a:lnTo>
                    <a:pt x="279" y="45"/>
                  </a:lnTo>
                  <a:lnTo>
                    <a:pt x="277" y="49"/>
                  </a:lnTo>
                  <a:lnTo>
                    <a:pt x="275" y="51"/>
                  </a:lnTo>
                  <a:lnTo>
                    <a:pt x="277" y="53"/>
                  </a:lnTo>
                  <a:lnTo>
                    <a:pt x="275" y="56"/>
                  </a:lnTo>
                  <a:lnTo>
                    <a:pt x="275" y="64"/>
                  </a:lnTo>
                  <a:lnTo>
                    <a:pt x="275" y="69"/>
                  </a:lnTo>
                  <a:lnTo>
                    <a:pt x="277" y="71"/>
                  </a:lnTo>
                  <a:lnTo>
                    <a:pt x="275" y="75"/>
                  </a:lnTo>
                  <a:lnTo>
                    <a:pt x="273" y="77"/>
                  </a:lnTo>
                  <a:lnTo>
                    <a:pt x="269" y="77"/>
                  </a:lnTo>
                  <a:lnTo>
                    <a:pt x="267" y="79"/>
                  </a:lnTo>
                  <a:lnTo>
                    <a:pt x="266" y="81"/>
                  </a:lnTo>
                  <a:lnTo>
                    <a:pt x="264" y="84"/>
                  </a:lnTo>
                  <a:lnTo>
                    <a:pt x="260" y="82"/>
                  </a:lnTo>
                  <a:lnTo>
                    <a:pt x="254" y="79"/>
                  </a:lnTo>
                  <a:lnTo>
                    <a:pt x="251" y="79"/>
                  </a:lnTo>
                  <a:lnTo>
                    <a:pt x="247" y="81"/>
                  </a:lnTo>
                  <a:lnTo>
                    <a:pt x="243" y="86"/>
                  </a:lnTo>
                  <a:lnTo>
                    <a:pt x="236" y="84"/>
                  </a:lnTo>
                  <a:lnTo>
                    <a:pt x="230" y="82"/>
                  </a:lnTo>
                  <a:lnTo>
                    <a:pt x="228" y="79"/>
                  </a:lnTo>
                  <a:lnTo>
                    <a:pt x="226" y="75"/>
                  </a:lnTo>
                  <a:lnTo>
                    <a:pt x="219" y="69"/>
                  </a:lnTo>
                  <a:lnTo>
                    <a:pt x="217" y="66"/>
                  </a:lnTo>
                  <a:lnTo>
                    <a:pt x="213" y="66"/>
                  </a:lnTo>
                  <a:lnTo>
                    <a:pt x="211" y="68"/>
                  </a:lnTo>
                  <a:lnTo>
                    <a:pt x="211" y="71"/>
                  </a:lnTo>
                  <a:lnTo>
                    <a:pt x="211" y="73"/>
                  </a:lnTo>
                  <a:lnTo>
                    <a:pt x="211" y="73"/>
                  </a:lnTo>
                  <a:lnTo>
                    <a:pt x="209" y="73"/>
                  </a:lnTo>
                  <a:lnTo>
                    <a:pt x="209" y="75"/>
                  </a:lnTo>
                  <a:lnTo>
                    <a:pt x="209" y="75"/>
                  </a:lnTo>
                  <a:lnTo>
                    <a:pt x="208" y="75"/>
                  </a:lnTo>
                  <a:lnTo>
                    <a:pt x="204" y="75"/>
                  </a:lnTo>
                  <a:lnTo>
                    <a:pt x="200" y="75"/>
                  </a:lnTo>
                  <a:lnTo>
                    <a:pt x="200" y="79"/>
                  </a:lnTo>
                  <a:lnTo>
                    <a:pt x="202" y="79"/>
                  </a:lnTo>
                  <a:lnTo>
                    <a:pt x="204" y="82"/>
                  </a:lnTo>
                  <a:lnTo>
                    <a:pt x="200" y="84"/>
                  </a:lnTo>
                  <a:lnTo>
                    <a:pt x="200" y="90"/>
                  </a:lnTo>
                  <a:lnTo>
                    <a:pt x="202" y="92"/>
                  </a:lnTo>
                  <a:lnTo>
                    <a:pt x="202" y="96"/>
                  </a:lnTo>
                  <a:lnTo>
                    <a:pt x="200" y="96"/>
                  </a:lnTo>
                  <a:lnTo>
                    <a:pt x="198" y="96"/>
                  </a:lnTo>
                  <a:lnTo>
                    <a:pt x="196" y="94"/>
                  </a:lnTo>
                  <a:lnTo>
                    <a:pt x="193" y="94"/>
                  </a:lnTo>
                  <a:lnTo>
                    <a:pt x="189" y="92"/>
                  </a:lnTo>
                  <a:lnTo>
                    <a:pt x="183" y="90"/>
                  </a:lnTo>
                  <a:lnTo>
                    <a:pt x="180" y="92"/>
                  </a:lnTo>
                  <a:lnTo>
                    <a:pt x="176" y="92"/>
                  </a:lnTo>
                  <a:lnTo>
                    <a:pt x="174" y="94"/>
                  </a:lnTo>
                  <a:lnTo>
                    <a:pt x="176" y="97"/>
                  </a:lnTo>
                  <a:lnTo>
                    <a:pt x="176" y="99"/>
                  </a:lnTo>
                  <a:lnTo>
                    <a:pt x="176" y="101"/>
                  </a:lnTo>
                  <a:lnTo>
                    <a:pt x="174" y="103"/>
                  </a:lnTo>
                  <a:lnTo>
                    <a:pt x="176" y="107"/>
                  </a:lnTo>
                  <a:lnTo>
                    <a:pt x="174" y="109"/>
                  </a:lnTo>
                  <a:lnTo>
                    <a:pt x="170" y="109"/>
                  </a:lnTo>
                  <a:lnTo>
                    <a:pt x="168" y="107"/>
                  </a:lnTo>
                  <a:lnTo>
                    <a:pt x="165" y="105"/>
                  </a:lnTo>
                  <a:lnTo>
                    <a:pt x="163" y="109"/>
                  </a:lnTo>
                  <a:lnTo>
                    <a:pt x="159" y="114"/>
                  </a:lnTo>
                  <a:lnTo>
                    <a:pt x="157" y="114"/>
                  </a:lnTo>
                  <a:lnTo>
                    <a:pt x="155" y="120"/>
                  </a:lnTo>
                  <a:lnTo>
                    <a:pt x="153" y="122"/>
                  </a:lnTo>
                  <a:lnTo>
                    <a:pt x="151" y="124"/>
                  </a:lnTo>
                  <a:lnTo>
                    <a:pt x="151" y="131"/>
                  </a:lnTo>
                  <a:lnTo>
                    <a:pt x="153" y="133"/>
                  </a:lnTo>
                  <a:lnTo>
                    <a:pt x="155" y="139"/>
                  </a:lnTo>
                  <a:lnTo>
                    <a:pt x="153" y="142"/>
                  </a:lnTo>
                  <a:lnTo>
                    <a:pt x="150" y="148"/>
                  </a:lnTo>
                  <a:lnTo>
                    <a:pt x="144" y="157"/>
                  </a:lnTo>
                  <a:lnTo>
                    <a:pt x="144" y="161"/>
                  </a:lnTo>
                  <a:lnTo>
                    <a:pt x="142" y="163"/>
                  </a:lnTo>
                  <a:lnTo>
                    <a:pt x="137" y="163"/>
                  </a:lnTo>
                  <a:lnTo>
                    <a:pt x="131" y="167"/>
                  </a:lnTo>
                  <a:lnTo>
                    <a:pt x="131" y="170"/>
                  </a:lnTo>
                  <a:lnTo>
                    <a:pt x="133" y="172"/>
                  </a:lnTo>
                  <a:lnTo>
                    <a:pt x="133" y="178"/>
                  </a:lnTo>
                  <a:lnTo>
                    <a:pt x="131" y="182"/>
                  </a:lnTo>
                  <a:lnTo>
                    <a:pt x="129" y="189"/>
                  </a:lnTo>
                  <a:lnTo>
                    <a:pt x="129" y="198"/>
                  </a:lnTo>
                  <a:lnTo>
                    <a:pt x="123" y="212"/>
                  </a:lnTo>
                  <a:lnTo>
                    <a:pt x="123" y="215"/>
                  </a:lnTo>
                  <a:lnTo>
                    <a:pt x="125" y="219"/>
                  </a:lnTo>
                  <a:lnTo>
                    <a:pt x="125" y="225"/>
                  </a:lnTo>
                  <a:lnTo>
                    <a:pt x="123" y="228"/>
                  </a:lnTo>
                  <a:lnTo>
                    <a:pt x="118" y="228"/>
                  </a:lnTo>
                  <a:lnTo>
                    <a:pt x="112" y="226"/>
                  </a:lnTo>
                  <a:lnTo>
                    <a:pt x="108" y="230"/>
                  </a:lnTo>
                  <a:lnTo>
                    <a:pt x="105" y="236"/>
                  </a:lnTo>
                  <a:lnTo>
                    <a:pt x="103" y="243"/>
                  </a:lnTo>
                  <a:lnTo>
                    <a:pt x="105" y="253"/>
                  </a:lnTo>
                  <a:lnTo>
                    <a:pt x="107" y="262"/>
                  </a:lnTo>
                  <a:lnTo>
                    <a:pt x="105" y="266"/>
                  </a:lnTo>
                  <a:lnTo>
                    <a:pt x="107" y="271"/>
                  </a:lnTo>
                  <a:lnTo>
                    <a:pt x="107" y="279"/>
                  </a:lnTo>
                  <a:lnTo>
                    <a:pt x="107" y="284"/>
                  </a:lnTo>
                  <a:lnTo>
                    <a:pt x="107" y="290"/>
                  </a:lnTo>
                  <a:lnTo>
                    <a:pt x="112" y="294"/>
                  </a:lnTo>
                  <a:lnTo>
                    <a:pt x="118" y="299"/>
                  </a:lnTo>
                  <a:lnTo>
                    <a:pt x="116" y="303"/>
                  </a:lnTo>
                  <a:lnTo>
                    <a:pt x="116" y="309"/>
                  </a:lnTo>
                  <a:lnTo>
                    <a:pt x="108" y="311"/>
                  </a:lnTo>
                  <a:lnTo>
                    <a:pt x="108" y="314"/>
                  </a:lnTo>
                  <a:lnTo>
                    <a:pt x="110" y="320"/>
                  </a:lnTo>
                  <a:lnTo>
                    <a:pt x="112" y="327"/>
                  </a:lnTo>
                  <a:lnTo>
                    <a:pt x="114" y="331"/>
                  </a:lnTo>
                  <a:lnTo>
                    <a:pt x="112" y="337"/>
                  </a:lnTo>
                  <a:lnTo>
                    <a:pt x="112" y="341"/>
                  </a:lnTo>
                  <a:lnTo>
                    <a:pt x="110" y="342"/>
                  </a:lnTo>
                  <a:lnTo>
                    <a:pt x="107" y="342"/>
                  </a:lnTo>
                  <a:lnTo>
                    <a:pt x="105" y="346"/>
                  </a:lnTo>
                  <a:lnTo>
                    <a:pt x="107" y="348"/>
                  </a:lnTo>
                  <a:lnTo>
                    <a:pt x="105" y="350"/>
                  </a:lnTo>
                  <a:lnTo>
                    <a:pt x="103" y="354"/>
                  </a:lnTo>
                  <a:lnTo>
                    <a:pt x="105" y="357"/>
                  </a:lnTo>
                  <a:lnTo>
                    <a:pt x="107" y="369"/>
                  </a:lnTo>
                  <a:lnTo>
                    <a:pt x="105" y="370"/>
                  </a:lnTo>
                  <a:lnTo>
                    <a:pt x="103" y="369"/>
                  </a:lnTo>
                  <a:lnTo>
                    <a:pt x="99" y="367"/>
                  </a:lnTo>
                  <a:lnTo>
                    <a:pt x="101" y="365"/>
                  </a:lnTo>
                  <a:lnTo>
                    <a:pt x="99" y="363"/>
                  </a:lnTo>
                  <a:lnTo>
                    <a:pt x="95" y="365"/>
                  </a:lnTo>
                  <a:lnTo>
                    <a:pt x="92" y="361"/>
                  </a:lnTo>
                  <a:lnTo>
                    <a:pt x="92" y="357"/>
                  </a:lnTo>
                  <a:lnTo>
                    <a:pt x="90" y="356"/>
                  </a:lnTo>
                  <a:lnTo>
                    <a:pt x="90" y="352"/>
                  </a:lnTo>
                  <a:lnTo>
                    <a:pt x="90" y="348"/>
                  </a:lnTo>
                  <a:lnTo>
                    <a:pt x="92" y="346"/>
                  </a:lnTo>
                  <a:lnTo>
                    <a:pt x="90" y="342"/>
                  </a:lnTo>
                  <a:lnTo>
                    <a:pt x="86" y="344"/>
                  </a:lnTo>
                  <a:lnTo>
                    <a:pt x="86" y="348"/>
                  </a:lnTo>
                  <a:lnTo>
                    <a:pt x="88" y="350"/>
                  </a:lnTo>
                  <a:lnTo>
                    <a:pt x="86" y="352"/>
                  </a:lnTo>
                  <a:lnTo>
                    <a:pt x="86" y="352"/>
                  </a:lnTo>
                  <a:lnTo>
                    <a:pt x="84" y="354"/>
                  </a:lnTo>
                  <a:lnTo>
                    <a:pt x="84" y="354"/>
                  </a:lnTo>
                  <a:lnTo>
                    <a:pt x="84" y="356"/>
                  </a:lnTo>
                  <a:lnTo>
                    <a:pt x="86" y="357"/>
                  </a:lnTo>
                  <a:lnTo>
                    <a:pt x="88" y="361"/>
                  </a:lnTo>
                  <a:lnTo>
                    <a:pt x="86" y="363"/>
                  </a:lnTo>
                  <a:lnTo>
                    <a:pt x="82" y="369"/>
                  </a:lnTo>
                  <a:lnTo>
                    <a:pt x="82" y="367"/>
                  </a:lnTo>
                  <a:lnTo>
                    <a:pt x="80" y="365"/>
                  </a:lnTo>
                  <a:lnTo>
                    <a:pt x="79" y="367"/>
                  </a:lnTo>
                  <a:lnTo>
                    <a:pt x="80" y="367"/>
                  </a:lnTo>
                  <a:lnTo>
                    <a:pt x="80" y="369"/>
                  </a:lnTo>
                  <a:lnTo>
                    <a:pt x="77" y="370"/>
                  </a:lnTo>
                  <a:lnTo>
                    <a:pt x="77" y="369"/>
                  </a:lnTo>
                  <a:lnTo>
                    <a:pt x="77" y="367"/>
                  </a:lnTo>
                  <a:lnTo>
                    <a:pt x="75" y="367"/>
                  </a:lnTo>
                  <a:lnTo>
                    <a:pt x="73" y="365"/>
                  </a:lnTo>
                  <a:lnTo>
                    <a:pt x="71" y="361"/>
                  </a:lnTo>
                  <a:lnTo>
                    <a:pt x="69" y="357"/>
                  </a:lnTo>
                  <a:lnTo>
                    <a:pt x="67" y="356"/>
                  </a:lnTo>
                  <a:lnTo>
                    <a:pt x="67" y="359"/>
                  </a:lnTo>
                  <a:lnTo>
                    <a:pt x="69" y="361"/>
                  </a:lnTo>
                  <a:lnTo>
                    <a:pt x="73" y="365"/>
                  </a:lnTo>
                  <a:lnTo>
                    <a:pt x="71" y="367"/>
                  </a:lnTo>
                  <a:lnTo>
                    <a:pt x="75" y="370"/>
                  </a:lnTo>
                  <a:lnTo>
                    <a:pt x="73" y="372"/>
                  </a:lnTo>
                  <a:lnTo>
                    <a:pt x="71" y="372"/>
                  </a:lnTo>
                  <a:lnTo>
                    <a:pt x="67" y="374"/>
                  </a:lnTo>
                  <a:lnTo>
                    <a:pt x="67" y="376"/>
                  </a:lnTo>
                  <a:lnTo>
                    <a:pt x="65" y="378"/>
                  </a:lnTo>
                  <a:lnTo>
                    <a:pt x="67" y="380"/>
                  </a:lnTo>
                  <a:lnTo>
                    <a:pt x="64" y="382"/>
                  </a:lnTo>
                  <a:lnTo>
                    <a:pt x="60" y="380"/>
                  </a:lnTo>
                  <a:lnTo>
                    <a:pt x="62" y="384"/>
                  </a:lnTo>
                  <a:lnTo>
                    <a:pt x="62" y="385"/>
                  </a:lnTo>
                  <a:lnTo>
                    <a:pt x="56" y="391"/>
                  </a:lnTo>
                  <a:lnTo>
                    <a:pt x="54" y="391"/>
                  </a:lnTo>
                  <a:lnTo>
                    <a:pt x="52" y="389"/>
                  </a:lnTo>
                  <a:lnTo>
                    <a:pt x="52" y="387"/>
                  </a:lnTo>
                  <a:lnTo>
                    <a:pt x="51" y="389"/>
                  </a:lnTo>
                  <a:lnTo>
                    <a:pt x="49" y="389"/>
                  </a:lnTo>
                  <a:lnTo>
                    <a:pt x="47" y="393"/>
                  </a:lnTo>
                  <a:lnTo>
                    <a:pt x="43" y="395"/>
                  </a:lnTo>
                  <a:lnTo>
                    <a:pt x="41" y="395"/>
                  </a:lnTo>
                  <a:lnTo>
                    <a:pt x="39" y="397"/>
                  </a:lnTo>
                  <a:lnTo>
                    <a:pt x="37" y="391"/>
                  </a:lnTo>
                  <a:lnTo>
                    <a:pt x="37" y="391"/>
                  </a:lnTo>
                  <a:lnTo>
                    <a:pt x="36" y="389"/>
                  </a:lnTo>
                  <a:lnTo>
                    <a:pt x="34" y="389"/>
                  </a:lnTo>
                  <a:lnTo>
                    <a:pt x="34" y="393"/>
                  </a:lnTo>
                  <a:lnTo>
                    <a:pt x="32" y="393"/>
                  </a:lnTo>
                  <a:lnTo>
                    <a:pt x="30" y="391"/>
                  </a:lnTo>
                  <a:lnTo>
                    <a:pt x="32" y="391"/>
                  </a:lnTo>
                  <a:lnTo>
                    <a:pt x="30" y="389"/>
                  </a:lnTo>
                  <a:lnTo>
                    <a:pt x="24" y="385"/>
                  </a:lnTo>
                  <a:lnTo>
                    <a:pt x="19" y="382"/>
                  </a:lnTo>
                  <a:lnTo>
                    <a:pt x="15" y="382"/>
                  </a:lnTo>
                  <a:lnTo>
                    <a:pt x="11" y="374"/>
                  </a:lnTo>
                  <a:lnTo>
                    <a:pt x="13" y="372"/>
                  </a:lnTo>
                  <a:lnTo>
                    <a:pt x="13" y="370"/>
                  </a:lnTo>
                  <a:lnTo>
                    <a:pt x="15" y="369"/>
                  </a:lnTo>
                  <a:lnTo>
                    <a:pt x="17" y="370"/>
                  </a:lnTo>
                  <a:lnTo>
                    <a:pt x="21" y="370"/>
                  </a:lnTo>
                  <a:lnTo>
                    <a:pt x="26" y="374"/>
                  </a:lnTo>
                  <a:lnTo>
                    <a:pt x="26" y="374"/>
                  </a:lnTo>
                  <a:lnTo>
                    <a:pt x="24" y="370"/>
                  </a:lnTo>
                  <a:lnTo>
                    <a:pt x="26" y="369"/>
                  </a:lnTo>
                  <a:lnTo>
                    <a:pt x="30" y="369"/>
                  </a:lnTo>
                  <a:lnTo>
                    <a:pt x="28" y="367"/>
                  </a:lnTo>
                  <a:lnTo>
                    <a:pt x="24" y="369"/>
                  </a:lnTo>
                  <a:lnTo>
                    <a:pt x="22" y="370"/>
                  </a:lnTo>
                  <a:lnTo>
                    <a:pt x="21" y="365"/>
                  </a:lnTo>
                  <a:lnTo>
                    <a:pt x="22" y="363"/>
                  </a:lnTo>
                  <a:lnTo>
                    <a:pt x="22" y="361"/>
                  </a:lnTo>
                  <a:lnTo>
                    <a:pt x="21" y="359"/>
                  </a:lnTo>
                  <a:lnTo>
                    <a:pt x="22" y="357"/>
                  </a:lnTo>
                  <a:lnTo>
                    <a:pt x="19" y="356"/>
                  </a:lnTo>
                  <a:lnTo>
                    <a:pt x="19" y="357"/>
                  </a:lnTo>
                  <a:lnTo>
                    <a:pt x="19" y="359"/>
                  </a:lnTo>
                  <a:lnTo>
                    <a:pt x="17" y="361"/>
                  </a:lnTo>
                  <a:lnTo>
                    <a:pt x="13" y="359"/>
                  </a:lnTo>
                  <a:lnTo>
                    <a:pt x="13" y="363"/>
                  </a:lnTo>
                  <a:lnTo>
                    <a:pt x="9" y="357"/>
                  </a:lnTo>
                  <a:lnTo>
                    <a:pt x="8" y="354"/>
                  </a:lnTo>
                  <a:lnTo>
                    <a:pt x="11" y="350"/>
                  </a:lnTo>
                  <a:lnTo>
                    <a:pt x="13" y="350"/>
                  </a:lnTo>
                  <a:lnTo>
                    <a:pt x="13" y="352"/>
                  </a:lnTo>
                  <a:lnTo>
                    <a:pt x="13" y="350"/>
                  </a:lnTo>
                  <a:lnTo>
                    <a:pt x="17" y="348"/>
                  </a:lnTo>
                  <a:lnTo>
                    <a:pt x="21" y="352"/>
                  </a:lnTo>
                  <a:lnTo>
                    <a:pt x="21" y="348"/>
                  </a:lnTo>
                  <a:lnTo>
                    <a:pt x="22" y="346"/>
                  </a:lnTo>
                  <a:lnTo>
                    <a:pt x="24" y="346"/>
                  </a:lnTo>
                  <a:lnTo>
                    <a:pt x="24" y="344"/>
                  </a:lnTo>
                  <a:lnTo>
                    <a:pt x="19" y="344"/>
                  </a:lnTo>
                  <a:lnTo>
                    <a:pt x="17" y="344"/>
                  </a:lnTo>
                  <a:lnTo>
                    <a:pt x="19" y="342"/>
                  </a:lnTo>
                  <a:lnTo>
                    <a:pt x="21" y="342"/>
                  </a:lnTo>
                  <a:lnTo>
                    <a:pt x="22" y="339"/>
                  </a:lnTo>
                  <a:lnTo>
                    <a:pt x="21" y="337"/>
                  </a:lnTo>
                  <a:lnTo>
                    <a:pt x="22" y="337"/>
                  </a:lnTo>
                  <a:lnTo>
                    <a:pt x="24" y="333"/>
                  </a:lnTo>
                  <a:lnTo>
                    <a:pt x="26" y="333"/>
                  </a:lnTo>
                  <a:lnTo>
                    <a:pt x="26" y="337"/>
                  </a:lnTo>
                  <a:lnTo>
                    <a:pt x="28" y="339"/>
                  </a:lnTo>
                  <a:lnTo>
                    <a:pt x="28" y="335"/>
                  </a:lnTo>
                  <a:lnTo>
                    <a:pt x="28" y="331"/>
                  </a:lnTo>
                  <a:lnTo>
                    <a:pt x="32" y="329"/>
                  </a:lnTo>
                  <a:lnTo>
                    <a:pt x="34" y="327"/>
                  </a:lnTo>
                  <a:lnTo>
                    <a:pt x="30" y="329"/>
                  </a:lnTo>
                  <a:lnTo>
                    <a:pt x="28" y="329"/>
                  </a:lnTo>
                  <a:lnTo>
                    <a:pt x="21" y="331"/>
                  </a:lnTo>
                  <a:lnTo>
                    <a:pt x="21" y="335"/>
                  </a:lnTo>
                  <a:lnTo>
                    <a:pt x="19" y="335"/>
                  </a:lnTo>
                  <a:lnTo>
                    <a:pt x="15" y="341"/>
                  </a:lnTo>
                  <a:lnTo>
                    <a:pt x="13" y="341"/>
                  </a:lnTo>
                  <a:lnTo>
                    <a:pt x="15" y="337"/>
                  </a:lnTo>
                  <a:lnTo>
                    <a:pt x="13" y="333"/>
                  </a:lnTo>
                  <a:lnTo>
                    <a:pt x="15" y="331"/>
                  </a:lnTo>
                  <a:lnTo>
                    <a:pt x="13" y="331"/>
                  </a:lnTo>
                  <a:lnTo>
                    <a:pt x="13" y="329"/>
                  </a:lnTo>
                  <a:lnTo>
                    <a:pt x="17" y="327"/>
                  </a:lnTo>
                  <a:lnTo>
                    <a:pt x="15" y="326"/>
                  </a:lnTo>
                  <a:lnTo>
                    <a:pt x="17" y="324"/>
                  </a:lnTo>
                  <a:lnTo>
                    <a:pt x="13" y="322"/>
                  </a:lnTo>
                  <a:lnTo>
                    <a:pt x="9" y="327"/>
                  </a:lnTo>
                  <a:lnTo>
                    <a:pt x="8" y="326"/>
                  </a:lnTo>
                  <a:lnTo>
                    <a:pt x="6" y="322"/>
                  </a:lnTo>
                  <a:lnTo>
                    <a:pt x="9" y="324"/>
                  </a:lnTo>
                  <a:lnTo>
                    <a:pt x="9" y="322"/>
                  </a:lnTo>
                  <a:lnTo>
                    <a:pt x="9" y="320"/>
                  </a:lnTo>
                  <a:lnTo>
                    <a:pt x="11" y="318"/>
                  </a:lnTo>
                  <a:lnTo>
                    <a:pt x="9" y="318"/>
                  </a:lnTo>
                  <a:lnTo>
                    <a:pt x="9" y="318"/>
                  </a:lnTo>
                  <a:lnTo>
                    <a:pt x="6" y="320"/>
                  </a:lnTo>
                  <a:lnTo>
                    <a:pt x="4" y="318"/>
                  </a:lnTo>
                  <a:lnTo>
                    <a:pt x="6" y="316"/>
                  </a:lnTo>
                  <a:lnTo>
                    <a:pt x="4" y="314"/>
                  </a:lnTo>
                  <a:lnTo>
                    <a:pt x="6" y="313"/>
                  </a:lnTo>
                  <a:lnTo>
                    <a:pt x="8" y="314"/>
                  </a:lnTo>
                  <a:lnTo>
                    <a:pt x="9" y="314"/>
                  </a:lnTo>
                  <a:lnTo>
                    <a:pt x="13" y="313"/>
                  </a:lnTo>
                  <a:lnTo>
                    <a:pt x="15" y="313"/>
                  </a:lnTo>
                  <a:lnTo>
                    <a:pt x="19" y="313"/>
                  </a:lnTo>
                  <a:lnTo>
                    <a:pt x="22" y="313"/>
                  </a:lnTo>
                  <a:lnTo>
                    <a:pt x="24" y="316"/>
                  </a:lnTo>
                  <a:lnTo>
                    <a:pt x="24" y="314"/>
                  </a:lnTo>
                  <a:lnTo>
                    <a:pt x="28" y="311"/>
                  </a:lnTo>
                  <a:lnTo>
                    <a:pt x="32" y="313"/>
                  </a:lnTo>
                  <a:lnTo>
                    <a:pt x="32" y="314"/>
                  </a:lnTo>
                  <a:lnTo>
                    <a:pt x="30" y="316"/>
                  </a:lnTo>
                  <a:lnTo>
                    <a:pt x="30" y="318"/>
                  </a:lnTo>
                  <a:lnTo>
                    <a:pt x="34" y="318"/>
                  </a:lnTo>
                  <a:lnTo>
                    <a:pt x="36" y="314"/>
                  </a:lnTo>
                  <a:lnTo>
                    <a:pt x="34" y="314"/>
                  </a:lnTo>
                  <a:lnTo>
                    <a:pt x="37" y="313"/>
                  </a:lnTo>
                  <a:lnTo>
                    <a:pt x="41" y="311"/>
                  </a:lnTo>
                  <a:lnTo>
                    <a:pt x="43" y="309"/>
                  </a:lnTo>
                  <a:lnTo>
                    <a:pt x="41" y="305"/>
                  </a:lnTo>
                  <a:lnTo>
                    <a:pt x="41" y="303"/>
                  </a:lnTo>
                  <a:lnTo>
                    <a:pt x="39" y="307"/>
                  </a:lnTo>
                  <a:lnTo>
                    <a:pt x="39" y="309"/>
                  </a:lnTo>
                  <a:lnTo>
                    <a:pt x="37" y="311"/>
                  </a:lnTo>
                  <a:lnTo>
                    <a:pt x="34" y="309"/>
                  </a:lnTo>
                  <a:lnTo>
                    <a:pt x="36" y="307"/>
                  </a:lnTo>
                  <a:lnTo>
                    <a:pt x="37" y="307"/>
                  </a:lnTo>
                  <a:lnTo>
                    <a:pt x="36" y="305"/>
                  </a:lnTo>
                  <a:lnTo>
                    <a:pt x="32" y="309"/>
                  </a:lnTo>
                  <a:lnTo>
                    <a:pt x="30" y="309"/>
                  </a:lnTo>
                  <a:lnTo>
                    <a:pt x="28" y="307"/>
                  </a:lnTo>
                  <a:lnTo>
                    <a:pt x="26" y="307"/>
                  </a:lnTo>
                  <a:lnTo>
                    <a:pt x="26" y="309"/>
                  </a:lnTo>
                  <a:lnTo>
                    <a:pt x="24" y="311"/>
                  </a:lnTo>
                  <a:lnTo>
                    <a:pt x="22" y="311"/>
                  </a:lnTo>
                  <a:lnTo>
                    <a:pt x="19" y="309"/>
                  </a:lnTo>
                  <a:lnTo>
                    <a:pt x="13" y="311"/>
                  </a:lnTo>
                  <a:lnTo>
                    <a:pt x="11" y="311"/>
                  </a:lnTo>
                  <a:lnTo>
                    <a:pt x="8" y="313"/>
                  </a:lnTo>
                  <a:lnTo>
                    <a:pt x="8" y="311"/>
                  </a:lnTo>
                  <a:lnTo>
                    <a:pt x="6" y="309"/>
                  </a:lnTo>
                  <a:lnTo>
                    <a:pt x="6" y="307"/>
                  </a:lnTo>
                  <a:lnTo>
                    <a:pt x="6" y="307"/>
                  </a:lnTo>
                  <a:lnTo>
                    <a:pt x="9" y="305"/>
                  </a:lnTo>
                  <a:lnTo>
                    <a:pt x="8" y="305"/>
                  </a:lnTo>
                  <a:lnTo>
                    <a:pt x="6" y="303"/>
                  </a:lnTo>
                  <a:lnTo>
                    <a:pt x="6" y="303"/>
                  </a:lnTo>
                  <a:lnTo>
                    <a:pt x="6" y="303"/>
                  </a:lnTo>
                  <a:lnTo>
                    <a:pt x="8" y="303"/>
                  </a:lnTo>
                  <a:lnTo>
                    <a:pt x="13" y="303"/>
                  </a:lnTo>
                  <a:lnTo>
                    <a:pt x="15" y="301"/>
                  </a:lnTo>
                  <a:lnTo>
                    <a:pt x="11" y="301"/>
                  </a:lnTo>
                  <a:lnTo>
                    <a:pt x="9" y="301"/>
                  </a:lnTo>
                  <a:lnTo>
                    <a:pt x="8" y="301"/>
                  </a:lnTo>
                  <a:lnTo>
                    <a:pt x="9" y="299"/>
                  </a:lnTo>
                  <a:lnTo>
                    <a:pt x="4" y="296"/>
                  </a:lnTo>
                  <a:lnTo>
                    <a:pt x="4" y="296"/>
                  </a:lnTo>
                  <a:lnTo>
                    <a:pt x="8" y="294"/>
                  </a:lnTo>
                  <a:lnTo>
                    <a:pt x="9" y="292"/>
                  </a:lnTo>
                  <a:lnTo>
                    <a:pt x="11" y="294"/>
                  </a:lnTo>
                  <a:lnTo>
                    <a:pt x="13" y="292"/>
                  </a:lnTo>
                  <a:lnTo>
                    <a:pt x="21" y="294"/>
                  </a:lnTo>
                  <a:lnTo>
                    <a:pt x="22" y="294"/>
                  </a:lnTo>
                  <a:lnTo>
                    <a:pt x="26" y="294"/>
                  </a:lnTo>
                  <a:lnTo>
                    <a:pt x="30" y="292"/>
                  </a:lnTo>
                  <a:lnTo>
                    <a:pt x="26" y="292"/>
                  </a:lnTo>
                  <a:lnTo>
                    <a:pt x="24" y="292"/>
                  </a:lnTo>
                  <a:lnTo>
                    <a:pt x="21" y="292"/>
                  </a:lnTo>
                  <a:lnTo>
                    <a:pt x="17" y="290"/>
                  </a:lnTo>
                  <a:lnTo>
                    <a:pt x="13" y="290"/>
                  </a:lnTo>
                  <a:lnTo>
                    <a:pt x="9" y="290"/>
                  </a:lnTo>
                  <a:lnTo>
                    <a:pt x="8" y="288"/>
                  </a:lnTo>
                  <a:lnTo>
                    <a:pt x="9" y="286"/>
                  </a:lnTo>
                  <a:lnTo>
                    <a:pt x="6" y="284"/>
                  </a:lnTo>
                  <a:lnTo>
                    <a:pt x="6" y="283"/>
                  </a:lnTo>
                  <a:lnTo>
                    <a:pt x="6" y="283"/>
                  </a:lnTo>
                  <a:lnTo>
                    <a:pt x="9" y="284"/>
                  </a:lnTo>
                  <a:lnTo>
                    <a:pt x="9" y="288"/>
                  </a:lnTo>
                  <a:lnTo>
                    <a:pt x="13" y="286"/>
                  </a:lnTo>
                  <a:lnTo>
                    <a:pt x="11" y="283"/>
                  </a:lnTo>
                  <a:lnTo>
                    <a:pt x="15" y="283"/>
                  </a:lnTo>
                  <a:lnTo>
                    <a:pt x="17" y="286"/>
                  </a:lnTo>
                  <a:lnTo>
                    <a:pt x="19" y="286"/>
                  </a:lnTo>
                  <a:lnTo>
                    <a:pt x="21" y="284"/>
                  </a:lnTo>
                  <a:lnTo>
                    <a:pt x="17" y="283"/>
                  </a:lnTo>
                  <a:lnTo>
                    <a:pt x="21" y="279"/>
                  </a:lnTo>
                  <a:lnTo>
                    <a:pt x="24" y="283"/>
                  </a:lnTo>
                  <a:lnTo>
                    <a:pt x="24" y="281"/>
                  </a:lnTo>
                  <a:lnTo>
                    <a:pt x="24" y="279"/>
                  </a:lnTo>
                  <a:lnTo>
                    <a:pt x="26" y="277"/>
                  </a:lnTo>
                  <a:lnTo>
                    <a:pt x="30" y="279"/>
                  </a:lnTo>
                  <a:lnTo>
                    <a:pt x="30" y="283"/>
                  </a:lnTo>
                  <a:lnTo>
                    <a:pt x="32" y="284"/>
                  </a:lnTo>
                  <a:lnTo>
                    <a:pt x="34" y="283"/>
                  </a:lnTo>
                  <a:lnTo>
                    <a:pt x="32" y="281"/>
                  </a:lnTo>
                  <a:lnTo>
                    <a:pt x="34" y="279"/>
                  </a:lnTo>
                  <a:lnTo>
                    <a:pt x="28" y="275"/>
                  </a:lnTo>
                  <a:lnTo>
                    <a:pt x="26" y="273"/>
                  </a:lnTo>
                  <a:lnTo>
                    <a:pt x="21" y="273"/>
                  </a:lnTo>
                  <a:lnTo>
                    <a:pt x="19" y="271"/>
                  </a:lnTo>
                  <a:lnTo>
                    <a:pt x="22" y="270"/>
                  </a:lnTo>
                  <a:lnTo>
                    <a:pt x="24" y="271"/>
                  </a:lnTo>
                  <a:lnTo>
                    <a:pt x="26" y="270"/>
                  </a:lnTo>
                  <a:lnTo>
                    <a:pt x="28" y="271"/>
                  </a:lnTo>
                  <a:lnTo>
                    <a:pt x="30" y="271"/>
                  </a:lnTo>
                  <a:lnTo>
                    <a:pt x="32" y="271"/>
                  </a:lnTo>
                  <a:lnTo>
                    <a:pt x="34" y="275"/>
                  </a:lnTo>
                  <a:lnTo>
                    <a:pt x="37" y="275"/>
                  </a:lnTo>
                  <a:lnTo>
                    <a:pt x="39" y="273"/>
                  </a:lnTo>
                  <a:lnTo>
                    <a:pt x="45" y="270"/>
                  </a:lnTo>
                  <a:lnTo>
                    <a:pt x="45" y="270"/>
                  </a:lnTo>
                  <a:lnTo>
                    <a:pt x="43" y="270"/>
                  </a:lnTo>
                  <a:lnTo>
                    <a:pt x="39" y="271"/>
                  </a:lnTo>
                  <a:lnTo>
                    <a:pt x="37" y="270"/>
                  </a:lnTo>
                  <a:lnTo>
                    <a:pt x="39" y="268"/>
                  </a:lnTo>
                  <a:lnTo>
                    <a:pt x="39" y="268"/>
                  </a:lnTo>
                  <a:lnTo>
                    <a:pt x="34" y="270"/>
                  </a:lnTo>
                  <a:lnTo>
                    <a:pt x="32" y="266"/>
                  </a:lnTo>
                  <a:lnTo>
                    <a:pt x="34" y="264"/>
                  </a:lnTo>
                  <a:lnTo>
                    <a:pt x="32" y="262"/>
                  </a:lnTo>
                  <a:lnTo>
                    <a:pt x="34" y="260"/>
                  </a:lnTo>
                  <a:lnTo>
                    <a:pt x="36" y="262"/>
                  </a:lnTo>
                  <a:lnTo>
                    <a:pt x="39" y="262"/>
                  </a:lnTo>
                  <a:lnTo>
                    <a:pt x="41" y="264"/>
                  </a:lnTo>
                  <a:lnTo>
                    <a:pt x="43" y="262"/>
                  </a:lnTo>
                  <a:lnTo>
                    <a:pt x="49" y="268"/>
                  </a:lnTo>
                  <a:lnTo>
                    <a:pt x="52" y="270"/>
                  </a:lnTo>
                  <a:lnTo>
                    <a:pt x="56" y="270"/>
                  </a:lnTo>
                  <a:lnTo>
                    <a:pt x="54" y="268"/>
                  </a:lnTo>
                  <a:lnTo>
                    <a:pt x="51" y="268"/>
                  </a:lnTo>
                  <a:lnTo>
                    <a:pt x="49" y="264"/>
                  </a:lnTo>
                  <a:lnTo>
                    <a:pt x="45" y="260"/>
                  </a:lnTo>
                  <a:lnTo>
                    <a:pt x="45" y="258"/>
                  </a:lnTo>
                  <a:lnTo>
                    <a:pt x="47" y="258"/>
                  </a:lnTo>
                  <a:lnTo>
                    <a:pt x="47" y="260"/>
                  </a:lnTo>
                  <a:lnTo>
                    <a:pt x="51" y="262"/>
                  </a:lnTo>
                  <a:lnTo>
                    <a:pt x="52" y="262"/>
                  </a:lnTo>
                  <a:lnTo>
                    <a:pt x="54" y="266"/>
                  </a:lnTo>
                  <a:lnTo>
                    <a:pt x="58" y="266"/>
                  </a:lnTo>
                  <a:lnTo>
                    <a:pt x="58" y="264"/>
                  </a:lnTo>
                  <a:lnTo>
                    <a:pt x="56" y="264"/>
                  </a:lnTo>
                  <a:lnTo>
                    <a:pt x="56" y="260"/>
                  </a:lnTo>
                  <a:lnTo>
                    <a:pt x="52" y="260"/>
                  </a:lnTo>
                  <a:lnTo>
                    <a:pt x="49" y="258"/>
                  </a:lnTo>
                  <a:lnTo>
                    <a:pt x="49" y="258"/>
                  </a:lnTo>
                  <a:lnTo>
                    <a:pt x="52" y="258"/>
                  </a:lnTo>
                  <a:lnTo>
                    <a:pt x="52" y="258"/>
                  </a:lnTo>
                  <a:lnTo>
                    <a:pt x="54" y="256"/>
                  </a:lnTo>
                  <a:lnTo>
                    <a:pt x="58" y="255"/>
                  </a:lnTo>
                  <a:lnTo>
                    <a:pt x="58" y="255"/>
                  </a:lnTo>
                  <a:lnTo>
                    <a:pt x="56" y="255"/>
                  </a:lnTo>
                  <a:lnTo>
                    <a:pt x="54" y="255"/>
                  </a:lnTo>
                  <a:lnTo>
                    <a:pt x="56" y="251"/>
                  </a:lnTo>
                  <a:lnTo>
                    <a:pt x="60" y="251"/>
                  </a:lnTo>
                  <a:lnTo>
                    <a:pt x="62" y="253"/>
                  </a:lnTo>
                  <a:lnTo>
                    <a:pt x="65" y="249"/>
                  </a:lnTo>
                  <a:lnTo>
                    <a:pt x="62" y="249"/>
                  </a:lnTo>
                  <a:lnTo>
                    <a:pt x="62" y="247"/>
                  </a:lnTo>
                  <a:lnTo>
                    <a:pt x="65" y="247"/>
                  </a:lnTo>
                  <a:lnTo>
                    <a:pt x="67" y="243"/>
                  </a:lnTo>
                  <a:lnTo>
                    <a:pt x="69" y="243"/>
                  </a:lnTo>
                  <a:lnTo>
                    <a:pt x="71" y="247"/>
                  </a:lnTo>
                  <a:lnTo>
                    <a:pt x="71" y="251"/>
                  </a:lnTo>
                  <a:lnTo>
                    <a:pt x="73" y="253"/>
                  </a:lnTo>
                  <a:lnTo>
                    <a:pt x="71" y="255"/>
                  </a:lnTo>
                  <a:lnTo>
                    <a:pt x="69" y="256"/>
                  </a:lnTo>
                  <a:lnTo>
                    <a:pt x="73" y="255"/>
                  </a:lnTo>
                  <a:lnTo>
                    <a:pt x="75" y="253"/>
                  </a:lnTo>
                  <a:lnTo>
                    <a:pt x="75" y="251"/>
                  </a:lnTo>
                  <a:lnTo>
                    <a:pt x="77" y="249"/>
                  </a:lnTo>
                  <a:lnTo>
                    <a:pt x="80" y="249"/>
                  </a:lnTo>
                  <a:lnTo>
                    <a:pt x="84" y="251"/>
                  </a:lnTo>
                  <a:lnTo>
                    <a:pt x="86" y="251"/>
                  </a:lnTo>
                  <a:lnTo>
                    <a:pt x="86" y="249"/>
                  </a:lnTo>
                  <a:lnTo>
                    <a:pt x="88" y="247"/>
                  </a:lnTo>
                  <a:lnTo>
                    <a:pt x="84" y="245"/>
                  </a:lnTo>
                  <a:lnTo>
                    <a:pt x="90" y="240"/>
                  </a:lnTo>
                  <a:lnTo>
                    <a:pt x="92" y="240"/>
                  </a:lnTo>
                  <a:lnTo>
                    <a:pt x="94" y="238"/>
                  </a:lnTo>
                  <a:lnTo>
                    <a:pt x="90" y="236"/>
                  </a:lnTo>
                  <a:lnTo>
                    <a:pt x="90" y="234"/>
                  </a:lnTo>
                  <a:lnTo>
                    <a:pt x="94" y="230"/>
                  </a:lnTo>
                  <a:lnTo>
                    <a:pt x="92" y="230"/>
                  </a:lnTo>
                  <a:lnTo>
                    <a:pt x="90" y="230"/>
                  </a:lnTo>
                  <a:lnTo>
                    <a:pt x="88" y="232"/>
                  </a:lnTo>
                  <a:lnTo>
                    <a:pt x="86" y="232"/>
                  </a:lnTo>
                  <a:lnTo>
                    <a:pt x="86" y="236"/>
                  </a:lnTo>
                  <a:lnTo>
                    <a:pt x="84" y="240"/>
                  </a:lnTo>
                  <a:lnTo>
                    <a:pt x="86" y="238"/>
                  </a:lnTo>
                  <a:lnTo>
                    <a:pt x="86" y="240"/>
                  </a:lnTo>
                  <a:lnTo>
                    <a:pt x="80" y="245"/>
                  </a:lnTo>
                  <a:lnTo>
                    <a:pt x="77" y="245"/>
                  </a:lnTo>
                  <a:lnTo>
                    <a:pt x="73" y="247"/>
                  </a:lnTo>
                  <a:lnTo>
                    <a:pt x="71" y="245"/>
                  </a:lnTo>
                  <a:lnTo>
                    <a:pt x="71" y="241"/>
                  </a:lnTo>
                  <a:lnTo>
                    <a:pt x="75" y="241"/>
                  </a:lnTo>
                  <a:lnTo>
                    <a:pt x="75" y="240"/>
                  </a:lnTo>
                  <a:lnTo>
                    <a:pt x="73" y="240"/>
                  </a:lnTo>
                  <a:lnTo>
                    <a:pt x="69" y="241"/>
                  </a:lnTo>
                  <a:lnTo>
                    <a:pt x="69" y="240"/>
                  </a:lnTo>
                  <a:lnTo>
                    <a:pt x="71" y="238"/>
                  </a:lnTo>
                  <a:lnTo>
                    <a:pt x="73" y="236"/>
                  </a:lnTo>
                  <a:lnTo>
                    <a:pt x="75" y="232"/>
                  </a:lnTo>
                  <a:lnTo>
                    <a:pt x="73" y="230"/>
                  </a:lnTo>
                  <a:lnTo>
                    <a:pt x="77" y="228"/>
                  </a:lnTo>
                  <a:lnTo>
                    <a:pt x="77" y="225"/>
                  </a:lnTo>
                  <a:lnTo>
                    <a:pt x="79" y="225"/>
                  </a:lnTo>
                  <a:lnTo>
                    <a:pt x="82" y="225"/>
                  </a:lnTo>
                  <a:lnTo>
                    <a:pt x="80" y="223"/>
                  </a:lnTo>
                  <a:lnTo>
                    <a:pt x="80" y="221"/>
                  </a:lnTo>
                  <a:lnTo>
                    <a:pt x="82" y="219"/>
                  </a:lnTo>
                  <a:lnTo>
                    <a:pt x="82" y="217"/>
                  </a:lnTo>
                  <a:lnTo>
                    <a:pt x="84" y="217"/>
                  </a:lnTo>
                  <a:lnTo>
                    <a:pt x="86" y="215"/>
                  </a:lnTo>
                  <a:lnTo>
                    <a:pt x="86" y="217"/>
                  </a:lnTo>
                  <a:lnTo>
                    <a:pt x="88" y="219"/>
                  </a:lnTo>
                  <a:lnTo>
                    <a:pt x="90" y="219"/>
                  </a:lnTo>
                  <a:lnTo>
                    <a:pt x="92" y="217"/>
                  </a:lnTo>
                  <a:lnTo>
                    <a:pt x="94" y="215"/>
                  </a:lnTo>
                  <a:lnTo>
                    <a:pt x="90" y="213"/>
                  </a:lnTo>
                  <a:lnTo>
                    <a:pt x="90" y="213"/>
                  </a:lnTo>
                  <a:lnTo>
                    <a:pt x="92" y="210"/>
                  </a:lnTo>
                  <a:lnTo>
                    <a:pt x="97" y="210"/>
                  </a:lnTo>
                  <a:lnTo>
                    <a:pt x="97" y="208"/>
                  </a:lnTo>
                  <a:lnTo>
                    <a:pt x="95" y="208"/>
                  </a:lnTo>
                  <a:lnTo>
                    <a:pt x="97" y="206"/>
                  </a:lnTo>
                  <a:lnTo>
                    <a:pt x="99" y="204"/>
                  </a:lnTo>
                  <a:lnTo>
                    <a:pt x="99" y="202"/>
                  </a:lnTo>
                  <a:lnTo>
                    <a:pt x="103" y="202"/>
                  </a:lnTo>
                  <a:lnTo>
                    <a:pt x="105" y="202"/>
                  </a:lnTo>
                  <a:lnTo>
                    <a:pt x="107" y="198"/>
                  </a:lnTo>
                  <a:lnTo>
                    <a:pt x="108" y="198"/>
                  </a:lnTo>
                  <a:lnTo>
                    <a:pt x="110" y="195"/>
                  </a:lnTo>
                  <a:lnTo>
                    <a:pt x="108" y="195"/>
                  </a:lnTo>
                  <a:lnTo>
                    <a:pt x="108" y="197"/>
                  </a:lnTo>
                  <a:lnTo>
                    <a:pt x="107" y="197"/>
                  </a:lnTo>
                  <a:lnTo>
                    <a:pt x="105" y="195"/>
                  </a:lnTo>
                  <a:lnTo>
                    <a:pt x="105" y="191"/>
                  </a:lnTo>
                  <a:lnTo>
                    <a:pt x="103" y="191"/>
                  </a:lnTo>
                  <a:lnTo>
                    <a:pt x="103" y="189"/>
                  </a:lnTo>
                  <a:lnTo>
                    <a:pt x="105" y="187"/>
                  </a:lnTo>
                  <a:lnTo>
                    <a:pt x="108" y="191"/>
                  </a:lnTo>
                  <a:lnTo>
                    <a:pt x="108" y="189"/>
                  </a:lnTo>
                  <a:lnTo>
                    <a:pt x="108" y="187"/>
                  </a:lnTo>
                  <a:lnTo>
                    <a:pt x="107" y="185"/>
                  </a:lnTo>
                  <a:lnTo>
                    <a:pt x="107" y="183"/>
                  </a:lnTo>
                  <a:lnTo>
                    <a:pt x="107" y="183"/>
                  </a:lnTo>
                  <a:lnTo>
                    <a:pt x="108" y="183"/>
                  </a:lnTo>
                  <a:lnTo>
                    <a:pt x="110" y="183"/>
                  </a:lnTo>
                  <a:lnTo>
                    <a:pt x="110" y="182"/>
                  </a:lnTo>
                  <a:lnTo>
                    <a:pt x="108" y="180"/>
                  </a:lnTo>
                  <a:lnTo>
                    <a:pt x="108" y="180"/>
                  </a:lnTo>
                  <a:lnTo>
                    <a:pt x="108" y="178"/>
                  </a:lnTo>
                  <a:lnTo>
                    <a:pt x="110" y="176"/>
                  </a:lnTo>
                  <a:lnTo>
                    <a:pt x="112" y="176"/>
                  </a:lnTo>
                  <a:lnTo>
                    <a:pt x="114" y="178"/>
                  </a:lnTo>
                  <a:lnTo>
                    <a:pt x="114" y="176"/>
                  </a:lnTo>
                  <a:lnTo>
                    <a:pt x="112" y="174"/>
                  </a:lnTo>
                  <a:lnTo>
                    <a:pt x="112" y="172"/>
                  </a:lnTo>
                  <a:lnTo>
                    <a:pt x="108" y="170"/>
                  </a:lnTo>
                  <a:lnTo>
                    <a:pt x="108" y="170"/>
                  </a:lnTo>
                  <a:lnTo>
                    <a:pt x="110" y="167"/>
                  </a:lnTo>
                  <a:lnTo>
                    <a:pt x="116" y="167"/>
                  </a:lnTo>
                  <a:lnTo>
                    <a:pt x="118" y="169"/>
                  </a:lnTo>
                  <a:lnTo>
                    <a:pt x="120" y="169"/>
                  </a:lnTo>
                  <a:lnTo>
                    <a:pt x="120" y="167"/>
                  </a:lnTo>
                  <a:lnTo>
                    <a:pt x="122" y="165"/>
                  </a:lnTo>
                  <a:lnTo>
                    <a:pt x="120" y="167"/>
                  </a:lnTo>
                  <a:lnTo>
                    <a:pt x="118" y="165"/>
                  </a:lnTo>
                  <a:lnTo>
                    <a:pt x="116" y="163"/>
                  </a:lnTo>
                  <a:lnTo>
                    <a:pt x="112" y="163"/>
                  </a:lnTo>
                  <a:lnTo>
                    <a:pt x="110" y="161"/>
                  </a:lnTo>
                  <a:lnTo>
                    <a:pt x="112" y="159"/>
                  </a:lnTo>
                  <a:lnTo>
                    <a:pt x="112" y="157"/>
                  </a:lnTo>
                  <a:lnTo>
                    <a:pt x="112" y="159"/>
                  </a:lnTo>
                  <a:lnTo>
                    <a:pt x="114" y="159"/>
                  </a:lnTo>
                  <a:lnTo>
                    <a:pt x="116" y="157"/>
                  </a:lnTo>
                  <a:lnTo>
                    <a:pt x="114" y="157"/>
                  </a:lnTo>
                  <a:lnTo>
                    <a:pt x="114" y="155"/>
                  </a:lnTo>
                  <a:lnTo>
                    <a:pt x="116" y="154"/>
                  </a:lnTo>
                  <a:lnTo>
                    <a:pt x="114" y="152"/>
                  </a:lnTo>
                  <a:lnTo>
                    <a:pt x="114" y="152"/>
                  </a:lnTo>
                  <a:lnTo>
                    <a:pt x="114" y="152"/>
                  </a:lnTo>
                  <a:lnTo>
                    <a:pt x="118" y="154"/>
                  </a:lnTo>
                  <a:lnTo>
                    <a:pt x="120" y="152"/>
                  </a:lnTo>
                  <a:lnTo>
                    <a:pt x="116" y="150"/>
                  </a:lnTo>
                  <a:lnTo>
                    <a:pt x="118" y="148"/>
                  </a:lnTo>
                  <a:lnTo>
                    <a:pt x="120" y="150"/>
                  </a:lnTo>
                  <a:lnTo>
                    <a:pt x="122" y="148"/>
                  </a:lnTo>
                  <a:lnTo>
                    <a:pt x="120" y="146"/>
                  </a:lnTo>
                  <a:lnTo>
                    <a:pt x="116" y="144"/>
                  </a:lnTo>
                  <a:lnTo>
                    <a:pt x="118" y="144"/>
                  </a:lnTo>
                  <a:lnTo>
                    <a:pt x="120" y="144"/>
                  </a:lnTo>
                  <a:lnTo>
                    <a:pt x="123" y="140"/>
                  </a:lnTo>
                  <a:lnTo>
                    <a:pt x="125" y="142"/>
                  </a:lnTo>
                  <a:lnTo>
                    <a:pt x="127" y="140"/>
                  </a:lnTo>
                  <a:lnTo>
                    <a:pt x="127" y="139"/>
                  </a:lnTo>
                  <a:lnTo>
                    <a:pt x="133" y="137"/>
                  </a:lnTo>
                  <a:lnTo>
                    <a:pt x="135" y="137"/>
                  </a:lnTo>
                  <a:lnTo>
                    <a:pt x="137" y="137"/>
                  </a:lnTo>
                  <a:lnTo>
                    <a:pt x="142" y="139"/>
                  </a:lnTo>
                  <a:lnTo>
                    <a:pt x="142" y="137"/>
                  </a:lnTo>
                  <a:lnTo>
                    <a:pt x="140" y="137"/>
                  </a:lnTo>
                  <a:lnTo>
                    <a:pt x="138" y="133"/>
                  </a:lnTo>
                  <a:lnTo>
                    <a:pt x="137" y="135"/>
                  </a:lnTo>
                  <a:lnTo>
                    <a:pt x="135" y="133"/>
                  </a:lnTo>
                  <a:lnTo>
                    <a:pt x="131" y="135"/>
                  </a:lnTo>
                  <a:lnTo>
                    <a:pt x="129" y="133"/>
                  </a:lnTo>
                  <a:lnTo>
                    <a:pt x="129" y="131"/>
                  </a:lnTo>
                  <a:lnTo>
                    <a:pt x="131" y="129"/>
                  </a:lnTo>
                  <a:lnTo>
                    <a:pt x="135" y="129"/>
                  </a:lnTo>
                  <a:lnTo>
                    <a:pt x="133" y="127"/>
                  </a:lnTo>
                  <a:lnTo>
                    <a:pt x="135" y="124"/>
                  </a:lnTo>
                  <a:lnTo>
                    <a:pt x="135" y="124"/>
                  </a:lnTo>
                  <a:lnTo>
                    <a:pt x="138" y="127"/>
                  </a:lnTo>
                  <a:lnTo>
                    <a:pt x="140" y="127"/>
                  </a:lnTo>
                  <a:lnTo>
                    <a:pt x="142" y="129"/>
                  </a:lnTo>
                  <a:lnTo>
                    <a:pt x="142" y="127"/>
                  </a:lnTo>
                  <a:lnTo>
                    <a:pt x="138" y="124"/>
                  </a:lnTo>
                  <a:lnTo>
                    <a:pt x="137" y="122"/>
                  </a:lnTo>
                  <a:lnTo>
                    <a:pt x="138" y="118"/>
                  </a:lnTo>
                  <a:lnTo>
                    <a:pt x="142" y="118"/>
                  </a:lnTo>
                  <a:lnTo>
                    <a:pt x="140" y="116"/>
                  </a:lnTo>
                  <a:lnTo>
                    <a:pt x="138" y="116"/>
                  </a:lnTo>
                  <a:lnTo>
                    <a:pt x="135" y="120"/>
                  </a:lnTo>
                  <a:lnTo>
                    <a:pt x="133" y="120"/>
                  </a:lnTo>
                  <a:lnTo>
                    <a:pt x="135" y="118"/>
                  </a:lnTo>
                  <a:lnTo>
                    <a:pt x="133" y="116"/>
                  </a:lnTo>
                  <a:lnTo>
                    <a:pt x="135" y="112"/>
                  </a:lnTo>
                  <a:lnTo>
                    <a:pt x="137" y="112"/>
                  </a:lnTo>
                  <a:lnTo>
                    <a:pt x="138" y="112"/>
                  </a:lnTo>
                  <a:lnTo>
                    <a:pt x="144" y="112"/>
                  </a:lnTo>
                  <a:lnTo>
                    <a:pt x="146" y="111"/>
                  </a:lnTo>
                  <a:lnTo>
                    <a:pt x="142" y="109"/>
                  </a:lnTo>
                  <a:lnTo>
                    <a:pt x="138" y="109"/>
                  </a:lnTo>
                  <a:lnTo>
                    <a:pt x="137" y="105"/>
                  </a:lnTo>
                  <a:lnTo>
                    <a:pt x="140" y="103"/>
                  </a:lnTo>
                  <a:lnTo>
                    <a:pt x="142" y="103"/>
                  </a:lnTo>
                  <a:lnTo>
                    <a:pt x="140" y="105"/>
                  </a:lnTo>
                  <a:lnTo>
                    <a:pt x="142" y="107"/>
                  </a:lnTo>
                  <a:lnTo>
                    <a:pt x="144" y="105"/>
                  </a:lnTo>
                  <a:lnTo>
                    <a:pt x="146" y="103"/>
                  </a:lnTo>
                  <a:lnTo>
                    <a:pt x="148" y="107"/>
                  </a:lnTo>
                  <a:lnTo>
                    <a:pt x="148" y="109"/>
                  </a:lnTo>
                  <a:lnTo>
                    <a:pt x="150" y="112"/>
                  </a:lnTo>
                  <a:lnTo>
                    <a:pt x="151" y="111"/>
                  </a:lnTo>
                  <a:lnTo>
                    <a:pt x="150" y="107"/>
                  </a:lnTo>
                  <a:lnTo>
                    <a:pt x="151" y="105"/>
                  </a:lnTo>
                  <a:lnTo>
                    <a:pt x="153" y="105"/>
                  </a:lnTo>
                  <a:lnTo>
                    <a:pt x="151" y="103"/>
                  </a:lnTo>
                  <a:lnTo>
                    <a:pt x="150" y="101"/>
                  </a:lnTo>
                  <a:lnTo>
                    <a:pt x="151" y="101"/>
                  </a:lnTo>
                  <a:lnTo>
                    <a:pt x="153" y="103"/>
                  </a:lnTo>
                  <a:lnTo>
                    <a:pt x="155" y="101"/>
                  </a:lnTo>
                  <a:lnTo>
                    <a:pt x="153" y="99"/>
                  </a:lnTo>
                  <a:lnTo>
                    <a:pt x="157" y="99"/>
                  </a:lnTo>
                  <a:lnTo>
                    <a:pt x="157" y="101"/>
                  </a:lnTo>
                  <a:lnTo>
                    <a:pt x="161" y="99"/>
                  </a:lnTo>
                  <a:lnTo>
                    <a:pt x="161" y="103"/>
                  </a:lnTo>
                  <a:lnTo>
                    <a:pt x="163" y="103"/>
                  </a:lnTo>
                  <a:lnTo>
                    <a:pt x="163" y="103"/>
                  </a:lnTo>
                  <a:lnTo>
                    <a:pt x="165" y="97"/>
                  </a:lnTo>
                  <a:lnTo>
                    <a:pt x="166" y="96"/>
                  </a:lnTo>
                  <a:lnTo>
                    <a:pt x="166" y="94"/>
                  </a:lnTo>
                  <a:lnTo>
                    <a:pt x="165" y="94"/>
                  </a:lnTo>
                  <a:lnTo>
                    <a:pt x="161" y="96"/>
                  </a:lnTo>
                  <a:lnTo>
                    <a:pt x="159" y="94"/>
                  </a:lnTo>
                  <a:lnTo>
                    <a:pt x="151" y="96"/>
                  </a:lnTo>
                  <a:lnTo>
                    <a:pt x="150" y="96"/>
                  </a:lnTo>
                  <a:lnTo>
                    <a:pt x="151" y="92"/>
                  </a:lnTo>
                  <a:lnTo>
                    <a:pt x="153" y="92"/>
                  </a:lnTo>
                  <a:lnTo>
                    <a:pt x="155" y="92"/>
                  </a:lnTo>
                  <a:lnTo>
                    <a:pt x="155" y="90"/>
                  </a:lnTo>
                  <a:lnTo>
                    <a:pt x="157" y="86"/>
                  </a:lnTo>
                  <a:lnTo>
                    <a:pt x="159" y="86"/>
                  </a:lnTo>
                  <a:lnTo>
                    <a:pt x="161" y="88"/>
                  </a:lnTo>
                  <a:lnTo>
                    <a:pt x="163" y="88"/>
                  </a:lnTo>
                  <a:lnTo>
                    <a:pt x="161" y="86"/>
                  </a:lnTo>
                  <a:lnTo>
                    <a:pt x="161" y="84"/>
                  </a:lnTo>
                  <a:lnTo>
                    <a:pt x="165" y="84"/>
                  </a:lnTo>
                  <a:lnTo>
                    <a:pt x="165" y="82"/>
                  </a:lnTo>
                  <a:lnTo>
                    <a:pt x="163" y="82"/>
                  </a:lnTo>
                  <a:lnTo>
                    <a:pt x="165" y="81"/>
                  </a:lnTo>
                  <a:lnTo>
                    <a:pt x="168" y="81"/>
                  </a:lnTo>
                  <a:lnTo>
                    <a:pt x="166" y="77"/>
                  </a:lnTo>
                  <a:lnTo>
                    <a:pt x="165" y="79"/>
                  </a:lnTo>
                  <a:lnTo>
                    <a:pt x="163" y="77"/>
                  </a:lnTo>
                  <a:lnTo>
                    <a:pt x="166" y="73"/>
                  </a:lnTo>
                  <a:lnTo>
                    <a:pt x="168" y="73"/>
                  </a:lnTo>
                  <a:lnTo>
                    <a:pt x="172" y="75"/>
                  </a:lnTo>
                  <a:lnTo>
                    <a:pt x="172" y="71"/>
                  </a:lnTo>
                  <a:lnTo>
                    <a:pt x="170" y="69"/>
                  </a:lnTo>
                  <a:lnTo>
                    <a:pt x="170" y="64"/>
                  </a:lnTo>
                  <a:lnTo>
                    <a:pt x="172" y="64"/>
                  </a:lnTo>
                  <a:lnTo>
                    <a:pt x="174" y="66"/>
                  </a:lnTo>
                  <a:lnTo>
                    <a:pt x="176" y="66"/>
                  </a:lnTo>
                  <a:lnTo>
                    <a:pt x="176" y="71"/>
                  </a:lnTo>
                  <a:lnTo>
                    <a:pt x="178" y="73"/>
                  </a:lnTo>
                  <a:lnTo>
                    <a:pt x="176" y="69"/>
                  </a:lnTo>
                  <a:lnTo>
                    <a:pt x="180" y="69"/>
                  </a:lnTo>
                  <a:lnTo>
                    <a:pt x="183" y="69"/>
                  </a:lnTo>
                  <a:lnTo>
                    <a:pt x="181" y="68"/>
                  </a:lnTo>
                  <a:lnTo>
                    <a:pt x="180" y="68"/>
                  </a:lnTo>
                  <a:lnTo>
                    <a:pt x="176" y="64"/>
                  </a:lnTo>
                  <a:lnTo>
                    <a:pt x="176" y="62"/>
                  </a:lnTo>
                  <a:lnTo>
                    <a:pt x="180" y="60"/>
                  </a:lnTo>
                  <a:lnTo>
                    <a:pt x="181" y="62"/>
                  </a:lnTo>
                  <a:lnTo>
                    <a:pt x="183" y="68"/>
                  </a:lnTo>
                  <a:lnTo>
                    <a:pt x="187" y="69"/>
                  </a:lnTo>
                  <a:lnTo>
                    <a:pt x="189" y="73"/>
                  </a:lnTo>
                  <a:lnTo>
                    <a:pt x="189" y="69"/>
                  </a:lnTo>
                  <a:lnTo>
                    <a:pt x="189" y="68"/>
                  </a:lnTo>
                  <a:lnTo>
                    <a:pt x="183" y="64"/>
                  </a:lnTo>
                  <a:lnTo>
                    <a:pt x="183" y="62"/>
                  </a:lnTo>
                  <a:lnTo>
                    <a:pt x="183" y="58"/>
                  </a:lnTo>
                  <a:lnTo>
                    <a:pt x="185" y="54"/>
                  </a:lnTo>
                  <a:lnTo>
                    <a:pt x="189" y="51"/>
                  </a:lnTo>
                  <a:lnTo>
                    <a:pt x="191" y="53"/>
                  </a:lnTo>
                  <a:lnTo>
                    <a:pt x="191" y="56"/>
                  </a:lnTo>
                  <a:lnTo>
                    <a:pt x="189" y="60"/>
                  </a:lnTo>
                  <a:lnTo>
                    <a:pt x="189" y="64"/>
                  </a:lnTo>
                  <a:lnTo>
                    <a:pt x="193" y="60"/>
                  </a:lnTo>
                  <a:lnTo>
                    <a:pt x="193" y="58"/>
                  </a:lnTo>
                  <a:lnTo>
                    <a:pt x="193" y="54"/>
                  </a:lnTo>
                  <a:lnTo>
                    <a:pt x="196" y="49"/>
                  </a:lnTo>
                  <a:lnTo>
                    <a:pt x="198" y="47"/>
                  </a:lnTo>
                  <a:lnTo>
                    <a:pt x="200" y="56"/>
                  </a:lnTo>
                  <a:lnTo>
                    <a:pt x="198" y="60"/>
                  </a:lnTo>
                  <a:lnTo>
                    <a:pt x="198" y="64"/>
                  </a:lnTo>
                  <a:lnTo>
                    <a:pt x="196" y="66"/>
                  </a:lnTo>
                  <a:lnTo>
                    <a:pt x="196" y="66"/>
                  </a:lnTo>
                  <a:lnTo>
                    <a:pt x="200" y="64"/>
                  </a:lnTo>
                  <a:lnTo>
                    <a:pt x="200" y="62"/>
                  </a:lnTo>
                  <a:lnTo>
                    <a:pt x="202" y="58"/>
                  </a:lnTo>
                  <a:lnTo>
                    <a:pt x="204" y="58"/>
                  </a:lnTo>
                  <a:lnTo>
                    <a:pt x="208" y="60"/>
                  </a:lnTo>
                  <a:lnTo>
                    <a:pt x="206" y="56"/>
                  </a:lnTo>
                  <a:lnTo>
                    <a:pt x="202" y="54"/>
                  </a:lnTo>
                  <a:lnTo>
                    <a:pt x="202" y="53"/>
                  </a:lnTo>
                  <a:lnTo>
                    <a:pt x="204" y="49"/>
                  </a:lnTo>
                  <a:lnTo>
                    <a:pt x="206" y="47"/>
                  </a:lnTo>
                  <a:lnTo>
                    <a:pt x="208" y="45"/>
                  </a:lnTo>
                  <a:lnTo>
                    <a:pt x="208" y="51"/>
                  </a:lnTo>
                  <a:lnTo>
                    <a:pt x="209" y="47"/>
                  </a:lnTo>
                  <a:lnTo>
                    <a:pt x="211" y="45"/>
                  </a:lnTo>
                  <a:lnTo>
                    <a:pt x="213" y="47"/>
                  </a:lnTo>
                  <a:lnTo>
                    <a:pt x="215" y="49"/>
                  </a:lnTo>
                  <a:lnTo>
                    <a:pt x="219" y="53"/>
                  </a:lnTo>
                  <a:lnTo>
                    <a:pt x="221" y="54"/>
                  </a:lnTo>
                  <a:lnTo>
                    <a:pt x="221" y="51"/>
                  </a:lnTo>
                  <a:lnTo>
                    <a:pt x="219" y="47"/>
                  </a:lnTo>
                  <a:lnTo>
                    <a:pt x="219" y="45"/>
                  </a:lnTo>
                  <a:lnTo>
                    <a:pt x="219" y="41"/>
                  </a:lnTo>
                  <a:lnTo>
                    <a:pt x="215" y="41"/>
                  </a:lnTo>
                  <a:lnTo>
                    <a:pt x="215" y="39"/>
                  </a:lnTo>
                  <a:lnTo>
                    <a:pt x="211" y="39"/>
                  </a:lnTo>
                  <a:lnTo>
                    <a:pt x="208" y="36"/>
                  </a:lnTo>
                  <a:lnTo>
                    <a:pt x="208" y="34"/>
                  </a:lnTo>
                  <a:lnTo>
                    <a:pt x="211" y="34"/>
                  </a:lnTo>
                  <a:lnTo>
                    <a:pt x="213" y="30"/>
                  </a:lnTo>
                  <a:lnTo>
                    <a:pt x="215" y="34"/>
                  </a:lnTo>
                  <a:lnTo>
                    <a:pt x="217" y="32"/>
                  </a:lnTo>
                  <a:lnTo>
                    <a:pt x="219" y="32"/>
                  </a:lnTo>
                  <a:lnTo>
                    <a:pt x="224" y="36"/>
                  </a:lnTo>
                  <a:lnTo>
                    <a:pt x="226" y="36"/>
                  </a:lnTo>
                  <a:lnTo>
                    <a:pt x="230" y="36"/>
                  </a:lnTo>
                  <a:lnTo>
                    <a:pt x="232" y="36"/>
                  </a:lnTo>
                  <a:lnTo>
                    <a:pt x="230" y="39"/>
                  </a:lnTo>
                  <a:lnTo>
                    <a:pt x="234" y="39"/>
                  </a:lnTo>
                  <a:lnTo>
                    <a:pt x="234" y="43"/>
                  </a:lnTo>
                  <a:lnTo>
                    <a:pt x="237" y="43"/>
                  </a:lnTo>
                  <a:lnTo>
                    <a:pt x="239" y="43"/>
                  </a:lnTo>
                  <a:lnTo>
                    <a:pt x="237" y="41"/>
                  </a:lnTo>
                  <a:lnTo>
                    <a:pt x="236" y="39"/>
                  </a:lnTo>
                  <a:lnTo>
                    <a:pt x="237" y="38"/>
                  </a:lnTo>
                  <a:lnTo>
                    <a:pt x="236" y="36"/>
                  </a:lnTo>
                  <a:lnTo>
                    <a:pt x="236" y="34"/>
                  </a:lnTo>
                  <a:lnTo>
                    <a:pt x="239" y="30"/>
                  </a:lnTo>
                  <a:lnTo>
                    <a:pt x="237" y="30"/>
                  </a:lnTo>
                  <a:lnTo>
                    <a:pt x="237" y="28"/>
                  </a:lnTo>
                  <a:lnTo>
                    <a:pt x="239" y="28"/>
                  </a:lnTo>
                  <a:lnTo>
                    <a:pt x="241" y="25"/>
                  </a:lnTo>
                  <a:lnTo>
                    <a:pt x="243" y="25"/>
                  </a:lnTo>
                  <a:lnTo>
                    <a:pt x="247" y="26"/>
                  </a:lnTo>
                  <a:lnTo>
                    <a:pt x="247" y="25"/>
                  </a:lnTo>
                  <a:lnTo>
                    <a:pt x="247" y="25"/>
                  </a:lnTo>
                  <a:lnTo>
                    <a:pt x="247" y="23"/>
                  </a:lnTo>
                  <a:lnTo>
                    <a:pt x="249" y="21"/>
                  </a:lnTo>
                  <a:lnTo>
                    <a:pt x="251" y="23"/>
                  </a:lnTo>
                  <a:lnTo>
                    <a:pt x="251" y="21"/>
                  </a:lnTo>
                  <a:lnTo>
                    <a:pt x="251" y="17"/>
                  </a:lnTo>
                  <a:lnTo>
                    <a:pt x="247" y="15"/>
                  </a:lnTo>
                  <a:lnTo>
                    <a:pt x="245" y="13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51" y="15"/>
                  </a:lnTo>
                  <a:lnTo>
                    <a:pt x="252" y="13"/>
                  </a:lnTo>
                  <a:lnTo>
                    <a:pt x="251" y="10"/>
                  </a:lnTo>
                  <a:lnTo>
                    <a:pt x="252" y="8"/>
                  </a:lnTo>
                  <a:lnTo>
                    <a:pt x="256" y="10"/>
                  </a:lnTo>
                  <a:lnTo>
                    <a:pt x="258" y="11"/>
                  </a:lnTo>
                  <a:lnTo>
                    <a:pt x="258" y="13"/>
                  </a:lnTo>
                  <a:lnTo>
                    <a:pt x="260" y="11"/>
                  </a:lnTo>
                  <a:lnTo>
                    <a:pt x="260" y="10"/>
                  </a:lnTo>
                  <a:lnTo>
                    <a:pt x="262" y="8"/>
                  </a:lnTo>
                  <a:lnTo>
                    <a:pt x="264" y="11"/>
                  </a:lnTo>
                  <a:lnTo>
                    <a:pt x="266" y="11"/>
                  </a:lnTo>
                  <a:lnTo>
                    <a:pt x="267" y="13"/>
                  </a:lnTo>
                  <a:lnTo>
                    <a:pt x="266" y="13"/>
                  </a:lnTo>
                  <a:lnTo>
                    <a:pt x="266" y="17"/>
                  </a:lnTo>
                  <a:lnTo>
                    <a:pt x="260" y="23"/>
                  </a:lnTo>
                  <a:lnTo>
                    <a:pt x="262" y="26"/>
                  </a:lnTo>
                  <a:lnTo>
                    <a:pt x="260" y="28"/>
                  </a:lnTo>
                  <a:lnTo>
                    <a:pt x="262" y="30"/>
                  </a:lnTo>
                  <a:lnTo>
                    <a:pt x="258" y="36"/>
                  </a:lnTo>
                  <a:lnTo>
                    <a:pt x="260" y="38"/>
                  </a:lnTo>
                  <a:lnTo>
                    <a:pt x="260" y="39"/>
                  </a:lnTo>
                  <a:lnTo>
                    <a:pt x="262" y="39"/>
                  </a:lnTo>
                  <a:lnTo>
                    <a:pt x="266" y="34"/>
                  </a:lnTo>
                  <a:lnTo>
                    <a:pt x="266" y="30"/>
                  </a:lnTo>
                  <a:lnTo>
                    <a:pt x="266" y="28"/>
                  </a:lnTo>
                  <a:lnTo>
                    <a:pt x="266" y="25"/>
                  </a:lnTo>
                  <a:lnTo>
                    <a:pt x="271" y="19"/>
                  </a:lnTo>
                  <a:lnTo>
                    <a:pt x="271" y="15"/>
                  </a:lnTo>
                  <a:lnTo>
                    <a:pt x="275" y="8"/>
                  </a:lnTo>
                  <a:lnTo>
                    <a:pt x="277" y="8"/>
                  </a:lnTo>
                  <a:lnTo>
                    <a:pt x="277" y="10"/>
                  </a:lnTo>
                  <a:lnTo>
                    <a:pt x="277" y="15"/>
                  </a:lnTo>
                  <a:lnTo>
                    <a:pt x="275" y="17"/>
                  </a:lnTo>
                  <a:lnTo>
                    <a:pt x="275" y="19"/>
                  </a:lnTo>
                  <a:lnTo>
                    <a:pt x="279" y="19"/>
                  </a:lnTo>
                  <a:lnTo>
                    <a:pt x="275" y="25"/>
                  </a:lnTo>
                  <a:lnTo>
                    <a:pt x="275" y="28"/>
                  </a:lnTo>
                  <a:lnTo>
                    <a:pt x="277" y="26"/>
                  </a:lnTo>
                  <a:lnTo>
                    <a:pt x="279" y="26"/>
                  </a:lnTo>
                  <a:lnTo>
                    <a:pt x="280" y="25"/>
                  </a:lnTo>
                  <a:lnTo>
                    <a:pt x="282" y="26"/>
                  </a:lnTo>
                  <a:lnTo>
                    <a:pt x="282" y="25"/>
                  </a:lnTo>
                  <a:lnTo>
                    <a:pt x="282" y="21"/>
                  </a:lnTo>
                  <a:lnTo>
                    <a:pt x="284" y="21"/>
                  </a:lnTo>
                  <a:lnTo>
                    <a:pt x="284" y="19"/>
                  </a:lnTo>
                  <a:lnTo>
                    <a:pt x="284" y="17"/>
                  </a:lnTo>
                  <a:lnTo>
                    <a:pt x="286" y="15"/>
                  </a:lnTo>
                  <a:lnTo>
                    <a:pt x="286" y="13"/>
                  </a:lnTo>
                  <a:lnTo>
                    <a:pt x="288" y="13"/>
                  </a:lnTo>
                  <a:lnTo>
                    <a:pt x="288" y="11"/>
                  </a:lnTo>
                  <a:lnTo>
                    <a:pt x="286" y="10"/>
                  </a:lnTo>
                  <a:lnTo>
                    <a:pt x="284" y="10"/>
                  </a:lnTo>
                  <a:lnTo>
                    <a:pt x="282" y="10"/>
                  </a:lnTo>
                  <a:lnTo>
                    <a:pt x="284" y="6"/>
                  </a:lnTo>
                  <a:lnTo>
                    <a:pt x="286" y="4"/>
                  </a:lnTo>
                  <a:lnTo>
                    <a:pt x="288" y="8"/>
                  </a:lnTo>
                  <a:lnTo>
                    <a:pt x="290" y="8"/>
                  </a:lnTo>
                  <a:lnTo>
                    <a:pt x="292" y="6"/>
                  </a:lnTo>
                  <a:lnTo>
                    <a:pt x="288" y="4"/>
                  </a:lnTo>
                  <a:lnTo>
                    <a:pt x="288" y="2"/>
                  </a:lnTo>
                  <a:lnTo>
                    <a:pt x="292" y="0"/>
                  </a:lnTo>
                  <a:lnTo>
                    <a:pt x="294" y="0"/>
                  </a:lnTo>
                  <a:lnTo>
                    <a:pt x="295" y="2"/>
                  </a:lnTo>
                  <a:lnTo>
                    <a:pt x="29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72">
              <a:extLst>
                <a:ext uri="{FF2B5EF4-FFF2-40B4-BE49-F238E27FC236}">
                  <a16:creationId xmlns:a16="http://schemas.microsoft.com/office/drawing/2014/main" id="{8B4C00D5-A135-46DE-BE86-68BDE3896C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191768" y="4488777"/>
              <a:ext cx="740876" cy="1674638"/>
            </a:xfrm>
            <a:custGeom>
              <a:avLst/>
              <a:gdLst>
                <a:gd name="T0" fmla="*/ 83 w 169"/>
                <a:gd name="T1" fmla="*/ 363 h 382"/>
                <a:gd name="T2" fmla="*/ 84 w 169"/>
                <a:gd name="T3" fmla="*/ 340 h 382"/>
                <a:gd name="T4" fmla="*/ 118 w 169"/>
                <a:gd name="T5" fmla="*/ 331 h 382"/>
                <a:gd name="T6" fmla="*/ 111 w 169"/>
                <a:gd name="T7" fmla="*/ 346 h 382"/>
                <a:gd name="T8" fmla="*/ 105 w 169"/>
                <a:gd name="T9" fmla="*/ 335 h 382"/>
                <a:gd name="T10" fmla="*/ 124 w 169"/>
                <a:gd name="T11" fmla="*/ 318 h 382"/>
                <a:gd name="T12" fmla="*/ 8 w 169"/>
                <a:gd name="T13" fmla="*/ 314 h 382"/>
                <a:gd name="T14" fmla="*/ 118 w 169"/>
                <a:gd name="T15" fmla="*/ 307 h 382"/>
                <a:gd name="T16" fmla="*/ 107 w 169"/>
                <a:gd name="T17" fmla="*/ 286 h 382"/>
                <a:gd name="T18" fmla="*/ 126 w 169"/>
                <a:gd name="T19" fmla="*/ 11 h 382"/>
                <a:gd name="T20" fmla="*/ 146 w 169"/>
                <a:gd name="T21" fmla="*/ 24 h 382"/>
                <a:gd name="T22" fmla="*/ 154 w 169"/>
                <a:gd name="T23" fmla="*/ 43 h 382"/>
                <a:gd name="T24" fmla="*/ 161 w 169"/>
                <a:gd name="T25" fmla="*/ 67 h 382"/>
                <a:gd name="T26" fmla="*/ 167 w 169"/>
                <a:gd name="T27" fmla="*/ 94 h 382"/>
                <a:gd name="T28" fmla="*/ 157 w 169"/>
                <a:gd name="T29" fmla="*/ 101 h 382"/>
                <a:gd name="T30" fmla="*/ 142 w 169"/>
                <a:gd name="T31" fmla="*/ 99 h 382"/>
                <a:gd name="T32" fmla="*/ 139 w 169"/>
                <a:gd name="T33" fmla="*/ 108 h 382"/>
                <a:gd name="T34" fmla="*/ 133 w 169"/>
                <a:gd name="T35" fmla="*/ 114 h 382"/>
                <a:gd name="T36" fmla="*/ 131 w 169"/>
                <a:gd name="T37" fmla="*/ 127 h 382"/>
                <a:gd name="T38" fmla="*/ 135 w 169"/>
                <a:gd name="T39" fmla="*/ 138 h 382"/>
                <a:gd name="T40" fmla="*/ 124 w 169"/>
                <a:gd name="T41" fmla="*/ 157 h 382"/>
                <a:gd name="T42" fmla="*/ 112 w 169"/>
                <a:gd name="T43" fmla="*/ 170 h 382"/>
                <a:gd name="T44" fmla="*/ 103 w 169"/>
                <a:gd name="T45" fmla="*/ 174 h 382"/>
                <a:gd name="T46" fmla="*/ 97 w 169"/>
                <a:gd name="T47" fmla="*/ 185 h 382"/>
                <a:gd name="T48" fmla="*/ 81 w 169"/>
                <a:gd name="T49" fmla="*/ 196 h 382"/>
                <a:gd name="T50" fmla="*/ 84 w 169"/>
                <a:gd name="T51" fmla="*/ 223 h 382"/>
                <a:gd name="T52" fmla="*/ 83 w 169"/>
                <a:gd name="T53" fmla="*/ 234 h 382"/>
                <a:gd name="T54" fmla="*/ 88 w 169"/>
                <a:gd name="T55" fmla="*/ 247 h 382"/>
                <a:gd name="T56" fmla="*/ 107 w 169"/>
                <a:gd name="T57" fmla="*/ 260 h 382"/>
                <a:gd name="T58" fmla="*/ 96 w 169"/>
                <a:gd name="T59" fmla="*/ 279 h 382"/>
                <a:gd name="T60" fmla="*/ 83 w 169"/>
                <a:gd name="T61" fmla="*/ 275 h 382"/>
                <a:gd name="T62" fmla="*/ 71 w 169"/>
                <a:gd name="T63" fmla="*/ 281 h 382"/>
                <a:gd name="T64" fmla="*/ 90 w 169"/>
                <a:gd name="T65" fmla="*/ 284 h 382"/>
                <a:gd name="T66" fmla="*/ 101 w 169"/>
                <a:gd name="T67" fmla="*/ 290 h 382"/>
                <a:gd name="T68" fmla="*/ 94 w 169"/>
                <a:gd name="T69" fmla="*/ 294 h 382"/>
                <a:gd name="T70" fmla="*/ 83 w 169"/>
                <a:gd name="T71" fmla="*/ 301 h 382"/>
                <a:gd name="T72" fmla="*/ 84 w 169"/>
                <a:gd name="T73" fmla="*/ 310 h 382"/>
                <a:gd name="T74" fmla="*/ 83 w 169"/>
                <a:gd name="T75" fmla="*/ 325 h 382"/>
                <a:gd name="T76" fmla="*/ 81 w 169"/>
                <a:gd name="T77" fmla="*/ 353 h 382"/>
                <a:gd name="T78" fmla="*/ 58 w 169"/>
                <a:gd name="T79" fmla="*/ 365 h 382"/>
                <a:gd name="T80" fmla="*/ 47 w 169"/>
                <a:gd name="T81" fmla="*/ 380 h 382"/>
                <a:gd name="T82" fmla="*/ 26 w 169"/>
                <a:gd name="T83" fmla="*/ 368 h 382"/>
                <a:gd name="T84" fmla="*/ 26 w 169"/>
                <a:gd name="T85" fmla="*/ 353 h 382"/>
                <a:gd name="T86" fmla="*/ 11 w 169"/>
                <a:gd name="T87" fmla="*/ 329 h 382"/>
                <a:gd name="T88" fmla="*/ 11 w 169"/>
                <a:gd name="T89" fmla="*/ 312 h 382"/>
                <a:gd name="T90" fmla="*/ 6 w 169"/>
                <a:gd name="T91" fmla="*/ 314 h 382"/>
                <a:gd name="T92" fmla="*/ 2 w 169"/>
                <a:gd name="T93" fmla="*/ 292 h 382"/>
                <a:gd name="T94" fmla="*/ 8 w 169"/>
                <a:gd name="T95" fmla="*/ 275 h 382"/>
                <a:gd name="T96" fmla="*/ 17 w 169"/>
                <a:gd name="T97" fmla="*/ 256 h 382"/>
                <a:gd name="T98" fmla="*/ 21 w 169"/>
                <a:gd name="T99" fmla="*/ 224 h 382"/>
                <a:gd name="T100" fmla="*/ 10 w 169"/>
                <a:gd name="T101" fmla="*/ 187 h 382"/>
                <a:gd name="T102" fmla="*/ 26 w 169"/>
                <a:gd name="T103" fmla="*/ 153 h 382"/>
                <a:gd name="T104" fmla="*/ 34 w 169"/>
                <a:gd name="T105" fmla="*/ 107 h 382"/>
                <a:gd name="T106" fmla="*/ 47 w 169"/>
                <a:gd name="T107" fmla="*/ 86 h 382"/>
                <a:gd name="T108" fmla="*/ 54 w 169"/>
                <a:gd name="T109" fmla="*/ 49 h 382"/>
                <a:gd name="T110" fmla="*/ 71 w 169"/>
                <a:gd name="T111" fmla="*/ 32 h 382"/>
                <a:gd name="T112" fmla="*/ 79 w 169"/>
                <a:gd name="T113" fmla="*/ 22 h 382"/>
                <a:gd name="T114" fmla="*/ 99 w 169"/>
                <a:gd name="T115" fmla="*/ 19 h 382"/>
                <a:gd name="T116" fmla="*/ 107 w 169"/>
                <a:gd name="T117" fmla="*/ 7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9" h="382">
                  <a:moveTo>
                    <a:pt x="88" y="337"/>
                  </a:moveTo>
                  <a:lnTo>
                    <a:pt x="90" y="339"/>
                  </a:lnTo>
                  <a:lnTo>
                    <a:pt x="88" y="344"/>
                  </a:lnTo>
                  <a:lnTo>
                    <a:pt x="86" y="350"/>
                  </a:lnTo>
                  <a:lnTo>
                    <a:pt x="86" y="355"/>
                  </a:lnTo>
                  <a:lnTo>
                    <a:pt x="84" y="361"/>
                  </a:lnTo>
                  <a:lnTo>
                    <a:pt x="83" y="363"/>
                  </a:lnTo>
                  <a:lnTo>
                    <a:pt x="83" y="363"/>
                  </a:lnTo>
                  <a:lnTo>
                    <a:pt x="83" y="359"/>
                  </a:lnTo>
                  <a:lnTo>
                    <a:pt x="81" y="357"/>
                  </a:lnTo>
                  <a:lnTo>
                    <a:pt x="83" y="348"/>
                  </a:lnTo>
                  <a:lnTo>
                    <a:pt x="84" y="346"/>
                  </a:lnTo>
                  <a:lnTo>
                    <a:pt x="86" y="342"/>
                  </a:lnTo>
                  <a:lnTo>
                    <a:pt x="84" y="340"/>
                  </a:lnTo>
                  <a:lnTo>
                    <a:pt x="88" y="337"/>
                  </a:lnTo>
                  <a:close/>
                  <a:moveTo>
                    <a:pt x="116" y="322"/>
                  </a:moveTo>
                  <a:lnTo>
                    <a:pt x="118" y="324"/>
                  </a:lnTo>
                  <a:lnTo>
                    <a:pt x="116" y="324"/>
                  </a:lnTo>
                  <a:lnTo>
                    <a:pt x="116" y="325"/>
                  </a:lnTo>
                  <a:lnTo>
                    <a:pt x="114" y="329"/>
                  </a:lnTo>
                  <a:lnTo>
                    <a:pt x="118" y="331"/>
                  </a:lnTo>
                  <a:lnTo>
                    <a:pt x="118" y="333"/>
                  </a:lnTo>
                  <a:lnTo>
                    <a:pt x="116" y="335"/>
                  </a:lnTo>
                  <a:lnTo>
                    <a:pt x="114" y="337"/>
                  </a:lnTo>
                  <a:lnTo>
                    <a:pt x="111" y="340"/>
                  </a:lnTo>
                  <a:lnTo>
                    <a:pt x="111" y="342"/>
                  </a:lnTo>
                  <a:lnTo>
                    <a:pt x="112" y="344"/>
                  </a:lnTo>
                  <a:lnTo>
                    <a:pt x="111" y="346"/>
                  </a:lnTo>
                  <a:lnTo>
                    <a:pt x="107" y="346"/>
                  </a:lnTo>
                  <a:lnTo>
                    <a:pt x="107" y="346"/>
                  </a:lnTo>
                  <a:lnTo>
                    <a:pt x="109" y="342"/>
                  </a:lnTo>
                  <a:lnTo>
                    <a:pt x="109" y="340"/>
                  </a:lnTo>
                  <a:lnTo>
                    <a:pt x="109" y="340"/>
                  </a:lnTo>
                  <a:lnTo>
                    <a:pt x="105" y="335"/>
                  </a:lnTo>
                  <a:lnTo>
                    <a:pt x="105" y="335"/>
                  </a:lnTo>
                  <a:lnTo>
                    <a:pt x="105" y="331"/>
                  </a:lnTo>
                  <a:lnTo>
                    <a:pt x="107" y="329"/>
                  </a:lnTo>
                  <a:lnTo>
                    <a:pt x="109" y="325"/>
                  </a:lnTo>
                  <a:lnTo>
                    <a:pt x="111" y="322"/>
                  </a:lnTo>
                  <a:lnTo>
                    <a:pt x="114" y="324"/>
                  </a:lnTo>
                  <a:lnTo>
                    <a:pt x="116" y="322"/>
                  </a:lnTo>
                  <a:close/>
                  <a:moveTo>
                    <a:pt x="124" y="318"/>
                  </a:moveTo>
                  <a:lnTo>
                    <a:pt x="124" y="320"/>
                  </a:lnTo>
                  <a:lnTo>
                    <a:pt x="122" y="320"/>
                  </a:lnTo>
                  <a:lnTo>
                    <a:pt x="120" y="322"/>
                  </a:lnTo>
                  <a:lnTo>
                    <a:pt x="118" y="320"/>
                  </a:lnTo>
                  <a:lnTo>
                    <a:pt x="120" y="318"/>
                  </a:lnTo>
                  <a:lnTo>
                    <a:pt x="124" y="318"/>
                  </a:lnTo>
                  <a:close/>
                  <a:moveTo>
                    <a:pt x="8" y="314"/>
                  </a:moveTo>
                  <a:lnTo>
                    <a:pt x="6" y="318"/>
                  </a:lnTo>
                  <a:lnTo>
                    <a:pt x="4" y="318"/>
                  </a:lnTo>
                  <a:lnTo>
                    <a:pt x="4" y="316"/>
                  </a:lnTo>
                  <a:lnTo>
                    <a:pt x="8" y="314"/>
                  </a:lnTo>
                  <a:close/>
                  <a:moveTo>
                    <a:pt x="118" y="305"/>
                  </a:moveTo>
                  <a:lnTo>
                    <a:pt x="120" y="305"/>
                  </a:lnTo>
                  <a:lnTo>
                    <a:pt x="118" y="307"/>
                  </a:lnTo>
                  <a:lnTo>
                    <a:pt x="118" y="305"/>
                  </a:lnTo>
                  <a:lnTo>
                    <a:pt x="118" y="305"/>
                  </a:lnTo>
                  <a:close/>
                  <a:moveTo>
                    <a:pt x="105" y="277"/>
                  </a:moveTo>
                  <a:lnTo>
                    <a:pt x="109" y="277"/>
                  </a:lnTo>
                  <a:lnTo>
                    <a:pt x="109" y="279"/>
                  </a:lnTo>
                  <a:lnTo>
                    <a:pt x="107" y="282"/>
                  </a:lnTo>
                  <a:lnTo>
                    <a:pt x="107" y="286"/>
                  </a:lnTo>
                  <a:lnTo>
                    <a:pt x="105" y="286"/>
                  </a:lnTo>
                  <a:lnTo>
                    <a:pt x="103" y="281"/>
                  </a:lnTo>
                  <a:lnTo>
                    <a:pt x="105" y="277"/>
                  </a:lnTo>
                  <a:close/>
                  <a:moveTo>
                    <a:pt x="112" y="0"/>
                  </a:moveTo>
                  <a:lnTo>
                    <a:pt x="114" y="2"/>
                  </a:lnTo>
                  <a:lnTo>
                    <a:pt x="118" y="6"/>
                  </a:lnTo>
                  <a:lnTo>
                    <a:pt x="126" y="11"/>
                  </a:lnTo>
                  <a:lnTo>
                    <a:pt x="129" y="15"/>
                  </a:lnTo>
                  <a:lnTo>
                    <a:pt x="137" y="15"/>
                  </a:lnTo>
                  <a:lnTo>
                    <a:pt x="139" y="17"/>
                  </a:lnTo>
                  <a:lnTo>
                    <a:pt x="140" y="17"/>
                  </a:lnTo>
                  <a:lnTo>
                    <a:pt x="144" y="22"/>
                  </a:lnTo>
                  <a:lnTo>
                    <a:pt x="146" y="24"/>
                  </a:lnTo>
                  <a:lnTo>
                    <a:pt x="146" y="24"/>
                  </a:lnTo>
                  <a:lnTo>
                    <a:pt x="148" y="24"/>
                  </a:lnTo>
                  <a:lnTo>
                    <a:pt x="152" y="28"/>
                  </a:lnTo>
                  <a:lnTo>
                    <a:pt x="154" y="28"/>
                  </a:lnTo>
                  <a:lnTo>
                    <a:pt x="155" y="32"/>
                  </a:lnTo>
                  <a:lnTo>
                    <a:pt x="154" y="34"/>
                  </a:lnTo>
                  <a:lnTo>
                    <a:pt x="154" y="39"/>
                  </a:lnTo>
                  <a:lnTo>
                    <a:pt x="154" y="43"/>
                  </a:lnTo>
                  <a:lnTo>
                    <a:pt x="154" y="47"/>
                  </a:lnTo>
                  <a:lnTo>
                    <a:pt x="157" y="47"/>
                  </a:lnTo>
                  <a:lnTo>
                    <a:pt x="159" y="51"/>
                  </a:lnTo>
                  <a:lnTo>
                    <a:pt x="157" y="52"/>
                  </a:lnTo>
                  <a:lnTo>
                    <a:pt x="157" y="58"/>
                  </a:lnTo>
                  <a:lnTo>
                    <a:pt x="159" y="60"/>
                  </a:lnTo>
                  <a:lnTo>
                    <a:pt x="161" y="67"/>
                  </a:lnTo>
                  <a:lnTo>
                    <a:pt x="159" y="69"/>
                  </a:lnTo>
                  <a:lnTo>
                    <a:pt x="161" y="73"/>
                  </a:lnTo>
                  <a:lnTo>
                    <a:pt x="161" y="79"/>
                  </a:lnTo>
                  <a:lnTo>
                    <a:pt x="159" y="80"/>
                  </a:lnTo>
                  <a:lnTo>
                    <a:pt x="161" y="86"/>
                  </a:lnTo>
                  <a:lnTo>
                    <a:pt x="165" y="88"/>
                  </a:lnTo>
                  <a:lnTo>
                    <a:pt x="167" y="94"/>
                  </a:lnTo>
                  <a:lnTo>
                    <a:pt x="169" y="95"/>
                  </a:lnTo>
                  <a:lnTo>
                    <a:pt x="169" y="99"/>
                  </a:lnTo>
                  <a:lnTo>
                    <a:pt x="169" y="99"/>
                  </a:lnTo>
                  <a:lnTo>
                    <a:pt x="167" y="101"/>
                  </a:lnTo>
                  <a:lnTo>
                    <a:pt x="163" y="101"/>
                  </a:lnTo>
                  <a:lnTo>
                    <a:pt x="161" y="97"/>
                  </a:lnTo>
                  <a:lnTo>
                    <a:pt x="157" y="101"/>
                  </a:lnTo>
                  <a:lnTo>
                    <a:pt x="155" y="99"/>
                  </a:lnTo>
                  <a:lnTo>
                    <a:pt x="154" y="101"/>
                  </a:lnTo>
                  <a:lnTo>
                    <a:pt x="150" y="101"/>
                  </a:lnTo>
                  <a:lnTo>
                    <a:pt x="150" y="97"/>
                  </a:lnTo>
                  <a:lnTo>
                    <a:pt x="146" y="101"/>
                  </a:lnTo>
                  <a:lnTo>
                    <a:pt x="144" y="97"/>
                  </a:lnTo>
                  <a:lnTo>
                    <a:pt x="142" y="99"/>
                  </a:lnTo>
                  <a:lnTo>
                    <a:pt x="142" y="103"/>
                  </a:lnTo>
                  <a:lnTo>
                    <a:pt x="142" y="105"/>
                  </a:lnTo>
                  <a:lnTo>
                    <a:pt x="139" y="105"/>
                  </a:lnTo>
                  <a:lnTo>
                    <a:pt x="137" y="103"/>
                  </a:lnTo>
                  <a:lnTo>
                    <a:pt x="135" y="103"/>
                  </a:lnTo>
                  <a:lnTo>
                    <a:pt x="137" y="107"/>
                  </a:lnTo>
                  <a:lnTo>
                    <a:pt x="139" y="108"/>
                  </a:lnTo>
                  <a:lnTo>
                    <a:pt x="137" y="110"/>
                  </a:lnTo>
                  <a:lnTo>
                    <a:pt x="133" y="110"/>
                  </a:lnTo>
                  <a:lnTo>
                    <a:pt x="131" y="112"/>
                  </a:lnTo>
                  <a:lnTo>
                    <a:pt x="135" y="114"/>
                  </a:lnTo>
                  <a:lnTo>
                    <a:pt x="135" y="116"/>
                  </a:lnTo>
                  <a:lnTo>
                    <a:pt x="133" y="116"/>
                  </a:lnTo>
                  <a:lnTo>
                    <a:pt x="133" y="114"/>
                  </a:lnTo>
                  <a:lnTo>
                    <a:pt x="129" y="114"/>
                  </a:lnTo>
                  <a:lnTo>
                    <a:pt x="129" y="114"/>
                  </a:lnTo>
                  <a:lnTo>
                    <a:pt x="131" y="118"/>
                  </a:lnTo>
                  <a:lnTo>
                    <a:pt x="133" y="118"/>
                  </a:lnTo>
                  <a:lnTo>
                    <a:pt x="135" y="120"/>
                  </a:lnTo>
                  <a:lnTo>
                    <a:pt x="133" y="122"/>
                  </a:lnTo>
                  <a:lnTo>
                    <a:pt x="131" y="127"/>
                  </a:lnTo>
                  <a:lnTo>
                    <a:pt x="131" y="129"/>
                  </a:lnTo>
                  <a:lnTo>
                    <a:pt x="127" y="131"/>
                  </a:lnTo>
                  <a:lnTo>
                    <a:pt x="131" y="133"/>
                  </a:lnTo>
                  <a:lnTo>
                    <a:pt x="133" y="133"/>
                  </a:lnTo>
                  <a:lnTo>
                    <a:pt x="135" y="137"/>
                  </a:lnTo>
                  <a:lnTo>
                    <a:pt x="133" y="137"/>
                  </a:lnTo>
                  <a:lnTo>
                    <a:pt x="135" y="138"/>
                  </a:lnTo>
                  <a:lnTo>
                    <a:pt x="137" y="138"/>
                  </a:lnTo>
                  <a:lnTo>
                    <a:pt x="133" y="144"/>
                  </a:lnTo>
                  <a:lnTo>
                    <a:pt x="131" y="144"/>
                  </a:lnTo>
                  <a:lnTo>
                    <a:pt x="129" y="146"/>
                  </a:lnTo>
                  <a:lnTo>
                    <a:pt x="129" y="151"/>
                  </a:lnTo>
                  <a:lnTo>
                    <a:pt x="126" y="157"/>
                  </a:lnTo>
                  <a:lnTo>
                    <a:pt x="124" y="157"/>
                  </a:lnTo>
                  <a:lnTo>
                    <a:pt x="120" y="161"/>
                  </a:lnTo>
                  <a:lnTo>
                    <a:pt x="120" y="159"/>
                  </a:lnTo>
                  <a:lnTo>
                    <a:pt x="118" y="161"/>
                  </a:lnTo>
                  <a:lnTo>
                    <a:pt x="120" y="165"/>
                  </a:lnTo>
                  <a:lnTo>
                    <a:pt x="116" y="166"/>
                  </a:lnTo>
                  <a:lnTo>
                    <a:pt x="114" y="170"/>
                  </a:lnTo>
                  <a:lnTo>
                    <a:pt x="112" y="170"/>
                  </a:lnTo>
                  <a:lnTo>
                    <a:pt x="112" y="168"/>
                  </a:lnTo>
                  <a:lnTo>
                    <a:pt x="109" y="168"/>
                  </a:lnTo>
                  <a:lnTo>
                    <a:pt x="107" y="170"/>
                  </a:lnTo>
                  <a:lnTo>
                    <a:pt x="107" y="176"/>
                  </a:lnTo>
                  <a:lnTo>
                    <a:pt x="105" y="178"/>
                  </a:lnTo>
                  <a:lnTo>
                    <a:pt x="103" y="174"/>
                  </a:lnTo>
                  <a:lnTo>
                    <a:pt x="103" y="174"/>
                  </a:lnTo>
                  <a:lnTo>
                    <a:pt x="101" y="178"/>
                  </a:lnTo>
                  <a:lnTo>
                    <a:pt x="99" y="180"/>
                  </a:lnTo>
                  <a:lnTo>
                    <a:pt x="99" y="178"/>
                  </a:lnTo>
                  <a:lnTo>
                    <a:pt x="96" y="180"/>
                  </a:lnTo>
                  <a:lnTo>
                    <a:pt x="96" y="181"/>
                  </a:lnTo>
                  <a:lnTo>
                    <a:pt x="97" y="183"/>
                  </a:lnTo>
                  <a:lnTo>
                    <a:pt x="97" y="185"/>
                  </a:lnTo>
                  <a:lnTo>
                    <a:pt x="92" y="189"/>
                  </a:lnTo>
                  <a:lnTo>
                    <a:pt x="90" y="187"/>
                  </a:lnTo>
                  <a:lnTo>
                    <a:pt x="88" y="189"/>
                  </a:lnTo>
                  <a:lnTo>
                    <a:pt x="90" y="193"/>
                  </a:lnTo>
                  <a:lnTo>
                    <a:pt x="88" y="196"/>
                  </a:lnTo>
                  <a:lnTo>
                    <a:pt x="83" y="198"/>
                  </a:lnTo>
                  <a:lnTo>
                    <a:pt x="81" y="196"/>
                  </a:lnTo>
                  <a:lnTo>
                    <a:pt x="84" y="202"/>
                  </a:lnTo>
                  <a:lnTo>
                    <a:pt x="84" y="206"/>
                  </a:lnTo>
                  <a:lnTo>
                    <a:pt x="83" y="208"/>
                  </a:lnTo>
                  <a:lnTo>
                    <a:pt x="84" y="211"/>
                  </a:lnTo>
                  <a:lnTo>
                    <a:pt x="83" y="215"/>
                  </a:lnTo>
                  <a:lnTo>
                    <a:pt x="86" y="219"/>
                  </a:lnTo>
                  <a:lnTo>
                    <a:pt x="84" y="223"/>
                  </a:lnTo>
                  <a:lnTo>
                    <a:pt x="83" y="219"/>
                  </a:lnTo>
                  <a:lnTo>
                    <a:pt x="83" y="221"/>
                  </a:lnTo>
                  <a:lnTo>
                    <a:pt x="83" y="226"/>
                  </a:lnTo>
                  <a:lnTo>
                    <a:pt x="81" y="228"/>
                  </a:lnTo>
                  <a:lnTo>
                    <a:pt x="83" y="230"/>
                  </a:lnTo>
                  <a:lnTo>
                    <a:pt x="83" y="232"/>
                  </a:lnTo>
                  <a:lnTo>
                    <a:pt x="83" y="234"/>
                  </a:lnTo>
                  <a:lnTo>
                    <a:pt x="84" y="238"/>
                  </a:lnTo>
                  <a:lnTo>
                    <a:pt x="81" y="239"/>
                  </a:lnTo>
                  <a:lnTo>
                    <a:pt x="83" y="241"/>
                  </a:lnTo>
                  <a:lnTo>
                    <a:pt x="84" y="245"/>
                  </a:lnTo>
                  <a:lnTo>
                    <a:pt x="86" y="245"/>
                  </a:lnTo>
                  <a:lnTo>
                    <a:pt x="86" y="249"/>
                  </a:lnTo>
                  <a:lnTo>
                    <a:pt x="88" y="247"/>
                  </a:lnTo>
                  <a:lnTo>
                    <a:pt x="90" y="251"/>
                  </a:lnTo>
                  <a:lnTo>
                    <a:pt x="94" y="247"/>
                  </a:lnTo>
                  <a:lnTo>
                    <a:pt x="96" y="249"/>
                  </a:lnTo>
                  <a:lnTo>
                    <a:pt x="97" y="251"/>
                  </a:lnTo>
                  <a:lnTo>
                    <a:pt x="103" y="256"/>
                  </a:lnTo>
                  <a:lnTo>
                    <a:pt x="101" y="258"/>
                  </a:lnTo>
                  <a:lnTo>
                    <a:pt x="107" y="260"/>
                  </a:lnTo>
                  <a:lnTo>
                    <a:pt x="107" y="264"/>
                  </a:lnTo>
                  <a:lnTo>
                    <a:pt x="111" y="266"/>
                  </a:lnTo>
                  <a:lnTo>
                    <a:pt x="109" y="271"/>
                  </a:lnTo>
                  <a:lnTo>
                    <a:pt x="103" y="277"/>
                  </a:lnTo>
                  <a:lnTo>
                    <a:pt x="103" y="281"/>
                  </a:lnTo>
                  <a:lnTo>
                    <a:pt x="97" y="281"/>
                  </a:lnTo>
                  <a:lnTo>
                    <a:pt x="96" y="279"/>
                  </a:lnTo>
                  <a:lnTo>
                    <a:pt x="96" y="277"/>
                  </a:lnTo>
                  <a:lnTo>
                    <a:pt x="92" y="275"/>
                  </a:lnTo>
                  <a:lnTo>
                    <a:pt x="90" y="275"/>
                  </a:lnTo>
                  <a:lnTo>
                    <a:pt x="90" y="277"/>
                  </a:lnTo>
                  <a:lnTo>
                    <a:pt x="88" y="277"/>
                  </a:lnTo>
                  <a:lnTo>
                    <a:pt x="86" y="275"/>
                  </a:lnTo>
                  <a:lnTo>
                    <a:pt x="83" y="275"/>
                  </a:lnTo>
                  <a:lnTo>
                    <a:pt x="83" y="277"/>
                  </a:lnTo>
                  <a:lnTo>
                    <a:pt x="79" y="277"/>
                  </a:lnTo>
                  <a:lnTo>
                    <a:pt x="79" y="275"/>
                  </a:lnTo>
                  <a:lnTo>
                    <a:pt x="75" y="279"/>
                  </a:lnTo>
                  <a:lnTo>
                    <a:pt x="73" y="277"/>
                  </a:lnTo>
                  <a:lnTo>
                    <a:pt x="71" y="279"/>
                  </a:lnTo>
                  <a:lnTo>
                    <a:pt x="71" y="281"/>
                  </a:lnTo>
                  <a:lnTo>
                    <a:pt x="75" y="281"/>
                  </a:lnTo>
                  <a:lnTo>
                    <a:pt x="77" y="281"/>
                  </a:lnTo>
                  <a:lnTo>
                    <a:pt x="77" y="279"/>
                  </a:lnTo>
                  <a:lnTo>
                    <a:pt x="83" y="279"/>
                  </a:lnTo>
                  <a:lnTo>
                    <a:pt x="84" y="281"/>
                  </a:lnTo>
                  <a:lnTo>
                    <a:pt x="88" y="282"/>
                  </a:lnTo>
                  <a:lnTo>
                    <a:pt x="90" y="284"/>
                  </a:lnTo>
                  <a:lnTo>
                    <a:pt x="92" y="282"/>
                  </a:lnTo>
                  <a:lnTo>
                    <a:pt x="94" y="284"/>
                  </a:lnTo>
                  <a:lnTo>
                    <a:pt x="97" y="282"/>
                  </a:lnTo>
                  <a:lnTo>
                    <a:pt x="101" y="282"/>
                  </a:lnTo>
                  <a:lnTo>
                    <a:pt x="103" y="284"/>
                  </a:lnTo>
                  <a:lnTo>
                    <a:pt x="103" y="288"/>
                  </a:lnTo>
                  <a:lnTo>
                    <a:pt x="101" y="290"/>
                  </a:lnTo>
                  <a:lnTo>
                    <a:pt x="99" y="290"/>
                  </a:lnTo>
                  <a:lnTo>
                    <a:pt x="96" y="294"/>
                  </a:lnTo>
                  <a:lnTo>
                    <a:pt x="94" y="294"/>
                  </a:lnTo>
                  <a:lnTo>
                    <a:pt x="96" y="292"/>
                  </a:lnTo>
                  <a:lnTo>
                    <a:pt x="94" y="290"/>
                  </a:lnTo>
                  <a:lnTo>
                    <a:pt x="92" y="292"/>
                  </a:lnTo>
                  <a:lnTo>
                    <a:pt x="94" y="294"/>
                  </a:lnTo>
                  <a:lnTo>
                    <a:pt x="90" y="294"/>
                  </a:lnTo>
                  <a:lnTo>
                    <a:pt x="88" y="297"/>
                  </a:lnTo>
                  <a:lnTo>
                    <a:pt x="88" y="299"/>
                  </a:lnTo>
                  <a:lnTo>
                    <a:pt x="84" y="297"/>
                  </a:lnTo>
                  <a:lnTo>
                    <a:pt x="86" y="299"/>
                  </a:lnTo>
                  <a:lnTo>
                    <a:pt x="83" y="301"/>
                  </a:lnTo>
                  <a:lnTo>
                    <a:pt x="83" y="301"/>
                  </a:lnTo>
                  <a:lnTo>
                    <a:pt x="81" y="301"/>
                  </a:lnTo>
                  <a:lnTo>
                    <a:pt x="79" y="303"/>
                  </a:lnTo>
                  <a:lnTo>
                    <a:pt x="83" y="303"/>
                  </a:lnTo>
                  <a:lnTo>
                    <a:pt x="86" y="307"/>
                  </a:lnTo>
                  <a:lnTo>
                    <a:pt x="79" y="307"/>
                  </a:lnTo>
                  <a:lnTo>
                    <a:pt x="84" y="309"/>
                  </a:lnTo>
                  <a:lnTo>
                    <a:pt x="84" y="310"/>
                  </a:lnTo>
                  <a:lnTo>
                    <a:pt x="83" y="316"/>
                  </a:lnTo>
                  <a:lnTo>
                    <a:pt x="86" y="318"/>
                  </a:lnTo>
                  <a:lnTo>
                    <a:pt x="83" y="320"/>
                  </a:lnTo>
                  <a:lnTo>
                    <a:pt x="79" y="318"/>
                  </a:lnTo>
                  <a:lnTo>
                    <a:pt x="81" y="322"/>
                  </a:lnTo>
                  <a:lnTo>
                    <a:pt x="79" y="324"/>
                  </a:lnTo>
                  <a:lnTo>
                    <a:pt x="83" y="325"/>
                  </a:lnTo>
                  <a:lnTo>
                    <a:pt x="79" y="329"/>
                  </a:lnTo>
                  <a:lnTo>
                    <a:pt x="83" y="333"/>
                  </a:lnTo>
                  <a:lnTo>
                    <a:pt x="79" y="335"/>
                  </a:lnTo>
                  <a:lnTo>
                    <a:pt x="79" y="339"/>
                  </a:lnTo>
                  <a:lnTo>
                    <a:pt x="83" y="342"/>
                  </a:lnTo>
                  <a:lnTo>
                    <a:pt x="81" y="344"/>
                  </a:lnTo>
                  <a:lnTo>
                    <a:pt x="81" y="353"/>
                  </a:lnTo>
                  <a:lnTo>
                    <a:pt x="77" y="355"/>
                  </a:lnTo>
                  <a:lnTo>
                    <a:pt x="77" y="363"/>
                  </a:lnTo>
                  <a:lnTo>
                    <a:pt x="73" y="367"/>
                  </a:lnTo>
                  <a:lnTo>
                    <a:pt x="71" y="365"/>
                  </a:lnTo>
                  <a:lnTo>
                    <a:pt x="68" y="363"/>
                  </a:lnTo>
                  <a:lnTo>
                    <a:pt x="64" y="365"/>
                  </a:lnTo>
                  <a:lnTo>
                    <a:pt x="58" y="365"/>
                  </a:lnTo>
                  <a:lnTo>
                    <a:pt x="56" y="361"/>
                  </a:lnTo>
                  <a:lnTo>
                    <a:pt x="56" y="367"/>
                  </a:lnTo>
                  <a:lnTo>
                    <a:pt x="51" y="368"/>
                  </a:lnTo>
                  <a:lnTo>
                    <a:pt x="49" y="372"/>
                  </a:lnTo>
                  <a:lnTo>
                    <a:pt x="51" y="374"/>
                  </a:lnTo>
                  <a:lnTo>
                    <a:pt x="51" y="378"/>
                  </a:lnTo>
                  <a:lnTo>
                    <a:pt x="47" y="380"/>
                  </a:lnTo>
                  <a:lnTo>
                    <a:pt x="43" y="380"/>
                  </a:lnTo>
                  <a:lnTo>
                    <a:pt x="34" y="382"/>
                  </a:lnTo>
                  <a:lnTo>
                    <a:pt x="30" y="382"/>
                  </a:lnTo>
                  <a:lnTo>
                    <a:pt x="28" y="380"/>
                  </a:lnTo>
                  <a:lnTo>
                    <a:pt x="30" y="376"/>
                  </a:lnTo>
                  <a:lnTo>
                    <a:pt x="30" y="368"/>
                  </a:lnTo>
                  <a:lnTo>
                    <a:pt x="26" y="368"/>
                  </a:lnTo>
                  <a:lnTo>
                    <a:pt x="25" y="365"/>
                  </a:lnTo>
                  <a:lnTo>
                    <a:pt x="23" y="363"/>
                  </a:lnTo>
                  <a:lnTo>
                    <a:pt x="25" y="361"/>
                  </a:lnTo>
                  <a:lnTo>
                    <a:pt x="28" y="361"/>
                  </a:lnTo>
                  <a:lnTo>
                    <a:pt x="30" y="355"/>
                  </a:lnTo>
                  <a:lnTo>
                    <a:pt x="30" y="352"/>
                  </a:lnTo>
                  <a:lnTo>
                    <a:pt x="26" y="353"/>
                  </a:lnTo>
                  <a:lnTo>
                    <a:pt x="23" y="352"/>
                  </a:lnTo>
                  <a:lnTo>
                    <a:pt x="21" y="348"/>
                  </a:lnTo>
                  <a:lnTo>
                    <a:pt x="19" y="346"/>
                  </a:lnTo>
                  <a:lnTo>
                    <a:pt x="17" y="342"/>
                  </a:lnTo>
                  <a:lnTo>
                    <a:pt x="15" y="335"/>
                  </a:lnTo>
                  <a:lnTo>
                    <a:pt x="13" y="335"/>
                  </a:lnTo>
                  <a:lnTo>
                    <a:pt x="11" y="329"/>
                  </a:lnTo>
                  <a:lnTo>
                    <a:pt x="8" y="329"/>
                  </a:lnTo>
                  <a:lnTo>
                    <a:pt x="6" y="325"/>
                  </a:lnTo>
                  <a:lnTo>
                    <a:pt x="8" y="325"/>
                  </a:lnTo>
                  <a:lnTo>
                    <a:pt x="10" y="322"/>
                  </a:lnTo>
                  <a:lnTo>
                    <a:pt x="8" y="318"/>
                  </a:lnTo>
                  <a:lnTo>
                    <a:pt x="8" y="316"/>
                  </a:lnTo>
                  <a:lnTo>
                    <a:pt x="11" y="312"/>
                  </a:lnTo>
                  <a:lnTo>
                    <a:pt x="11" y="310"/>
                  </a:lnTo>
                  <a:lnTo>
                    <a:pt x="8" y="309"/>
                  </a:lnTo>
                  <a:lnTo>
                    <a:pt x="10" y="307"/>
                  </a:lnTo>
                  <a:lnTo>
                    <a:pt x="8" y="307"/>
                  </a:lnTo>
                  <a:lnTo>
                    <a:pt x="6" y="310"/>
                  </a:lnTo>
                  <a:lnTo>
                    <a:pt x="10" y="312"/>
                  </a:lnTo>
                  <a:lnTo>
                    <a:pt x="6" y="314"/>
                  </a:lnTo>
                  <a:lnTo>
                    <a:pt x="6" y="310"/>
                  </a:lnTo>
                  <a:lnTo>
                    <a:pt x="4" y="309"/>
                  </a:lnTo>
                  <a:lnTo>
                    <a:pt x="2" y="309"/>
                  </a:lnTo>
                  <a:lnTo>
                    <a:pt x="2" y="303"/>
                  </a:lnTo>
                  <a:lnTo>
                    <a:pt x="0" y="301"/>
                  </a:lnTo>
                  <a:lnTo>
                    <a:pt x="0" y="294"/>
                  </a:lnTo>
                  <a:lnTo>
                    <a:pt x="2" y="292"/>
                  </a:lnTo>
                  <a:lnTo>
                    <a:pt x="2" y="292"/>
                  </a:lnTo>
                  <a:lnTo>
                    <a:pt x="6" y="294"/>
                  </a:lnTo>
                  <a:lnTo>
                    <a:pt x="8" y="295"/>
                  </a:lnTo>
                  <a:lnTo>
                    <a:pt x="10" y="294"/>
                  </a:lnTo>
                  <a:lnTo>
                    <a:pt x="8" y="282"/>
                  </a:lnTo>
                  <a:lnTo>
                    <a:pt x="6" y="279"/>
                  </a:lnTo>
                  <a:lnTo>
                    <a:pt x="8" y="275"/>
                  </a:lnTo>
                  <a:lnTo>
                    <a:pt x="10" y="273"/>
                  </a:lnTo>
                  <a:lnTo>
                    <a:pt x="8" y="271"/>
                  </a:lnTo>
                  <a:lnTo>
                    <a:pt x="10" y="267"/>
                  </a:lnTo>
                  <a:lnTo>
                    <a:pt x="13" y="267"/>
                  </a:lnTo>
                  <a:lnTo>
                    <a:pt x="15" y="266"/>
                  </a:lnTo>
                  <a:lnTo>
                    <a:pt x="15" y="262"/>
                  </a:lnTo>
                  <a:lnTo>
                    <a:pt x="17" y="256"/>
                  </a:lnTo>
                  <a:lnTo>
                    <a:pt x="15" y="252"/>
                  </a:lnTo>
                  <a:lnTo>
                    <a:pt x="13" y="245"/>
                  </a:lnTo>
                  <a:lnTo>
                    <a:pt x="11" y="239"/>
                  </a:lnTo>
                  <a:lnTo>
                    <a:pt x="11" y="236"/>
                  </a:lnTo>
                  <a:lnTo>
                    <a:pt x="19" y="234"/>
                  </a:lnTo>
                  <a:lnTo>
                    <a:pt x="19" y="228"/>
                  </a:lnTo>
                  <a:lnTo>
                    <a:pt x="21" y="224"/>
                  </a:lnTo>
                  <a:lnTo>
                    <a:pt x="15" y="219"/>
                  </a:lnTo>
                  <a:lnTo>
                    <a:pt x="10" y="215"/>
                  </a:lnTo>
                  <a:lnTo>
                    <a:pt x="10" y="209"/>
                  </a:lnTo>
                  <a:lnTo>
                    <a:pt x="10" y="204"/>
                  </a:lnTo>
                  <a:lnTo>
                    <a:pt x="10" y="196"/>
                  </a:lnTo>
                  <a:lnTo>
                    <a:pt x="8" y="191"/>
                  </a:lnTo>
                  <a:lnTo>
                    <a:pt x="10" y="187"/>
                  </a:lnTo>
                  <a:lnTo>
                    <a:pt x="8" y="178"/>
                  </a:lnTo>
                  <a:lnTo>
                    <a:pt x="6" y="168"/>
                  </a:lnTo>
                  <a:lnTo>
                    <a:pt x="8" y="161"/>
                  </a:lnTo>
                  <a:lnTo>
                    <a:pt x="11" y="155"/>
                  </a:lnTo>
                  <a:lnTo>
                    <a:pt x="15" y="151"/>
                  </a:lnTo>
                  <a:lnTo>
                    <a:pt x="21" y="153"/>
                  </a:lnTo>
                  <a:lnTo>
                    <a:pt x="26" y="153"/>
                  </a:lnTo>
                  <a:lnTo>
                    <a:pt x="28" y="150"/>
                  </a:lnTo>
                  <a:lnTo>
                    <a:pt x="28" y="144"/>
                  </a:lnTo>
                  <a:lnTo>
                    <a:pt x="26" y="140"/>
                  </a:lnTo>
                  <a:lnTo>
                    <a:pt x="26" y="137"/>
                  </a:lnTo>
                  <a:lnTo>
                    <a:pt x="32" y="123"/>
                  </a:lnTo>
                  <a:lnTo>
                    <a:pt x="32" y="114"/>
                  </a:lnTo>
                  <a:lnTo>
                    <a:pt x="34" y="107"/>
                  </a:lnTo>
                  <a:lnTo>
                    <a:pt x="36" y="103"/>
                  </a:lnTo>
                  <a:lnTo>
                    <a:pt x="36" y="97"/>
                  </a:lnTo>
                  <a:lnTo>
                    <a:pt x="34" y="95"/>
                  </a:lnTo>
                  <a:lnTo>
                    <a:pt x="34" y="92"/>
                  </a:lnTo>
                  <a:lnTo>
                    <a:pt x="40" y="88"/>
                  </a:lnTo>
                  <a:lnTo>
                    <a:pt x="45" y="88"/>
                  </a:lnTo>
                  <a:lnTo>
                    <a:pt x="47" y="86"/>
                  </a:lnTo>
                  <a:lnTo>
                    <a:pt x="47" y="82"/>
                  </a:lnTo>
                  <a:lnTo>
                    <a:pt x="53" y="73"/>
                  </a:lnTo>
                  <a:lnTo>
                    <a:pt x="56" y="67"/>
                  </a:lnTo>
                  <a:lnTo>
                    <a:pt x="58" y="64"/>
                  </a:lnTo>
                  <a:lnTo>
                    <a:pt x="56" y="58"/>
                  </a:lnTo>
                  <a:lnTo>
                    <a:pt x="54" y="56"/>
                  </a:lnTo>
                  <a:lnTo>
                    <a:pt x="54" y="49"/>
                  </a:lnTo>
                  <a:lnTo>
                    <a:pt x="56" y="47"/>
                  </a:lnTo>
                  <a:lnTo>
                    <a:pt x="58" y="45"/>
                  </a:lnTo>
                  <a:lnTo>
                    <a:pt x="60" y="39"/>
                  </a:lnTo>
                  <a:lnTo>
                    <a:pt x="62" y="39"/>
                  </a:lnTo>
                  <a:lnTo>
                    <a:pt x="66" y="34"/>
                  </a:lnTo>
                  <a:lnTo>
                    <a:pt x="68" y="30"/>
                  </a:lnTo>
                  <a:lnTo>
                    <a:pt x="71" y="32"/>
                  </a:lnTo>
                  <a:lnTo>
                    <a:pt x="73" y="34"/>
                  </a:lnTo>
                  <a:lnTo>
                    <a:pt x="77" y="34"/>
                  </a:lnTo>
                  <a:lnTo>
                    <a:pt x="79" y="32"/>
                  </a:lnTo>
                  <a:lnTo>
                    <a:pt x="77" y="28"/>
                  </a:lnTo>
                  <a:lnTo>
                    <a:pt x="79" y="26"/>
                  </a:lnTo>
                  <a:lnTo>
                    <a:pt x="79" y="24"/>
                  </a:lnTo>
                  <a:lnTo>
                    <a:pt x="79" y="22"/>
                  </a:lnTo>
                  <a:lnTo>
                    <a:pt x="77" y="19"/>
                  </a:lnTo>
                  <a:lnTo>
                    <a:pt x="79" y="17"/>
                  </a:lnTo>
                  <a:lnTo>
                    <a:pt x="83" y="17"/>
                  </a:lnTo>
                  <a:lnTo>
                    <a:pt x="86" y="15"/>
                  </a:lnTo>
                  <a:lnTo>
                    <a:pt x="92" y="17"/>
                  </a:lnTo>
                  <a:lnTo>
                    <a:pt x="96" y="19"/>
                  </a:lnTo>
                  <a:lnTo>
                    <a:pt x="99" y="19"/>
                  </a:lnTo>
                  <a:lnTo>
                    <a:pt x="101" y="21"/>
                  </a:lnTo>
                  <a:lnTo>
                    <a:pt x="103" y="21"/>
                  </a:lnTo>
                  <a:lnTo>
                    <a:pt x="105" y="21"/>
                  </a:lnTo>
                  <a:lnTo>
                    <a:pt x="105" y="17"/>
                  </a:lnTo>
                  <a:lnTo>
                    <a:pt x="103" y="15"/>
                  </a:lnTo>
                  <a:lnTo>
                    <a:pt x="103" y="9"/>
                  </a:lnTo>
                  <a:lnTo>
                    <a:pt x="107" y="7"/>
                  </a:lnTo>
                  <a:lnTo>
                    <a:pt x="105" y="4"/>
                  </a:lnTo>
                  <a:lnTo>
                    <a:pt x="103" y="4"/>
                  </a:lnTo>
                  <a:lnTo>
                    <a:pt x="103" y="0"/>
                  </a:lnTo>
                  <a:lnTo>
                    <a:pt x="107" y="0"/>
                  </a:lnTo>
                  <a:lnTo>
                    <a:pt x="111" y="0"/>
                  </a:lnTo>
                  <a:lnTo>
                    <a:pt x="11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73">
              <a:extLst>
                <a:ext uri="{FF2B5EF4-FFF2-40B4-BE49-F238E27FC236}">
                  <a16:creationId xmlns:a16="http://schemas.microsoft.com/office/drawing/2014/main" id="{902438E4-A9A5-465F-8C9F-2090EE603B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82760" y="4326574"/>
              <a:ext cx="740876" cy="1332696"/>
            </a:xfrm>
            <a:custGeom>
              <a:avLst/>
              <a:gdLst>
                <a:gd name="T0" fmla="*/ 57 w 169"/>
                <a:gd name="T1" fmla="*/ 297 h 304"/>
                <a:gd name="T2" fmla="*/ 53 w 169"/>
                <a:gd name="T3" fmla="*/ 293 h 304"/>
                <a:gd name="T4" fmla="*/ 51 w 169"/>
                <a:gd name="T5" fmla="*/ 289 h 304"/>
                <a:gd name="T6" fmla="*/ 15 w 169"/>
                <a:gd name="T7" fmla="*/ 295 h 304"/>
                <a:gd name="T8" fmla="*/ 10 w 169"/>
                <a:gd name="T9" fmla="*/ 293 h 304"/>
                <a:gd name="T10" fmla="*/ 10 w 169"/>
                <a:gd name="T11" fmla="*/ 286 h 304"/>
                <a:gd name="T12" fmla="*/ 30 w 169"/>
                <a:gd name="T13" fmla="*/ 286 h 304"/>
                <a:gd name="T14" fmla="*/ 38 w 169"/>
                <a:gd name="T15" fmla="*/ 284 h 304"/>
                <a:gd name="T16" fmla="*/ 21 w 169"/>
                <a:gd name="T17" fmla="*/ 211 h 304"/>
                <a:gd name="T18" fmla="*/ 23 w 169"/>
                <a:gd name="T19" fmla="*/ 203 h 304"/>
                <a:gd name="T20" fmla="*/ 70 w 169"/>
                <a:gd name="T21" fmla="*/ 159 h 304"/>
                <a:gd name="T22" fmla="*/ 98 w 169"/>
                <a:gd name="T23" fmla="*/ 7 h 304"/>
                <a:gd name="T24" fmla="*/ 113 w 169"/>
                <a:gd name="T25" fmla="*/ 20 h 304"/>
                <a:gd name="T26" fmla="*/ 105 w 169"/>
                <a:gd name="T27" fmla="*/ 43 h 304"/>
                <a:gd name="T28" fmla="*/ 118 w 169"/>
                <a:gd name="T29" fmla="*/ 65 h 304"/>
                <a:gd name="T30" fmla="*/ 122 w 169"/>
                <a:gd name="T31" fmla="*/ 93 h 304"/>
                <a:gd name="T32" fmla="*/ 139 w 169"/>
                <a:gd name="T33" fmla="*/ 145 h 304"/>
                <a:gd name="T34" fmla="*/ 146 w 169"/>
                <a:gd name="T35" fmla="*/ 160 h 304"/>
                <a:gd name="T36" fmla="*/ 154 w 169"/>
                <a:gd name="T37" fmla="*/ 185 h 304"/>
                <a:gd name="T38" fmla="*/ 169 w 169"/>
                <a:gd name="T39" fmla="*/ 220 h 304"/>
                <a:gd name="T40" fmla="*/ 141 w 169"/>
                <a:gd name="T41" fmla="*/ 269 h 304"/>
                <a:gd name="T42" fmla="*/ 129 w 169"/>
                <a:gd name="T43" fmla="*/ 280 h 304"/>
                <a:gd name="T44" fmla="*/ 118 w 169"/>
                <a:gd name="T45" fmla="*/ 282 h 304"/>
                <a:gd name="T46" fmla="*/ 107 w 169"/>
                <a:gd name="T47" fmla="*/ 286 h 304"/>
                <a:gd name="T48" fmla="*/ 101 w 169"/>
                <a:gd name="T49" fmla="*/ 286 h 304"/>
                <a:gd name="T50" fmla="*/ 94 w 169"/>
                <a:gd name="T51" fmla="*/ 289 h 304"/>
                <a:gd name="T52" fmla="*/ 70 w 169"/>
                <a:gd name="T53" fmla="*/ 299 h 304"/>
                <a:gd name="T54" fmla="*/ 60 w 169"/>
                <a:gd name="T55" fmla="*/ 303 h 304"/>
                <a:gd name="T56" fmla="*/ 55 w 169"/>
                <a:gd name="T57" fmla="*/ 289 h 304"/>
                <a:gd name="T58" fmla="*/ 42 w 169"/>
                <a:gd name="T59" fmla="*/ 286 h 304"/>
                <a:gd name="T60" fmla="*/ 30 w 169"/>
                <a:gd name="T61" fmla="*/ 280 h 304"/>
                <a:gd name="T62" fmla="*/ 34 w 169"/>
                <a:gd name="T63" fmla="*/ 258 h 304"/>
                <a:gd name="T64" fmla="*/ 27 w 169"/>
                <a:gd name="T65" fmla="*/ 241 h 304"/>
                <a:gd name="T66" fmla="*/ 25 w 169"/>
                <a:gd name="T67" fmla="*/ 228 h 304"/>
                <a:gd name="T68" fmla="*/ 25 w 169"/>
                <a:gd name="T69" fmla="*/ 215 h 304"/>
                <a:gd name="T70" fmla="*/ 32 w 169"/>
                <a:gd name="T71" fmla="*/ 213 h 304"/>
                <a:gd name="T72" fmla="*/ 38 w 169"/>
                <a:gd name="T73" fmla="*/ 202 h 304"/>
                <a:gd name="T74" fmla="*/ 49 w 169"/>
                <a:gd name="T75" fmla="*/ 200 h 304"/>
                <a:gd name="T76" fmla="*/ 51 w 169"/>
                <a:gd name="T77" fmla="*/ 185 h 304"/>
                <a:gd name="T78" fmla="*/ 62 w 169"/>
                <a:gd name="T79" fmla="*/ 174 h 304"/>
                <a:gd name="T80" fmla="*/ 79 w 169"/>
                <a:gd name="T81" fmla="*/ 164 h 304"/>
                <a:gd name="T82" fmla="*/ 75 w 169"/>
                <a:gd name="T83" fmla="*/ 153 h 304"/>
                <a:gd name="T84" fmla="*/ 62 w 169"/>
                <a:gd name="T85" fmla="*/ 138 h 304"/>
                <a:gd name="T86" fmla="*/ 49 w 169"/>
                <a:gd name="T87" fmla="*/ 123 h 304"/>
                <a:gd name="T88" fmla="*/ 47 w 169"/>
                <a:gd name="T89" fmla="*/ 97 h 304"/>
                <a:gd name="T90" fmla="*/ 42 w 169"/>
                <a:gd name="T91" fmla="*/ 80 h 304"/>
                <a:gd name="T92" fmla="*/ 36 w 169"/>
                <a:gd name="T93" fmla="*/ 61 h 304"/>
                <a:gd name="T94" fmla="*/ 25 w 169"/>
                <a:gd name="T95" fmla="*/ 52 h 304"/>
                <a:gd name="T96" fmla="*/ 0 w 169"/>
                <a:gd name="T97" fmla="*/ 35 h 304"/>
                <a:gd name="T98" fmla="*/ 8 w 169"/>
                <a:gd name="T99" fmla="*/ 28 h 304"/>
                <a:gd name="T100" fmla="*/ 34 w 169"/>
                <a:gd name="T101" fmla="*/ 48 h 304"/>
                <a:gd name="T102" fmla="*/ 57 w 169"/>
                <a:gd name="T103" fmla="*/ 43 h 304"/>
                <a:gd name="T104" fmla="*/ 66 w 169"/>
                <a:gd name="T105" fmla="*/ 31 h 304"/>
                <a:gd name="T106" fmla="*/ 70 w 169"/>
                <a:gd name="T107" fmla="*/ 7 h 304"/>
                <a:gd name="T108" fmla="*/ 83 w 169"/>
                <a:gd name="T109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9" h="304">
                  <a:moveTo>
                    <a:pt x="57" y="297"/>
                  </a:moveTo>
                  <a:lnTo>
                    <a:pt x="57" y="299"/>
                  </a:lnTo>
                  <a:lnTo>
                    <a:pt x="55" y="301"/>
                  </a:lnTo>
                  <a:lnTo>
                    <a:pt x="55" y="299"/>
                  </a:lnTo>
                  <a:lnTo>
                    <a:pt x="55" y="299"/>
                  </a:lnTo>
                  <a:lnTo>
                    <a:pt x="57" y="297"/>
                  </a:lnTo>
                  <a:close/>
                  <a:moveTo>
                    <a:pt x="53" y="293"/>
                  </a:moveTo>
                  <a:lnTo>
                    <a:pt x="53" y="293"/>
                  </a:lnTo>
                  <a:lnTo>
                    <a:pt x="53" y="295"/>
                  </a:lnTo>
                  <a:lnTo>
                    <a:pt x="53" y="295"/>
                  </a:lnTo>
                  <a:lnTo>
                    <a:pt x="51" y="295"/>
                  </a:lnTo>
                  <a:lnTo>
                    <a:pt x="53" y="293"/>
                  </a:lnTo>
                  <a:close/>
                  <a:moveTo>
                    <a:pt x="51" y="289"/>
                  </a:moveTo>
                  <a:lnTo>
                    <a:pt x="49" y="291"/>
                  </a:lnTo>
                  <a:lnTo>
                    <a:pt x="47" y="293"/>
                  </a:lnTo>
                  <a:lnTo>
                    <a:pt x="45" y="291"/>
                  </a:lnTo>
                  <a:lnTo>
                    <a:pt x="45" y="289"/>
                  </a:lnTo>
                  <a:lnTo>
                    <a:pt x="51" y="289"/>
                  </a:lnTo>
                  <a:close/>
                  <a:moveTo>
                    <a:pt x="12" y="286"/>
                  </a:moveTo>
                  <a:lnTo>
                    <a:pt x="17" y="289"/>
                  </a:lnTo>
                  <a:lnTo>
                    <a:pt x="17" y="291"/>
                  </a:lnTo>
                  <a:lnTo>
                    <a:pt x="15" y="291"/>
                  </a:lnTo>
                  <a:lnTo>
                    <a:pt x="14" y="293"/>
                  </a:lnTo>
                  <a:lnTo>
                    <a:pt x="15" y="295"/>
                  </a:lnTo>
                  <a:lnTo>
                    <a:pt x="19" y="295"/>
                  </a:lnTo>
                  <a:lnTo>
                    <a:pt x="19" y="299"/>
                  </a:lnTo>
                  <a:lnTo>
                    <a:pt x="17" y="299"/>
                  </a:lnTo>
                  <a:lnTo>
                    <a:pt x="14" y="297"/>
                  </a:lnTo>
                  <a:lnTo>
                    <a:pt x="12" y="295"/>
                  </a:lnTo>
                  <a:lnTo>
                    <a:pt x="10" y="293"/>
                  </a:lnTo>
                  <a:lnTo>
                    <a:pt x="6" y="291"/>
                  </a:lnTo>
                  <a:lnTo>
                    <a:pt x="8" y="291"/>
                  </a:lnTo>
                  <a:lnTo>
                    <a:pt x="12" y="291"/>
                  </a:lnTo>
                  <a:lnTo>
                    <a:pt x="14" y="289"/>
                  </a:lnTo>
                  <a:lnTo>
                    <a:pt x="10" y="289"/>
                  </a:lnTo>
                  <a:lnTo>
                    <a:pt x="10" y="286"/>
                  </a:lnTo>
                  <a:lnTo>
                    <a:pt x="12" y="286"/>
                  </a:lnTo>
                  <a:close/>
                  <a:moveTo>
                    <a:pt x="30" y="286"/>
                  </a:moveTo>
                  <a:lnTo>
                    <a:pt x="34" y="286"/>
                  </a:lnTo>
                  <a:lnTo>
                    <a:pt x="32" y="288"/>
                  </a:lnTo>
                  <a:lnTo>
                    <a:pt x="32" y="286"/>
                  </a:lnTo>
                  <a:lnTo>
                    <a:pt x="30" y="286"/>
                  </a:lnTo>
                  <a:lnTo>
                    <a:pt x="30" y="286"/>
                  </a:lnTo>
                  <a:close/>
                  <a:moveTo>
                    <a:pt x="38" y="284"/>
                  </a:moveTo>
                  <a:lnTo>
                    <a:pt x="42" y="288"/>
                  </a:lnTo>
                  <a:lnTo>
                    <a:pt x="40" y="288"/>
                  </a:lnTo>
                  <a:lnTo>
                    <a:pt x="38" y="288"/>
                  </a:lnTo>
                  <a:lnTo>
                    <a:pt x="38" y="284"/>
                  </a:lnTo>
                  <a:close/>
                  <a:moveTo>
                    <a:pt x="21" y="207"/>
                  </a:moveTo>
                  <a:lnTo>
                    <a:pt x="23" y="209"/>
                  </a:lnTo>
                  <a:lnTo>
                    <a:pt x="25" y="209"/>
                  </a:lnTo>
                  <a:lnTo>
                    <a:pt x="25" y="211"/>
                  </a:lnTo>
                  <a:lnTo>
                    <a:pt x="23" y="213"/>
                  </a:lnTo>
                  <a:lnTo>
                    <a:pt x="21" y="211"/>
                  </a:lnTo>
                  <a:lnTo>
                    <a:pt x="21" y="207"/>
                  </a:lnTo>
                  <a:close/>
                  <a:moveTo>
                    <a:pt x="23" y="203"/>
                  </a:moveTo>
                  <a:lnTo>
                    <a:pt x="25" y="205"/>
                  </a:lnTo>
                  <a:lnTo>
                    <a:pt x="25" y="207"/>
                  </a:lnTo>
                  <a:lnTo>
                    <a:pt x="23" y="205"/>
                  </a:lnTo>
                  <a:lnTo>
                    <a:pt x="23" y="203"/>
                  </a:lnTo>
                  <a:close/>
                  <a:moveTo>
                    <a:pt x="68" y="153"/>
                  </a:moveTo>
                  <a:lnTo>
                    <a:pt x="71" y="155"/>
                  </a:lnTo>
                  <a:lnTo>
                    <a:pt x="71" y="155"/>
                  </a:lnTo>
                  <a:lnTo>
                    <a:pt x="70" y="157"/>
                  </a:lnTo>
                  <a:lnTo>
                    <a:pt x="71" y="159"/>
                  </a:lnTo>
                  <a:lnTo>
                    <a:pt x="70" y="159"/>
                  </a:lnTo>
                  <a:lnTo>
                    <a:pt x="66" y="159"/>
                  </a:lnTo>
                  <a:lnTo>
                    <a:pt x="64" y="155"/>
                  </a:lnTo>
                  <a:lnTo>
                    <a:pt x="68" y="153"/>
                  </a:lnTo>
                  <a:close/>
                  <a:moveTo>
                    <a:pt x="90" y="0"/>
                  </a:moveTo>
                  <a:lnTo>
                    <a:pt x="94" y="1"/>
                  </a:lnTo>
                  <a:lnTo>
                    <a:pt x="98" y="7"/>
                  </a:lnTo>
                  <a:lnTo>
                    <a:pt x="100" y="9"/>
                  </a:lnTo>
                  <a:lnTo>
                    <a:pt x="103" y="11"/>
                  </a:lnTo>
                  <a:lnTo>
                    <a:pt x="109" y="11"/>
                  </a:lnTo>
                  <a:lnTo>
                    <a:pt x="111" y="15"/>
                  </a:lnTo>
                  <a:lnTo>
                    <a:pt x="113" y="18"/>
                  </a:lnTo>
                  <a:lnTo>
                    <a:pt x="113" y="20"/>
                  </a:lnTo>
                  <a:lnTo>
                    <a:pt x="111" y="26"/>
                  </a:lnTo>
                  <a:lnTo>
                    <a:pt x="111" y="33"/>
                  </a:lnTo>
                  <a:lnTo>
                    <a:pt x="105" y="35"/>
                  </a:lnTo>
                  <a:lnTo>
                    <a:pt x="103" y="37"/>
                  </a:lnTo>
                  <a:lnTo>
                    <a:pt x="105" y="37"/>
                  </a:lnTo>
                  <a:lnTo>
                    <a:pt x="105" y="43"/>
                  </a:lnTo>
                  <a:lnTo>
                    <a:pt x="103" y="48"/>
                  </a:lnTo>
                  <a:lnTo>
                    <a:pt x="107" y="50"/>
                  </a:lnTo>
                  <a:lnTo>
                    <a:pt x="109" y="58"/>
                  </a:lnTo>
                  <a:lnTo>
                    <a:pt x="111" y="58"/>
                  </a:lnTo>
                  <a:lnTo>
                    <a:pt x="116" y="61"/>
                  </a:lnTo>
                  <a:lnTo>
                    <a:pt x="118" y="65"/>
                  </a:lnTo>
                  <a:lnTo>
                    <a:pt x="120" y="69"/>
                  </a:lnTo>
                  <a:lnTo>
                    <a:pt x="128" y="73"/>
                  </a:lnTo>
                  <a:lnTo>
                    <a:pt x="129" y="74"/>
                  </a:lnTo>
                  <a:lnTo>
                    <a:pt x="128" y="80"/>
                  </a:lnTo>
                  <a:lnTo>
                    <a:pt x="126" y="86"/>
                  </a:lnTo>
                  <a:lnTo>
                    <a:pt x="122" y="93"/>
                  </a:lnTo>
                  <a:lnTo>
                    <a:pt x="126" y="99"/>
                  </a:lnTo>
                  <a:lnTo>
                    <a:pt x="128" y="102"/>
                  </a:lnTo>
                  <a:lnTo>
                    <a:pt x="135" y="116"/>
                  </a:lnTo>
                  <a:lnTo>
                    <a:pt x="143" y="132"/>
                  </a:lnTo>
                  <a:lnTo>
                    <a:pt x="139" y="134"/>
                  </a:lnTo>
                  <a:lnTo>
                    <a:pt x="139" y="145"/>
                  </a:lnTo>
                  <a:lnTo>
                    <a:pt x="139" y="147"/>
                  </a:lnTo>
                  <a:lnTo>
                    <a:pt x="143" y="149"/>
                  </a:lnTo>
                  <a:lnTo>
                    <a:pt x="139" y="151"/>
                  </a:lnTo>
                  <a:lnTo>
                    <a:pt x="139" y="157"/>
                  </a:lnTo>
                  <a:lnTo>
                    <a:pt x="141" y="160"/>
                  </a:lnTo>
                  <a:lnTo>
                    <a:pt x="146" y="160"/>
                  </a:lnTo>
                  <a:lnTo>
                    <a:pt x="146" y="164"/>
                  </a:lnTo>
                  <a:lnTo>
                    <a:pt x="146" y="166"/>
                  </a:lnTo>
                  <a:lnTo>
                    <a:pt x="146" y="172"/>
                  </a:lnTo>
                  <a:lnTo>
                    <a:pt x="148" y="175"/>
                  </a:lnTo>
                  <a:lnTo>
                    <a:pt x="154" y="179"/>
                  </a:lnTo>
                  <a:lnTo>
                    <a:pt x="154" y="185"/>
                  </a:lnTo>
                  <a:lnTo>
                    <a:pt x="150" y="188"/>
                  </a:lnTo>
                  <a:lnTo>
                    <a:pt x="148" y="194"/>
                  </a:lnTo>
                  <a:lnTo>
                    <a:pt x="158" y="205"/>
                  </a:lnTo>
                  <a:lnTo>
                    <a:pt x="161" y="205"/>
                  </a:lnTo>
                  <a:lnTo>
                    <a:pt x="169" y="215"/>
                  </a:lnTo>
                  <a:lnTo>
                    <a:pt x="169" y="220"/>
                  </a:lnTo>
                  <a:lnTo>
                    <a:pt x="165" y="232"/>
                  </a:lnTo>
                  <a:lnTo>
                    <a:pt x="158" y="243"/>
                  </a:lnTo>
                  <a:lnTo>
                    <a:pt x="154" y="252"/>
                  </a:lnTo>
                  <a:lnTo>
                    <a:pt x="150" y="258"/>
                  </a:lnTo>
                  <a:lnTo>
                    <a:pt x="144" y="267"/>
                  </a:lnTo>
                  <a:lnTo>
                    <a:pt x="141" y="269"/>
                  </a:lnTo>
                  <a:lnTo>
                    <a:pt x="133" y="276"/>
                  </a:lnTo>
                  <a:lnTo>
                    <a:pt x="133" y="280"/>
                  </a:lnTo>
                  <a:lnTo>
                    <a:pt x="133" y="282"/>
                  </a:lnTo>
                  <a:lnTo>
                    <a:pt x="133" y="284"/>
                  </a:lnTo>
                  <a:lnTo>
                    <a:pt x="129" y="282"/>
                  </a:lnTo>
                  <a:lnTo>
                    <a:pt x="129" y="280"/>
                  </a:lnTo>
                  <a:lnTo>
                    <a:pt x="126" y="280"/>
                  </a:lnTo>
                  <a:lnTo>
                    <a:pt x="126" y="280"/>
                  </a:lnTo>
                  <a:lnTo>
                    <a:pt x="126" y="282"/>
                  </a:lnTo>
                  <a:lnTo>
                    <a:pt x="126" y="284"/>
                  </a:lnTo>
                  <a:lnTo>
                    <a:pt x="120" y="286"/>
                  </a:lnTo>
                  <a:lnTo>
                    <a:pt x="118" y="282"/>
                  </a:lnTo>
                  <a:lnTo>
                    <a:pt x="115" y="284"/>
                  </a:lnTo>
                  <a:lnTo>
                    <a:pt x="111" y="286"/>
                  </a:lnTo>
                  <a:lnTo>
                    <a:pt x="111" y="284"/>
                  </a:lnTo>
                  <a:lnTo>
                    <a:pt x="109" y="284"/>
                  </a:lnTo>
                  <a:lnTo>
                    <a:pt x="109" y="286"/>
                  </a:lnTo>
                  <a:lnTo>
                    <a:pt x="107" y="286"/>
                  </a:lnTo>
                  <a:lnTo>
                    <a:pt x="105" y="282"/>
                  </a:lnTo>
                  <a:lnTo>
                    <a:pt x="103" y="286"/>
                  </a:lnTo>
                  <a:lnTo>
                    <a:pt x="101" y="284"/>
                  </a:lnTo>
                  <a:lnTo>
                    <a:pt x="101" y="282"/>
                  </a:lnTo>
                  <a:lnTo>
                    <a:pt x="100" y="282"/>
                  </a:lnTo>
                  <a:lnTo>
                    <a:pt x="101" y="286"/>
                  </a:lnTo>
                  <a:lnTo>
                    <a:pt x="100" y="286"/>
                  </a:lnTo>
                  <a:lnTo>
                    <a:pt x="98" y="289"/>
                  </a:lnTo>
                  <a:lnTo>
                    <a:pt x="96" y="289"/>
                  </a:lnTo>
                  <a:lnTo>
                    <a:pt x="98" y="286"/>
                  </a:lnTo>
                  <a:lnTo>
                    <a:pt x="96" y="286"/>
                  </a:lnTo>
                  <a:lnTo>
                    <a:pt x="94" y="289"/>
                  </a:lnTo>
                  <a:lnTo>
                    <a:pt x="90" y="289"/>
                  </a:lnTo>
                  <a:lnTo>
                    <a:pt x="86" y="288"/>
                  </a:lnTo>
                  <a:lnTo>
                    <a:pt x="86" y="289"/>
                  </a:lnTo>
                  <a:lnTo>
                    <a:pt x="79" y="295"/>
                  </a:lnTo>
                  <a:lnTo>
                    <a:pt x="75" y="295"/>
                  </a:lnTo>
                  <a:lnTo>
                    <a:pt x="70" y="299"/>
                  </a:lnTo>
                  <a:lnTo>
                    <a:pt x="68" y="299"/>
                  </a:lnTo>
                  <a:lnTo>
                    <a:pt x="66" y="301"/>
                  </a:lnTo>
                  <a:lnTo>
                    <a:pt x="64" y="297"/>
                  </a:lnTo>
                  <a:lnTo>
                    <a:pt x="62" y="299"/>
                  </a:lnTo>
                  <a:lnTo>
                    <a:pt x="60" y="304"/>
                  </a:lnTo>
                  <a:lnTo>
                    <a:pt x="60" y="303"/>
                  </a:lnTo>
                  <a:lnTo>
                    <a:pt x="60" y="299"/>
                  </a:lnTo>
                  <a:lnTo>
                    <a:pt x="60" y="297"/>
                  </a:lnTo>
                  <a:lnTo>
                    <a:pt x="57" y="291"/>
                  </a:lnTo>
                  <a:lnTo>
                    <a:pt x="58" y="289"/>
                  </a:lnTo>
                  <a:lnTo>
                    <a:pt x="58" y="286"/>
                  </a:lnTo>
                  <a:lnTo>
                    <a:pt x="55" y="289"/>
                  </a:lnTo>
                  <a:lnTo>
                    <a:pt x="53" y="289"/>
                  </a:lnTo>
                  <a:lnTo>
                    <a:pt x="53" y="288"/>
                  </a:lnTo>
                  <a:lnTo>
                    <a:pt x="51" y="286"/>
                  </a:lnTo>
                  <a:lnTo>
                    <a:pt x="47" y="288"/>
                  </a:lnTo>
                  <a:lnTo>
                    <a:pt x="45" y="284"/>
                  </a:lnTo>
                  <a:lnTo>
                    <a:pt x="42" y="286"/>
                  </a:lnTo>
                  <a:lnTo>
                    <a:pt x="38" y="280"/>
                  </a:lnTo>
                  <a:lnTo>
                    <a:pt x="38" y="284"/>
                  </a:lnTo>
                  <a:lnTo>
                    <a:pt x="36" y="282"/>
                  </a:lnTo>
                  <a:lnTo>
                    <a:pt x="32" y="284"/>
                  </a:lnTo>
                  <a:lnTo>
                    <a:pt x="30" y="282"/>
                  </a:lnTo>
                  <a:lnTo>
                    <a:pt x="30" y="280"/>
                  </a:lnTo>
                  <a:lnTo>
                    <a:pt x="32" y="276"/>
                  </a:lnTo>
                  <a:lnTo>
                    <a:pt x="30" y="273"/>
                  </a:lnTo>
                  <a:lnTo>
                    <a:pt x="30" y="267"/>
                  </a:lnTo>
                  <a:lnTo>
                    <a:pt x="32" y="265"/>
                  </a:lnTo>
                  <a:lnTo>
                    <a:pt x="30" y="260"/>
                  </a:lnTo>
                  <a:lnTo>
                    <a:pt x="34" y="258"/>
                  </a:lnTo>
                  <a:lnTo>
                    <a:pt x="30" y="254"/>
                  </a:lnTo>
                  <a:lnTo>
                    <a:pt x="32" y="252"/>
                  </a:lnTo>
                  <a:lnTo>
                    <a:pt x="30" y="250"/>
                  </a:lnTo>
                  <a:lnTo>
                    <a:pt x="27" y="245"/>
                  </a:lnTo>
                  <a:lnTo>
                    <a:pt x="28" y="245"/>
                  </a:lnTo>
                  <a:lnTo>
                    <a:pt x="27" y="241"/>
                  </a:lnTo>
                  <a:lnTo>
                    <a:pt x="27" y="239"/>
                  </a:lnTo>
                  <a:lnTo>
                    <a:pt x="28" y="235"/>
                  </a:lnTo>
                  <a:lnTo>
                    <a:pt x="27" y="233"/>
                  </a:lnTo>
                  <a:lnTo>
                    <a:pt x="25" y="233"/>
                  </a:lnTo>
                  <a:lnTo>
                    <a:pt x="23" y="232"/>
                  </a:lnTo>
                  <a:lnTo>
                    <a:pt x="25" y="228"/>
                  </a:lnTo>
                  <a:lnTo>
                    <a:pt x="23" y="228"/>
                  </a:lnTo>
                  <a:lnTo>
                    <a:pt x="23" y="224"/>
                  </a:lnTo>
                  <a:lnTo>
                    <a:pt x="25" y="222"/>
                  </a:lnTo>
                  <a:lnTo>
                    <a:pt x="25" y="222"/>
                  </a:lnTo>
                  <a:lnTo>
                    <a:pt x="27" y="218"/>
                  </a:lnTo>
                  <a:lnTo>
                    <a:pt x="25" y="215"/>
                  </a:lnTo>
                  <a:lnTo>
                    <a:pt x="27" y="213"/>
                  </a:lnTo>
                  <a:lnTo>
                    <a:pt x="27" y="211"/>
                  </a:lnTo>
                  <a:lnTo>
                    <a:pt x="28" y="209"/>
                  </a:lnTo>
                  <a:lnTo>
                    <a:pt x="30" y="211"/>
                  </a:lnTo>
                  <a:lnTo>
                    <a:pt x="32" y="211"/>
                  </a:lnTo>
                  <a:lnTo>
                    <a:pt x="32" y="213"/>
                  </a:lnTo>
                  <a:lnTo>
                    <a:pt x="36" y="211"/>
                  </a:lnTo>
                  <a:lnTo>
                    <a:pt x="38" y="209"/>
                  </a:lnTo>
                  <a:lnTo>
                    <a:pt x="40" y="207"/>
                  </a:lnTo>
                  <a:lnTo>
                    <a:pt x="40" y="205"/>
                  </a:lnTo>
                  <a:lnTo>
                    <a:pt x="36" y="203"/>
                  </a:lnTo>
                  <a:lnTo>
                    <a:pt x="38" y="202"/>
                  </a:lnTo>
                  <a:lnTo>
                    <a:pt x="40" y="202"/>
                  </a:lnTo>
                  <a:lnTo>
                    <a:pt x="40" y="202"/>
                  </a:lnTo>
                  <a:lnTo>
                    <a:pt x="42" y="198"/>
                  </a:lnTo>
                  <a:lnTo>
                    <a:pt x="43" y="196"/>
                  </a:lnTo>
                  <a:lnTo>
                    <a:pt x="43" y="198"/>
                  </a:lnTo>
                  <a:lnTo>
                    <a:pt x="49" y="200"/>
                  </a:lnTo>
                  <a:lnTo>
                    <a:pt x="45" y="198"/>
                  </a:lnTo>
                  <a:lnTo>
                    <a:pt x="45" y="194"/>
                  </a:lnTo>
                  <a:lnTo>
                    <a:pt x="47" y="190"/>
                  </a:lnTo>
                  <a:lnTo>
                    <a:pt x="51" y="190"/>
                  </a:lnTo>
                  <a:lnTo>
                    <a:pt x="51" y="187"/>
                  </a:lnTo>
                  <a:lnTo>
                    <a:pt x="51" y="185"/>
                  </a:lnTo>
                  <a:lnTo>
                    <a:pt x="51" y="183"/>
                  </a:lnTo>
                  <a:lnTo>
                    <a:pt x="53" y="185"/>
                  </a:lnTo>
                  <a:lnTo>
                    <a:pt x="55" y="185"/>
                  </a:lnTo>
                  <a:lnTo>
                    <a:pt x="55" y="179"/>
                  </a:lnTo>
                  <a:lnTo>
                    <a:pt x="60" y="174"/>
                  </a:lnTo>
                  <a:lnTo>
                    <a:pt x="62" y="174"/>
                  </a:lnTo>
                  <a:lnTo>
                    <a:pt x="62" y="170"/>
                  </a:lnTo>
                  <a:lnTo>
                    <a:pt x="64" y="168"/>
                  </a:lnTo>
                  <a:lnTo>
                    <a:pt x="64" y="164"/>
                  </a:lnTo>
                  <a:lnTo>
                    <a:pt x="70" y="162"/>
                  </a:lnTo>
                  <a:lnTo>
                    <a:pt x="73" y="162"/>
                  </a:lnTo>
                  <a:lnTo>
                    <a:pt x="79" y="164"/>
                  </a:lnTo>
                  <a:lnTo>
                    <a:pt x="77" y="162"/>
                  </a:lnTo>
                  <a:lnTo>
                    <a:pt x="73" y="159"/>
                  </a:lnTo>
                  <a:lnTo>
                    <a:pt x="75" y="159"/>
                  </a:lnTo>
                  <a:lnTo>
                    <a:pt x="79" y="159"/>
                  </a:lnTo>
                  <a:lnTo>
                    <a:pt x="73" y="155"/>
                  </a:lnTo>
                  <a:lnTo>
                    <a:pt x="75" y="153"/>
                  </a:lnTo>
                  <a:lnTo>
                    <a:pt x="75" y="147"/>
                  </a:lnTo>
                  <a:lnTo>
                    <a:pt x="73" y="145"/>
                  </a:lnTo>
                  <a:lnTo>
                    <a:pt x="75" y="145"/>
                  </a:lnTo>
                  <a:lnTo>
                    <a:pt x="71" y="140"/>
                  </a:lnTo>
                  <a:lnTo>
                    <a:pt x="64" y="140"/>
                  </a:lnTo>
                  <a:lnTo>
                    <a:pt x="62" y="138"/>
                  </a:lnTo>
                  <a:lnTo>
                    <a:pt x="58" y="138"/>
                  </a:lnTo>
                  <a:lnTo>
                    <a:pt x="57" y="136"/>
                  </a:lnTo>
                  <a:lnTo>
                    <a:pt x="57" y="132"/>
                  </a:lnTo>
                  <a:lnTo>
                    <a:pt x="55" y="131"/>
                  </a:lnTo>
                  <a:lnTo>
                    <a:pt x="53" y="125"/>
                  </a:lnTo>
                  <a:lnTo>
                    <a:pt x="49" y="123"/>
                  </a:lnTo>
                  <a:lnTo>
                    <a:pt x="47" y="117"/>
                  </a:lnTo>
                  <a:lnTo>
                    <a:pt x="49" y="116"/>
                  </a:lnTo>
                  <a:lnTo>
                    <a:pt x="49" y="110"/>
                  </a:lnTo>
                  <a:lnTo>
                    <a:pt x="47" y="106"/>
                  </a:lnTo>
                  <a:lnTo>
                    <a:pt x="49" y="104"/>
                  </a:lnTo>
                  <a:lnTo>
                    <a:pt x="47" y="97"/>
                  </a:lnTo>
                  <a:lnTo>
                    <a:pt x="45" y="95"/>
                  </a:lnTo>
                  <a:lnTo>
                    <a:pt x="45" y="89"/>
                  </a:lnTo>
                  <a:lnTo>
                    <a:pt x="47" y="88"/>
                  </a:lnTo>
                  <a:lnTo>
                    <a:pt x="45" y="84"/>
                  </a:lnTo>
                  <a:lnTo>
                    <a:pt x="42" y="84"/>
                  </a:lnTo>
                  <a:lnTo>
                    <a:pt x="42" y="80"/>
                  </a:lnTo>
                  <a:lnTo>
                    <a:pt x="42" y="76"/>
                  </a:lnTo>
                  <a:lnTo>
                    <a:pt x="42" y="71"/>
                  </a:lnTo>
                  <a:lnTo>
                    <a:pt x="43" y="69"/>
                  </a:lnTo>
                  <a:lnTo>
                    <a:pt x="42" y="65"/>
                  </a:lnTo>
                  <a:lnTo>
                    <a:pt x="40" y="65"/>
                  </a:lnTo>
                  <a:lnTo>
                    <a:pt x="36" y="61"/>
                  </a:lnTo>
                  <a:lnTo>
                    <a:pt x="34" y="61"/>
                  </a:lnTo>
                  <a:lnTo>
                    <a:pt x="34" y="61"/>
                  </a:lnTo>
                  <a:lnTo>
                    <a:pt x="32" y="59"/>
                  </a:lnTo>
                  <a:lnTo>
                    <a:pt x="28" y="54"/>
                  </a:lnTo>
                  <a:lnTo>
                    <a:pt x="27" y="54"/>
                  </a:lnTo>
                  <a:lnTo>
                    <a:pt x="25" y="52"/>
                  </a:lnTo>
                  <a:lnTo>
                    <a:pt x="17" y="52"/>
                  </a:lnTo>
                  <a:lnTo>
                    <a:pt x="14" y="48"/>
                  </a:lnTo>
                  <a:lnTo>
                    <a:pt x="6" y="43"/>
                  </a:lnTo>
                  <a:lnTo>
                    <a:pt x="2" y="39"/>
                  </a:lnTo>
                  <a:lnTo>
                    <a:pt x="0" y="37"/>
                  </a:lnTo>
                  <a:lnTo>
                    <a:pt x="0" y="35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2" y="33"/>
                  </a:lnTo>
                  <a:lnTo>
                    <a:pt x="2" y="30"/>
                  </a:lnTo>
                  <a:lnTo>
                    <a:pt x="4" y="28"/>
                  </a:lnTo>
                  <a:lnTo>
                    <a:pt x="8" y="28"/>
                  </a:lnTo>
                  <a:lnTo>
                    <a:pt x="10" y="31"/>
                  </a:lnTo>
                  <a:lnTo>
                    <a:pt x="17" y="37"/>
                  </a:lnTo>
                  <a:lnTo>
                    <a:pt x="19" y="41"/>
                  </a:lnTo>
                  <a:lnTo>
                    <a:pt x="21" y="44"/>
                  </a:lnTo>
                  <a:lnTo>
                    <a:pt x="27" y="46"/>
                  </a:lnTo>
                  <a:lnTo>
                    <a:pt x="34" y="48"/>
                  </a:lnTo>
                  <a:lnTo>
                    <a:pt x="38" y="43"/>
                  </a:lnTo>
                  <a:lnTo>
                    <a:pt x="42" y="41"/>
                  </a:lnTo>
                  <a:lnTo>
                    <a:pt x="45" y="41"/>
                  </a:lnTo>
                  <a:lnTo>
                    <a:pt x="51" y="44"/>
                  </a:lnTo>
                  <a:lnTo>
                    <a:pt x="55" y="46"/>
                  </a:lnTo>
                  <a:lnTo>
                    <a:pt x="57" y="43"/>
                  </a:lnTo>
                  <a:lnTo>
                    <a:pt x="58" y="41"/>
                  </a:lnTo>
                  <a:lnTo>
                    <a:pt x="60" y="39"/>
                  </a:lnTo>
                  <a:lnTo>
                    <a:pt x="64" y="39"/>
                  </a:lnTo>
                  <a:lnTo>
                    <a:pt x="66" y="37"/>
                  </a:lnTo>
                  <a:lnTo>
                    <a:pt x="68" y="33"/>
                  </a:lnTo>
                  <a:lnTo>
                    <a:pt x="66" y="31"/>
                  </a:lnTo>
                  <a:lnTo>
                    <a:pt x="66" y="26"/>
                  </a:lnTo>
                  <a:lnTo>
                    <a:pt x="66" y="18"/>
                  </a:lnTo>
                  <a:lnTo>
                    <a:pt x="68" y="15"/>
                  </a:lnTo>
                  <a:lnTo>
                    <a:pt x="66" y="13"/>
                  </a:lnTo>
                  <a:lnTo>
                    <a:pt x="68" y="11"/>
                  </a:lnTo>
                  <a:lnTo>
                    <a:pt x="70" y="7"/>
                  </a:lnTo>
                  <a:lnTo>
                    <a:pt x="70" y="5"/>
                  </a:lnTo>
                  <a:lnTo>
                    <a:pt x="73" y="3"/>
                  </a:lnTo>
                  <a:lnTo>
                    <a:pt x="77" y="5"/>
                  </a:lnTo>
                  <a:lnTo>
                    <a:pt x="81" y="3"/>
                  </a:lnTo>
                  <a:lnTo>
                    <a:pt x="81" y="3"/>
                  </a:lnTo>
                  <a:lnTo>
                    <a:pt x="83" y="0"/>
                  </a:lnTo>
                  <a:lnTo>
                    <a:pt x="9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74">
              <a:extLst>
                <a:ext uri="{FF2B5EF4-FFF2-40B4-BE49-F238E27FC236}">
                  <a16:creationId xmlns:a16="http://schemas.microsoft.com/office/drawing/2014/main" id="{2B6797D2-823E-48E2-9EF0-F6710D4625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10240" y="5685296"/>
              <a:ext cx="403316" cy="263032"/>
            </a:xfrm>
            <a:custGeom>
              <a:avLst/>
              <a:gdLst>
                <a:gd name="T0" fmla="*/ 12 w 92"/>
                <a:gd name="T1" fmla="*/ 30 h 60"/>
                <a:gd name="T2" fmla="*/ 19 w 92"/>
                <a:gd name="T3" fmla="*/ 34 h 60"/>
                <a:gd name="T4" fmla="*/ 21 w 92"/>
                <a:gd name="T5" fmla="*/ 36 h 60"/>
                <a:gd name="T6" fmla="*/ 17 w 92"/>
                <a:gd name="T7" fmla="*/ 36 h 60"/>
                <a:gd name="T8" fmla="*/ 13 w 92"/>
                <a:gd name="T9" fmla="*/ 41 h 60"/>
                <a:gd name="T10" fmla="*/ 8 w 92"/>
                <a:gd name="T11" fmla="*/ 45 h 60"/>
                <a:gd name="T12" fmla="*/ 4 w 92"/>
                <a:gd name="T13" fmla="*/ 51 h 60"/>
                <a:gd name="T14" fmla="*/ 4 w 92"/>
                <a:gd name="T15" fmla="*/ 45 h 60"/>
                <a:gd name="T16" fmla="*/ 6 w 92"/>
                <a:gd name="T17" fmla="*/ 43 h 60"/>
                <a:gd name="T18" fmla="*/ 2 w 92"/>
                <a:gd name="T19" fmla="*/ 40 h 60"/>
                <a:gd name="T20" fmla="*/ 4 w 92"/>
                <a:gd name="T21" fmla="*/ 36 h 60"/>
                <a:gd name="T22" fmla="*/ 0 w 92"/>
                <a:gd name="T23" fmla="*/ 34 h 60"/>
                <a:gd name="T24" fmla="*/ 2 w 92"/>
                <a:gd name="T25" fmla="*/ 32 h 60"/>
                <a:gd name="T26" fmla="*/ 6 w 92"/>
                <a:gd name="T27" fmla="*/ 34 h 60"/>
                <a:gd name="T28" fmla="*/ 8 w 92"/>
                <a:gd name="T29" fmla="*/ 32 h 60"/>
                <a:gd name="T30" fmla="*/ 17 w 92"/>
                <a:gd name="T31" fmla="*/ 28 h 60"/>
                <a:gd name="T32" fmla="*/ 23 w 92"/>
                <a:gd name="T33" fmla="*/ 32 h 60"/>
                <a:gd name="T34" fmla="*/ 17 w 92"/>
                <a:gd name="T35" fmla="*/ 30 h 60"/>
                <a:gd name="T36" fmla="*/ 21 w 92"/>
                <a:gd name="T37" fmla="*/ 19 h 60"/>
                <a:gd name="T38" fmla="*/ 19 w 92"/>
                <a:gd name="T39" fmla="*/ 21 h 60"/>
                <a:gd name="T40" fmla="*/ 21 w 92"/>
                <a:gd name="T41" fmla="*/ 19 h 60"/>
                <a:gd name="T42" fmla="*/ 12 w 92"/>
                <a:gd name="T43" fmla="*/ 19 h 60"/>
                <a:gd name="T44" fmla="*/ 17 w 92"/>
                <a:gd name="T45" fmla="*/ 21 h 60"/>
                <a:gd name="T46" fmla="*/ 15 w 92"/>
                <a:gd name="T47" fmla="*/ 25 h 60"/>
                <a:gd name="T48" fmla="*/ 12 w 92"/>
                <a:gd name="T49" fmla="*/ 28 h 60"/>
                <a:gd name="T50" fmla="*/ 8 w 92"/>
                <a:gd name="T51" fmla="*/ 25 h 60"/>
                <a:gd name="T52" fmla="*/ 2 w 92"/>
                <a:gd name="T53" fmla="*/ 25 h 60"/>
                <a:gd name="T54" fmla="*/ 10 w 92"/>
                <a:gd name="T55" fmla="*/ 21 h 60"/>
                <a:gd name="T56" fmla="*/ 53 w 92"/>
                <a:gd name="T57" fmla="*/ 0 h 60"/>
                <a:gd name="T58" fmla="*/ 60 w 92"/>
                <a:gd name="T59" fmla="*/ 2 h 60"/>
                <a:gd name="T60" fmla="*/ 70 w 92"/>
                <a:gd name="T61" fmla="*/ 4 h 60"/>
                <a:gd name="T62" fmla="*/ 88 w 92"/>
                <a:gd name="T63" fmla="*/ 8 h 60"/>
                <a:gd name="T64" fmla="*/ 90 w 92"/>
                <a:gd name="T65" fmla="*/ 8 h 60"/>
                <a:gd name="T66" fmla="*/ 90 w 92"/>
                <a:gd name="T67" fmla="*/ 10 h 60"/>
                <a:gd name="T68" fmla="*/ 86 w 92"/>
                <a:gd name="T69" fmla="*/ 19 h 60"/>
                <a:gd name="T70" fmla="*/ 83 w 92"/>
                <a:gd name="T71" fmla="*/ 32 h 60"/>
                <a:gd name="T72" fmla="*/ 92 w 92"/>
                <a:gd name="T73" fmla="*/ 51 h 60"/>
                <a:gd name="T74" fmla="*/ 88 w 92"/>
                <a:gd name="T75" fmla="*/ 56 h 60"/>
                <a:gd name="T76" fmla="*/ 81 w 92"/>
                <a:gd name="T77" fmla="*/ 58 h 60"/>
                <a:gd name="T78" fmla="*/ 73 w 92"/>
                <a:gd name="T79" fmla="*/ 58 h 60"/>
                <a:gd name="T80" fmla="*/ 68 w 92"/>
                <a:gd name="T81" fmla="*/ 53 h 60"/>
                <a:gd name="T82" fmla="*/ 60 w 92"/>
                <a:gd name="T83" fmla="*/ 49 h 60"/>
                <a:gd name="T84" fmla="*/ 56 w 92"/>
                <a:gd name="T85" fmla="*/ 43 h 60"/>
                <a:gd name="T86" fmla="*/ 55 w 92"/>
                <a:gd name="T87" fmla="*/ 47 h 60"/>
                <a:gd name="T88" fmla="*/ 45 w 92"/>
                <a:gd name="T89" fmla="*/ 45 h 60"/>
                <a:gd name="T90" fmla="*/ 38 w 92"/>
                <a:gd name="T91" fmla="*/ 49 h 60"/>
                <a:gd name="T92" fmla="*/ 40 w 92"/>
                <a:gd name="T93" fmla="*/ 38 h 60"/>
                <a:gd name="T94" fmla="*/ 36 w 92"/>
                <a:gd name="T95" fmla="*/ 38 h 60"/>
                <a:gd name="T96" fmla="*/ 34 w 92"/>
                <a:gd name="T97" fmla="*/ 41 h 60"/>
                <a:gd name="T98" fmla="*/ 26 w 92"/>
                <a:gd name="T99" fmla="*/ 32 h 60"/>
                <a:gd name="T100" fmla="*/ 28 w 92"/>
                <a:gd name="T101" fmla="*/ 28 h 60"/>
                <a:gd name="T102" fmla="*/ 26 w 92"/>
                <a:gd name="T103" fmla="*/ 26 h 60"/>
                <a:gd name="T104" fmla="*/ 23 w 92"/>
                <a:gd name="T105" fmla="*/ 26 h 60"/>
                <a:gd name="T106" fmla="*/ 25 w 92"/>
                <a:gd name="T107" fmla="*/ 12 h 60"/>
                <a:gd name="T108" fmla="*/ 32 w 92"/>
                <a:gd name="T109" fmla="*/ 10 h 60"/>
                <a:gd name="T110" fmla="*/ 38 w 92"/>
                <a:gd name="T111" fmla="*/ 6 h 60"/>
                <a:gd name="T112" fmla="*/ 41 w 92"/>
                <a:gd name="T113" fmla="*/ 4 h 60"/>
                <a:gd name="T114" fmla="*/ 47 w 92"/>
                <a:gd name="T115" fmla="*/ 6 h 60"/>
                <a:gd name="T116" fmla="*/ 53 w 92"/>
                <a:gd name="T117" fmla="*/ 4 h 60"/>
                <a:gd name="T118" fmla="*/ 51 w 92"/>
                <a:gd name="T119" fmla="*/ 2 h 60"/>
                <a:gd name="T120" fmla="*/ 53 w 92"/>
                <a:gd name="T12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2" h="60">
                  <a:moveTo>
                    <a:pt x="10" y="30"/>
                  </a:moveTo>
                  <a:lnTo>
                    <a:pt x="12" y="30"/>
                  </a:lnTo>
                  <a:lnTo>
                    <a:pt x="15" y="32"/>
                  </a:lnTo>
                  <a:lnTo>
                    <a:pt x="19" y="34"/>
                  </a:lnTo>
                  <a:lnTo>
                    <a:pt x="21" y="34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17" y="36"/>
                  </a:lnTo>
                  <a:lnTo>
                    <a:pt x="15" y="38"/>
                  </a:lnTo>
                  <a:lnTo>
                    <a:pt x="13" y="41"/>
                  </a:lnTo>
                  <a:lnTo>
                    <a:pt x="10" y="41"/>
                  </a:lnTo>
                  <a:lnTo>
                    <a:pt x="8" y="45"/>
                  </a:lnTo>
                  <a:lnTo>
                    <a:pt x="8" y="47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4" y="45"/>
                  </a:lnTo>
                  <a:lnTo>
                    <a:pt x="6" y="45"/>
                  </a:lnTo>
                  <a:lnTo>
                    <a:pt x="6" y="43"/>
                  </a:lnTo>
                  <a:lnTo>
                    <a:pt x="4" y="40"/>
                  </a:lnTo>
                  <a:lnTo>
                    <a:pt x="2" y="40"/>
                  </a:lnTo>
                  <a:lnTo>
                    <a:pt x="2" y="38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0" y="34"/>
                  </a:lnTo>
                  <a:lnTo>
                    <a:pt x="2" y="34"/>
                  </a:lnTo>
                  <a:lnTo>
                    <a:pt x="2" y="32"/>
                  </a:lnTo>
                  <a:lnTo>
                    <a:pt x="4" y="32"/>
                  </a:lnTo>
                  <a:lnTo>
                    <a:pt x="6" y="34"/>
                  </a:lnTo>
                  <a:lnTo>
                    <a:pt x="6" y="32"/>
                  </a:lnTo>
                  <a:lnTo>
                    <a:pt x="8" y="32"/>
                  </a:lnTo>
                  <a:lnTo>
                    <a:pt x="10" y="30"/>
                  </a:lnTo>
                  <a:close/>
                  <a:moveTo>
                    <a:pt x="17" y="28"/>
                  </a:moveTo>
                  <a:lnTo>
                    <a:pt x="23" y="28"/>
                  </a:lnTo>
                  <a:lnTo>
                    <a:pt x="23" y="32"/>
                  </a:lnTo>
                  <a:lnTo>
                    <a:pt x="23" y="34"/>
                  </a:lnTo>
                  <a:lnTo>
                    <a:pt x="17" y="30"/>
                  </a:lnTo>
                  <a:lnTo>
                    <a:pt x="17" y="28"/>
                  </a:lnTo>
                  <a:close/>
                  <a:moveTo>
                    <a:pt x="21" y="19"/>
                  </a:moveTo>
                  <a:lnTo>
                    <a:pt x="21" y="21"/>
                  </a:lnTo>
                  <a:lnTo>
                    <a:pt x="19" y="21"/>
                  </a:lnTo>
                  <a:lnTo>
                    <a:pt x="17" y="19"/>
                  </a:lnTo>
                  <a:lnTo>
                    <a:pt x="21" y="19"/>
                  </a:lnTo>
                  <a:close/>
                  <a:moveTo>
                    <a:pt x="10" y="19"/>
                  </a:moveTo>
                  <a:lnTo>
                    <a:pt x="12" y="19"/>
                  </a:lnTo>
                  <a:lnTo>
                    <a:pt x="13" y="21"/>
                  </a:lnTo>
                  <a:lnTo>
                    <a:pt x="17" y="21"/>
                  </a:lnTo>
                  <a:lnTo>
                    <a:pt x="17" y="25"/>
                  </a:lnTo>
                  <a:lnTo>
                    <a:pt x="15" y="25"/>
                  </a:lnTo>
                  <a:lnTo>
                    <a:pt x="13" y="26"/>
                  </a:lnTo>
                  <a:lnTo>
                    <a:pt x="12" y="28"/>
                  </a:lnTo>
                  <a:lnTo>
                    <a:pt x="10" y="25"/>
                  </a:lnTo>
                  <a:lnTo>
                    <a:pt x="8" y="25"/>
                  </a:lnTo>
                  <a:lnTo>
                    <a:pt x="4" y="26"/>
                  </a:lnTo>
                  <a:lnTo>
                    <a:pt x="2" y="25"/>
                  </a:lnTo>
                  <a:lnTo>
                    <a:pt x="8" y="23"/>
                  </a:lnTo>
                  <a:lnTo>
                    <a:pt x="10" y="21"/>
                  </a:lnTo>
                  <a:lnTo>
                    <a:pt x="10" y="19"/>
                  </a:lnTo>
                  <a:close/>
                  <a:moveTo>
                    <a:pt x="53" y="0"/>
                  </a:moveTo>
                  <a:lnTo>
                    <a:pt x="56" y="2"/>
                  </a:lnTo>
                  <a:lnTo>
                    <a:pt x="60" y="2"/>
                  </a:lnTo>
                  <a:lnTo>
                    <a:pt x="62" y="4"/>
                  </a:lnTo>
                  <a:lnTo>
                    <a:pt x="70" y="4"/>
                  </a:lnTo>
                  <a:lnTo>
                    <a:pt x="75" y="8"/>
                  </a:lnTo>
                  <a:lnTo>
                    <a:pt x="88" y="8"/>
                  </a:lnTo>
                  <a:lnTo>
                    <a:pt x="88" y="6"/>
                  </a:lnTo>
                  <a:lnTo>
                    <a:pt x="90" y="8"/>
                  </a:lnTo>
                  <a:lnTo>
                    <a:pt x="90" y="10"/>
                  </a:lnTo>
                  <a:lnTo>
                    <a:pt x="90" y="10"/>
                  </a:lnTo>
                  <a:lnTo>
                    <a:pt x="88" y="13"/>
                  </a:lnTo>
                  <a:lnTo>
                    <a:pt x="86" y="19"/>
                  </a:lnTo>
                  <a:lnTo>
                    <a:pt x="84" y="19"/>
                  </a:lnTo>
                  <a:lnTo>
                    <a:pt x="83" y="32"/>
                  </a:lnTo>
                  <a:lnTo>
                    <a:pt x="92" y="47"/>
                  </a:lnTo>
                  <a:lnTo>
                    <a:pt x="92" y="51"/>
                  </a:lnTo>
                  <a:lnTo>
                    <a:pt x="88" y="53"/>
                  </a:lnTo>
                  <a:lnTo>
                    <a:pt x="88" y="56"/>
                  </a:lnTo>
                  <a:lnTo>
                    <a:pt x="86" y="60"/>
                  </a:lnTo>
                  <a:lnTo>
                    <a:pt x="81" y="58"/>
                  </a:lnTo>
                  <a:lnTo>
                    <a:pt x="75" y="60"/>
                  </a:lnTo>
                  <a:lnTo>
                    <a:pt x="73" y="58"/>
                  </a:lnTo>
                  <a:lnTo>
                    <a:pt x="70" y="56"/>
                  </a:lnTo>
                  <a:lnTo>
                    <a:pt x="68" y="53"/>
                  </a:lnTo>
                  <a:lnTo>
                    <a:pt x="62" y="49"/>
                  </a:lnTo>
                  <a:lnTo>
                    <a:pt x="60" y="49"/>
                  </a:lnTo>
                  <a:lnTo>
                    <a:pt x="60" y="45"/>
                  </a:lnTo>
                  <a:lnTo>
                    <a:pt x="56" y="43"/>
                  </a:lnTo>
                  <a:lnTo>
                    <a:pt x="56" y="47"/>
                  </a:lnTo>
                  <a:lnTo>
                    <a:pt x="55" y="47"/>
                  </a:lnTo>
                  <a:lnTo>
                    <a:pt x="49" y="43"/>
                  </a:lnTo>
                  <a:lnTo>
                    <a:pt x="45" y="45"/>
                  </a:lnTo>
                  <a:lnTo>
                    <a:pt x="40" y="49"/>
                  </a:lnTo>
                  <a:lnTo>
                    <a:pt x="38" y="49"/>
                  </a:lnTo>
                  <a:lnTo>
                    <a:pt x="38" y="47"/>
                  </a:lnTo>
                  <a:lnTo>
                    <a:pt x="40" y="38"/>
                  </a:lnTo>
                  <a:lnTo>
                    <a:pt x="40" y="36"/>
                  </a:lnTo>
                  <a:lnTo>
                    <a:pt x="36" y="38"/>
                  </a:lnTo>
                  <a:lnTo>
                    <a:pt x="36" y="41"/>
                  </a:lnTo>
                  <a:lnTo>
                    <a:pt x="34" y="41"/>
                  </a:lnTo>
                  <a:lnTo>
                    <a:pt x="28" y="38"/>
                  </a:lnTo>
                  <a:lnTo>
                    <a:pt x="26" y="32"/>
                  </a:lnTo>
                  <a:lnTo>
                    <a:pt x="26" y="28"/>
                  </a:lnTo>
                  <a:lnTo>
                    <a:pt x="28" y="28"/>
                  </a:lnTo>
                  <a:lnTo>
                    <a:pt x="30" y="26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3" y="26"/>
                  </a:lnTo>
                  <a:lnTo>
                    <a:pt x="23" y="15"/>
                  </a:lnTo>
                  <a:lnTo>
                    <a:pt x="25" y="12"/>
                  </a:lnTo>
                  <a:lnTo>
                    <a:pt x="30" y="10"/>
                  </a:lnTo>
                  <a:lnTo>
                    <a:pt x="32" y="10"/>
                  </a:lnTo>
                  <a:lnTo>
                    <a:pt x="34" y="8"/>
                  </a:lnTo>
                  <a:lnTo>
                    <a:pt x="38" y="6"/>
                  </a:lnTo>
                  <a:lnTo>
                    <a:pt x="40" y="8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7" y="6"/>
                  </a:lnTo>
                  <a:lnTo>
                    <a:pt x="49" y="6"/>
                  </a:lnTo>
                  <a:lnTo>
                    <a:pt x="53" y="4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3" y="2"/>
                  </a:lnTo>
                  <a:lnTo>
                    <a:pt x="5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 75">
              <a:extLst>
                <a:ext uri="{FF2B5EF4-FFF2-40B4-BE49-F238E27FC236}">
                  <a16:creationId xmlns:a16="http://schemas.microsoft.com/office/drawing/2014/main" id="{20E79426-EB8B-4098-B9D5-ECDFE2F28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70789" y="5873802"/>
              <a:ext cx="473458" cy="263032"/>
            </a:xfrm>
            <a:custGeom>
              <a:avLst/>
              <a:gdLst>
                <a:gd name="T0" fmla="*/ 64 w 108"/>
                <a:gd name="T1" fmla="*/ 4 h 60"/>
                <a:gd name="T2" fmla="*/ 65 w 108"/>
                <a:gd name="T3" fmla="*/ 0 h 60"/>
                <a:gd name="T4" fmla="*/ 69 w 108"/>
                <a:gd name="T5" fmla="*/ 6 h 60"/>
                <a:gd name="T6" fmla="*/ 77 w 108"/>
                <a:gd name="T7" fmla="*/ 10 h 60"/>
                <a:gd name="T8" fmla="*/ 82 w 108"/>
                <a:gd name="T9" fmla="*/ 15 h 60"/>
                <a:gd name="T10" fmla="*/ 90 w 108"/>
                <a:gd name="T11" fmla="*/ 15 h 60"/>
                <a:gd name="T12" fmla="*/ 99 w 108"/>
                <a:gd name="T13" fmla="*/ 19 h 60"/>
                <a:gd name="T14" fmla="*/ 99 w 108"/>
                <a:gd name="T15" fmla="*/ 23 h 60"/>
                <a:gd name="T16" fmla="*/ 101 w 108"/>
                <a:gd name="T17" fmla="*/ 28 h 60"/>
                <a:gd name="T18" fmla="*/ 105 w 108"/>
                <a:gd name="T19" fmla="*/ 34 h 60"/>
                <a:gd name="T20" fmla="*/ 108 w 108"/>
                <a:gd name="T21" fmla="*/ 41 h 60"/>
                <a:gd name="T22" fmla="*/ 107 w 108"/>
                <a:gd name="T23" fmla="*/ 47 h 60"/>
                <a:gd name="T24" fmla="*/ 101 w 108"/>
                <a:gd name="T25" fmla="*/ 53 h 60"/>
                <a:gd name="T26" fmla="*/ 93 w 108"/>
                <a:gd name="T27" fmla="*/ 56 h 60"/>
                <a:gd name="T28" fmla="*/ 88 w 108"/>
                <a:gd name="T29" fmla="*/ 60 h 60"/>
                <a:gd name="T30" fmla="*/ 82 w 108"/>
                <a:gd name="T31" fmla="*/ 58 h 60"/>
                <a:gd name="T32" fmla="*/ 75 w 108"/>
                <a:gd name="T33" fmla="*/ 53 h 60"/>
                <a:gd name="T34" fmla="*/ 65 w 108"/>
                <a:gd name="T35" fmla="*/ 47 h 60"/>
                <a:gd name="T36" fmla="*/ 52 w 108"/>
                <a:gd name="T37" fmla="*/ 47 h 60"/>
                <a:gd name="T38" fmla="*/ 47 w 108"/>
                <a:gd name="T39" fmla="*/ 47 h 60"/>
                <a:gd name="T40" fmla="*/ 41 w 108"/>
                <a:gd name="T41" fmla="*/ 43 h 60"/>
                <a:gd name="T42" fmla="*/ 37 w 108"/>
                <a:gd name="T43" fmla="*/ 41 h 60"/>
                <a:gd name="T44" fmla="*/ 32 w 108"/>
                <a:gd name="T45" fmla="*/ 41 h 60"/>
                <a:gd name="T46" fmla="*/ 21 w 108"/>
                <a:gd name="T47" fmla="*/ 41 h 60"/>
                <a:gd name="T48" fmla="*/ 9 w 108"/>
                <a:gd name="T49" fmla="*/ 49 h 60"/>
                <a:gd name="T50" fmla="*/ 4 w 108"/>
                <a:gd name="T51" fmla="*/ 53 h 60"/>
                <a:gd name="T52" fmla="*/ 2 w 108"/>
                <a:gd name="T53" fmla="*/ 49 h 60"/>
                <a:gd name="T54" fmla="*/ 4 w 108"/>
                <a:gd name="T55" fmla="*/ 40 h 60"/>
                <a:gd name="T56" fmla="*/ 4 w 108"/>
                <a:gd name="T57" fmla="*/ 32 h 60"/>
                <a:gd name="T58" fmla="*/ 7 w 108"/>
                <a:gd name="T59" fmla="*/ 23 h 60"/>
                <a:gd name="T60" fmla="*/ 9 w 108"/>
                <a:gd name="T61" fmla="*/ 19 h 60"/>
                <a:gd name="T62" fmla="*/ 15 w 108"/>
                <a:gd name="T63" fmla="*/ 15 h 60"/>
                <a:gd name="T64" fmla="*/ 21 w 108"/>
                <a:gd name="T65" fmla="*/ 12 h 60"/>
                <a:gd name="T66" fmla="*/ 24 w 108"/>
                <a:gd name="T67" fmla="*/ 10 h 60"/>
                <a:gd name="T68" fmla="*/ 34 w 108"/>
                <a:gd name="T69" fmla="*/ 23 h 60"/>
                <a:gd name="T70" fmla="*/ 37 w 108"/>
                <a:gd name="T71" fmla="*/ 28 h 60"/>
                <a:gd name="T72" fmla="*/ 47 w 108"/>
                <a:gd name="T73" fmla="*/ 23 h 60"/>
                <a:gd name="T74" fmla="*/ 47 w 108"/>
                <a:gd name="T75" fmla="*/ 10 h 60"/>
                <a:gd name="T76" fmla="*/ 49 w 108"/>
                <a:gd name="T77" fmla="*/ 6 h 60"/>
                <a:gd name="T78" fmla="*/ 58 w 108"/>
                <a:gd name="T7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8" h="60">
                  <a:moveTo>
                    <a:pt x="58" y="0"/>
                  </a:moveTo>
                  <a:lnTo>
                    <a:pt x="64" y="4"/>
                  </a:lnTo>
                  <a:lnTo>
                    <a:pt x="65" y="4"/>
                  </a:lnTo>
                  <a:lnTo>
                    <a:pt x="65" y="0"/>
                  </a:lnTo>
                  <a:lnTo>
                    <a:pt x="69" y="2"/>
                  </a:lnTo>
                  <a:lnTo>
                    <a:pt x="69" y="6"/>
                  </a:lnTo>
                  <a:lnTo>
                    <a:pt x="71" y="6"/>
                  </a:lnTo>
                  <a:lnTo>
                    <a:pt x="77" y="10"/>
                  </a:lnTo>
                  <a:lnTo>
                    <a:pt x="79" y="13"/>
                  </a:lnTo>
                  <a:lnTo>
                    <a:pt x="82" y="15"/>
                  </a:lnTo>
                  <a:lnTo>
                    <a:pt x="84" y="17"/>
                  </a:lnTo>
                  <a:lnTo>
                    <a:pt x="90" y="15"/>
                  </a:lnTo>
                  <a:lnTo>
                    <a:pt x="99" y="17"/>
                  </a:lnTo>
                  <a:lnTo>
                    <a:pt x="99" y="19"/>
                  </a:lnTo>
                  <a:lnTo>
                    <a:pt x="99" y="21"/>
                  </a:lnTo>
                  <a:lnTo>
                    <a:pt x="99" y="23"/>
                  </a:lnTo>
                  <a:lnTo>
                    <a:pt x="101" y="25"/>
                  </a:lnTo>
                  <a:lnTo>
                    <a:pt x="101" y="28"/>
                  </a:lnTo>
                  <a:lnTo>
                    <a:pt x="103" y="32"/>
                  </a:lnTo>
                  <a:lnTo>
                    <a:pt x="105" y="34"/>
                  </a:lnTo>
                  <a:lnTo>
                    <a:pt x="105" y="38"/>
                  </a:lnTo>
                  <a:lnTo>
                    <a:pt x="108" y="41"/>
                  </a:lnTo>
                  <a:lnTo>
                    <a:pt x="108" y="47"/>
                  </a:lnTo>
                  <a:lnTo>
                    <a:pt x="107" y="47"/>
                  </a:lnTo>
                  <a:lnTo>
                    <a:pt x="105" y="51"/>
                  </a:lnTo>
                  <a:lnTo>
                    <a:pt x="101" y="53"/>
                  </a:lnTo>
                  <a:lnTo>
                    <a:pt x="101" y="56"/>
                  </a:lnTo>
                  <a:lnTo>
                    <a:pt x="93" y="56"/>
                  </a:lnTo>
                  <a:lnTo>
                    <a:pt x="88" y="60"/>
                  </a:lnTo>
                  <a:lnTo>
                    <a:pt x="88" y="60"/>
                  </a:lnTo>
                  <a:lnTo>
                    <a:pt x="86" y="58"/>
                  </a:lnTo>
                  <a:lnTo>
                    <a:pt x="82" y="58"/>
                  </a:lnTo>
                  <a:lnTo>
                    <a:pt x="79" y="53"/>
                  </a:lnTo>
                  <a:lnTo>
                    <a:pt x="75" y="53"/>
                  </a:lnTo>
                  <a:lnTo>
                    <a:pt x="69" y="47"/>
                  </a:lnTo>
                  <a:lnTo>
                    <a:pt x="65" y="47"/>
                  </a:lnTo>
                  <a:lnTo>
                    <a:pt x="58" y="43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47" y="47"/>
                  </a:lnTo>
                  <a:lnTo>
                    <a:pt x="43" y="43"/>
                  </a:lnTo>
                  <a:lnTo>
                    <a:pt x="41" y="43"/>
                  </a:lnTo>
                  <a:lnTo>
                    <a:pt x="39" y="41"/>
                  </a:lnTo>
                  <a:lnTo>
                    <a:pt x="37" y="41"/>
                  </a:lnTo>
                  <a:lnTo>
                    <a:pt x="34" y="43"/>
                  </a:lnTo>
                  <a:lnTo>
                    <a:pt x="32" y="41"/>
                  </a:lnTo>
                  <a:lnTo>
                    <a:pt x="26" y="43"/>
                  </a:lnTo>
                  <a:lnTo>
                    <a:pt x="21" y="41"/>
                  </a:lnTo>
                  <a:lnTo>
                    <a:pt x="13" y="43"/>
                  </a:lnTo>
                  <a:lnTo>
                    <a:pt x="9" y="49"/>
                  </a:lnTo>
                  <a:lnTo>
                    <a:pt x="7" y="51"/>
                  </a:lnTo>
                  <a:lnTo>
                    <a:pt x="4" y="53"/>
                  </a:lnTo>
                  <a:lnTo>
                    <a:pt x="4" y="53"/>
                  </a:lnTo>
                  <a:lnTo>
                    <a:pt x="2" y="49"/>
                  </a:lnTo>
                  <a:lnTo>
                    <a:pt x="0" y="41"/>
                  </a:lnTo>
                  <a:lnTo>
                    <a:pt x="4" y="40"/>
                  </a:lnTo>
                  <a:lnTo>
                    <a:pt x="2" y="36"/>
                  </a:lnTo>
                  <a:lnTo>
                    <a:pt x="4" y="32"/>
                  </a:lnTo>
                  <a:lnTo>
                    <a:pt x="7" y="28"/>
                  </a:lnTo>
                  <a:lnTo>
                    <a:pt x="7" y="23"/>
                  </a:lnTo>
                  <a:lnTo>
                    <a:pt x="9" y="23"/>
                  </a:lnTo>
                  <a:lnTo>
                    <a:pt x="9" y="19"/>
                  </a:lnTo>
                  <a:lnTo>
                    <a:pt x="11" y="15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21" y="12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6" y="13"/>
                  </a:lnTo>
                  <a:lnTo>
                    <a:pt x="34" y="23"/>
                  </a:lnTo>
                  <a:lnTo>
                    <a:pt x="34" y="25"/>
                  </a:lnTo>
                  <a:lnTo>
                    <a:pt x="37" y="28"/>
                  </a:lnTo>
                  <a:lnTo>
                    <a:pt x="41" y="28"/>
                  </a:lnTo>
                  <a:lnTo>
                    <a:pt x="47" y="23"/>
                  </a:lnTo>
                  <a:lnTo>
                    <a:pt x="49" y="17"/>
                  </a:lnTo>
                  <a:lnTo>
                    <a:pt x="47" y="10"/>
                  </a:lnTo>
                  <a:lnTo>
                    <a:pt x="47" y="6"/>
                  </a:lnTo>
                  <a:lnTo>
                    <a:pt x="49" y="6"/>
                  </a:lnTo>
                  <a:lnTo>
                    <a:pt x="54" y="2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 76">
              <a:extLst>
                <a:ext uri="{FF2B5EF4-FFF2-40B4-BE49-F238E27FC236}">
                  <a16:creationId xmlns:a16="http://schemas.microsoft.com/office/drawing/2014/main" id="{BF155C7A-8601-4D11-97E9-A4356F283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88324" y="6053545"/>
              <a:ext cx="368244" cy="271798"/>
            </a:xfrm>
            <a:custGeom>
              <a:avLst/>
              <a:gdLst>
                <a:gd name="T0" fmla="*/ 35 w 84"/>
                <a:gd name="T1" fmla="*/ 0 h 62"/>
                <a:gd name="T2" fmla="*/ 37 w 84"/>
                <a:gd name="T3" fmla="*/ 2 h 62"/>
                <a:gd name="T4" fmla="*/ 39 w 84"/>
                <a:gd name="T5" fmla="*/ 2 h 62"/>
                <a:gd name="T6" fmla="*/ 43 w 84"/>
                <a:gd name="T7" fmla="*/ 6 h 62"/>
                <a:gd name="T8" fmla="*/ 48 w 84"/>
                <a:gd name="T9" fmla="*/ 6 h 62"/>
                <a:gd name="T10" fmla="*/ 48 w 84"/>
                <a:gd name="T11" fmla="*/ 6 h 62"/>
                <a:gd name="T12" fmla="*/ 54 w 84"/>
                <a:gd name="T13" fmla="*/ 2 h 62"/>
                <a:gd name="T14" fmla="*/ 61 w 84"/>
                <a:gd name="T15" fmla="*/ 6 h 62"/>
                <a:gd name="T16" fmla="*/ 65 w 84"/>
                <a:gd name="T17" fmla="*/ 6 h 62"/>
                <a:gd name="T18" fmla="*/ 71 w 84"/>
                <a:gd name="T19" fmla="*/ 12 h 62"/>
                <a:gd name="T20" fmla="*/ 75 w 84"/>
                <a:gd name="T21" fmla="*/ 12 h 62"/>
                <a:gd name="T22" fmla="*/ 78 w 84"/>
                <a:gd name="T23" fmla="*/ 17 h 62"/>
                <a:gd name="T24" fmla="*/ 82 w 84"/>
                <a:gd name="T25" fmla="*/ 17 h 62"/>
                <a:gd name="T26" fmla="*/ 84 w 84"/>
                <a:gd name="T27" fmla="*/ 19 h 62"/>
                <a:gd name="T28" fmla="*/ 80 w 84"/>
                <a:gd name="T29" fmla="*/ 23 h 62"/>
                <a:gd name="T30" fmla="*/ 84 w 84"/>
                <a:gd name="T31" fmla="*/ 25 h 62"/>
                <a:gd name="T32" fmla="*/ 84 w 84"/>
                <a:gd name="T33" fmla="*/ 29 h 62"/>
                <a:gd name="T34" fmla="*/ 76 w 84"/>
                <a:gd name="T35" fmla="*/ 30 h 62"/>
                <a:gd name="T36" fmla="*/ 75 w 84"/>
                <a:gd name="T37" fmla="*/ 36 h 62"/>
                <a:gd name="T38" fmla="*/ 71 w 84"/>
                <a:gd name="T39" fmla="*/ 38 h 62"/>
                <a:gd name="T40" fmla="*/ 71 w 84"/>
                <a:gd name="T41" fmla="*/ 42 h 62"/>
                <a:gd name="T42" fmla="*/ 75 w 84"/>
                <a:gd name="T43" fmla="*/ 45 h 62"/>
                <a:gd name="T44" fmla="*/ 75 w 84"/>
                <a:gd name="T45" fmla="*/ 49 h 62"/>
                <a:gd name="T46" fmla="*/ 71 w 84"/>
                <a:gd name="T47" fmla="*/ 49 h 62"/>
                <a:gd name="T48" fmla="*/ 71 w 84"/>
                <a:gd name="T49" fmla="*/ 45 h 62"/>
                <a:gd name="T50" fmla="*/ 67 w 84"/>
                <a:gd name="T51" fmla="*/ 47 h 62"/>
                <a:gd name="T52" fmla="*/ 65 w 84"/>
                <a:gd name="T53" fmla="*/ 51 h 62"/>
                <a:gd name="T54" fmla="*/ 61 w 84"/>
                <a:gd name="T55" fmla="*/ 51 h 62"/>
                <a:gd name="T56" fmla="*/ 63 w 84"/>
                <a:gd name="T57" fmla="*/ 57 h 62"/>
                <a:gd name="T58" fmla="*/ 60 w 84"/>
                <a:gd name="T59" fmla="*/ 57 h 62"/>
                <a:gd name="T60" fmla="*/ 56 w 84"/>
                <a:gd name="T61" fmla="*/ 58 h 62"/>
                <a:gd name="T62" fmla="*/ 50 w 84"/>
                <a:gd name="T63" fmla="*/ 57 h 62"/>
                <a:gd name="T64" fmla="*/ 45 w 84"/>
                <a:gd name="T65" fmla="*/ 58 h 62"/>
                <a:gd name="T66" fmla="*/ 41 w 84"/>
                <a:gd name="T67" fmla="*/ 62 h 62"/>
                <a:gd name="T68" fmla="*/ 39 w 84"/>
                <a:gd name="T69" fmla="*/ 58 h 62"/>
                <a:gd name="T70" fmla="*/ 39 w 84"/>
                <a:gd name="T71" fmla="*/ 55 h 62"/>
                <a:gd name="T72" fmla="*/ 37 w 84"/>
                <a:gd name="T73" fmla="*/ 47 h 62"/>
                <a:gd name="T74" fmla="*/ 35 w 84"/>
                <a:gd name="T75" fmla="*/ 47 h 62"/>
                <a:gd name="T76" fmla="*/ 31 w 84"/>
                <a:gd name="T77" fmla="*/ 45 h 62"/>
                <a:gd name="T78" fmla="*/ 28 w 84"/>
                <a:gd name="T79" fmla="*/ 45 h 62"/>
                <a:gd name="T80" fmla="*/ 28 w 84"/>
                <a:gd name="T81" fmla="*/ 40 h 62"/>
                <a:gd name="T82" fmla="*/ 30 w 84"/>
                <a:gd name="T83" fmla="*/ 36 h 62"/>
                <a:gd name="T84" fmla="*/ 28 w 84"/>
                <a:gd name="T85" fmla="*/ 34 h 62"/>
                <a:gd name="T86" fmla="*/ 26 w 84"/>
                <a:gd name="T87" fmla="*/ 34 h 62"/>
                <a:gd name="T88" fmla="*/ 24 w 84"/>
                <a:gd name="T89" fmla="*/ 30 h 62"/>
                <a:gd name="T90" fmla="*/ 22 w 84"/>
                <a:gd name="T91" fmla="*/ 29 h 62"/>
                <a:gd name="T92" fmla="*/ 17 w 84"/>
                <a:gd name="T93" fmla="*/ 30 h 62"/>
                <a:gd name="T94" fmla="*/ 11 w 84"/>
                <a:gd name="T95" fmla="*/ 29 h 62"/>
                <a:gd name="T96" fmla="*/ 7 w 84"/>
                <a:gd name="T97" fmla="*/ 23 h 62"/>
                <a:gd name="T98" fmla="*/ 2 w 84"/>
                <a:gd name="T99" fmla="*/ 23 h 62"/>
                <a:gd name="T100" fmla="*/ 0 w 84"/>
                <a:gd name="T101" fmla="*/ 23 h 62"/>
                <a:gd name="T102" fmla="*/ 2 w 84"/>
                <a:gd name="T103" fmla="*/ 21 h 62"/>
                <a:gd name="T104" fmla="*/ 2 w 84"/>
                <a:gd name="T105" fmla="*/ 17 h 62"/>
                <a:gd name="T106" fmla="*/ 0 w 84"/>
                <a:gd name="T107" fmla="*/ 12 h 62"/>
                <a:gd name="T108" fmla="*/ 3 w 84"/>
                <a:gd name="T109" fmla="*/ 10 h 62"/>
                <a:gd name="T110" fmla="*/ 5 w 84"/>
                <a:gd name="T111" fmla="*/ 8 h 62"/>
                <a:gd name="T112" fmla="*/ 9 w 84"/>
                <a:gd name="T113" fmla="*/ 2 h 62"/>
                <a:gd name="T114" fmla="*/ 17 w 84"/>
                <a:gd name="T115" fmla="*/ 0 h 62"/>
                <a:gd name="T116" fmla="*/ 22 w 84"/>
                <a:gd name="T117" fmla="*/ 2 h 62"/>
                <a:gd name="T118" fmla="*/ 28 w 84"/>
                <a:gd name="T119" fmla="*/ 0 h 62"/>
                <a:gd name="T120" fmla="*/ 30 w 84"/>
                <a:gd name="T121" fmla="*/ 2 h 62"/>
                <a:gd name="T122" fmla="*/ 33 w 84"/>
                <a:gd name="T123" fmla="*/ 0 h 62"/>
                <a:gd name="T124" fmla="*/ 35 w 84"/>
                <a:gd name="T12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4" h="62">
                  <a:moveTo>
                    <a:pt x="35" y="0"/>
                  </a:moveTo>
                  <a:lnTo>
                    <a:pt x="37" y="2"/>
                  </a:lnTo>
                  <a:lnTo>
                    <a:pt x="39" y="2"/>
                  </a:lnTo>
                  <a:lnTo>
                    <a:pt x="43" y="6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54" y="2"/>
                  </a:lnTo>
                  <a:lnTo>
                    <a:pt x="61" y="6"/>
                  </a:lnTo>
                  <a:lnTo>
                    <a:pt x="65" y="6"/>
                  </a:lnTo>
                  <a:lnTo>
                    <a:pt x="71" y="12"/>
                  </a:lnTo>
                  <a:lnTo>
                    <a:pt x="75" y="12"/>
                  </a:lnTo>
                  <a:lnTo>
                    <a:pt x="78" y="17"/>
                  </a:lnTo>
                  <a:lnTo>
                    <a:pt x="82" y="17"/>
                  </a:lnTo>
                  <a:lnTo>
                    <a:pt x="84" y="19"/>
                  </a:lnTo>
                  <a:lnTo>
                    <a:pt x="80" y="23"/>
                  </a:lnTo>
                  <a:lnTo>
                    <a:pt x="84" y="25"/>
                  </a:lnTo>
                  <a:lnTo>
                    <a:pt x="84" y="29"/>
                  </a:lnTo>
                  <a:lnTo>
                    <a:pt x="76" y="30"/>
                  </a:lnTo>
                  <a:lnTo>
                    <a:pt x="75" y="36"/>
                  </a:lnTo>
                  <a:lnTo>
                    <a:pt x="71" y="38"/>
                  </a:lnTo>
                  <a:lnTo>
                    <a:pt x="71" y="42"/>
                  </a:lnTo>
                  <a:lnTo>
                    <a:pt x="75" y="45"/>
                  </a:lnTo>
                  <a:lnTo>
                    <a:pt x="75" y="49"/>
                  </a:lnTo>
                  <a:lnTo>
                    <a:pt x="71" y="49"/>
                  </a:lnTo>
                  <a:lnTo>
                    <a:pt x="71" y="45"/>
                  </a:lnTo>
                  <a:lnTo>
                    <a:pt x="67" y="47"/>
                  </a:lnTo>
                  <a:lnTo>
                    <a:pt x="65" y="51"/>
                  </a:lnTo>
                  <a:lnTo>
                    <a:pt x="61" y="51"/>
                  </a:lnTo>
                  <a:lnTo>
                    <a:pt x="63" y="57"/>
                  </a:lnTo>
                  <a:lnTo>
                    <a:pt x="60" y="57"/>
                  </a:lnTo>
                  <a:lnTo>
                    <a:pt x="56" y="58"/>
                  </a:lnTo>
                  <a:lnTo>
                    <a:pt x="50" y="57"/>
                  </a:lnTo>
                  <a:lnTo>
                    <a:pt x="45" y="58"/>
                  </a:lnTo>
                  <a:lnTo>
                    <a:pt x="41" y="62"/>
                  </a:lnTo>
                  <a:lnTo>
                    <a:pt x="39" y="58"/>
                  </a:lnTo>
                  <a:lnTo>
                    <a:pt x="39" y="55"/>
                  </a:lnTo>
                  <a:lnTo>
                    <a:pt x="37" y="47"/>
                  </a:lnTo>
                  <a:lnTo>
                    <a:pt x="35" y="47"/>
                  </a:lnTo>
                  <a:lnTo>
                    <a:pt x="31" y="45"/>
                  </a:lnTo>
                  <a:lnTo>
                    <a:pt x="28" y="45"/>
                  </a:lnTo>
                  <a:lnTo>
                    <a:pt x="28" y="40"/>
                  </a:lnTo>
                  <a:lnTo>
                    <a:pt x="30" y="36"/>
                  </a:lnTo>
                  <a:lnTo>
                    <a:pt x="28" y="34"/>
                  </a:lnTo>
                  <a:lnTo>
                    <a:pt x="26" y="34"/>
                  </a:lnTo>
                  <a:lnTo>
                    <a:pt x="24" y="30"/>
                  </a:lnTo>
                  <a:lnTo>
                    <a:pt x="22" y="29"/>
                  </a:lnTo>
                  <a:lnTo>
                    <a:pt x="17" y="30"/>
                  </a:lnTo>
                  <a:lnTo>
                    <a:pt x="11" y="29"/>
                  </a:lnTo>
                  <a:lnTo>
                    <a:pt x="7" y="23"/>
                  </a:lnTo>
                  <a:lnTo>
                    <a:pt x="2" y="23"/>
                  </a:lnTo>
                  <a:lnTo>
                    <a:pt x="0" y="23"/>
                  </a:lnTo>
                  <a:lnTo>
                    <a:pt x="2" y="21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3" y="10"/>
                  </a:lnTo>
                  <a:lnTo>
                    <a:pt x="5" y="8"/>
                  </a:lnTo>
                  <a:lnTo>
                    <a:pt x="9" y="2"/>
                  </a:lnTo>
                  <a:lnTo>
                    <a:pt x="17" y="0"/>
                  </a:lnTo>
                  <a:lnTo>
                    <a:pt x="22" y="2"/>
                  </a:lnTo>
                  <a:lnTo>
                    <a:pt x="28" y="0"/>
                  </a:lnTo>
                  <a:lnTo>
                    <a:pt x="30" y="2"/>
                  </a:lnTo>
                  <a:lnTo>
                    <a:pt x="33" y="0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42" name="Picture 2" descr="File:Bandiera italiana foto.svg - Wiki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7911" y="2009077"/>
            <a:ext cx="162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Freeform 105">
            <a:extLst>
              <a:ext uri="{FF2B5EF4-FFF2-40B4-BE49-F238E27FC236}">
                <a16:creationId xmlns:a16="http://schemas.microsoft.com/office/drawing/2014/main" id="{503E484E-C036-4507-BE70-F558FF34338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436774" y="1003456"/>
            <a:ext cx="3431253" cy="3600000"/>
          </a:xfrm>
          <a:custGeom>
            <a:avLst/>
            <a:gdLst>
              <a:gd name="T0" fmla="*/ 142 w 193"/>
              <a:gd name="T1" fmla="*/ 202 h 216"/>
              <a:gd name="T2" fmla="*/ 141 w 193"/>
              <a:gd name="T3" fmla="*/ 216 h 216"/>
              <a:gd name="T4" fmla="*/ 120 w 193"/>
              <a:gd name="T5" fmla="*/ 207 h 216"/>
              <a:gd name="T6" fmla="*/ 99 w 193"/>
              <a:gd name="T7" fmla="*/ 194 h 216"/>
              <a:gd name="T8" fmla="*/ 111 w 193"/>
              <a:gd name="T9" fmla="*/ 187 h 216"/>
              <a:gd name="T10" fmla="*/ 137 w 193"/>
              <a:gd name="T11" fmla="*/ 185 h 216"/>
              <a:gd name="T12" fmla="*/ 45 w 193"/>
              <a:gd name="T13" fmla="*/ 125 h 216"/>
              <a:gd name="T14" fmla="*/ 53 w 193"/>
              <a:gd name="T15" fmla="*/ 136 h 216"/>
              <a:gd name="T16" fmla="*/ 51 w 193"/>
              <a:gd name="T17" fmla="*/ 158 h 216"/>
              <a:gd name="T18" fmla="*/ 43 w 193"/>
              <a:gd name="T19" fmla="*/ 164 h 216"/>
              <a:gd name="T20" fmla="*/ 36 w 193"/>
              <a:gd name="T21" fmla="*/ 172 h 216"/>
              <a:gd name="T22" fmla="*/ 34 w 193"/>
              <a:gd name="T23" fmla="*/ 151 h 216"/>
              <a:gd name="T24" fmla="*/ 32 w 193"/>
              <a:gd name="T25" fmla="*/ 142 h 216"/>
              <a:gd name="T26" fmla="*/ 28 w 193"/>
              <a:gd name="T27" fmla="*/ 127 h 216"/>
              <a:gd name="T28" fmla="*/ 28 w 193"/>
              <a:gd name="T29" fmla="*/ 121 h 216"/>
              <a:gd name="T30" fmla="*/ 28 w 193"/>
              <a:gd name="T31" fmla="*/ 123 h 216"/>
              <a:gd name="T32" fmla="*/ 71 w 193"/>
              <a:gd name="T33" fmla="*/ 99 h 216"/>
              <a:gd name="T34" fmla="*/ 62 w 193"/>
              <a:gd name="T35" fmla="*/ 89 h 216"/>
              <a:gd name="T36" fmla="*/ 62 w 193"/>
              <a:gd name="T37" fmla="*/ 86 h 216"/>
              <a:gd name="T38" fmla="*/ 96 w 193"/>
              <a:gd name="T39" fmla="*/ 7 h 216"/>
              <a:gd name="T40" fmla="*/ 111 w 193"/>
              <a:gd name="T41" fmla="*/ 20 h 216"/>
              <a:gd name="T42" fmla="*/ 101 w 193"/>
              <a:gd name="T43" fmla="*/ 31 h 216"/>
              <a:gd name="T44" fmla="*/ 90 w 193"/>
              <a:gd name="T45" fmla="*/ 41 h 216"/>
              <a:gd name="T46" fmla="*/ 92 w 193"/>
              <a:gd name="T47" fmla="*/ 59 h 216"/>
              <a:gd name="T48" fmla="*/ 118 w 193"/>
              <a:gd name="T49" fmla="*/ 82 h 216"/>
              <a:gd name="T50" fmla="*/ 124 w 193"/>
              <a:gd name="T51" fmla="*/ 95 h 216"/>
              <a:gd name="T52" fmla="*/ 141 w 193"/>
              <a:gd name="T53" fmla="*/ 106 h 216"/>
              <a:gd name="T54" fmla="*/ 155 w 193"/>
              <a:gd name="T55" fmla="*/ 112 h 216"/>
              <a:gd name="T56" fmla="*/ 163 w 193"/>
              <a:gd name="T57" fmla="*/ 119 h 216"/>
              <a:gd name="T58" fmla="*/ 193 w 193"/>
              <a:gd name="T59" fmla="*/ 138 h 216"/>
              <a:gd name="T60" fmla="*/ 191 w 193"/>
              <a:gd name="T61" fmla="*/ 149 h 216"/>
              <a:gd name="T62" fmla="*/ 185 w 193"/>
              <a:gd name="T63" fmla="*/ 142 h 216"/>
              <a:gd name="T64" fmla="*/ 170 w 193"/>
              <a:gd name="T65" fmla="*/ 136 h 216"/>
              <a:gd name="T66" fmla="*/ 167 w 193"/>
              <a:gd name="T67" fmla="*/ 149 h 216"/>
              <a:gd name="T68" fmla="*/ 172 w 193"/>
              <a:gd name="T69" fmla="*/ 158 h 216"/>
              <a:gd name="T70" fmla="*/ 169 w 193"/>
              <a:gd name="T71" fmla="*/ 170 h 216"/>
              <a:gd name="T72" fmla="*/ 159 w 193"/>
              <a:gd name="T73" fmla="*/ 192 h 216"/>
              <a:gd name="T74" fmla="*/ 152 w 193"/>
              <a:gd name="T75" fmla="*/ 183 h 216"/>
              <a:gd name="T76" fmla="*/ 157 w 193"/>
              <a:gd name="T77" fmla="*/ 173 h 216"/>
              <a:gd name="T78" fmla="*/ 154 w 193"/>
              <a:gd name="T79" fmla="*/ 158 h 216"/>
              <a:gd name="T80" fmla="*/ 142 w 193"/>
              <a:gd name="T81" fmla="*/ 145 h 216"/>
              <a:gd name="T82" fmla="*/ 137 w 193"/>
              <a:gd name="T83" fmla="*/ 136 h 216"/>
              <a:gd name="T84" fmla="*/ 127 w 193"/>
              <a:gd name="T85" fmla="*/ 130 h 216"/>
              <a:gd name="T86" fmla="*/ 112 w 193"/>
              <a:gd name="T87" fmla="*/ 121 h 216"/>
              <a:gd name="T88" fmla="*/ 99 w 193"/>
              <a:gd name="T89" fmla="*/ 117 h 216"/>
              <a:gd name="T90" fmla="*/ 81 w 193"/>
              <a:gd name="T91" fmla="*/ 97 h 216"/>
              <a:gd name="T92" fmla="*/ 64 w 193"/>
              <a:gd name="T93" fmla="*/ 84 h 216"/>
              <a:gd name="T94" fmla="*/ 56 w 193"/>
              <a:gd name="T95" fmla="*/ 67 h 216"/>
              <a:gd name="T96" fmla="*/ 36 w 193"/>
              <a:gd name="T97" fmla="*/ 56 h 216"/>
              <a:gd name="T98" fmla="*/ 13 w 193"/>
              <a:gd name="T99" fmla="*/ 65 h 216"/>
              <a:gd name="T100" fmla="*/ 0 w 193"/>
              <a:gd name="T101" fmla="*/ 43 h 216"/>
              <a:gd name="T102" fmla="*/ 4 w 193"/>
              <a:gd name="T103" fmla="*/ 28 h 216"/>
              <a:gd name="T104" fmla="*/ 26 w 193"/>
              <a:gd name="T105" fmla="*/ 13 h 216"/>
              <a:gd name="T106" fmla="*/ 41 w 193"/>
              <a:gd name="T107" fmla="*/ 20 h 216"/>
              <a:gd name="T108" fmla="*/ 55 w 193"/>
              <a:gd name="T109" fmla="*/ 13 h 216"/>
              <a:gd name="T110" fmla="*/ 77 w 193"/>
              <a:gd name="T111" fmla="*/ 0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93" h="216">
                <a:moveTo>
                  <a:pt x="146" y="183"/>
                </a:moveTo>
                <a:lnTo>
                  <a:pt x="148" y="187"/>
                </a:lnTo>
                <a:lnTo>
                  <a:pt x="148" y="190"/>
                </a:lnTo>
                <a:lnTo>
                  <a:pt x="144" y="194"/>
                </a:lnTo>
                <a:lnTo>
                  <a:pt x="142" y="202"/>
                </a:lnTo>
                <a:lnTo>
                  <a:pt x="144" y="205"/>
                </a:lnTo>
                <a:lnTo>
                  <a:pt x="144" y="209"/>
                </a:lnTo>
                <a:lnTo>
                  <a:pt x="144" y="211"/>
                </a:lnTo>
                <a:lnTo>
                  <a:pt x="144" y="216"/>
                </a:lnTo>
                <a:lnTo>
                  <a:pt x="141" y="216"/>
                </a:lnTo>
                <a:lnTo>
                  <a:pt x="133" y="213"/>
                </a:lnTo>
                <a:lnTo>
                  <a:pt x="131" y="211"/>
                </a:lnTo>
                <a:lnTo>
                  <a:pt x="129" y="207"/>
                </a:lnTo>
                <a:lnTo>
                  <a:pt x="127" y="209"/>
                </a:lnTo>
                <a:lnTo>
                  <a:pt x="120" y="207"/>
                </a:lnTo>
                <a:lnTo>
                  <a:pt x="116" y="203"/>
                </a:lnTo>
                <a:lnTo>
                  <a:pt x="112" y="202"/>
                </a:lnTo>
                <a:lnTo>
                  <a:pt x="107" y="198"/>
                </a:lnTo>
                <a:lnTo>
                  <a:pt x="103" y="198"/>
                </a:lnTo>
                <a:lnTo>
                  <a:pt x="99" y="194"/>
                </a:lnTo>
                <a:lnTo>
                  <a:pt x="99" y="188"/>
                </a:lnTo>
                <a:lnTo>
                  <a:pt x="103" y="187"/>
                </a:lnTo>
                <a:lnTo>
                  <a:pt x="105" y="188"/>
                </a:lnTo>
                <a:lnTo>
                  <a:pt x="107" y="187"/>
                </a:lnTo>
                <a:lnTo>
                  <a:pt x="111" y="187"/>
                </a:lnTo>
                <a:lnTo>
                  <a:pt x="114" y="188"/>
                </a:lnTo>
                <a:lnTo>
                  <a:pt x="118" y="190"/>
                </a:lnTo>
                <a:lnTo>
                  <a:pt x="126" y="188"/>
                </a:lnTo>
                <a:lnTo>
                  <a:pt x="133" y="188"/>
                </a:lnTo>
                <a:lnTo>
                  <a:pt x="137" y="185"/>
                </a:lnTo>
                <a:lnTo>
                  <a:pt x="141" y="187"/>
                </a:lnTo>
                <a:lnTo>
                  <a:pt x="142" y="187"/>
                </a:lnTo>
                <a:lnTo>
                  <a:pt x="146" y="183"/>
                </a:lnTo>
                <a:close/>
                <a:moveTo>
                  <a:pt x="43" y="123"/>
                </a:moveTo>
                <a:lnTo>
                  <a:pt x="45" y="125"/>
                </a:lnTo>
                <a:lnTo>
                  <a:pt x="47" y="123"/>
                </a:lnTo>
                <a:lnTo>
                  <a:pt x="49" y="127"/>
                </a:lnTo>
                <a:lnTo>
                  <a:pt x="51" y="130"/>
                </a:lnTo>
                <a:lnTo>
                  <a:pt x="53" y="134"/>
                </a:lnTo>
                <a:lnTo>
                  <a:pt x="53" y="136"/>
                </a:lnTo>
                <a:lnTo>
                  <a:pt x="49" y="140"/>
                </a:lnTo>
                <a:lnTo>
                  <a:pt x="53" y="144"/>
                </a:lnTo>
                <a:lnTo>
                  <a:pt x="51" y="149"/>
                </a:lnTo>
                <a:lnTo>
                  <a:pt x="53" y="157"/>
                </a:lnTo>
                <a:lnTo>
                  <a:pt x="51" y="158"/>
                </a:lnTo>
                <a:lnTo>
                  <a:pt x="51" y="164"/>
                </a:lnTo>
                <a:lnTo>
                  <a:pt x="51" y="166"/>
                </a:lnTo>
                <a:lnTo>
                  <a:pt x="49" y="166"/>
                </a:lnTo>
                <a:lnTo>
                  <a:pt x="47" y="164"/>
                </a:lnTo>
                <a:lnTo>
                  <a:pt x="43" y="164"/>
                </a:lnTo>
                <a:lnTo>
                  <a:pt x="41" y="166"/>
                </a:lnTo>
                <a:lnTo>
                  <a:pt x="41" y="170"/>
                </a:lnTo>
                <a:lnTo>
                  <a:pt x="40" y="172"/>
                </a:lnTo>
                <a:lnTo>
                  <a:pt x="38" y="170"/>
                </a:lnTo>
                <a:lnTo>
                  <a:pt x="36" y="172"/>
                </a:lnTo>
                <a:lnTo>
                  <a:pt x="34" y="168"/>
                </a:lnTo>
                <a:lnTo>
                  <a:pt x="32" y="162"/>
                </a:lnTo>
                <a:lnTo>
                  <a:pt x="30" y="158"/>
                </a:lnTo>
                <a:lnTo>
                  <a:pt x="32" y="153"/>
                </a:lnTo>
                <a:lnTo>
                  <a:pt x="34" y="151"/>
                </a:lnTo>
                <a:lnTo>
                  <a:pt x="34" y="149"/>
                </a:lnTo>
                <a:lnTo>
                  <a:pt x="30" y="149"/>
                </a:lnTo>
                <a:lnTo>
                  <a:pt x="30" y="147"/>
                </a:lnTo>
                <a:lnTo>
                  <a:pt x="32" y="145"/>
                </a:lnTo>
                <a:lnTo>
                  <a:pt x="32" y="142"/>
                </a:lnTo>
                <a:lnTo>
                  <a:pt x="30" y="140"/>
                </a:lnTo>
                <a:lnTo>
                  <a:pt x="30" y="136"/>
                </a:lnTo>
                <a:lnTo>
                  <a:pt x="26" y="134"/>
                </a:lnTo>
                <a:lnTo>
                  <a:pt x="28" y="130"/>
                </a:lnTo>
                <a:lnTo>
                  <a:pt x="28" y="127"/>
                </a:lnTo>
                <a:lnTo>
                  <a:pt x="32" y="130"/>
                </a:lnTo>
                <a:lnTo>
                  <a:pt x="34" y="130"/>
                </a:lnTo>
                <a:lnTo>
                  <a:pt x="40" y="123"/>
                </a:lnTo>
                <a:lnTo>
                  <a:pt x="43" y="123"/>
                </a:lnTo>
                <a:close/>
                <a:moveTo>
                  <a:pt x="28" y="121"/>
                </a:moveTo>
                <a:lnTo>
                  <a:pt x="30" y="123"/>
                </a:lnTo>
                <a:lnTo>
                  <a:pt x="28" y="123"/>
                </a:lnTo>
                <a:lnTo>
                  <a:pt x="28" y="125"/>
                </a:lnTo>
                <a:lnTo>
                  <a:pt x="28" y="125"/>
                </a:lnTo>
                <a:lnTo>
                  <a:pt x="28" y="123"/>
                </a:lnTo>
                <a:lnTo>
                  <a:pt x="28" y="123"/>
                </a:lnTo>
                <a:lnTo>
                  <a:pt x="28" y="121"/>
                </a:lnTo>
                <a:close/>
                <a:moveTo>
                  <a:pt x="71" y="97"/>
                </a:moveTo>
                <a:lnTo>
                  <a:pt x="73" y="99"/>
                </a:lnTo>
                <a:lnTo>
                  <a:pt x="71" y="99"/>
                </a:lnTo>
                <a:lnTo>
                  <a:pt x="71" y="97"/>
                </a:lnTo>
                <a:close/>
                <a:moveTo>
                  <a:pt x="62" y="86"/>
                </a:moveTo>
                <a:lnTo>
                  <a:pt x="64" y="87"/>
                </a:lnTo>
                <a:lnTo>
                  <a:pt x="64" y="89"/>
                </a:lnTo>
                <a:lnTo>
                  <a:pt x="62" y="89"/>
                </a:lnTo>
                <a:lnTo>
                  <a:pt x="58" y="91"/>
                </a:lnTo>
                <a:lnTo>
                  <a:pt x="56" y="89"/>
                </a:lnTo>
                <a:lnTo>
                  <a:pt x="58" y="87"/>
                </a:lnTo>
                <a:lnTo>
                  <a:pt x="60" y="87"/>
                </a:lnTo>
                <a:lnTo>
                  <a:pt x="62" y="86"/>
                </a:lnTo>
                <a:close/>
                <a:moveTo>
                  <a:pt x="77" y="0"/>
                </a:moveTo>
                <a:lnTo>
                  <a:pt x="81" y="0"/>
                </a:lnTo>
                <a:lnTo>
                  <a:pt x="86" y="0"/>
                </a:lnTo>
                <a:lnTo>
                  <a:pt x="86" y="3"/>
                </a:lnTo>
                <a:lnTo>
                  <a:pt x="96" y="7"/>
                </a:lnTo>
                <a:lnTo>
                  <a:pt x="105" y="11"/>
                </a:lnTo>
                <a:lnTo>
                  <a:pt x="111" y="9"/>
                </a:lnTo>
                <a:lnTo>
                  <a:pt x="112" y="11"/>
                </a:lnTo>
                <a:lnTo>
                  <a:pt x="109" y="16"/>
                </a:lnTo>
                <a:lnTo>
                  <a:pt x="111" y="20"/>
                </a:lnTo>
                <a:lnTo>
                  <a:pt x="109" y="24"/>
                </a:lnTo>
                <a:lnTo>
                  <a:pt x="109" y="29"/>
                </a:lnTo>
                <a:lnTo>
                  <a:pt x="105" y="28"/>
                </a:lnTo>
                <a:lnTo>
                  <a:pt x="103" y="29"/>
                </a:lnTo>
                <a:lnTo>
                  <a:pt x="101" y="31"/>
                </a:lnTo>
                <a:lnTo>
                  <a:pt x="98" y="31"/>
                </a:lnTo>
                <a:lnTo>
                  <a:pt x="94" y="35"/>
                </a:lnTo>
                <a:lnTo>
                  <a:pt x="90" y="35"/>
                </a:lnTo>
                <a:lnTo>
                  <a:pt x="88" y="37"/>
                </a:lnTo>
                <a:lnTo>
                  <a:pt x="90" y="41"/>
                </a:lnTo>
                <a:lnTo>
                  <a:pt x="92" y="44"/>
                </a:lnTo>
                <a:lnTo>
                  <a:pt x="90" y="48"/>
                </a:lnTo>
                <a:lnTo>
                  <a:pt x="88" y="50"/>
                </a:lnTo>
                <a:lnTo>
                  <a:pt x="90" y="54"/>
                </a:lnTo>
                <a:lnTo>
                  <a:pt x="92" y="59"/>
                </a:lnTo>
                <a:lnTo>
                  <a:pt x="92" y="61"/>
                </a:lnTo>
                <a:lnTo>
                  <a:pt x="99" y="65"/>
                </a:lnTo>
                <a:lnTo>
                  <a:pt x="105" y="67"/>
                </a:lnTo>
                <a:lnTo>
                  <a:pt x="107" y="71"/>
                </a:lnTo>
                <a:lnTo>
                  <a:pt x="118" y="82"/>
                </a:lnTo>
                <a:lnTo>
                  <a:pt x="118" y="84"/>
                </a:lnTo>
                <a:lnTo>
                  <a:pt x="118" y="86"/>
                </a:lnTo>
                <a:lnTo>
                  <a:pt x="120" y="89"/>
                </a:lnTo>
                <a:lnTo>
                  <a:pt x="122" y="91"/>
                </a:lnTo>
                <a:lnTo>
                  <a:pt x="124" y="95"/>
                </a:lnTo>
                <a:lnTo>
                  <a:pt x="127" y="99"/>
                </a:lnTo>
                <a:lnTo>
                  <a:pt x="131" y="102"/>
                </a:lnTo>
                <a:lnTo>
                  <a:pt x="135" y="104"/>
                </a:lnTo>
                <a:lnTo>
                  <a:pt x="137" y="106"/>
                </a:lnTo>
                <a:lnTo>
                  <a:pt x="141" y="106"/>
                </a:lnTo>
                <a:lnTo>
                  <a:pt x="146" y="106"/>
                </a:lnTo>
                <a:lnTo>
                  <a:pt x="148" y="108"/>
                </a:lnTo>
                <a:lnTo>
                  <a:pt x="154" y="106"/>
                </a:lnTo>
                <a:lnTo>
                  <a:pt x="155" y="108"/>
                </a:lnTo>
                <a:lnTo>
                  <a:pt x="155" y="112"/>
                </a:lnTo>
                <a:lnTo>
                  <a:pt x="152" y="114"/>
                </a:lnTo>
                <a:lnTo>
                  <a:pt x="150" y="115"/>
                </a:lnTo>
                <a:lnTo>
                  <a:pt x="152" y="117"/>
                </a:lnTo>
                <a:lnTo>
                  <a:pt x="155" y="117"/>
                </a:lnTo>
                <a:lnTo>
                  <a:pt x="163" y="119"/>
                </a:lnTo>
                <a:lnTo>
                  <a:pt x="176" y="127"/>
                </a:lnTo>
                <a:lnTo>
                  <a:pt x="182" y="130"/>
                </a:lnTo>
                <a:lnTo>
                  <a:pt x="184" y="134"/>
                </a:lnTo>
                <a:lnTo>
                  <a:pt x="189" y="136"/>
                </a:lnTo>
                <a:lnTo>
                  <a:pt x="193" y="138"/>
                </a:lnTo>
                <a:lnTo>
                  <a:pt x="193" y="140"/>
                </a:lnTo>
                <a:lnTo>
                  <a:pt x="193" y="144"/>
                </a:lnTo>
                <a:lnTo>
                  <a:pt x="191" y="145"/>
                </a:lnTo>
                <a:lnTo>
                  <a:pt x="193" y="149"/>
                </a:lnTo>
                <a:lnTo>
                  <a:pt x="191" y="149"/>
                </a:lnTo>
                <a:lnTo>
                  <a:pt x="191" y="151"/>
                </a:lnTo>
                <a:lnTo>
                  <a:pt x="187" y="149"/>
                </a:lnTo>
                <a:lnTo>
                  <a:pt x="185" y="147"/>
                </a:lnTo>
                <a:lnTo>
                  <a:pt x="184" y="144"/>
                </a:lnTo>
                <a:lnTo>
                  <a:pt x="185" y="142"/>
                </a:lnTo>
                <a:lnTo>
                  <a:pt x="184" y="140"/>
                </a:lnTo>
                <a:lnTo>
                  <a:pt x="178" y="140"/>
                </a:lnTo>
                <a:lnTo>
                  <a:pt x="176" y="138"/>
                </a:lnTo>
                <a:lnTo>
                  <a:pt x="174" y="136"/>
                </a:lnTo>
                <a:lnTo>
                  <a:pt x="170" y="136"/>
                </a:lnTo>
                <a:lnTo>
                  <a:pt x="169" y="138"/>
                </a:lnTo>
                <a:lnTo>
                  <a:pt x="169" y="142"/>
                </a:lnTo>
                <a:lnTo>
                  <a:pt x="167" y="144"/>
                </a:lnTo>
                <a:lnTo>
                  <a:pt x="167" y="145"/>
                </a:lnTo>
                <a:lnTo>
                  <a:pt x="167" y="149"/>
                </a:lnTo>
                <a:lnTo>
                  <a:pt x="163" y="151"/>
                </a:lnTo>
                <a:lnTo>
                  <a:pt x="163" y="153"/>
                </a:lnTo>
                <a:lnTo>
                  <a:pt x="165" y="155"/>
                </a:lnTo>
                <a:lnTo>
                  <a:pt x="167" y="155"/>
                </a:lnTo>
                <a:lnTo>
                  <a:pt x="172" y="158"/>
                </a:lnTo>
                <a:lnTo>
                  <a:pt x="172" y="160"/>
                </a:lnTo>
                <a:lnTo>
                  <a:pt x="172" y="166"/>
                </a:lnTo>
                <a:lnTo>
                  <a:pt x="174" y="168"/>
                </a:lnTo>
                <a:lnTo>
                  <a:pt x="172" y="170"/>
                </a:lnTo>
                <a:lnTo>
                  <a:pt x="169" y="170"/>
                </a:lnTo>
                <a:lnTo>
                  <a:pt x="167" y="173"/>
                </a:lnTo>
                <a:lnTo>
                  <a:pt x="167" y="181"/>
                </a:lnTo>
                <a:lnTo>
                  <a:pt x="161" y="185"/>
                </a:lnTo>
                <a:lnTo>
                  <a:pt x="161" y="188"/>
                </a:lnTo>
                <a:lnTo>
                  <a:pt x="159" y="192"/>
                </a:lnTo>
                <a:lnTo>
                  <a:pt x="154" y="192"/>
                </a:lnTo>
                <a:lnTo>
                  <a:pt x="150" y="188"/>
                </a:lnTo>
                <a:lnTo>
                  <a:pt x="150" y="187"/>
                </a:lnTo>
                <a:lnTo>
                  <a:pt x="150" y="185"/>
                </a:lnTo>
                <a:lnTo>
                  <a:pt x="152" y="183"/>
                </a:lnTo>
                <a:lnTo>
                  <a:pt x="155" y="181"/>
                </a:lnTo>
                <a:lnTo>
                  <a:pt x="155" y="177"/>
                </a:lnTo>
                <a:lnTo>
                  <a:pt x="155" y="175"/>
                </a:lnTo>
                <a:lnTo>
                  <a:pt x="155" y="173"/>
                </a:lnTo>
                <a:lnTo>
                  <a:pt x="157" y="173"/>
                </a:lnTo>
                <a:lnTo>
                  <a:pt x="159" y="172"/>
                </a:lnTo>
                <a:lnTo>
                  <a:pt x="159" y="168"/>
                </a:lnTo>
                <a:lnTo>
                  <a:pt x="157" y="166"/>
                </a:lnTo>
                <a:lnTo>
                  <a:pt x="155" y="160"/>
                </a:lnTo>
                <a:lnTo>
                  <a:pt x="154" y="158"/>
                </a:lnTo>
                <a:lnTo>
                  <a:pt x="154" y="153"/>
                </a:lnTo>
                <a:lnTo>
                  <a:pt x="152" y="147"/>
                </a:lnTo>
                <a:lnTo>
                  <a:pt x="150" y="145"/>
                </a:lnTo>
                <a:lnTo>
                  <a:pt x="146" y="147"/>
                </a:lnTo>
                <a:lnTo>
                  <a:pt x="142" y="145"/>
                </a:lnTo>
                <a:lnTo>
                  <a:pt x="141" y="144"/>
                </a:lnTo>
                <a:lnTo>
                  <a:pt x="139" y="142"/>
                </a:lnTo>
                <a:lnTo>
                  <a:pt x="137" y="142"/>
                </a:lnTo>
                <a:lnTo>
                  <a:pt x="137" y="140"/>
                </a:lnTo>
                <a:lnTo>
                  <a:pt x="137" y="136"/>
                </a:lnTo>
                <a:lnTo>
                  <a:pt x="135" y="134"/>
                </a:lnTo>
                <a:lnTo>
                  <a:pt x="131" y="132"/>
                </a:lnTo>
                <a:lnTo>
                  <a:pt x="129" y="134"/>
                </a:lnTo>
                <a:lnTo>
                  <a:pt x="129" y="130"/>
                </a:lnTo>
                <a:lnTo>
                  <a:pt x="127" y="130"/>
                </a:lnTo>
                <a:lnTo>
                  <a:pt x="126" y="130"/>
                </a:lnTo>
                <a:lnTo>
                  <a:pt x="122" y="129"/>
                </a:lnTo>
                <a:lnTo>
                  <a:pt x="118" y="123"/>
                </a:lnTo>
                <a:lnTo>
                  <a:pt x="116" y="123"/>
                </a:lnTo>
                <a:lnTo>
                  <a:pt x="112" y="121"/>
                </a:lnTo>
                <a:lnTo>
                  <a:pt x="111" y="123"/>
                </a:lnTo>
                <a:lnTo>
                  <a:pt x="107" y="123"/>
                </a:lnTo>
                <a:lnTo>
                  <a:pt x="107" y="121"/>
                </a:lnTo>
                <a:lnTo>
                  <a:pt x="103" y="117"/>
                </a:lnTo>
                <a:lnTo>
                  <a:pt x="99" y="117"/>
                </a:lnTo>
                <a:lnTo>
                  <a:pt x="94" y="114"/>
                </a:lnTo>
                <a:lnTo>
                  <a:pt x="86" y="104"/>
                </a:lnTo>
                <a:lnTo>
                  <a:pt x="84" y="102"/>
                </a:lnTo>
                <a:lnTo>
                  <a:pt x="84" y="101"/>
                </a:lnTo>
                <a:lnTo>
                  <a:pt x="81" y="97"/>
                </a:lnTo>
                <a:lnTo>
                  <a:pt x="75" y="97"/>
                </a:lnTo>
                <a:lnTo>
                  <a:pt x="75" y="93"/>
                </a:lnTo>
                <a:lnTo>
                  <a:pt x="71" y="89"/>
                </a:lnTo>
                <a:lnTo>
                  <a:pt x="68" y="86"/>
                </a:lnTo>
                <a:lnTo>
                  <a:pt x="64" y="84"/>
                </a:lnTo>
                <a:lnTo>
                  <a:pt x="64" y="78"/>
                </a:lnTo>
                <a:lnTo>
                  <a:pt x="62" y="78"/>
                </a:lnTo>
                <a:lnTo>
                  <a:pt x="62" y="74"/>
                </a:lnTo>
                <a:lnTo>
                  <a:pt x="58" y="69"/>
                </a:lnTo>
                <a:lnTo>
                  <a:pt x="56" y="67"/>
                </a:lnTo>
                <a:lnTo>
                  <a:pt x="56" y="65"/>
                </a:lnTo>
                <a:lnTo>
                  <a:pt x="55" y="63"/>
                </a:lnTo>
                <a:lnTo>
                  <a:pt x="49" y="61"/>
                </a:lnTo>
                <a:lnTo>
                  <a:pt x="47" y="59"/>
                </a:lnTo>
                <a:lnTo>
                  <a:pt x="36" y="56"/>
                </a:lnTo>
                <a:lnTo>
                  <a:pt x="26" y="61"/>
                </a:lnTo>
                <a:lnTo>
                  <a:pt x="26" y="63"/>
                </a:lnTo>
                <a:lnTo>
                  <a:pt x="23" y="67"/>
                </a:lnTo>
                <a:lnTo>
                  <a:pt x="15" y="69"/>
                </a:lnTo>
                <a:lnTo>
                  <a:pt x="13" y="65"/>
                </a:lnTo>
                <a:lnTo>
                  <a:pt x="17" y="59"/>
                </a:lnTo>
                <a:lnTo>
                  <a:pt x="12" y="59"/>
                </a:lnTo>
                <a:lnTo>
                  <a:pt x="6" y="56"/>
                </a:lnTo>
                <a:lnTo>
                  <a:pt x="6" y="48"/>
                </a:lnTo>
                <a:lnTo>
                  <a:pt x="0" y="43"/>
                </a:lnTo>
                <a:lnTo>
                  <a:pt x="4" y="41"/>
                </a:lnTo>
                <a:lnTo>
                  <a:pt x="8" y="39"/>
                </a:lnTo>
                <a:lnTo>
                  <a:pt x="8" y="33"/>
                </a:lnTo>
                <a:lnTo>
                  <a:pt x="6" y="31"/>
                </a:lnTo>
                <a:lnTo>
                  <a:pt x="4" y="28"/>
                </a:lnTo>
                <a:lnTo>
                  <a:pt x="6" y="26"/>
                </a:lnTo>
                <a:lnTo>
                  <a:pt x="10" y="28"/>
                </a:lnTo>
                <a:lnTo>
                  <a:pt x="17" y="22"/>
                </a:lnTo>
                <a:lnTo>
                  <a:pt x="21" y="24"/>
                </a:lnTo>
                <a:lnTo>
                  <a:pt x="26" y="13"/>
                </a:lnTo>
                <a:lnTo>
                  <a:pt x="30" y="16"/>
                </a:lnTo>
                <a:lnTo>
                  <a:pt x="30" y="20"/>
                </a:lnTo>
                <a:lnTo>
                  <a:pt x="36" y="22"/>
                </a:lnTo>
                <a:lnTo>
                  <a:pt x="38" y="26"/>
                </a:lnTo>
                <a:lnTo>
                  <a:pt x="41" y="20"/>
                </a:lnTo>
                <a:lnTo>
                  <a:pt x="41" y="14"/>
                </a:lnTo>
                <a:lnTo>
                  <a:pt x="49" y="16"/>
                </a:lnTo>
                <a:lnTo>
                  <a:pt x="51" y="16"/>
                </a:lnTo>
                <a:lnTo>
                  <a:pt x="55" y="18"/>
                </a:lnTo>
                <a:lnTo>
                  <a:pt x="55" y="13"/>
                </a:lnTo>
                <a:lnTo>
                  <a:pt x="62" y="11"/>
                </a:lnTo>
                <a:lnTo>
                  <a:pt x="60" y="5"/>
                </a:lnTo>
                <a:lnTo>
                  <a:pt x="64" y="1"/>
                </a:lnTo>
                <a:lnTo>
                  <a:pt x="69" y="5"/>
                </a:lnTo>
                <a:lnTo>
                  <a:pt x="7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0">
            <a:solidFill>
              <a:schemeClr val="bg1">
                <a:lumMod val="6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182598" tIns="91298" rIns="182598" bIns="91298" numCol="1" anchor="t" anchorCtr="0" compatLnSpc="1">
            <a:prstTxWarp prst="textNoShape">
              <a:avLst/>
            </a:prstTxWarp>
          </a:bodyPr>
          <a:lstStyle/>
          <a:p>
            <a:endParaRPr lang="en-US" sz="3596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Segnaposto testo 13">
            <a:extLst>
              <a:ext uri="{FF2B5EF4-FFF2-40B4-BE49-F238E27FC236}">
                <a16:creationId xmlns:a16="http://schemas.microsoft.com/office/drawing/2014/main" id="{F278402B-CA7D-4F5B-B3FA-ED74AB3CFB6C}"/>
              </a:ext>
            </a:extLst>
          </p:cNvPr>
          <p:cNvSpPr txBox="1">
            <a:spLocks/>
          </p:cNvSpPr>
          <p:nvPr/>
        </p:nvSpPr>
        <p:spPr>
          <a:xfrm>
            <a:off x="2902516" y="90536"/>
            <a:ext cx="6992922" cy="79529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lIns="180000" tIns="180000" rIns="252000" bIns="18000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96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63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Convegno EUROPEO: Torino-</a:t>
            </a:r>
            <a:r>
              <a:rPr lang="it-IT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Valdocco</a:t>
            </a:r>
            <a:br>
              <a:rPr lang="it-IT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FAMIGLIA CHE: ASCOLTA, INTERAGISCE IN RETE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5433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immagine 11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20" name="Rettangolo 19" descr="Blocco in evidenza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4722" y="1869795"/>
            <a:ext cx="6175277" cy="750979"/>
          </a:xfrm>
        </p:spPr>
        <p:txBody>
          <a:bodyPr rtlCol="0"/>
          <a:lstStyle/>
          <a:p>
            <a:pPr rtl="0">
              <a:lnSpc>
                <a:spcPct val="90000"/>
              </a:lnSpc>
            </a:pPr>
            <a:r>
              <a:rPr lang="it-IT" sz="5500" dirty="0"/>
              <a:t>Italia Centro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584722" y="2632191"/>
            <a:ext cx="6175238" cy="590155"/>
          </a:xfrm>
        </p:spPr>
        <p:txBody>
          <a:bodyPr rtlCol="0"/>
          <a:lstStyle/>
          <a:p>
            <a:pPr rtl="0"/>
            <a:r>
              <a:rPr lang="it-IT" dirty="0" err="1"/>
              <a:t>Italy</a:t>
            </a:r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544240"/>
            <a:ext cx="5472000" cy="2811407"/>
          </a:xfrm>
        </p:spPr>
        <p:txBody>
          <a:bodyPr rtlCol="0"/>
          <a:lstStyle/>
          <a:p>
            <a:pPr marL="0" indent="0" rtl="0">
              <a:buNone/>
            </a:pPr>
            <a:r>
              <a:rPr lang="it-IT" sz="2800" dirty="0"/>
              <a:t>Con 3/21 Federazioni attive tra cui: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it-IT" sz="1400" b="1" dirty="0"/>
              <a:t>FLG</a:t>
            </a:r>
            <a:r>
              <a:rPr lang="it-IT" sz="1400" dirty="0"/>
              <a:t> - Associazione Mornese - Liguria Laici-</a:t>
            </a:r>
            <a:r>
              <a:rPr lang="it-IT" sz="1400" dirty="0" err="1"/>
              <a:t>Exallieve</a:t>
            </a:r>
            <a:r>
              <a:rPr lang="it-IT" sz="1400" dirty="0"/>
              <a:t>/i in rete con le FMA 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it-IT" sz="1400" dirty="0"/>
              <a:t>           nel mondo ODV,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it-IT" sz="1400" b="1" dirty="0"/>
              <a:t>FEM</a:t>
            </a:r>
            <a:r>
              <a:rPr lang="it-IT" sz="1400" dirty="0"/>
              <a:t> - Federazione Emiliana Romagnola </a:t>
            </a:r>
            <a:r>
              <a:rPr lang="it-IT" sz="1400" dirty="0" err="1"/>
              <a:t>Exallieve</a:t>
            </a:r>
            <a:r>
              <a:rPr lang="it-IT" sz="1400" dirty="0"/>
              <a:t>/i delle FMA,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it-IT" sz="1400" b="1" dirty="0"/>
              <a:t>FRA</a:t>
            </a:r>
            <a:r>
              <a:rPr lang="it-IT" sz="1400" dirty="0"/>
              <a:t> - Federazione Romana S. Agnese </a:t>
            </a:r>
            <a:r>
              <a:rPr lang="it-IT" sz="1400" dirty="0" err="1"/>
              <a:t>Exallieve</a:t>
            </a:r>
            <a:r>
              <a:rPr lang="it-IT" sz="1400" dirty="0"/>
              <a:t>/i delle FMA,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it-IT" sz="1400" b="1" dirty="0"/>
              <a:t>FRC</a:t>
            </a:r>
            <a:r>
              <a:rPr lang="it-IT" sz="1400" dirty="0"/>
              <a:t> - Federazione Santa Cecilia Roma </a:t>
            </a:r>
            <a:r>
              <a:rPr lang="it-IT" sz="1400" dirty="0" err="1"/>
              <a:t>Exallieve</a:t>
            </a:r>
            <a:r>
              <a:rPr lang="it-IT" sz="1400" dirty="0"/>
              <a:t>/i delle FMA,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it-IT" sz="1400" b="1" dirty="0"/>
              <a:t>FTO</a:t>
            </a:r>
            <a:r>
              <a:rPr lang="it-IT" sz="1400" dirty="0"/>
              <a:t> - Federazione Toscana Livorno </a:t>
            </a:r>
            <a:r>
              <a:rPr lang="it-IT" sz="1400" dirty="0" err="1"/>
              <a:t>Exallieve</a:t>
            </a:r>
            <a:r>
              <a:rPr lang="it-IT" sz="1400" dirty="0"/>
              <a:t>/i delle FMA,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6</a:t>
            </a:fld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756000"/>
            <a:ext cx="4401436" cy="5601828"/>
          </a:xfrm>
          <a:prstGeom prst="rect">
            <a:avLst/>
          </a:prstGeom>
        </p:spPr>
      </p:pic>
      <p:grpSp>
        <p:nvGrpSpPr>
          <p:cNvPr id="9" name="Group 52">
            <a:extLst>
              <a:ext uri="{FF2B5EF4-FFF2-40B4-BE49-F238E27FC236}">
                <a16:creationId xmlns:a16="http://schemas.microsoft.com/office/drawing/2014/main" id="{8EE340F2-0D89-4434-AA8A-C1614EAF9F66}"/>
              </a:ext>
            </a:extLst>
          </p:cNvPr>
          <p:cNvGrpSpPr/>
          <p:nvPr/>
        </p:nvGrpSpPr>
        <p:grpSpPr>
          <a:xfrm>
            <a:off x="1248163" y="1099798"/>
            <a:ext cx="3599674" cy="2940075"/>
            <a:chOff x="12504231" y="4159986"/>
            <a:chExt cx="8969825" cy="7463466"/>
          </a:xfrm>
          <a:noFill/>
        </p:grpSpPr>
        <p:sp>
          <p:nvSpPr>
            <p:cNvPr id="11" name="Freeform 70">
              <a:extLst>
                <a:ext uri="{FF2B5EF4-FFF2-40B4-BE49-F238E27FC236}">
                  <a16:creationId xmlns:a16="http://schemas.microsoft.com/office/drawing/2014/main" id="{05131A1A-08FA-490F-A456-3F86665622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05979" y="5262781"/>
              <a:ext cx="1356538" cy="1064942"/>
            </a:xfrm>
            <a:custGeom>
              <a:avLst/>
              <a:gdLst>
                <a:gd name="T0" fmla="*/ 84 w 107"/>
                <a:gd name="T1" fmla="*/ 74 h 84"/>
                <a:gd name="T2" fmla="*/ 83 w 107"/>
                <a:gd name="T3" fmla="*/ 82 h 84"/>
                <a:gd name="T4" fmla="*/ 77 w 107"/>
                <a:gd name="T5" fmla="*/ 80 h 84"/>
                <a:gd name="T6" fmla="*/ 77 w 107"/>
                <a:gd name="T7" fmla="*/ 74 h 84"/>
                <a:gd name="T8" fmla="*/ 38 w 107"/>
                <a:gd name="T9" fmla="*/ 71 h 84"/>
                <a:gd name="T10" fmla="*/ 54 w 107"/>
                <a:gd name="T11" fmla="*/ 71 h 84"/>
                <a:gd name="T12" fmla="*/ 60 w 107"/>
                <a:gd name="T13" fmla="*/ 69 h 84"/>
                <a:gd name="T14" fmla="*/ 58 w 107"/>
                <a:gd name="T15" fmla="*/ 76 h 84"/>
                <a:gd name="T16" fmla="*/ 45 w 107"/>
                <a:gd name="T17" fmla="*/ 74 h 84"/>
                <a:gd name="T18" fmla="*/ 47 w 107"/>
                <a:gd name="T19" fmla="*/ 69 h 84"/>
                <a:gd name="T20" fmla="*/ 64 w 107"/>
                <a:gd name="T21" fmla="*/ 67 h 84"/>
                <a:gd name="T22" fmla="*/ 66 w 107"/>
                <a:gd name="T23" fmla="*/ 65 h 84"/>
                <a:gd name="T24" fmla="*/ 45 w 107"/>
                <a:gd name="T25" fmla="*/ 65 h 84"/>
                <a:gd name="T26" fmla="*/ 41 w 107"/>
                <a:gd name="T27" fmla="*/ 69 h 84"/>
                <a:gd name="T28" fmla="*/ 107 w 107"/>
                <a:gd name="T29" fmla="*/ 65 h 84"/>
                <a:gd name="T30" fmla="*/ 101 w 107"/>
                <a:gd name="T31" fmla="*/ 58 h 84"/>
                <a:gd name="T32" fmla="*/ 40 w 107"/>
                <a:gd name="T33" fmla="*/ 59 h 84"/>
                <a:gd name="T34" fmla="*/ 34 w 107"/>
                <a:gd name="T35" fmla="*/ 67 h 84"/>
                <a:gd name="T36" fmla="*/ 26 w 107"/>
                <a:gd name="T37" fmla="*/ 56 h 84"/>
                <a:gd name="T38" fmla="*/ 66 w 107"/>
                <a:gd name="T39" fmla="*/ 54 h 84"/>
                <a:gd name="T40" fmla="*/ 40 w 107"/>
                <a:gd name="T41" fmla="*/ 50 h 84"/>
                <a:gd name="T42" fmla="*/ 66 w 107"/>
                <a:gd name="T43" fmla="*/ 43 h 84"/>
                <a:gd name="T44" fmla="*/ 62 w 107"/>
                <a:gd name="T45" fmla="*/ 54 h 84"/>
                <a:gd name="T46" fmla="*/ 64 w 107"/>
                <a:gd name="T47" fmla="*/ 61 h 84"/>
                <a:gd name="T48" fmla="*/ 56 w 107"/>
                <a:gd name="T49" fmla="*/ 67 h 84"/>
                <a:gd name="T50" fmla="*/ 53 w 107"/>
                <a:gd name="T51" fmla="*/ 61 h 84"/>
                <a:gd name="T52" fmla="*/ 47 w 107"/>
                <a:gd name="T53" fmla="*/ 54 h 84"/>
                <a:gd name="T54" fmla="*/ 51 w 107"/>
                <a:gd name="T55" fmla="*/ 46 h 84"/>
                <a:gd name="T56" fmla="*/ 56 w 107"/>
                <a:gd name="T57" fmla="*/ 52 h 84"/>
                <a:gd name="T58" fmla="*/ 54 w 107"/>
                <a:gd name="T59" fmla="*/ 46 h 84"/>
                <a:gd name="T60" fmla="*/ 15 w 107"/>
                <a:gd name="T61" fmla="*/ 22 h 84"/>
                <a:gd name="T62" fmla="*/ 10 w 107"/>
                <a:gd name="T63" fmla="*/ 26 h 84"/>
                <a:gd name="T64" fmla="*/ 32 w 107"/>
                <a:gd name="T65" fmla="*/ 24 h 84"/>
                <a:gd name="T66" fmla="*/ 34 w 107"/>
                <a:gd name="T67" fmla="*/ 31 h 84"/>
                <a:gd name="T68" fmla="*/ 43 w 107"/>
                <a:gd name="T69" fmla="*/ 35 h 84"/>
                <a:gd name="T70" fmla="*/ 40 w 107"/>
                <a:gd name="T71" fmla="*/ 41 h 84"/>
                <a:gd name="T72" fmla="*/ 34 w 107"/>
                <a:gd name="T73" fmla="*/ 44 h 84"/>
                <a:gd name="T74" fmla="*/ 26 w 107"/>
                <a:gd name="T75" fmla="*/ 52 h 84"/>
                <a:gd name="T76" fmla="*/ 23 w 107"/>
                <a:gd name="T77" fmla="*/ 59 h 84"/>
                <a:gd name="T78" fmla="*/ 23 w 107"/>
                <a:gd name="T79" fmla="*/ 65 h 84"/>
                <a:gd name="T80" fmla="*/ 21 w 107"/>
                <a:gd name="T81" fmla="*/ 71 h 84"/>
                <a:gd name="T82" fmla="*/ 8 w 107"/>
                <a:gd name="T83" fmla="*/ 65 h 84"/>
                <a:gd name="T84" fmla="*/ 2 w 107"/>
                <a:gd name="T85" fmla="*/ 58 h 84"/>
                <a:gd name="T86" fmla="*/ 4 w 107"/>
                <a:gd name="T87" fmla="*/ 46 h 84"/>
                <a:gd name="T88" fmla="*/ 2 w 107"/>
                <a:gd name="T89" fmla="*/ 37 h 84"/>
                <a:gd name="T90" fmla="*/ 4 w 107"/>
                <a:gd name="T91" fmla="*/ 31 h 84"/>
                <a:gd name="T92" fmla="*/ 13 w 107"/>
                <a:gd name="T93" fmla="*/ 31 h 84"/>
                <a:gd name="T94" fmla="*/ 17 w 107"/>
                <a:gd name="T95" fmla="*/ 29 h 84"/>
                <a:gd name="T96" fmla="*/ 21 w 107"/>
                <a:gd name="T97" fmla="*/ 33 h 84"/>
                <a:gd name="T98" fmla="*/ 17 w 107"/>
                <a:gd name="T99" fmla="*/ 24 h 84"/>
                <a:gd name="T100" fmla="*/ 28 w 107"/>
                <a:gd name="T101" fmla="*/ 22 h 84"/>
                <a:gd name="T102" fmla="*/ 40 w 107"/>
                <a:gd name="T103" fmla="*/ 13 h 84"/>
                <a:gd name="T104" fmla="*/ 34 w 107"/>
                <a:gd name="T105" fmla="*/ 5 h 84"/>
                <a:gd name="T106" fmla="*/ 32 w 107"/>
                <a:gd name="T107" fmla="*/ 20 h 84"/>
                <a:gd name="T108" fmla="*/ 23 w 107"/>
                <a:gd name="T109" fmla="*/ 20 h 84"/>
                <a:gd name="T110" fmla="*/ 10 w 107"/>
                <a:gd name="T111" fmla="*/ 24 h 84"/>
                <a:gd name="T112" fmla="*/ 4 w 107"/>
                <a:gd name="T113" fmla="*/ 28 h 84"/>
                <a:gd name="T114" fmla="*/ 8 w 107"/>
                <a:gd name="T115" fmla="*/ 20 h 84"/>
                <a:gd name="T116" fmla="*/ 21 w 107"/>
                <a:gd name="T117" fmla="*/ 15 h 84"/>
                <a:gd name="T118" fmla="*/ 32 w 107"/>
                <a:gd name="T119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7" h="84">
                  <a:moveTo>
                    <a:pt x="79" y="74"/>
                  </a:moveTo>
                  <a:lnTo>
                    <a:pt x="81" y="74"/>
                  </a:lnTo>
                  <a:lnTo>
                    <a:pt x="83" y="74"/>
                  </a:lnTo>
                  <a:lnTo>
                    <a:pt x="84" y="74"/>
                  </a:lnTo>
                  <a:lnTo>
                    <a:pt x="84" y="78"/>
                  </a:lnTo>
                  <a:lnTo>
                    <a:pt x="84" y="80"/>
                  </a:lnTo>
                  <a:lnTo>
                    <a:pt x="84" y="82"/>
                  </a:lnTo>
                  <a:lnTo>
                    <a:pt x="83" y="82"/>
                  </a:lnTo>
                  <a:lnTo>
                    <a:pt x="81" y="84"/>
                  </a:lnTo>
                  <a:lnTo>
                    <a:pt x="77" y="84"/>
                  </a:lnTo>
                  <a:lnTo>
                    <a:pt x="77" y="82"/>
                  </a:lnTo>
                  <a:lnTo>
                    <a:pt x="77" y="80"/>
                  </a:lnTo>
                  <a:lnTo>
                    <a:pt x="79" y="78"/>
                  </a:lnTo>
                  <a:lnTo>
                    <a:pt x="81" y="76"/>
                  </a:lnTo>
                  <a:lnTo>
                    <a:pt x="77" y="76"/>
                  </a:lnTo>
                  <a:lnTo>
                    <a:pt x="77" y="74"/>
                  </a:lnTo>
                  <a:lnTo>
                    <a:pt x="79" y="74"/>
                  </a:lnTo>
                  <a:close/>
                  <a:moveTo>
                    <a:pt x="34" y="69"/>
                  </a:moveTo>
                  <a:lnTo>
                    <a:pt x="38" y="71"/>
                  </a:lnTo>
                  <a:lnTo>
                    <a:pt x="38" y="71"/>
                  </a:lnTo>
                  <a:lnTo>
                    <a:pt x="34" y="69"/>
                  </a:lnTo>
                  <a:close/>
                  <a:moveTo>
                    <a:pt x="49" y="67"/>
                  </a:moveTo>
                  <a:lnTo>
                    <a:pt x="51" y="72"/>
                  </a:lnTo>
                  <a:lnTo>
                    <a:pt x="54" y="71"/>
                  </a:lnTo>
                  <a:lnTo>
                    <a:pt x="54" y="71"/>
                  </a:lnTo>
                  <a:lnTo>
                    <a:pt x="56" y="69"/>
                  </a:lnTo>
                  <a:lnTo>
                    <a:pt x="58" y="69"/>
                  </a:lnTo>
                  <a:lnTo>
                    <a:pt x="60" y="69"/>
                  </a:lnTo>
                  <a:lnTo>
                    <a:pt x="60" y="71"/>
                  </a:lnTo>
                  <a:lnTo>
                    <a:pt x="58" y="74"/>
                  </a:lnTo>
                  <a:lnTo>
                    <a:pt x="58" y="76"/>
                  </a:lnTo>
                  <a:lnTo>
                    <a:pt x="58" y="76"/>
                  </a:lnTo>
                  <a:lnTo>
                    <a:pt x="56" y="74"/>
                  </a:lnTo>
                  <a:lnTo>
                    <a:pt x="56" y="76"/>
                  </a:lnTo>
                  <a:lnTo>
                    <a:pt x="51" y="76"/>
                  </a:lnTo>
                  <a:lnTo>
                    <a:pt x="45" y="74"/>
                  </a:lnTo>
                  <a:lnTo>
                    <a:pt x="45" y="72"/>
                  </a:lnTo>
                  <a:lnTo>
                    <a:pt x="47" y="72"/>
                  </a:lnTo>
                  <a:lnTo>
                    <a:pt x="45" y="71"/>
                  </a:lnTo>
                  <a:lnTo>
                    <a:pt x="47" y="69"/>
                  </a:lnTo>
                  <a:lnTo>
                    <a:pt x="49" y="67"/>
                  </a:lnTo>
                  <a:close/>
                  <a:moveTo>
                    <a:pt x="66" y="65"/>
                  </a:moveTo>
                  <a:lnTo>
                    <a:pt x="66" y="67"/>
                  </a:lnTo>
                  <a:lnTo>
                    <a:pt x="64" y="67"/>
                  </a:lnTo>
                  <a:lnTo>
                    <a:pt x="62" y="69"/>
                  </a:lnTo>
                  <a:lnTo>
                    <a:pt x="60" y="69"/>
                  </a:lnTo>
                  <a:lnTo>
                    <a:pt x="62" y="67"/>
                  </a:lnTo>
                  <a:lnTo>
                    <a:pt x="66" y="65"/>
                  </a:lnTo>
                  <a:close/>
                  <a:moveTo>
                    <a:pt x="41" y="63"/>
                  </a:moveTo>
                  <a:lnTo>
                    <a:pt x="43" y="65"/>
                  </a:lnTo>
                  <a:lnTo>
                    <a:pt x="43" y="65"/>
                  </a:lnTo>
                  <a:lnTo>
                    <a:pt x="45" y="65"/>
                  </a:lnTo>
                  <a:lnTo>
                    <a:pt x="43" y="71"/>
                  </a:lnTo>
                  <a:lnTo>
                    <a:pt x="41" y="72"/>
                  </a:lnTo>
                  <a:lnTo>
                    <a:pt x="40" y="71"/>
                  </a:lnTo>
                  <a:lnTo>
                    <a:pt x="41" y="69"/>
                  </a:lnTo>
                  <a:lnTo>
                    <a:pt x="41" y="63"/>
                  </a:lnTo>
                  <a:close/>
                  <a:moveTo>
                    <a:pt x="101" y="58"/>
                  </a:moveTo>
                  <a:lnTo>
                    <a:pt x="103" y="59"/>
                  </a:lnTo>
                  <a:lnTo>
                    <a:pt x="107" y="65"/>
                  </a:lnTo>
                  <a:lnTo>
                    <a:pt x="105" y="67"/>
                  </a:lnTo>
                  <a:lnTo>
                    <a:pt x="101" y="65"/>
                  </a:lnTo>
                  <a:lnTo>
                    <a:pt x="99" y="63"/>
                  </a:lnTo>
                  <a:lnTo>
                    <a:pt x="101" y="58"/>
                  </a:lnTo>
                  <a:close/>
                  <a:moveTo>
                    <a:pt x="32" y="54"/>
                  </a:moveTo>
                  <a:lnTo>
                    <a:pt x="36" y="56"/>
                  </a:lnTo>
                  <a:lnTo>
                    <a:pt x="38" y="56"/>
                  </a:lnTo>
                  <a:lnTo>
                    <a:pt x="40" y="59"/>
                  </a:lnTo>
                  <a:lnTo>
                    <a:pt x="41" y="63"/>
                  </a:lnTo>
                  <a:lnTo>
                    <a:pt x="40" y="67"/>
                  </a:lnTo>
                  <a:lnTo>
                    <a:pt x="36" y="67"/>
                  </a:lnTo>
                  <a:lnTo>
                    <a:pt x="34" y="67"/>
                  </a:lnTo>
                  <a:lnTo>
                    <a:pt x="30" y="65"/>
                  </a:lnTo>
                  <a:lnTo>
                    <a:pt x="28" y="63"/>
                  </a:lnTo>
                  <a:lnTo>
                    <a:pt x="26" y="59"/>
                  </a:lnTo>
                  <a:lnTo>
                    <a:pt x="26" y="56"/>
                  </a:lnTo>
                  <a:lnTo>
                    <a:pt x="32" y="54"/>
                  </a:lnTo>
                  <a:close/>
                  <a:moveTo>
                    <a:pt x="68" y="50"/>
                  </a:moveTo>
                  <a:lnTo>
                    <a:pt x="68" y="56"/>
                  </a:lnTo>
                  <a:lnTo>
                    <a:pt x="66" y="54"/>
                  </a:lnTo>
                  <a:lnTo>
                    <a:pt x="68" y="50"/>
                  </a:lnTo>
                  <a:close/>
                  <a:moveTo>
                    <a:pt x="38" y="44"/>
                  </a:moveTo>
                  <a:lnTo>
                    <a:pt x="40" y="48"/>
                  </a:lnTo>
                  <a:lnTo>
                    <a:pt x="40" y="50"/>
                  </a:lnTo>
                  <a:lnTo>
                    <a:pt x="36" y="50"/>
                  </a:lnTo>
                  <a:lnTo>
                    <a:pt x="38" y="48"/>
                  </a:lnTo>
                  <a:lnTo>
                    <a:pt x="38" y="44"/>
                  </a:lnTo>
                  <a:close/>
                  <a:moveTo>
                    <a:pt x="66" y="43"/>
                  </a:moveTo>
                  <a:lnTo>
                    <a:pt x="66" y="44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62" y="54"/>
                  </a:lnTo>
                  <a:lnTo>
                    <a:pt x="62" y="56"/>
                  </a:lnTo>
                  <a:lnTo>
                    <a:pt x="66" y="58"/>
                  </a:lnTo>
                  <a:lnTo>
                    <a:pt x="66" y="59"/>
                  </a:lnTo>
                  <a:lnTo>
                    <a:pt x="64" y="61"/>
                  </a:lnTo>
                  <a:lnTo>
                    <a:pt x="60" y="63"/>
                  </a:lnTo>
                  <a:lnTo>
                    <a:pt x="60" y="65"/>
                  </a:lnTo>
                  <a:lnTo>
                    <a:pt x="58" y="67"/>
                  </a:lnTo>
                  <a:lnTo>
                    <a:pt x="56" y="67"/>
                  </a:lnTo>
                  <a:lnTo>
                    <a:pt x="54" y="65"/>
                  </a:lnTo>
                  <a:lnTo>
                    <a:pt x="56" y="63"/>
                  </a:lnTo>
                  <a:lnTo>
                    <a:pt x="56" y="63"/>
                  </a:lnTo>
                  <a:lnTo>
                    <a:pt x="53" y="61"/>
                  </a:lnTo>
                  <a:lnTo>
                    <a:pt x="51" y="61"/>
                  </a:lnTo>
                  <a:lnTo>
                    <a:pt x="49" y="59"/>
                  </a:lnTo>
                  <a:lnTo>
                    <a:pt x="49" y="56"/>
                  </a:lnTo>
                  <a:lnTo>
                    <a:pt x="47" y="54"/>
                  </a:lnTo>
                  <a:lnTo>
                    <a:pt x="47" y="50"/>
                  </a:lnTo>
                  <a:lnTo>
                    <a:pt x="49" y="50"/>
                  </a:lnTo>
                  <a:lnTo>
                    <a:pt x="49" y="48"/>
                  </a:lnTo>
                  <a:lnTo>
                    <a:pt x="51" y="46"/>
                  </a:lnTo>
                  <a:lnTo>
                    <a:pt x="53" y="48"/>
                  </a:lnTo>
                  <a:lnTo>
                    <a:pt x="53" y="50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8" y="52"/>
                  </a:lnTo>
                  <a:lnTo>
                    <a:pt x="58" y="50"/>
                  </a:lnTo>
                  <a:lnTo>
                    <a:pt x="56" y="48"/>
                  </a:lnTo>
                  <a:lnTo>
                    <a:pt x="54" y="46"/>
                  </a:lnTo>
                  <a:lnTo>
                    <a:pt x="56" y="44"/>
                  </a:lnTo>
                  <a:lnTo>
                    <a:pt x="62" y="43"/>
                  </a:lnTo>
                  <a:lnTo>
                    <a:pt x="66" y="43"/>
                  </a:lnTo>
                  <a:close/>
                  <a:moveTo>
                    <a:pt x="15" y="22"/>
                  </a:moveTo>
                  <a:lnTo>
                    <a:pt x="15" y="24"/>
                  </a:lnTo>
                  <a:lnTo>
                    <a:pt x="11" y="28"/>
                  </a:lnTo>
                  <a:lnTo>
                    <a:pt x="10" y="28"/>
                  </a:lnTo>
                  <a:lnTo>
                    <a:pt x="10" y="26"/>
                  </a:lnTo>
                  <a:lnTo>
                    <a:pt x="11" y="22"/>
                  </a:lnTo>
                  <a:lnTo>
                    <a:pt x="15" y="22"/>
                  </a:lnTo>
                  <a:close/>
                  <a:moveTo>
                    <a:pt x="28" y="22"/>
                  </a:moveTo>
                  <a:lnTo>
                    <a:pt x="32" y="24"/>
                  </a:lnTo>
                  <a:lnTo>
                    <a:pt x="32" y="28"/>
                  </a:lnTo>
                  <a:lnTo>
                    <a:pt x="30" y="29"/>
                  </a:lnTo>
                  <a:lnTo>
                    <a:pt x="32" y="29"/>
                  </a:lnTo>
                  <a:lnTo>
                    <a:pt x="34" y="31"/>
                  </a:lnTo>
                  <a:lnTo>
                    <a:pt x="36" y="33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3" y="35"/>
                  </a:lnTo>
                  <a:lnTo>
                    <a:pt x="43" y="39"/>
                  </a:lnTo>
                  <a:lnTo>
                    <a:pt x="41" y="41"/>
                  </a:lnTo>
                  <a:lnTo>
                    <a:pt x="41" y="39"/>
                  </a:lnTo>
                  <a:lnTo>
                    <a:pt x="40" y="41"/>
                  </a:lnTo>
                  <a:lnTo>
                    <a:pt x="38" y="39"/>
                  </a:lnTo>
                  <a:lnTo>
                    <a:pt x="34" y="39"/>
                  </a:lnTo>
                  <a:lnTo>
                    <a:pt x="32" y="41"/>
                  </a:lnTo>
                  <a:lnTo>
                    <a:pt x="34" y="44"/>
                  </a:lnTo>
                  <a:lnTo>
                    <a:pt x="34" y="48"/>
                  </a:lnTo>
                  <a:lnTo>
                    <a:pt x="30" y="50"/>
                  </a:lnTo>
                  <a:lnTo>
                    <a:pt x="28" y="48"/>
                  </a:lnTo>
                  <a:lnTo>
                    <a:pt x="26" y="52"/>
                  </a:lnTo>
                  <a:lnTo>
                    <a:pt x="28" y="52"/>
                  </a:lnTo>
                  <a:lnTo>
                    <a:pt x="21" y="56"/>
                  </a:lnTo>
                  <a:lnTo>
                    <a:pt x="21" y="58"/>
                  </a:lnTo>
                  <a:lnTo>
                    <a:pt x="23" y="59"/>
                  </a:lnTo>
                  <a:lnTo>
                    <a:pt x="23" y="61"/>
                  </a:lnTo>
                  <a:lnTo>
                    <a:pt x="21" y="63"/>
                  </a:lnTo>
                  <a:lnTo>
                    <a:pt x="21" y="65"/>
                  </a:lnTo>
                  <a:lnTo>
                    <a:pt x="23" y="65"/>
                  </a:lnTo>
                  <a:lnTo>
                    <a:pt x="25" y="69"/>
                  </a:lnTo>
                  <a:lnTo>
                    <a:pt x="23" y="71"/>
                  </a:lnTo>
                  <a:lnTo>
                    <a:pt x="25" y="71"/>
                  </a:lnTo>
                  <a:lnTo>
                    <a:pt x="21" y="71"/>
                  </a:lnTo>
                  <a:lnTo>
                    <a:pt x="19" y="71"/>
                  </a:lnTo>
                  <a:lnTo>
                    <a:pt x="13" y="69"/>
                  </a:lnTo>
                  <a:lnTo>
                    <a:pt x="8" y="69"/>
                  </a:lnTo>
                  <a:lnTo>
                    <a:pt x="8" y="65"/>
                  </a:lnTo>
                  <a:lnTo>
                    <a:pt x="10" y="65"/>
                  </a:lnTo>
                  <a:lnTo>
                    <a:pt x="8" y="59"/>
                  </a:lnTo>
                  <a:lnTo>
                    <a:pt x="4" y="56"/>
                  </a:lnTo>
                  <a:lnTo>
                    <a:pt x="2" y="58"/>
                  </a:lnTo>
                  <a:lnTo>
                    <a:pt x="0" y="56"/>
                  </a:lnTo>
                  <a:lnTo>
                    <a:pt x="2" y="52"/>
                  </a:lnTo>
                  <a:lnTo>
                    <a:pt x="6" y="50"/>
                  </a:lnTo>
                  <a:lnTo>
                    <a:pt x="4" y="46"/>
                  </a:lnTo>
                  <a:lnTo>
                    <a:pt x="4" y="43"/>
                  </a:lnTo>
                  <a:lnTo>
                    <a:pt x="2" y="43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4" y="39"/>
                  </a:lnTo>
                  <a:lnTo>
                    <a:pt x="4" y="35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10" y="33"/>
                  </a:lnTo>
                  <a:lnTo>
                    <a:pt x="13" y="31"/>
                  </a:lnTo>
                  <a:lnTo>
                    <a:pt x="11" y="29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7" y="29"/>
                  </a:lnTo>
                  <a:lnTo>
                    <a:pt x="15" y="31"/>
                  </a:lnTo>
                  <a:lnTo>
                    <a:pt x="15" y="33"/>
                  </a:lnTo>
                  <a:lnTo>
                    <a:pt x="19" y="31"/>
                  </a:lnTo>
                  <a:lnTo>
                    <a:pt x="21" y="33"/>
                  </a:lnTo>
                  <a:lnTo>
                    <a:pt x="21" y="31"/>
                  </a:lnTo>
                  <a:lnTo>
                    <a:pt x="19" y="29"/>
                  </a:lnTo>
                  <a:lnTo>
                    <a:pt x="19" y="28"/>
                  </a:lnTo>
                  <a:lnTo>
                    <a:pt x="17" y="24"/>
                  </a:lnTo>
                  <a:lnTo>
                    <a:pt x="19" y="22"/>
                  </a:lnTo>
                  <a:lnTo>
                    <a:pt x="21" y="22"/>
                  </a:lnTo>
                  <a:lnTo>
                    <a:pt x="23" y="22"/>
                  </a:lnTo>
                  <a:lnTo>
                    <a:pt x="28" y="22"/>
                  </a:lnTo>
                  <a:close/>
                  <a:moveTo>
                    <a:pt x="41" y="11"/>
                  </a:moveTo>
                  <a:lnTo>
                    <a:pt x="45" y="11"/>
                  </a:lnTo>
                  <a:lnTo>
                    <a:pt x="43" y="13"/>
                  </a:lnTo>
                  <a:lnTo>
                    <a:pt x="40" y="13"/>
                  </a:lnTo>
                  <a:lnTo>
                    <a:pt x="41" y="11"/>
                  </a:lnTo>
                  <a:close/>
                  <a:moveTo>
                    <a:pt x="36" y="0"/>
                  </a:moveTo>
                  <a:lnTo>
                    <a:pt x="38" y="1"/>
                  </a:lnTo>
                  <a:lnTo>
                    <a:pt x="34" y="5"/>
                  </a:lnTo>
                  <a:lnTo>
                    <a:pt x="36" y="9"/>
                  </a:lnTo>
                  <a:lnTo>
                    <a:pt x="34" y="11"/>
                  </a:lnTo>
                  <a:lnTo>
                    <a:pt x="36" y="15"/>
                  </a:lnTo>
                  <a:lnTo>
                    <a:pt x="32" y="20"/>
                  </a:lnTo>
                  <a:lnTo>
                    <a:pt x="30" y="20"/>
                  </a:lnTo>
                  <a:lnTo>
                    <a:pt x="28" y="20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19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0" y="24"/>
                  </a:lnTo>
                  <a:lnTo>
                    <a:pt x="8" y="26"/>
                  </a:lnTo>
                  <a:lnTo>
                    <a:pt x="10" y="29"/>
                  </a:lnTo>
                  <a:lnTo>
                    <a:pt x="6" y="26"/>
                  </a:lnTo>
                  <a:lnTo>
                    <a:pt x="4" y="28"/>
                  </a:lnTo>
                  <a:lnTo>
                    <a:pt x="2" y="26"/>
                  </a:lnTo>
                  <a:lnTo>
                    <a:pt x="6" y="24"/>
                  </a:lnTo>
                  <a:lnTo>
                    <a:pt x="6" y="20"/>
                  </a:lnTo>
                  <a:lnTo>
                    <a:pt x="8" y="20"/>
                  </a:lnTo>
                  <a:lnTo>
                    <a:pt x="10" y="20"/>
                  </a:lnTo>
                  <a:lnTo>
                    <a:pt x="13" y="16"/>
                  </a:lnTo>
                  <a:lnTo>
                    <a:pt x="17" y="16"/>
                  </a:lnTo>
                  <a:lnTo>
                    <a:pt x="21" y="15"/>
                  </a:lnTo>
                  <a:lnTo>
                    <a:pt x="23" y="11"/>
                  </a:lnTo>
                  <a:lnTo>
                    <a:pt x="25" y="7"/>
                  </a:lnTo>
                  <a:lnTo>
                    <a:pt x="28" y="7"/>
                  </a:lnTo>
                  <a:lnTo>
                    <a:pt x="32" y="5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94">
              <a:extLst>
                <a:ext uri="{FF2B5EF4-FFF2-40B4-BE49-F238E27FC236}">
                  <a16:creationId xmlns:a16="http://schemas.microsoft.com/office/drawing/2014/main" id="{456E0D9E-E25D-408F-8550-982E3EAF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00285" y="6137551"/>
              <a:ext cx="1812937" cy="2129884"/>
            </a:xfrm>
            <a:custGeom>
              <a:avLst/>
              <a:gdLst>
                <a:gd name="T0" fmla="*/ 57 w 143"/>
                <a:gd name="T1" fmla="*/ 2 h 168"/>
                <a:gd name="T2" fmla="*/ 58 w 143"/>
                <a:gd name="T3" fmla="*/ 11 h 168"/>
                <a:gd name="T4" fmla="*/ 66 w 143"/>
                <a:gd name="T5" fmla="*/ 15 h 168"/>
                <a:gd name="T6" fmla="*/ 73 w 143"/>
                <a:gd name="T7" fmla="*/ 17 h 168"/>
                <a:gd name="T8" fmla="*/ 79 w 143"/>
                <a:gd name="T9" fmla="*/ 17 h 168"/>
                <a:gd name="T10" fmla="*/ 75 w 143"/>
                <a:gd name="T11" fmla="*/ 22 h 168"/>
                <a:gd name="T12" fmla="*/ 85 w 143"/>
                <a:gd name="T13" fmla="*/ 24 h 168"/>
                <a:gd name="T14" fmla="*/ 94 w 143"/>
                <a:gd name="T15" fmla="*/ 15 h 168"/>
                <a:gd name="T16" fmla="*/ 103 w 143"/>
                <a:gd name="T17" fmla="*/ 11 h 168"/>
                <a:gd name="T18" fmla="*/ 98 w 143"/>
                <a:gd name="T19" fmla="*/ 15 h 168"/>
                <a:gd name="T20" fmla="*/ 107 w 143"/>
                <a:gd name="T21" fmla="*/ 13 h 168"/>
                <a:gd name="T22" fmla="*/ 118 w 143"/>
                <a:gd name="T23" fmla="*/ 18 h 168"/>
                <a:gd name="T24" fmla="*/ 126 w 143"/>
                <a:gd name="T25" fmla="*/ 28 h 168"/>
                <a:gd name="T26" fmla="*/ 133 w 143"/>
                <a:gd name="T27" fmla="*/ 43 h 168"/>
                <a:gd name="T28" fmla="*/ 133 w 143"/>
                <a:gd name="T29" fmla="*/ 56 h 168"/>
                <a:gd name="T30" fmla="*/ 135 w 143"/>
                <a:gd name="T31" fmla="*/ 69 h 168"/>
                <a:gd name="T32" fmla="*/ 143 w 143"/>
                <a:gd name="T33" fmla="*/ 88 h 168"/>
                <a:gd name="T34" fmla="*/ 131 w 143"/>
                <a:gd name="T35" fmla="*/ 90 h 168"/>
                <a:gd name="T36" fmla="*/ 120 w 143"/>
                <a:gd name="T37" fmla="*/ 93 h 168"/>
                <a:gd name="T38" fmla="*/ 109 w 143"/>
                <a:gd name="T39" fmla="*/ 101 h 168"/>
                <a:gd name="T40" fmla="*/ 96 w 143"/>
                <a:gd name="T41" fmla="*/ 104 h 168"/>
                <a:gd name="T42" fmla="*/ 105 w 143"/>
                <a:gd name="T43" fmla="*/ 119 h 168"/>
                <a:gd name="T44" fmla="*/ 118 w 143"/>
                <a:gd name="T45" fmla="*/ 131 h 168"/>
                <a:gd name="T46" fmla="*/ 122 w 143"/>
                <a:gd name="T47" fmla="*/ 144 h 168"/>
                <a:gd name="T48" fmla="*/ 111 w 143"/>
                <a:gd name="T49" fmla="*/ 157 h 168"/>
                <a:gd name="T50" fmla="*/ 111 w 143"/>
                <a:gd name="T51" fmla="*/ 162 h 168"/>
                <a:gd name="T52" fmla="*/ 94 w 143"/>
                <a:gd name="T53" fmla="*/ 166 h 168"/>
                <a:gd name="T54" fmla="*/ 83 w 143"/>
                <a:gd name="T55" fmla="*/ 164 h 168"/>
                <a:gd name="T56" fmla="*/ 73 w 143"/>
                <a:gd name="T57" fmla="*/ 168 h 168"/>
                <a:gd name="T58" fmla="*/ 62 w 143"/>
                <a:gd name="T59" fmla="*/ 166 h 168"/>
                <a:gd name="T60" fmla="*/ 53 w 143"/>
                <a:gd name="T61" fmla="*/ 162 h 168"/>
                <a:gd name="T62" fmla="*/ 43 w 143"/>
                <a:gd name="T63" fmla="*/ 161 h 168"/>
                <a:gd name="T64" fmla="*/ 36 w 143"/>
                <a:gd name="T65" fmla="*/ 164 h 168"/>
                <a:gd name="T66" fmla="*/ 29 w 143"/>
                <a:gd name="T67" fmla="*/ 159 h 168"/>
                <a:gd name="T68" fmla="*/ 32 w 143"/>
                <a:gd name="T69" fmla="*/ 144 h 168"/>
                <a:gd name="T70" fmla="*/ 32 w 143"/>
                <a:gd name="T71" fmla="*/ 133 h 168"/>
                <a:gd name="T72" fmla="*/ 19 w 143"/>
                <a:gd name="T73" fmla="*/ 131 h 168"/>
                <a:gd name="T74" fmla="*/ 10 w 143"/>
                <a:gd name="T75" fmla="*/ 125 h 168"/>
                <a:gd name="T76" fmla="*/ 8 w 143"/>
                <a:gd name="T77" fmla="*/ 114 h 168"/>
                <a:gd name="T78" fmla="*/ 2 w 143"/>
                <a:gd name="T79" fmla="*/ 101 h 168"/>
                <a:gd name="T80" fmla="*/ 0 w 143"/>
                <a:gd name="T81" fmla="*/ 91 h 168"/>
                <a:gd name="T82" fmla="*/ 4 w 143"/>
                <a:gd name="T83" fmla="*/ 75 h 168"/>
                <a:gd name="T84" fmla="*/ 19 w 143"/>
                <a:gd name="T85" fmla="*/ 69 h 168"/>
                <a:gd name="T86" fmla="*/ 21 w 143"/>
                <a:gd name="T87" fmla="*/ 60 h 168"/>
                <a:gd name="T88" fmla="*/ 15 w 143"/>
                <a:gd name="T89" fmla="*/ 52 h 168"/>
                <a:gd name="T90" fmla="*/ 23 w 143"/>
                <a:gd name="T91" fmla="*/ 46 h 168"/>
                <a:gd name="T92" fmla="*/ 25 w 143"/>
                <a:gd name="T93" fmla="*/ 43 h 168"/>
                <a:gd name="T94" fmla="*/ 19 w 143"/>
                <a:gd name="T95" fmla="*/ 32 h 168"/>
                <a:gd name="T96" fmla="*/ 32 w 143"/>
                <a:gd name="T97" fmla="*/ 35 h 168"/>
                <a:gd name="T98" fmla="*/ 36 w 143"/>
                <a:gd name="T99" fmla="*/ 32 h 168"/>
                <a:gd name="T100" fmla="*/ 43 w 143"/>
                <a:gd name="T101" fmla="*/ 41 h 168"/>
                <a:gd name="T102" fmla="*/ 42 w 143"/>
                <a:gd name="T103" fmla="*/ 28 h 168"/>
                <a:gd name="T104" fmla="*/ 57 w 143"/>
                <a:gd name="T105" fmla="*/ 32 h 168"/>
                <a:gd name="T106" fmla="*/ 47 w 143"/>
                <a:gd name="T107" fmla="*/ 24 h 168"/>
                <a:gd name="T108" fmla="*/ 45 w 143"/>
                <a:gd name="T109" fmla="*/ 17 h 168"/>
                <a:gd name="T110" fmla="*/ 45 w 143"/>
                <a:gd name="T111" fmla="*/ 11 h 168"/>
                <a:gd name="T112" fmla="*/ 42 w 143"/>
                <a:gd name="T113" fmla="*/ 3 h 168"/>
                <a:gd name="T114" fmla="*/ 45 w 143"/>
                <a:gd name="T115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3" h="168">
                  <a:moveTo>
                    <a:pt x="45" y="0"/>
                  </a:moveTo>
                  <a:lnTo>
                    <a:pt x="51" y="2"/>
                  </a:lnTo>
                  <a:lnTo>
                    <a:pt x="53" y="2"/>
                  </a:lnTo>
                  <a:lnTo>
                    <a:pt x="57" y="2"/>
                  </a:lnTo>
                  <a:lnTo>
                    <a:pt x="58" y="5"/>
                  </a:lnTo>
                  <a:lnTo>
                    <a:pt x="62" y="5"/>
                  </a:lnTo>
                  <a:lnTo>
                    <a:pt x="60" y="9"/>
                  </a:lnTo>
                  <a:lnTo>
                    <a:pt x="58" y="11"/>
                  </a:lnTo>
                  <a:lnTo>
                    <a:pt x="60" y="13"/>
                  </a:lnTo>
                  <a:lnTo>
                    <a:pt x="62" y="13"/>
                  </a:lnTo>
                  <a:lnTo>
                    <a:pt x="64" y="17"/>
                  </a:lnTo>
                  <a:lnTo>
                    <a:pt x="66" y="15"/>
                  </a:lnTo>
                  <a:lnTo>
                    <a:pt x="68" y="13"/>
                  </a:lnTo>
                  <a:lnTo>
                    <a:pt x="68" y="11"/>
                  </a:lnTo>
                  <a:lnTo>
                    <a:pt x="70" y="13"/>
                  </a:lnTo>
                  <a:lnTo>
                    <a:pt x="73" y="17"/>
                  </a:lnTo>
                  <a:lnTo>
                    <a:pt x="75" y="15"/>
                  </a:lnTo>
                  <a:lnTo>
                    <a:pt x="77" y="13"/>
                  </a:lnTo>
                  <a:lnTo>
                    <a:pt x="79" y="13"/>
                  </a:lnTo>
                  <a:lnTo>
                    <a:pt x="79" y="17"/>
                  </a:lnTo>
                  <a:lnTo>
                    <a:pt x="77" y="18"/>
                  </a:lnTo>
                  <a:lnTo>
                    <a:pt x="75" y="18"/>
                  </a:lnTo>
                  <a:lnTo>
                    <a:pt x="72" y="20"/>
                  </a:lnTo>
                  <a:lnTo>
                    <a:pt x="75" y="22"/>
                  </a:lnTo>
                  <a:lnTo>
                    <a:pt x="77" y="22"/>
                  </a:lnTo>
                  <a:lnTo>
                    <a:pt x="81" y="22"/>
                  </a:lnTo>
                  <a:lnTo>
                    <a:pt x="81" y="24"/>
                  </a:lnTo>
                  <a:lnTo>
                    <a:pt x="85" y="24"/>
                  </a:lnTo>
                  <a:lnTo>
                    <a:pt x="86" y="20"/>
                  </a:lnTo>
                  <a:lnTo>
                    <a:pt x="88" y="18"/>
                  </a:lnTo>
                  <a:lnTo>
                    <a:pt x="94" y="17"/>
                  </a:lnTo>
                  <a:lnTo>
                    <a:pt x="94" y="15"/>
                  </a:lnTo>
                  <a:lnTo>
                    <a:pt x="98" y="13"/>
                  </a:lnTo>
                  <a:lnTo>
                    <a:pt x="98" y="11"/>
                  </a:lnTo>
                  <a:lnTo>
                    <a:pt x="100" y="11"/>
                  </a:lnTo>
                  <a:lnTo>
                    <a:pt x="103" y="11"/>
                  </a:lnTo>
                  <a:lnTo>
                    <a:pt x="101" y="13"/>
                  </a:lnTo>
                  <a:lnTo>
                    <a:pt x="100" y="15"/>
                  </a:lnTo>
                  <a:lnTo>
                    <a:pt x="100" y="13"/>
                  </a:lnTo>
                  <a:lnTo>
                    <a:pt x="98" y="15"/>
                  </a:lnTo>
                  <a:lnTo>
                    <a:pt x="98" y="17"/>
                  </a:lnTo>
                  <a:lnTo>
                    <a:pt x="101" y="15"/>
                  </a:lnTo>
                  <a:lnTo>
                    <a:pt x="105" y="15"/>
                  </a:lnTo>
                  <a:lnTo>
                    <a:pt x="107" y="13"/>
                  </a:lnTo>
                  <a:lnTo>
                    <a:pt x="109" y="15"/>
                  </a:lnTo>
                  <a:lnTo>
                    <a:pt x="111" y="15"/>
                  </a:lnTo>
                  <a:lnTo>
                    <a:pt x="115" y="20"/>
                  </a:lnTo>
                  <a:lnTo>
                    <a:pt x="118" y="18"/>
                  </a:lnTo>
                  <a:lnTo>
                    <a:pt x="120" y="22"/>
                  </a:lnTo>
                  <a:lnTo>
                    <a:pt x="120" y="26"/>
                  </a:lnTo>
                  <a:lnTo>
                    <a:pt x="124" y="28"/>
                  </a:lnTo>
                  <a:lnTo>
                    <a:pt x="126" y="28"/>
                  </a:lnTo>
                  <a:lnTo>
                    <a:pt x="128" y="30"/>
                  </a:lnTo>
                  <a:lnTo>
                    <a:pt x="131" y="30"/>
                  </a:lnTo>
                  <a:lnTo>
                    <a:pt x="133" y="37"/>
                  </a:lnTo>
                  <a:lnTo>
                    <a:pt x="133" y="43"/>
                  </a:lnTo>
                  <a:lnTo>
                    <a:pt x="128" y="45"/>
                  </a:lnTo>
                  <a:lnTo>
                    <a:pt x="128" y="46"/>
                  </a:lnTo>
                  <a:lnTo>
                    <a:pt x="133" y="52"/>
                  </a:lnTo>
                  <a:lnTo>
                    <a:pt x="133" y="56"/>
                  </a:lnTo>
                  <a:lnTo>
                    <a:pt x="135" y="60"/>
                  </a:lnTo>
                  <a:lnTo>
                    <a:pt x="135" y="61"/>
                  </a:lnTo>
                  <a:lnTo>
                    <a:pt x="137" y="65"/>
                  </a:lnTo>
                  <a:lnTo>
                    <a:pt x="135" y="69"/>
                  </a:lnTo>
                  <a:lnTo>
                    <a:pt x="139" y="75"/>
                  </a:lnTo>
                  <a:lnTo>
                    <a:pt x="141" y="76"/>
                  </a:lnTo>
                  <a:lnTo>
                    <a:pt x="143" y="78"/>
                  </a:lnTo>
                  <a:lnTo>
                    <a:pt x="143" y="88"/>
                  </a:lnTo>
                  <a:lnTo>
                    <a:pt x="141" y="90"/>
                  </a:lnTo>
                  <a:lnTo>
                    <a:pt x="139" y="90"/>
                  </a:lnTo>
                  <a:lnTo>
                    <a:pt x="137" y="91"/>
                  </a:lnTo>
                  <a:lnTo>
                    <a:pt x="131" y="90"/>
                  </a:lnTo>
                  <a:lnTo>
                    <a:pt x="131" y="93"/>
                  </a:lnTo>
                  <a:lnTo>
                    <a:pt x="128" y="95"/>
                  </a:lnTo>
                  <a:lnTo>
                    <a:pt x="126" y="93"/>
                  </a:lnTo>
                  <a:lnTo>
                    <a:pt x="120" y="93"/>
                  </a:lnTo>
                  <a:lnTo>
                    <a:pt x="118" y="97"/>
                  </a:lnTo>
                  <a:lnTo>
                    <a:pt x="115" y="97"/>
                  </a:lnTo>
                  <a:lnTo>
                    <a:pt x="111" y="101"/>
                  </a:lnTo>
                  <a:lnTo>
                    <a:pt x="109" y="101"/>
                  </a:lnTo>
                  <a:lnTo>
                    <a:pt x="103" y="106"/>
                  </a:lnTo>
                  <a:lnTo>
                    <a:pt x="100" y="104"/>
                  </a:lnTo>
                  <a:lnTo>
                    <a:pt x="98" y="103"/>
                  </a:lnTo>
                  <a:lnTo>
                    <a:pt x="96" y="104"/>
                  </a:lnTo>
                  <a:lnTo>
                    <a:pt x="96" y="106"/>
                  </a:lnTo>
                  <a:lnTo>
                    <a:pt x="101" y="110"/>
                  </a:lnTo>
                  <a:lnTo>
                    <a:pt x="105" y="116"/>
                  </a:lnTo>
                  <a:lnTo>
                    <a:pt x="105" y="119"/>
                  </a:lnTo>
                  <a:lnTo>
                    <a:pt x="105" y="121"/>
                  </a:lnTo>
                  <a:lnTo>
                    <a:pt x="109" y="123"/>
                  </a:lnTo>
                  <a:lnTo>
                    <a:pt x="115" y="127"/>
                  </a:lnTo>
                  <a:lnTo>
                    <a:pt x="118" y="131"/>
                  </a:lnTo>
                  <a:lnTo>
                    <a:pt x="124" y="138"/>
                  </a:lnTo>
                  <a:lnTo>
                    <a:pt x="124" y="142"/>
                  </a:lnTo>
                  <a:lnTo>
                    <a:pt x="124" y="144"/>
                  </a:lnTo>
                  <a:lnTo>
                    <a:pt x="122" y="144"/>
                  </a:lnTo>
                  <a:lnTo>
                    <a:pt x="120" y="147"/>
                  </a:lnTo>
                  <a:lnTo>
                    <a:pt x="116" y="149"/>
                  </a:lnTo>
                  <a:lnTo>
                    <a:pt x="111" y="155"/>
                  </a:lnTo>
                  <a:lnTo>
                    <a:pt x="111" y="157"/>
                  </a:lnTo>
                  <a:lnTo>
                    <a:pt x="115" y="159"/>
                  </a:lnTo>
                  <a:lnTo>
                    <a:pt x="116" y="162"/>
                  </a:lnTo>
                  <a:lnTo>
                    <a:pt x="115" y="164"/>
                  </a:lnTo>
                  <a:lnTo>
                    <a:pt x="111" y="162"/>
                  </a:lnTo>
                  <a:lnTo>
                    <a:pt x="107" y="162"/>
                  </a:lnTo>
                  <a:lnTo>
                    <a:pt x="103" y="162"/>
                  </a:lnTo>
                  <a:lnTo>
                    <a:pt x="100" y="162"/>
                  </a:lnTo>
                  <a:lnTo>
                    <a:pt x="94" y="166"/>
                  </a:lnTo>
                  <a:lnTo>
                    <a:pt x="92" y="166"/>
                  </a:lnTo>
                  <a:lnTo>
                    <a:pt x="88" y="166"/>
                  </a:lnTo>
                  <a:lnTo>
                    <a:pt x="86" y="166"/>
                  </a:lnTo>
                  <a:lnTo>
                    <a:pt x="83" y="164"/>
                  </a:lnTo>
                  <a:lnTo>
                    <a:pt x="79" y="164"/>
                  </a:lnTo>
                  <a:lnTo>
                    <a:pt x="75" y="164"/>
                  </a:lnTo>
                  <a:lnTo>
                    <a:pt x="75" y="166"/>
                  </a:lnTo>
                  <a:lnTo>
                    <a:pt x="73" y="168"/>
                  </a:lnTo>
                  <a:lnTo>
                    <a:pt x="70" y="166"/>
                  </a:lnTo>
                  <a:lnTo>
                    <a:pt x="68" y="164"/>
                  </a:lnTo>
                  <a:lnTo>
                    <a:pt x="64" y="166"/>
                  </a:lnTo>
                  <a:lnTo>
                    <a:pt x="62" y="166"/>
                  </a:lnTo>
                  <a:lnTo>
                    <a:pt x="60" y="166"/>
                  </a:lnTo>
                  <a:lnTo>
                    <a:pt x="60" y="166"/>
                  </a:lnTo>
                  <a:lnTo>
                    <a:pt x="55" y="162"/>
                  </a:lnTo>
                  <a:lnTo>
                    <a:pt x="53" y="162"/>
                  </a:lnTo>
                  <a:lnTo>
                    <a:pt x="51" y="164"/>
                  </a:lnTo>
                  <a:lnTo>
                    <a:pt x="49" y="162"/>
                  </a:lnTo>
                  <a:lnTo>
                    <a:pt x="47" y="159"/>
                  </a:lnTo>
                  <a:lnTo>
                    <a:pt x="43" y="161"/>
                  </a:lnTo>
                  <a:lnTo>
                    <a:pt x="45" y="162"/>
                  </a:lnTo>
                  <a:lnTo>
                    <a:pt x="43" y="164"/>
                  </a:lnTo>
                  <a:lnTo>
                    <a:pt x="40" y="164"/>
                  </a:lnTo>
                  <a:lnTo>
                    <a:pt x="36" y="164"/>
                  </a:lnTo>
                  <a:lnTo>
                    <a:pt x="34" y="164"/>
                  </a:lnTo>
                  <a:lnTo>
                    <a:pt x="34" y="164"/>
                  </a:lnTo>
                  <a:lnTo>
                    <a:pt x="32" y="161"/>
                  </a:lnTo>
                  <a:lnTo>
                    <a:pt x="29" y="159"/>
                  </a:lnTo>
                  <a:lnTo>
                    <a:pt x="29" y="155"/>
                  </a:lnTo>
                  <a:lnTo>
                    <a:pt x="30" y="149"/>
                  </a:lnTo>
                  <a:lnTo>
                    <a:pt x="32" y="146"/>
                  </a:lnTo>
                  <a:lnTo>
                    <a:pt x="32" y="144"/>
                  </a:lnTo>
                  <a:lnTo>
                    <a:pt x="34" y="138"/>
                  </a:lnTo>
                  <a:lnTo>
                    <a:pt x="38" y="134"/>
                  </a:lnTo>
                  <a:lnTo>
                    <a:pt x="34" y="133"/>
                  </a:lnTo>
                  <a:lnTo>
                    <a:pt x="32" y="133"/>
                  </a:lnTo>
                  <a:lnTo>
                    <a:pt x="29" y="131"/>
                  </a:lnTo>
                  <a:lnTo>
                    <a:pt x="25" y="133"/>
                  </a:lnTo>
                  <a:lnTo>
                    <a:pt x="23" y="131"/>
                  </a:lnTo>
                  <a:lnTo>
                    <a:pt x="19" y="131"/>
                  </a:lnTo>
                  <a:lnTo>
                    <a:pt x="17" y="133"/>
                  </a:lnTo>
                  <a:lnTo>
                    <a:pt x="14" y="129"/>
                  </a:lnTo>
                  <a:lnTo>
                    <a:pt x="14" y="127"/>
                  </a:lnTo>
                  <a:lnTo>
                    <a:pt x="10" y="125"/>
                  </a:lnTo>
                  <a:lnTo>
                    <a:pt x="10" y="125"/>
                  </a:lnTo>
                  <a:lnTo>
                    <a:pt x="12" y="119"/>
                  </a:lnTo>
                  <a:lnTo>
                    <a:pt x="10" y="118"/>
                  </a:lnTo>
                  <a:lnTo>
                    <a:pt x="8" y="114"/>
                  </a:lnTo>
                  <a:lnTo>
                    <a:pt x="4" y="110"/>
                  </a:lnTo>
                  <a:lnTo>
                    <a:pt x="4" y="110"/>
                  </a:lnTo>
                  <a:lnTo>
                    <a:pt x="6" y="104"/>
                  </a:lnTo>
                  <a:lnTo>
                    <a:pt x="2" y="101"/>
                  </a:lnTo>
                  <a:lnTo>
                    <a:pt x="4" y="99"/>
                  </a:lnTo>
                  <a:lnTo>
                    <a:pt x="0" y="93"/>
                  </a:lnTo>
                  <a:lnTo>
                    <a:pt x="2" y="91"/>
                  </a:lnTo>
                  <a:lnTo>
                    <a:pt x="0" y="91"/>
                  </a:lnTo>
                  <a:lnTo>
                    <a:pt x="2" y="88"/>
                  </a:lnTo>
                  <a:lnTo>
                    <a:pt x="4" y="82"/>
                  </a:lnTo>
                  <a:lnTo>
                    <a:pt x="2" y="76"/>
                  </a:lnTo>
                  <a:lnTo>
                    <a:pt x="4" y="75"/>
                  </a:lnTo>
                  <a:lnTo>
                    <a:pt x="8" y="71"/>
                  </a:lnTo>
                  <a:lnTo>
                    <a:pt x="12" y="71"/>
                  </a:lnTo>
                  <a:lnTo>
                    <a:pt x="15" y="71"/>
                  </a:lnTo>
                  <a:lnTo>
                    <a:pt x="19" y="69"/>
                  </a:lnTo>
                  <a:lnTo>
                    <a:pt x="17" y="67"/>
                  </a:lnTo>
                  <a:lnTo>
                    <a:pt x="19" y="65"/>
                  </a:lnTo>
                  <a:lnTo>
                    <a:pt x="19" y="61"/>
                  </a:lnTo>
                  <a:lnTo>
                    <a:pt x="21" y="60"/>
                  </a:lnTo>
                  <a:lnTo>
                    <a:pt x="19" y="58"/>
                  </a:lnTo>
                  <a:lnTo>
                    <a:pt x="14" y="58"/>
                  </a:lnTo>
                  <a:lnTo>
                    <a:pt x="14" y="56"/>
                  </a:lnTo>
                  <a:lnTo>
                    <a:pt x="15" y="52"/>
                  </a:lnTo>
                  <a:lnTo>
                    <a:pt x="19" y="54"/>
                  </a:lnTo>
                  <a:lnTo>
                    <a:pt x="21" y="52"/>
                  </a:lnTo>
                  <a:lnTo>
                    <a:pt x="21" y="48"/>
                  </a:lnTo>
                  <a:lnTo>
                    <a:pt x="23" y="46"/>
                  </a:lnTo>
                  <a:lnTo>
                    <a:pt x="23" y="45"/>
                  </a:lnTo>
                  <a:lnTo>
                    <a:pt x="23" y="43"/>
                  </a:lnTo>
                  <a:lnTo>
                    <a:pt x="23" y="43"/>
                  </a:lnTo>
                  <a:lnTo>
                    <a:pt x="25" y="43"/>
                  </a:lnTo>
                  <a:lnTo>
                    <a:pt x="23" y="39"/>
                  </a:lnTo>
                  <a:lnTo>
                    <a:pt x="19" y="39"/>
                  </a:lnTo>
                  <a:lnTo>
                    <a:pt x="17" y="35"/>
                  </a:lnTo>
                  <a:lnTo>
                    <a:pt x="19" y="32"/>
                  </a:lnTo>
                  <a:lnTo>
                    <a:pt x="27" y="30"/>
                  </a:lnTo>
                  <a:lnTo>
                    <a:pt x="29" y="30"/>
                  </a:lnTo>
                  <a:lnTo>
                    <a:pt x="32" y="32"/>
                  </a:lnTo>
                  <a:lnTo>
                    <a:pt x="32" y="35"/>
                  </a:lnTo>
                  <a:lnTo>
                    <a:pt x="34" y="39"/>
                  </a:lnTo>
                  <a:lnTo>
                    <a:pt x="36" y="37"/>
                  </a:lnTo>
                  <a:lnTo>
                    <a:pt x="36" y="33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40" y="33"/>
                  </a:lnTo>
                  <a:lnTo>
                    <a:pt x="40" y="37"/>
                  </a:lnTo>
                  <a:lnTo>
                    <a:pt x="43" y="41"/>
                  </a:lnTo>
                  <a:lnTo>
                    <a:pt x="42" y="37"/>
                  </a:lnTo>
                  <a:lnTo>
                    <a:pt x="42" y="33"/>
                  </a:lnTo>
                  <a:lnTo>
                    <a:pt x="40" y="30"/>
                  </a:lnTo>
                  <a:lnTo>
                    <a:pt x="42" y="28"/>
                  </a:lnTo>
                  <a:lnTo>
                    <a:pt x="45" y="26"/>
                  </a:lnTo>
                  <a:lnTo>
                    <a:pt x="47" y="28"/>
                  </a:lnTo>
                  <a:lnTo>
                    <a:pt x="51" y="26"/>
                  </a:lnTo>
                  <a:lnTo>
                    <a:pt x="57" y="32"/>
                  </a:lnTo>
                  <a:lnTo>
                    <a:pt x="64" y="33"/>
                  </a:lnTo>
                  <a:lnTo>
                    <a:pt x="57" y="32"/>
                  </a:lnTo>
                  <a:lnTo>
                    <a:pt x="51" y="26"/>
                  </a:lnTo>
                  <a:lnTo>
                    <a:pt x="47" y="24"/>
                  </a:lnTo>
                  <a:lnTo>
                    <a:pt x="45" y="24"/>
                  </a:lnTo>
                  <a:lnTo>
                    <a:pt x="45" y="20"/>
                  </a:lnTo>
                  <a:lnTo>
                    <a:pt x="47" y="18"/>
                  </a:lnTo>
                  <a:lnTo>
                    <a:pt x="45" y="17"/>
                  </a:lnTo>
                  <a:lnTo>
                    <a:pt x="45" y="13"/>
                  </a:lnTo>
                  <a:lnTo>
                    <a:pt x="42" y="15"/>
                  </a:lnTo>
                  <a:lnTo>
                    <a:pt x="42" y="11"/>
                  </a:lnTo>
                  <a:lnTo>
                    <a:pt x="45" y="11"/>
                  </a:lnTo>
                  <a:lnTo>
                    <a:pt x="47" y="11"/>
                  </a:lnTo>
                  <a:lnTo>
                    <a:pt x="43" y="7"/>
                  </a:lnTo>
                  <a:lnTo>
                    <a:pt x="43" y="5"/>
                  </a:lnTo>
                  <a:lnTo>
                    <a:pt x="42" y="3"/>
                  </a:lnTo>
                  <a:lnTo>
                    <a:pt x="40" y="3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97">
              <a:extLst>
                <a:ext uri="{FF2B5EF4-FFF2-40B4-BE49-F238E27FC236}">
                  <a16:creationId xmlns:a16="http://schemas.microsoft.com/office/drawing/2014/main" id="{153AAA49-F5CE-468E-B217-7AEADD85E3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31210" y="6581278"/>
              <a:ext cx="760672" cy="709960"/>
            </a:xfrm>
            <a:custGeom>
              <a:avLst/>
              <a:gdLst>
                <a:gd name="T0" fmla="*/ 9 w 60"/>
                <a:gd name="T1" fmla="*/ 43 h 56"/>
                <a:gd name="T2" fmla="*/ 8 w 60"/>
                <a:gd name="T3" fmla="*/ 41 h 56"/>
                <a:gd name="T4" fmla="*/ 9 w 60"/>
                <a:gd name="T5" fmla="*/ 41 h 56"/>
                <a:gd name="T6" fmla="*/ 9 w 60"/>
                <a:gd name="T7" fmla="*/ 38 h 56"/>
                <a:gd name="T8" fmla="*/ 13 w 60"/>
                <a:gd name="T9" fmla="*/ 41 h 56"/>
                <a:gd name="T10" fmla="*/ 9 w 60"/>
                <a:gd name="T11" fmla="*/ 40 h 56"/>
                <a:gd name="T12" fmla="*/ 8 w 60"/>
                <a:gd name="T13" fmla="*/ 38 h 56"/>
                <a:gd name="T14" fmla="*/ 54 w 60"/>
                <a:gd name="T15" fmla="*/ 4 h 56"/>
                <a:gd name="T16" fmla="*/ 60 w 60"/>
                <a:gd name="T17" fmla="*/ 8 h 56"/>
                <a:gd name="T18" fmla="*/ 60 w 60"/>
                <a:gd name="T19" fmla="*/ 10 h 56"/>
                <a:gd name="T20" fmla="*/ 58 w 60"/>
                <a:gd name="T21" fmla="*/ 13 h 56"/>
                <a:gd name="T22" fmla="*/ 56 w 60"/>
                <a:gd name="T23" fmla="*/ 19 h 56"/>
                <a:gd name="T24" fmla="*/ 51 w 60"/>
                <a:gd name="T25" fmla="*/ 21 h 56"/>
                <a:gd name="T26" fmla="*/ 56 w 60"/>
                <a:gd name="T27" fmla="*/ 23 h 56"/>
                <a:gd name="T28" fmla="*/ 56 w 60"/>
                <a:gd name="T29" fmla="*/ 26 h 56"/>
                <a:gd name="T30" fmla="*/ 54 w 60"/>
                <a:gd name="T31" fmla="*/ 32 h 56"/>
                <a:gd name="T32" fmla="*/ 52 w 60"/>
                <a:gd name="T33" fmla="*/ 36 h 56"/>
                <a:gd name="T34" fmla="*/ 45 w 60"/>
                <a:gd name="T35" fmla="*/ 36 h 56"/>
                <a:gd name="T36" fmla="*/ 39 w 60"/>
                <a:gd name="T37" fmla="*/ 41 h 56"/>
                <a:gd name="T38" fmla="*/ 39 w 60"/>
                <a:gd name="T39" fmla="*/ 53 h 56"/>
                <a:gd name="T40" fmla="*/ 36 w 60"/>
                <a:gd name="T41" fmla="*/ 56 h 56"/>
                <a:gd name="T42" fmla="*/ 34 w 60"/>
                <a:gd name="T43" fmla="*/ 51 h 56"/>
                <a:gd name="T44" fmla="*/ 28 w 60"/>
                <a:gd name="T45" fmla="*/ 49 h 56"/>
                <a:gd name="T46" fmla="*/ 23 w 60"/>
                <a:gd name="T47" fmla="*/ 47 h 56"/>
                <a:gd name="T48" fmla="*/ 17 w 60"/>
                <a:gd name="T49" fmla="*/ 49 h 56"/>
                <a:gd name="T50" fmla="*/ 13 w 60"/>
                <a:gd name="T51" fmla="*/ 51 h 56"/>
                <a:gd name="T52" fmla="*/ 8 w 60"/>
                <a:gd name="T53" fmla="*/ 53 h 56"/>
                <a:gd name="T54" fmla="*/ 4 w 60"/>
                <a:gd name="T55" fmla="*/ 51 h 56"/>
                <a:gd name="T56" fmla="*/ 0 w 60"/>
                <a:gd name="T57" fmla="*/ 47 h 56"/>
                <a:gd name="T58" fmla="*/ 4 w 60"/>
                <a:gd name="T59" fmla="*/ 47 h 56"/>
                <a:gd name="T60" fmla="*/ 9 w 60"/>
                <a:gd name="T61" fmla="*/ 49 h 56"/>
                <a:gd name="T62" fmla="*/ 9 w 60"/>
                <a:gd name="T63" fmla="*/ 47 h 56"/>
                <a:gd name="T64" fmla="*/ 8 w 60"/>
                <a:gd name="T65" fmla="*/ 45 h 56"/>
                <a:gd name="T66" fmla="*/ 4 w 60"/>
                <a:gd name="T67" fmla="*/ 43 h 56"/>
                <a:gd name="T68" fmla="*/ 9 w 60"/>
                <a:gd name="T69" fmla="*/ 45 h 56"/>
                <a:gd name="T70" fmla="*/ 15 w 60"/>
                <a:gd name="T71" fmla="*/ 47 h 56"/>
                <a:gd name="T72" fmla="*/ 13 w 60"/>
                <a:gd name="T73" fmla="*/ 45 h 56"/>
                <a:gd name="T74" fmla="*/ 11 w 60"/>
                <a:gd name="T75" fmla="*/ 41 h 56"/>
                <a:gd name="T76" fmla="*/ 19 w 60"/>
                <a:gd name="T77" fmla="*/ 41 h 56"/>
                <a:gd name="T78" fmla="*/ 11 w 60"/>
                <a:gd name="T79" fmla="*/ 36 h 56"/>
                <a:gd name="T80" fmla="*/ 13 w 60"/>
                <a:gd name="T81" fmla="*/ 32 h 56"/>
                <a:gd name="T82" fmla="*/ 15 w 60"/>
                <a:gd name="T83" fmla="*/ 26 h 56"/>
                <a:gd name="T84" fmla="*/ 15 w 60"/>
                <a:gd name="T85" fmla="*/ 19 h 56"/>
                <a:gd name="T86" fmla="*/ 19 w 60"/>
                <a:gd name="T87" fmla="*/ 13 h 56"/>
                <a:gd name="T88" fmla="*/ 24 w 60"/>
                <a:gd name="T89" fmla="*/ 11 h 56"/>
                <a:gd name="T90" fmla="*/ 34 w 60"/>
                <a:gd name="T91" fmla="*/ 4 h 56"/>
                <a:gd name="T92" fmla="*/ 39 w 60"/>
                <a:gd name="T93" fmla="*/ 4 h 56"/>
                <a:gd name="T94" fmla="*/ 45 w 60"/>
                <a:gd name="T95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0" h="56">
                  <a:moveTo>
                    <a:pt x="9" y="41"/>
                  </a:moveTo>
                  <a:lnTo>
                    <a:pt x="9" y="43"/>
                  </a:lnTo>
                  <a:lnTo>
                    <a:pt x="9" y="43"/>
                  </a:lnTo>
                  <a:lnTo>
                    <a:pt x="8" y="41"/>
                  </a:lnTo>
                  <a:lnTo>
                    <a:pt x="6" y="41"/>
                  </a:lnTo>
                  <a:lnTo>
                    <a:pt x="9" y="41"/>
                  </a:lnTo>
                  <a:close/>
                  <a:moveTo>
                    <a:pt x="8" y="38"/>
                  </a:moveTo>
                  <a:lnTo>
                    <a:pt x="9" y="38"/>
                  </a:lnTo>
                  <a:lnTo>
                    <a:pt x="13" y="40"/>
                  </a:lnTo>
                  <a:lnTo>
                    <a:pt x="13" y="41"/>
                  </a:lnTo>
                  <a:lnTo>
                    <a:pt x="11" y="40"/>
                  </a:lnTo>
                  <a:lnTo>
                    <a:pt x="9" y="40"/>
                  </a:lnTo>
                  <a:lnTo>
                    <a:pt x="8" y="40"/>
                  </a:lnTo>
                  <a:lnTo>
                    <a:pt x="8" y="38"/>
                  </a:lnTo>
                  <a:close/>
                  <a:moveTo>
                    <a:pt x="51" y="0"/>
                  </a:moveTo>
                  <a:lnTo>
                    <a:pt x="54" y="4"/>
                  </a:lnTo>
                  <a:lnTo>
                    <a:pt x="58" y="6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10"/>
                  </a:lnTo>
                  <a:lnTo>
                    <a:pt x="60" y="11"/>
                  </a:lnTo>
                  <a:lnTo>
                    <a:pt x="58" y="13"/>
                  </a:lnTo>
                  <a:lnTo>
                    <a:pt x="58" y="17"/>
                  </a:lnTo>
                  <a:lnTo>
                    <a:pt x="56" y="19"/>
                  </a:lnTo>
                  <a:lnTo>
                    <a:pt x="52" y="17"/>
                  </a:lnTo>
                  <a:lnTo>
                    <a:pt x="51" y="21"/>
                  </a:lnTo>
                  <a:lnTo>
                    <a:pt x="51" y="23"/>
                  </a:lnTo>
                  <a:lnTo>
                    <a:pt x="56" y="23"/>
                  </a:lnTo>
                  <a:lnTo>
                    <a:pt x="58" y="25"/>
                  </a:lnTo>
                  <a:lnTo>
                    <a:pt x="56" y="26"/>
                  </a:lnTo>
                  <a:lnTo>
                    <a:pt x="56" y="30"/>
                  </a:lnTo>
                  <a:lnTo>
                    <a:pt x="54" y="32"/>
                  </a:lnTo>
                  <a:lnTo>
                    <a:pt x="56" y="34"/>
                  </a:lnTo>
                  <a:lnTo>
                    <a:pt x="52" y="36"/>
                  </a:lnTo>
                  <a:lnTo>
                    <a:pt x="49" y="36"/>
                  </a:lnTo>
                  <a:lnTo>
                    <a:pt x="45" y="36"/>
                  </a:lnTo>
                  <a:lnTo>
                    <a:pt x="41" y="40"/>
                  </a:lnTo>
                  <a:lnTo>
                    <a:pt x="39" y="41"/>
                  </a:lnTo>
                  <a:lnTo>
                    <a:pt x="41" y="47"/>
                  </a:lnTo>
                  <a:lnTo>
                    <a:pt x="39" y="53"/>
                  </a:lnTo>
                  <a:lnTo>
                    <a:pt x="37" y="56"/>
                  </a:lnTo>
                  <a:lnTo>
                    <a:pt x="36" y="56"/>
                  </a:lnTo>
                  <a:lnTo>
                    <a:pt x="36" y="53"/>
                  </a:lnTo>
                  <a:lnTo>
                    <a:pt x="34" y="51"/>
                  </a:lnTo>
                  <a:lnTo>
                    <a:pt x="28" y="51"/>
                  </a:lnTo>
                  <a:lnTo>
                    <a:pt x="28" y="49"/>
                  </a:lnTo>
                  <a:lnTo>
                    <a:pt x="24" y="49"/>
                  </a:lnTo>
                  <a:lnTo>
                    <a:pt x="23" y="47"/>
                  </a:lnTo>
                  <a:lnTo>
                    <a:pt x="17" y="47"/>
                  </a:lnTo>
                  <a:lnTo>
                    <a:pt x="17" y="49"/>
                  </a:lnTo>
                  <a:lnTo>
                    <a:pt x="13" y="49"/>
                  </a:lnTo>
                  <a:lnTo>
                    <a:pt x="13" y="51"/>
                  </a:lnTo>
                  <a:lnTo>
                    <a:pt x="9" y="51"/>
                  </a:lnTo>
                  <a:lnTo>
                    <a:pt x="8" y="53"/>
                  </a:lnTo>
                  <a:lnTo>
                    <a:pt x="8" y="51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4" y="47"/>
                  </a:lnTo>
                  <a:lnTo>
                    <a:pt x="8" y="49"/>
                  </a:lnTo>
                  <a:lnTo>
                    <a:pt x="9" y="49"/>
                  </a:lnTo>
                  <a:lnTo>
                    <a:pt x="13" y="51"/>
                  </a:lnTo>
                  <a:lnTo>
                    <a:pt x="9" y="47"/>
                  </a:lnTo>
                  <a:lnTo>
                    <a:pt x="9" y="49"/>
                  </a:lnTo>
                  <a:lnTo>
                    <a:pt x="8" y="45"/>
                  </a:lnTo>
                  <a:lnTo>
                    <a:pt x="4" y="45"/>
                  </a:lnTo>
                  <a:lnTo>
                    <a:pt x="4" y="43"/>
                  </a:lnTo>
                  <a:lnTo>
                    <a:pt x="6" y="43"/>
                  </a:lnTo>
                  <a:lnTo>
                    <a:pt x="9" y="45"/>
                  </a:lnTo>
                  <a:lnTo>
                    <a:pt x="11" y="47"/>
                  </a:lnTo>
                  <a:lnTo>
                    <a:pt x="15" y="47"/>
                  </a:lnTo>
                  <a:lnTo>
                    <a:pt x="15" y="45"/>
                  </a:lnTo>
                  <a:lnTo>
                    <a:pt x="13" y="45"/>
                  </a:lnTo>
                  <a:lnTo>
                    <a:pt x="11" y="43"/>
                  </a:lnTo>
                  <a:lnTo>
                    <a:pt x="11" y="41"/>
                  </a:lnTo>
                  <a:lnTo>
                    <a:pt x="13" y="41"/>
                  </a:lnTo>
                  <a:lnTo>
                    <a:pt x="19" y="41"/>
                  </a:lnTo>
                  <a:lnTo>
                    <a:pt x="15" y="40"/>
                  </a:lnTo>
                  <a:lnTo>
                    <a:pt x="11" y="36"/>
                  </a:lnTo>
                  <a:lnTo>
                    <a:pt x="11" y="34"/>
                  </a:lnTo>
                  <a:lnTo>
                    <a:pt x="13" y="32"/>
                  </a:lnTo>
                  <a:lnTo>
                    <a:pt x="15" y="30"/>
                  </a:lnTo>
                  <a:lnTo>
                    <a:pt x="15" y="26"/>
                  </a:lnTo>
                  <a:lnTo>
                    <a:pt x="17" y="23"/>
                  </a:lnTo>
                  <a:lnTo>
                    <a:pt x="15" y="19"/>
                  </a:lnTo>
                  <a:lnTo>
                    <a:pt x="19" y="17"/>
                  </a:lnTo>
                  <a:lnTo>
                    <a:pt x="19" y="13"/>
                  </a:lnTo>
                  <a:lnTo>
                    <a:pt x="23" y="11"/>
                  </a:lnTo>
                  <a:lnTo>
                    <a:pt x="24" y="11"/>
                  </a:lnTo>
                  <a:lnTo>
                    <a:pt x="28" y="10"/>
                  </a:lnTo>
                  <a:lnTo>
                    <a:pt x="34" y="4"/>
                  </a:lnTo>
                  <a:lnTo>
                    <a:pt x="37" y="4"/>
                  </a:lnTo>
                  <a:lnTo>
                    <a:pt x="39" y="4"/>
                  </a:lnTo>
                  <a:lnTo>
                    <a:pt x="43" y="4"/>
                  </a:lnTo>
                  <a:lnTo>
                    <a:pt x="45" y="2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98">
              <a:extLst>
                <a:ext uri="{FF2B5EF4-FFF2-40B4-BE49-F238E27FC236}">
                  <a16:creationId xmlns:a16="http://schemas.microsoft.com/office/drawing/2014/main" id="{7D7A7864-79B6-48B9-8D55-4D4C54255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5142" y="7177135"/>
              <a:ext cx="621220" cy="519798"/>
            </a:xfrm>
            <a:custGeom>
              <a:avLst/>
              <a:gdLst>
                <a:gd name="T0" fmla="*/ 23 w 49"/>
                <a:gd name="T1" fmla="*/ 0 h 41"/>
                <a:gd name="T2" fmla="*/ 29 w 49"/>
                <a:gd name="T3" fmla="*/ 0 h 41"/>
                <a:gd name="T4" fmla="*/ 30 w 49"/>
                <a:gd name="T5" fmla="*/ 2 h 41"/>
                <a:gd name="T6" fmla="*/ 34 w 49"/>
                <a:gd name="T7" fmla="*/ 2 h 41"/>
                <a:gd name="T8" fmla="*/ 34 w 49"/>
                <a:gd name="T9" fmla="*/ 4 h 41"/>
                <a:gd name="T10" fmla="*/ 40 w 49"/>
                <a:gd name="T11" fmla="*/ 4 h 41"/>
                <a:gd name="T12" fmla="*/ 42 w 49"/>
                <a:gd name="T13" fmla="*/ 6 h 41"/>
                <a:gd name="T14" fmla="*/ 42 w 49"/>
                <a:gd name="T15" fmla="*/ 9 h 41"/>
                <a:gd name="T16" fmla="*/ 45 w 49"/>
                <a:gd name="T17" fmla="*/ 9 h 41"/>
                <a:gd name="T18" fmla="*/ 43 w 49"/>
                <a:gd name="T19" fmla="*/ 11 h 41"/>
                <a:gd name="T20" fmla="*/ 47 w 49"/>
                <a:gd name="T21" fmla="*/ 17 h 41"/>
                <a:gd name="T22" fmla="*/ 45 w 49"/>
                <a:gd name="T23" fmla="*/ 19 h 41"/>
                <a:gd name="T24" fmla="*/ 49 w 49"/>
                <a:gd name="T25" fmla="*/ 22 h 41"/>
                <a:gd name="T26" fmla="*/ 47 w 49"/>
                <a:gd name="T27" fmla="*/ 28 h 41"/>
                <a:gd name="T28" fmla="*/ 45 w 49"/>
                <a:gd name="T29" fmla="*/ 28 h 41"/>
                <a:gd name="T30" fmla="*/ 43 w 49"/>
                <a:gd name="T31" fmla="*/ 30 h 41"/>
                <a:gd name="T32" fmla="*/ 42 w 49"/>
                <a:gd name="T33" fmla="*/ 32 h 41"/>
                <a:gd name="T34" fmla="*/ 43 w 49"/>
                <a:gd name="T35" fmla="*/ 34 h 41"/>
                <a:gd name="T36" fmla="*/ 43 w 49"/>
                <a:gd name="T37" fmla="*/ 36 h 41"/>
                <a:gd name="T38" fmla="*/ 45 w 49"/>
                <a:gd name="T39" fmla="*/ 37 h 41"/>
                <a:gd name="T40" fmla="*/ 45 w 49"/>
                <a:gd name="T41" fmla="*/ 39 h 41"/>
                <a:gd name="T42" fmla="*/ 42 w 49"/>
                <a:gd name="T43" fmla="*/ 39 h 41"/>
                <a:gd name="T44" fmla="*/ 42 w 49"/>
                <a:gd name="T45" fmla="*/ 41 h 41"/>
                <a:gd name="T46" fmla="*/ 38 w 49"/>
                <a:gd name="T47" fmla="*/ 37 h 41"/>
                <a:gd name="T48" fmla="*/ 34 w 49"/>
                <a:gd name="T49" fmla="*/ 37 h 41"/>
                <a:gd name="T50" fmla="*/ 30 w 49"/>
                <a:gd name="T51" fmla="*/ 34 h 41"/>
                <a:gd name="T52" fmla="*/ 29 w 49"/>
                <a:gd name="T53" fmla="*/ 32 h 41"/>
                <a:gd name="T54" fmla="*/ 27 w 49"/>
                <a:gd name="T55" fmla="*/ 30 h 41"/>
                <a:gd name="T56" fmla="*/ 25 w 49"/>
                <a:gd name="T57" fmla="*/ 30 h 41"/>
                <a:gd name="T58" fmla="*/ 23 w 49"/>
                <a:gd name="T59" fmla="*/ 32 h 41"/>
                <a:gd name="T60" fmla="*/ 19 w 49"/>
                <a:gd name="T61" fmla="*/ 30 h 41"/>
                <a:gd name="T62" fmla="*/ 19 w 49"/>
                <a:gd name="T63" fmla="*/ 26 h 41"/>
                <a:gd name="T64" fmla="*/ 17 w 49"/>
                <a:gd name="T65" fmla="*/ 24 h 41"/>
                <a:gd name="T66" fmla="*/ 15 w 49"/>
                <a:gd name="T67" fmla="*/ 22 h 41"/>
                <a:gd name="T68" fmla="*/ 14 w 49"/>
                <a:gd name="T69" fmla="*/ 22 h 41"/>
                <a:gd name="T70" fmla="*/ 8 w 49"/>
                <a:gd name="T71" fmla="*/ 19 h 41"/>
                <a:gd name="T72" fmla="*/ 8 w 49"/>
                <a:gd name="T73" fmla="*/ 17 h 41"/>
                <a:gd name="T74" fmla="*/ 4 w 49"/>
                <a:gd name="T75" fmla="*/ 15 h 41"/>
                <a:gd name="T76" fmla="*/ 2 w 49"/>
                <a:gd name="T77" fmla="*/ 9 h 41"/>
                <a:gd name="T78" fmla="*/ 0 w 49"/>
                <a:gd name="T79" fmla="*/ 8 h 41"/>
                <a:gd name="T80" fmla="*/ 2 w 49"/>
                <a:gd name="T81" fmla="*/ 4 h 41"/>
                <a:gd name="T82" fmla="*/ 6 w 49"/>
                <a:gd name="T83" fmla="*/ 0 h 41"/>
                <a:gd name="T84" fmla="*/ 8 w 49"/>
                <a:gd name="T85" fmla="*/ 2 h 41"/>
                <a:gd name="T86" fmla="*/ 10 w 49"/>
                <a:gd name="T87" fmla="*/ 4 h 41"/>
                <a:gd name="T88" fmla="*/ 14 w 49"/>
                <a:gd name="T89" fmla="*/ 4 h 41"/>
                <a:gd name="T90" fmla="*/ 14 w 49"/>
                <a:gd name="T91" fmla="*/ 6 h 41"/>
                <a:gd name="T92" fmla="*/ 15 w 49"/>
                <a:gd name="T93" fmla="*/ 4 h 41"/>
                <a:gd name="T94" fmla="*/ 19 w 49"/>
                <a:gd name="T95" fmla="*/ 4 h 41"/>
                <a:gd name="T96" fmla="*/ 19 w 49"/>
                <a:gd name="T97" fmla="*/ 2 h 41"/>
                <a:gd name="T98" fmla="*/ 23 w 49"/>
                <a:gd name="T99" fmla="*/ 2 h 41"/>
                <a:gd name="T100" fmla="*/ 23 w 49"/>
                <a:gd name="T10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9" h="41">
                  <a:moveTo>
                    <a:pt x="23" y="0"/>
                  </a:moveTo>
                  <a:lnTo>
                    <a:pt x="29" y="0"/>
                  </a:lnTo>
                  <a:lnTo>
                    <a:pt x="30" y="2"/>
                  </a:lnTo>
                  <a:lnTo>
                    <a:pt x="34" y="2"/>
                  </a:lnTo>
                  <a:lnTo>
                    <a:pt x="34" y="4"/>
                  </a:lnTo>
                  <a:lnTo>
                    <a:pt x="40" y="4"/>
                  </a:lnTo>
                  <a:lnTo>
                    <a:pt x="42" y="6"/>
                  </a:lnTo>
                  <a:lnTo>
                    <a:pt x="42" y="9"/>
                  </a:lnTo>
                  <a:lnTo>
                    <a:pt x="45" y="9"/>
                  </a:lnTo>
                  <a:lnTo>
                    <a:pt x="43" y="11"/>
                  </a:lnTo>
                  <a:lnTo>
                    <a:pt x="47" y="17"/>
                  </a:lnTo>
                  <a:lnTo>
                    <a:pt x="45" y="19"/>
                  </a:lnTo>
                  <a:lnTo>
                    <a:pt x="49" y="22"/>
                  </a:lnTo>
                  <a:lnTo>
                    <a:pt x="47" y="28"/>
                  </a:lnTo>
                  <a:lnTo>
                    <a:pt x="45" y="28"/>
                  </a:lnTo>
                  <a:lnTo>
                    <a:pt x="43" y="30"/>
                  </a:lnTo>
                  <a:lnTo>
                    <a:pt x="42" y="32"/>
                  </a:lnTo>
                  <a:lnTo>
                    <a:pt x="43" y="34"/>
                  </a:lnTo>
                  <a:lnTo>
                    <a:pt x="43" y="36"/>
                  </a:lnTo>
                  <a:lnTo>
                    <a:pt x="45" y="37"/>
                  </a:lnTo>
                  <a:lnTo>
                    <a:pt x="45" y="39"/>
                  </a:lnTo>
                  <a:lnTo>
                    <a:pt x="42" y="39"/>
                  </a:lnTo>
                  <a:lnTo>
                    <a:pt x="42" y="41"/>
                  </a:lnTo>
                  <a:lnTo>
                    <a:pt x="38" y="37"/>
                  </a:lnTo>
                  <a:lnTo>
                    <a:pt x="34" y="37"/>
                  </a:lnTo>
                  <a:lnTo>
                    <a:pt x="30" y="34"/>
                  </a:lnTo>
                  <a:lnTo>
                    <a:pt x="29" y="32"/>
                  </a:lnTo>
                  <a:lnTo>
                    <a:pt x="27" y="30"/>
                  </a:lnTo>
                  <a:lnTo>
                    <a:pt x="25" y="30"/>
                  </a:lnTo>
                  <a:lnTo>
                    <a:pt x="23" y="32"/>
                  </a:lnTo>
                  <a:lnTo>
                    <a:pt x="19" y="30"/>
                  </a:lnTo>
                  <a:lnTo>
                    <a:pt x="19" y="26"/>
                  </a:lnTo>
                  <a:lnTo>
                    <a:pt x="17" y="24"/>
                  </a:lnTo>
                  <a:lnTo>
                    <a:pt x="15" y="22"/>
                  </a:lnTo>
                  <a:lnTo>
                    <a:pt x="14" y="22"/>
                  </a:lnTo>
                  <a:lnTo>
                    <a:pt x="8" y="19"/>
                  </a:lnTo>
                  <a:lnTo>
                    <a:pt x="8" y="17"/>
                  </a:lnTo>
                  <a:lnTo>
                    <a:pt x="4" y="15"/>
                  </a:lnTo>
                  <a:lnTo>
                    <a:pt x="2" y="9"/>
                  </a:lnTo>
                  <a:lnTo>
                    <a:pt x="0" y="8"/>
                  </a:lnTo>
                  <a:lnTo>
                    <a:pt x="2" y="4"/>
                  </a:lnTo>
                  <a:lnTo>
                    <a:pt x="6" y="0"/>
                  </a:lnTo>
                  <a:lnTo>
                    <a:pt x="8" y="2"/>
                  </a:lnTo>
                  <a:lnTo>
                    <a:pt x="10" y="4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5" y="4"/>
                  </a:lnTo>
                  <a:lnTo>
                    <a:pt x="19" y="4"/>
                  </a:lnTo>
                  <a:lnTo>
                    <a:pt x="19" y="2"/>
                  </a:lnTo>
                  <a:lnTo>
                    <a:pt x="23" y="2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99">
              <a:extLst>
                <a:ext uri="{FF2B5EF4-FFF2-40B4-BE49-F238E27FC236}">
                  <a16:creationId xmlns:a16="http://schemas.microsoft.com/office/drawing/2014/main" id="{74FBE8EE-3536-4F6F-B560-91CA431FB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87612" y="7532116"/>
              <a:ext cx="164816" cy="190172"/>
            </a:xfrm>
            <a:custGeom>
              <a:avLst/>
              <a:gdLst>
                <a:gd name="T0" fmla="*/ 3 w 13"/>
                <a:gd name="T1" fmla="*/ 0 h 15"/>
                <a:gd name="T2" fmla="*/ 5 w 13"/>
                <a:gd name="T3" fmla="*/ 0 h 15"/>
                <a:gd name="T4" fmla="*/ 9 w 13"/>
                <a:gd name="T5" fmla="*/ 4 h 15"/>
                <a:gd name="T6" fmla="*/ 11 w 13"/>
                <a:gd name="T7" fmla="*/ 8 h 15"/>
                <a:gd name="T8" fmla="*/ 13 w 13"/>
                <a:gd name="T9" fmla="*/ 9 h 15"/>
                <a:gd name="T10" fmla="*/ 11 w 13"/>
                <a:gd name="T11" fmla="*/ 15 h 15"/>
                <a:gd name="T12" fmla="*/ 9 w 13"/>
                <a:gd name="T13" fmla="*/ 15 h 15"/>
                <a:gd name="T14" fmla="*/ 5 w 13"/>
                <a:gd name="T15" fmla="*/ 15 h 15"/>
                <a:gd name="T16" fmla="*/ 3 w 13"/>
                <a:gd name="T17" fmla="*/ 11 h 15"/>
                <a:gd name="T18" fmla="*/ 3 w 13"/>
                <a:gd name="T19" fmla="*/ 11 h 15"/>
                <a:gd name="T20" fmla="*/ 3 w 13"/>
                <a:gd name="T21" fmla="*/ 9 h 15"/>
                <a:gd name="T22" fmla="*/ 1 w 13"/>
                <a:gd name="T23" fmla="*/ 8 h 15"/>
                <a:gd name="T24" fmla="*/ 1 w 13"/>
                <a:gd name="T25" fmla="*/ 6 h 15"/>
                <a:gd name="T26" fmla="*/ 0 w 13"/>
                <a:gd name="T27" fmla="*/ 4 h 15"/>
                <a:gd name="T28" fmla="*/ 1 w 13"/>
                <a:gd name="T29" fmla="*/ 2 h 15"/>
                <a:gd name="T30" fmla="*/ 3 w 13"/>
                <a:gd name="T3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5">
                  <a:moveTo>
                    <a:pt x="3" y="0"/>
                  </a:moveTo>
                  <a:lnTo>
                    <a:pt x="5" y="0"/>
                  </a:lnTo>
                  <a:lnTo>
                    <a:pt x="9" y="4"/>
                  </a:lnTo>
                  <a:lnTo>
                    <a:pt x="11" y="8"/>
                  </a:lnTo>
                  <a:lnTo>
                    <a:pt x="13" y="9"/>
                  </a:lnTo>
                  <a:lnTo>
                    <a:pt x="11" y="15"/>
                  </a:lnTo>
                  <a:lnTo>
                    <a:pt x="9" y="15"/>
                  </a:lnTo>
                  <a:lnTo>
                    <a:pt x="5" y="15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9"/>
                  </a:lnTo>
                  <a:lnTo>
                    <a:pt x="1" y="8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112">
              <a:extLst>
                <a:ext uri="{FF2B5EF4-FFF2-40B4-BE49-F238E27FC236}">
                  <a16:creationId xmlns:a16="http://schemas.microsoft.com/office/drawing/2014/main" id="{6589038C-82E7-460C-AA35-6C61C375D5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30500" y="9592040"/>
              <a:ext cx="2843556" cy="1131992"/>
            </a:xfrm>
            <a:custGeom>
              <a:avLst/>
              <a:gdLst>
                <a:gd name="T0" fmla="*/ 37 w 314"/>
                <a:gd name="T1" fmla="*/ 115 h 125"/>
                <a:gd name="T2" fmla="*/ 2 w 314"/>
                <a:gd name="T3" fmla="*/ 41 h 125"/>
                <a:gd name="T4" fmla="*/ 18 w 314"/>
                <a:gd name="T5" fmla="*/ 0 h 125"/>
                <a:gd name="T6" fmla="*/ 35 w 314"/>
                <a:gd name="T7" fmla="*/ 9 h 125"/>
                <a:gd name="T8" fmla="*/ 50 w 314"/>
                <a:gd name="T9" fmla="*/ 22 h 125"/>
                <a:gd name="T10" fmla="*/ 35 w 314"/>
                <a:gd name="T11" fmla="*/ 24 h 125"/>
                <a:gd name="T12" fmla="*/ 9 w 314"/>
                <a:gd name="T13" fmla="*/ 41 h 125"/>
                <a:gd name="T14" fmla="*/ 13 w 314"/>
                <a:gd name="T15" fmla="*/ 31 h 125"/>
                <a:gd name="T16" fmla="*/ 5 w 314"/>
                <a:gd name="T17" fmla="*/ 28 h 125"/>
                <a:gd name="T18" fmla="*/ 15 w 314"/>
                <a:gd name="T19" fmla="*/ 11 h 125"/>
                <a:gd name="T20" fmla="*/ 18 w 314"/>
                <a:gd name="T21" fmla="*/ 0 h 125"/>
                <a:gd name="T22" fmla="*/ 155 w 314"/>
                <a:gd name="T23" fmla="*/ 7 h 125"/>
                <a:gd name="T24" fmla="*/ 166 w 314"/>
                <a:gd name="T25" fmla="*/ 11 h 125"/>
                <a:gd name="T26" fmla="*/ 181 w 314"/>
                <a:gd name="T27" fmla="*/ 16 h 125"/>
                <a:gd name="T28" fmla="*/ 202 w 314"/>
                <a:gd name="T29" fmla="*/ 22 h 125"/>
                <a:gd name="T30" fmla="*/ 222 w 314"/>
                <a:gd name="T31" fmla="*/ 18 h 125"/>
                <a:gd name="T32" fmla="*/ 239 w 314"/>
                <a:gd name="T33" fmla="*/ 16 h 125"/>
                <a:gd name="T34" fmla="*/ 254 w 314"/>
                <a:gd name="T35" fmla="*/ 7 h 125"/>
                <a:gd name="T36" fmla="*/ 265 w 314"/>
                <a:gd name="T37" fmla="*/ 9 h 125"/>
                <a:gd name="T38" fmla="*/ 284 w 314"/>
                <a:gd name="T39" fmla="*/ 18 h 125"/>
                <a:gd name="T40" fmla="*/ 288 w 314"/>
                <a:gd name="T41" fmla="*/ 37 h 125"/>
                <a:gd name="T42" fmla="*/ 306 w 314"/>
                <a:gd name="T43" fmla="*/ 44 h 125"/>
                <a:gd name="T44" fmla="*/ 301 w 314"/>
                <a:gd name="T45" fmla="*/ 57 h 125"/>
                <a:gd name="T46" fmla="*/ 306 w 314"/>
                <a:gd name="T47" fmla="*/ 74 h 125"/>
                <a:gd name="T48" fmla="*/ 312 w 314"/>
                <a:gd name="T49" fmla="*/ 93 h 125"/>
                <a:gd name="T50" fmla="*/ 306 w 314"/>
                <a:gd name="T51" fmla="*/ 97 h 125"/>
                <a:gd name="T52" fmla="*/ 286 w 314"/>
                <a:gd name="T53" fmla="*/ 97 h 125"/>
                <a:gd name="T54" fmla="*/ 263 w 314"/>
                <a:gd name="T55" fmla="*/ 102 h 125"/>
                <a:gd name="T56" fmla="*/ 239 w 314"/>
                <a:gd name="T57" fmla="*/ 106 h 125"/>
                <a:gd name="T58" fmla="*/ 218 w 314"/>
                <a:gd name="T59" fmla="*/ 106 h 125"/>
                <a:gd name="T60" fmla="*/ 194 w 314"/>
                <a:gd name="T61" fmla="*/ 112 h 125"/>
                <a:gd name="T62" fmla="*/ 183 w 314"/>
                <a:gd name="T63" fmla="*/ 119 h 125"/>
                <a:gd name="T64" fmla="*/ 174 w 314"/>
                <a:gd name="T65" fmla="*/ 123 h 125"/>
                <a:gd name="T66" fmla="*/ 177 w 314"/>
                <a:gd name="T67" fmla="*/ 108 h 125"/>
                <a:gd name="T68" fmla="*/ 160 w 314"/>
                <a:gd name="T69" fmla="*/ 110 h 125"/>
                <a:gd name="T70" fmla="*/ 142 w 314"/>
                <a:gd name="T71" fmla="*/ 121 h 125"/>
                <a:gd name="T72" fmla="*/ 114 w 314"/>
                <a:gd name="T73" fmla="*/ 121 h 125"/>
                <a:gd name="T74" fmla="*/ 84 w 314"/>
                <a:gd name="T75" fmla="*/ 110 h 125"/>
                <a:gd name="T76" fmla="*/ 80 w 314"/>
                <a:gd name="T77" fmla="*/ 119 h 125"/>
                <a:gd name="T78" fmla="*/ 65 w 314"/>
                <a:gd name="T79" fmla="*/ 121 h 125"/>
                <a:gd name="T80" fmla="*/ 60 w 314"/>
                <a:gd name="T81" fmla="*/ 114 h 125"/>
                <a:gd name="T82" fmla="*/ 50 w 314"/>
                <a:gd name="T83" fmla="*/ 112 h 125"/>
                <a:gd name="T84" fmla="*/ 41 w 314"/>
                <a:gd name="T85" fmla="*/ 114 h 125"/>
                <a:gd name="T86" fmla="*/ 30 w 314"/>
                <a:gd name="T87" fmla="*/ 114 h 125"/>
                <a:gd name="T88" fmla="*/ 43 w 314"/>
                <a:gd name="T89" fmla="*/ 106 h 125"/>
                <a:gd name="T90" fmla="*/ 31 w 314"/>
                <a:gd name="T91" fmla="*/ 106 h 125"/>
                <a:gd name="T92" fmla="*/ 24 w 314"/>
                <a:gd name="T93" fmla="*/ 95 h 125"/>
                <a:gd name="T94" fmla="*/ 17 w 314"/>
                <a:gd name="T95" fmla="*/ 84 h 125"/>
                <a:gd name="T96" fmla="*/ 13 w 314"/>
                <a:gd name="T97" fmla="*/ 76 h 125"/>
                <a:gd name="T98" fmla="*/ 20 w 314"/>
                <a:gd name="T99" fmla="*/ 76 h 125"/>
                <a:gd name="T100" fmla="*/ 24 w 314"/>
                <a:gd name="T101" fmla="*/ 69 h 125"/>
                <a:gd name="T102" fmla="*/ 20 w 314"/>
                <a:gd name="T103" fmla="*/ 63 h 125"/>
                <a:gd name="T104" fmla="*/ 15 w 314"/>
                <a:gd name="T105" fmla="*/ 56 h 125"/>
                <a:gd name="T106" fmla="*/ 9 w 314"/>
                <a:gd name="T107" fmla="*/ 50 h 125"/>
                <a:gd name="T108" fmla="*/ 22 w 314"/>
                <a:gd name="T109" fmla="*/ 35 h 125"/>
                <a:gd name="T110" fmla="*/ 37 w 314"/>
                <a:gd name="T111" fmla="*/ 39 h 125"/>
                <a:gd name="T112" fmla="*/ 52 w 314"/>
                <a:gd name="T113" fmla="*/ 35 h 125"/>
                <a:gd name="T114" fmla="*/ 63 w 314"/>
                <a:gd name="T115" fmla="*/ 29 h 125"/>
                <a:gd name="T116" fmla="*/ 52 w 314"/>
                <a:gd name="T117" fmla="*/ 20 h 125"/>
                <a:gd name="T118" fmla="*/ 71 w 314"/>
                <a:gd name="T119" fmla="*/ 18 h 125"/>
                <a:gd name="T120" fmla="*/ 89 w 314"/>
                <a:gd name="T121" fmla="*/ 18 h 125"/>
                <a:gd name="T122" fmla="*/ 101 w 314"/>
                <a:gd name="T123" fmla="*/ 7 h 125"/>
                <a:gd name="T124" fmla="*/ 131 w 314"/>
                <a:gd name="T125" fmla="*/ 1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4" h="125">
                  <a:moveTo>
                    <a:pt x="37" y="115"/>
                  </a:moveTo>
                  <a:lnTo>
                    <a:pt x="39" y="115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37" y="115"/>
                  </a:lnTo>
                  <a:lnTo>
                    <a:pt x="37" y="115"/>
                  </a:lnTo>
                  <a:close/>
                  <a:moveTo>
                    <a:pt x="3" y="37"/>
                  </a:moveTo>
                  <a:lnTo>
                    <a:pt x="5" y="39"/>
                  </a:lnTo>
                  <a:lnTo>
                    <a:pt x="5" y="41"/>
                  </a:lnTo>
                  <a:lnTo>
                    <a:pt x="2" y="41"/>
                  </a:lnTo>
                  <a:lnTo>
                    <a:pt x="0" y="41"/>
                  </a:lnTo>
                  <a:lnTo>
                    <a:pt x="0" y="39"/>
                  </a:lnTo>
                  <a:lnTo>
                    <a:pt x="3" y="39"/>
                  </a:lnTo>
                  <a:lnTo>
                    <a:pt x="3" y="37"/>
                  </a:lnTo>
                  <a:close/>
                  <a:moveTo>
                    <a:pt x="18" y="0"/>
                  </a:moveTo>
                  <a:lnTo>
                    <a:pt x="24" y="0"/>
                  </a:lnTo>
                  <a:lnTo>
                    <a:pt x="28" y="3"/>
                  </a:lnTo>
                  <a:lnTo>
                    <a:pt x="30" y="1"/>
                  </a:lnTo>
                  <a:lnTo>
                    <a:pt x="35" y="3"/>
                  </a:lnTo>
                  <a:lnTo>
                    <a:pt x="35" y="9"/>
                  </a:lnTo>
                  <a:lnTo>
                    <a:pt x="41" y="13"/>
                  </a:lnTo>
                  <a:lnTo>
                    <a:pt x="43" y="14"/>
                  </a:lnTo>
                  <a:lnTo>
                    <a:pt x="48" y="18"/>
                  </a:lnTo>
                  <a:lnTo>
                    <a:pt x="50" y="20"/>
                  </a:lnTo>
                  <a:lnTo>
                    <a:pt x="50" y="22"/>
                  </a:lnTo>
                  <a:lnTo>
                    <a:pt x="48" y="24"/>
                  </a:lnTo>
                  <a:lnTo>
                    <a:pt x="45" y="24"/>
                  </a:lnTo>
                  <a:lnTo>
                    <a:pt x="41" y="24"/>
                  </a:lnTo>
                  <a:lnTo>
                    <a:pt x="37" y="24"/>
                  </a:lnTo>
                  <a:lnTo>
                    <a:pt x="35" y="24"/>
                  </a:lnTo>
                  <a:lnTo>
                    <a:pt x="30" y="24"/>
                  </a:lnTo>
                  <a:lnTo>
                    <a:pt x="28" y="26"/>
                  </a:lnTo>
                  <a:lnTo>
                    <a:pt x="26" y="29"/>
                  </a:lnTo>
                  <a:lnTo>
                    <a:pt x="17" y="35"/>
                  </a:lnTo>
                  <a:lnTo>
                    <a:pt x="9" y="41"/>
                  </a:lnTo>
                  <a:lnTo>
                    <a:pt x="9" y="39"/>
                  </a:lnTo>
                  <a:lnTo>
                    <a:pt x="11" y="33"/>
                  </a:lnTo>
                  <a:lnTo>
                    <a:pt x="13" y="33"/>
                  </a:lnTo>
                  <a:lnTo>
                    <a:pt x="17" y="31"/>
                  </a:lnTo>
                  <a:lnTo>
                    <a:pt x="13" y="31"/>
                  </a:lnTo>
                  <a:lnTo>
                    <a:pt x="11" y="31"/>
                  </a:lnTo>
                  <a:lnTo>
                    <a:pt x="9" y="31"/>
                  </a:lnTo>
                  <a:lnTo>
                    <a:pt x="5" y="29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7" y="26"/>
                  </a:lnTo>
                  <a:lnTo>
                    <a:pt x="11" y="22"/>
                  </a:lnTo>
                  <a:lnTo>
                    <a:pt x="9" y="18"/>
                  </a:lnTo>
                  <a:lnTo>
                    <a:pt x="13" y="16"/>
                  </a:lnTo>
                  <a:lnTo>
                    <a:pt x="15" y="11"/>
                  </a:lnTo>
                  <a:lnTo>
                    <a:pt x="11" y="11"/>
                  </a:lnTo>
                  <a:lnTo>
                    <a:pt x="11" y="5"/>
                  </a:lnTo>
                  <a:lnTo>
                    <a:pt x="15" y="3"/>
                  </a:lnTo>
                  <a:lnTo>
                    <a:pt x="17" y="1"/>
                  </a:lnTo>
                  <a:lnTo>
                    <a:pt x="18" y="0"/>
                  </a:lnTo>
                  <a:close/>
                  <a:moveTo>
                    <a:pt x="146" y="0"/>
                  </a:moveTo>
                  <a:lnTo>
                    <a:pt x="147" y="0"/>
                  </a:lnTo>
                  <a:lnTo>
                    <a:pt x="147" y="3"/>
                  </a:lnTo>
                  <a:lnTo>
                    <a:pt x="153" y="9"/>
                  </a:lnTo>
                  <a:lnTo>
                    <a:pt x="155" y="7"/>
                  </a:lnTo>
                  <a:lnTo>
                    <a:pt x="157" y="9"/>
                  </a:lnTo>
                  <a:lnTo>
                    <a:pt x="160" y="3"/>
                  </a:lnTo>
                  <a:lnTo>
                    <a:pt x="162" y="3"/>
                  </a:lnTo>
                  <a:lnTo>
                    <a:pt x="166" y="5"/>
                  </a:lnTo>
                  <a:lnTo>
                    <a:pt x="166" y="11"/>
                  </a:lnTo>
                  <a:lnTo>
                    <a:pt x="170" y="14"/>
                  </a:lnTo>
                  <a:lnTo>
                    <a:pt x="172" y="14"/>
                  </a:lnTo>
                  <a:lnTo>
                    <a:pt x="174" y="13"/>
                  </a:lnTo>
                  <a:lnTo>
                    <a:pt x="175" y="13"/>
                  </a:lnTo>
                  <a:lnTo>
                    <a:pt x="181" y="16"/>
                  </a:lnTo>
                  <a:lnTo>
                    <a:pt x="185" y="16"/>
                  </a:lnTo>
                  <a:lnTo>
                    <a:pt x="190" y="20"/>
                  </a:lnTo>
                  <a:lnTo>
                    <a:pt x="192" y="18"/>
                  </a:lnTo>
                  <a:lnTo>
                    <a:pt x="196" y="22"/>
                  </a:lnTo>
                  <a:lnTo>
                    <a:pt x="202" y="22"/>
                  </a:lnTo>
                  <a:lnTo>
                    <a:pt x="209" y="20"/>
                  </a:lnTo>
                  <a:lnTo>
                    <a:pt x="217" y="20"/>
                  </a:lnTo>
                  <a:lnTo>
                    <a:pt x="218" y="18"/>
                  </a:lnTo>
                  <a:lnTo>
                    <a:pt x="220" y="18"/>
                  </a:lnTo>
                  <a:lnTo>
                    <a:pt x="222" y="18"/>
                  </a:lnTo>
                  <a:lnTo>
                    <a:pt x="224" y="20"/>
                  </a:lnTo>
                  <a:lnTo>
                    <a:pt x="232" y="22"/>
                  </a:lnTo>
                  <a:lnTo>
                    <a:pt x="233" y="20"/>
                  </a:lnTo>
                  <a:lnTo>
                    <a:pt x="239" y="20"/>
                  </a:lnTo>
                  <a:lnTo>
                    <a:pt x="239" y="16"/>
                  </a:lnTo>
                  <a:lnTo>
                    <a:pt x="245" y="14"/>
                  </a:lnTo>
                  <a:lnTo>
                    <a:pt x="250" y="11"/>
                  </a:lnTo>
                  <a:lnTo>
                    <a:pt x="252" y="7"/>
                  </a:lnTo>
                  <a:lnTo>
                    <a:pt x="252" y="7"/>
                  </a:lnTo>
                  <a:lnTo>
                    <a:pt x="254" y="7"/>
                  </a:lnTo>
                  <a:lnTo>
                    <a:pt x="256" y="9"/>
                  </a:lnTo>
                  <a:lnTo>
                    <a:pt x="258" y="11"/>
                  </a:lnTo>
                  <a:lnTo>
                    <a:pt x="260" y="9"/>
                  </a:lnTo>
                  <a:lnTo>
                    <a:pt x="263" y="9"/>
                  </a:lnTo>
                  <a:lnTo>
                    <a:pt x="265" y="9"/>
                  </a:lnTo>
                  <a:lnTo>
                    <a:pt x="267" y="7"/>
                  </a:lnTo>
                  <a:lnTo>
                    <a:pt x="271" y="9"/>
                  </a:lnTo>
                  <a:lnTo>
                    <a:pt x="278" y="14"/>
                  </a:lnTo>
                  <a:lnTo>
                    <a:pt x="280" y="14"/>
                  </a:lnTo>
                  <a:lnTo>
                    <a:pt x="284" y="18"/>
                  </a:lnTo>
                  <a:lnTo>
                    <a:pt x="284" y="20"/>
                  </a:lnTo>
                  <a:lnTo>
                    <a:pt x="288" y="20"/>
                  </a:lnTo>
                  <a:lnTo>
                    <a:pt x="289" y="24"/>
                  </a:lnTo>
                  <a:lnTo>
                    <a:pt x="288" y="29"/>
                  </a:lnTo>
                  <a:lnTo>
                    <a:pt x="288" y="37"/>
                  </a:lnTo>
                  <a:lnTo>
                    <a:pt x="293" y="39"/>
                  </a:lnTo>
                  <a:lnTo>
                    <a:pt x="299" y="39"/>
                  </a:lnTo>
                  <a:lnTo>
                    <a:pt x="301" y="39"/>
                  </a:lnTo>
                  <a:lnTo>
                    <a:pt x="304" y="43"/>
                  </a:lnTo>
                  <a:lnTo>
                    <a:pt x="306" y="44"/>
                  </a:lnTo>
                  <a:lnTo>
                    <a:pt x="304" y="46"/>
                  </a:lnTo>
                  <a:lnTo>
                    <a:pt x="303" y="52"/>
                  </a:lnTo>
                  <a:lnTo>
                    <a:pt x="299" y="52"/>
                  </a:lnTo>
                  <a:lnTo>
                    <a:pt x="299" y="54"/>
                  </a:lnTo>
                  <a:lnTo>
                    <a:pt x="301" y="57"/>
                  </a:lnTo>
                  <a:lnTo>
                    <a:pt x="301" y="63"/>
                  </a:lnTo>
                  <a:lnTo>
                    <a:pt x="301" y="67"/>
                  </a:lnTo>
                  <a:lnTo>
                    <a:pt x="301" y="71"/>
                  </a:lnTo>
                  <a:lnTo>
                    <a:pt x="304" y="71"/>
                  </a:lnTo>
                  <a:lnTo>
                    <a:pt x="306" y="74"/>
                  </a:lnTo>
                  <a:lnTo>
                    <a:pt x="304" y="78"/>
                  </a:lnTo>
                  <a:lnTo>
                    <a:pt x="304" y="84"/>
                  </a:lnTo>
                  <a:lnTo>
                    <a:pt x="304" y="86"/>
                  </a:lnTo>
                  <a:lnTo>
                    <a:pt x="308" y="87"/>
                  </a:lnTo>
                  <a:lnTo>
                    <a:pt x="312" y="93"/>
                  </a:lnTo>
                  <a:lnTo>
                    <a:pt x="314" y="97"/>
                  </a:lnTo>
                  <a:lnTo>
                    <a:pt x="312" y="101"/>
                  </a:lnTo>
                  <a:lnTo>
                    <a:pt x="308" y="102"/>
                  </a:lnTo>
                  <a:lnTo>
                    <a:pt x="306" y="101"/>
                  </a:lnTo>
                  <a:lnTo>
                    <a:pt x="306" y="97"/>
                  </a:lnTo>
                  <a:lnTo>
                    <a:pt x="304" y="95"/>
                  </a:lnTo>
                  <a:lnTo>
                    <a:pt x="299" y="97"/>
                  </a:lnTo>
                  <a:lnTo>
                    <a:pt x="293" y="95"/>
                  </a:lnTo>
                  <a:lnTo>
                    <a:pt x="288" y="95"/>
                  </a:lnTo>
                  <a:lnTo>
                    <a:pt x="286" y="97"/>
                  </a:lnTo>
                  <a:lnTo>
                    <a:pt x="280" y="97"/>
                  </a:lnTo>
                  <a:lnTo>
                    <a:pt x="276" y="101"/>
                  </a:lnTo>
                  <a:lnTo>
                    <a:pt x="275" y="99"/>
                  </a:lnTo>
                  <a:lnTo>
                    <a:pt x="271" y="99"/>
                  </a:lnTo>
                  <a:lnTo>
                    <a:pt x="263" y="102"/>
                  </a:lnTo>
                  <a:lnTo>
                    <a:pt x="256" y="101"/>
                  </a:lnTo>
                  <a:lnTo>
                    <a:pt x="252" y="102"/>
                  </a:lnTo>
                  <a:lnTo>
                    <a:pt x="248" y="102"/>
                  </a:lnTo>
                  <a:lnTo>
                    <a:pt x="241" y="104"/>
                  </a:lnTo>
                  <a:lnTo>
                    <a:pt x="239" y="106"/>
                  </a:lnTo>
                  <a:lnTo>
                    <a:pt x="235" y="108"/>
                  </a:lnTo>
                  <a:lnTo>
                    <a:pt x="233" y="110"/>
                  </a:lnTo>
                  <a:lnTo>
                    <a:pt x="226" y="110"/>
                  </a:lnTo>
                  <a:lnTo>
                    <a:pt x="220" y="108"/>
                  </a:lnTo>
                  <a:lnTo>
                    <a:pt x="218" y="106"/>
                  </a:lnTo>
                  <a:lnTo>
                    <a:pt x="217" y="106"/>
                  </a:lnTo>
                  <a:lnTo>
                    <a:pt x="207" y="106"/>
                  </a:lnTo>
                  <a:lnTo>
                    <a:pt x="205" y="108"/>
                  </a:lnTo>
                  <a:lnTo>
                    <a:pt x="203" y="108"/>
                  </a:lnTo>
                  <a:lnTo>
                    <a:pt x="194" y="112"/>
                  </a:lnTo>
                  <a:lnTo>
                    <a:pt x="192" y="110"/>
                  </a:lnTo>
                  <a:lnTo>
                    <a:pt x="187" y="110"/>
                  </a:lnTo>
                  <a:lnTo>
                    <a:pt x="185" y="112"/>
                  </a:lnTo>
                  <a:lnTo>
                    <a:pt x="185" y="119"/>
                  </a:lnTo>
                  <a:lnTo>
                    <a:pt x="183" y="119"/>
                  </a:lnTo>
                  <a:lnTo>
                    <a:pt x="183" y="123"/>
                  </a:lnTo>
                  <a:lnTo>
                    <a:pt x="181" y="125"/>
                  </a:lnTo>
                  <a:lnTo>
                    <a:pt x="177" y="125"/>
                  </a:lnTo>
                  <a:lnTo>
                    <a:pt x="174" y="125"/>
                  </a:lnTo>
                  <a:lnTo>
                    <a:pt x="174" y="123"/>
                  </a:lnTo>
                  <a:lnTo>
                    <a:pt x="172" y="119"/>
                  </a:lnTo>
                  <a:lnTo>
                    <a:pt x="172" y="117"/>
                  </a:lnTo>
                  <a:lnTo>
                    <a:pt x="174" y="114"/>
                  </a:lnTo>
                  <a:lnTo>
                    <a:pt x="177" y="110"/>
                  </a:lnTo>
                  <a:lnTo>
                    <a:pt x="177" y="108"/>
                  </a:lnTo>
                  <a:lnTo>
                    <a:pt x="174" y="106"/>
                  </a:lnTo>
                  <a:lnTo>
                    <a:pt x="170" y="110"/>
                  </a:lnTo>
                  <a:lnTo>
                    <a:pt x="170" y="112"/>
                  </a:lnTo>
                  <a:lnTo>
                    <a:pt x="164" y="112"/>
                  </a:lnTo>
                  <a:lnTo>
                    <a:pt x="160" y="110"/>
                  </a:lnTo>
                  <a:lnTo>
                    <a:pt x="153" y="108"/>
                  </a:lnTo>
                  <a:lnTo>
                    <a:pt x="151" y="108"/>
                  </a:lnTo>
                  <a:lnTo>
                    <a:pt x="144" y="117"/>
                  </a:lnTo>
                  <a:lnTo>
                    <a:pt x="144" y="119"/>
                  </a:lnTo>
                  <a:lnTo>
                    <a:pt x="142" y="121"/>
                  </a:lnTo>
                  <a:lnTo>
                    <a:pt x="140" y="119"/>
                  </a:lnTo>
                  <a:lnTo>
                    <a:pt x="138" y="119"/>
                  </a:lnTo>
                  <a:lnTo>
                    <a:pt x="134" y="123"/>
                  </a:lnTo>
                  <a:lnTo>
                    <a:pt x="119" y="125"/>
                  </a:lnTo>
                  <a:lnTo>
                    <a:pt x="114" y="121"/>
                  </a:lnTo>
                  <a:lnTo>
                    <a:pt x="108" y="114"/>
                  </a:lnTo>
                  <a:lnTo>
                    <a:pt x="106" y="114"/>
                  </a:lnTo>
                  <a:lnTo>
                    <a:pt x="97" y="110"/>
                  </a:lnTo>
                  <a:lnTo>
                    <a:pt x="91" y="110"/>
                  </a:lnTo>
                  <a:lnTo>
                    <a:pt x="84" y="110"/>
                  </a:lnTo>
                  <a:lnTo>
                    <a:pt x="86" y="114"/>
                  </a:lnTo>
                  <a:lnTo>
                    <a:pt x="84" y="115"/>
                  </a:lnTo>
                  <a:lnTo>
                    <a:pt x="86" y="119"/>
                  </a:lnTo>
                  <a:lnTo>
                    <a:pt x="82" y="121"/>
                  </a:lnTo>
                  <a:lnTo>
                    <a:pt x="80" y="119"/>
                  </a:lnTo>
                  <a:lnTo>
                    <a:pt x="78" y="121"/>
                  </a:lnTo>
                  <a:lnTo>
                    <a:pt x="74" y="121"/>
                  </a:lnTo>
                  <a:lnTo>
                    <a:pt x="73" y="123"/>
                  </a:lnTo>
                  <a:lnTo>
                    <a:pt x="69" y="123"/>
                  </a:lnTo>
                  <a:lnTo>
                    <a:pt x="65" y="121"/>
                  </a:lnTo>
                  <a:lnTo>
                    <a:pt x="63" y="123"/>
                  </a:lnTo>
                  <a:lnTo>
                    <a:pt x="60" y="119"/>
                  </a:lnTo>
                  <a:lnTo>
                    <a:pt x="60" y="117"/>
                  </a:lnTo>
                  <a:lnTo>
                    <a:pt x="58" y="114"/>
                  </a:lnTo>
                  <a:lnTo>
                    <a:pt x="60" y="114"/>
                  </a:lnTo>
                  <a:lnTo>
                    <a:pt x="60" y="112"/>
                  </a:lnTo>
                  <a:lnTo>
                    <a:pt x="58" y="112"/>
                  </a:lnTo>
                  <a:lnTo>
                    <a:pt x="56" y="114"/>
                  </a:lnTo>
                  <a:lnTo>
                    <a:pt x="52" y="112"/>
                  </a:lnTo>
                  <a:lnTo>
                    <a:pt x="50" y="112"/>
                  </a:lnTo>
                  <a:lnTo>
                    <a:pt x="48" y="110"/>
                  </a:lnTo>
                  <a:lnTo>
                    <a:pt x="46" y="110"/>
                  </a:lnTo>
                  <a:lnTo>
                    <a:pt x="45" y="114"/>
                  </a:lnTo>
                  <a:lnTo>
                    <a:pt x="43" y="115"/>
                  </a:lnTo>
                  <a:lnTo>
                    <a:pt x="41" y="114"/>
                  </a:lnTo>
                  <a:lnTo>
                    <a:pt x="41" y="112"/>
                  </a:lnTo>
                  <a:lnTo>
                    <a:pt x="39" y="114"/>
                  </a:lnTo>
                  <a:lnTo>
                    <a:pt x="35" y="114"/>
                  </a:lnTo>
                  <a:lnTo>
                    <a:pt x="31" y="114"/>
                  </a:lnTo>
                  <a:lnTo>
                    <a:pt x="30" y="114"/>
                  </a:lnTo>
                  <a:lnTo>
                    <a:pt x="31" y="112"/>
                  </a:lnTo>
                  <a:lnTo>
                    <a:pt x="37" y="112"/>
                  </a:lnTo>
                  <a:lnTo>
                    <a:pt x="41" y="110"/>
                  </a:lnTo>
                  <a:lnTo>
                    <a:pt x="43" y="108"/>
                  </a:lnTo>
                  <a:lnTo>
                    <a:pt x="43" y="106"/>
                  </a:lnTo>
                  <a:lnTo>
                    <a:pt x="35" y="106"/>
                  </a:lnTo>
                  <a:lnTo>
                    <a:pt x="31" y="108"/>
                  </a:lnTo>
                  <a:lnTo>
                    <a:pt x="28" y="108"/>
                  </a:lnTo>
                  <a:lnTo>
                    <a:pt x="30" y="106"/>
                  </a:lnTo>
                  <a:lnTo>
                    <a:pt x="31" y="106"/>
                  </a:lnTo>
                  <a:lnTo>
                    <a:pt x="33" y="104"/>
                  </a:lnTo>
                  <a:lnTo>
                    <a:pt x="30" y="99"/>
                  </a:lnTo>
                  <a:lnTo>
                    <a:pt x="28" y="99"/>
                  </a:lnTo>
                  <a:lnTo>
                    <a:pt x="28" y="97"/>
                  </a:lnTo>
                  <a:lnTo>
                    <a:pt x="24" y="95"/>
                  </a:lnTo>
                  <a:lnTo>
                    <a:pt x="28" y="93"/>
                  </a:lnTo>
                  <a:lnTo>
                    <a:pt x="26" y="87"/>
                  </a:lnTo>
                  <a:lnTo>
                    <a:pt x="22" y="86"/>
                  </a:lnTo>
                  <a:lnTo>
                    <a:pt x="20" y="87"/>
                  </a:lnTo>
                  <a:lnTo>
                    <a:pt x="17" y="84"/>
                  </a:lnTo>
                  <a:lnTo>
                    <a:pt x="17" y="86"/>
                  </a:lnTo>
                  <a:lnTo>
                    <a:pt x="13" y="84"/>
                  </a:lnTo>
                  <a:lnTo>
                    <a:pt x="13" y="82"/>
                  </a:lnTo>
                  <a:lnTo>
                    <a:pt x="15" y="80"/>
                  </a:lnTo>
                  <a:lnTo>
                    <a:pt x="13" y="76"/>
                  </a:lnTo>
                  <a:lnTo>
                    <a:pt x="13" y="72"/>
                  </a:lnTo>
                  <a:lnTo>
                    <a:pt x="15" y="74"/>
                  </a:lnTo>
                  <a:lnTo>
                    <a:pt x="17" y="78"/>
                  </a:lnTo>
                  <a:lnTo>
                    <a:pt x="18" y="78"/>
                  </a:lnTo>
                  <a:lnTo>
                    <a:pt x="20" y="76"/>
                  </a:lnTo>
                  <a:lnTo>
                    <a:pt x="22" y="74"/>
                  </a:lnTo>
                  <a:lnTo>
                    <a:pt x="20" y="74"/>
                  </a:lnTo>
                  <a:lnTo>
                    <a:pt x="18" y="72"/>
                  </a:lnTo>
                  <a:lnTo>
                    <a:pt x="22" y="71"/>
                  </a:lnTo>
                  <a:lnTo>
                    <a:pt x="24" y="69"/>
                  </a:lnTo>
                  <a:lnTo>
                    <a:pt x="24" y="67"/>
                  </a:lnTo>
                  <a:lnTo>
                    <a:pt x="22" y="69"/>
                  </a:lnTo>
                  <a:lnTo>
                    <a:pt x="20" y="67"/>
                  </a:lnTo>
                  <a:lnTo>
                    <a:pt x="20" y="67"/>
                  </a:lnTo>
                  <a:lnTo>
                    <a:pt x="20" y="63"/>
                  </a:lnTo>
                  <a:lnTo>
                    <a:pt x="18" y="61"/>
                  </a:lnTo>
                  <a:lnTo>
                    <a:pt x="18" y="59"/>
                  </a:lnTo>
                  <a:lnTo>
                    <a:pt x="22" y="56"/>
                  </a:lnTo>
                  <a:lnTo>
                    <a:pt x="18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9" y="57"/>
                  </a:lnTo>
                  <a:lnTo>
                    <a:pt x="9" y="54"/>
                  </a:lnTo>
                  <a:lnTo>
                    <a:pt x="9" y="54"/>
                  </a:lnTo>
                  <a:lnTo>
                    <a:pt x="9" y="50"/>
                  </a:lnTo>
                  <a:lnTo>
                    <a:pt x="9" y="48"/>
                  </a:lnTo>
                  <a:lnTo>
                    <a:pt x="9" y="44"/>
                  </a:lnTo>
                  <a:lnTo>
                    <a:pt x="11" y="41"/>
                  </a:lnTo>
                  <a:lnTo>
                    <a:pt x="18" y="35"/>
                  </a:lnTo>
                  <a:lnTo>
                    <a:pt x="22" y="35"/>
                  </a:lnTo>
                  <a:lnTo>
                    <a:pt x="26" y="39"/>
                  </a:lnTo>
                  <a:lnTo>
                    <a:pt x="30" y="39"/>
                  </a:lnTo>
                  <a:lnTo>
                    <a:pt x="31" y="35"/>
                  </a:lnTo>
                  <a:lnTo>
                    <a:pt x="33" y="35"/>
                  </a:lnTo>
                  <a:lnTo>
                    <a:pt x="37" y="39"/>
                  </a:lnTo>
                  <a:lnTo>
                    <a:pt x="41" y="37"/>
                  </a:lnTo>
                  <a:lnTo>
                    <a:pt x="43" y="39"/>
                  </a:lnTo>
                  <a:lnTo>
                    <a:pt x="52" y="39"/>
                  </a:lnTo>
                  <a:lnTo>
                    <a:pt x="54" y="37"/>
                  </a:lnTo>
                  <a:lnTo>
                    <a:pt x="52" y="35"/>
                  </a:lnTo>
                  <a:lnTo>
                    <a:pt x="50" y="37"/>
                  </a:lnTo>
                  <a:lnTo>
                    <a:pt x="48" y="35"/>
                  </a:lnTo>
                  <a:lnTo>
                    <a:pt x="50" y="31"/>
                  </a:lnTo>
                  <a:lnTo>
                    <a:pt x="56" y="29"/>
                  </a:lnTo>
                  <a:lnTo>
                    <a:pt x="63" y="29"/>
                  </a:lnTo>
                  <a:lnTo>
                    <a:pt x="63" y="28"/>
                  </a:lnTo>
                  <a:lnTo>
                    <a:pt x="60" y="28"/>
                  </a:lnTo>
                  <a:lnTo>
                    <a:pt x="56" y="28"/>
                  </a:lnTo>
                  <a:lnTo>
                    <a:pt x="52" y="22"/>
                  </a:lnTo>
                  <a:lnTo>
                    <a:pt x="52" y="20"/>
                  </a:lnTo>
                  <a:lnTo>
                    <a:pt x="58" y="18"/>
                  </a:lnTo>
                  <a:lnTo>
                    <a:pt x="60" y="20"/>
                  </a:lnTo>
                  <a:lnTo>
                    <a:pt x="65" y="18"/>
                  </a:lnTo>
                  <a:lnTo>
                    <a:pt x="69" y="20"/>
                  </a:lnTo>
                  <a:lnTo>
                    <a:pt x="71" y="18"/>
                  </a:lnTo>
                  <a:lnTo>
                    <a:pt x="73" y="18"/>
                  </a:lnTo>
                  <a:lnTo>
                    <a:pt x="82" y="20"/>
                  </a:lnTo>
                  <a:lnTo>
                    <a:pt x="88" y="20"/>
                  </a:lnTo>
                  <a:lnTo>
                    <a:pt x="88" y="18"/>
                  </a:lnTo>
                  <a:lnTo>
                    <a:pt x="89" y="18"/>
                  </a:lnTo>
                  <a:lnTo>
                    <a:pt x="91" y="14"/>
                  </a:lnTo>
                  <a:lnTo>
                    <a:pt x="93" y="13"/>
                  </a:lnTo>
                  <a:lnTo>
                    <a:pt x="95" y="11"/>
                  </a:lnTo>
                  <a:lnTo>
                    <a:pt x="99" y="9"/>
                  </a:lnTo>
                  <a:lnTo>
                    <a:pt x="101" y="7"/>
                  </a:lnTo>
                  <a:lnTo>
                    <a:pt x="106" y="5"/>
                  </a:lnTo>
                  <a:lnTo>
                    <a:pt x="110" y="5"/>
                  </a:lnTo>
                  <a:lnTo>
                    <a:pt x="117" y="1"/>
                  </a:lnTo>
                  <a:lnTo>
                    <a:pt x="123" y="1"/>
                  </a:lnTo>
                  <a:lnTo>
                    <a:pt x="131" y="1"/>
                  </a:lnTo>
                  <a:lnTo>
                    <a:pt x="134" y="0"/>
                  </a:lnTo>
                  <a:lnTo>
                    <a:pt x="136" y="1"/>
                  </a:lnTo>
                  <a:lnTo>
                    <a:pt x="142" y="1"/>
                  </a:lnTo>
                  <a:lnTo>
                    <a:pt x="14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1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115">
              <a:extLst>
                <a:ext uri="{FF2B5EF4-FFF2-40B4-BE49-F238E27FC236}">
                  <a16:creationId xmlns:a16="http://schemas.microsoft.com/office/drawing/2014/main" id="{99916356-7CF5-4902-9BF2-7B33FAA9B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80986" y="10679271"/>
              <a:ext cx="335072" cy="208290"/>
            </a:xfrm>
            <a:custGeom>
              <a:avLst/>
              <a:gdLst>
                <a:gd name="T0" fmla="*/ 37 w 37"/>
                <a:gd name="T1" fmla="*/ 0 h 23"/>
                <a:gd name="T2" fmla="*/ 37 w 37"/>
                <a:gd name="T3" fmla="*/ 2 h 23"/>
                <a:gd name="T4" fmla="*/ 35 w 37"/>
                <a:gd name="T5" fmla="*/ 4 h 23"/>
                <a:gd name="T6" fmla="*/ 31 w 37"/>
                <a:gd name="T7" fmla="*/ 6 h 23"/>
                <a:gd name="T8" fmla="*/ 28 w 37"/>
                <a:gd name="T9" fmla="*/ 10 h 23"/>
                <a:gd name="T10" fmla="*/ 30 w 37"/>
                <a:gd name="T11" fmla="*/ 14 h 23"/>
                <a:gd name="T12" fmla="*/ 30 w 37"/>
                <a:gd name="T13" fmla="*/ 17 h 23"/>
                <a:gd name="T14" fmla="*/ 24 w 37"/>
                <a:gd name="T15" fmla="*/ 15 h 23"/>
                <a:gd name="T16" fmla="*/ 22 w 37"/>
                <a:gd name="T17" fmla="*/ 17 h 23"/>
                <a:gd name="T18" fmla="*/ 18 w 37"/>
                <a:gd name="T19" fmla="*/ 21 h 23"/>
                <a:gd name="T20" fmla="*/ 15 w 37"/>
                <a:gd name="T21" fmla="*/ 21 h 23"/>
                <a:gd name="T22" fmla="*/ 13 w 37"/>
                <a:gd name="T23" fmla="*/ 23 h 23"/>
                <a:gd name="T24" fmla="*/ 11 w 37"/>
                <a:gd name="T25" fmla="*/ 21 h 23"/>
                <a:gd name="T26" fmla="*/ 5 w 37"/>
                <a:gd name="T27" fmla="*/ 23 h 23"/>
                <a:gd name="T28" fmla="*/ 1 w 37"/>
                <a:gd name="T29" fmla="*/ 19 h 23"/>
                <a:gd name="T30" fmla="*/ 0 w 37"/>
                <a:gd name="T31" fmla="*/ 17 h 23"/>
                <a:gd name="T32" fmla="*/ 0 w 37"/>
                <a:gd name="T33" fmla="*/ 14 h 23"/>
                <a:gd name="T34" fmla="*/ 1 w 37"/>
                <a:gd name="T35" fmla="*/ 12 h 23"/>
                <a:gd name="T36" fmla="*/ 3 w 37"/>
                <a:gd name="T37" fmla="*/ 10 h 23"/>
                <a:gd name="T38" fmla="*/ 7 w 37"/>
                <a:gd name="T39" fmla="*/ 12 h 23"/>
                <a:gd name="T40" fmla="*/ 9 w 37"/>
                <a:gd name="T41" fmla="*/ 10 h 23"/>
                <a:gd name="T42" fmla="*/ 11 w 37"/>
                <a:gd name="T43" fmla="*/ 8 h 23"/>
                <a:gd name="T44" fmla="*/ 11 w 37"/>
                <a:gd name="T45" fmla="*/ 6 h 23"/>
                <a:gd name="T46" fmla="*/ 13 w 37"/>
                <a:gd name="T47" fmla="*/ 6 h 23"/>
                <a:gd name="T48" fmla="*/ 16 w 37"/>
                <a:gd name="T49" fmla="*/ 8 h 23"/>
                <a:gd name="T50" fmla="*/ 22 w 37"/>
                <a:gd name="T51" fmla="*/ 8 h 23"/>
                <a:gd name="T52" fmla="*/ 30 w 37"/>
                <a:gd name="T53" fmla="*/ 4 h 23"/>
                <a:gd name="T54" fmla="*/ 33 w 37"/>
                <a:gd name="T55" fmla="*/ 2 h 23"/>
                <a:gd name="T56" fmla="*/ 37 w 37"/>
                <a:gd name="T5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7" h="23">
                  <a:moveTo>
                    <a:pt x="37" y="0"/>
                  </a:moveTo>
                  <a:lnTo>
                    <a:pt x="37" y="2"/>
                  </a:lnTo>
                  <a:lnTo>
                    <a:pt x="35" y="4"/>
                  </a:lnTo>
                  <a:lnTo>
                    <a:pt x="31" y="6"/>
                  </a:lnTo>
                  <a:lnTo>
                    <a:pt x="28" y="10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24" y="15"/>
                  </a:lnTo>
                  <a:lnTo>
                    <a:pt x="22" y="17"/>
                  </a:lnTo>
                  <a:lnTo>
                    <a:pt x="18" y="21"/>
                  </a:lnTo>
                  <a:lnTo>
                    <a:pt x="15" y="21"/>
                  </a:lnTo>
                  <a:lnTo>
                    <a:pt x="13" y="23"/>
                  </a:lnTo>
                  <a:lnTo>
                    <a:pt x="11" y="21"/>
                  </a:lnTo>
                  <a:lnTo>
                    <a:pt x="5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1" y="12"/>
                  </a:lnTo>
                  <a:lnTo>
                    <a:pt x="3" y="10"/>
                  </a:lnTo>
                  <a:lnTo>
                    <a:pt x="7" y="12"/>
                  </a:lnTo>
                  <a:lnTo>
                    <a:pt x="9" y="10"/>
                  </a:lnTo>
                  <a:lnTo>
                    <a:pt x="11" y="8"/>
                  </a:lnTo>
                  <a:lnTo>
                    <a:pt x="11" y="6"/>
                  </a:lnTo>
                  <a:lnTo>
                    <a:pt x="13" y="6"/>
                  </a:lnTo>
                  <a:lnTo>
                    <a:pt x="16" y="8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3" y="2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84">
              <a:extLst>
                <a:ext uri="{FF2B5EF4-FFF2-40B4-BE49-F238E27FC236}">
                  <a16:creationId xmlns:a16="http://schemas.microsoft.com/office/drawing/2014/main" id="{2FC4EDE4-8DE9-4DCC-B6F0-9F2673698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72975" y="9607664"/>
              <a:ext cx="581742" cy="446456"/>
            </a:xfrm>
            <a:custGeom>
              <a:avLst/>
              <a:gdLst>
                <a:gd name="T0" fmla="*/ 28 w 43"/>
                <a:gd name="T1" fmla="*/ 0 h 33"/>
                <a:gd name="T2" fmla="*/ 29 w 43"/>
                <a:gd name="T3" fmla="*/ 0 h 33"/>
                <a:gd name="T4" fmla="*/ 37 w 43"/>
                <a:gd name="T5" fmla="*/ 5 h 33"/>
                <a:gd name="T6" fmla="*/ 41 w 43"/>
                <a:gd name="T7" fmla="*/ 13 h 33"/>
                <a:gd name="T8" fmla="*/ 41 w 43"/>
                <a:gd name="T9" fmla="*/ 16 h 33"/>
                <a:gd name="T10" fmla="*/ 43 w 43"/>
                <a:gd name="T11" fmla="*/ 20 h 33"/>
                <a:gd name="T12" fmla="*/ 41 w 43"/>
                <a:gd name="T13" fmla="*/ 22 h 33"/>
                <a:gd name="T14" fmla="*/ 37 w 43"/>
                <a:gd name="T15" fmla="*/ 22 h 33"/>
                <a:gd name="T16" fmla="*/ 33 w 43"/>
                <a:gd name="T17" fmla="*/ 24 h 33"/>
                <a:gd name="T18" fmla="*/ 24 w 43"/>
                <a:gd name="T19" fmla="*/ 24 h 33"/>
                <a:gd name="T20" fmla="*/ 22 w 43"/>
                <a:gd name="T21" fmla="*/ 26 h 33"/>
                <a:gd name="T22" fmla="*/ 20 w 43"/>
                <a:gd name="T23" fmla="*/ 28 h 33"/>
                <a:gd name="T24" fmla="*/ 16 w 43"/>
                <a:gd name="T25" fmla="*/ 30 h 33"/>
                <a:gd name="T26" fmla="*/ 9 w 43"/>
                <a:gd name="T27" fmla="*/ 33 h 33"/>
                <a:gd name="T28" fmla="*/ 9 w 43"/>
                <a:gd name="T29" fmla="*/ 33 h 33"/>
                <a:gd name="T30" fmla="*/ 5 w 43"/>
                <a:gd name="T31" fmla="*/ 31 h 33"/>
                <a:gd name="T32" fmla="*/ 3 w 43"/>
                <a:gd name="T33" fmla="*/ 28 h 33"/>
                <a:gd name="T34" fmla="*/ 1 w 43"/>
                <a:gd name="T35" fmla="*/ 22 h 33"/>
                <a:gd name="T36" fmla="*/ 0 w 43"/>
                <a:gd name="T37" fmla="*/ 16 h 33"/>
                <a:gd name="T38" fmla="*/ 1 w 43"/>
                <a:gd name="T39" fmla="*/ 11 h 33"/>
                <a:gd name="T40" fmla="*/ 1 w 43"/>
                <a:gd name="T41" fmla="*/ 11 h 33"/>
                <a:gd name="T42" fmla="*/ 3 w 43"/>
                <a:gd name="T43" fmla="*/ 9 h 33"/>
                <a:gd name="T44" fmla="*/ 3 w 43"/>
                <a:gd name="T45" fmla="*/ 7 h 33"/>
                <a:gd name="T46" fmla="*/ 7 w 43"/>
                <a:gd name="T47" fmla="*/ 5 h 33"/>
                <a:gd name="T48" fmla="*/ 11 w 43"/>
                <a:gd name="T49" fmla="*/ 3 h 33"/>
                <a:gd name="T50" fmla="*/ 13 w 43"/>
                <a:gd name="T51" fmla="*/ 2 h 33"/>
                <a:gd name="T52" fmla="*/ 20 w 43"/>
                <a:gd name="T53" fmla="*/ 0 h 33"/>
                <a:gd name="T54" fmla="*/ 22 w 43"/>
                <a:gd name="T55" fmla="*/ 0 h 33"/>
                <a:gd name="T56" fmla="*/ 28 w 43"/>
                <a:gd name="T5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33">
                  <a:moveTo>
                    <a:pt x="28" y="0"/>
                  </a:moveTo>
                  <a:lnTo>
                    <a:pt x="29" y="0"/>
                  </a:lnTo>
                  <a:lnTo>
                    <a:pt x="37" y="5"/>
                  </a:lnTo>
                  <a:lnTo>
                    <a:pt x="41" y="13"/>
                  </a:lnTo>
                  <a:lnTo>
                    <a:pt x="41" y="16"/>
                  </a:lnTo>
                  <a:lnTo>
                    <a:pt x="43" y="20"/>
                  </a:lnTo>
                  <a:lnTo>
                    <a:pt x="41" y="22"/>
                  </a:lnTo>
                  <a:lnTo>
                    <a:pt x="37" y="22"/>
                  </a:lnTo>
                  <a:lnTo>
                    <a:pt x="33" y="24"/>
                  </a:lnTo>
                  <a:lnTo>
                    <a:pt x="24" y="24"/>
                  </a:lnTo>
                  <a:lnTo>
                    <a:pt x="22" y="26"/>
                  </a:lnTo>
                  <a:lnTo>
                    <a:pt x="20" y="28"/>
                  </a:lnTo>
                  <a:lnTo>
                    <a:pt x="16" y="30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5" y="31"/>
                  </a:lnTo>
                  <a:lnTo>
                    <a:pt x="3" y="28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3" y="9"/>
                  </a:lnTo>
                  <a:lnTo>
                    <a:pt x="3" y="7"/>
                  </a:lnTo>
                  <a:lnTo>
                    <a:pt x="7" y="5"/>
                  </a:lnTo>
                  <a:lnTo>
                    <a:pt x="11" y="3"/>
                  </a:lnTo>
                  <a:lnTo>
                    <a:pt x="13" y="2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80">
              <a:extLst>
                <a:ext uri="{FF2B5EF4-FFF2-40B4-BE49-F238E27FC236}">
                  <a16:creationId xmlns:a16="http://schemas.microsoft.com/office/drawing/2014/main" id="{4FE60639-E208-4F99-831C-6C26FB6DD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7686" y="7903036"/>
              <a:ext cx="2002264" cy="1298766"/>
            </a:xfrm>
            <a:custGeom>
              <a:avLst/>
              <a:gdLst>
                <a:gd name="T0" fmla="*/ 101 w 148"/>
                <a:gd name="T1" fmla="*/ 8 h 96"/>
                <a:gd name="T2" fmla="*/ 109 w 148"/>
                <a:gd name="T3" fmla="*/ 17 h 96"/>
                <a:gd name="T4" fmla="*/ 120 w 148"/>
                <a:gd name="T5" fmla="*/ 28 h 96"/>
                <a:gd name="T6" fmla="*/ 122 w 148"/>
                <a:gd name="T7" fmla="*/ 49 h 96"/>
                <a:gd name="T8" fmla="*/ 127 w 148"/>
                <a:gd name="T9" fmla="*/ 60 h 96"/>
                <a:gd name="T10" fmla="*/ 139 w 148"/>
                <a:gd name="T11" fmla="*/ 60 h 96"/>
                <a:gd name="T12" fmla="*/ 146 w 148"/>
                <a:gd name="T13" fmla="*/ 58 h 96"/>
                <a:gd name="T14" fmla="*/ 146 w 148"/>
                <a:gd name="T15" fmla="*/ 62 h 96"/>
                <a:gd name="T16" fmla="*/ 148 w 148"/>
                <a:gd name="T17" fmla="*/ 66 h 96"/>
                <a:gd name="T18" fmla="*/ 142 w 148"/>
                <a:gd name="T19" fmla="*/ 71 h 96"/>
                <a:gd name="T20" fmla="*/ 137 w 148"/>
                <a:gd name="T21" fmla="*/ 75 h 96"/>
                <a:gd name="T22" fmla="*/ 135 w 148"/>
                <a:gd name="T23" fmla="*/ 81 h 96"/>
                <a:gd name="T24" fmla="*/ 133 w 148"/>
                <a:gd name="T25" fmla="*/ 88 h 96"/>
                <a:gd name="T26" fmla="*/ 131 w 148"/>
                <a:gd name="T27" fmla="*/ 92 h 96"/>
                <a:gd name="T28" fmla="*/ 125 w 148"/>
                <a:gd name="T29" fmla="*/ 88 h 96"/>
                <a:gd name="T30" fmla="*/ 120 w 148"/>
                <a:gd name="T31" fmla="*/ 86 h 96"/>
                <a:gd name="T32" fmla="*/ 109 w 148"/>
                <a:gd name="T33" fmla="*/ 85 h 96"/>
                <a:gd name="T34" fmla="*/ 96 w 148"/>
                <a:gd name="T35" fmla="*/ 90 h 96"/>
                <a:gd name="T36" fmla="*/ 90 w 148"/>
                <a:gd name="T37" fmla="*/ 94 h 96"/>
                <a:gd name="T38" fmla="*/ 81 w 148"/>
                <a:gd name="T39" fmla="*/ 94 h 96"/>
                <a:gd name="T40" fmla="*/ 75 w 148"/>
                <a:gd name="T41" fmla="*/ 94 h 96"/>
                <a:gd name="T42" fmla="*/ 68 w 148"/>
                <a:gd name="T43" fmla="*/ 94 h 96"/>
                <a:gd name="T44" fmla="*/ 58 w 148"/>
                <a:gd name="T45" fmla="*/ 94 h 96"/>
                <a:gd name="T46" fmla="*/ 54 w 148"/>
                <a:gd name="T47" fmla="*/ 92 h 96"/>
                <a:gd name="T48" fmla="*/ 45 w 148"/>
                <a:gd name="T49" fmla="*/ 94 h 96"/>
                <a:gd name="T50" fmla="*/ 45 w 148"/>
                <a:gd name="T51" fmla="*/ 90 h 96"/>
                <a:gd name="T52" fmla="*/ 43 w 148"/>
                <a:gd name="T53" fmla="*/ 85 h 96"/>
                <a:gd name="T54" fmla="*/ 38 w 148"/>
                <a:gd name="T55" fmla="*/ 81 h 96"/>
                <a:gd name="T56" fmla="*/ 39 w 148"/>
                <a:gd name="T57" fmla="*/ 75 h 96"/>
                <a:gd name="T58" fmla="*/ 30 w 148"/>
                <a:gd name="T59" fmla="*/ 79 h 96"/>
                <a:gd name="T60" fmla="*/ 24 w 148"/>
                <a:gd name="T61" fmla="*/ 77 h 96"/>
                <a:gd name="T62" fmla="*/ 17 w 148"/>
                <a:gd name="T63" fmla="*/ 73 h 96"/>
                <a:gd name="T64" fmla="*/ 19 w 148"/>
                <a:gd name="T65" fmla="*/ 66 h 96"/>
                <a:gd name="T66" fmla="*/ 10 w 148"/>
                <a:gd name="T67" fmla="*/ 60 h 96"/>
                <a:gd name="T68" fmla="*/ 4 w 148"/>
                <a:gd name="T69" fmla="*/ 51 h 96"/>
                <a:gd name="T70" fmla="*/ 0 w 148"/>
                <a:gd name="T71" fmla="*/ 49 h 96"/>
                <a:gd name="T72" fmla="*/ 6 w 148"/>
                <a:gd name="T73" fmla="*/ 43 h 96"/>
                <a:gd name="T74" fmla="*/ 11 w 148"/>
                <a:gd name="T75" fmla="*/ 41 h 96"/>
                <a:gd name="T76" fmla="*/ 15 w 148"/>
                <a:gd name="T77" fmla="*/ 36 h 96"/>
                <a:gd name="T78" fmla="*/ 24 w 148"/>
                <a:gd name="T79" fmla="*/ 15 h 96"/>
                <a:gd name="T80" fmla="*/ 32 w 148"/>
                <a:gd name="T81" fmla="*/ 8 h 96"/>
                <a:gd name="T82" fmla="*/ 34 w 148"/>
                <a:gd name="T83" fmla="*/ 4 h 96"/>
                <a:gd name="T84" fmla="*/ 38 w 148"/>
                <a:gd name="T85" fmla="*/ 2 h 96"/>
                <a:gd name="T86" fmla="*/ 49 w 148"/>
                <a:gd name="T87" fmla="*/ 4 h 96"/>
                <a:gd name="T88" fmla="*/ 56 w 148"/>
                <a:gd name="T89" fmla="*/ 8 h 96"/>
                <a:gd name="T90" fmla="*/ 62 w 148"/>
                <a:gd name="T91" fmla="*/ 12 h 96"/>
                <a:gd name="T92" fmla="*/ 71 w 148"/>
                <a:gd name="T93" fmla="*/ 10 h 96"/>
                <a:gd name="T94" fmla="*/ 86 w 148"/>
                <a:gd name="T95" fmla="*/ 4 h 96"/>
                <a:gd name="T96" fmla="*/ 99 w 148"/>
                <a:gd name="T9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8" h="96">
                  <a:moveTo>
                    <a:pt x="99" y="0"/>
                  </a:moveTo>
                  <a:lnTo>
                    <a:pt x="101" y="8"/>
                  </a:lnTo>
                  <a:lnTo>
                    <a:pt x="109" y="13"/>
                  </a:lnTo>
                  <a:lnTo>
                    <a:pt x="109" y="17"/>
                  </a:lnTo>
                  <a:lnTo>
                    <a:pt x="118" y="25"/>
                  </a:lnTo>
                  <a:lnTo>
                    <a:pt x="120" y="28"/>
                  </a:lnTo>
                  <a:lnTo>
                    <a:pt x="122" y="34"/>
                  </a:lnTo>
                  <a:lnTo>
                    <a:pt x="122" y="49"/>
                  </a:lnTo>
                  <a:lnTo>
                    <a:pt x="124" y="55"/>
                  </a:lnTo>
                  <a:lnTo>
                    <a:pt x="127" y="60"/>
                  </a:lnTo>
                  <a:lnTo>
                    <a:pt x="131" y="60"/>
                  </a:lnTo>
                  <a:lnTo>
                    <a:pt x="139" y="60"/>
                  </a:lnTo>
                  <a:lnTo>
                    <a:pt x="140" y="58"/>
                  </a:lnTo>
                  <a:lnTo>
                    <a:pt x="146" y="58"/>
                  </a:lnTo>
                  <a:lnTo>
                    <a:pt x="148" y="60"/>
                  </a:lnTo>
                  <a:lnTo>
                    <a:pt x="146" y="62"/>
                  </a:lnTo>
                  <a:lnTo>
                    <a:pt x="148" y="64"/>
                  </a:lnTo>
                  <a:lnTo>
                    <a:pt x="148" y="66"/>
                  </a:lnTo>
                  <a:lnTo>
                    <a:pt x="146" y="70"/>
                  </a:lnTo>
                  <a:lnTo>
                    <a:pt x="142" y="71"/>
                  </a:lnTo>
                  <a:lnTo>
                    <a:pt x="137" y="71"/>
                  </a:lnTo>
                  <a:lnTo>
                    <a:pt x="137" y="75"/>
                  </a:lnTo>
                  <a:lnTo>
                    <a:pt x="133" y="77"/>
                  </a:lnTo>
                  <a:lnTo>
                    <a:pt x="135" y="81"/>
                  </a:lnTo>
                  <a:lnTo>
                    <a:pt x="135" y="85"/>
                  </a:lnTo>
                  <a:lnTo>
                    <a:pt x="133" y="88"/>
                  </a:lnTo>
                  <a:lnTo>
                    <a:pt x="135" y="92"/>
                  </a:lnTo>
                  <a:lnTo>
                    <a:pt x="131" y="92"/>
                  </a:lnTo>
                  <a:lnTo>
                    <a:pt x="129" y="90"/>
                  </a:lnTo>
                  <a:lnTo>
                    <a:pt x="125" y="88"/>
                  </a:lnTo>
                  <a:lnTo>
                    <a:pt x="122" y="90"/>
                  </a:lnTo>
                  <a:lnTo>
                    <a:pt x="120" y="86"/>
                  </a:lnTo>
                  <a:lnTo>
                    <a:pt x="114" y="85"/>
                  </a:lnTo>
                  <a:lnTo>
                    <a:pt x="109" y="85"/>
                  </a:lnTo>
                  <a:lnTo>
                    <a:pt x="105" y="85"/>
                  </a:lnTo>
                  <a:lnTo>
                    <a:pt x="96" y="90"/>
                  </a:lnTo>
                  <a:lnTo>
                    <a:pt x="94" y="92"/>
                  </a:lnTo>
                  <a:lnTo>
                    <a:pt x="90" y="94"/>
                  </a:lnTo>
                  <a:lnTo>
                    <a:pt x="88" y="96"/>
                  </a:lnTo>
                  <a:lnTo>
                    <a:pt x="81" y="94"/>
                  </a:lnTo>
                  <a:lnTo>
                    <a:pt x="79" y="94"/>
                  </a:lnTo>
                  <a:lnTo>
                    <a:pt x="75" y="94"/>
                  </a:lnTo>
                  <a:lnTo>
                    <a:pt x="71" y="94"/>
                  </a:lnTo>
                  <a:lnTo>
                    <a:pt x="68" y="94"/>
                  </a:lnTo>
                  <a:lnTo>
                    <a:pt x="64" y="96"/>
                  </a:lnTo>
                  <a:lnTo>
                    <a:pt x="58" y="94"/>
                  </a:lnTo>
                  <a:lnTo>
                    <a:pt x="56" y="94"/>
                  </a:lnTo>
                  <a:lnTo>
                    <a:pt x="54" y="92"/>
                  </a:lnTo>
                  <a:lnTo>
                    <a:pt x="49" y="92"/>
                  </a:lnTo>
                  <a:lnTo>
                    <a:pt x="45" y="94"/>
                  </a:lnTo>
                  <a:lnTo>
                    <a:pt x="43" y="92"/>
                  </a:lnTo>
                  <a:lnTo>
                    <a:pt x="45" y="90"/>
                  </a:lnTo>
                  <a:lnTo>
                    <a:pt x="45" y="86"/>
                  </a:lnTo>
                  <a:lnTo>
                    <a:pt x="43" y="85"/>
                  </a:lnTo>
                  <a:lnTo>
                    <a:pt x="38" y="85"/>
                  </a:lnTo>
                  <a:lnTo>
                    <a:pt x="38" y="81"/>
                  </a:lnTo>
                  <a:lnTo>
                    <a:pt x="38" y="79"/>
                  </a:lnTo>
                  <a:lnTo>
                    <a:pt x="39" y="75"/>
                  </a:lnTo>
                  <a:lnTo>
                    <a:pt x="34" y="75"/>
                  </a:lnTo>
                  <a:lnTo>
                    <a:pt x="30" y="79"/>
                  </a:lnTo>
                  <a:lnTo>
                    <a:pt x="28" y="75"/>
                  </a:lnTo>
                  <a:lnTo>
                    <a:pt x="24" y="77"/>
                  </a:lnTo>
                  <a:lnTo>
                    <a:pt x="23" y="75"/>
                  </a:lnTo>
                  <a:lnTo>
                    <a:pt x="17" y="73"/>
                  </a:lnTo>
                  <a:lnTo>
                    <a:pt x="17" y="71"/>
                  </a:lnTo>
                  <a:lnTo>
                    <a:pt x="19" y="66"/>
                  </a:lnTo>
                  <a:lnTo>
                    <a:pt x="15" y="64"/>
                  </a:lnTo>
                  <a:lnTo>
                    <a:pt x="10" y="60"/>
                  </a:lnTo>
                  <a:lnTo>
                    <a:pt x="10" y="58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0" y="49"/>
                  </a:lnTo>
                  <a:lnTo>
                    <a:pt x="2" y="45"/>
                  </a:lnTo>
                  <a:lnTo>
                    <a:pt x="6" y="43"/>
                  </a:lnTo>
                  <a:lnTo>
                    <a:pt x="8" y="41"/>
                  </a:lnTo>
                  <a:lnTo>
                    <a:pt x="11" y="41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21" y="27"/>
                  </a:lnTo>
                  <a:lnTo>
                    <a:pt x="24" y="15"/>
                  </a:lnTo>
                  <a:lnTo>
                    <a:pt x="28" y="10"/>
                  </a:lnTo>
                  <a:lnTo>
                    <a:pt x="32" y="8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38" y="2"/>
                  </a:lnTo>
                  <a:lnTo>
                    <a:pt x="41" y="2"/>
                  </a:lnTo>
                  <a:lnTo>
                    <a:pt x="49" y="4"/>
                  </a:lnTo>
                  <a:lnTo>
                    <a:pt x="53" y="4"/>
                  </a:lnTo>
                  <a:lnTo>
                    <a:pt x="56" y="8"/>
                  </a:lnTo>
                  <a:lnTo>
                    <a:pt x="58" y="10"/>
                  </a:lnTo>
                  <a:lnTo>
                    <a:pt x="62" y="12"/>
                  </a:lnTo>
                  <a:lnTo>
                    <a:pt x="68" y="10"/>
                  </a:lnTo>
                  <a:lnTo>
                    <a:pt x="71" y="10"/>
                  </a:lnTo>
                  <a:lnTo>
                    <a:pt x="73" y="6"/>
                  </a:lnTo>
                  <a:lnTo>
                    <a:pt x="86" y="4"/>
                  </a:lnTo>
                  <a:lnTo>
                    <a:pt x="90" y="2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81">
              <a:extLst>
                <a:ext uri="{FF2B5EF4-FFF2-40B4-BE49-F238E27FC236}">
                  <a16:creationId xmlns:a16="http://schemas.microsoft.com/office/drawing/2014/main" id="{68C54F3D-12C1-47B6-813C-C2B7575B4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85375" y="7835387"/>
              <a:ext cx="1312298" cy="825262"/>
            </a:xfrm>
            <a:custGeom>
              <a:avLst/>
              <a:gdLst>
                <a:gd name="T0" fmla="*/ 86 w 97"/>
                <a:gd name="T1" fmla="*/ 0 h 61"/>
                <a:gd name="T2" fmla="*/ 91 w 97"/>
                <a:gd name="T3" fmla="*/ 3 h 61"/>
                <a:gd name="T4" fmla="*/ 95 w 97"/>
                <a:gd name="T5" fmla="*/ 5 h 61"/>
                <a:gd name="T6" fmla="*/ 97 w 97"/>
                <a:gd name="T7" fmla="*/ 9 h 61"/>
                <a:gd name="T8" fmla="*/ 95 w 97"/>
                <a:gd name="T9" fmla="*/ 13 h 61"/>
                <a:gd name="T10" fmla="*/ 91 w 97"/>
                <a:gd name="T11" fmla="*/ 15 h 61"/>
                <a:gd name="T12" fmla="*/ 87 w 97"/>
                <a:gd name="T13" fmla="*/ 20 h 61"/>
                <a:gd name="T14" fmla="*/ 84 w 97"/>
                <a:gd name="T15" fmla="*/ 32 h 61"/>
                <a:gd name="T16" fmla="*/ 78 w 97"/>
                <a:gd name="T17" fmla="*/ 41 h 61"/>
                <a:gd name="T18" fmla="*/ 78 w 97"/>
                <a:gd name="T19" fmla="*/ 43 h 61"/>
                <a:gd name="T20" fmla="*/ 74 w 97"/>
                <a:gd name="T21" fmla="*/ 46 h 61"/>
                <a:gd name="T22" fmla="*/ 71 w 97"/>
                <a:gd name="T23" fmla="*/ 46 h 61"/>
                <a:gd name="T24" fmla="*/ 69 w 97"/>
                <a:gd name="T25" fmla="*/ 48 h 61"/>
                <a:gd name="T26" fmla="*/ 65 w 97"/>
                <a:gd name="T27" fmla="*/ 50 h 61"/>
                <a:gd name="T28" fmla="*/ 63 w 97"/>
                <a:gd name="T29" fmla="*/ 54 h 61"/>
                <a:gd name="T30" fmla="*/ 59 w 97"/>
                <a:gd name="T31" fmla="*/ 52 h 61"/>
                <a:gd name="T32" fmla="*/ 56 w 97"/>
                <a:gd name="T33" fmla="*/ 52 h 61"/>
                <a:gd name="T34" fmla="*/ 54 w 97"/>
                <a:gd name="T35" fmla="*/ 50 h 61"/>
                <a:gd name="T36" fmla="*/ 50 w 97"/>
                <a:gd name="T37" fmla="*/ 54 h 61"/>
                <a:gd name="T38" fmla="*/ 48 w 97"/>
                <a:gd name="T39" fmla="*/ 56 h 61"/>
                <a:gd name="T40" fmla="*/ 46 w 97"/>
                <a:gd name="T41" fmla="*/ 56 h 61"/>
                <a:gd name="T42" fmla="*/ 43 w 97"/>
                <a:gd name="T43" fmla="*/ 58 h 61"/>
                <a:gd name="T44" fmla="*/ 39 w 97"/>
                <a:gd name="T45" fmla="*/ 60 h 61"/>
                <a:gd name="T46" fmla="*/ 37 w 97"/>
                <a:gd name="T47" fmla="*/ 60 h 61"/>
                <a:gd name="T48" fmla="*/ 35 w 97"/>
                <a:gd name="T49" fmla="*/ 61 h 61"/>
                <a:gd name="T50" fmla="*/ 30 w 97"/>
                <a:gd name="T51" fmla="*/ 60 h 61"/>
                <a:gd name="T52" fmla="*/ 20 w 97"/>
                <a:gd name="T53" fmla="*/ 58 h 61"/>
                <a:gd name="T54" fmla="*/ 18 w 97"/>
                <a:gd name="T55" fmla="*/ 56 h 61"/>
                <a:gd name="T56" fmla="*/ 15 w 97"/>
                <a:gd name="T57" fmla="*/ 56 h 61"/>
                <a:gd name="T58" fmla="*/ 7 w 97"/>
                <a:gd name="T59" fmla="*/ 48 h 61"/>
                <a:gd name="T60" fmla="*/ 3 w 97"/>
                <a:gd name="T61" fmla="*/ 48 h 61"/>
                <a:gd name="T62" fmla="*/ 3 w 97"/>
                <a:gd name="T63" fmla="*/ 43 h 61"/>
                <a:gd name="T64" fmla="*/ 0 w 97"/>
                <a:gd name="T65" fmla="*/ 37 h 61"/>
                <a:gd name="T66" fmla="*/ 0 w 97"/>
                <a:gd name="T67" fmla="*/ 37 h 61"/>
                <a:gd name="T68" fmla="*/ 3 w 97"/>
                <a:gd name="T69" fmla="*/ 33 h 61"/>
                <a:gd name="T70" fmla="*/ 1 w 97"/>
                <a:gd name="T71" fmla="*/ 32 h 61"/>
                <a:gd name="T72" fmla="*/ 1 w 97"/>
                <a:gd name="T73" fmla="*/ 28 h 61"/>
                <a:gd name="T74" fmla="*/ 3 w 97"/>
                <a:gd name="T75" fmla="*/ 24 h 61"/>
                <a:gd name="T76" fmla="*/ 0 w 97"/>
                <a:gd name="T77" fmla="*/ 20 h 61"/>
                <a:gd name="T78" fmla="*/ 0 w 97"/>
                <a:gd name="T79" fmla="*/ 18 h 61"/>
                <a:gd name="T80" fmla="*/ 7 w 97"/>
                <a:gd name="T81" fmla="*/ 18 h 61"/>
                <a:gd name="T82" fmla="*/ 9 w 97"/>
                <a:gd name="T83" fmla="*/ 15 h 61"/>
                <a:gd name="T84" fmla="*/ 7 w 97"/>
                <a:gd name="T85" fmla="*/ 13 h 61"/>
                <a:gd name="T86" fmla="*/ 7 w 97"/>
                <a:gd name="T87" fmla="*/ 9 h 61"/>
                <a:gd name="T88" fmla="*/ 18 w 97"/>
                <a:gd name="T89" fmla="*/ 17 h 61"/>
                <a:gd name="T90" fmla="*/ 24 w 97"/>
                <a:gd name="T91" fmla="*/ 17 h 61"/>
                <a:gd name="T92" fmla="*/ 30 w 97"/>
                <a:gd name="T93" fmla="*/ 15 h 61"/>
                <a:gd name="T94" fmla="*/ 39 w 97"/>
                <a:gd name="T95" fmla="*/ 15 h 61"/>
                <a:gd name="T96" fmla="*/ 39 w 97"/>
                <a:gd name="T97" fmla="*/ 11 h 61"/>
                <a:gd name="T98" fmla="*/ 44 w 97"/>
                <a:gd name="T99" fmla="*/ 9 h 61"/>
                <a:gd name="T100" fmla="*/ 50 w 97"/>
                <a:gd name="T101" fmla="*/ 5 h 61"/>
                <a:gd name="T102" fmla="*/ 54 w 97"/>
                <a:gd name="T103" fmla="*/ 11 h 61"/>
                <a:gd name="T104" fmla="*/ 56 w 97"/>
                <a:gd name="T105" fmla="*/ 7 h 61"/>
                <a:gd name="T106" fmla="*/ 58 w 97"/>
                <a:gd name="T107" fmla="*/ 5 h 61"/>
                <a:gd name="T108" fmla="*/ 61 w 97"/>
                <a:gd name="T109" fmla="*/ 0 h 61"/>
                <a:gd name="T110" fmla="*/ 67 w 97"/>
                <a:gd name="T111" fmla="*/ 0 h 61"/>
                <a:gd name="T112" fmla="*/ 71 w 97"/>
                <a:gd name="T113" fmla="*/ 0 h 61"/>
                <a:gd name="T114" fmla="*/ 78 w 97"/>
                <a:gd name="T115" fmla="*/ 0 h 61"/>
                <a:gd name="T116" fmla="*/ 82 w 97"/>
                <a:gd name="T117" fmla="*/ 2 h 61"/>
                <a:gd name="T118" fmla="*/ 86 w 97"/>
                <a:gd name="T1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7" h="61">
                  <a:moveTo>
                    <a:pt x="86" y="0"/>
                  </a:moveTo>
                  <a:lnTo>
                    <a:pt x="91" y="3"/>
                  </a:lnTo>
                  <a:lnTo>
                    <a:pt x="95" y="5"/>
                  </a:lnTo>
                  <a:lnTo>
                    <a:pt x="97" y="9"/>
                  </a:lnTo>
                  <a:lnTo>
                    <a:pt x="95" y="13"/>
                  </a:lnTo>
                  <a:lnTo>
                    <a:pt x="91" y="15"/>
                  </a:lnTo>
                  <a:lnTo>
                    <a:pt x="87" y="20"/>
                  </a:lnTo>
                  <a:lnTo>
                    <a:pt x="84" y="32"/>
                  </a:lnTo>
                  <a:lnTo>
                    <a:pt x="78" y="41"/>
                  </a:lnTo>
                  <a:lnTo>
                    <a:pt x="78" y="43"/>
                  </a:lnTo>
                  <a:lnTo>
                    <a:pt x="74" y="46"/>
                  </a:lnTo>
                  <a:lnTo>
                    <a:pt x="71" y="46"/>
                  </a:lnTo>
                  <a:lnTo>
                    <a:pt x="69" y="48"/>
                  </a:lnTo>
                  <a:lnTo>
                    <a:pt x="65" y="50"/>
                  </a:lnTo>
                  <a:lnTo>
                    <a:pt x="63" y="54"/>
                  </a:lnTo>
                  <a:lnTo>
                    <a:pt x="59" y="52"/>
                  </a:lnTo>
                  <a:lnTo>
                    <a:pt x="56" y="52"/>
                  </a:lnTo>
                  <a:lnTo>
                    <a:pt x="54" y="50"/>
                  </a:lnTo>
                  <a:lnTo>
                    <a:pt x="50" y="54"/>
                  </a:lnTo>
                  <a:lnTo>
                    <a:pt x="48" y="56"/>
                  </a:lnTo>
                  <a:lnTo>
                    <a:pt x="46" y="56"/>
                  </a:lnTo>
                  <a:lnTo>
                    <a:pt x="43" y="58"/>
                  </a:lnTo>
                  <a:lnTo>
                    <a:pt x="39" y="60"/>
                  </a:lnTo>
                  <a:lnTo>
                    <a:pt x="37" y="60"/>
                  </a:lnTo>
                  <a:lnTo>
                    <a:pt x="35" y="61"/>
                  </a:lnTo>
                  <a:lnTo>
                    <a:pt x="30" y="60"/>
                  </a:lnTo>
                  <a:lnTo>
                    <a:pt x="20" y="58"/>
                  </a:lnTo>
                  <a:lnTo>
                    <a:pt x="18" y="56"/>
                  </a:lnTo>
                  <a:lnTo>
                    <a:pt x="15" y="56"/>
                  </a:lnTo>
                  <a:lnTo>
                    <a:pt x="7" y="48"/>
                  </a:lnTo>
                  <a:lnTo>
                    <a:pt x="3" y="48"/>
                  </a:lnTo>
                  <a:lnTo>
                    <a:pt x="3" y="43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3" y="33"/>
                  </a:lnTo>
                  <a:lnTo>
                    <a:pt x="1" y="32"/>
                  </a:lnTo>
                  <a:lnTo>
                    <a:pt x="1" y="28"/>
                  </a:lnTo>
                  <a:lnTo>
                    <a:pt x="3" y="24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9" y="15"/>
                  </a:lnTo>
                  <a:lnTo>
                    <a:pt x="7" y="13"/>
                  </a:lnTo>
                  <a:lnTo>
                    <a:pt x="7" y="9"/>
                  </a:lnTo>
                  <a:lnTo>
                    <a:pt x="18" y="17"/>
                  </a:lnTo>
                  <a:lnTo>
                    <a:pt x="24" y="17"/>
                  </a:lnTo>
                  <a:lnTo>
                    <a:pt x="30" y="15"/>
                  </a:lnTo>
                  <a:lnTo>
                    <a:pt x="39" y="15"/>
                  </a:lnTo>
                  <a:lnTo>
                    <a:pt x="39" y="11"/>
                  </a:lnTo>
                  <a:lnTo>
                    <a:pt x="44" y="9"/>
                  </a:lnTo>
                  <a:lnTo>
                    <a:pt x="50" y="5"/>
                  </a:lnTo>
                  <a:lnTo>
                    <a:pt x="54" y="11"/>
                  </a:lnTo>
                  <a:lnTo>
                    <a:pt x="56" y="7"/>
                  </a:lnTo>
                  <a:lnTo>
                    <a:pt x="58" y="5"/>
                  </a:lnTo>
                  <a:lnTo>
                    <a:pt x="61" y="0"/>
                  </a:lnTo>
                  <a:lnTo>
                    <a:pt x="67" y="0"/>
                  </a:lnTo>
                  <a:lnTo>
                    <a:pt x="71" y="0"/>
                  </a:lnTo>
                  <a:lnTo>
                    <a:pt x="78" y="0"/>
                  </a:lnTo>
                  <a:lnTo>
                    <a:pt x="82" y="2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83">
              <a:extLst>
                <a:ext uri="{FF2B5EF4-FFF2-40B4-BE49-F238E27FC236}">
                  <a16:creationId xmlns:a16="http://schemas.microsoft.com/office/drawing/2014/main" id="{93CB2D57-2EB8-47C8-896D-8EFBCABC87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24722" y="9052981"/>
              <a:ext cx="1339356" cy="825262"/>
            </a:xfrm>
            <a:custGeom>
              <a:avLst/>
              <a:gdLst>
                <a:gd name="T0" fmla="*/ 78 w 99"/>
                <a:gd name="T1" fmla="*/ 0 h 61"/>
                <a:gd name="T2" fmla="*/ 86 w 99"/>
                <a:gd name="T3" fmla="*/ 5 h 61"/>
                <a:gd name="T4" fmla="*/ 93 w 99"/>
                <a:gd name="T5" fmla="*/ 5 h 61"/>
                <a:gd name="T6" fmla="*/ 99 w 99"/>
                <a:gd name="T7" fmla="*/ 7 h 61"/>
                <a:gd name="T8" fmla="*/ 99 w 99"/>
                <a:gd name="T9" fmla="*/ 14 h 61"/>
                <a:gd name="T10" fmla="*/ 93 w 99"/>
                <a:gd name="T11" fmla="*/ 16 h 61"/>
                <a:gd name="T12" fmla="*/ 89 w 99"/>
                <a:gd name="T13" fmla="*/ 28 h 61"/>
                <a:gd name="T14" fmla="*/ 82 w 99"/>
                <a:gd name="T15" fmla="*/ 35 h 61"/>
                <a:gd name="T16" fmla="*/ 86 w 99"/>
                <a:gd name="T17" fmla="*/ 37 h 61"/>
                <a:gd name="T18" fmla="*/ 91 w 99"/>
                <a:gd name="T19" fmla="*/ 46 h 61"/>
                <a:gd name="T20" fmla="*/ 88 w 99"/>
                <a:gd name="T21" fmla="*/ 44 h 61"/>
                <a:gd name="T22" fmla="*/ 82 w 99"/>
                <a:gd name="T23" fmla="*/ 43 h 61"/>
                <a:gd name="T24" fmla="*/ 75 w 99"/>
                <a:gd name="T25" fmla="*/ 44 h 61"/>
                <a:gd name="T26" fmla="*/ 69 w 99"/>
                <a:gd name="T27" fmla="*/ 48 h 61"/>
                <a:gd name="T28" fmla="*/ 67 w 99"/>
                <a:gd name="T29" fmla="*/ 48 h 61"/>
                <a:gd name="T30" fmla="*/ 63 w 99"/>
                <a:gd name="T31" fmla="*/ 56 h 61"/>
                <a:gd name="T32" fmla="*/ 61 w 99"/>
                <a:gd name="T33" fmla="*/ 59 h 61"/>
                <a:gd name="T34" fmla="*/ 52 w 99"/>
                <a:gd name="T35" fmla="*/ 61 h 61"/>
                <a:gd name="T36" fmla="*/ 45 w 99"/>
                <a:gd name="T37" fmla="*/ 59 h 61"/>
                <a:gd name="T38" fmla="*/ 39 w 99"/>
                <a:gd name="T39" fmla="*/ 61 h 61"/>
                <a:gd name="T40" fmla="*/ 35 w 99"/>
                <a:gd name="T41" fmla="*/ 59 h 61"/>
                <a:gd name="T42" fmla="*/ 28 w 99"/>
                <a:gd name="T43" fmla="*/ 61 h 61"/>
                <a:gd name="T44" fmla="*/ 18 w 99"/>
                <a:gd name="T45" fmla="*/ 61 h 61"/>
                <a:gd name="T46" fmla="*/ 17 w 99"/>
                <a:gd name="T47" fmla="*/ 61 h 61"/>
                <a:gd name="T48" fmla="*/ 15 w 99"/>
                <a:gd name="T49" fmla="*/ 54 h 61"/>
                <a:gd name="T50" fmla="*/ 3 w 99"/>
                <a:gd name="T51" fmla="*/ 41 h 61"/>
                <a:gd name="T52" fmla="*/ 5 w 99"/>
                <a:gd name="T53" fmla="*/ 37 h 61"/>
                <a:gd name="T54" fmla="*/ 2 w 99"/>
                <a:gd name="T55" fmla="*/ 31 h 61"/>
                <a:gd name="T56" fmla="*/ 9 w 99"/>
                <a:gd name="T57" fmla="*/ 22 h 61"/>
                <a:gd name="T58" fmla="*/ 2 w 99"/>
                <a:gd name="T59" fmla="*/ 13 h 61"/>
                <a:gd name="T60" fmla="*/ 3 w 99"/>
                <a:gd name="T61" fmla="*/ 3 h 61"/>
                <a:gd name="T62" fmla="*/ 7 w 99"/>
                <a:gd name="T63" fmla="*/ 0 h 61"/>
                <a:gd name="T64" fmla="*/ 9 w 99"/>
                <a:gd name="T65" fmla="*/ 5 h 61"/>
                <a:gd name="T66" fmla="*/ 9 w 99"/>
                <a:gd name="T67" fmla="*/ 9 h 61"/>
                <a:gd name="T68" fmla="*/ 18 w 99"/>
                <a:gd name="T69" fmla="*/ 7 h 61"/>
                <a:gd name="T70" fmla="*/ 22 w 99"/>
                <a:gd name="T71" fmla="*/ 9 h 61"/>
                <a:gd name="T72" fmla="*/ 32 w 99"/>
                <a:gd name="T73" fmla="*/ 9 h 61"/>
                <a:gd name="T74" fmla="*/ 39 w 99"/>
                <a:gd name="T75" fmla="*/ 9 h 61"/>
                <a:gd name="T76" fmla="*/ 45 w 99"/>
                <a:gd name="T77" fmla="*/ 9 h 61"/>
                <a:gd name="T78" fmla="*/ 54 w 99"/>
                <a:gd name="T79" fmla="*/ 9 h 61"/>
                <a:gd name="T80" fmla="*/ 60 w 99"/>
                <a:gd name="T81" fmla="*/ 5 h 61"/>
                <a:gd name="T82" fmla="*/ 73 w 99"/>
                <a:gd name="T8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9" h="61">
                  <a:moveTo>
                    <a:pt x="73" y="0"/>
                  </a:moveTo>
                  <a:lnTo>
                    <a:pt x="78" y="0"/>
                  </a:lnTo>
                  <a:lnTo>
                    <a:pt x="84" y="1"/>
                  </a:lnTo>
                  <a:lnTo>
                    <a:pt x="86" y="5"/>
                  </a:lnTo>
                  <a:lnTo>
                    <a:pt x="89" y="3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9" y="7"/>
                  </a:lnTo>
                  <a:lnTo>
                    <a:pt x="99" y="7"/>
                  </a:lnTo>
                  <a:lnTo>
                    <a:pt x="99" y="14"/>
                  </a:lnTo>
                  <a:lnTo>
                    <a:pt x="95" y="16"/>
                  </a:lnTo>
                  <a:lnTo>
                    <a:pt x="93" y="16"/>
                  </a:lnTo>
                  <a:lnTo>
                    <a:pt x="88" y="20"/>
                  </a:lnTo>
                  <a:lnTo>
                    <a:pt x="89" y="28"/>
                  </a:lnTo>
                  <a:lnTo>
                    <a:pt x="88" y="31"/>
                  </a:lnTo>
                  <a:lnTo>
                    <a:pt x="82" y="35"/>
                  </a:lnTo>
                  <a:lnTo>
                    <a:pt x="84" y="37"/>
                  </a:lnTo>
                  <a:lnTo>
                    <a:pt x="86" y="37"/>
                  </a:lnTo>
                  <a:lnTo>
                    <a:pt x="89" y="41"/>
                  </a:lnTo>
                  <a:lnTo>
                    <a:pt x="91" y="46"/>
                  </a:lnTo>
                  <a:lnTo>
                    <a:pt x="93" y="46"/>
                  </a:lnTo>
                  <a:lnTo>
                    <a:pt x="88" y="44"/>
                  </a:lnTo>
                  <a:lnTo>
                    <a:pt x="86" y="46"/>
                  </a:lnTo>
                  <a:lnTo>
                    <a:pt x="82" y="43"/>
                  </a:lnTo>
                  <a:lnTo>
                    <a:pt x="76" y="43"/>
                  </a:lnTo>
                  <a:lnTo>
                    <a:pt x="75" y="44"/>
                  </a:lnTo>
                  <a:lnTo>
                    <a:pt x="73" y="46"/>
                  </a:lnTo>
                  <a:lnTo>
                    <a:pt x="69" y="48"/>
                  </a:lnTo>
                  <a:lnTo>
                    <a:pt x="69" y="48"/>
                  </a:lnTo>
                  <a:lnTo>
                    <a:pt x="67" y="48"/>
                  </a:lnTo>
                  <a:lnTo>
                    <a:pt x="63" y="52"/>
                  </a:lnTo>
                  <a:lnTo>
                    <a:pt x="63" y="56"/>
                  </a:lnTo>
                  <a:lnTo>
                    <a:pt x="63" y="59"/>
                  </a:lnTo>
                  <a:lnTo>
                    <a:pt x="61" y="59"/>
                  </a:lnTo>
                  <a:lnTo>
                    <a:pt x="54" y="59"/>
                  </a:lnTo>
                  <a:lnTo>
                    <a:pt x="52" y="61"/>
                  </a:lnTo>
                  <a:lnTo>
                    <a:pt x="48" y="59"/>
                  </a:lnTo>
                  <a:lnTo>
                    <a:pt x="45" y="59"/>
                  </a:lnTo>
                  <a:lnTo>
                    <a:pt x="43" y="61"/>
                  </a:lnTo>
                  <a:lnTo>
                    <a:pt x="39" y="61"/>
                  </a:lnTo>
                  <a:lnTo>
                    <a:pt x="39" y="59"/>
                  </a:lnTo>
                  <a:lnTo>
                    <a:pt x="35" y="59"/>
                  </a:lnTo>
                  <a:lnTo>
                    <a:pt x="32" y="57"/>
                  </a:lnTo>
                  <a:lnTo>
                    <a:pt x="28" y="61"/>
                  </a:lnTo>
                  <a:lnTo>
                    <a:pt x="24" y="61"/>
                  </a:lnTo>
                  <a:lnTo>
                    <a:pt x="18" y="61"/>
                  </a:lnTo>
                  <a:lnTo>
                    <a:pt x="17" y="61"/>
                  </a:lnTo>
                  <a:lnTo>
                    <a:pt x="17" y="61"/>
                  </a:lnTo>
                  <a:lnTo>
                    <a:pt x="15" y="57"/>
                  </a:lnTo>
                  <a:lnTo>
                    <a:pt x="15" y="54"/>
                  </a:lnTo>
                  <a:lnTo>
                    <a:pt x="11" y="46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5" y="37"/>
                  </a:lnTo>
                  <a:lnTo>
                    <a:pt x="3" y="33"/>
                  </a:lnTo>
                  <a:lnTo>
                    <a:pt x="2" y="31"/>
                  </a:lnTo>
                  <a:lnTo>
                    <a:pt x="9" y="26"/>
                  </a:lnTo>
                  <a:lnTo>
                    <a:pt x="9" y="22"/>
                  </a:lnTo>
                  <a:lnTo>
                    <a:pt x="7" y="18"/>
                  </a:lnTo>
                  <a:lnTo>
                    <a:pt x="2" y="13"/>
                  </a:lnTo>
                  <a:lnTo>
                    <a:pt x="0" y="5"/>
                  </a:lnTo>
                  <a:lnTo>
                    <a:pt x="3" y="3"/>
                  </a:lnTo>
                  <a:lnTo>
                    <a:pt x="2" y="0"/>
                  </a:lnTo>
                  <a:lnTo>
                    <a:pt x="7" y="0"/>
                  </a:lnTo>
                  <a:lnTo>
                    <a:pt x="9" y="1"/>
                  </a:lnTo>
                  <a:lnTo>
                    <a:pt x="9" y="5"/>
                  </a:lnTo>
                  <a:lnTo>
                    <a:pt x="7" y="7"/>
                  </a:lnTo>
                  <a:lnTo>
                    <a:pt x="9" y="9"/>
                  </a:lnTo>
                  <a:lnTo>
                    <a:pt x="13" y="7"/>
                  </a:lnTo>
                  <a:lnTo>
                    <a:pt x="18" y="7"/>
                  </a:lnTo>
                  <a:lnTo>
                    <a:pt x="20" y="9"/>
                  </a:lnTo>
                  <a:lnTo>
                    <a:pt x="22" y="9"/>
                  </a:lnTo>
                  <a:lnTo>
                    <a:pt x="28" y="11"/>
                  </a:lnTo>
                  <a:lnTo>
                    <a:pt x="32" y="9"/>
                  </a:lnTo>
                  <a:lnTo>
                    <a:pt x="35" y="9"/>
                  </a:lnTo>
                  <a:lnTo>
                    <a:pt x="39" y="9"/>
                  </a:lnTo>
                  <a:lnTo>
                    <a:pt x="43" y="9"/>
                  </a:lnTo>
                  <a:lnTo>
                    <a:pt x="45" y="9"/>
                  </a:lnTo>
                  <a:lnTo>
                    <a:pt x="52" y="11"/>
                  </a:lnTo>
                  <a:lnTo>
                    <a:pt x="54" y="9"/>
                  </a:lnTo>
                  <a:lnTo>
                    <a:pt x="58" y="7"/>
                  </a:lnTo>
                  <a:lnTo>
                    <a:pt x="60" y="5"/>
                  </a:lnTo>
                  <a:lnTo>
                    <a:pt x="69" y="0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85">
              <a:extLst>
                <a:ext uri="{FF2B5EF4-FFF2-40B4-BE49-F238E27FC236}">
                  <a16:creationId xmlns:a16="http://schemas.microsoft.com/office/drawing/2014/main" id="{7C8EB3BF-D073-4892-85A2-31B8569D0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88872" y="9526491"/>
              <a:ext cx="405864" cy="838786"/>
            </a:xfrm>
            <a:custGeom>
              <a:avLst/>
              <a:gdLst>
                <a:gd name="T0" fmla="*/ 11 w 30"/>
                <a:gd name="T1" fmla="*/ 0 h 62"/>
                <a:gd name="T2" fmla="*/ 13 w 30"/>
                <a:gd name="T3" fmla="*/ 0 h 62"/>
                <a:gd name="T4" fmla="*/ 15 w 30"/>
                <a:gd name="T5" fmla="*/ 4 h 62"/>
                <a:gd name="T6" fmla="*/ 17 w 30"/>
                <a:gd name="T7" fmla="*/ 4 h 62"/>
                <a:gd name="T8" fmla="*/ 21 w 30"/>
                <a:gd name="T9" fmla="*/ 8 h 62"/>
                <a:gd name="T10" fmla="*/ 21 w 30"/>
                <a:gd name="T11" fmla="*/ 9 h 62"/>
                <a:gd name="T12" fmla="*/ 21 w 30"/>
                <a:gd name="T13" fmla="*/ 15 h 62"/>
                <a:gd name="T14" fmla="*/ 22 w 30"/>
                <a:gd name="T15" fmla="*/ 17 h 62"/>
                <a:gd name="T16" fmla="*/ 21 w 30"/>
                <a:gd name="T17" fmla="*/ 22 h 62"/>
                <a:gd name="T18" fmla="*/ 22 w 30"/>
                <a:gd name="T19" fmla="*/ 28 h 62"/>
                <a:gd name="T20" fmla="*/ 24 w 30"/>
                <a:gd name="T21" fmla="*/ 34 h 62"/>
                <a:gd name="T22" fmla="*/ 26 w 30"/>
                <a:gd name="T23" fmla="*/ 37 h 62"/>
                <a:gd name="T24" fmla="*/ 30 w 30"/>
                <a:gd name="T25" fmla="*/ 39 h 62"/>
                <a:gd name="T26" fmla="*/ 30 w 30"/>
                <a:gd name="T27" fmla="*/ 43 h 62"/>
                <a:gd name="T28" fmla="*/ 26 w 30"/>
                <a:gd name="T29" fmla="*/ 49 h 62"/>
                <a:gd name="T30" fmla="*/ 21 w 30"/>
                <a:gd name="T31" fmla="*/ 51 h 62"/>
                <a:gd name="T32" fmla="*/ 21 w 30"/>
                <a:gd name="T33" fmla="*/ 54 h 62"/>
                <a:gd name="T34" fmla="*/ 19 w 30"/>
                <a:gd name="T35" fmla="*/ 60 h 62"/>
                <a:gd name="T36" fmla="*/ 15 w 30"/>
                <a:gd name="T37" fmla="*/ 62 h 62"/>
                <a:gd name="T38" fmla="*/ 13 w 30"/>
                <a:gd name="T39" fmla="*/ 60 h 62"/>
                <a:gd name="T40" fmla="*/ 9 w 30"/>
                <a:gd name="T41" fmla="*/ 51 h 62"/>
                <a:gd name="T42" fmla="*/ 4 w 30"/>
                <a:gd name="T43" fmla="*/ 51 h 62"/>
                <a:gd name="T44" fmla="*/ 2 w 30"/>
                <a:gd name="T45" fmla="*/ 49 h 62"/>
                <a:gd name="T46" fmla="*/ 4 w 30"/>
                <a:gd name="T47" fmla="*/ 45 h 62"/>
                <a:gd name="T48" fmla="*/ 2 w 30"/>
                <a:gd name="T49" fmla="*/ 41 h 62"/>
                <a:gd name="T50" fmla="*/ 2 w 30"/>
                <a:gd name="T51" fmla="*/ 37 h 62"/>
                <a:gd name="T52" fmla="*/ 2 w 30"/>
                <a:gd name="T53" fmla="*/ 34 h 62"/>
                <a:gd name="T54" fmla="*/ 0 w 30"/>
                <a:gd name="T55" fmla="*/ 28 h 62"/>
                <a:gd name="T56" fmla="*/ 2 w 30"/>
                <a:gd name="T57" fmla="*/ 21 h 62"/>
                <a:gd name="T58" fmla="*/ 4 w 30"/>
                <a:gd name="T59" fmla="*/ 21 h 62"/>
                <a:gd name="T60" fmla="*/ 4 w 30"/>
                <a:gd name="T61" fmla="*/ 19 h 62"/>
                <a:gd name="T62" fmla="*/ 0 w 30"/>
                <a:gd name="T63" fmla="*/ 15 h 62"/>
                <a:gd name="T64" fmla="*/ 0 w 30"/>
                <a:gd name="T65" fmla="*/ 9 h 62"/>
                <a:gd name="T66" fmla="*/ 2 w 30"/>
                <a:gd name="T67" fmla="*/ 4 h 62"/>
                <a:gd name="T68" fmla="*/ 6 w 30"/>
                <a:gd name="T69" fmla="*/ 0 h 62"/>
                <a:gd name="T70" fmla="*/ 7 w 30"/>
                <a:gd name="T71" fmla="*/ 0 h 62"/>
                <a:gd name="T72" fmla="*/ 9 w 30"/>
                <a:gd name="T73" fmla="*/ 4 h 62"/>
                <a:gd name="T74" fmla="*/ 11 w 30"/>
                <a:gd name="T75" fmla="*/ 0 h 62"/>
                <a:gd name="T76" fmla="*/ 11 w 30"/>
                <a:gd name="T7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" h="62">
                  <a:moveTo>
                    <a:pt x="11" y="0"/>
                  </a:moveTo>
                  <a:lnTo>
                    <a:pt x="13" y="0"/>
                  </a:lnTo>
                  <a:lnTo>
                    <a:pt x="15" y="4"/>
                  </a:lnTo>
                  <a:lnTo>
                    <a:pt x="17" y="4"/>
                  </a:lnTo>
                  <a:lnTo>
                    <a:pt x="21" y="8"/>
                  </a:lnTo>
                  <a:lnTo>
                    <a:pt x="21" y="9"/>
                  </a:lnTo>
                  <a:lnTo>
                    <a:pt x="21" y="15"/>
                  </a:lnTo>
                  <a:lnTo>
                    <a:pt x="22" y="17"/>
                  </a:lnTo>
                  <a:lnTo>
                    <a:pt x="21" y="22"/>
                  </a:lnTo>
                  <a:lnTo>
                    <a:pt x="22" y="28"/>
                  </a:lnTo>
                  <a:lnTo>
                    <a:pt x="24" y="34"/>
                  </a:lnTo>
                  <a:lnTo>
                    <a:pt x="26" y="37"/>
                  </a:lnTo>
                  <a:lnTo>
                    <a:pt x="30" y="39"/>
                  </a:lnTo>
                  <a:lnTo>
                    <a:pt x="30" y="43"/>
                  </a:lnTo>
                  <a:lnTo>
                    <a:pt x="26" y="49"/>
                  </a:lnTo>
                  <a:lnTo>
                    <a:pt x="21" y="51"/>
                  </a:lnTo>
                  <a:lnTo>
                    <a:pt x="21" y="54"/>
                  </a:lnTo>
                  <a:lnTo>
                    <a:pt x="19" y="60"/>
                  </a:lnTo>
                  <a:lnTo>
                    <a:pt x="15" y="62"/>
                  </a:lnTo>
                  <a:lnTo>
                    <a:pt x="13" y="60"/>
                  </a:lnTo>
                  <a:lnTo>
                    <a:pt x="9" y="51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4" y="45"/>
                  </a:lnTo>
                  <a:lnTo>
                    <a:pt x="2" y="41"/>
                  </a:lnTo>
                  <a:lnTo>
                    <a:pt x="2" y="37"/>
                  </a:lnTo>
                  <a:lnTo>
                    <a:pt x="2" y="34"/>
                  </a:lnTo>
                  <a:lnTo>
                    <a:pt x="0" y="28"/>
                  </a:lnTo>
                  <a:lnTo>
                    <a:pt x="2" y="21"/>
                  </a:lnTo>
                  <a:lnTo>
                    <a:pt x="4" y="21"/>
                  </a:lnTo>
                  <a:lnTo>
                    <a:pt x="4" y="19"/>
                  </a:lnTo>
                  <a:lnTo>
                    <a:pt x="0" y="15"/>
                  </a:lnTo>
                  <a:lnTo>
                    <a:pt x="0" y="9"/>
                  </a:lnTo>
                  <a:lnTo>
                    <a:pt x="2" y="4"/>
                  </a:lnTo>
                  <a:lnTo>
                    <a:pt x="6" y="0"/>
                  </a:lnTo>
                  <a:lnTo>
                    <a:pt x="7" y="0"/>
                  </a:lnTo>
                  <a:lnTo>
                    <a:pt x="9" y="4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86">
              <a:extLst>
                <a:ext uri="{FF2B5EF4-FFF2-40B4-BE49-F238E27FC236}">
                  <a16:creationId xmlns:a16="http://schemas.microsoft.com/office/drawing/2014/main" id="{032475FD-E24F-4D40-B17A-AEF1AFF6B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12992" y="8511829"/>
              <a:ext cx="933492" cy="1244650"/>
            </a:xfrm>
            <a:custGeom>
              <a:avLst/>
              <a:gdLst>
                <a:gd name="T0" fmla="*/ 17 w 69"/>
                <a:gd name="T1" fmla="*/ 2 h 92"/>
                <a:gd name="T2" fmla="*/ 26 w 69"/>
                <a:gd name="T3" fmla="*/ 4 h 92"/>
                <a:gd name="T4" fmla="*/ 34 w 69"/>
                <a:gd name="T5" fmla="*/ 13 h 92"/>
                <a:gd name="T6" fmla="*/ 39 w 69"/>
                <a:gd name="T7" fmla="*/ 19 h 92"/>
                <a:gd name="T8" fmla="*/ 41 w 69"/>
                <a:gd name="T9" fmla="*/ 26 h 92"/>
                <a:gd name="T10" fmla="*/ 47 w 69"/>
                <a:gd name="T11" fmla="*/ 30 h 92"/>
                <a:gd name="T12" fmla="*/ 52 w 69"/>
                <a:gd name="T13" fmla="*/ 30 h 92"/>
                <a:gd name="T14" fmla="*/ 58 w 69"/>
                <a:gd name="T15" fmla="*/ 30 h 92"/>
                <a:gd name="T16" fmla="*/ 62 w 69"/>
                <a:gd name="T17" fmla="*/ 34 h 92"/>
                <a:gd name="T18" fmla="*/ 63 w 69"/>
                <a:gd name="T19" fmla="*/ 43 h 92"/>
                <a:gd name="T20" fmla="*/ 62 w 69"/>
                <a:gd name="T21" fmla="*/ 53 h 92"/>
                <a:gd name="T22" fmla="*/ 69 w 69"/>
                <a:gd name="T23" fmla="*/ 62 h 92"/>
                <a:gd name="T24" fmla="*/ 62 w 69"/>
                <a:gd name="T25" fmla="*/ 71 h 92"/>
                <a:gd name="T26" fmla="*/ 65 w 69"/>
                <a:gd name="T27" fmla="*/ 77 h 92"/>
                <a:gd name="T28" fmla="*/ 62 w 69"/>
                <a:gd name="T29" fmla="*/ 81 h 92"/>
                <a:gd name="T30" fmla="*/ 54 w 69"/>
                <a:gd name="T31" fmla="*/ 81 h 92"/>
                <a:gd name="T32" fmla="*/ 45 w 69"/>
                <a:gd name="T33" fmla="*/ 84 h 92"/>
                <a:gd name="T34" fmla="*/ 37 w 69"/>
                <a:gd name="T35" fmla="*/ 88 h 92"/>
                <a:gd name="T36" fmla="*/ 35 w 69"/>
                <a:gd name="T37" fmla="*/ 92 h 92"/>
                <a:gd name="T38" fmla="*/ 34 w 69"/>
                <a:gd name="T39" fmla="*/ 84 h 92"/>
                <a:gd name="T40" fmla="*/ 30 w 69"/>
                <a:gd name="T41" fmla="*/ 79 h 92"/>
                <a:gd name="T42" fmla="*/ 26 w 69"/>
                <a:gd name="T43" fmla="*/ 75 h 92"/>
                <a:gd name="T44" fmla="*/ 24 w 69"/>
                <a:gd name="T45" fmla="*/ 73 h 92"/>
                <a:gd name="T46" fmla="*/ 28 w 69"/>
                <a:gd name="T47" fmla="*/ 68 h 92"/>
                <a:gd name="T48" fmla="*/ 20 w 69"/>
                <a:gd name="T49" fmla="*/ 64 h 92"/>
                <a:gd name="T50" fmla="*/ 15 w 69"/>
                <a:gd name="T51" fmla="*/ 62 h 92"/>
                <a:gd name="T52" fmla="*/ 11 w 69"/>
                <a:gd name="T53" fmla="*/ 56 h 92"/>
                <a:gd name="T54" fmla="*/ 9 w 69"/>
                <a:gd name="T55" fmla="*/ 51 h 92"/>
                <a:gd name="T56" fmla="*/ 11 w 69"/>
                <a:gd name="T57" fmla="*/ 45 h 92"/>
                <a:gd name="T58" fmla="*/ 15 w 69"/>
                <a:gd name="T59" fmla="*/ 45 h 92"/>
                <a:gd name="T60" fmla="*/ 9 w 69"/>
                <a:gd name="T61" fmla="*/ 43 h 92"/>
                <a:gd name="T62" fmla="*/ 5 w 69"/>
                <a:gd name="T63" fmla="*/ 36 h 92"/>
                <a:gd name="T64" fmla="*/ 9 w 69"/>
                <a:gd name="T65" fmla="*/ 26 h 92"/>
                <a:gd name="T66" fmla="*/ 5 w 69"/>
                <a:gd name="T67" fmla="*/ 28 h 92"/>
                <a:gd name="T68" fmla="*/ 4 w 69"/>
                <a:gd name="T69" fmla="*/ 25 h 92"/>
                <a:gd name="T70" fmla="*/ 9 w 69"/>
                <a:gd name="T71" fmla="*/ 23 h 92"/>
                <a:gd name="T72" fmla="*/ 5 w 69"/>
                <a:gd name="T73" fmla="*/ 21 h 92"/>
                <a:gd name="T74" fmla="*/ 4 w 69"/>
                <a:gd name="T75" fmla="*/ 15 h 92"/>
                <a:gd name="T76" fmla="*/ 0 w 69"/>
                <a:gd name="T77" fmla="*/ 10 h 92"/>
                <a:gd name="T78" fmla="*/ 7 w 69"/>
                <a:gd name="T79" fmla="*/ 6 h 92"/>
                <a:gd name="T80" fmla="*/ 11 w 69"/>
                <a:gd name="T81" fmla="*/ 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9" h="92">
                  <a:moveTo>
                    <a:pt x="15" y="0"/>
                  </a:moveTo>
                  <a:lnTo>
                    <a:pt x="17" y="2"/>
                  </a:lnTo>
                  <a:lnTo>
                    <a:pt x="20" y="2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34" y="13"/>
                  </a:lnTo>
                  <a:lnTo>
                    <a:pt x="34" y="15"/>
                  </a:lnTo>
                  <a:lnTo>
                    <a:pt x="39" y="19"/>
                  </a:lnTo>
                  <a:lnTo>
                    <a:pt x="43" y="21"/>
                  </a:lnTo>
                  <a:lnTo>
                    <a:pt x="41" y="26"/>
                  </a:lnTo>
                  <a:lnTo>
                    <a:pt x="41" y="28"/>
                  </a:lnTo>
                  <a:lnTo>
                    <a:pt x="47" y="30"/>
                  </a:lnTo>
                  <a:lnTo>
                    <a:pt x="48" y="32"/>
                  </a:lnTo>
                  <a:lnTo>
                    <a:pt x="52" y="30"/>
                  </a:lnTo>
                  <a:lnTo>
                    <a:pt x="54" y="34"/>
                  </a:lnTo>
                  <a:lnTo>
                    <a:pt x="58" y="30"/>
                  </a:lnTo>
                  <a:lnTo>
                    <a:pt x="63" y="30"/>
                  </a:lnTo>
                  <a:lnTo>
                    <a:pt x="62" y="34"/>
                  </a:lnTo>
                  <a:lnTo>
                    <a:pt x="62" y="36"/>
                  </a:lnTo>
                  <a:lnTo>
                    <a:pt x="63" y="43"/>
                  </a:lnTo>
                  <a:lnTo>
                    <a:pt x="60" y="45"/>
                  </a:lnTo>
                  <a:lnTo>
                    <a:pt x="62" y="53"/>
                  </a:lnTo>
                  <a:lnTo>
                    <a:pt x="67" y="58"/>
                  </a:lnTo>
                  <a:lnTo>
                    <a:pt x="69" y="62"/>
                  </a:lnTo>
                  <a:lnTo>
                    <a:pt x="69" y="66"/>
                  </a:lnTo>
                  <a:lnTo>
                    <a:pt x="62" y="71"/>
                  </a:lnTo>
                  <a:lnTo>
                    <a:pt x="63" y="73"/>
                  </a:lnTo>
                  <a:lnTo>
                    <a:pt x="65" y="77"/>
                  </a:lnTo>
                  <a:lnTo>
                    <a:pt x="63" y="81"/>
                  </a:lnTo>
                  <a:lnTo>
                    <a:pt x="62" y="81"/>
                  </a:lnTo>
                  <a:lnTo>
                    <a:pt x="56" y="81"/>
                  </a:lnTo>
                  <a:lnTo>
                    <a:pt x="54" y="81"/>
                  </a:lnTo>
                  <a:lnTo>
                    <a:pt x="47" y="83"/>
                  </a:lnTo>
                  <a:lnTo>
                    <a:pt x="45" y="84"/>
                  </a:lnTo>
                  <a:lnTo>
                    <a:pt x="41" y="86"/>
                  </a:lnTo>
                  <a:lnTo>
                    <a:pt x="37" y="88"/>
                  </a:lnTo>
                  <a:lnTo>
                    <a:pt x="37" y="90"/>
                  </a:lnTo>
                  <a:lnTo>
                    <a:pt x="35" y="92"/>
                  </a:lnTo>
                  <a:lnTo>
                    <a:pt x="34" y="90"/>
                  </a:lnTo>
                  <a:lnTo>
                    <a:pt x="34" y="84"/>
                  </a:lnTo>
                  <a:lnTo>
                    <a:pt x="34" y="83"/>
                  </a:lnTo>
                  <a:lnTo>
                    <a:pt x="30" y="79"/>
                  </a:lnTo>
                  <a:lnTo>
                    <a:pt x="28" y="79"/>
                  </a:lnTo>
                  <a:lnTo>
                    <a:pt x="26" y="75"/>
                  </a:lnTo>
                  <a:lnTo>
                    <a:pt x="24" y="75"/>
                  </a:lnTo>
                  <a:lnTo>
                    <a:pt x="24" y="73"/>
                  </a:lnTo>
                  <a:lnTo>
                    <a:pt x="28" y="71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20" y="64"/>
                  </a:lnTo>
                  <a:lnTo>
                    <a:pt x="17" y="64"/>
                  </a:lnTo>
                  <a:lnTo>
                    <a:pt x="15" y="62"/>
                  </a:lnTo>
                  <a:lnTo>
                    <a:pt x="15" y="60"/>
                  </a:lnTo>
                  <a:lnTo>
                    <a:pt x="11" y="56"/>
                  </a:lnTo>
                  <a:lnTo>
                    <a:pt x="13" y="54"/>
                  </a:lnTo>
                  <a:lnTo>
                    <a:pt x="9" y="51"/>
                  </a:lnTo>
                  <a:lnTo>
                    <a:pt x="9" y="47"/>
                  </a:lnTo>
                  <a:lnTo>
                    <a:pt x="11" y="45"/>
                  </a:lnTo>
                  <a:lnTo>
                    <a:pt x="13" y="47"/>
                  </a:lnTo>
                  <a:lnTo>
                    <a:pt x="15" y="45"/>
                  </a:lnTo>
                  <a:lnTo>
                    <a:pt x="13" y="43"/>
                  </a:lnTo>
                  <a:lnTo>
                    <a:pt x="9" y="43"/>
                  </a:lnTo>
                  <a:lnTo>
                    <a:pt x="5" y="40"/>
                  </a:lnTo>
                  <a:lnTo>
                    <a:pt x="5" y="36"/>
                  </a:lnTo>
                  <a:lnTo>
                    <a:pt x="9" y="32"/>
                  </a:lnTo>
                  <a:lnTo>
                    <a:pt x="9" y="26"/>
                  </a:lnTo>
                  <a:lnTo>
                    <a:pt x="7" y="26"/>
                  </a:lnTo>
                  <a:lnTo>
                    <a:pt x="5" y="28"/>
                  </a:lnTo>
                  <a:lnTo>
                    <a:pt x="4" y="26"/>
                  </a:lnTo>
                  <a:lnTo>
                    <a:pt x="4" y="25"/>
                  </a:lnTo>
                  <a:lnTo>
                    <a:pt x="7" y="23"/>
                  </a:lnTo>
                  <a:lnTo>
                    <a:pt x="9" y="23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4" y="19"/>
                  </a:lnTo>
                  <a:lnTo>
                    <a:pt x="4" y="15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4" y="8"/>
                  </a:lnTo>
                  <a:lnTo>
                    <a:pt x="7" y="6"/>
                  </a:lnTo>
                  <a:lnTo>
                    <a:pt x="9" y="6"/>
                  </a:lnTo>
                  <a:lnTo>
                    <a:pt x="11" y="4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87">
              <a:extLst>
                <a:ext uri="{FF2B5EF4-FFF2-40B4-BE49-F238E27FC236}">
                  <a16:creationId xmlns:a16="http://schemas.microsoft.com/office/drawing/2014/main" id="{3973C4C0-CBD0-4BEC-BBCD-8E9F41BD9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85936" y="9228860"/>
              <a:ext cx="405864" cy="500568"/>
            </a:xfrm>
            <a:custGeom>
              <a:avLst/>
              <a:gdLst>
                <a:gd name="T0" fmla="*/ 7 w 30"/>
                <a:gd name="T1" fmla="*/ 0 h 37"/>
                <a:gd name="T2" fmla="*/ 11 w 30"/>
                <a:gd name="T3" fmla="*/ 1 h 37"/>
                <a:gd name="T4" fmla="*/ 13 w 30"/>
                <a:gd name="T5" fmla="*/ 3 h 37"/>
                <a:gd name="T6" fmla="*/ 13 w 30"/>
                <a:gd name="T7" fmla="*/ 3 h 37"/>
                <a:gd name="T8" fmla="*/ 17 w 30"/>
                <a:gd name="T9" fmla="*/ 7 h 37"/>
                <a:gd name="T10" fmla="*/ 17 w 30"/>
                <a:gd name="T11" fmla="*/ 9 h 37"/>
                <a:gd name="T12" fmla="*/ 19 w 30"/>
                <a:gd name="T13" fmla="*/ 11 h 37"/>
                <a:gd name="T14" fmla="*/ 22 w 30"/>
                <a:gd name="T15" fmla="*/ 11 h 37"/>
                <a:gd name="T16" fmla="*/ 24 w 30"/>
                <a:gd name="T17" fmla="*/ 13 h 37"/>
                <a:gd name="T18" fmla="*/ 30 w 30"/>
                <a:gd name="T19" fmla="*/ 15 h 37"/>
                <a:gd name="T20" fmla="*/ 30 w 30"/>
                <a:gd name="T21" fmla="*/ 18 h 37"/>
                <a:gd name="T22" fmla="*/ 26 w 30"/>
                <a:gd name="T23" fmla="*/ 20 h 37"/>
                <a:gd name="T24" fmla="*/ 26 w 30"/>
                <a:gd name="T25" fmla="*/ 22 h 37"/>
                <a:gd name="T26" fmla="*/ 24 w 30"/>
                <a:gd name="T27" fmla="*/ 26 h 37"/>
                <a:gd name="T28" fmla="*/ 22 w 30"/>
                <a:gd name="T29" fmla="*/ 22 h 37"/>
                <a:gd name="T30" fmla="*/ 21 w 30"/>
                <a:gd name="T31" fmla="*/ 22 h 37"/>
                <a:gd name="T32" fmla="*/ 17 w 30"/>
                <a:gd name="T33" fmla="*/ 26 h 37"/>
                <a:gd name="T34" fmla="*/ 15 w 30"/>
                <a:gd name="T35" fmla="*/ 31 h 37"/>
                <a:gd name="T36" fmla="*/ 15 w 30"/>
                <a:gd name="T37" fmla="*/ 37 h 37"/>
                <a:gd name="T38" fmla="*/ 11 w 30"/>
                <a:gd name="T39" fmla="*/ 35 h 37"/>
                <a:gd name="T40" fmla="*/ 9 w 30"/>
                <a:gd name="T41" fmla="*/ 33 h 37"/>
                <a:gd name="T42" fmla="*/ 4 w 30"/>
                <a:gd name="T43" fmla="*/ 26 h 37"/>
                <a:gd name="T44" fmla="*/ 0 w 30"/>
                <a:gd name="T45" fmla="*/ 24 h 37"/>
                <a:gd name="T46" fmla="*/ 0 w 30"/>
                <a:gd name="T47" fmla="*/ 22 h 37"/>
                <a:gd name="T48" fmla="*/ 0 w 30"/>
                <a:gd name="T49" fmla="*/ 22 h 37"/>
                <a:gd name="T50" fmla="*/ 2 w 30"/>
                <a:gd name="T51" fmla="*/ 18 h 37"/>
                <a:gd name="T52" fmla="*/ 2 w 30"/>
                <a:gd name="T53" fmla="*/ 13 h 37"/>
                <a:gd name="T54" fmla="*/ 4 w 30"/>
                <a:gd name="T55" fmla="*/ 9 h 37"/>
                <a:gd name="T56" fmla="*/ 6 w 30"/>
                <a:gd name="T57" fmla="*/ 9 h 37"/>
                <a:gd name="T58" fmla="*/ 9 w 30"/>
                <a:gd name="T59" fmla="*/ 9 h 37"/>
                <a:gd name="T60" fmla="*/ 7 w 30"/>
                <a:gd name="T61" fmla="*/ 5 h 37"/>
                <a:gd name="T62" fmla="*/ 6 w 30"/>
                <a:gd name="T63" fmla="*/ 3 h 37"/>
                <a:gd name="T64" fmla="*/ 6 w 30"/>
                <a:gd name="T65" fmla="*/ 1 h 37"/>
                <a:gd name="T66" fmla="*/ 7 w 30"/>
                <a:gd name="T6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" h="37">
                  <a:moveTo>
                    <a:pt x="7" y="0"/>
                  </a:moveTo>
                  <a:lnTo>
                    <a:pt x="11" y="1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9" y="11"/>
                  </a:lnTo>
                  <a:lnTo>
                    <a:pt x="22" y="11"/>
                  </a:lnTo>
                  <a:lnTo>
                    <a:pt x="24" y="13"/>
                  </a:lnTo>
                  <a:lnTo>
                    <a:pt x="30" y="15"/>
                  </a:lnTo>
                  <a:lnTo>
                    <a:pt x="30" y="18"/>
                  </a:lnTo>
                  <a:lnTo>
                    <a:pt x="26" y="20"/>
                  </a:lnTo>
                  <a:lnTo>
                    <a:pt x="26" y="22"/>
                  </a:lnTo>
                  <a:lnTo>
                    <a:pt x="24" y="26"/>
                  </a:lnTo>
                  <a:lnTo>
                    <a:pt x="22" y="22"/>
                  </a:lnTo>
                  <a:lnTo>
                    <a:pt x="21" y="22"/>
                  </a:lnTo>
                  <a:lnTo>
                    <a:pt x="17" y="26"/>
                  </a:lnTo>
                  <a:lnTo>
                    <a:pt x="15" y="31"/>
                  </a:lnTo>
                  <a:lnTo>
                    <a:pt x="15" y="37"/>
                  </a:lnTo>
                  <a:lnTo>
                    <a:pt x="11" y="35"/>
                  </a:lnTo>
                  <a:lnTo>
                    <a:pt x="9" y="33"/>
                  </a:lnTo>
                  <a:lnTo>
                    <a:pt x="4" y="26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18"/>
                  </a:lnTo>
                  <a:lnTo>
                    <a:pt x="2" y="13"/>
                  </a:lnTo>
                  <a:lnTo>
                    <a:pt x="4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7" y="5"/>
                  </a:lnTo>
                  <a:lnTo>
                    <a:pt x="6" y="3"/>
                  </a:lnTo>
                  <a:lnTo>
                    <a:pt x="6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88">
              <a:extLst>
                <a:ext uri="{FF2B5EF4-FFF2-40B4-BE49-F238E27FC236}">
                  <a16:creationId xmlns:a16="http://schemas.microsoft.com/office/drawing/2014/main" id="{ACC4AA23-6468-4546-B3EA-1DA3CA3383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03633" y="8484772"/>
              <a:ext cx="1231126" cy="960548"/>
            </a:xfrm>
            <a:custGeom>
              <a:avLst/>
              <a:gdLst>
                <a:gd name="T0" fmla="*/ 54 w 91"/>
                <a:gd name="T1" fmla="*/ 71 h 71"/>
                <a:gd name="T2" fmla="*/ 54 w 91"/>
                <a:gd name="T3" fmla="*/ 70 h 71"/>
                <a:gd name="T4" fmla="*/ 48 w 91"/>
                <a:gd name="T5" fmla="*/ 66 h 71"/>
                <a:gd name="T6" fmla="*/ 48 w 91"/>
                <a:gd name="T7" fmla="*/ 66 h 71"/>
                <a:gd name="T8" fmla="*/ 56 w 91"/>
                <a:gd name="T9" fmla="*/ 62 h 71"/>
                <a:gd name="T10" fmla="*/ 48 w 91"/>
                <a:gd name="T11" fmla="*/ 62 h 71"/>
                <a:gd name="T12" fmla="*/ 26 w 91"/>
                <a:gd name="T13" fmla="*/ 51 h 71"/>
                <a:gd name="T14" fmla="*/ 20 w 91"/>
                <a:gd name="T15" fmla="*/ 42 h 71"/>
                <a:gd name="T16" fmla="*/ 24 w 91"/>
                <a:gd name="T17" fmla="*/ 40 h 71"/>
                <a:gd name="T18" fmla="*/ 26 w 91"/>
                <a:gd name="T19" fmla="*/ 43 h 71"/>
                <a:gd name="T20" fmla="*/ 24 w 91"/>
                <a:gd name="T21" fmla="*/ 38 h 71"/>
                <a:gd name="T22" fmla="*/ 11 w 91"/>
                <a:gd name="T23" fmla="*/ 30 h 71"/>
                <a:gd name="T24" fmla="*/ 16 w 91"/>
                <a:gd name="T25" fmla="*/ 38 h 71"/>
                <a:gd name="T26" fmla="*/ 11 w 91"/>
                <a:gd name="T27" fmla="*/ 30 h 71"/>
                <a:gd name="T28" fmla="*/ 16 w 91"/>
                <a:gd name="T29" fmla="*/ 32 h 71"/>
                <a:gd name="T30" fmla="*/ 13 w 91"/>
                <a:gd name="T31" fmla="*/ 25 h 71"/>
                <a:gd name="T32" fmla="*/ 15 w 91"/>
                <a:gd name="T33" fmla="*/ 25 h 71"/>
                <a:gd name="T34" fmla="*/ 58 w 91"/>
                <a:gd name="T35" fmla="*/ 8 h 71"/>
                <a:gd name="T36" fmla="*/ 73 w 91"/>
                <a:gd name="T37" fmla="*/ 12 h 71"/>
                <a:gd name="T38" fmla="*/ 84 w 91"/>
                <a:gd name="T39" fmla="*/ 12 h 71"/>
                <a:gd name="T40" fmla="*/ 87 w 91"/>
                <a:gd name="T41" fmla="*/ 23 h 71"/>
                <a:gd name="T42" fmla="*/ 89 w 91"/>
                <a:gd name="T43" fmla="*/ 25 h 71"/>
                <a:gd name="T44" fmla="*/ 86 w 91"/>
                <a:gd name="T45" fmla="*/ 28 h 71"/>
                <a:gd name="T46" fmla="*/ 76 w 91"/>
                <a:gd name="T47" fmla="*/ 27 h 71"/>
                <a:gd name="T48" fmla="*/ 67 w 91"/>
                <a:gd name="T49" fmla="*/ 25 h 71"/>
                <a:gd name="T50" fmla="*/ 58 w 91"/>
                <a:gd name="T51" fmla="*/ 25 h 71"/>
                <a:gd name="T52" fmla="*/ 52 w 91"/>
                <a:gd name="T53" fmla="*/ 23 h 71"/>
                <a:gd name="T54" fmla="*/ 46 w 91"/>
                <a:gd name="T55" fmla="*/ 23 h 71"/>
                <a:gd name="T56" fmla="*/ 41 w 91"/>
                <a:gd name="T57" fmla="*/ 27 h 71"/>
                <a:gd name="T58" fmla="*/ 35 w 91"/>
                <a:gd name="T59" fmla="*/ 23 h 71"/>
                <a:gd name="T60" fmla="*/ 33 w 91"/>
                <a:gd name="T61" fmla="*/ 30 h 71"/>
                <a:gd name="T62" fmla="*/ 39 w 91"/>
                <a:gd name="T63" fmla="*/ 38 h 71"/>
                <a:gd name="T64" fmla="*/ 41 w 91"/>
                <a:gd name="T65" fmla="*/ 43 h 71"/>
                <a:gd name="T66" fmla="*/ 65 w 91"/>
                <a:gd name="T67" fmla="*/ 71 h 71"/>
                <a:gd name="T68" fmla="*/ 59 w 91"/>
                <a:gd name="T69" fmla="*/ 68 h 71"/>
                <a:gd name="T70" fmla="*/ 58 w 91"/>
                <a:gd name="T71" fmla="*/ 62 h 71"/>
                <a:gd name="T72" fmla="*/ 43 w 91"/>
                <a:gd name="T73" fmla="*/ 60 h 71"/>
                <a:gd name="T74" fmla="*/ 35 w 91"/>
                <a:gd name="T75" fmla="*/ 53 h 71"/>
                <a:gd name="T76" fmla="*/ 26 w 91"/>
                <a:gd name="T77" fmla="*/ 47 h 71"/>
                <a:gd name="T78" fmla="*/ 33 w 91"/>
                <a:gd name="T79" fmla="*/ 45 h 71"/>
                <a:gd name="T80" fmla="*/ 24 w 91"/>
                <a:gd name="T81" fmla="*/ 36 h 71"/>
                <a:gd name="T82" fmla="*/ 16 w 91"/>
                <a:gd name="T83" fmla="*/ 25 h 71"/>
                <a:gd name="T84" fmla="*/ 9 w 91"/>
                <a:gd name="T85" fmla="*/ 25 h 71"/>
                <a:gd name="T86" fmla="*/ 3 w 91"/>
                <a:gd name="T87" fmla="*/ 32 h 71"/>
                <a:gd name="T88" fmla="*/ 0 w 91"/>
                <a:gd name="T89" fmla="*/ 21 h 71"/>
                <a:gd name="T90" fmla="*/ 9 w 91"/>
                <a:gd name="T91" fmla="*/ 17 h 71"/>
                <a:gd name="T92" fmla="*/ 22 w 91"/>
                <a:gd name="T93" fmla="*/ 19 h 71"/>
                <a:gd name="T94" fmla="*/ 30 w 91"/>
                <a:gd name="T95" fmla="*/ 6 h 71"/>
                <a:gd name="T96" fmla="*/ 46 w 91"/>
                <a:gd name="T9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1" h="71">
                  <a:moveTo>
                    <a:pt x="58" y="70"/>
                  </a:moveTo>
                  <a:lnTo>
                    <a:pt x="59" y="71"/>
                  </a:lnTo>
                  <a:lnTo>
                    <a:pt x="54" y="71"/>
                  </a:lnTo>
                  <a:lnTo>
                    <a:pt x="52" y="70"/>
                  </a:lnTo>
                  <a:lnTo>
                    <a:pt x="52" y="70"/>
                  </a:lnTo>
                  <a:lnTo>
                    <a:pt x="54" y="70"/>
                  </a:lnTo>
                  <a:lnTo>
                    <a:pt x="56" y="70"/>
                  </a:lnTo>
                  <a:lnTo>
                    <a:pt x="58" y="70"/>
                  </a:lnTo>
                  <a:close/>
                  <a:moveTo>
                    <a:pt x="48" y="66"/>
                  </a:moveTo>
                  <a:lnTo>
                    <a:pt x="56" y="66"/>
                  </a:lnTo>
                  <a:lnTo>
                    <a:pt x="52" y="68"/>
                  </a:lnTo>
                  <a:lnTo>
                    <a:pt x="48" y="66"/>
                  </a:lnTo>
                  <a:close/>
                  <a:moveTo>
                    <a:pt x="48" y="62"/>
                  </a:moveTo>
                  <a:lnTo>
                    <a:pt x="54" y="62"/>
                  </a:lnTo>
                  <a:lnTo>
                    <a:pt x="56" y="62"/>
                  </a:lnTo>
                  <a:lnTo>
                    <a:pt x="52" y="64"/>
                  </a:lnTo>
                  <a:lnTo>
                    <a:pt x="48" y="64"/>
                  </a:lnTo>
                  <a:lnTo>
                    <a:pt x="48" y="62"/>
                  </a:lnTo>
                  <a:close/>
                  <a:moveTo>
                    <a:pt x="22" y="45"/>
                  </a:moveTo>
                  <a:lnTo>
                    <a:pt x="24" y="49"/>
                  </a:lnTo>
                  <a:lnTo>
                    <a:pt x="26" y="51"/>
                  </a:lnTo>
                  <a:lnTo>
                    <a:pt x="22" y="45"/>
                  </a:lnTo>
                  <a:close/>
                  <a:moveTo>
                    <a:pt x="16" y="40"/>
                  </a:moveTo>
                  <a:lnTo>
                    <a:pt x="20" y="42"/>
                  </a:lnTo>
                  <a:lnTo>
                    <a:pt x="20" y="43"/>
                  </a:lnTo>
                  <a:lnTo>
                    <a:pt x="16" y="40"/>
                  </a:lnTo>
                  <a:close/>
                  <a:moveTo>
                    <a:pt x="24" y="40"/>
                  </a:moveTo>
                  <a:lnTo>
                    <a:pt x="26" y="40"/>
                  </a:lnTo>
                  <a:lnTo>
                    <a:pt x="28" y="43"/>
                  </a:lnTo>
                  <a:lnTo>
                    <a:pt x="26" y="43"/>
                  </a:lnTo>
                  <a:lnTo>
                    <a:pt x="24" y="40"/>
                  </a:lnTo>
                  <a:close/>
                  <a:moveTo>
                    <a:pt x="20" y="36"/>
                  </a:moveTo>
                  <a:lnTo>
                    <a:pt x="24" y="38"/>
                  </a:lnTo>
                  <a:lnTo>
                    <a:pt x="20" y="38"/>
                  </a:lnTo>
                  <a:lnTo>
                    <a:pt x="20" y="36"/>
                  </a:lnTo>
                  <a:close/>
                  <a:moveTo>
                    <a:pt x="11" y="30"/>
                  </a:moveTo>
                  <a:lnTo>
                    <a:pt x="15" y="34"/>
                  </a:lnTo>
                  <a:lnTo>
                    <a:pt x="16" y="38"/>
                  </a:lnTo>
                  <a:lnTo>
                    <a:pt x="16" y="38"/>
                  </a:lnTo>
                  <a:lnTo>
                    <a:pt x="13" y="36"/>
                  </a:lnTo>
                  <a:lnTo>
                    <a:pt x="13" y="34"/>
                  </a:lnTo>
                  <a:lnTo>
                    <a:pt x="11" y="30"/>
                  </a:lnTo>
                  <a:close/>
                  <a:moveTo>
                    <a:pt x="15" y="25"/>
                  </a:moveTo>
                  <a:lnTo>
                    <a:pt x="18" y="32"/>
                  </a:lnTo>
                  <a:lnTo>
                    <a:pt x="16" y="32"/>
                  </a:lnTo>
                  <a:lnTo>
                    <a:pt x="15" y="30"/>
                  </a:lnTo>
                  <a:lnTo>
                    <a:pt x="13" y="30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5" y="25"/>
                  </a:lnTo>
                  <a:close/>
                  <a:moveTo>
                    <a:pt x="46" y="0"/>
                  </a:moveTo>
                  <a:lnTo>
                    <a:pt x="50" y="0"/>
                  </a:lnTo>
                  <a:lnTo>
                    <a:pt x="58" y="8"/>
                  </a:lnTo>
                  <a:lnTo>
                    <a:pt x="61" y="8"/>
                  </a:lnTo>
                  <a:lnTo>
                    <a:pt x="63" y="10"/>
                  </a:lnTo>
                  <a:lnTo>
                    <a:pt x="73" y="12"/>
                  </a:lnTo>
                  <a:lnTo>
                    <a:pt x="78" y="13"/>
                  </a:lnTo>
                  <a:lnTo>
                    <a:pt x="80" y="12"/>
                  </a:lnTo>
                  <a:lnTo>
                    <a:pt x="84" y="12"/>
                  </a:lnTo>
                  <a:lnTo>
                    <a:pt x="86" y="17"/>
                  </a:lnTo>
                  <a:lnTo>
                    <a:pt x="86" y="21"/>
                  </a:lnTo>
                  <a:lnTo>
                    <a:pt x="87" y="23"/>
                  </a:lnTo>
                  <a:lnTo>
                    <a:pt x="91" y="23"/>
                  </a:lnTo>
                  <a:lnTo>
                    <a:pt x="91" y="25"/>
                  </a:lnTo>
                  <a:lnTo>
                    <a:pt x="89" y="25"/>
                  </a:lnTo>
                  <a:lnTo>
                    <a:pt x="86" y="27"/>
                  </a:lnTo>
                  <a:lnTo>
                    <a:pt x="86" y="28"/>
                  </a:lnTo>
                  <a:lnTo>
                    <a:pt x="86" y="28"/>
                  </a:lnTo>
                  <a:lnTo>
                    <a:pt x="82" y="28"/>
                  </a:lnTo>
                  <a:lnTo>
                    <a:pt x="78" y="25"/>
                  </a:lnTo>
                  <a:lnTo>
                    <a:pt x="76" y="27"/>
                  </a:lnTo>
                  <a:lnTo>
                    <a:pt x="73" y="25"/>
                  </a:lnTo>
                  <a:lnTo>
                    <a:pt x="69" y="25"/>
                  </a:lnTo>
                  <a:lnTo>
                    <a:pt x="67" y="25"/>
                  </a:lnTo>
                  <a:lnTo>
                    <a:pt x="65" y="25"/>
                  </a:lnTo>
                  <a:lnTo>
                    <a:pt x="61" y="23"/>
                  </a:lnTo>
                  <a:lnTo>
                    <a:pt x="58" y="25"/>
                  </a:lnTo>
                  <a:lnTo>
                    <a:pt x="58" y="23"/>
                  </a:lnTo>
                  <a:lnTo>
                    <a:pt x="54" y="21"/>
                  </a:lnTo>
                  <a:lnTo>
                    <a:pt x="52" y="23"/>
                  </a:lnTo>
                  <a:lnTo>
                    <a:pt x="50" y="21"/>
                  </a:lnTo>
                  <a:lnTo>
                    <a:pt x="48" y="23"/>
                  </a:lnTo>
                  <a:lnTo>
                    <a:pt x="46" y="23"/>
                  </a:lnTo>
                  <a:lnTo>
                    <a:pt x="43" y="23"/>
                  </a:lnTo>
                  <a:lnTo>
                    <a:pt x="43" y="27"/>
                  </a:lnTo>
                  <a:lnTo>
                    <a:pt x="41" y="27"/>
                  </a:lnTo>
                  <a:lnTo>
                    <a:pt x="39" y="25"/>
                  </a:lnTo>
                  <a:lnTo>
                    <a:pt x="35" y="21"/>
                  </a:lnTo>
                  <a:lnTo>
                    <a:pt x="35" y="23"/>
                  </a:lnTo>
                  <a:lnTo>
                    <a:pt x="35" y="27"/>
                  </a:lnTo>
                  <a:lnTo>
                    <a:pt x="33" y="28"/>
                  </a:lnTo>
                  <a:lnTo>
                    <a:pt x="33" y="30"/>
                  </a:lnTo>
                  <a:lnTo>
                    <a:pt x="35" y="30"/>
                  </a:lnTo>
                  <a:lnTo>
                    <a:pt x="39" y="34"/>
                  </a:lnTo>
                  <a:lnTo>
                    <a:pt x="39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54" y="55"/>
                  </a:lnTo>
                  <a:lnTo>
                    <a:pt x="67" y="70"/>
                  </a:lnTo>
                  <a:lnTo>
                    <a:pt x="65" y="71"/>
                  </a:lnTo>
                  <a:lnTo>
                    <a:pt x="65" y="71"/>
                  </a:lnTo>
                  <a:lnTo>
                    <a:pt x="61" y="71"/>
                  </a:lnTo>
                  <a:lnTo>
                    <a:pt x="59" y="68"/>
                  </a:lnTo>
                  <a:lnTo>
                    <a:pt x="63" y="70"/>
                  </a:lnTo>
                  <a:lnTo>
                    <a:pt x="65" y="70"/>
                  </a:lnTo>
                  <a:lnTo>
                    <a:pt x="58" y="62"/>
                  </a:lnTo>
                  <a:lnTo>
                    <a:pt x="54" y="60"/>
                  </a:lnTo>
                  <a:lnTo>
                    <a:pt x="46" y="58"/>
                  </a:lnTo>
                  <a:lnTo>
                    <a:pt x="43" y="60"/>
                  </a:lnTo>
                  <a:lnTo>
                    <a:pt x="41" y="58"/>
                  </a:lnTo>
                  <a:lnTo>
                    <a:pt x="39" y="55"/>
                  </a:lnTo>
                  <a:lnTo>
                    <a:pt x="35" y="53"/>
                  </a:lnTo>
                  <a:lnTo>
                    <a:pt x="31" y="49"/>
                  </a:lnTo>
                  <a:lnTo>
                    <a:pt x="28" y="49"/>
                  </a:lnTo>
                  <a:lnTo>
                    <a:pt x="26" y="47"/>
                  </a:lnTo>
                  <a:lnTo>
                    <a:pt x="28" y="43"/>
                  </a:lnTo>
                  <a:lnTo>
                    <a:pt x="31" y="43"/>
                  </a:lnTo>
                  <a:lnTo>
                    <a:pt x="33" y="45"/>
                  </a:lnTo>
                  <a:lnTo>
                    <a:pt x="30" y="42"/>
                  </a:lnTo>
                  <a:lnTo>
                    <a:pt x="30" y="42"/>
                  </a:lnTo>
                  <a:lnTo>
                    <a:pt x="24" y="36"/>
                  </a:lnTo>
                  <a:lnTo>
                    <a:pt x="22" y="32"/>
                  </a:lnTo>
                  <a:lnTo>
                    <a:pt x="20" y="27"/>
                  </a:lnTo>
                  <a:lnTo>
                    <a:pt x="16" y="25"/>
                  </a:lnTo>
                  <a:lnTo>
                    <a:pt x="16" y="21"/>
                  </a:lnTo>
                  <a:lnTo>
                    <a:pt x="13" y="21"/>
                  </a:lnTo>
                  <a:lnTo>
                    <a:pt x="9" y="25"/>
                  </a:lnTo>
                  <a:lnTo>
                    <a:pt x="9" y="27"/>
                  </a:lnTo>
                  <a:lnTo>
                    <a:pt x="5" y="34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5" y="21"/>
                  </a:lnTo>
                  <a:lnTo>
                    <a:pt x="9" y="17"/>
                  </a:lnTo>
                  <a:lnTo>
                    <a:pt x="13" y="17"/>
                  </a:lnTo>
                  <a:lnTo>
                    <a:pt x="18" y="19"/>
                  </a:lnTo>
                  <a:lnTo>
                    <a:pt x="22" y="19"/>
                  </a:lnTo>
                  <a:lnTo>
                    <a:pt x="24" y="13"/>
                  </a:lnTo>
                  <a:lnTo>
                    <a:pt x="30" y="10"/>
                  </a:lnTo>
                  <a:lnTo>
                    <a:pt x="30" y="6"/>
                  </a:lnTo>
                  <a:lnTo>
                    <a:pt x="39" y="0"/>
                  </a:lnTo>
                  <a:lnTo>
                    <a:pt x="46" y="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89">
              <a:extLst>
                <a:ext uri="{FF2B5EF4-FFF2-40B4-BE49-F238E27FC236}">
                  <a16:creationId xmlns:a16="http://schemas.microsoft.com/office/drawing/2014/main" id="{82AB3AC1-41B3-499D-AB0D-C5419BCEA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0086" y="8768878"/>
              <a:ext cx="865844" cy="757616"/>
            </a:xfrm>
            <a:custGeom>
              <a:avLst/>
              <a:gdLst>
                <a:gd name="T0" fmla="*/ 6 w 64"/>
                <a:gd name="T1" fmla="*/ 4 h 56"/>
                <a:gd name="T2" fmla="*/ 10 w 64"/>
                <a:gd name="T3" fmla="*/ 6 h 56"/>
                <a:gd name="T4" fmla="*/ 13 w 64"/>
                <a:gd name="T5" fmla="*/ 2 h 56"/>
                <a:gd name="T6" fmla="*/ 17 w 64"/>
                <a:gd name="T7" fmla="*/ 0 h 56"/>
                <a:gd name="T8" fmla="*/ 21 w 64"/>
                <a:gd name="T9" fmla="*/ 0 h 56"/>
                <a:gd name="T10" fmla="*/ 25 w 64"/>
                <a:gd name="T11" fmla="*/ 4 h 56"/>
                <a:gd name="T12" fmla="*/ 32 w 64"/>
                <a:gd name="T13" fmla="*/ 4 h 56"/>
                <a:gd name="T14" fmla="*/ 36 w 64"/>
                <a:gd name="T15" fmla="*/ 4 h 56"/>
                <a:gd name="T16" fmla="*/ 43 w 64"/>
                <a:gd name="T17" fmla="*/ 6 h 56"/>
                <a:gd name="T18" fmla="*/ 49 w 64"/>
                <a:gd name="T19" fmla="*/ 7 h 56"/>
                <a:gd name="T20" fmla="*/ 54 w 64"/>
                <a:gd name="T21" fmla="*/ 9 h 56"/>
                <a:gd name="T22" fmla="*/ 58 w 64"/>
                <a:gd name="T23" fmla="*/ 7 h 56"/>
                <a:gd name="T24" fmla="*/ 54 w 64"/>
                <a:gd name="T25" fmla="*/ 17 h 56"/>
                <a:gd name="T26" fmla="*/ 58 w 64"/>
                <a:gd name="T27" fmla="*/ 24 h 56"/>
                <a:gd name="T28" fmla="*/ 64 w 64"/>
                <a:gd name="T29" fmla="*/ 26 h 56"/>
                <a:gd name="T30" fmla="*/ 60 w 64"/>
                <a:gd name="T31" fmla="*/ 26 h 56"/>
                <a:gd name="T32" fmla="*/ 58 w 64"/>
                <a:gd name="T33" fmla="*/ 32 h 56"/>
                <a:gd name="T34" fmla="*/ 60 w 64"/>
                <a:gd name="T35" fmla="*/ 37 h 56"/>
                <a:gd name="T36" fmla="*/ 54 w 64"/>
                <a:gd name="T37" fmla="*/ 34 h 56"/>
                <a:gd name="T38" fmla="*/ 53 w 64"/>
                <a:gd name="T39" fmla="*/ 37 h 56"/>
                <a:gd name="T40" fmla="*/ 56 w 64"/>
                <a:gd name="T41" fmla="*/ 43 h 56"/>
                <a:gd name="T42" fmla="*/ 51 w 64"/>
                <a:gd name="T43" fmla="*/ 43 h 56"/>
                <a:gd name="T44" fmla="*/ 49 w 64"/>
                <a:gd name="T45" fmla="*/ 52 h 56"/>
                <a:gd name="T46" fmla="*/ 47 w 64"/>
                <a:gd name="T47" fmla="*/ 56 h 56"/>
                <a:gd name="T48" fmla="*/ 41 w 64"/>
                <a:gd name="T49" fmla="*/ 52 h 56"/>
                <a:gd name="T50" fmla="*/ 32 w 64"/>
                <a:gd name="T51" fmla="*/ 50 h 56"/>
                <a:gd name="T52" fmla="*/ 34 w 64"/>
                <a:gd name="T53" fmla="*/ 49 h 56"/>
                <a:gd name="T54" fmla="*/ 8 w 64"/>
                <a:gd name="T55" fmla="*/ 22 h 56"/>
                <a:gd name="T56" fmla="*/ 8 w 64"/>
                <a:gd name="T57" fmla="*/ 19 h 56"/>
                <a:gd name="T58" fmla="*/ 6 w 64"/>
                <a:gd name="T59" fmla="*/ 13 h 56"/>
                <a:gd name="T60" fmla="*/ 0 w 64"/>
                <a:gd name="T61" fmla="*/ 9 h 56"/>
                <a:gd name="T62" fmla="*/ 2 w 64"/>
                <a:gd name="T63" fmla="*/ 6 h 56"/>
                <a:gd name="T64" fmla="*/ 2 w 64"/>
                <a:gd name="T6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56">
                  <a:moveTo>
                    <a:pt x="2" y="0"/>
                  </a:moveTo>
                  <a:lnTo>
                    <a:pt x="6" y="4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0" y="2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1" y="0"/>
                  </a:lnTo>
                  <a:lnTo>
                    <a:pt x="25" y="2"/>
                  </a:lnTo>
                  <a:lnTo>
                    <a:pt x="25" y="4"/>
                  </a:lnTo>
                  <a:lnTo>
                    <a:pt x="28" y="2"/>
                  </a:lnTo>
                  <a:lnTo>
                    <a:pt x="32" y="4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49" y="7"/>
                  </a:lnTo>
                  <a:lnTo>
                    <a:pt x="53" y="7"/>
                  </a:lnTo>
                  <a:lnTo>
                    <a:pt x="54" y="9"/>
                  </a:lnTo>
                  <a:lnTo>
                    <a:pt x="56" y="7"/>
                  </a:lnTo>
                  <a:lnTo>
                    <a:pt x="58" y="7"/>
                  </a:lnTo>
                  <a:lnTo>
                    <a:pt x="58" y="13"/>
                  </a:lnTo>
                  <a:lnTo>
                    <a:pt x="54" y="17"/>
                  </a:lnTo>
                  <a:lnTo>
                    <a:pt x="54" y="21"/>
                  </a:lnTo>
                  <a:lnTo>
                    <a:pt x="58" y="24"/>
                  </a:lnTo>
                  <a:lnTo>
                    <a:pt x="62" y="24"/>
                  </a:lnTo>
                  <a:lnTo>
                    <a:pt x="64" y="26"/>
                  </a:lnTo>
                  <a:lnTo>
                    <a:pt x="62" y="28"/>
                  </a:lnTo>
                  <a:lnTo>
                    <a:pt x="60" y="26"/>
                  </a:lnTo>
                  <a:lnTo>
                    <a:pt x="58" y="28"/>
                  </a:lnTo>
                  <a:lnTo>
                    <a:pt x="58" y="32"/>
                  </a:lnTo>
                  <a:lnTo>
                    <a:pt x="62" y="35"/>
                  </a:lnTo>
                  <a:lnTo>
                    <a:pt x="60" y="37"/>
                  </a:lnTo>
                  <a:lnTo>
                    <a:pt x="58" y="35"/>
                  </a:lnTo>
                  <a:lnTo>
                    <a:pt x="54" y="34"/>
                  </a:lnTo>
                  <a:lnTo>
                    <a:pt x="53" y="35"/>
                  </a:lnTo>
                  <a:lnTo>
                    <a:pt x="53" y="37"/>
                  </a:lnTo>
                  <a:lnTo>
                    <a:pt x="54" y="39"/>
                  </a:lnTo>
                  <a:lnTo>
                    <a:pt x="56" y="43"/>
                  </a:lnTo>
                  <a:lnTo>
                    <a:pt x="53" y="43"/>
                  </a:lnTo>
                  <a:lnTo>
                    <a:pt x="51" y="43"/>
                  </a:lnTo>
                  <a:lnTo>
                    <a:pt x="49" y="47"/>
                  </a:lnTo>
                  <a:lnTo>
                    <a:pt x="49" y="52"/>
                  </a:lnTo>
                  <a:lnTo>
                    <a:pt x="47" y="56"/>
                  </a:lnTo>
                  <a:lnTo>
                    <a:pt x="47" y="56"/>
                  </a:lnTo>
                  <a:lnTo>
                    <a:pt x="43" y="50"/>
                  </a:lnTo>
                  <a:lnTo>
                    <a:pt x="41" y="52"/>
                  </a:lnTo>
                  <a:lnTo>
                    <a:pt x="34" y="50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34" y="49"/>
                  </a:lnTo>
                  <a:lnTo>
                    <a:pt x="21" y="34"/>
                  </a:lnTo>
                  <a:lnTo>
                    <a:pt x="8" y="22"/>
                  </a:lnTo>
                  <a:lnTo>
                    <a:pt x="8" y="21"/>
                  </a:lnTo>
                  <a:lnTo>
                    <a:pt x="8" y="19"/>
                  </a:lnTo>
                  <a:lnTo>
                    <a:pt x="6" y="17"/>
                  </a:lnTo>
                  <a:lnTo>
                    <a:pt x="6" y="13"/>
                  </a:lnTo>
                  <a:lnTo>
                    <a:pt x="2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6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90">
              <a:extLst>
                <a:ext uri="{FF2B5EF4-FFF2-40B4-BE49-F238E27FC236}">
                  <a16:creationId xmlns:a16="http://schemas.microsoft.com/office/drawing/2014/main" id="{54E52881-ACBE-407B-8A82-DC0A9A62C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76575" y="8335959"/>
              <a:ext cx="649382" cy="432922"/>
            </a:xfrm>
            <a:custGeom>
              <a:avLst/>
              <a:gdLst>
                <a:gd name="T0" fmla="*/ 45 w 48"/>
                <a:gd name="T1" fmla="*/ 0 h 32"/>
                <a:gd name="T2" fmla="*/ 48 w 48"/>
                <a:gd name="T3" fmla="*/ 6 h 32"/>
                <a:gd name="T4" fmla="*/ 48 w 48"/>
                <a:gd name="T5" fmla="*/ 11 h 32"/>
                <a:gd name="T6" fmla="*/ 41 w 48"/>
                <a:gd name="T7" fmla="*/ 11 h 32"/>
                <a:gd name="T8" fmla="*/ 32 w 48"/>
                <a:gd name="T9" fmla="*/ 17 h 32"/>
                <a:gd name="T10" fmla="*/ 32 w 48"/>
                <a:gd name="T11" fmla="*/ 21 h 32"/>
                <a:gd name="T12" fmla="*/ 26 w 48"/>
                <a:gd name="T13" fmla="*/ 24 h 32"/>
                <a:gd name="T14" fmla="*/ 24 w 48"/>
                <a:gd name="T15" fmla="*/ 30 h 32"/>
                <a:gd name="T16" fmla="*/ 20 w 48"/>
                <a:gd name="T17" fmla="*/ 30 h 32"/>
                <a:gd name="T18" fmla="*/ 15 w 48"/>
                <a:gd name="T19" fmla="*/ 28 h 32"/>
                <a:gd name="T20" fmla="*/ 11 w 48"/>
                <a:gd name="T21" fmla="*/ 28 h 32"/>
                <a:gd name="T22" fmla="*/ 7 w 48"/>
                <a:gd name="T23" fmla="*/ 32 h 32"/>
                <a:gd name="T24" fmla="*/ 2 w 48"/>
                <a:gd name="T25" fmla="*/ 32 h 32"/>
                <a:gd name="T26" fmla="*/ 2 w 48"/>
                <a:gd name="T27" fmla="*/ 28 h 32"/>
                <a:gd name="T28" fmla="*/ 3 w 48"/>
                <a:gd name="T29" fmla="*/ 28 h 32"/>
                <a:gd name="T30" fmla="*/ 3 w 48"/>
                <a:gd name="T31" fmla="*/ 26 h 32"/>
                <a:gd name="T32" fmla="*/ 0 w 48"/>
                <a:gd name="T33" fmla="*/ 24 h 32"/>
                <a:gd name="T34" fmla="*/ 0 w 48"/>
                <a:gd name="T35" fmla="*/ 24 h 32"/>
                <a:gd name="T36" fmla="*/ 0 w 48"/>
                <a:gd name="T37" fmla="*/ 19 h 32"/>
                <a:gd name="T38" fmla="*/ 2 w 48"/>
                <a:gd name="T39" fmla="*/ 15 h 32"/>
                <a:gd name="T40" fmla="*/ 0 w 48"/>
                <a:gd name="T41" fmla="*/ 11 h 32"/>
                <a:gd name="T42" fmla="*/ 3 w 48"/>
                <a:gd name="T43" fmla="*/ 6 h 32"/>
                <a:gd name="T44" fmla="*/ 7 w 48"/>
                <a:gd name="T45" fmla="*/ 8 h 32"/>
                <a:gd name="T46" fmla="*/ 15 w 48"/>
                <a:gd name="T47" fmla="*/ 8 h 32"/>
                <a:gd name="T48" fmla="*/ 17 w 48"/>
                <a:gd name="T49" fmla="*/ 9 h 32"/>
                <a:gd name="T50" fmla="*/ 20 w 48"/>
                <a:gd name="T51" fmla="*/ 8 h 32"/>
                <a:gd name="T52" fmla="*/ 24 w 48"/>
                <a:gd name="T53" fmla="*/ 8 h 32"/>
                <a:gd name="T54" fmla="*/ 28 w 48"/>
                <a:gd name="T55" fmla="*/ 6 h 32"/>
                <a:gd name="T56" fmla="*/ 32 w 48"/>
                <a:gd name="T57" fmla="*/ 6 h 32"/>
                <a:gd name="T58" fmla="*/ 33 w 48"/>
                <a:gd name="T59" fmla="*/ 6 h 32"/>
                <a:gd name="T60" fmla="*/ 39 w 48"/>
                <a:gd name="T61" fmla="*/ 2 h 32"/>
                <a:gd name="T62" fmla="*/ 45 w 48"/>
                <a:gd name="T6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32">
                  <a:moveTo>
                    <a:pt x="45" y="0"/>
                  </a:moveTo>
                  <a:lnTo>
                    <a:pt x="48" y="6"/>
                  </a:lnTo>
                  <a:lnTo>
                    <a:pt x="48" y="11"/>
                  </a:lnTo>
                  <a:lnTo>
                    <a:pt x="41" y="11"/>
                  </a:lnTo>
                  <a:lnTo>
                    <a:pt x="32" y="17"/>
                  </a:lnTo>
                  <a:lnTo>
                    <a:pt x="32" y="21"/>
                  </a:lnTo>
                  <a:lnTo>
                    <a:pt x="26" y="24"/>
                  </a:lnTo>
                  <a:lnTo>
                    <a:pt x="24" y="30"/>
                  </a:lnTo>
                  <a:lnTo>
                    <a:pt x="20" y="30"/>
                  </a:lnTo>
                  <a:lnTo>
                    <a:pt x="15" y="28"/>
                  </a:lnTo>
                  <a:lnTo>
                    <a:pt x="11" y="28"/>
                  </a:lnTo>
                  <a:lnTo>
                    <a:pt x="7" y="32"/>
                  </a:lnTo>
                  <a:lnTo>
                    <a:pt x="2" y="32"/>
                  </a:lnTo>
                  <a:lnTo>
                    <a:pt x="2" y="28"/>
                  </a:lnTo>
                  <a:lnTo>
                    <a:pt x="3" y="28"/>
                  </a:lnTo>
                  <a:lnTo>
                    <a:pt x="3" y="26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2" y="15"/>
                  </a:lnTo>
                  <a:lnTo>
                    <a:pt x="0" y="11"/>
                  </a:lnTo>
                  <a:lnTo>
                    <a:pt x="3" y="6"/>
                  </a:lnTo>
                  <a:lnTo>
                    <a:pt x="7" y="8"/>
                  </a:lnTo>
                  <a:lnTo>
                    <a:pt x="15" y="8"/>
                  </a:lnTo>
                  <a:lnTo>
                    <a:pt x="17" y="9"/>
                  </a:lnTo>
                  <a:lnTo>
                    <a:pt x="20" y="8"/>
                  </a:lnTo>
                  <a:lnTo>
                    <a:pt x="24" y="8"/>
                  </a:lnTo>
                  <a:lnTo>
                    <a:pt x="28" y="6"/>
                  </a:lnTo>
                  <a:lnTo>
                    <a:pt x="32" y="6"/>
                  </a:lnTo>
                  <a:lnTo>
                    <a:pt x="33" y="6"/>
                  </a:lnTo>
                  <a:lnTo>
                    <a:pt x="39" y="2"/>
                  </a:lnTo>
                  <a:lnTo>
                    <a:pt x="4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91">
              <a:extLst>
                <a:ext uri="{FF2B5EF4-FFF2-40B4-BE49-F238E27FC236}">
                  <a16:creationId xmlns:a16="http://schemas.microsoft.com/office/drawing/2014/main" id="{61E09D80-F521-47FF-9571-35922C90D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83674" y="7700100"/>
              <a:ext cx="1623456" cy="757616"/>
            </a:xfrm>
            <a:custGeom>
              <a:avLst/>
              <a:gdLst>
                <a:gd name="T0" fmla="*/ 88 w 120"/>
                <a:gd name="T1" fmla="*/ 0 h 56"/>
                <a:gd name="T2" fmla="*/ 99 w 120"/>
                <a:gd name="T3" fmla="*/ 4 h 56"/>
                <a:gd name="T4" fmla="*/ 109 w 120"/>
                <a:gd name="T5" fmla="*/ 4 h 56"/>
                <a:gd name="T6" fmla="*/ 118 w 120"/>
                <a:gd name="T7" fmla="*/ 8 h 56"/>
                <a:gd name="T8" fmla="*/ 118 w 120"/>
                <a:gd name="T9" fmla="*/ 23 h 56"/>
                <a:gd name="T10" fmla="*/ 118 w 120"/>
                <a:gd name="T11" fmla="*/ 28 h 56"/>
                <a:gd name="T12" fmla="*/ 111 w 120"/>
                <a:gd name="T13" fmla="*/ 30 h 56"/>
                <a:gd name="T14" fmla="*/ 112 w 120"/>
                <a:gd name="T15" fmla="*/ 38 h 56"/>
                <a:gd name="T16" fmla="*/ 114 w 120"/>
                <a:gd name="T17" fmla="*/ 43 h 56"/>
                <a:gd name="T18" fmla="*/ 105 w 120"/>
                <a:gd name="T19" fmla="*/ 49 h 56"/>
                <a:gd name="T20" fmla="*/ 98 w 120"/>
                <a:gd name="T21" fmla="*/ 53 h 56"/>
                <a:gd name="T22" fmla="*/ 90 w 120"/>
                <a:gd name="T23" fmla="*/ 55 h 56"/>
                <a:gd name="T24" fmla="*/ 83 w 120"/>
                <a:gd name="T25" fmla="*/ 56 h 56"/>
                <a:gd name="T26" fmla="*/ 73 w 120"/>
                <a:gd name="T27" fmla="*/ 55 h 56"/>
                <a:gd name="T28" fmla="*/ 69 w 120"/>
                <a:gd name="T29" fmla="*/ 53 h 56"/>
                <a:gd name="T30" fmla="*/ 62 w 120"/>
                <a:gd name="T31" fmla="*/ 53 h 56"/>
                <a:gd name="T32" fmla="*/ 43 w 120"/>
                <a:gd name="T33" fmla="*/ 45 h 56"/>
                <a:gd name="T34" fmla="*/ 38 w 120"/>
                <a:gd name="T35" fmla="*/ 42 h 56"/>
                <a:gd name="T36" fmla="*/ 26 w 120"/>
                <a:gd name="T37" fmla="*/ 47 h 56"/>
                <a:gd name="T38" fmla="*/ 21 w 120"/>
                <a:gd name="T39" fmla="*/ 43 h 56"/>
                <a:gd name="T40" fmla="*/ 15 w 120"/>
                <a:gd name="T41" fmla="*/ 42 h 56"/>
                <a:gd name="T42" fmla="*/ 10 w 120"/>
                <a:gd name="T43" fmla="*/ 40 h 56"/>
                <a:gd name="T44" fmla="*/ 4 w 120"/>
                <a:gd name="T45" fmla="*/ 42 h 56"/>
                <a:gd name="T46" fmla="*/ 2 w 120"/>
                <a:gd name="T47" fmla="*/ 36 h 56"/>
                <a:gd name="T48" fmla="*/ 0 w 120"/>
                <a:gd name="T49" fmla="*/ 32 h 56"/>
                <a:gd name="T50" fmla="*/ 4 w 120"/>
                <a:gd name="T51" fmla="*/ 32 h 56"/>
                <a:gd name="T52" fmla="*/ 10 w 120"/>
                <a:gd name="T53" fmla="*/ 32 h 56"/>
                <a:gd name="T54" fmla="*/ 15 w 120"/>
                <a:gd name="T55" fmla="*/ 32 h 56"/>
                <a:gd name="T56" fmla="*/ 19 w 120"/>
                <a:gd name="T57" fmla="*/ 30 h 56"/>
                <a:gd name="T58" fmla="*/ 26 w 120"/>
                <a:gd name="T59" fmla="*/ 32 h 56"/>
                <a:gd name="T60" fmla="*/ 32 w 120"/>
                <a:gd name="T61" fmla="*/ 32 h 56"/>
                <a:gd name="T62" fmla="*/ 40 w 120"/>
                <a:gd name="T63" fmla="*/ 28 h 56"/>
                <a:gd name="T64" fmla="*/ 47 w 120"/>
                <a:gd name="T65" fmla="*/ 28 h 56"/>
                <a:gd name="T66" fmla="*/ 55 w 120"/>
                <a:gd name="T67" fmla="*/ 30 h 56"/>
                <a:gd name="T68" fmla="*/ 55 w 120"/>
                <a:gd name="T69" fmla="*/ 25 h 56"/>
                <a:gd name="T70" fmla="*/ 51 w 120"/>
                <a:gd name="T71" fmla="*/ 21 h 56"/>
                <a:gd name="T72" fmla="*/ 60 w 120"/>
                <a:gd name="T73" fmla="*/ 13 h 56"/>
                <a:gd name="T74" fmla="*/ 64 w 120"/>
                <a:gd name="T75" fmla="*/ 10 h 56"/>
                <a:gd name="T76" fmla="*/ 64 w 120"/>
                <a:gd name="T77" fmla="*/ 4 h 56"/>
                <a:gd name="T78" fmla="*/ 75 w 120"/>
                <a:gd name="T79" fmla="*/ 10 h 56"/>
                <a:gd name="T80" fmla="*/ 83 w 120"/>
                <a:gd name="T81" fmla="*/ 6 h 56"/>
                <a:gd name="T82" fmla="*/ 84 w 120"/>
                <a:gd name="T83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0" h="56">
                  <a:moveTo>
                    <a:pt x="84" y="0"/>
                  </a:moveTo>
                  <a:lnTo>
                    <a:pt x="88" y="0"/>
                  </a:lnTo>
                  <a:lnTo>
                    <a:pt x="94" y="0"/>
                  </a:lnTo>
                  <a:lnTo>
                    <a:pt x="99" y="4"/>
                  </a:lnTo>
                  <a:lnTo>
                    <a:pt x="103" y="4"/>
                  </a:lnTo>
                  <a:lnTo>
                    <a:pt x="109" y="4"/>
                  </a:lnTo>
                  <a:lnTo>
                    <a:pt x="111" y="6"/>
                  </a:lnTo>
                  <a:lnTo>
                    <a:pt x="118" y="8"/>
                  </a:lnTo>
                  <a:lnTo>
                    <a:pt x="118" y="12"/>
                  </a:lnTo>
                  <a:lnTo>
                    <a:pt x="118" y="23"/>
                  </a:lnTo>
                  <a:lnTo>
                    <a:pt x="120" y="25"/>
                  </a:lnTo>
                  <a:lnTo>
                    <a:pt x="118" y="28"/>
                  </a:lnTo>
                  <a:lnTo>
                    <a:pt x="111" y="28"/>
                  </a:lnTo>
                  <a:lnTo>
                    <a:pt x="111" y="30"/>
                  </a:lnTo>
                  <a:lnTo>
                    <a:pt x="114" y="34"/>
                  </a:lnTo>
                  <a:lnTo>
                    <a:pt x="112" y="38"/>
                  </a:lnTo>
                  <a:lnTo>
                    <a:pt x="112" y="42"/>
                  </a:lnTo>
                  <a:lnTo>
                    <a:pt x="114" y="43"/>
                  </a:lnTo>
                  <a:lnTo>
                    <a:pt x="111" y="47"/>
                  </a:lnTo>
                  <a:lnTo>
                    <a:pt x="105" y="49"/>
                  </a:lnTo>
                  <a:lnTo>
                    <a:pt x="99" y="53"/>
                  </a:lnTo>
                  <a:lnTo>
                    <a:pt x="98" y="53"/>
                  </a:lnTo>
                  <a:lnTo>
                    <a:pt x="94" y="53"/>
                  </a:lnTo>
                  <a:lnTo>
                    <a:pt x="90" y="55"/>
                  </a:lnTo>
                  <a:lnTo>
                    <a:pt x="86" y="55"/>
                  </a:lnTo>
                  <a:lnTo>
                    <a:pt x="83" y="56"/>
                  </a:lnTo>
                  <a:lnTo>
                    <a:pt x="81" y="55"/>
                  </a:lnTo>
                  <a:lnTo>
                    <a:pt x="73" y="55"/>
                  </a:lnTo>
                  <a:lnTo>
                    <a:pt x="69" y="53"/>
                  </a:lnTo>
                  <a:lnTo>
                    <a:pt x="69" y="53"/>
                  </a:lnTo>
                  <a:lnTo>
                    <a:pt x="68" y="51"/>
                  </a:lnTo>
                  <a:lnTo>
                    <a:pt x="62" y="53"/>
                  </a:lnTo>
                  <a:lnTo>
                    <a:pt x="53" y="49"/>
                  </a:lnTo>
                  <a:lnTo>
                    <a:pt x="43" y="45"/>
                  </a:lnTo>
                  <a:lnTo>
                    <a:pt x="43" y="42"/>
                  </a:lnTo>
                  <a:lnTo>
                    <a:pt x="38" y="42"/>
                  </a:lnTo>
                  <a:lnTo>
                    <a:pt x="34" y="42"/>
                  </a:lnTo>
                  <a:lnTo>
                    <a:pt x="26" y="47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19" y="42"/>
                  </a:lnTo>
                  <a:lnTo>
                    <a:pt x="15" y="42"/>
                  </a:lnTo>
                  <a:lnTo>
                    <a:pt x="13" y="43"/>
                  </a:lnTo>
                  <a:lnTo>
                    <a:pt x="10" y="40"/>
                  </a:lnTo>
                  <a:lnTo>
                    <a:pt x="8" y="42"/>
                  </a:lnTo>
                  <a:lnTo>
                    <a:pt x="4" y="42"/>
                  </a:lnTo>
                  <a:lnTo>
                    <a:pt x="6" y="38"/>
                  </a:lnTo>
                  <a:lnTo>
                    <a:pt x="2" y="36"/>
                  </a:lnTo>
                  <a:lnTo>
                    <a:pt x="4" y="34"/>
                  </a:lnTo>
                  <a:lnTo>
                    <a:pt x="0" y="32"/>
                  </a:lnTo>
                  <a:lnTo>
                    <a:pt x="2" y="32"/>
                  </a:lnTo>
                  <a:lnTo>
                    <a:pt x="4" y="32"/>
                  </a:lnTo>
                  <a:lnTo>
                    <a:pt x="8" y="30"/>
                  </a:lnTo>
                  <a:lnTo>
                    <a:pt x="10" y="32"/>
                  </a:lnTo>
                  <a:lnTo>
                    <a:pt x="13" y="34"/>
                  </a:lnTo>
                  <a:lnTo>
                    <a:pt x="15" y="32"/>
                  </a:lnTo>
                  <a:lnTo>
                    <a:pt x="15" y="30"/>
                  </a:lnTo>
                  <a:lnTo>
                    <a:pt x="19" y="30"/>
                  </a:lnTo>
                  <a:lnTo>
                    <a:pt x="23" y="30"/>
                  </a:lnTo>
                  <a:lnTo>
                    <a:pt x="26" y="32"/>
                  </a:lnTo>
                  <a:lnTo>
                    <a:pt x="28" y="32"/>
                  </a:lnTo>
                  <a:lnTo>
                    <a:pt x="32" y="32"/>
                  </a:lnTo>
                  <a:lnTo>
                    <a:pt x="34" y="32"/>
                  </a:lnTo>
                  <a:lnTo>
                    <a:pt x="40" y="28"/>
                  </a:lnTo>
                  <a:lnTo>
                    <a:pt x="43" y="28"/>
                  </a:lnTo>
                  <a:lnTo>
                    <a:pt x="47" y="28"/>
                  </a:lnTo>
                  <a:lnTo>
                    <a:pt x="51" y="28"/>
                  </a:lnTo>
                  <a:lnTo>
                    <a:pt x="55" y="30"/>
                  </a:lnTo>
                  <a:lnTo>
                    <a:pt x="56" y="28"/>
                  </a:lnTo>
                  <a:lnTo>
                    <a:pt x="55" y="25"/>
                  </a:lnTo>
                  <a:lnTo>
                    <a:pt x="51" y="23"/>
                  </a:lnTo>
                  <a:lnTo>
                    <a:pt x="51" y="21"/>
                  </a:lnTo>
                  <a:lnTo>
                    <a:pt x="56" y="15"/>
                  </a:lnTo>
                  <a:lnTo>
                    <a:pt x="60" y="13"/>
                  </a:lnTo>
                  <a:lnTo>
                    <a:pt x="62" y="10"/>
                  </a:lnTo>
                  <a:lnTo>
                    <a:pt x="64" y="10"/>
                  </a:lnTo>
                  <a:lnTo>
                    <a:pt x="64" y="8"/>
                  </a:lnTo>
                  <a:lnTo>
                    <a:pt x="64" y="4"/>
                  </a:lnTo>
                  <a:lnTo>
                    <a:pt x="68" y="4"/>
                  </a:lnTo>
                  <a:lnTo>
                    <a:pt x="75" y="10"/>
                  </a:lnTo>
                  <a:lnTo>
                    <a:pt x="77" y="8"/>
                  </a:lnTo>
                  <a:lnTo>
                    <a:pt x="83" y="6"/>
                  </a:lnTo>
                  <a:lnTo>
                    <a:pt x="83" y="4"/>
                  </a:lnTo>
                  <a:lnTo>
                    <a:pt x="84" y="2"/>
                  </a:lnTo>
                  <a:lnTo>
                    <a:pt x="84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108">
              <a:extLst>
                <a:ext uri="{FF2B5EF4-FFF2-40B4-BE49-F238E27FC236}">
                  <a16:creationId xmlns:a16="http://schemas.microsoft.com/office/drawing/2014/main" id="{B4DA6619-B6E1-491F-B7BE-871197FDA1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70049" y="9702364"/>
              <a:ext cx="1988738" cy="1921088"/>
            </a:xfrm>
            <a:custGeom>
              <a:avLst/>
              <a:gdLst>
                <a:gd name="T0" fmla="*/ 80 w 147"/>
                <a:gd name="T1" fmla="*/ 131 h 142"/>
                <a:gd name="T2" fmla="*/ 106 w 147"/>
                <a:gd name="T3" fmla="*/ 133 h 142"/>
                <a:gd name="T4" fmla="*/ 116 w 147"/>
                <a:gd name="T5" fmla="*/ 133 h 142"/>
                <a:gd name="T6" fmla="*/ 91 w 147"/>
                <a:gd name="T7" fmla="*/ 142 h 142"/>
                <a:gd name="T8" fmla="*/ 71 w 147"/>
                <a:gd name="T9" fmla="*/ 133 h 142"/>
                <a:gd name="T10" fmla="*/ 130 w 147"/>
                <a:gd name="T11" fmla="*/ 133 h 142"/>
                <a:gd name="T12" fmla="*/ 130 w 147"/>
                <a:gd name="T13" fmla="*/ 124 h 142"/>
                <a:gd name="T14" fmla="*/ 59 w 147"/>
                <a:gd name="T15" fmla="*/ 114 h 142"/>
                <a:gd name="T16" fmla="*/ 140 w 147"/>
                <a:gd name="T17" fmla="*/ 124 h 142"/>
                <a:gd name="T18" fmla="*/ 59 w 147"/>
                <a:gd name="T19" fmla="*/ 112 h 142"/>
                <a:gd name="T20" fmla="*/ 116 w 147"/>
                <a:gd name="T21" fmla="*/ 112 h 142"/>
                <a:gd name="T22" fmla="*/ 82 w 147"/>
                <a:gd name="T23" fmla="*/ 109 h 142"/>
                <a:gd name="T24" fmla="*/ 82 w 147"/>
                <a:gd name="T25" fmla="*/ 101 h 142"/>
                <a:gd name="T26" fmla="*/ 82 w 147"/>
                <a:gd name="T27" fmla="*/ 96 h 142"/>
                <a:gd name="T28" fmla="*/ 99 w 147"/>
                <a:gd name="T29" fmla="*/ 96 h 142"/>
                <a:gd name="T30" fmla="*/ 95 w 147"/>
                <a:gd name="T31" fmla="*/ 94 h 142"/>
                <a:gd name="T32" fmla="*/ 117 w 147"/>
                <a:gd name="T33" fmla="*/ 86 h 142"/>
                <a:gd name="T34" fmla="*/ 117 w 147"/>
                <a:gd name="T35" fmla="*/ 90 h 142"/>
                <a:gd name="T36" fmla="*/ 24 w 147"/>
                <a:gd name="T37" fmla="*/ 90 h 142"/>
                <a:gd name="T38" fmla="*/ 91 w 147"/>
                <a:gd name="T39" fmla="*/ 92 h 142"/>
                <a:gd name="T40" fmla="*/ 20 w 147"/>
                <a:gd name="T41" fmla="*/ 77 h 142"/>
                <a:gd name="T42" fmla="*/ 16 w 147"/>
                <a:gd name="T43" fmla="*/ 81 h 142"/>
                <a:gd name="T44" fmla="*/ 108 w 147"/>
                <a:gd name="T45" fmla="*/ 71 h 142"/>
                <a:gd name="T46" fmla="*/ 104 w 147"/>
                <a:gd name="T47" fmla="*/ 69 h 142"/>
                <a:gd name="T48" fmla="*/ 20 w 147"/>
                <a:gd name="T49" fmla="*/ 66 h 142"/>
                <a:gd name="T50" fmla="*/ 82 w 147"/>
                <a:gd name="T51" fmla="*/ 62 h 142"/>
                <a:gd name="T52" fmla="*/ 78 w 147"/>
                <a:gd name="T53" fmla="*/ 75 h 142"/>
                <a:gd name="T54" fmla="*/ 80 w 147"/>
                <a:gd name="T55" fmla="*/ 84 h 142"/>
                <a:gd name="T56" fmla="*/ 67 w 147"/>
                <a:gd name="T57" fmla="*/ 69 h 142"/>
                <a:gd name="T58" fmla="*/ 61 w 147"/>
                <a:gd name="T59" fmla="*/ 62 h 142"/>
                <a:gd name="T60" fmla="*/ 63 w 147"/>
                <a:gd name="T61" fmla="*/ 60 h 142"/>
                <a:gd name="T62" fmla="*/ 110 w 147"/>
                <a:gd name="T63" fmla="*/ 62 h 142"/>
                <a:gd name="T64" fmla="*/ 104 w 147"/>
                <a:gd name="T65" fmla="*/ 62 h 142"/>
                <a:gd name="T66" fmla="*/ 7 w 147"/>
                <a:gd name="T67" fmla="*/ 52 h 142"/>
                <a:gd name="T68" fmla="*/ 3 w 147"/>
                <a:gd name="T69" fmla="*/ 45 h 142"/>
                <a:gd name="T70" fmla="*/ 89 w 147"/>
                <a:gd name="T71" fmla="*/ 39 h 142"/>
                <a:gd name="T72" fmla="*/ 97 w 147"/>
                <a:gd name="T73" fmla="*/ 28 h 142"/>
                <a:gd name="T74" fmla="*/ 82 w 147"/>
                <a:gd name="T75" fmla="*/ 24 h 142"/>
                <a:gd name="T76" fmla="*/ 104 w 147"/>
                <a:gd name="T77" fmla="*/ 23 h 142"/>
                <a:gd name="T78" fmla="*/ 76 w 147"/>
                <a:gd name="T79" fmla="*/ 21 h 142"/>
                <a:gd name="T80" fmla="*/ 73 w 147"/>
                <a:gd name="T81" fmla="*/ 34 h 142"/>
                <a:gd name="T82" fmla="*/ 61 w 147"/>
                <a:gd name="T83" fmla="*/ 38 h 142"/>
                <a:gd name="T84" fmla="*/ 54 w 147"/>
                <a:gd name="T85" fmla="*/ 26 h 142"/>
                <a:gd name="T86" fmla="*/ 61 w 147"/>
                <a:gd name="T87" fmla="*/ 56 h 142"/>
                <a:gd name="T88" fmla="*/ 56 w 147"/>
                <a:gd name="T89" fmla="*/ 60 h 142"/>
                <a:gd name="T90" fmla="*/ 63 w 147"/>
                <a:gd name="T91" fmla="*/ 71 h 142"/>
                <a:gd name="T92" fmla="*/ 63 w 147"/>
                <a:gd name="T93" fmla="*/ 84 h 142"/>
                <a:gd name="T94" fmla="*/ 67 w 147"/>
                <a:gd name="T95" fmla="*/ 97 h 142"/>
                <a:gd name="T96" fmla="*/ 59 w 147"/>
                <a:gd name="T97" fmla="*/ 103 h 142"/>
                <a:gd name="T98" fmla="*/ 50 w 147"/>
                <a:gd name="T99" fmla="*/ 112 h 142"/>
                <a:gd name="T100" fmla="*/ 37 w 147"/>
                <a:gd name="T101" fmla="*/ 101 h 142"/>
                <a:gd name="T102" fmla="*/ 33 w 147"/>
                <a:gd name="T103" fmla="*/ 79 h 142"/>
                <a:gd name="T104" fmla="*/ 54 w 147"/>
                <a:gd name="T105" fmla="*/ 81 h 142"/>
                <a:gd name="T106" fmla="*/ 31 w 147"/>
                <a:gd name="T107" fmla="*/ 73 h 142"/>
                <a:gd name="T108" fmla="*/ 11 w 147"/>
                <a:gd name="T109" fmla="*/ 49 h 142"/>
                <a:gd name="T110" fmla="*/ 35 w 147"/>
                <a:gd name="T111" fmla="*/ 21 h 142"/>
                <a:gd name="T112" fmla="*/ 69 w 147"/>
                <a:gd name="T113" fmla="*/ 13 h 142"/>
                <a:gd name="T114" fmla="*/ 95 w 147"/>
                <a:gd name="T115" fmla="*/ 1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7" h="142">
                  <a:moveTo>
                    <a:pt x="74" y="129"/>
                  </a:moveTo>
                  <a:lnTo>
                    <a:pt x="74" y="129"/>
                  </a:lnTo>
                  <a:lnTo>
                    <a:pt x="74" y="131"/>
                  </a:lnTo>
                  <a:lnTo>
                    <a:pt x="78" y="131"/>
                  </a:lnTo>
                  <a:lnTo>
                    <a:pt x="78" y="129"/>
                  </a:lnTo>
                  <a:lnTo>
                    <a:pt x="78" y="129"/>
                  </a:lnTo>
                  <a:lnTo>
                    <a:pt x="76" y="129"/>
                  </a:lnTo>
                  <a:lnTo>
                    <a:pt x="80" y="129"/>
                  </a:lnTo>
                  <a:lnTo>
                    <a:pt x="80" y="131"/>
                  </a:lnTo>
                  <a:lnTo>
                    <a:pt x="80" y="131"/>
                  </a:lnTo>
                  <a:lnTo>
                    <a:pt x="82" y="131"/>
                  </a:lnTo>
                  <a:lnTo>
                    <a:pt x="82" y="133"/>
                  </a:lnTo>
                  <a:lnTo>
                    <a:pt x="86" y="135"/>
                  </a:lnTo>
                  <a:lnTo>
                    <a:pt x="87" y="133"/>
                  </a:lnTo>
                  <a:lnTo>
                    <a:pt x="93" y="131"/>
                  </a:lnTo>
                  <a:lnTo>
                    <a:pt x="97" y="131"/>
                  </a:lnTo>
                  <a:lnTo>
                    <a:pt x="101" y="133"/>
                  </a:lnTo>
                  <a:lnTo>
                    <a:pt x="106" y="133"/>
                  </a:lnTo>
                  <a:lnTo>
                    <a:pt x="106" y="133"/>
                  </a:lnTo>
                  <a:lnTo>
                    <a:pt x="108" y="135"/>
                  </a:lnTo>
                  <a:lnTo>
                    <a:pt x="108" y="137"/>
                  </a:lnTo>
                  <a:lnTo>
                    <a:pt x="110" y="137"/>
                  </a:lnTo>
                  <a:lnTo>
                    <a:pt x="112" y="137"/>
                  </a:lnTo>
                  <a:lnTo>
                    <a:pt x="112" y="137"/>
                  </a:lnTo>
                  <a:lnTo>
                    <a:pt x="114" y="135"/>
                  </a:lnTo>
                  <a:lnTo>
                    <a:pt x="116" y="135"/>
                  </a:lnTo>
                  <a:lnTo>
                    <a:pt x="116" y="133"/>
                  </a:lnTo>
                  <a:lnTo>
                    <a:pt x="116" y="135"/>
                  </a:lnTo>
                  <a:lnTo>
                    <a:pt x="116" y="137"/>
                  </a:lnTo>
                  <a:lnTo>
                    <a:pt x="116" y="139"/>
                  </a:lnTo>
                  <a:lnTo>
                    <a:pt x="112" y="140"/>
                  </a:lnTo>
                  <a:lnTo>
                    <a:pt x="108" y="140"/>
                  </a:lnTo>
                  <a:lnTo>
                    <a:pt x="102" y="140"/>
                  </a:lnTo>
                  <a:lnTo>
                    <a:pt x="99" y="140"/>
                  </a:lnTo>
                  <a:lnTo>
                    <a:pt x="95" y="142"/>
                  </a:lnTo>
                  <a:lnTo>
                    <a:pt x="91" y="142"/>
                  </a:lnTo>
                  <a:lnTo>
                    <a:pt x="89" y="140"/>
                  </a:lnTo>
                  <a:lnTo>
                    <a:pt x="86" y="139"/>
                  </a:lnTo>
                  <a:lnTo>
                    <a:pt x="84" y="137"/>
                  </a:lnTo>
                  <a:lnTo>
                    <a:pt x="80" y="139"/>
                  </a:lnTo>
                  <a:lnTo>
                    <a:pt x="78" y="137"/>
                  </a:lnTo>
                  <a:lnTo>
                    <a:pt x="73" y="139"/>
                  </a:lnTo>
                  <a:lnTo>
                    <a:pt x="71" y="137"/>
                  </a:lnTo>
                  <a:lnTo>
                    <a:pt x="71" y="135"/>
                  </a:lnTo>
                  <a:lnTo>
                    <a:pt x="71" y="133"/>
                  </a:lnTo>
                  <a:lnTo>
                    <a:pt x="71" y="129"/>
                  </a:lnTo>
                  <a:lnTo>
                    <a:pt x="73" y="131"/>
                  </a:lnTo>
                  <a:lnTo>
                    <a:pt x="74" y="131"/>
                  </a:lnTo>
                  <a:lnTo>
                    <a:pt x="73" y="129"/>
                  </a:lnTo>
                  <a:lnTo>
                    <a:pt x="74" y="129"/>
                  </a:lnTo>
                  <a:close/>
                  <a:moveTo>
                    <a:pt x="129" y="125"/>
                  </a:moveTo>
                  <a:lnTo>
                    <a:pt x="129" y="127"/>
                  </a:lnTo>
                  <a:lnTo>
                    <a:pt x="130" y="131"/>
                  </a:lnTo>
                  <a:lnTo>
                    <a:pt x="130" y="133"/>
                  </a:lnTo>
                  <a:lnTo>
                    <a:pt x="129" y="133"/>
                  </a:lnTo>
                  <a:lnTo>
                    <a:pt x="129" y="131"/>
                  </a:lnTo>
                  <a:lnTo>
                    <a:pt x="127" y="129"/>
                  </a:lnTo>
                  <a:lnTo>
                    <a:pt x="129" y="125"/>
                  </a:lnTo>
                  <a:close/>
                  <a:moveTo>
                    <a:pt x="130" y="124"/>
                  </a:moveTo>
                  <a:lnTo>
                    <a:pt x="130" y="125"/>
                  </a:lnTo>
                  <a:lnTo>
                    <a:pt x="129" y="125"/>
                  </a:lnTo>
                  <a:lnTo>
                    <a:pt x="129" y="124"/>
                  </a:lnTo>
                  <a:lnTo>
                    <a:pt x="130" y="124"/>
                  </a:lnTo>
                  <a:close/>
                  <a:moveTo>
                    <a:pt x="59" y="114"/>
                  </a:moveTo>
                  <a:lnTo>
                    <a:pt x="59" y="116"/>
                  </a:lnTo>
                  <a:lnTo>
                    <a:pt x="61" y="118"/>
                  </a:lnTo>
                  <a:lnTo>
                    <a:pt x="61" y="122"/>
                  </a:lnTo>
                  <a:lnTo>
                    <a:pt x="59" y="120"/>
                  </a:lnTo>
                  <a:lnTo>
                    <a:pt x="59" y="118"/>
                  </a:lnTo>
                  <a:lnTo>
                    <a:pt x="58" y="116"/>
                  </a:lnTo>
                  <a:lnTo>
                    <a:pt x="59" y="114"/>
                  </a:lnTo>
                  <a:lnTo>
                    <a:pt x="59" y="114"/>
                  </a:lnTo>
                  <a:close/>
                  <a:moveTo>
                    <a:pt x="147" y="112"/>
                  </a:moveTo>
                  <a:lnTo>
                    <a:pt x="147" y="114"/>
                  </a:lnTo>
                  <a:lnTo>
                    <a:pt x="145" y="116"/>
                  </a:lnTo>
                  <a:lnTo>
                    <a:pt x="145" y="118"/>
                  </a:lnTo>
                  <a:lnTo>
                    <a:pt x="144" y="118"/>
                  </a:lnTo>
                  <a:lnTo>
                    <a:pt x="144" y="120"/>
                  </a:lnTo>
                  <a:lnTo>
                    <a:pt x="142" y="120"/>
                  </a:lnTo>
                  <a:lnTo>
                    <a:pt x="140" y="122"/>
                  </a:lnTo>
                  <a:lnTo>
                    <a:pt x="140" y="124"/>
                  </a:lnTo>
                  <a:lnTo>
                    <a:pt x="138" y="124"/>
                  </a:lnTo>
                  <a:lnTo>
                    <a:pt x="136" y="124"/>
                  </a:lnTo>
                  <a:lnTo>
                    <a:pt x="138" y="122"/>
                  </a:lnTo>
                  <a:lnTo>
                    <a:pt x="136" y="120"/>
                  </a:lnTo>
                  <a:lnTo>
                    <a:pt x="138" y="118"/>
                  </a:lnTo>
                  <a:lnTo>
                    <a:pt x="142" y="116"/>
                  </a:lnTo>
                  <a:lnTo>
                    <a:pt x="145" y="114"/>
                  </a:lnTo>
                  <a:lnTo>
                    <a:pt x="147" y="112"/>
                  </a:lnTo>
                  <a:close/>
                  <a:moveTo>
                    <a:pt x="59" y="112"/>
                  </a:moveTo>
                  <a:lnTo>
                    <a:pt x="59" y="112"/>
                  </a:lnTo>
                  <a:lnTo>
                    <a:pt x="59" y="112"/>
                  </a:lnTo>
                  <a:lnTo>
                    <a:pt x="59" y="112"/>
                  </a:lnTo>
                  <a:close/>
                  <a:moveTo>
                    <a:pt x="117" y="109"/>
                  </a:moveTo>
                  <a:lnTo>
                    <a:pt x="117" y="110"/>
                  </a:lnTo>
                  <a:lnTo>
                    <a:pt x="117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4" y="112"/>
                  </a:lnTo>
                  <a:lnTo>
                    <a:pt x="114" y="110"/>
                  </a:lnTo>
                  <a:lnTo>
                    <a:pt x="117" y="109"/>
                  </a:lnTo>
                  <a:close/>
                  <a:moveTo>
                    <a:pt x="82" y="109"/>
                  </a:moveTo>
                  <a:lnTo>
                    <a:pt x="84" y="109"/>
                  </a:lnTo>
                  <a:lnTo>
                    <a:pt x="84" y="110"/>
                  </a:lnTo>
                  <a:lnTo>
                    <a:pt x="82" y="112"/>
                  </a:lnTo>
                  <a:lnTo>
                    <a:pt x="80" y="112"/>
                  </a:lnTo>
                  <a:lnTo>
                    <a:pt x="82" y="109"/>
                  </a:lnTo>
                  <a:close/>
                  <a:moveTo>
                    <a:pt x="95" y="99"/>
                  </a:moveTo>
                  <a:lnTo>
                    <a:pt x="97" y="99"/>
                  </a:lnTo>
                  <a:lnTo>
                    <a:pt x="97" y="101"/>
                  </a:lnTo>
                  <a:lnTo>
                    <a:pt x="95" y="105"/>
                  </a:lnTo>
                  <a:lnTo>
                    <a:pt x="93" y="103"/>
                  </a:lnTo>
                  <a:lnTo>
                    <a:pt x="95" y="99"/>
                  </a:lnTo>
                  <a:close/>
                  <a:moveTo>
                    <a:pt x="84" y="99"/>
                  </a:moveTo>
                  <a:lnTo>
                    <a:pt x="84" y="103"/>
                  </a:lnTo>
                  <a:lnTo>
                    <a:pt x="82" y="101"/>
                  </a:lnTo>
                  <a:lnTo>
                    <a:pt x="84" y="99"/>
                  </a:lnTo>
                  <a:close/>
                  <a:moveTo>
                    <a:pt x="101" y="99"/>
                  </a:moveTo>
                  <a:lnTo>
                    <a:pt x="102" y="99"/>
                  </a:lnTo>
                  <a:lnTo>
                    <a:pt x="102" y="101"/>
                  </a:lnTo>
                  <a:lnTo>
                    <a:pt x="101" y="103"/>
                  </a:lnTo>
                  <a:lnTo>
                    <a:pt x="99" y="103"/>
                  </a:lnTo>
                  <a:lnTo>
                    <a:pt x="99" y="101"/>
                  </a:lnTo>
                  <a:lnTo>
                    <a:pt x="101" y="99"/>
                  </a:lnTo>
                  <a:close/>
                  <a:moveTo>
                    <a:pt x="82" y="96"/>
                  </a:moveTo>
                  <a:lnTo>
                    <a:pt x="84" y="96"/>
                  </a:lnTo>
                  <a:lnTo>
                    <a:pt x="84" y="97"/>
                  </a:lnTo>
                  <a:lnTo>
                    <a:pt x="82" y="97"/>
                  </a:lnTo>
                  <a:lnTo>
                    <a:pt x="82" y="97"/>
                  </a:lnTo>
                  <a:lnTo>
                    <a:pt x="82" y="96"/>
                  </a:lnTo>
                  <a:close/>
                  <a:moveTo>
                    <a:pt x="99" y="96"/>
                  </a:moveTo>
                  <a:lnTo>
                    <a:pt x="101" y="96"/>
                  </a:lnTo>
                  <a:lnTo>
                    <a:pt x="99" y="96"/>
                  </a:lnTo>
                  <a:lnTo>
                    <a:pt x="99" y="96"/>
                  </a:lnTo>
                  <a:close/>
                  <a:moveTo>
                    <a:pt x="80" y="92"/>
                  </a:moveTo>
                  <a:lnTo>
                    <a:pt x="82" y="94"/>
                  </a:lnTo>
                  <a:lnTo>
                    <a:pt x="80" y="94"/>
                  </a:lnTo>
                  <a:lnTo>
                    <a:pt x="80" y="94"/>
                  </a:lnTo>
                  <a:lnTo>
                    <a:pt x="80" y="92"/>
                  </a:lnTo>
                  <a:close/>
                  <a:moveTo>
                    <a:pt x="95" y="92"/>
                  </a:moveTo>
                  <a:lnTo>
                    <a:pt x="97" y="92"/>
                  </a:lnTo>
                  <a:lnTo>
                    <a:pt x="97" y="94"/>
                  </a:lnTo>
                  <a:lnTo>
                    <a:pt x="95" y="94"/>
                  </a:lnTo>
                  <a:lnTo>
                    <a:pt x="93" y="92"/>
                  </a:lnTo>
                  <a:lnTo>
                    <a:pt x="95" y="92"/>
                  </a:lnTo>
                  <a:close/>
                  <a:moveTo>
                    <a:pt x="112" y="90"/>
                  </a:moveTo>
                  <a:lnTo>
                    <a:pt x="112" y="92"/>
                  </a:lnTo>
                  <a:lnTo>
                    <a:pt x="108" y="94"/>
                  </a:lnTo>
                  <a:lnTo>
                    <a:pt x="108" y="94"/>
                  </a:lnTo>
                  <a:lnTo>
                    <a:pt x="108" y="92"/>
                  </a:lnTo>
                  <a:lnTo>
                    <a:pt x="112" y="90"/>
                  </a:lnTo>
                  <a:close/>
                  <a:moveTo>
                    <a:pt x="117" y="86"/>
                  </a:moveTo>
                  <a:lnTo>
                    <a:pt x="119" y="86"/>
                  </a:lnTo>
                  <a:lnTo>
                    <a:pt x="121" y="88"/>
                  </a:lnTo>
                  <a:lnTo>
                    <a:pt x="121" y="88"/>
                  </a:lnTo>
                  <a:lnTo>
                    <a:pt x="123" y="88"/>
                  </a:lnTo>
                  <a:lnTo>
                    <a:pt x="123" y="88"/>
                  </a:lnTo>
                  <a:lnTo>
                    <a:pt x="121" y="90"/>
                  </a:lnTo>
                  <a:lnTo>
                    <a:pt x="121" y="92"/>
                  </a:lnTo>
                  <a:lnTo>
                    <a:pt x="119" y="90"/>
                  </a:lnTo>
                  <a:lnTo>
                    <a:pt x="117" y="90"/>
                  </a:lnTo>
                  <a:lnTo>
                    <a:pt x="116" y="90"/>
                  </a:lnTo>
                  <a:lnTo>
                    <a:pt x="114" y="90"/>
                  </a:lnTo>
                  <a:lnTo>
                    <a:pt x="114" y="88"/>
                  </a:lnTo>
                  <a:lnTo>
                    <a:pt x="117" y="86"/>
                  </a:lnTo>
                  <a:close/>
                  <a:moveTo>
                    <a:pt x="20" y="84"/>
                  </a:moveTo>
                  <a:lnTo>
                    <a:pt x="22" y="86"/>
                  </a:lnTo>
                  <a:lnTo>
                    <a:pt x="24" y="88"/>
                  </a:lnTo>
                  <a:lnTo>
                    <a:pt x="26" y="90"/>
                  </a:lnTo>
                  <a:lnTo>
                    <a:pt x="24" y="90"/>
                  </a:lnTo>
                  <a:lnTo>
                    <a:pt x="24" y="90"/>
                  </a:lnTo>
                  <a:lnTo>
                    <a:pt x="22" y="90"/>
                  </a:lnTo>
                  <a:lnTo>
                    <a:pt x="18" y="88"/>
                  </a:lnTo>
                  <a:lnTo>
                    <a:pt x="20" y="86"/>
                  </a:lnTo>
                  <a:lnTo>
                    <a:pt x="20" y="84"/>
                  </a:lnTo>
                  <a:close/>
                  <a:moveTo>
                    <a:pt x="87" y="84"/>
                  </a:moveTo>
                  <a:lnTo>
                    <a:pt x="89" y="86"/>
                  </a:lnTo>
                  <a:lnTo>
                    <a:pt x="91" y="90"/>
                  </a:lnTo>
                  <a:lnTo>
                    <a:pt x="91" y="92"/>
                  </a:lnTo>
                  <a:lnTo>
                    <a:pt x="89" y="92"/>
                  </a:lnTo>
                  <a:lnTo>
                    <a:pt x="87" y="88"/>
                  </a:lnTo>
                  <a:lnTo>
                    <a:pt x="86" y="86"/>
                  </a:lnTo>
                  <a:lnTo>
                    <a:pt x="86" y="84"/>
                  </a:lnTo>
                  <a:lnTo>
                    <a:pt x="87" y="84"/>
                  </a:lnTo>
                  <a:close/>
                  <a:moveTo>
                    <a:pt x="18" y="71"/>
                  </a:moveTo>
                  <a:lnTo>
                    <a:pt x="20" y="73"/>
                  </a:lnTo>
                  <a:lnTo>
                    <a:pt x="20" y="77"/>
                  </a:lnTo>
                  <a:lnTo>
                    <a:pt x="20" y="77"/>
                  </a:lnTo>
                  <a:lnTo>
                    <a:pt x="22" y="79"/>
                  </a:lnTo>
                  <a:lnTo>
                    <a:pt x="22" y="81"/>
                  </a:lnTo>
                  <a:lnTo>
                    <a:pt x="24" y="81"/>
                  </a:lnTo>
                  <a:lnTo>
                    <a:pt x="22" y="82"/>
                  </a:lnTo>
                  <a:lnTo>
                    <a:pt x="20" y="82"/>
                  </a:lnTo>
                  <a:lnTo>
                    <a:pt x="18" y="82"/>
                  </a:lnTo>
                  <a:lnTo>
                    <a:pt x="18" y="81"/>
                  </a:lnTo>
                  <a:lnTo>
                    <a:pt x="16" y="79"/>
                  </a:lnTo>
                  <a:lnTo>
                    <a:pt x="16" y="81"/>
                  </a:lnTo>
                  <a:lnTo>
                    <a:pt x="16" y="82"/>
                  </a:lnTo>
                  <a:lnTo>
                    <a:pt x="15" y="81"/>
                  </a:lnTo>
                  <a:lnTo>
                    <a:pt x="15" y="77"/>
                  </a:lnTo>
                  <a:lnTo>
                    <a:pt x="16" y="75"/>
                  </a:lnTo>
                  <a:lnTo>
                    <a:pt x="18" y="77"/>
                  </a:lnTo>
                  <a:lnTo>
                    <a:pt x="18" y="71"/>
                  </a:lnTo>
                  <a:close/>
                  <a:moveTo>
                    <a:pt x="106" y="69"/>
                  </a:moveTo>
                  <a:lnTo>
                    <a:pt x="108" y="69"/>
                  </a:lnTo>
                  <a:lnTo>
                    <a:pt x="108" y="71"/>
                  </a:lnTo>
                  <a:lnTo>
                    <a:pt x="110" y="75"/>
                  </a:lnTo>
                  <a:lnTo>
                    <a:pt x="110" y="77"/>
                  </a:lnTo>
                  <a:lnTo>
                    <a:pt x="106" y="79"/>
                  </a:lnTo>
                  <a:lnTo>
                    <a:pt x="104" y="77"/>
                  </a:lnTo>
                  <a:lnTo>
                    <a:pt x="104" y="77"/>
                  </a:lnTo>
                  <a:lnTo>
                    <a:pt x="106" y="75"/>
                  </a:lnTo>
                  <a:lnTo>
                    <a:pt x="106" y="73"/>
                  </a:lnTo>
                  <a:lnTo>
                    <a:pt x="104" y="71"/>
                  </a:lnTo>
                  <a:lnTo>
                    <a:pt x="104" y="69"/>
                  </a:lnTo>
                  <a:lnTo>
                    <a:pt x="106" y="69"/>
                  </a:lnTo>
                  <a:close/>
                  <a:moveTo>
                    <a:pt x="20" y="66"/>
                  </a:moveTo>
                  <a:lnTo>
                    <a:pt x="20" y="69"/>
                  </a:lnTo>
                  <a:lnTo>
                    <a:pt x="20" y="71"/>
                  </a:lnTo>
                  <a:lnTo>
                    <a:pt x="18" y="71"/>
                  </a:lnTo>
                  <a:lnTo>
                    <a:pt x="18" y="71"/>
                  </a:lnTo>
                  <a:lnTo>
                    <a:pt x="18" y="69"/>
                  </a:lnTo>
                  <a:lnTo>
                    <a:pt x="18" y="67"/>
                  </a:lnTo>
                  <a:lnTo>
                    <a:pt x="20" y="66"/>
                  </a:lnTo>
                  <a:close/>
                  <a:moveTo>
                    <a:pt x="82" y="62"/>
                  </a:moveTo>
                  <a:lnTo>
                    <a:pt x="84" y="64"/>
                  </a:lnTo>
                  <a:lnTo>
                    <a:pt x="86" y="64"/>
                  </a:lnTo>
                  <a:lnTo>
                    <a:pt x="86" y="67"/>
                  </a:lnTo>
                  <a:lnTo>
                    <a:pt x="84" y="67"/>
                  </a:lnTo>
                  <a:lnTo>
                    <a:pt x="84" y="66"/>
                  </a:lnTo>
                  <a:lnTo>
                    <a:pt x="84" y="66"/>
                  </a:lnTo>
                  <a:lnTo>
                    <a:pt x="82" y="62"/>
                  </a:lnTo>
                  <a:lnTo>
                    <a:pt x="82" y="62"/>
                  </a:lnTo>
                  <a:close/>
                  <a:moveTo>
                    <a:pt x="61" y="62"/>
                  </a:moveTo>
                  <a:lnTo>
                    <a:pt x="63" y="64"/>
                  </a:lnTo>
                  <a:lnTo>
                    <a:pt x="67" y="66"/>
                  </a:lnTo>
                  <a:lnTo>
                    <a:pt x="69" y="67"/>
                  </a:lnTo>
                  <a:lnTo>
                    <a:pt x="71" y="67"/>
                  </a:lnTo>
                  <a:lnTo>
                    <a:pt x="73" y="67"/>
                  </a:lnTo>
                  <a:lnTo>
                    <a:pt x="73" y="67"/>
                  </a:lnTo>
                  <a:lnTo>
                    <a:pt x="76" y="71"/>
                  </a:lnTo>
                  <a:lnTo>
                    <a:pt x="78" y="75"/>
                  </a:lnTo>
                  <a:lnTo>
                    <a:pt x="78" y="75"/>
                  </a:lnTo>
                  <a:lnTo>
                    <a:pt x="78" y="77"/>
                  </a:lnTo>
                  <a:lnTo>
                    <a:pt x="78" y="81"/>
                  </a:lnTo>
                  <a:lnTo>
                    <a:pt x="80" y="82"/>
                  </a:lnTo>
                  <a:lnTo>
                    <a:pt x="82" y="81"/>
                  </a:lnTo>
                  <a:lnTo>
                    <a:pt x="84" y="81"/>
                  </a:lnTo>
                  <a:lnTo>
                    <a:pt x="84" y="84"/>
                  </a:lnTo>
                  <a:lnTo>
                    <a:pt x="82" y="84"/>
                  </a:lnTo>
                  <a:lnTo>
                    <a:pt x="80" y="84"/>
                  </a:lnTo>
                  <a:lnTo>
                    <a:pt x="78" y="82"/>
                  </a:lnTo>
                  <a:lnTo>
                    <a:pt x="76" y="81"/>
                  </a:lnTo>
                  <a:lnTo>
                    <a:pt x="76" y="79"/>
                  </a:lnTo>
                  <a:lnTo>
                    <a:pt x="76" y="79"/>
                  </a:lnTo>
                  <a:lnTo>
                    <a:pt x="74" y="75"/>
                  </a:lnTo>
                  <a:lnTo>
                    <a:pt x="73" y="73"/>
                  </a:lnTo>
                  <a:lnTo>
                    <a:pt x="71" y="73"/>
                  </a:lnTo>
                  <a:lnTo>
                    <a:pt x="67" y="73"/>
                  </a:lnTo>
                  <a:lnTo>
                    <a:pt x="67" y="69"/>
                  </a:lnTo>
                  <a:lnTo>
                    <a:pt x="63" y="69"/>
                  </a:lnTo>
                  <a:lnTo>
                    <a:pt x="63" y="67"/>
                  </a:lnTo>
                  <a:lnTo>
                    <a:pt x="61" y="67"/>
                  </a:lnTo>
                  <a:lnTo>
                    <a:pt x="61" y="66"/>
                  </a:lnTo>
                  <a:lnTo>
                    <a:pt x="59" y="66"/>
                  </a:lnTo>
                  <a:lnTo>
                    <a:pt x="56" y="66"/>
                  </a:lnTo>
                  <a:lnTo>
                    <a:pt x="54" y="64"/>
                  </a:lnTo>
                  <a:lnTo>
                    <a:pt x="58" y="62"/>
                  </a:lnTo>
                  <a:lnTo>
                    <a:pt x="61" y="62"/>
                  </a:lnTo>
                  <a:close/>
                  <a:moveTo>
                    <a:pt x="67" y="58"/>
                  </a:moveTo>
                  <a:lnTo>
                    <a:pt x="67" y="58"/>
                  </a:lnTo>
                  <a:lnTo>
                    <a:pt x="69" y="60"/>
                  </a:lnTo>
                  <a:lnTo>
                    <a:pt x="67" y="62"/>
                  </a:lnTo>
                  <a:lnTo>
                    <a:pt x="65" y="58"/>
                  </a:lnTo>
                  <a:lnTo>
                    <a:pt x="67" y="58"/>
                  </a:lnTo>
                  <a:close/>
                  <a:moveTo>
                    <a:pt x="63" y="58"/>
                  </a:moveTo>
                  <a:lnTo>
                    <a:pt x="63" y="58"/>
                  </a:lnTo>
                  <a:lnTo>
                    <a:pt x="63" y="60"/>
                  </a:lnTo>
                  <a:lnTo>
                    <a:pt x="61" y="58"/>
                  </a:lnTo>
                  <a:lnTo>
                    <a:pt x="63" y="58"/>
                  </a:lnTo>
                  <a:close/>
                  <a:moveTo>
                    <a:pt x="112" y="52"/>
                  </a:moveTo>
                  <a:lnTo>
                    <a:pt x="114" y="54"/>
                  </a:lnTo>
                  <a:lnTo>
                    <a:pt x="112" y="56"/>
                  </a:lnTo>
                  <a:lnTo>
                    <a:pt x="114" y="56"/>
                  </a:lnTo>
                  <a:lnTo>
                    <a:pt x="114" y="58"/>
                  </a:lnTo>
                  <a:lnTo>
                    <a:pt x="114" y="62"/>
                  </a:lnTo>
                  <a:lnTo>
                    <a:pt x="110" y="62"/>
                  </a:lnTo>
                  <a:lnTo>
                    <a:pt x="108" y="62"/>
                  </a:lnTo>
                  <a:lnTo>
                    <a:pt x="108" y="60"/>
                  </a:lnTo>
                  <a:lnTo>
                    <a:pt x="110" y="58"/>
                  </a:lnTo>
                  <a:lnTo>
                    <a:pt x="110" y="56"/>
                  </a:lnTo>
                  <a:lnTo>
                    <a:pt x="108" y="56"/>
                  </a:lnTo>
                  <a:lnTo>
                    <a:pt x="108" y="58"/>
                  </a:lnTo>
                  <a:lnTo>
                    <a:pt x="106" y="60"/>
                  </a:lnTo>
                  <a:lnTo>
                    <a:pt x="106" y="62"/>
                  </a:lnTo>
                  <a:lnTo>
                    <a:pt x="104" y="62"/>
                  </a:lnTo>
                  <a:lnTo>
                    <a:pt x="102" y="58"/>
                  </a:lnTo>
                  <a:lnTo>
                    <a:pt x="102" y="56"/>
                  </a:lnTo>
                  <a:lnTo>
                    <a:pt x="108" y="54"/>
                  </a:lnTo>
                  <a:lnTo>
                    <a:pt x="108" y="54"/>
                  </a:lnTo>
                  <a:lnTo>
                    <a:pt x="112" y="52"/>
                  </a:lnTo>
                  <a:close/>
                  <a:moveTo>
                    <a:pt x="3" y="45"/>
                  </a:moveTo>
                  <a:lnTo>
                    <a:pt x="5" y="47"/>
                  </a:lnTo>
                  <a:lnTo>
                    <a:pt x="5" y="51"/>
                  </a:lnTo>
                  <a:lnTo>
                    <a:pt x="7" y="52"/>
                  </a:lnTo>
                  <a:lnTo>
                    <a:pt x="9" y="52"/>
                  </a:lnTo>
                  <a:lnTo>
                    <a:pt x="9" y="54"/>
                  </a:lnTo>
                  <a:lnTo>
                    <a:pt x="9" y="54"/>
                  </a:lnTo>
                  <a:lnTo>
                    <a:pt x="5" y="52"/>
                  </a:lnTo>
                  <a:lnTo>
                    <a:pt x="3" y="51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3" y="45"/>
                  </a:lnTo>
                  <a:close/>
                  <a:moveTo>
                    <a:pt x="95" y="38"/>
                  </a:moveTo>
                  <a:lnTo>
                    <a:pt x="95" y="39"/>
                  </a:lnTo>
                  <a:lnTo>
                    <a:pt x="93" y="41"/>
                  </a:lnTo>
                  <a:lnTo>
                    <a:pt x="93" y="45"/>
                  </a:lnTo>
                  <a:lnTo>
                    <a:pt x="91" y="43"/>
                  </a:lnTo>
                  <a:lnTo>
                    <a:pt x="89" y="43"/>
                  </a:lnTo>
                  <a:lnTo>
                    <a:pt x="89" y="43"/>
                  </a:lnTo>
                  <a:lnTo>
                    <a:pt x="87" y="39"/>
                  </a:lnTo>
                  <a:lnTo>
                    <a:pt x="89" y="39"/>
                  </a:lnTo>
                  <a:lnTo>
                    <a:pt x="91" y="39"/>
                  </a:lnTo>
                  <a:lnTo>
                    <a:pt x="93" y="39"/>
                  </a:lnTo>
                  <a:lnTo>
                    <a:pt x="95" y="38"/>
                  </a:lnTo>
                  <a:close/>
                  <a:moveTo>
                    <a:pt x="99" y="28"/>
                  </a:moveTo>
                  <a:lnTo>
                    <a:pt x="101" y="28"/>
                  </a:lnTo>
                  <a:lnTo>
                    <a:pt x="101" y="30"/>
                  </a:lnTo>
                  <a:lnTo>
                    <a:pt x="99" y="32"/>
                  </a:lnTo>
                  <a:lnTo>
                    <a:pt x="95" y="30"/>
                  </a:lnTo>
                  <a:lnTo>
                    <a:pt x="97" y="28"/>
                  </a:lnTo>
                  <a:lnTo>
                    <a:pt x="99" y="28"/>
                  </a:lnTo>
                  <a:close/>
                  <a:moveTo>
                    <a:pt x="82" y="24"/>
                  </a:moveTo>
                  <a:lnTo>
                    <a:pt x="84" y="24"/>
                  </a:lnTo>
                  <a:lnTo>
                    <a:pt x="84" y="26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0" y="28"/>
                  </a:lnTo>
                  <a:lnTo>
                    <a:pt x="80" y="24"/>
                  </a:lnTo>
                  <a:lnTo>
                    <a:pt x="82" y="24"/>
                  </a:lnTo>
                  <a:close/>
                  <a:moveTo>
                    <a:pt x="108" y="0"/>
                  </a:moveTo>
                  <a:lnTo>
                    <a:pt x="110" y="0"/>
                  </a:lnTo>
                  <a:lnTo>
                    <a:pt x="110" y="6"/>
                  </a:lnTo>
                  <a:lnTo>
                    <a:pt x="114" y="6"/>
                  </a:lnTo>
                  <a:lnTo>
                    <a:pt x="112" y="11"/>
                  </a:lnTo>
                  <a:lnTo>
                    <a:pt x="108" y="13"/>
                  </a:lnTo>
                  <a:lnTo>
                    <a:pt x="110" y="17"/>
                  </a:lnTo>
                  <a:lnTo>
                    <a:pt x="106" y="21"/>
                  </a:lnTo>
                  <a:lnTo>
                    <a:pt x="104" y="23"/>
                  </a:lnTo>
                  <a:lnTo>
                    <a:pt x="99" y="21"/>
                  </a:lnTo>
                  <a:lnTo>
                    <a:pt x="91" y="21"/>
                  </a:lnTo>
                  <a:lnTo>
                    <a:pt x="89" y="17"/>
                  </a:lnTo>
                  <a:lnTo>
                    <a:pt x="87" y="17"/>
                  </a:lnTo>
                  <a:lnTo>
                    <a:pt x="87" y="19"/>
                  </a:lnTo>
                  <a:lnTo>
                    <a:pt x="84" y="23"/>
                  </a:lnTo>
                  <a:lnTo>
                    <a:pt x="82" y="23"/>
                  </a:lnTo>
                  <a:lnTo>
                    <a:pt x="78" y="19"/>
                  </a:lnTo>
                  <a:lnTo>
                    <a:pt x="76" y="21"/>
                  </a:lnTo>
                  <a:lnTo>
                    <a:pt x="74" y="24"/>
                  </a:lnTo>
                  <a:lnTo>
                    <a:pt x="71" y="26"/>
                  </a:lnTo>
                  <a:lnTo>
                    <a:pt x="69" y="26"/>
                  </a:lnTo>
                  <a:lnTo>
                    <a:pt x="67" y="28"/>
                  </a:lnTo>
                  <a:lnTo>
                    <a:pt x="69" y="32"/>
                  </a:lnTo>
                  <a:lnTo>
                    <a:pt x="73" y="32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3" y="34"/>
                  </a:lnTo>
                  <a:lnTo>
                    <a:pt x="67" y="34"/>
                  </a:lnTo>
                  <a:lnTo>
                    <a:pt x="67" y="36"/>
                  </a:lnTo>
                  <a:lnTo>
                    <a:pt x="69" y="36"/>
                  </a:lnTo>
                  <a:lnTo>
                    <a:pt x="73" y="38"/>
                  </a:lnTo>
                  <a:lnTo>
                    <a:pt x="71" y="41"/>
                  </a:lnTo>
                  <a:lnTo>
                    <a:pt x="69" y="39"/>
                  </a:lnTo>
                  <a:lnTo>
                    <a:pt x="65" y="36"/>
                  </a:lnTo>
                  <a:lnTo>
                    <a:pt x="61" y="34"/>
                  </a:lnTo>
                  <a:lnTo>
                    <a:pt x="61" y="38"/>
                  </a:lnTo>
                  <a:lnTo>
                    <a:pt x="63" y="39"/>
                  </a:lnTo>
                  <a:lnTo>
                    <a:pt x="65" y="41"/>
                  </a:lnTo>
                  <a:lnTo>
                    <a:pt x="61" y="41"/>
                  </a:lnTo>
                  <a:lnTo>
                    <a:pt x="59" y="39"/>
                  </a:lnTo>
                  <a:lnTo>
                    <a:pt x="58" y="34"/>
                  </a:lnTo>
                  <a:lnTo>
                    <a:pt x="52" y="32"/>
                  </a:lnTo>
                  <a:lnTo>
                    <a:pt x="52" y="30"/>
                  </a:lnTo>
                  <a:lnTo>
                    <a:pt x="54" y="30"/>
                  </a:lnTo>
                  <a:lnTo>
                    <a:pt x="54" y="26"/>
                  </a:lnTo>
                  <a:lnTo>
                    <a:pt x="50" y="28"/>
                  </a:lnTo>
                  <a:lnTo>
                    <a:pt x="48" y="32"/>
                  </a:lnTo>
                  <a:lnTo>
                    <a:pt x="48" y="38"/>
                  </a:lnTo>
                  <a:lnTo>
                    <a:pt x="46" y="39"/>
                  </a:lnTo>
                  <a:lnTo>
                    <a:pt x="50" y="43"/>
                  </a:lnTo>
                  <a:lnTo>
                    <a:pt x="52" y="45"/>
                  </a:lnTo>
                  <a:lnTo>
                    <a:pt x="54" y="47"/>
                  </a:lnTo>
                  <a:lnTo>
                    <a:pt x="59" y="54"/>
                  </a:lnTo>
                  <a:lnTo>
                    <a:pt x="61" y="56"/>
                  </a:lnTo>
                  <a:lnTo>
                    <a:pt x="59" y="60"/>
                  </a:lnTo>
                  <a:lnTo>
                    <a:pt x="58" y="60"/>
                  </a:lnTo>
                  <a:lnTo>
                    <a:pt x="58" y="58"/>
                  </a:lnTo>
                  <a:lnTo>
                    <a:pt x="58" y="56"/>
                  </a:lnTo>
                  <a:lnTo>
                    <a:pt x="56" y="54"/>
                  </a:lnTo>
                  <a:lnTo>
                    <a:pt x="54" y="54"/>
                  </a:lnTo>
                  <a:lnTo>
                    <a:pt x="54" y="56"/>
                  </a:lnTo>
                  <a:lnTo>
                    <a:pt x="52" y="58"/>
                  </a:lnTo>
                  <a:lnTo>
                    <a:pt x="56" y="60"/>
                  </a:lnTo>
                  <a:lnTo>
                    <a:pt x="56" y="62"/>
                  </a:lnTo>
                  <a:lnTo>
                    <a:pt x="54" y="64"/>
                  </a:lnTo>
                  <a:lnTo>
                    <a:pt x="50" y="64"/>
                  </a:lnTo>
                  <a:lnTo>
                    <a:pt x="54" y="67"/>
                  </a:lnTo>
                  <a:lnTo>
                    <a:pt x="56" y="67"/>
                  </a:lnTo>
                  <a:lnTo>
                    <a:pt x="58" y="69"/>
                  </a:lnTo>
                  <a:lnTo>
                    <a:pt x="59" y="69"/>
                  </a:lnTo>
                  <a:lnTo>
                    <a:pt x="61" y="71"/>
                  </a:lnTo>
                  <a:lnTo>
                    <a:pt x="63" y="71"/>
                  </a:lnTo>
                  <a:lnTo>
                    <a:pt x="71" y="77"/>
                  </a:lnTo>
                  <a:lnTo>
                    <a:pt x="73" y="79"/>
                  </a:lnTo>
                  <a:lnTo>
                    <a:pt x="73" y="82"/>
                  </a:lnTo>
                  <a:lnTo>
                    <a:pt x="74" y="86"/>
                  </a:lnTo>
                  <a:lnTo>
                    <a:pt x="74" y="88"/>
                  </a:lnTo>
                  <a:lnTo>
                    <a:pt x="71" y="88"/>
                  </a:lnTo>
                  <a:lnTo>
                    <a:pt x="71" y="86"/>
                  </a:lnTo>
                  <a:lnTo>
                    <a:pt x="65" y="84"/>
                  </a:lnTo>
                  <a:lnTo>
                    <a:pt x="63" y="84"/>
                  </a:lnTo>
                  <a:lnTo>
                    <a:pt x="61" y="84"/>
                  </a:lnTo>
                  <a:lnTo>
                    <a:pt x="58" y="86"/>
                  </a:lnTo>
                  <a:lnTo>
                    <a:pt x="61" y="90"/>
                  </a:lnTo>
                  <a:lnTo>
                    <a:pt x="61" y="90"/>
                  </a:lnTo>
                  <a:lnTo>
                    <a:pt x="63" y="92"/>
                  </a:lnTo>
                  <a:lnTo>
                    <a:pt x="65" y="94"/>
                  </a:lnTo>
                  <a:lnTo>
                    <a:pt x="65" y="94"/>
                  </a:lnTo>
                  <a:lnTo>
                    <a:pt x="67" y="96"/>
                  </a:lnTo>
                  <a:lnTo>
                    <a:pt x="67" y="97"/>
                  </a:lnTo>
                  <a:lnTo>
                    <a:pt x="63" y="96"/>
                  </a:lnTo>
                  <a:lnTo>
                    <a:pt x="61" y="97"/>
                  </a:lnTo>
                  <a:lnTo>
                    <a:pt x="59" y="96"/>
                  </a:lnTo>
                  <a:lnTo>
                    <a:pt x="61" y="96"/>
                  </a:lnTo>
                  <a:lnTo>
                    <a:pt x="58" y="94"/>
                  </a:lnTo>
                  <a:lnTo>
                    <a:pt x="56" y="94"/>
                  </a:lnTo>
                  <a:lnTo>
                    <a:pt x="56" y="94"/>
                  </a:lnTo>
                  <a:lnTo>
                    <a:pt x="58" y="97"/>
                  </a:lnTo>
                  <a:lnTo>
                    <a:pt x="59" y="103"/>
                  </a:lnTo>
                  <a:lnTo>
                    <a:pt x="61" y="107"/>
                  </a:lnTo>
                  <a:lnTo>
                    <a:pt x="61" y="109"/>
                  </a:lnTo>
                  <a:lnTo>
                    <a:pt x="63" y="112"/>
                  </a:lnTo>
                  <a:lnTo>
                    <a:pt x="58" y="109"/>
                  </a:lnTo>
                  <a:lnTo>
                    <a:pt x="56" y="105"/>
                  </a:lnTo>
                  <a:lnTo>
                    <a:pt x="54" y="105"/>
                  </a:lnTo>
                  <a:lnTo>
                    <a:pt x="52" y="110"/>
                  </a:lnTo>
                  <a:lnTo>
                    <a:pt x="52" y="114"/>
                  </a:lnTo>
                  <a:lnTo>
                    <a:pt x="50" y="112"/>
                  </a:lnTo>
                  <a:lnTo>
                    <a:pt x="50" y="109"/>
                  </a:lnTo>
                  <a:lnTo>
                    <a:pt x="50" y="107"/>
                  </a:lnTo>
                  <a:lnTo>
                    <a:pt x="44" y="105"/>
                  </a:lnTo>
                  <a:lnTo>
                    <a:pt x="44" y="101"/>
                  </a:lnTo>
                  <a:lnTo>
                    <a:pt x="43" y="105"/>
                  </a:lnTo>
                  <a:lnTo>
                    <a:pt x="43" y="105"/>
                  </a:lnTo>
                  <a:lnTo>
                    <a:pt x="43" y="109"/>
                  </a:lnTo>
                  <a:lnTo>
                    <a:pt x="41" y="105"/>
                  </a:lnTo>
                  <a:lnTo>
                    <a:pt x="37" y="101"/>
                  </a:lnTo>
                  <a:lnTo>
                    <a:pt x="37" y="99"/>
                  </a:lnTo>
                  <a:lnTo>
                    <a:pt x="39" y="97"/>
                  </a:lnTo>
                  <a:lnTo>
                    <a:pt x="39" y="94"/>
                  </a:lnTo>
                  <a:lnTo>
                    <a:pt x="35" y="92"/>
                  </a:lnTo>
                  <a:lnTo>
                    <a:pt x="31" y="90"/>
                  </a:lnTo>
                  <a:lnTo>
                    <a:pt x="28" y="84"/>
                  </a:lnTo>
                  <a:lnTo>
                    <a:pt x="28" y="82"/>
                  </a:lnTo>
                  <a:lnTo>
                    <a:pt x="29" y="82"/>
                  </a:lnTo>
                  <a:lnTo>
                    <a:pt x="33" y="79"/>
                  </a:lnTo>
                  <a:lnTo>
                    <a:pt x="35" y="81"/>
                  </a:lnTo>
                  <a:lnTo>
                    <a:pt x="39" y="79"/>
                  </a:lnTo>
                  <a:lnTo>
                    <a:pt x="41" y="77"/>
                  </a:lnTo>
                  <a:lnTo>
                    <a:pt x="48" y="82"/>
                  </a:lnTo>
                  <a:lnTo>
                    <a:pt x="52" y="82"/>
                  </a:lnTo>
                  <a:lnTo>
                    <a:pt x="54" y="84"/>
                  </a:lnTo>
                  <a:lnTo>
                    <a:pt x="56" y="82"/>
                  </a:lnTo>
                  <a:lnTo>
                    <a:pt x="58" y="81"/>
                  </a:lnTo>
                  <a:lnTo>
                    <a:pt x="54" y="81"/>
                  </a:lnTo>
                  <a:lnTo>
                    <a:pt x="52" y="79"/>
                  </a:lnTo>
                  <a:lnTo>
                    <a:pt x="50" y="79"/>
                  </a:lnTo>
                  <a:lnTo>
                    <a:pt x="50" y="77"/>
                  </a:lnTo>
                  <a:lnTo>
                    <a:pt x="48" y="77"/>
                  </a:lnTo>
                  <a:lnTo>
                    <a:pt x="43" y="75"/>
                  </a:lnTo>
                  <a:lnTo>
                    <a:pt x="41" y="75"/>
                  </a:lnTo>
                  <a:lnTo>
                    <a:pt x="39" y="77"/>
                  </a:lnTo>
                  <a:lnTo>
                    <a:pt x="35" y="77"/>
                  </a:lnTo>
                  <a:lnTo>
                    <a:pt x="31" y="73"/>
                  </a:lnTo>
                  <a:lnTo>
                    <a:pt x="29" y="77"/>
                  </a:lnTo>
                  <a:lnTo>
                    <a:pt x="28" y="77"/>
                  </a:lnTo>
                  <a:lnTo>
                    <a:pt x="26" y="71"/>
                  </a:lnTo>
                  <a:lnTo>
                    <a:pt x="22" y="66"/>
                  </a:lnTo>
                  <a:lnTo>
                    <a:pt x="22" y="64"/>
                  </a:lnTo>
                  <a:lnTo>
                    <a:pt x="20" y="64"/>
                  </a:lnTo>
                  <a:lnTo>
                    <a:pt x="16" y="58"/>
                  </a:lnTo>
                  <a:lnTo>
                    <a:pt x="11" y="52"/>
                  </a:lnTo>
                  <a:lnTo>
                    <a:pt x="11" y="49"/>
                  </a:lnTo>
                  <a:lnTo>
                    <a:pt x="9" y="49"/>
                  </a:lnTo>
                  <a:lnTo>
                    <a:pt x="13" y="47"/>
                  </a:lnTo>
                  <a:lnTo>
                    <a:pt x="15" y="41"/>
                  </a:lnTo>
                  <a:lnTo>
                    <a:pt x="15" y="38"/>
                  </a:lnTo>
                  <a:lnTo>
                    <a:pt x="20" y="36"/>
                  </a:lnTo>
                  <a:lnTo>
                    <a:pt x="24" y="30"/>
                  </a:lnTo>
                  <a:lnTo>
                    <a:pt x="24" y="26"/>
                  </a:lnTo>
                  <a:lnTo>
                    <a:pt x="31" y="23"/>
                  </a:lnTo>
                  <a:lnTo>
                    <a:pt x="35" y="21"/>
                  </a:lnTo>
                  <a:lnTo>
                    <a:pt x="37" y="19"/>
                  </a:lnTo>
                  <a:lnTo>
                    <a:pt x="39" y="17"/>
                  </a:lnTo>
                  <a:lnTo>
                    <a:pt x="48" y="17"/>
                  </a:lnTo>
                  <a:lnTo>
                    <a:pt x="52" y="15"/>
                  </a:lnTo>
                  <a:lnTo>
                    <a:pt x="56" y="15"/>
                  </a:lnTo>
                  <a:lnTo>
                    <a:pt x="58" y="13"/>
                  </a:lnTo>
                  <a:lnTo>
                    <a:pt x="59" y="13"/>
                  </a:lnTo>
                  <a:lnTo>
                    <a:pt x="65" y="13"/>
                  </a:lnTo>
                  <a:lnTo>
                    <a:pt x="69" y="13"/>
                  </a:lnTo>
                  <a:lnTo>
                    <a:pt x="73" y="9"/>
                  </a:lnTo>
                  <a:lnTo>
                    <a:pt x="76" y="11"/>
                  </a:lnTo>
                  <a:lnTo>
                    <a:pt x="80" y="11"/>
                  </a:lnTo>
                  <a:lnTo>
                    <a:pt x="80" y="13"/>
                  </a:lnTo>
                  <a:lnTo>
                    <a:pt x="84" y="13"/>
                  </a:lnTo>
                  <a:lnTo>
                    <a:pt x="86" y="11"/>
                  </a:lnTo>
                  <a:lnTo>
                    <a:pt x="89" y="11"/>
                  </a:lnTo>
                  <a:lnTo>
                    <a:pt x="93" y="13"/>
                  </a:lnTo>
                  <a:lnTo>
                    <a:pt x="95" y="11"/>
                  </a:lnTo>
                  <a:lnTo>
                    <a:pt x="102" y="11"/>
                  </a:lnTo>
                  <a:lnTo>
                    <a:pt x="104" y="11"/>
                  </a:lnTo>
                  <a:lnTo>
                    <a:pt x="104" y="8"/>
                  </a:lnTo>
                  <a:lnTo>
                    <a:pt x="104" y="4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77">
              <a:extLst>
                <a:ext uri="{FF2B5EF4-FFF2-40B4-BE49-F238E27FC236}">
                  <a16:creationId xmlns:a16="http://schemas.microsoft.com/office/drawing/2014/main" id="{2A7B79E4-C6FA-4BFB-8B36-B56194700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66733" y="5726341"/>
              <a:ext cx="1727538" cy="1350402"/>
            </a:xfrm>
            <a:custGeom>
              <a:avLst/>
              <a:gdLst>
                <a:gd name="T0" fmla="*/ 75 w 142"/>
                <a:gd name="T1" fmla="*/ 6 h 111"/>
                <a:gd name="T2" fmla="*/ 82 w 142"/>
                <a:gd name="T3" fmla="*/ 4 h 111"/>
                <a:gd name="T4" fmla="*/ 90 w 142"/>
                <a:gd name="T5" fmla="*/ 8 h 111"/>
                <a:gd name="T6" fmla="*/ 97 w 142"/>
                <a:gd name="T7" fmla="*/ 8 h 111"/>
                <a:gd name="T8" fmla="*/ 106 w 142"/>
                <a:gd name="T9" fmla="*/ 11 h 111"/>
                <a:gd name="T10" fmla="*/ 106 w 142"/>
                <a:gd name="T11" fmla="*/ 19 h 111"/>
                <a:gd name="T12" fmla="*/ 110 w 142"/>
                <a:gd name="T13" fmla="*/ 28 h 111"/>
                <a:gd name="T14" fmla="*/ 116 w 142"/>
                <a:gd name="T15" fmla="*/ 36 h 111"/>
                <a:gd name="T16" fmla="*/ 123 w 142"/>
                <a:gd name="T17" fmla="*/ 45 h 111"/>
                <a:gd name="T18" fmla="*/ 131 w 142"/>
                <a:gd name="T19" fmla="*/ 53 h 111"/>
                <a:gd name="T20" fmla="*/ 136 w 142"/>
                <a:gd name="T21" fmla="*/ 60 h 111"/>
                <a:gd name="T22" fmla="*/ 140 w 142"/>
                <a:gd name="T23" fmla="*/ 66 h 111"/>
                <a:gd name="T24" fmla="*/ 127 w 142"/>
                <a:gd name="T25" fmla="*/ 71 h 111"/>
                <a:gd name="T26" fmla="*/ 121 w 142"/>
                <a:gd name="T27" fmla="*/ 71 h 111"/>
                <a:gd name="T28" fmla="*/ 125 w 142"/>
                <a:gd name="T29" fmla="*/ 81 h 111"/>
                <a:gd name="T30" fmla="*/ 129 w 142"/>
                <a:gd name="T31" fmla="*/ 90 h 111"/>
                <a:gd name="T32" fmla="*/ 129 w 142"/>
                <a:gd name="T33" fmla="*/ 94 h 111"/>
                <a:gd name="T34" fmla="*/ 118 w 142"/>
                <a:gd name="T35" fmla="*/ 96 h 111"/>
                <a:gd name="T36" fmla="*/ 114 w 142"/>
                <a:gd name="T37" fmla="*/ 109 h 111"/>
                <a:gd name="T38" fmla="*/ 106 w 142"/>
                <a:gd name="T39" fmla="*/ 107 h 111"/>
                <a:gd name="T40" fmla="*/ 99 w 142"/>
                <a:gd name="T41" fmla="*/ 107 h 111"/>
                <a:gd name="T42" fmla="*/ 93 w 142"/>
                <a:gd name="T43" fmla="*/ 111 h 111"/>
                <a:gd name="T44" fmla="*/ 90 w 142"/>
                <a:gd name="T45" fmla="*/ 107 h 111"/>
                <a:gd name="T46" fmla="*/ 80 w 142"/>
                <a:gd name="T47" fmla="*/ 109 h 111"/>
                <a:gd name="T48" fmla="*/ 73 w 142"/>
                <a:gd name="T49" fmla="*/ 107 h 111"/>
                <a:gd name="T50" fmla="*/ 69 w 142"/>
                <a:gd name="T51" fmla="*/ 109 h 111"/>
                <a:gd name="T52" fmla="*/ 60 w 142"/>
                <a:gd name="T53" fmla="*/ 109 h 111"/>
                <a:gd name="T54" fmla="*/ 54 w 142"/>
                <a:gd name="T55" fmla="*/ 105 h 111"/>
                <a:gd name="T56" fmla="*/ 41 w 142"/>
                <a:gd name="T57" fmla="*/ 101 h 111"/>
                <a:gd name="T58" fmla="*/ 35 w 142"/>
                <a:gd name="T59" fmla="*/ 103 h 111"/>
                <a:gd name="T60" fmla="*/ 19 w 142"/>
                <a:gd name="T61" fmla="*/ 105 h 111"/>
                <a:gd name="T62" fmla="*/ 9 w 142"/>
                <a:gd name="T63" fmla="*/ 103 h 111"/>
                <a:gd name="T64" fmla="*/ 7 w 142"/>
                <a:gd name="T65" fmla="*/ 103 h 111"/>
                <a:gd name="T66" fmla="*/ 2 w 142"/>
                <a:gd name="T67" fmla="*/ 92 h 111"/>
                <a:gd name="T68" fmla="*/ 9 w 142"/>
                <a:gd name="T69" fmla="*/ 86 h 111"/>
                <a:gd name="T70" fmla="*/ 5 w 142"/>
                <a:gd name="T71" fmla="*/ 75 h 111"/>
                <a:gd name="T72" fmla="*/ 4 w 142"/>
                <a:gd name="T73" fmla="*/ 68 h 111"/>
                <a:gd name="T74" fmla="*/ 0 w 142"/>
                <a:gd name="T75" fmla="*/ 58 h 111"/>
                <a:gd name="T76" fmla="*/ 9 w 142"/>
                <a:gd name="T77" fmla="*/ 53 h 111"/>
                <a:gd name="T78" fmla="*/ 19 w 142"/>
                <a:gd name="T79" fmla="*/ 53 h 111"/>
                <a:gd name="T80" fmla="*/ 20 w 142"/>
                <a:gd name="T81" fmla="*/ 47 h 111"/>
                <a:gd name="T82" fmla="*/ 26 w 142"/>
                <a:gd name="T83" fmla="*/ 43 h 111"/>
                <a:gd name="T84" fmla="*/ 30 w 142"/>
                <a:gd name="T85" fmla="*/ 45 h 111"/>
                <a:gd name="T86" fmla="*/ 34 w 142"/>
                <a:gd name="T87" fmla="*/ 41 h 111"/>
                <a:gd name="T88" fmla="*/ 30 w 142"/>
                <a:gd name="T89" fmla="*/ 34 h 111"/>
                <a:gd name="T90" fmla="*/ 35 w 142"/>
                <a:gd name="T91" fmla="*/ 26 h 111"/>
                <a:gd name="T92" fmla="*/ 43 w 142"/>
                <a:gd name="T93" fmla="*/ 21 h 111"/>
                <a:gd name="T94" fmla="*/ 43 w 142"/>
                <a:gd name="T95" fmla="*/ 15 h 111"/>
                <a:gd name="T96" fmla="*/ 56 w 142"/>
                <a:gd name="T97" fmla="*/ 11 h 111"/>
                <a:gd name="T98" fmla="*/ 60 w 142"/>
                <a:gd name="T99" fmla="*/ 6 h 111"/>
                <a:gd name="T100" fmla="*/ 65 w 142"/>
                <a:gd name="T101" fmla="*/ 0 h 111"/>
                <a:gd name="T102" fmla="*/ 71 w 142"/>
                <a:gd name="T103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2" h="111">
                  <a:moveTo>
                    <a:pt x="71" y="0"/>
                  </a:moveTo>
                  <a:lnTo>
                    <a:pt x="75" y="6"/>
                  </a:lnTo>
                  <a:lnTo>
                    <a:pt x="78" y="4"/>
                  </a:lnTo>
                  <a:lnTo>
                    <a:pt x="82" y="4"/>
                  </a:lnTo>
                  <a:lnTo>
                    <a:pt x="86" y="10"/>
                  </a:lnTo>
                  <a:lnTo>
                    <a:pt x="90" y="8"/>
                  </a:lnTo>
                  <a:lnTo>
                    <a:pt x="95" y="6"/>
                  </a:lnTo>
                  <a:lnTo>
                    <a:pt x="97" y="8"/>
                  </a:lnTo>
                  <a:lnTo>
                    <a:pt x="99" y="8"/>
                  </a:lnTo>
                  <a:lnTo>
                    <a:pt x="106" y="11"/>
                  </a:lnTo>
                  <a:lnTo>
                    <a:pt x="108" y="15"/>
                  </a:lnTo>
                  <a:lnTo>
                    <a:pt x="106" y="19"/>
                  </a:lnTo>
                  <a:lnTo>
                    <a:pt x="110" y="23"/>
                  </a:lnTo>
                  <a:lnTo>
                    <a:pt x="110" y="28"/>
                  </a:lnTo>
                  <a:lnTo>
                    <a:pt x="114" y="32"/>
                  </a:lnTo>
                  <a:lnTo>
                    <a:pt x="116" y="36"/>
                  </a:lnTo>
                  <a:lnTo>
                    <a:pt x="120" y="41"/>
                  </a:lnTo>
                  <a:lnTo>
                    <a:pt x="123" y="45"/>
                  </a:lnTo>
                  <a:lnTo>
                    <a:pt x="125" y="51"/>
                  </a:lnTo>
                  <a:lnTo>
                    <a:pt x="131" y="53"/>
                  </a:lnTo>
                  <a:lnTo>
                    <a:pt x="136" y="58"/>
                  </a:lnTo>
                  <a:lnTo>
                    <a:pt x="136" y="60"/>
                  </a:lnTo>
                  <a:lnTo>
                    <a:pt x="142" y="64"/>
                  </a:lnTo>
                  <a:lnTo>
                    <a:pt x="140" y="66"/>
                  </a:lnTo>
                  <a:lnTo>
                    <a:pt x="136" y="71"/>
                  </a:lnTo>
                  <a:lnTo>
                    <a:pt x="127" y="71"/>
                  </a:lnTo>
                  <a:lnTo>
                    <a:pt x="123" y="69"/>
                  </a:lnTo>
                  <a:lnTo>
                    <a:pt x="121" y="71"/>
                  </a:lnTo>
                  <a:lnTo>
                    <a:pt x="123" y="75"/>
                  </a:lnTo>
                  <a:lnTo>
                    <a:pt x="125" y="81"/>
                  </a:lnTo>
                  <a:lnTo>
                    <a:pt x="125" y="86"/>
                  </a:lnTo>
                  <a:lnTo>
                    <a:pt x="129" y="90"/>
                  </a:lnTo>
                  <a:lnTo>
                    <a:pt x="129" y="94"/>
                  </a:lnTo>
                  <a:lnTo>
                    <a:pt x="129" y="94"/>
                  </a:lnTo>
                  <a:lnTo>
                    <a:pt x="121" y="96"/>
                  </a:lnTo>
                  <a:lnTo>
                    <a:pt x="118" y="96"/>
                  </a:lnTo>
                  <a:lnTo>
                    <a:pt x="114" y="103"/>
                  </a:lnTo>
                  <a:lnTo>
                    <a:pt x="114" y="109"/>
                  </a:lnTo>
                  <a:lnTo>
                    <a:pt x="110" y="109"/>
                  </a:lnTo>
                  <a:lnTo>
                    <a:pt x="106" y="107"/>
                  </a:lnTo>
                  <a:lnTo>
                    <a:pt x="103" y="109"/>
                  </a:lnTo>
                  <a:lnTo>
                    <a:pt x="99" y="107"/>
                  </a:lnTo>
                  <a:lnTo>
                    <a:pt x="95" y="107"/>
                  </a:lnTo>
                  <a:lnTo>
                    <a:pt x="93" y="111"/>
                  </a:lnTo>
                  <a:lnTo>
                    <a:pt x="90" y="109"/>
                  </a:lnTo>
                  <a:lnTo>
                    <a:pt x="90" y="107"/>
                  </a:lnTo>
                  <a:lnTo>
                    <a:pt x="84" y="105"/>
                  </a:lnTo>
                  <a:lnTo>
                    <a:pt x="80" y="109"/>
                  </a:lnTo>
                  <a:lnTo>
                    <a:pt x="77" y="107"/>
                  </a:lnTo>
                  <a:lnTo>
                    <a:pt x="73" y="107"/>
                  </a:lnTo>
                  <a:lnTo>
                    <a:pt x="71" y="109"/>
                  </a:lnTo>
                  <a:lnTo>
                    <a:pt x="69" y="109"/>
                  </a:lnTo>
                  <a:lnTo>
                    <a:pt x="65" y="105"/>
                  </a:lnTo>
                  <a:lnTo>
                    <a:pt x="60" y="109"/>
                  </a:lnTo>
                  <a:lnTo>
                    <a:pt x="60" y="107"/>
                  </a:lnTo>
                  <a:lnTo>
                    <a:pt x="54" y="105"/>
                  </a:lnTo>
                  <a:lnTo>
                    <a:pt x="45" y="103"/>
                  </a:lnTo>
                  <a:lnTo>
                    <a:pt x="41" y="101"/>
                  </a:lnTo>
                  <a:lnTo>
                    <a:pt x="39" y="99"/>
                  </a:lnTo>
                  <a:lnTo>
                    <a:pt x="35" y="103"/>
                  </a:lnTo>
                  <a:lnTo>
                    <a:pt x="30" y="103"/>
                  </a:lnTo>
                  <a:lnTo>
                    <a:pt x="19" y="105"/>
                  </a:lnTo>
                  <a:lnTo>
                    <a:pt x="15" y="107"/>
                  </a:lnTo>
                  <a:lnTo>
                    <a:pt x="9" y="103"/>
                  </a:lnTo>
                  <a:lnTo>
                    <a:pt x="7" y="105"/>
                  </a:lnTo>
                  <a:lnTo>
                    <a:pt x="7" y="103"/>
                  </a:lnTo>
                  <a:lnTo>
                    <a:pt x="4" y="97"/>
                  </a:lnTo>
                  <a:lnTo>
                    <a:pt x="2" y="92"/>
                  </a:lnTo>
                  <a:lnTo>
                    <a:pt x="5" y="88"/>
                  </a:lnTo>
                  <a:lnTo>
                    <a:pt x="9" y="86"/>
                  </a:lnTo>
                  <a:lnTo>
                    <a:pt x="7" y="77"/>
                  </a:lnTo>
                  <a:lnTo>
                    <a:pt x="5" y="75"/>
                  </a:lnTo>
                  <a:lnTo>
                    <a:pt x="5" y="69"/>
                  </a:lnTo>
                  <a:lnTo>
                    <a:pt x="4" y="6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4" y="54"/>
                  </a:lnTo>
                  <a:lnTo>
                    <a:pt x="9" y="53"/>
                  </a:lnTo>
                  <a:lnTo>
                    <a:pt x="15" y="54"/>
                  </a:lnTo>
                  <a:lnTo>
                    <a:pt x="19" y="53"/>
                  </a:lnTo>
                  <a:lnTo>
                    <a:pt x="22" y="53"/>
                  </a:lnTo>
                  <a:lnTo>
                    <a:pt x="20" y="47"/>
                  </a:lnTo>
                  <a:lnTo>
                    <a:pt x="24" y="47"/>
                  </a:lnTo>
                  <a:lnTo>
                    <a:pt x="26" y="43"/>
                  </a:lnTo>
                  <a:lnTo>
                    <a:pt x="30" y="41"/>
                  </a:lnTo>
                  <a:lnTo>
                    <a:pt x="30" y="45"/>
                  </a:lnTo>
                  <a:lnTo>
                    <a:pt x="34" y="45"/>
                  </a:lnTo>
                  <a:lnTo>
                    <a:pt x="34" y="41"/>
                  </a:lnTo>
                  <a:lnTo>
                    <a:pt x="30" y="38"/>
                  </a:lnTo>
                  <a:lnTo>
                    <a:pt x="30" y="34"/>
                  </a:lnTo>
                  <a:lnTo>
                    <a:pt x="34" y="32"/>
                  </a:lnTo>
                  <a:lnTo>
                    <a:pt x="35" y="26"/>
                  </a:lnTo>
                  <a:lnTo>
                    <a:pt x="43" y="25"/>
                  </a:lnTo>
                  <a:lnTo>
                    <a:pt x="43" y="21"/>
                  </a:lnTo>
                  <a:lnTo>
                    <a:pt x="39" y="19"/>
                  </a:lnTo>
                  <a:lnTo>
                    <a:pt x="43" y="15"/>
                  </a:lnTo>
                  <a:lnTo>
                    <a:pt x="48" y="11"/>
                  </a:lnTo>
                  <a:lnTo>
                    <a:pt x="56" y="11"/>
                  </a:lnTo>
                  <a:lnTo>
                    <a:pt x="56" y="8"/>
                  </a:lnTo>
                  <a:lnTo>
                    <a:pt x="60" y="6"/>
                  </a:lnTo>
                  <a:lnTo>
                    <a:pt x="62" y="2"/>
                  </a:lnTo>
                  <a:lnTo>
                    <a:pt x="65" y="0"/>
                  </a:lnTo>
                  <a:lnTo>
                    <a:pt x="67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78">
              <a:extLst>
                <a:ext uri="{FF2B5EF4-FFF2-40B4-BE49-F238E27FC236}">
                  <a16:creationId xmlns:a16="http://schemas.microsoft.com/office/drawing/2014/main" id="{60DC73BA-337E-44F6-95F1-71E54151E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32910" y="6796928"/>
              <a:ext cx="3406412" cy="2116844"/>
            </a:xfrm>
            <a:custGeom>
              <a:avLst/>
              <a:gdLst>
                <a:gd name="T0" fmla="*/ 174 w 280"/>
                <a:gd name="T1" fmla="*/ 0 h 174"/>
                <a:gd name="T2" fmla="*/ 192 w 280"/>
                <a:gd name="T3" fmla="*/ 21 h 174"/>
                <a:gd name="T4" fmla="*/ 202 w 280"/>
                <a:gd name="T5" fmla="*/ 38 h 174"/>
                <a:gd name="T6" fmla="*/ 224 w 280"/>
                <a:gd name="T7" fmla="*/ 43 h 174"/>
                <a:gd name="T8" fmla="*/ 243 w 280"/>
                <a:gd name="T9" fmla="*/ 54 h 174"/>
                <a:gd name="T10" fmla="*/ 263 w 280"/>
                <a:gd name="T11" fmla="*/ 54 h 174"/>
                <a:gd name="T12" fmla="*/ 280 w 280"/>
                <a:gd name="T13" fmla="*/ 60 h 174"/>
                <a:gd name="T14" fmla="*/ 276 w 280"/>
                <a:gd name="T15" fmla="*/ 81 h 174"/>
                <a:gd name="T16" fmla="*/ 265 w 280"/>
                <a:gd name="T17" fmla="*/ 99 h 174"/>
                <a:gd name="T18" fmla="*/ 254 w 280"/>
                <a:gd name="T19" fmla="*/ 112 h 174"/>
                <a:gd name="T20" fmla="*/ 241 w 280"/>
                <a:gd name="T21" fmla="*/ 118 h 174"/>
                <a:gd name="T22" fmla="*/ 226 w 280"/>
                <a:gd name="T23" fmla="*/ 125 h 174"/>
                <a:gd name="T24" fmla="*/ 211 w 280"/>
                <a:gd name="T25" fmla="*/ 124 h 174"/>
                <a:gd name="T26" fmla="*/ 209 w 280"/>
                <a:gd name="T27" fmla="*/ 137 h 174"/>
                <a:gd name="T28" fmla="*/ 211 w 280"/>
                <a:gd name="T29" fmla="*/ 129 h 174"/>
                <a:gd name="T30" fmla="*/ 200 w 280"/>
                <a:gd name="T31" fmla="*/ 138 h 174"/>
                <a:gd name="T32" fmla="*/ 187 w 280"/>
                <a:gd name="T33" fmla="*/ 138 h 174"/>
                <a:gd name="T34" fmla="*/ 200 w 280"/>
                <a:gd name="T35" fmla="*/ 142 h 174"/>
                <a:gd name="T36" fmla="*/ 203 w 280"/>
                <a:gd name="T37" fmla="*/ 148 h 174"/>
                <a:gd name="T38" fmla="*/ 209 w 280"/>
                <a:gd name="T39" fmla="*/ 155 h 174"/>
                <a:gd name="T40" fmla="*/ 202 w 280"/>
                <a:gd name="T41" fmla="*/ 138 h 174"/>
                <a:gd name="T42" fmla="*/ 217 w 280"/>
                <a:gd name="T43" fmla="*/ 155 h 174"/>
                <a:gd name="T44" fmla="*/ 231 w 280"/>
                <a:gd name="T45" fmla="*/ 150 h 174"/>
                <a:gd name="T46" fmla="*/ 231 w 280"/>
                <a:gd name="T47" fmla="*/ 159 h 174"/>
                <a:gd name="T48" fmla="*/ 207 w 280"/>
                <a:gd name="T49" fmla="*/ 165 h 174"/>
                <a:gd name="T50" fmla="*/ 185 w 280"/>
                <a:gd name="T51" fmla="*/ 170 h 174"/>
                <a:gd name="T52" fmla="*/ 175 w 280"/>
                <a:gd name="T53" fmla="*/ 155 h 174"/>
                <a:gd name="T54" fmla="*/ 185 w 280"/>
                <a:gd name="T55" fmla="*/ 146 h 174"/>
                <a:gd name="T56" fmla="*/ 181 w 280"/>
                <a:gd name="T57" fmla="*/ 140 h 174"/>
                <a:gd name="T58" fmla="*/ 164 w 280"/>
                <a:gd name="T59" fmla="*/ 138 h 174"/>
                <a:gd name="T60" fmla="*/ 157 w 280"/>
                <a:gd name="T61" fmla="*/ 131 h 174"/>
                <a:gd name="T62" fmla="*/ 162 w 280"/>
                <a:gd name="T63" fmla="*/ 129 h 174"/>
                <a:gd name="T64" fmla="*/ 159 w 280"/>
                <a:gd name="T65" fmla="*/ 125 h 174"/>
                <a:gd name="T66" fmla="*/ 151 w 280"/>
                <a:gd name="T67" fmla="*/ 127 h 174"/>
                <a:gd name="T68" fmla="*/ 140 w 280"/>
                <a:gd name="T69" fmla="*/ 135 h 174"/>
                <a:gd name="T70" fmla="*/ 127 w 280"/>
                <a:gd name="T71" fmla="*/ 150 h 174"/>
                <a:gd name="T72" fmla="*/ 125 w 280"/>
                <a:gd name="T73" fmla="*/ 157 h 174"/>
                <a:gd name="T74" fmla="*/ 108 w 280"/>
                <a:gd name="T75" fmla="*/ 157 h 174"/>
                <a:gd name="T76" fmla="*/ 106 w 280"/>
                <a:gd name="T77" fmla="*/ 148 h 174"/>
                <a:gd name="T78" fmla="*/ 116 w 280"/>
                <a:gd name="T79" fmla="*/ 131 h 174"/>
                <a:gd name="T80" fmla="*/ 125 w 280"/>
                <a:gd name="T81" fmla="*/ 127 h 174"/>
                <a:gd name="T82" fmla="*/ 116 w 280"/>
                <a:gd name="T83" fmla="*/ 112 h 174"/>
                <a:gd name="T84" fmla="*/ 102 w 280"/>
                <a:gd name="T85" fmla="*/ 94 h 174"/>
                <a:gd name="T86" fmla="*/ 84 w 280"/>
                <a:gd name="T87" fmla="*/ 90 h 174"/>
                <a:gd name="T88" fmla="*/ 73 w 280"/>
                <a:gd name="T89" fmla="*/ 88 h 174"/>
                <a:gd name="T90" fmla="*/ 71 w 280"/>
                <a:gd name="T91" fmla="*/ 97 h 174"/>
                <a:gd name="T92" fmla="*/ 45 w 280"/>
                <a:gd name="T93" fmla="*/ 107 h 174"/>
                <a:gd name="T94" fmla="*/ 26 w 280"/>
                <a:gd name="T95" fmla="*/ 101 h 174"/>
                <a:gd name="T96" fmla="*/ 9 w 280"/>
                <a:gd name="T97" fmla="*/ 97 h 174"/>
                <a:gd name="T98" fmla="*/ 5 w 280"/>
                <a:gd name="T99" fmla="*/ 77 h 174"/>
                <a:gd name="T100" fmla="*/ 20 w 280"/>
                <a:gd name="T101" fmla="*/ 51 h 174"/>
                <a:gd name="T102" fmla="*/ 24 w 280"/>
                <a:gd name="T103" fmla="*/ 38 h 174"/>
                <a:gd name="T104" fmla="*/ 18 w 280"/>
                <a:gd name="T105" fmla="*/ 19 h 174"/>
                <a:gd name="T106" fmla="*/ 41 w 280"/>
                <a:gd name="T107" fmla="*/ 15 h 174"/>
                <a:gd name="T108" fmla="*/ 65 w 280"/>
                <a:gd name="T109" fmla="*/ 17 h 174"/>
                <a:gd name="T110" fmla="*/ 82 w 280"/>
                <a:gd name="T111" fmla="*/ 21 h 174"/>
                <a:gd name="T112" fmla="*/ 101 w 280"/>
                <a:gd name="T113" fmla="*/ 19 h 174"/>
                <a:gd name="T114" fmla="*/ 114 w 280"/>
                <a:gd name="T115" fmla="*/ 21 h 174"/>
                <a:gd name="T116" fmla="*/ 129 w 280"/>
                <a:gd name="T117" fmla="*/ 8 h 174"/>
                <a:gd name="T118" fmla="*/ 147 w 280"/>
                <a:gd name="T119" fmla="*/ 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80" h="174">
                  <a:moveTo>
                    <a:pt x="149" y="0"/>
                  </a:moveTo>
                  <a:lnTo>
                    <a:pt x="157" y="4"/>
                  </a:lnTo>
                  <a:lnTo>
                    <a:pt x="166" y="4"/>
                  </a:lnTo>
                  <a:lnTo>
                    <a:pt x="170" y="0"/>
                  </a:lnTo>
                  <a:lnTo>
                    <a:pt x="174" y="0"/>
                  </a:lnTo>
                  <a:lnTo>
                    <a:pt x="177" y="9"/>
                  </a:lnTo>
                  <a:lnTo>
                    <a:pt x="181" y="11"/>
                  </a:lnTo>
                  <a:lnTo>
                    <a:pt x="179" y="15"/>
                  </a:lnTo>
                  <a:lnTo>
                    <a:pt x="183" y="21"/>
                  </a:lnTo>
                  <a:lnTo>
                    <a:pt x="192" y="21"/>
                  </a:lnTo>
                  <a:lnTo>
                    <a:pt x="196" y="23"/>
                  </a:lnTo>
                  <a:lnTo>
                    <a:pt x="196" y="26"/>
                  </a:lnTo>
                  <a:lnTo>
                    <a:pt x="200" y="26"/>
                  </a:lnTo>
                  <a:lnTo>
                    <a:pt x="200" y="32"/>
                  </a:lnTo>
                  <a:lnTo>
                    <a:pt x="202" y="38"/>
                  </a:lnTo>
                  <a:lnTo>
                    <a:pt x="209" y="45"/>
                  </a:lnTo>
                  <a:lnTo>
                    <a:pt x="213" y="41"/>
                  </a:lnTo>
                  <a:lnTo>
                    <a:pt x="217" y="43"/>
                  </a:lnTo>
                  <a:lnTo>
                    <a:pt x="220" y="43"/>
                  </a:lnTo>
                  <a:lnTo>
                    <a:pt x="224" y="43"/>
                  </a:lnTo>
                  <a:lnTo>
                    <a:pt x="230" y="39"/>
                  </a:lnTo>
                  <a:lnTo>
                    <a:pt x="233" y="39"/>
                  </a:lnTo>
                  <a:lnTo>
                    <a:pt x="237" y="47"/>
                  </a:lnTo>
                  <a:lnTo>
                    <a:pt x="243" y="51"/>
                  </a:lnTo>
                  <a:lnTo>
                    <a:pt x="243" y="54"/>
                  </a:lnTo>
                  <a:lnTo>
                    <a:pt x="246" y="51"/>
                  </a:lnTo>
                  <a:lnTo>
                    <a:pt x="252" y="52"/>
                  </a:lnTo>
                  <a:lnTo>
                    <a:pt x="256" y="52"/>
                  </a:lnTo>
                  <a:lnTo>
                    <a:pt x="260" y="54"/>
                  </a:lnTo>
                  <a:lnTo>
                    <a:pt x="263" y="54"/>
                  </a:lnTo>
                  <a:lnTo>
                    <a:pt x="267" y="56"/>
                  </a:lnTo>
                  <a:lnTo>
                    <a:pt x="273" y="58"/>
                  </a:lnTo>
                  <a:lnTo>
                    <a:pt x="274" y="54"/>
                  </a:lnTo>
                  <a:lnTo>
                    <a:pt x="276" y="60"/>
                  </a:lnTo>
                  <a:lnTo>
                    <a:pt x="280" y="60"/>
                  </a:lnTo>
                  <a:lnTo>
                    <a:pt x="280" y="66"/>
                  </a:lnTo>
                  <a:lnTo>
                    <a:pt x="276" y="69"/>
                  </a:lnTo>
                  <a:lnTo>
                    <a:pt x="273" y="69"/>
                  </a:lnTo>
                  <a:lnTo>
                    <a:pt x="273" y="77"/>
                  </a:lnTo>
                  <a:lnTo>
                    <a:pt x="276" y="81"/>
                  </a:lnTo>
                  <a:lnTo>
                    <a:pt x="278" y="84"/>
                  </a:lnTo>
                  <a:lnTo>
                    <a:pt x="274" y="92"/>
                  </a:lnTo>
                  <a:lnTo>
                    <a:pt x="276" y="95"/>
                  </a:lnTo>
                  <a:lnTo>
                    <a:pt x="273" y="97"/>
                  </a:lnTo>
                  <a:lnTo>
                    <a:pt x="265" y="99"/>
                  </a:lnTo>
                  <a:lnTo>
                    <a:pt x="261" y="105"/>
                  </a:lnTo>
                  <a:lnTo>
                    <a:pt x="260" y="105"/>
                  </a:lnTo>
                  <a:lnTo>
                    <a:pt x="258" y="112"/>
                  </a:lnTo>
                  <a:lnTo>
                    <a:pt x="254" y="114"/>
                  </a:lnTo>
                  <a:lnTo>
                    <a:pt x="254" y="112"/>
                  </a:lnTo>
                  <a:lnTo>
                    <a:pt x="252" y="112"/>
                  </a:lnTo>
                  <a:lnTo>
                    <a:pt x="248" y="114"/>
                  </a:lnTo>
                  <a:lnTo>
                    <a:pt x="245" y="114"/>
                  </a:lnTo>
                  <a:lnTo>
                    <a:pt x="243" y="116"/>
                  </a:lnTo>
                  <a:lnTo>
                    <a:pt x="241" y="118"/>
                  </a:lnTo>
                  <a:lnTo>
                    <a:pt x="237" y="118"/>
                  </a:lnTo>
                  <a:lnTo>
                    <a:pt x="235" y="122"/>
                  </a:lnTo>
                  <a:lnTo>
                    <a:pt x="231" y="125"/>
                  </a:lnTo>
                  <a:lnTo>
                    <a:pt x="230" y="124"/>
                  </a:lnTo>
                  <a:lnTo>
                    <a:pt x="226" y="125"/>
                  </a:lnTo>
                  <a:lnTo>
                    <a:pt x="224" y="127"/>
                  </a:lnTo>
                  <a:lnTo>
                    <a:pt x="220" y="125"/>
                  </a:lnTo>
                  <a:lnTo>
                    <a:pt x="217" y="127"/>
                  </a:lnTo>
                  <a:lnTo>
                    <a:pt x="215" y="127"/>
                  </a:lnTo>
                  <a:lnTo>
                    <a:pt x="211" y="124"/>
                  </a:lnTo>
                  <a:lnTo>
                    <a:pt x="211" y="124"/>
                  </a:lnTo>
                  <a:lnTo>
                    <a:pt x="211" y="125"/>
                  </a:lnTo>
                  <a:lnTo>
                    <a:pt x="213" y="129"/>
                  </a:lnTo>
                  <a:lnTo>
                    <a:pt x="213" y="131"/>
                  </a:lnTo>
                  <a:lnTo>
                    <a:pt x="209" y="137"/>
                  </a:lnTo>
                  <a:lnTo>
                    <a:pt x="207" y="137"/>
                  </a:lnTo>
                  <a:lnTo>
                    <a:pt x="205" y="135"/>
                  </a:lnTo>
                  <a:lnTo>
                    <a:pt x="207" y="135"/>
                  </a:lnTo>
                  <a:lnTo>
                    <a:pt x="211" y="131"/>
                  </a:lnTo>
                  <a:lnTo>
                    <a:pt x="211" y="129"/>
                  </a:lnTo>
                  <a:lnTo>
                    <a:pt x="209" y="129"/>
                  </a:lnTo>
                  <a:lnTo>
                    <a:pt x="207" y="131"/>
                  </a:lnTo>
                  <a:lnTo>
                    <a:pt x="202" y="135"/>
                  </a:lnTo>
                  <a:lnTo>
                    <a:pt x="200" y="137"/>
                  </a:lnTo>
                  <a:lnTo>
                    <a:pt x="200" y="138"/>
                  </a:lnTo>
                  <a:lnTo>
                    <a:pt x="196" y="138"/>
                  </a:lnTo>
                  <a:lnTo>
                    <a:pt x="192" y="137"/>
                  </a:lnTo>
                  <a:lnTo>
                    <a:pt x="190" y="138"/>
                  </a:lnTo>
                  <a:lnTo>
                    <a:pt x="187" y="138"/>
                  </a:lnTo>
                  <a:lnTo>
                    <a:pt x="187" y="138"/>
                  </a:lnTo>
                  <a:lnTo>
                    <a:pt x="188" y="140"/>
                  </a:lnTo>
                  <a:lnTo>
                    <a:pt x="194" y="140"/>
                  </a:lnTo>
                  <a:lnTo>
                    <a:pt x="196" y="142"/>
                  </a:lnTo>
                  <a:lnTo>
                    <a:pt x="198" y="144"/>
                  </a:lnTo>
                  <a:lnTo>
                    <a:pt x="200" y="142"/>
                  </a:lnTo>
                  <a:lnTo>
                    <a:pt x="202" y="144"/>
                  </a:lnTo>
                  <a:lnTo>
                    <a:pt x="200" y="146"/>
                  </a:lnTo>
                  <a:lnTo>
                    <a:pt x="200" y="148"/>
                  </a:lnTo>
                  <a:lnTo>
                    <a:pt x="202" y="148"/>
                  </a:lnTo>
                  <a:lnTo>
                    <a:pt x="203" y="148"/>
                  </a:lnTo>
                  <a:lnTo>
                    <a:pt x="202" y="150"/>
                  </a:lnTo>
                  <a:lnTo>
                    <a:pt x="203" y="148"/>
                  </a:lnTo>
                  <a:lnTo>
                    <a:pt x="205" y="150"/>
                  </a:lnTo>
                  <a:lnTo>
                    <a:pt x="207" y="153"/>
                  </a:lnTo>
                  <a:lnTo>
                    <a:pt x="209" y="155"/>
                  </a:lnTo>
                  <a:lnTo>
                    <a:pt x="213" y="155"/>
                  </a:lnTo>
                  <a:lnTo>
                    <a:pt x="215" y="155"/>
                  </a:lnTo>
                  <a:lnTo>
                    <a:pt x="209" y="150"/>
                  </a:lnTo>
                  <a:lnTo>
                    <a:pt x="203" y="142"/>
                  </a:lnTo>
                  <a:lnTo>
                    <a:pt x="202" y="138"/>
                  </a:lnTo>
                  <a:lnTo>
                    <a:pt x="203" y="137"/>
                  </a:lnTo>
                  <a:lnTo>
                    <a:pt x="205" y="140"/>
                  </a:lnTo>
                  <a:lnTo>
                    <a:pt x="207" y="146"/>
                  </a:lnTo>
                  <a:lnTo>
                    <a:pt x="215" y="155"/>
                  </a:lnTo>
                  <a:lnTo>
                    <a:pt x="217" y="155"/>
                  </a:lnTo>
                  <a:lnTo>
                    <a:pt x="220" y="152"/>
                  </a:lnTo>
                  <a:lnTo>
                    <a:pt x="222" y="152"/>
                  </a:lnTo>
                  <a:lnTo>
                    <a:pt x="224" y="153"/>
                  </a:lnTo>
                  <a:lnTo>
                    <a:pt x="226" y="152"/>
                  </a:lnTo>
                  <a:lnTo>
                    <a:pt x="231" y="150"/>
                  </a:lnTo>
                  <a:lnTo>
                    <a:pt x="235" y="150"/>
                  </a:lnTo>
                  <a:lnTo>
                    <a:pt x="235" y="153"/>
                  </a:lnTo>
                  <a:lnTo>
                    <a:pt x="233" y="153"/>
                  </a:lnTo>
                  <a:lnTo>
                    <a:pt x="233" y="157"/>
                  </a:lnTo>
                  <a:lnTo>
                    <a:pt x="231" y="159"/>
                  </a:lnTo>
                  <a:lnTo>
                    <a:pt x="226" y="161"/>
                  </a:lnTo>
                  <a:lnTo>
                    <a:pt x="220" y="159"/>
                  </a:lnTo>
                  <a:lnTo>
                    <a:pt x="217" y="161"/>
                  </a:lnTo>
                  <a:lnTo>
                    <a:pt x="213" y="165"/>
                  </a:lnTo>
                  <a:lnTo>
                    <a:pt x="207" y="165"/>
                  </a:lnTo>
                  <a:lnTo>
                    <a:pt x="200" y="170"/>
                  </a:lnTo>
                  <a:lnTo>
                    <a:pt x="194" y="174"/>
                  </a:lnTo>
                  <a:lnTo>
                    <a:pt x="188" y="174"/>
                  </a:lnTo>
                  <a:lnTo>
                    <a:pt x="185" y="170"/>
                  </a:lnTo>
                  <a:lnTo>
                    <a:pt x="185" y="170"/>
                  </a:lnTo>
                  <a:lnTo>
                    <a:pt x="188" y="163"/>
                  </a:lnTo>
                  <a:lnTo>
                    <a:pt x="187" y="161"/>
                  </a:lnTo>
                  <a:lnTo>
                    <a:pt x="183" y="157"/>
                  </a:lnTo>
                  <a:lnTo>
                    <a:pt x="179" y="157"/>
                  </a:lnTo>
                  <a:lnTo>
                    <a:pt x="175" y="155"/>
                  </a:lnTo>
                  <a:lnTo>
                    <a:pt x="174" y="157"/>
                  </a:lnTo>
                  <a:lnTo>
                    <a:pt x="172" y="155"/>
                  </a:lnTo>
                  <a:lnTo>
                    <a:pt x="175" y="152"/>
                  </a:lnTo>
                  <a:lnTo>
                    <a:pt x="181" y="148"/>
                  </a:lnTo>
                  <a:lnTo>
                    <a:pt x="185" y="146"/>
                  </a:lnTo>
                  <a:lnTo>
                    <a:pt x="187" y="146"/>
                  </a:lnTo>
                  <a:lnTo>
                    <a:pt x="185" y="142"/>
                  </a:lnTo>
                  <a:lnTo>
                    <a:pt x="185" y="138"/>
                  </a:lnTo>
                  <a:lnTo>
                    <a:pt x="183" y="138"/>
                  </a:lnTo>
                  <a:lnTo>
                    <a:pt x="181" y="140"/>
                  </a:lnTo>
                  <a:lnTo>
                    <a:pt x="179" y="138"/>
                  </a:lnTo>
                  <a:lnTo>
                    <a:pt x="175" y="137"/>
                  </a:lnTo>
                  <a:lnTo>
                    <a:pt x="172" y="138"/>
                  </a:lnTo>
                  <a:lnTo>
                    <a:pt x="168" y="140"/>
                  </a:lnTo>
                  <a:lnTo>
                    <a:pt x="164" y="138"/>
                  </a:lnTo>
                  <a:lnTo>
                    <a:pt x="162" y="138"/>
                  </a:lnTo>
                  <a:lnTo>
                    <a:pt x="159" y="137"/>
                  </a:lnTo>
                  <a:lnTo>
                    <a:pt x="160" y="135"/>
                  </a:lnTo>
                  <a:lnTo>
                    <a:pt x="162" y="133"/>
                  </a:lnTo>
                  <a:lnTo>
                    <a:pt x="157" y="131"/>
                  </a:lnTo>
                  <a:lnTo>
                    <a:pt x="151" y="131"/>
                  </a:lnTo>
                  <a:lnTo>
                    <a:pt x="149" y="129"/>
                  </a:lnTo>
                  <a:lnTo>
                    <a:pt x="153" y="129"/>
                  </a:lnTo>
                  <a:lnTo>
                    <a:pt x="159" y="129"/>
                  </a:lnTo>
                  <a:lnTo>
                    <a:pt x="162" y="129"/>
                  </a:lnTo>
                  <a:lnTo>
                    <a:pt x="164" y="129"/>
                  </a:lnTo>
                  <a:lnTo>
                    <a:pt x="168" y="127"/>
                  </a:lnTo>
                  <a:lnTo>
                    <a:pt x="162" y="127"/>
                  </a:lnTo>
                  <a:lnTo>
                    <a:pt x="160" y="127"/>
                  </a:lnTo>
                  <a:lnTo>
                    <a:pt x="159" y="125"/>
                  </a:lnTo>
                  <a:lnTo>
                    <a:pt x="157" y="124"/>
                  </a:lnTo>
                  <a:lnTo>
                    <a:pt x="155" y="125"/>
                  </a:lnTo>
                  <a:lnTo>
                    <a:pt x="155" y="127"/>
                  </a:lnTo>
                  <a:lnTo>
                    <a:pt x="151" y="127"/>
                  </a:lnTo>
                  <a:lnTo>
                    <a:pt x="151" y="127"/>
                  </a:lnTo>
                  <a:lnTo>
                    <a:pt x="149" y="125"/>
                  </a:lnTo>
                  <a:lnTo>
                    <a:pt x="145" y="129"/>
                  </a:lnTo>
                  <a:lnTo>
                    <a:pt x="142" y="129"/>
                  </a:lnTo>
                  <a:lnTo>
                    <a:pt x="140" y="131"/>
                  </a:lnTo>
                  <a:lnTo>
                    <a:pt x="140" y="135"/>
                  </a:lnTo>
                  <a:lnTo>
                    <a:pt x="136" y="140"/>
                  </a:lnTo>
                  <a:lnTo>
                    <a:pt x="134" y="140"/>
                  </a:lnTo>
                  <a:lnTo>
                    <a:pt x="136" y="142"/>
                  </a:lnTo>
                  <a:lnTo>
                    <a:pt x="129" y="150"/>
                  </a:lnTo>
                  <a:lnTo>
                    <a:pt x="127" y="150"/>
                  </a:lnTo>
                  <a:lnTo>
                    <a:pt x="125" y="148"/>
                  </a:lnTo>
                  <a:lnTo>
                    <a:pt x="125" y="150"/>
                  </a:lnTo>
                  <a:lnTo>
                    <a:pt x="125" y="152"/>
                  </a:lnTo>
                  <a:lnTo>
                    <a:pt x="127" y="153"/>
                  </a:lnTo>
                  <a:lnTo>
                    <a:pt x="125" y="157"/>
                  </a:lnTo>
                  <a:lnTo>
                    <a:pt x="125" y="157"/>
                  </a:lnTo>
                  <a:lnTo>
                    <a:pt x="123" y="155"/>
                  </a:lnTo>
                  <a:lnTo>
                    <a:pt x="117" y="155"/>
                  </a:lnTo>
                  <a:lnTo>
                    <a:pt x="116" y="157"/>
                  </a:lnTo>
                  <a:lnTo>
                    <a:pt x="108" y="157"/>
                  </a:lnTo>
                  <a:lnTo>
                    <a:pt x="104" y="157"/>
                  </a:lnTo>
                  <a:lnTo>
                    <a:pt x="101" y="152"/>
                  </a:lnTo>
                  <a:lnTo>
                    <a:pt x="104" y="150"/>
                  </a:lnTo>
                  <a:lnTo>
                    <a:pt x="106" y="152"/>
                  </a:lnTo>
                  <a:lnTo>
                    <a:pt x="106" y="148"/>
                  </a:lnTo>
                  <a:lnTo>
                    <a:pt x="110" y="142"/>
                  </a:lnTo>
                  <a:lnTo>
                    <a:pt x="112" y="142"/>
                  </a:lnTo>
                  <a:lnTo>
                    <a:pt x="112" y="138"/>
                  </a:lnTo>
                  <a:lnTo>
                    <a:pt x="112" y="131"/>
                  </a:lnTo>
                  <a:lnTo>
                    <a:pt x="116" y="131"/>
                  </a:lnTo>
                  <a:lnTo>
                    <a:pt x="119" y="131"/>
                  </a:lnTo>
                  <a:lnTo>
                    <a:pt x="123" y="133"/>
                  </a:lnTo>
                  <a:lnTo>
                    <a:pt x="127" y="133"/>
                  </a:lnTo>
                  <a:lnTo>
                    <a:pt x="129" y="131"/>
                  </a:lnTo>
                  <a:lnTo>
                    <a:pt x="125" y="127"/>
                  </a:lnTo>
                  <a:lnTo>
                    <a:pt x="127" y="125"/>
                  </a:lnTo>
                  <a:lnTo>
                    <a:pt x="127" y="122"/>
                  </a:lnTo>
                  <a:lnTo>
                    <a:pt x="121" y="118"/>
                  </a:lnTo>
                  <a:lnTo>
                    <a:pt x="117" y="114"/>
                  </a:lnTo>
                  <a:lnTo>
                    <a:pt x="116" y="112"/>
                  </a:lnTo>
                  <a:lnTo>
                    <a:pt x="112" y="110"/>
                  </a:lnTo>
                  <a:lnTo>
                    <a:pt x="114" y="107"/>
                  </a:lnTo>
                  <a:lnTo>
                    <a:pt x="112" y="101"/>
                  </a:lnTo>
                  <a:lnTo>
                    <a:pt x="108" y="99"/>
                  </a:lnTo>
                  <a:lnTo>
                    <a:pt x="102" y="94"/>
                  </a:lnTo>
                  <a:lnTo>
                    <a:pt x="101" y="94"/>
                  </a:lnTo>
                  <a:lnTo>
                    <a:pt x="101" y="95"/>
                  </a:lnTo>
                  <a:lnTo>
                    <a:pt x="95" y="95"/>
                  </a:lnTo>
                  <a:lnTo>
                    <a:pt x="89" y="90"/>
                  </a:lnTo>
                  <a:lnTo>
                    <a:pt x="84" y="90"/>
                  </a:lnTo>
                  <a:lnTo>
                    <a:pt x="82" y="86"/>
                  </a:lnTo>
                  <a:lnTo>
                    <a:pt x="80" y="88"/>
                  </a:lnTo>
                  <a:lnTo>
                    <a:pt x="76" y="88"/>
                  </a:lnTo>
                  <a:lnTo>
                    <a:pt x="76" y="90"/>
                  </a:lnTo>
                  <a:lnTo>
                    <a:pt x="73" y="88"/>
                  </a:lnTo>
                  <a:lnTo>
                    <a:pt x="73" y="88"/>
                  </a:lnTo>
                  <a:lnTo>
                    <a:pt x="69" y="88"/>
                  </a:lnTo>
                  <a:lnTo>
                    <a:pt x="71" y="92"/>
                  </a:lnTo>
                  <a:lnTo>
                    <a:pt x="69" y="94"/>
                  </a:lnTo>
                  <a:lnTo>
                    <a:pt x="71" y="97"/>
                  </a:lnTo>
                  <a:lnTo>
                    <a:pt x="67" y="99"/>
                  </a:lnTo>
                  <a:lnTo>
                    <a:pt x="63" y="101"/>
                  </a:lnTo>
                  <a:lnTo>
                    <a:pt x="50" y="103"/>
                  </a:lnTo>
                  <a:lnTo>
                    <a:pt x="48" y="107"/>
                  </a:lnTo>
                  <a:lnTo>
                    <a:pt x="45" y="107"/>
                  </a:lnTo>
                  <a:lnTo>
                    <a:pt x="39" y="109"/>
                  </a:lnTo>
                  <a:lnTo>
                    <a:pt x="35" y="107"/>
                  </a:lnTo>
                  <a:lnTo>
                    <a:pt x="33" y="105"/>
                  </a:lnTo>
                  <a:lnTo>
                    <a:pt x="30" y="101"/>
                  </a:lnTo>
                  <a:lnTo>
                    <a:pt x="26" y="101"/>
                  </a:lnTo>
                  <a:lnTo>
                    <a:pt x="18" y="99"/>
                  </a:lnTo>
                  <a:lnTo>
                    <a:pt x="15" y="99"/>
                  </a:lnTo>
                  <a:lnTo>
                    <a:pt x="13" y="101"/>
                  </a:lnTo>
                  <a:lnTo>
                    <a:pt x="11" y="101"/>
                  </a:lnTo>
                  <a:lnTo>
                    <a:pt x="9" y="97"/>
                  </a:lnTo>
                  <a:lnTo>
                    <a:pt x="5" y="95"/>
                  </a:lnTo>
                  <a:lnTo>
                    <a:pt x="0" y="92"/>
                  </a:lnTo>
                  <a:lnTo>
                    <a:pt x="1" y="90"/>
                  </a:lnTo>
                  <a:lnTo>
                    <a:pt x="1" y="84"/>
                  </a:lnTo>
                  <a:lnTo>
                    <a:pt x="5" y="77"/>
                  </a:lnTo>
                  <a:lnTo>
                    <a:pt x="9" y="77"/>
                  </a:lnTo>
                  <a:lnTo>
                    <a:pt x="9" y="73"/>
                  </a:lnTo>
                  <a:lnTo>
                    <a:pt x="9" y="67"/>
                  </a:lnTo>
                  <a:lnTo>
                    <a:pt x="18" y="56"/>
                  </a:lnTo>
                  <a:lnTo>
                    <a:pt x="20" y="51"/>
                  </a:lnTo>
                  <a:lnTo>
                    <a:pt x="22" y="49"/>
                  </a:lnTo>
                  <a:lnTo>
                    <a:pt x="26" y="49"/>
                  </a:lnTo>
                  <a:lnTo>
                    <a:pt x="26" y="43"/>
                  </a:lnTo>
                  <a:lnTo>
                    <a:pt x="26" y="41"/>
                  </a:lnTo>
                  <a:lnTo>
                    <a:pt x="24" y="38"/>
                  </a:lnTo>
                  <a:lnTo>
                    <a:pt x="26" y="36"/>
                  </a:lnTo>
                  <a:lnTo>
                    <a:pt x="22" y="34"/>
                  </a:lnTo>
                  <a:lnTo>
                    <a:pt x="20" y="28"/>
                  </a:lnTo>
                  <a:lnTo>
                    <a:pt x="18" y="26"/>
                  </a:lnTo>
                  <a:lnTo>
                    <a:pt x="18" y="19"/>
                  </a:lnTo>
                  <a:lnTo>
                    <a:pt x="18" y="17"/>
                  </a:lnTo>
                  <a:lnTo>
                    <a:pt x="20" y="15"/>
                  </a:lnTo>
                  <a:lnTo>
                    <a:pt x="26" y="19"/>
                  </a:lnTo>
                  <a:lnTo>
                    <a:pt x="30" y="17"/>
                  </a:lnTo>
                  <a:lnTo>
                    <a:pt x="41" y="15"/>
                  </a:lnTo>
                  <a:lnTo>
                    <a:pt x="46" y="15"/>
                  </a:lnTo>
                  <a:lnTo>
                    <a:pt x="50" y="11"/>
                  </a:lnTo>
                  <a:lnTo>
                    <a:pt x="52" y="13"/>
                  </a:lnTo>
                  <a:lnTo>
                    <a:pt x="56" y="15"/>
                  </a:lnTo>
                  <a:lnTo>
                    <a:pt x="65" y="17"/>
                  </a:lnTo>
                  <a:lnTo>
                    <a:pt x="71" y="19"/>
                  </a:lnTo>
                  <a:lnTo>
                    <a:pt x="71" y="21"/>
                  </a:lnTo>
                  <a:lnTo>
                    <a:pt x="76" y="17"/>
                  </a:lnTo>
                  <a:lnTo>
                    <a:pt x="80" y="21"/>
                  </a:lnTo>
                  <a:lnTo>
                    <a:pt x="82" y="21"/>
                  </a:lnTo>
                  <a:lnTo>
                    <a:pt x="84" y="19"/>
                  </a:lnTo>
                  <a:lnTo>
                    <a:pt x="88" y="19"/>
                  </a:lnTo>
                  <a:lnTo>
                    <a:pt x="91" y="21"/>
                  </a:lnTo>
                  <a:lnTo>
                    <a:pt x="95" y="17"/>
                  </a:lnTo>
                  <a:lnTo>
                    <a:pt x="101" y="19"/>
                  </a:lnTo>
                  <a:lnTo>
                    <a:pt x="101" y="21"/>
                  </a:lnTo>
                  <a:lnTo>
                    <a:pt x="104" y="23"/>
                  </a:lnTo>
                  <a:lnTo>
                    <a:pt x="106" y="19"/>
                  </a:lnTo>
                  <a:lnTo>
                    <a:pt x="110" y="19"/>
                  </a:lnTo>
                  <a:lnTo>
                    <a:pt x="114" y="21"/>
                  </a:lnTo>
                  <a:lnTo>
                    <a:pt x="117" y="19"/>
                  </a:lnTo>
                  <a:lnTo>
                    <a:pt x="121" y="21"/>
                  </a:lnTo>
                  <a:lnTo>
                    <a:pt x="125" y="21"/>
                  </a:lnTo>
                  <a:lnTo>
                    <a:pt x="125" y="15"/>
                  </a:lnTo>
                  <a:lnTo>
                    <a:pt x="129" y="8"/>
                  </a:lnTo>
                  <a:lnTo>
                    <a:pt x="132" y="8"/>
                  </a:lnTo>
                  <a:lnTo>
                    <a:pt x="140" y="6"/>
                  </a:lnTo>
                  <a:lnTo>
                    <a:pt x="144" y="8"/>
                  </a:lnTo>
                  <a:lnTo>
                    <a:pt x="147" y="6"/>
                  </a:lnTo>
                  <a:lnTo>
                    <a:pt x="147" y="2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79">
              <a:extLst>
                <a:ext uri="{FF2B5EF4-FFF2-40B4-BE49-F238E27FC236}">
                  <a16:creationId xmlns:a16="http://schemas.microsoft.com/office/drawing/2014/main" id="{FAB8D1BB-486C-4EF4-927B-406A0E884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2345" y="7843182"/>
              <a:ext cx="729946" cy="802940"/>
            </a:xfrm>
            <a:custGeom>
              <a:avLst/>
              <a:gdLst>
                <a:gd name="T0" fmla="*/ 13 w 60"/>
                <a:gd name="T1" fmla="*/ 0 h 66"/>
                <a:gd name="T2" fmla="*/ 15 w 60"/>
                <a:gd name="T3" fmla="*/ 4 h 66"/>
                <a:gd name="T4" fmla="*/ 20 w 60"/>
                <a:gd name="T5" fmla="*/ 4 h 66"/>
                <a:gd name="T6" fmla="*/ 26 w 60"/>
                <a:gd name="T7" fmla="*/ 9 h 66"/>
                <a:gd name="T8" fmla="*/ 32 w 60"/>
                <a:gd name="T9" fmla="*/ 9 h 66"/>
                <a:gd name="T10" fmla="*/ 32 w 60"/>
                <a:gd name="T11" fmla="*/ 8 h 66"/>
                <a:gd name="T12" fmla="*/ 33 w 60"/>
                <a:gd name="T13" fmla="*/ 8 h 66"/>
                <a:gd name="T14" fmla="*/ 39 w 60"/>
                <a:gd name="T15" fmla="*/ 13 h 66"/>
                <a:gd name="T16" fmla="*/ 43 w 60"/>
                <a:gd name="T17" fmla="*/ 15 h 66"/>
                <a:gd name="T18" fmla="*/ 45 w 60"/>
                <a:gd name="T19" fmla="*/ 21 h 66"/>
                <a:gd name="T20" fmla="*/ 43 w 60"/>
                <a:gd name="T21" fmla="*/ 24 h 66"/>
                <a:gd name="T22" fmla="*/ 47 w 60"/>
                <a:gd name="T23" fmla="*/ 26 h 66"/>
                <a:gd name="T24" fmla="*/ 48 w 60"/>
                <a:gd name="T25" fmla="*/ 28 h 66"/>
                <a:gd name="T26" fmla="*/ 52 w 60"/>
                <a:gd name="T27" fmla="*/ 32 h 66"/>
                <a:gd name="T28" fmla="*/ 58 w 60"/>
                <a:gd name="T29" fmla="*/ 36 h 66"/>
                <a:gd name="T30" fmla="*/ 58 w 60"/>
                <a:gd name="T31" fmla="*/ 39 h 66"/>
                <a:gd name="T32" fmla="*/ 56 w 60"/>
                <a:gd name="T33" fmla="*/ 41 h 66"/>
                <a:gd name="T34" fmla="*/ 60 w 60"/>
                <a:gd name="T35" fmla="*/ 45 h 66"/>
                <a:gd name="T36" fmla="*/ 58 w 60"/>
                <a:gd name="T37" fmla="*/ 47 h 66"/>
                <a:gd name="T38" fmla="*/ 54 w 60"/>
                <a:gd name="T39" fmla="*/ 47 h 66"/>
                <a:gd name="T40" fmla="*/ 50 w 60"/>
                <a:gd name="T41" fmla="*/ 45 h 66"/>
                <a:gd name="T42" fmla="*/ 47 w 60"/>
                <a:gd name="T43" fmla="*/ 45 h 66"/>
                <a:gd name="T44" fmla="*/ 43 w 60"/>
                <a:gd name="T45" fmla="*/ 45 h 66"/>
                <a:gd name="T46" fmla="*/ 43 w 60"/>
                <a:gd name="T47" fmla="*/ 52 h 66"/>
                <a:gd name="T48" fmla="*/ 43 w 60"/>
                <a:gd name="T49" fmla="*/ 56 h 66"/>
                <a:gd name="T50" fmla="*/ 41 w 60"/>
                <a:gd name="T51" fmla="*/ 56 h 66"/>
                <a:gd name="T52" fmla="*/ 37 w 60"/>
                <a:gd name="T53" fmla="*/ 62 h 66"/>
                <a:gd name="T54" fmla="*/ 37 w 60"/>
                <a:gd name="T55" fmla="*/ 66 h 66"/>
                <a:gd name="T56" fmla="*/ 35 w 60"/>
                <a:gd name="T57" fmla="*/ 64 h 66"/>
                <a:gd name="T58" fmla="*/ 32 w 60"/>
                <a:gd name="T59" fmla="*/ 66 h 66"/>
                <a:gd name="T60" fmla="*/ 32 w 60"/>
                <a:gd name="T61" fmla="*/ 66 h 66"/>
                <a:gd name="T62" fmla="*/ 30 w 60"/>
                <a:gd name="T63" fmla="*/ 60 h 66"/>
                <a:gd name="T64" fmla="*/ 30 w 60"/>
                <a:gd name="T65" fmla="*/ 45 h 66"/>
                <a:gd name="T66" fmla="*/ 28 w 60"/>
                <a:gd name="T67" fmla="*/ 39 h 66"/>
                <a:gd name="T68" fmla="*/ 26 w 60"/>
                <a:gd name="T69" fmla="*/ 36 h 66"/>
                <a:gd name="T70" fmla="*/ 17 w 60"/>
                <a:gd name="T71" fmla="*/ 28 h 66"/>
                <a:gd name="T72" fmla="*/ 17 w 60"/>
                <a:gd name="T73" fmla="*/ 24 h 66"/>
                <a:gd name="T74" fmla="*/ 9 w 60"/>
                <a:gd name="T75" fmla="*/ 19 h 66"/>
                <a:gd name="T76" fmla="*/ 7 w 60"/>
                <a:gd name="T77" fmla="*/ 11 h 66"/>
                <a:gd name="T78" fmla="*/ 2 w 60"/>
                <a:gd name="T79" fmla="*/ 11 h 66"/>
                <a:gd name="T80" fmla="*/ 0 w 60"/>
                <a:gd name="T81" fmla="*/ 8 h 66"/>
                <a:gd name="T82" fmla="*/ 2 w 60"/>
                <a:gd name="T83" fmla="*/ 6 h 66"/>
                <a:gd name="T84" fmla="*/ 0 w 60"/>
                <a:gd name="T85" fmla="*/ 2 h 66"/>
                <a:gd name="T86" fmla="*/ 4 w 60"/>
                <a:gd name="T87" fmla="*/ 2 h 66"/>
                <a:gd name="T88" fmla="*/ 4 w 60"/>
                <a:gd name="T89" fmla="*/ 2 h 66"/>
                <a:gd name="T90" fmla="*/ 7 w 60"/>
                <a:gd name="T91" fmla="*/ 4 h 66"/>
                <a:gd name="T92" fmla="*/ 7 w 60"/>
                <a:gd name="T93" fmla="*/ 2 h 66"/>
                <a:gd name="T94" fmla="*/ 11 w 60"/>
                <a:gd name="T95" fmla="*/ 2 h 66"/>
                <a:gd name="T96" fmla="*/ 13 w 60"/>
                <a:gd name="T9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0" h="66">
                  <a:moveTo>
                    <a:pt x="13" y="0"/>
                  </a:moveTo>
                  <a:lnTo>
                    <a:pt x="15" y="4"/>
                  </a:lnTo>
                  <a:lnTo>
                    <a:pt x="20" y="4"/>
                  </a:lnTo>
                  <a:lnTo>
                    <a:pt x="26" y="9"/>
                  </a:lnTo>
                  <a:lnTo>
                    <a:pt x="32" y="9"/>
                  </a:lnTo>
                  <a:lnTo>
                    <a:pt x="32" y="8"/>
                  </a:lnTo>
                  <a:lnTo>
                    <a:pt x="33" y="8"/>
                  </a:lnTo>
                  <a:lnTo>
                    <a:pt x="39" y="13"/>
                  </a:lnTo>
                  <a:lnTo>
                    <a:pt x="43" y="15"/>
                  </a:lnTo>
                  <a:lnTo>
                    <a:pt x="45" y="21"/>
                  </a:lnTo>
                  <a:lnTo>
                    <a:pt x="43" y="24"/>
                  </a:lnTo>
                  <a:lnTo>
                    <a:pt x="47" y="26"/>
                  </a:lnTo>
                  <a:lnTo>
                    <a:pt x="48" y="28"/>
                  </a:lnTo>
                  <a:lnTo>
                    <a:pt x="52" y="32"/>
                  </a:lnTo>
                  <a:lnTo>
                    <a:pt x="58" y="36"/>
                  </a:lnTo>
                  <a:lnTo>
                    <a:pt x="58" y="39"/>
                  </a:lnTo>
                  <a:lnTo>
                    <a:pt x="56" y="41"/>
                  </a:lnTo>
                  <a:lnTo>
                    <a:pt x="60" y="45"/>
                  </a:lnTo>
                  <a:lnTo>
                    <a:pt x="58" y="47"/>
                  </a:lnTo>
                  <a:lnTo>
                    <a:pt x="54" y="47"/>
                  </a:lnTo>
                  <a:lnTo>
                    <a:pt x="50" y="45"/>
                  </a:lnTo>
                  <a:lnTo>
                    <a:pt x="47" y="45"/>
                  </a:lnTo>
                  <a:lnTo>
                    <a:pt x="43" y="45"/>
                  </a:lnTo>
                  <a:lnTo>
                    <a:pt x="43" y="52"/>
                  </a:lnTo>
                  <a:lnTo>
                    <a:pt x="43" y="56"/>
                  </a:lnTo>
                  <a:lnTo>
                    <a:pt x="41" y="56"/>
                  </a:lnTo>
                  <a:lnTo>
                    <a:pt x="37" y="62"/>
                  </a:lnTo>
                  <a:lnTo>
                    <a:pt x="37" y="66"/>
                  </a:lnTo>
                  <a:lnTo>
                    <a:pt x="35" y="64"/>
                  </a:lnTo>
                  <a:lnTo>
                    <a:pt x="32" y="66"/>
                  </a:lnTo>
                  <a:lnTo>
                    <a:pt x="32" y="66"/>
                  </a:lnTo>
                  <a:lnTo>
                    <a:pt x="30" y="60"/>
                  </a:lnTo>
                  <a:lnTo>
                    <a:pt x="30" y="45"/>
                  </a:lnTo>
                  <a:lnTo>
                    <a:pt x="28" y="39"/>
                  </a:lnTo>
                  <a:lnTo>
                    <a:pt x="26" y="36"/>
                  </a:lnTo>
                  <a:lnTo>
                    <a:pt x="17" y="28"/>
                  </a:lnTo>
                  <a:lnTo>
                    <a:pt x="17" y="24"/>
                  </a:lnTo>
                  <a:lnTo>
                    <a:pt x="9" y="19"/>
                  </a:lnTo>
                  <a:lnTo>
                    <a:pt x="7" y="11"/>
                  </a:lnTo>
                  <a:lnTo>
                    <a:pt x="2" y="11"/>
                  </a:lnTo>
                  <a:lnTo>
                    <a:pt x="0" y="8"/>
                  </a:lnTo>
                  <a:lnTo>
                    <a:pt x="2" y="6"/>
                  </a:lnTo>
                  <a:lnTo>
                    <a:pt x="0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7" y="4"/>
                  </a:lnTo>
                  <a:lnTo>
                    <a:pt x="7" y="2"/>
                  </a:lnTo>
                  <a:lnTo>
                    <a:pt x="11" y="2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82">
              <a:extLst>
                <a:ext uri="{FF2B5EF4-FFF2-40B4-BE49-F238E27FC236}">
                  <a16:creationId xmlns:a16="http://schemas.microsoft.com/office/drawing/2014/main" id="{D768DE63-D95D-4752-82CD-5619114CC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71814" y="7685032"/>
              <a:ext cx="1021924" cy="437968"/>
            </a:xfrm>
            <a:custGeom>
              <a:avLst/>
              <a:gdLst>
                <a:gd name="T0" fmla="*/ 66 w 84"/>
                <a:gd name="T1" fmla="*/ 0 h 36"/>
                <a:gd name="T2" fmla="*/ 69 w 84"/>
                <a:gd name="T3" fmla="*/ 0 h 36"/>
                <a:gd name="T4" fmla="*/ 71 w 84"/>
                <a:gd name="T5" fmla="*/ 0 h 36"/>
                <a:gd name="T6" fmla="*/ 77 w 84"/>
                <a:gd name="T7" fmla="*/ 0 h 36"/>
                <a:gd name="T8" fmla="*/ 84 w 84"/>
                <a:gd name="T9" fmla="*/ 4 h 36"/>
                <a:gd name="T10" fmla="*/ 84 w 84"/>
                <a:gd name="T11" fmla="*/ 4 h 36"/>
                <a:gd name="T12" fmla="*/ 80 w 84"/>
                <a:gd name="T13" fmla="*/ 11 h 36"/>
                <a:gd name="T14" fmla="*/ 80 w 84"/>
                <a:gd name="T15" fmla="*/ 17 h 36"/>
                <a:gd name="T16" fmla="*/ 75 w 84"/>
                <a:gd name="T17" fmla="*/ 21 h 36"/>
                <a:gd name="T18" fmla="*/ 71 w 84"/>
                <a:gd name="T19" fmla="*/ 19 h 36"/>
                <a:gd name="T20" fmla="*/ 64 w 84"/>
                <a:gd name="T21" fmla="*/ 19 h 36"/>
                <a:gd name="T22" fmla="*/ 60 w 84"/>
                <a:gd name="T23" fmla="*/ 19 h 36"/>
                <a:gd name="T24" fmla="*/ 54 w 84"/>
                <a:gd name="T25" fmla="*/ 19 h 36"/>
                <a:gd name="T26" fmla="*/ 51 w 84"/>
                <a:gd name="T27" fmla="*/ 24 h 36"/>
                <a:gd name="T28" fmla="*/ 49 w 84"/>
                <a:gd name="T29" fmla="*/ 26 h 36"/>
                <a:gd name="T30" fmla="*/ 47 w 84"/>
                <a:gd name="T31" fmla="*/ 30 h 36"/>
                <a:gd name="T32" fmla="*/ 43 w 84"/>
                <a:gd name="T33" fmla="*/ 24 h 36"/>
                <a:gd name="T34" fmla="*/ 37 w 84"/>
                <a:gd name="T35" fmla="*/ 28 h 36"/>
                <a:gd name="T36" fmla="*/ 32 w 84"/>
                <a:gd name="T37" fmla="*/ 30 h 36"/>
                <a:gd name="T38" fmla="*/ 32 w 84"/>
                <a:gd name="T39" fmla="*/ 34 h 36"/>
                <a:gd name="T40" fmla="*/ 23 w 84"/>
                <a:gd name="T41" fmla="*/ 34 h 36"/>
                <a:gd name="T42" fmla="*/ 17 w 84"/>
                <a:gd name="T43" fmla="*/ 36 h 36"/>
                <a:gd name="T44" fmla="*/ 11 w 84"/>
                <a:gd name="T45" fmla="*/ 36 h 36"/>
                <a:gd name="T46" fmla="*/ 0 w 84"/>
                <a:gd name="T47" fmla="*/ 28 h 36"/>
                <a:gd name="T48" fmla="*/ 0 w 84"/>
                <a:gd name="T49" fmla="*/ 21 h 36"/>
                <a:gd name="T50" fmla="*/ 0 w 84"/>
                <a:gd name="T51" fmla="*/ 17 h 36"/>
                <a:gd name="T52" fmla="*/ 0 w 84"/>
                <a:gd name="T53" fmla="*/ 17 h 36"/>
                <a:gd name="T54" fmla="*/ 4 w 84"/>
                <a:gd name="T55" fmla="*/ 13 h 36"/>
                <a:gd name="T56" fmla="*/ 8 w 84"/>
                <a:gd name="T57" fmla="*/ 13 h 36"/>
                <a:gd name="T58" fmla="*/ 9 w 84"/>
                <a:gd name="T59" fmla="*/ 15 h 36"/>
                <a:gd name="T60" fmla="*/ 17 w 84"/>
                <a:gd name="T61" fmla="*/ 13 h 36"/>
                <a:gd name="T62" fmla="*/ 23 w 84"/>
                <a:gd name="T63" fmla="*/ 11 h 36"/>
                <a:gd name="T64" fmla="*/ 28 w 84"/>
                <a:gd name="T65" fmla="*/ 8 h 36"/>
                <a:gd name="T66" fmla="*/ 32 w 84"/>
                <a:gd name="T67" fmla="*/ 6 h 36"/>
                <a:gd name="T68" fmla="*/ 36 w 84"/>
                <a:gd name="T69" fmla="*/ 4 h 36"/>
                <a:gd name="T70" fmla="*/ 43 w 84"/>
                <a:gd name="T71" fmla="*/ 4 h 36"/>
                <a:gd name="T72" fmla="*/ 43 w 84"/>
                <a:gd name="T73" fmla="*/ 4 h 36"/>
                <a:gd name="T74" fmla="*/ 43 w 84"/>
                <a:gd name="T75" fmla="*/ 4 h 36"/>
                <a:gd name="T76" fmla="*/ 47 w 84"/>
                <a:gd name="T77" fmla="*/ 4 h 36"/>
                <a:gd name="T78" fmla="*/ 49 w 84"/>
                <a:gd name="T79" fmla="*/ 2 h 36"/>
                <a:gd name="T80" fmla="*/ 52 w 84"/>
                <a:gd name="T81" fmla="*/ 0 h 36"/>
                <a:gd name="T82" fmla="*/ 54 w 84"/>
                <a:gd name="T83" fmla="*/ 0 h 36"/>
                <a:gd name="T84" fmla="*/ 58 w 84"/>
                <a:gd name="T85" fmla="*/ 0 h 36"/>
                <a:gd name="T86" fmla="*/ 62 w 84"/>
                <a:gd name="T87" fmla="*/ 2 h 36"/>
                <a:gd name="T88" fmla="*/ 64 w 84"/>
                <a:gd name="T89" fmla="*/ 0 h 36"/>
                <a:gd name="T90" fmla="*/ 66 w 84"/>
                <a:gd name="T9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4" h="36">
                  <a:moveTo>
                    <a:pt x="66" y="0"/>
                  </a:moveTo>
                  <a:lnTo>
                    <a:pt x="69" y="0"/>
                  </a:lnTo>
                  <a:lnTo>
                    <a:pt x="71" y="0"/>
                  </a:lnTo>
                  <a:lnTo>
                    <a:pt x="77" y="0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0" y="11"/>
                  </a:lnTo>
                  <a:lnTo>
                    <a:pt x="80" y="17"/>
                  </a:lnTo>
                  <a:lnTo>
                    <a:pt x="75" y="21"/>
                  </a:lnTo>
                  <a:lnTo>
                    <a:pt x="71" y="19"/>
                  </a:lnTo>
                  <a:lnTo>
                    <a:pt x="64" y="19"/>
                  </a:lnTo>
                  <a:lnTo>
                    <a:pt x="60" y="19"/>
                  </a:lnTo>
                  <a:lnTo>
                    <a:pt x="54" y="19"/>
                  </a:lnTo>
                  <a:lnTo>
                    <a:pt x="51" y="24"/>
                  </a:lnTo>
                  <a:lnTo>
                    <a:pt x="49" y="26"/>
                  </a:lnTo>
                  <a:lnTo>
                    <a:pt x="47" y="30"/>
                  </a:lnTo>
                  <a:lnTo>
                    <a:pt x="43" y="24"/>
                  </a:lnTo>
                  <a:lnTo>
                    <a:pt x="37" y="28"/>
                  </a:lnTo>
                  <a:lnTo>
                    <a:pt x="32" y="30"/>
                  </a:lnTo>
                  <a:lnTo>
                    <a:pt x="32" y="34"/>
                  </a:lnTo>
                  <a:lnTo>
                    <a:pt x="23" y="34"/>
                  </a:lnTo>
                  <a:lnTo>
                    <a:pt x="17" y="36"/>
                  </a:lnTo>
                  <a:lnTo>
                    <a:pt x="11" y="36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4" y="13"/>
                  </a:lnTo>
                  <a:lnTo>
                    <a:pt x="8" y="13"/>
                  </a:lnTo>
                  <a:lnTo>
                    <a:pt x="9" y="15"/>
                  </a:lnTo>
                  <a:lnTo>
                    <a:pt x="17" y="13"/>
                  </a:lnTo>
                  <a:lnTo>
                    <a:pt x="23" y="11"/>
                  </a:lnTo>
                  <a:lnTo>
                    <a:pt x="28" y="8"/>
                  </a:lnTo>
                  <a:lnTo>
                    <a:pt x="32" y="6"/>
                  </a:lnTo>
                  <a:lnTo>
                    <a:pt x="36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7" y="4"/>
                  </a:lnTo>
                  <a:lnTo>
                    <a:pt x="49" y="2"/>
                  </a:lnTo>
                  <a:lnTo>
                    <a:pt x="52" y="0"/>
                  </a:lnTo>
                  <a:lnTo>
                    <a:pt x="54" y="0"/>
                  </a:lnTo>
                  <a:lnTo>
                    <a:pt x="58" y="0"/>
                  </a:lnTo>
                  <a:lnTo>
                    <a:pt x="62" y="2"/>
                  </a:lnTo>
                  <a:lnTo>
                    <a:pt x="64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92">
              <a:extLst>
                <a:ext uri="{FF2B5EF4-FFF2-40B4-BE49-F238E27FC236}">
                  <a16:creationId xmlns:a16="http://schemas.microsoft.com/office/drawing/2014/main" id="{F41D0E25-6E1E-4001-A387-2604D0C4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63525" y="6230017"/>
              <a:ext cx="1885698" cy="1593719"/>
            </a:xfrm>
            <a:custGeom>
              <a:avLst/>
              <a:gdLst>
                <a:gd name="T0" fmla="*/ 63 w 155"/>
                <a:gd name="T1" fmla="*/ 2 h 131"/>
                <a:gd name="T2" fmla="*/ 69 w 155"/>
                <a:gd name="T3" fmla="*/ 5 h 131"/>
                <a:gd name="T4" fmla="*/ 63 w 155"/>
                <a:gd name="T5" fmla="*/ 4 h 131"/>
                <a:gd name="T6" fmla="*/ 63 w 155"/>
                <a:gd name="T7" fmla="*/ 11 h 131"/>
                <a:gd name="T8" fmla="*/ 76 w 155"/>
                <a:gd name="T9" fmla="*/ 9 h 131"/>
                <a:gd name="T10" fmla="*/ 82 w 155"/>
                <a:gd name="T11" fmla="*/ 5 h 131"/>
                <a:gd name="T12" fmla="*/ 73 w 155"/>
                <a:gd name="T13" fmla="*/ 13 h 131"/>
                <a:gd name="T14" fmla="*/ 78 w 155"/>
                <a:gd name="T15" fmla="*/ 13 h 131"/>
                <a:gd name="T16" fmla="*/ 86 w 155"/>
                <a:gd name="T17" fmla="*/ 7 h 131"/>
                <a:gd name="T18" fmla="*/ 130 w 155"/>
                <a:gd name="T19" fmla="*/ 7 h 131"/>
                <a:gd name="T20" fmla="*/ 136 w 155"/>
                <a:gd name="T21" fmla="*/ 9 h 131"/>
                <a:gd name="T22" fmla="*/ 138 w 155"/>
                <a:gd name="T23" fmla="*/ 20 h 131"/>
                <a:gd name="T24" fmla="*/ 144 w 155"/>
                <a:gd name="T25" fmla="*/ 34 h 131"/>
                <a:gd name="T26" fmla="*/ 145 w 155"/>
                <a:gd name="T27" fmla="*/ 41 h 131"/>
                <a:gd name="T28" fmla="*/ 149 w 155"/>
                <a:gd name="T29" fmla="*/ 52 h 131"/>
                <a:gd name="T30" fmla="*/ 142 w 155"/>
                <a:gd name="T31" fmla="*/ 58 h 131"/>
                <a:gd name="T32" fmla="*/ 147 w 155"/>
                <a:gd name="T33" fmla="*/ 69 h 131"/>
                <a:gd name="T34" fmla="*/ 147 w 155"/>
                <a:gd name="T35" fmla="*/ 80 h 131"/>
                <a:gd name="T36" fmla="*/ 151 w 155"/>
                <a:gd name="T37" fmla="*/ 88 h 131"/>
                <a:gd name="T38" fmla="*/ 153 w 155"/>
                <a:gd name="T39" fmla="*/ 92 h 131"/>
                <a:gd name="T40" fmla="*/ 155 w 155"/>
                <a:gd name="T41" fmla="*/ 97 h 131"/>
                <a:gd name="T42" fmla="*/ 151 w 155"/>
                <a:gd name="T43" fmla="*/ 103 h 131"/>
                <a:gd name="T44" fmla="*/ 147 w 155"/>
                <a:gd name="T45" fmla="*/ 110 h 131"/>
                <a:gd name="T46" fmla="*/ 138 w 155"/>
                <a:gd name="T47" fmla="*/ 127 h 131"/>
                <a:gd name="T48" fmla="*/ 134 w 155"/>
                <a:gd name="T49" fmla="*/ 131 h 131"/>
                <a:gd name="T50" fmla="*/ 121 w 155"/>
                <a:gd name="T51" fmla="*/ 127 h 131"/>
                <a:gd name="T52" fmla="*/ 116 w 155"/>
                <a:gd name="T53" fmla="*/ 127 h 131"/>
                <a:gd name="T54" fmla="*/ 112 w 155"/>
                <a:gd name="T55" fmla="*/ 129 h 131"/>
                <a:gd name="T56" fmla="*/ 104 w 155"/>
                <a:gd name="T57" fmla="*/ 127 h 131"/>
                <a:gd name="T58" fmla="*/ 99 w 155"/>
                <a:gd name="T59" fmla="*/ 129 h 131"/>
                <a:gd name="T60" fmla="*/ 93 w 155"/>
                <a:gd name="T61" fmla="*/ 131 h 131"/>
                <a:gd name="T62" fmla="*/ 93 w 155"/>
                <a:gd name="T63" fmla="*/ 127 h 131"/>
                <a:gd name="T64" fmla="*/ 86 w 155"/>
                <a:gd name="T65" fmla="*/ 123 h 131"/>
                <a:gd name="T66" fmla="*/ 80 w 155"/>
                <a:gd name="T67" fmla="*/ 125 h 131"/>
                <a:gd name="T68" fmla="*/ 67 w 155"/>
                <a:gd name="T69" fmla="*/ 112 h 131"/>
                <a:gd name="T70" fmla="*/ 56 w 155"/>
                <a:gd name="T71" fmla="*/ 112 h 131"/>
                <a:gd name="T72" fmla="*/ 54 w 155"/>
                <a:gd name="T73" fmla="*/ 106 h 131"/>
                <a:gd name="T74" fmla="*/ 41 w 155"/>
                <a:gd name="T75" fmla="*/ 103 h 131"/>
                <a:gd name="T76" fmla="*/ 43 w 155"/>
                <a:gd name="T77" fmla="*/ 108 h 131"/>
                <a:gd name="T78" fmla="*/ 39 w 155"/>
                <a:gd name="T79" fmla="*/ 110 h 131"/>
                <a:gd name="T80" fmla="*/ 37 w 155"/>
                <a:gd name="T81" fmla="*/ 106 h 131"/>
                <a:gd name="T82" fmla="*/ 33 w 155"/>
                <a:gd name="T83" fmla="*/ 103 h 131"/>
                <a:gd name="T84" fmla="*/ 33 w 155"/>
                <a:gd name="T85" fmla="*/ 97 h 131"/>
                <a:gd name="T86" fmla="*/ 28 w 155"/>
                <a:gd name="T87" fmla="*/ 95 h 131"/>
                <a:gd name="T88" fmla="*/ 20 w 155"/>
                <a:gd name="T89" fmla="*/ 92 h 131"/>
                <a:gd name="T90" fmla="*/ 16 w 155"/>
                <a:gd name="T91" fmla="*/ 92 h 131"/>
                <a:gd name="T92" fmla="*/ 13 w 155"/>
                <a:gd name="T93" fmla="*/ 92 h 131"/>
                <a:gd name="T94" fmla="*/ 15 w 155"/>
                <a:gd name="T95" fmla="*/ 80 h 131"/>
                <a:gd name="T96" fmla="*/ 11 w 155"/>
                <a:gd name="T97" fmla="*/ 77 h 131"/>
                <a:gd name="T98" fmla="*/ 9 w 155"/>
                <a:gd name="T99" fmla="*/ 67 h 131"/>
                <a:gd name="T100" fmla="*/ 7 w 155"/>
                <a:gd name="T101" fmla="*/ 62 h 131"/>
                <a:gd name="T102" fmla="*/ 5 w 155"/>
                <a:gd name="T103" fmla="*/ 54 h 131"/>
                <a:gd name="T104" fmla="*/ 0 w 155"/>
                <a:gd name="T105" fmla="*/ 47 h 131"/>
                <a:gd name="T106" fmla="*/ 5 w 155"/>
                <a:gd name="T107" fmla="*/ 39 h 131"/>
                <a:gd name="T108" fmla="*/ 5 w 155"/>
                <a:gd name="T109" fmla="*/ 32 h 131"/>
                <a:gd name="T110" fmla="*/ 5 w 155"/>
                <a:gd name="T111" fmla="*/ 28 h 131"/>
                <a:gd name="T112" fmla="*/ 9 w 155"/>
                <a:gd name="T113" fmla="*/ 20 h 131"/>
                <a:gd name="T114" fmla="*/ 22 w 155"/>
                <a:gd name="T115" fmla="*/ 15 h 131"/>
                <a:gd name="T116" fmla="*/ 28 w 155"/>
                <a:gd name="T117" fmla="*/ 13 h 131"/>
                <a:gd name="T118" fmla="*/ 35 w 155"/>
                <a:gd name="T119" fmla="*/ 9 h 131"/>
                <a:gd name="T120" fmla="*/ 43 w 155"/>
                <a:gd name="T121" fmla="*/ 4 h 131"/>
                <a:gd name="T122" fmla="*/ 56 w 155"/>
                <a:gd name="T12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5" h="131">
                  <a:moveTo>
                    <a:pt x="56" y="0"/>
                  </a:moveTo>
                  <a:lnTo>
                    <a:pt x="63" y="2"/>
                  </a:lnTo>
                  <a:lnTo>
                    <a:pt x="69" y="4"/>
                  </a:lnTo>
                  <a:lnTo>
                    <a:pt x="69" y="5"/>
                  </a:lnTo>
                  <a:lnTo>
                    <a:pt x="67" y="4"/>
                  </a:lnTo>
                  <a:lnTo>
                    <a:pt x="63" y="4"/>
                  </a:lnTo>
                  <a:lnTo>
                    <a:pt x="61" y="7"/>
                  </a:lnTo>
                  <a:lnTo>
                    <a:pt x="63" y="11"/>
                  </a:lnTo>
                  <a:lnTo>
                    <a:pt x="71" y="13"/>
                  </a:lnTo>
                  <a:lnTo>
                    <a:pt x="76" y="9"/>
                  </a:lnTo>
                  <a:lnTo>
                    <a:pt x="80" y="5"/>
                  </a:lnTo>
                  <a:lnTo>
                    <a:pt x="82" y="5"/>
                  </a:lnTo>
                  <a:lnTo>
                    <a:pt x="76" y="11"/>
                  </a:lnTo>
                  <a:lnTo>
                    <a:pt x="73" y="13"/>
                  </a:lnTo>
                  <a:lnTo>
                    <a:pt x="74" y="15"/>
                  </a:lnTo>
                  <a:lnTo>
                    <a:pt x="78" y="13"/>
                  </a:lnTo>
                  <a:lnTo>
                    <a:pt x="84" y="7"/>
                  </a:lnTo>
                  <a:lnTo>
                    <a:pt x="86" y="7"/>
                  </a:lnTo>
                  <a:lnTo>
                    <a:pt x="108" y="9"/>
                  </a:lnTo>
                  <a:lnTo>
                    <a:pt x="130" y="7"/>
                  </a:lnTo>
                  <a:lnTo>
                    <a:pt x="134" y="9"/>
                  </a:lnTo>
                  <a:lnTo>
                    <a:pt x="136" y="9"/>
                  </a:lnTo>
                  <a:lnTo>
                    <a:pt x="138" y="17"/>
                  </a:lnTo>
                  <a:lnTo>
                    <a:pt x="138" y="20"/>
                  </a:lnTo>
                  <a:lnTo>
                    <a:pt x="140" y="24"/>
                  </a:lnTo>
                  <a:lnTo>
                    <a:pt x="144" y="34"/>
                  </a:lnTo>
                  <a:lnTo>
                    <a:pt x="145" y="35"/>
                  </a:lnTo>
                  <a:lnTo>
                    <a:pt x="145" y="41"/>
                  </a:lnTo>
                  <a:lnTo>
                    <a:pt x="147" y="43"/>
                  </a:lnTo>
                  <a:lnTo>
                    <a:pt x="149" y="52"/>
                  </a:lnTo>
                  <a:lnTo>
                    <a:pt x="145" y="54"/>
                  </a:lnTo>
                  <a:lnTo>
                    <a:pt x="142" y="58"/>
                  </a:lnTo>
                  <a:lnTo>
                    <a:pt x="144" y="63"/>
                  </a:lnTo>
                  <a:lnTo>
                    <a:pt x="147" y="69"/>
                  </a:lnTo>
                  <a:lnTo>
                    <a:pt x="147" y="73"/>
                  </a:lnTo>
                  <a:lnTo>
                    <a:pt x="147" y="80"/>
                  </a:lnTo>
                  <a:lnTo>
                    <a:pt x="149" y="82"/>
                  </a:lnTo>
                  <a:lnTo>
                    <a:pt x="151" y="88"/>
                  </a:lnTo>
                  <a:lnTo>
                    <a:pt x="155" y="90"/>
                  </a:lnTo>
                  <a:lnTo>
                    <a:pt x="153" y="92"/>
                  </a:lnTo>
                  <a:lnTo>
                    <a:pt x="155" y="95"/>
                  </a:lnTo>
                  <a:lnTo>
                    <a:pt x="155" y="97"/>
                  </a:lnTo>
                  <a:lnTo>
                    <a:pt x="155" y="103"/>
                  </a:lnTo>
                  <a:lnTo>
                    <a:pt x="151" y="103"/>
                  </a:lnTo>
                  <a:lnTo>
                    <a:pt x="149" y="105"/>
                  </a:lnTo>
                  <a:lnTo>
                    <a:pt x="147" y="110"/>
                  </a:lnTo>
                  <a:lnTo>
                    <a:pt x="138" y="121"/>
                  </a:lnTo>
                  <a:lnTo>
                    <a:pt x="138" y="127"/>
                  </a:lnTo>
                  <a:lnTo>
                    <a:pt x="138" y="131"/>
                  </a:lnTo>
                  <a:lnTo>
                    <a:pt x="134" y="131"/>
                  </a:lnTo>
                  <a:lnTo>
                    <a:pt x="127" y="127"/>
                  </a:lnTo>
                  <a:lnTo>
                    <a:pt x="121" y="127"/>
                  </a:lnTo>
                  <a:lnTo>
                    <a:pt x="119" y="127"/>
                  </a:lnTo>
                  <a:lnTo>
                    <a:pt x="116" y="127"/>
                  </a:lnTo>
                  <a:lnTo>
                    <a:pt x="114" y="127"/>
                  </a:lnTo>
                  <a:lnTo>
                    <a:pt x="112" y="129"/>
                  </a:lnTo>
                  <a:lnTo>
                    <a:pt x="108" y="127"/>
                  </a:lnTo>
                  <a:lnTo>
                    <a:pt x="104" y="127"/>
                  </a:lnTo>
                  <a:lnTo>
                    <a:pt x="102" y="127"/>
                  </a:lnTo>
                  <a:lnTo>
                    <a:pt x="99" y="129"/>
                  </a:lnTo>
                  <a:lnTo>
                    <a:pt x="97" y="131"/>
                  </a:lnTo>
                  <a:lnTo>
                    <a:pt x="93" y="131"/>
                  </a:lnTo>
                  <a:lnTo>
                    <a:pt x="93" y="131"/>
                  </a:lnTo>
                  <a:lnTo>
                    <a:pt x="93" y="127"/>
                  </a:lnTo>
                  <a:lnTo>
                    <a:pt x="89" y="123"/>
                  </a:lnTo>
                  <a:lnTo>
                    <a:pt x="86" y="123"/>
                  </a:lnTo>
                  <a:lnTo>
                    <a:pt x="84" y="125"/>
                  </a:lnTo>
                  <a:lnTo>
                    <a:pt x="80" y="125"/>
                  </a:lnTo>
                  <a:lnTo>
                    <a:pt x="78" y="120"/>
                  </a:lnTo>
                  <a:lnTo>
                    <a:pt x="67" y="112"/>
                  </a:lnTo>
                  <a:lnTo>
                    <a:pt x="63" y="110"/>
                  </a:lnTo>
                  <a:lnTo>
                    <a:pt x="56" y="112"/>
                  </a:lnTo>
                  <a:lnTo>
                    <a:pt x="52" y="108"/>
                  </a:lnTo>
                  <a:lnTo>
                    <a:pt x="54" y="106"/>
                  </a:lnTo>
                  <a:lnTo>
                    <a:pt x="48" y="106"/>
                  </a:lnTo>
                  <a:lnTo>
                    <a:pt x="41" y="103"/>
                  </a:lnTo>
                  <a:lnTo>
                    <a:pt x="39" y="103"/>
                  </a:lnTo>
                  <a:lnTo>
                    <a:pt x="43" y="108"/>
                  </a:lnTo>
                  <a:lnTo>
                    <a:pt x="41" y="108"/>
                  </a:lnTo>
                  <a:lnTo>
                    <a:pt x="39" y="110"/>
                  </a:lnTo>
                  <a:lnTo>
                    <a:pt x="37" y="110"/>
                  </a:lnTo>
                  <a:lnTo>
                    <a:pt x="37" y="106"/>
                  </a:lnTo>
                  <a:lnTo>
                    <a:pt x="35" y="106"/>
                  </a:lnTo>
                  <a:lnTo>
                    <a:pt x="33" y="103"/>
                  </a:lnTo>
                  <a:lnTo>
                    <a:pt x="35" y="99"/>
                  </a:lnTo>
                  <a:lnTo>
                    <a:pt x="33" y="97"/>
                  </a:lnTo>
                  <a:lnTo>
                    <a:pt x="30" y="99"/>
                  </a:lnTo>
                  <a:lnTo>
                    <a:pt x="28" y="95"/>
                  </a:lnTo>
                  <a:lnTo>
                    <a:pt x="28" y="93"/>
                  </a:lnTo>
                  <a:lnTo>
                    <a:pt x="20" y="92"/>
                  </a:lnTo>
                  <a:lnTo>
                    <a:pt x="18" y="93"/>
                  </a:lnTo>
                  <a:lnTo>
                    <a:pt x="16" y="92"/>
                  </a:lnTo>
                  <a:lnTo>
                    <a:pt x="15" y="93"/>
                  </a:lnTo>
                  <a:lnTo>
                    <a:pt x="13" y="92"/>
                  </a:lnTo>
                  <a:lnTo>
                    <a:pt x="15" y="90"/>
                  </a:lnTo>
                  <a:lnTo>
                    <a:pt x="15" y="80"/>
                  </a:lnTo>
                  <a:lnTo>
                    <a:pt x="13" y="78"/>
                  </a:lnTo>
                  <a:lnTo>
                    <a:pt x="11" y="77"/>
                  </a:lnTo>
                  <a:lnTo>
                    <a:pt x="7" y="71"/>
                  </a:lnTo>
                  <a:lnTo>
                    <a:pt x="9" y="67"/>
                  </a:lnTo>
                  <a:lnTo>
                    <a:pt x="7" y="63"/>
                  </a:lnTo>
                  <a:lnTo>
                    <a:pt x="7" y="62"/>
                  </a:lnTo>
                  <a:lnTo>
                    <a:pt x="5" y="58"/>
                  </a:lnTo>
                  <a:lnTo>
                    <a:pt x="5" y="54"/>
                  </a:lnTo>
                  <a:lnTo>
                    <a:pt x="0" y="48"/>
                  </a:lnTo>
                  <a:lnTo>
                    <a:pt x="0" y="47"/>
                  </a:lnTo>
                  <a:lnTo>
                    <a:pt x="5" y="45"/>
                  </a:lnTo>
                  <a:lnTo>
                    <a:pt x="5" y="39"/>
                  </a:lnTo>
                  <a:lnTo>
                    <a:pt x="3" y="32"/>
                  </a:lnTo>
                  <a:lnTo>
                    <a:pt x="5" y="32"/>
                  </a:lnTo>
                  <a:lnTo>
                    <a:pt x="5" y="30"/>
                  </a:lnTo>
                  <a:lnTo>
                    <a:pt x="5" y="28"/>
                  </a:lnTo>
                  <a:lnTo>
                    <a:pt x="7" y="24"/>
                  </a:lnTo>
                  <a:lnTo>
                    <a:pt x="9" y="20"/>
                  </a:lnTo>
                  <a:lnTo>
                    <a:pt x="15" y="20"/>
                  </a:lnTo>
                  <a:lnTo>
                    <a:pt x="22" y="15"/>
                  </a:lnTo>
                  <a:lnTo>
                    <a:pt x="28" y="15"/>
                  </a:lnTo>
                  <a:lnTo>
                    <a:pt x="28" y="13"/>
                  </a:lnTo>
                  <a:lnTo>
                    <a:pt x="31" y="9"/>
                  </a:lnTo>
                  <a:lnTo>
                    <a:pt x="35" y="9"/>
                  </a:lnTo>
                  <a:lnTo>
                    <a:pt x="39" y="5"/>
                  </a:lnTo>
                  <a:lnTo>
                    <a:pt x="43" y="4"/>
                  </a:lnTo>
                  <a:lnTo>
                    <a:pt x="48" y="4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93">
              <a:extLst>
                <a:ext uri="{FF2B5EF4-FFF2-40B4-BE49-F238E27FC236}">
                  <a16:creationId xmlns:a16="http://schemas.microsoft.com/office/drawing/2014/main" id="{9A850CA6-443D-445D-BE89-02E7D0244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4219" y="7259225"/>
              <a:ext cx="1520725" cy="656953"/>
            </a:xfrm>
            <a:custGeom>
              <a:avLst/>
              <a:gdLst>
                <a:gd name="T0" fmla="*/ 45 w 125"/>
                <a:gd name="T1" fmla="*/ 0 h 54"/>
                <a:gd name="T2" fmla="*/ 47 w 125"/>
                <a:gd name="T3" fmla="*/ 1 h 54"/>
                <a:gd name="T4" fmla="*/ 50 w 125"/>
                <a:gd name="T5" fmla="*/ 1 h 54"/>
                <a:gd name="T6" fmla="*/ 60 w 125"/>
                <a:gd name="T7" fmla="*/ 1 h 54"/>
                <a:gd name="T8" fmla="*/ 62 w 125"/>
                <a:gd name="T9" fmla="*/ 7 h 54"/>
                <a:gd name="T10" fmla="*/ 67 w 125"/>
                <a:gd name="T11" fmla="*/ 7 h 54"/>
                <a:gd name="T12" fmla="*/ 67 w 125"/>
                <a:gd name="T13" fmla="*/ 14 h 54"/>
                <a:gd name="T14" fmla="*/ 69 w 125"/>
                <a:gd name="T15" fmla="*/ 18 h 54"/>
                <a:gd name="T16" fmla="*/ 73 w 125"/>
                <a:gd name="T17" fmla="*/ 16 h 54"/>
                <a:gd name="T18" fmla="*/ 71 w 125"/>
                <a:gd name="T19" fmla="*/ 11 h 54"/>
                <a:gd name="T20" fmla="*/ 80 w 125"/>
                <a:gd name="T21" fmla="*/ 14 h 54"/>
                <a:gd name="T22" fmla="*/ 84 w 125"/>
                <a:gd name="T23" fmla="*/ 16 h 54"/>
                <a:gd name="T24" fmla="*/ 95 w 125"/>
                <a:gd name="T25" fmla="*/ 18 h 54"/>
                <a:gd name="T26" fmla="*/ 110 w 125"/>
                <a:gd name="T27" fmla="*/ 28 h 54"/>
                <a:gd name="T28" fmla="*/ 116 w 125"/>
                <a:gd name="T29" fmla="*/ 33 h 54"/>
                <a:gd name="T30" fmla="*/ 121 w 125"/>
                <a:gd name="T31" fmla="*/ 31 h 54"/>
                <a:gd name="T32" fmla="*/ 125 w 125"/>
                <a:gd name="T33" fmla="*/ 39 h 54"/>
                <a:gd name="T34" fmla="*/ 114 w 125"/>
                <a:gd name="T35" fmla="*/ 41 h 54"/>
                <a:gd name="T36" fmla="*/ 105 w 125"/>
                <a:gd name="T37" fmla="*/ 46 h 54"/>
                <a:gd name="T38" fmla="*/ 91 w 125"/>
                <a:gd name="T39" fmla="*/ 50 h 54"/>
                <a:gd name="T40" fmla="*/ 86 w 125"/>
                <a:gd name="T41" fmla="*/ 48 h 54"/>
                <a:gd name="T42" fmla="*/ 75 w 125"/>
                <a:gd name="T43" fmla="*/ 50 h 54"/>
                <a:gd name="T44" fmla="*/ 67 w 125"/>
                <a:gd name="T45" fmla="*/ 48 h 54"/>
                <a:gd name="T46" fmla="*/ 58 w 125"/>
                <a:gd name="T47" fmla="*/ 44 h 54"/>
                <a:gd name="T48" fmla="*/ 48 w 125"/>
                <a:gd name="T49" fmla="*/ 44 h 54"/>
                <a:gd name="T50" fmla="*/ 47 w 125"/>
                <a:gd name="T51" fmla="*/ 48 h 54"/>
                <a:gd name="T52" fmla="*/ 41 w 125"/>
                <a:gd name="T53" fmla="*/ 52 h 54"/>
                <a:gd name="T54" fmla="*/ 32 w 125"/>
                <a:gd name="T55" fmla="*/ 48 h 54"/>
                <a:gd name="T56" fmla="*/ 28 w 125"/>
                <a:gd name="T57" fmla="*/ 48 h 54"/>
                <a:gd name="T58" fmla="*/ 19 w 125"/>
                <a:gd name="T59" fmla="*/ 37 h 54"/>
                <a:gd name="T60" fmla="*/ 9 w 125"/>
                <a:gd name="T61" fmla="*/ 31 h 54"/>
                <a:gd name="T62" fmla="*/ 9 w 125"/>
                <a:gd name="T63" fmla="*/ 26 h 54"/>
                <a:gd name="T64" fmla="*/ 0 w 125"/>
                <a:gd name="T65" fmla="*/ 16 h 54"/>
                <a:gd name="T66" fmla="*/ 2 w 125"/>
                <a:gd name="T67" fmla="*/ 13 h 54"/>
                <a:gd name="T68" fmla="*/ 7 w 125"/>
                <a:gd name="T69" fmla="*/ 16 h 54"/>
                <a:gd name="T70" fmla="*/ 15 w 125"/>
                <a:gd name="T71" fmla="*/ 11 h 54"/>
                <a:gd name="T72" fmla="*/ 22 w 125"/>
                <a:gd name="T73" fmla="*/ 7 h 54"/>
                <a:gd name="T74" fmla="*/ 30 w 125"/>
                <a:gd name="T75" fmla="*/ 3 h 54"/>
                <a:gd name="T76" fmla="*/ 35 w 125"/>
                <a:gd name="T77" fmla="*/ 3 h 54"/>
                <a:gd name="T78" fmla="*/ 41 w 125"/>
                <a:gd name="T79" fmla="*/ 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5" h="54">
                  <a:moveTo>
                    <a:pt x="43" y="0"/>
                  </a:moveTo>
                  <a:lnTo>
                    <a:pt x="45" y="0"/>
                  </a:lnTo>
                  <a:lnTo>
                    <a:pt x="45" y="0"/>
                  </a:lnTo>
                  <a:lnTo>
                    <a:pt x="47" y="1"/>
                  </a:lnTo>
                  <a:lnTo>
                    <a:pt x="48" y="0"/>
                  </a:lnTo>
                  <a:lnTo>
                    <a:pt x="50" y="1"/>
                  </a:lnTo>
                  <a:lnTo>
                    <a:pt x="52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2" y="7"/>
                  </a:lnTo>
                  <a:lnTo>
                    <a:pt x="65" y="5"/>
                  </a:lnTo>
                  <a:lnTo>
                    <a:pt x="67" y="7"/>
                  </a:lnTo>
                  <a:lnTo>
                    <a:pt x="65" y="11"/>
                  </a:lnTo>
                  <a:lnTo>
                    <a:pt x="67" y="14"/>
                  </a:lnTo>
                  <a:lnTo>
                    <a:pt x="69" y="14"/>
                  </a:lnTo>
                  <a:lnTo>
                    <a:pt x="69" y="18"/>
                  </a:lnTo>
                  <a:lnTo>
                    <a:pt x="71" y="18"/>
                  </a:lnTo>
                  <a:lnTo>
                    <a:pt x="73" y="16"/>
                  </a:lnTo>
                  <a:lnTo>
                    <a:pt x="75" y="16"/>
                  </a:lnTo>
                  <a:lnTo>
                    <a:pt x="71" y="11"/>
                  </a:lnTo>
                  <a:lnTo>
                    <a:pt x="73" y="11"/>
                  </a:lnTo>
                  <a:lnTo>
                    <a:pt x="80" y="14"/>
                  </a:lnTo>
                  <a:lnTo>
                    <a:pt x="86" y="14"/>
                  </a:lnTo>
                  <a:lnTo>
                    <a:pt x="84" y="16"/>
                  </a:lnTo>
                  <a:lnTo>
                    <a:pt x="88" y="20"/>
                  </a:lnTo>
                  <a:lnTo>
                    <a:pt x="95" y="18"/>
                  </a:lnTo>
                  <a:lnTo>
                    <a:pt x="99" y="20"/>
                  </a:lnTo>
                  <a:lnTo>
                    <a:pt x="110" y="28"/>
                  </a:lnTo>
                  <a:lnTo>
                    <a:pt x="112" y="33"/>
                  </a:lnTo>
                  <a:lnTo>
                    <a:pt x="116" y="33"/>
                  </a:lnTo>
                  <a:lnTo>
                    <a:pt x="118" y="31"/>
                  </a:lnTo>
                  <a:lnTo>
                    <a:pt x="121" y="31"/>
                  </a:lnTo>
                  <a:lnTo>
                    <a:pt x="125" y="35"/>
                  </a:lnTo>
                  <a:lnTo>
                    <a:pt x="125" y="39"/>
                  </a:lnTo>
                  <a:lnTo>
                    <a:pt x="118" y="39"/>
                  </a:lnTo>
                  <a:lnTo>
                    <a:pt x="114" y="41"/>
                  </a:lnTo>
                  <a:lnTo>
                    <a:pt x="110" y="43"/>
                  </a:lnTo>
                  <a:lnTo>
                    <a:pt x="105" y="46"/>
                  </a:lnTo>
                  <a:lnTo>
                    <a:pt x="99" y="48"/>
                  </a:lnTo>
                  <a:lnTo>
                    <a:pt x="91" y="50"/>
                  </a:lnTo>
                  <a:lnTo>
                    <a:pt x="90" y="48"/>
                  </a:lnTo>
                  <a:lnTo>
                    <a:pt x="86" y="48"/>
                  </a:lnTo>
                  <a:lnTo>
                    <a:pt x="82" y="52"/>
                  </a:lnTo>
                  <a:lnTo>
                    <a:pt x="75" y="50"/>
                  </a:lnTo>
                  <a:lnTo>
                    <a:pt x="73" y="48"/>
                  </a:lnTo>
                  <a:lnTo>
                    <a:pt x="67" y="48"/>
                  </a:lnTo>
                  <a:lnTo>
                    <a:pt x="63" y="48"/>
                  </a:lnTo>
                  <a:lnTo>
                    <a:pt x="58" y="44"/>
                  </a:lnTo>
                  <a:lnTo>
                    <a:pt x="52" y="44"/>
                  </a:lnTo>
                  <a:lnTo>
                    <a:pt x="48" y="44"/>
                  </a:lnTo>
                  <a:lnTo>
                    <a:pt x="48" y="46"/>
                  </a:lnTo>
                  <a:lnTo>
                    <a:pt x="47" y="48"/>
                  </a:lnTo>
                  <a:lnTo>
                    <a:pt x="47" y="50"/>
                  </a:lnTo>
                  <a:lnTo>
                    <a:pt x="41" y="52"/>
                  </a:lnTo>
                  <a:lnTo>
                    <a:pt x="39" y="54"/>
                  </a:lnTo>
                  <a:lnTo>
                    <a:pt x="32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2" y="41"/>
                  </a:lnTo>
                  <a:lnTo>
                    <a:pt x="19" y="37"/>
                  </a:lnTo>
                  <a:lnTo>
                    <a:pt x="13" y="33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9" y="26"/>
                  </a:lnTo>
                  <a:lnTo>
                    <a:pt x="5" y="20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7" y="16"/>
                  </a:lnTo>
                  <a:lnTo>
                    <a:pt x="13" y="11"/>
                  </a:lnTo>
                  <a:lnTo>
                    <a:pt x="15" y="11"/>
                  </a:lnTo>
                  <a:lnTo>
                    <a:pt x="19" y="7"/>
                  </a:lnTo>
                  <a:lnTo>
                    <a:pt x="22" y="7"/>
                  </a:lnTo>
                  <a:lnTo>
                    <a:pt x="24" y="3"/>
                  </a:lnTo>
                  <a:lnTo>
                    <a:pt x="30" y="3"/>
                  </a:lnTo>
                  <a:lnTo>
                    <a:pt x="32" y="5"/>
                  </a:lnTo>
                  <a:lnTo>
                    <a:pt x="35" y="3"/>
                  </a:lnTo>
                  <a:lnTo>
                    <a:pt x="35" y="0"/>
                  </a:lnTo>
                  <a:lnTo>
                    <a:pt x="41" y="1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95">
              <a:extLst>
                <a:ext uri="{FF2B5EF4-FFF2-40B4-BE49-F238E27FC236}">
                  <a16:creationId xmlns:a16="http://schemas.microsoft.com/office/drawing/2014/main" id="{8534A260-628D-4C4E-8B6D-046637599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63250" y="8073191"/>
              <a:ext cx="34616" cy="51922"/>
            </a:xfrm>
            <a:custGeom>
              <a:avLst/>
              <a:gdLst>
                <a:gd name="T0" fmla="*/ 0 w 4"/>
                <a:gd name="T1" fmla="*/ 0 h 6"/>
                <a:gd name="T2" fmla="*/ 4 w 4"/>
                <a:gd name="T3" fmla="*/ 2 h 6"/>
                <a:gd name="T4" fmla="*/ 2 w 4"/>
                <a:gd name="T5" fmla="*/ 6 h 6"/>
                <a:gd name="T6" fmla="*/ 2 w 4"/>
                <a:gd name="T7" fmla="*/ 6 h 6"/>
                <a:gd name="T8" fmla="*/ 0 w 4"/>
                <a:gd name="T9" fmla="*/ 4 h 6"/>
                <a:gd name="T10" fmla="*/ 0 w 4"/>
                <a:gd name="T11" fmla="*/ 0 h 6"/>
                <a:gd name="T12" fmla="*/ 0 w 4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4" y="2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96">
              <a:extLst>
                <a:ext uri="{FF2B5EF4-FFF2-40B4-BE49-F238E27FC236}">
                  <a16:creationId xmlns:a16="http://schemas.microsoft.com/office/drawing/2014/main" id="{61ED09F8-E3E0-4B47-ADDF-10D0940CA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61325" y="7977998"/>
              <a:ext cx="666350" cy="389428"/>
            </a:xfrm>
            <a:custGeom>
              <a:avLst/>
              <a:gdLst>
                <a:gd name="T0" fmla="*/ 45 w 77"/>
                <a:gd name="T1" fmla="*/ 3 h 45"/>
                <a:gd name="T2" fmla="*/ 49 w 77"/>
                <a:gd name="T3" fmla="*/ 3 h 45"/>
                <a:gd name="T4" fmla="*/ 56 w 77"/>
                <a:gd name="T5" fmla="*/ 7 h 45"/>
                <a:gd name="T6" fmla="*/ 58 w 77"/>
                <a:gd name="T7" fmla="*/ 11 h 45"/>
                <a:gd name="T8" fmla="*/ 60 w 77"/>
                <a:gd name="T9" fmla="*/ 17 h 45"/>
                <a:gd name="T10" fmla="*/ 66 w 77"/>
                <a:gd name="T11" fmla="*/ 15 h 45"/>
                <a:gd name="T12" fmla="*/ 71 w 77"/>
                <a:gd name="T13" fmla="*/ 17 h 45"/>
                <a:gd name="T14" fmla="*/ 77 w 77"/>
                <a:gd name="T15" fmla="*/ 18 h 45"/>
                <a:gd name="T16" fmla="*/ 75 w 77"/>
                <a:gd name="T17" fmla="*/ 28 h 45"/>
                <a:gd name="T18" fmla="*/ 68 w 77"/>
                <a:gd name="T19" fmla="*/ 35 h 45"/>
                <a:gd name="T20" fmla="*/ 62 w 77"/>
                <a:gd name="T21" fmla="*/ 33 h 45"/>
                <a:gd name="T22" fmla="*/ 54 w 77"/>
                <a:gd name="T23" fmla="*/ 37 h 45"/>
                <a:gd name="T24" fmla="*/ 49 w 77"/>
                <a:gd name="T25" fmla="*/ 39 h 45"/>
                <a:gd name="T26" fmla="*/ 43 w 77"/>
                <a:gd name="T27" fmla="*/ 33 h 45"/>
                <a:gd name="T28" fmla="*/ 34 w 77"/>
                <a:gd name="T29" fmla="*/ 41 h 45"/>
                <a:gd name="T30" fmla="*/ 23 w 77"/>
                <a:gd name="T31" fmla="*/ 45 h 45"/>
                <a:gd name="T32" fmla="*/ 19 w 77"/>
                <a:gd name="T33" fmla="*/ 39 h 45"/>
                <a:gd name="T34" fmla="*/ 15 w 77"/>
                <a:gd name="T35" fmla="*/ 33 h 45"/>
                <a:gd name="T36" fmla="*/ 10 w 77"/>
                <a:gd name="T37" fmla="*/ 30 h 45"/>
                <a:gd name="T38" fmla="*/ 8 w 77"/>
                <a:gd name="T39" fmla="*/ 37 h 45"/>
                <a:gd name="T40" fmla="*/ 0 w 77"/>
                <a:gd name="T41" fmla="*/ 37 h 45"/>
                <a:gd name="T42" fmla="*/ 2 w 77"/>
                <a:gd name="T43" fmla="*/ 33 h 45"/>
                <a:gd name="T44" fmla="*/ 4 w 77"/>
                <a:gd name="T45" fmla="*/ 31 h 45"/>
                <a:gd name="T46" fmla="*/ 10 w 77"/>
                <a:gd name="T47" fmla="*/ 18 h 45"/>
                <a:gd name="T48" fmla="*/ 15 w 77"/>
                <a:gd name="T49" fmla="*/ 15 h 45"/>
                <a:gd name="T50" fmla="*/ 17 w 77"/>
                <a:gd name="T51" fmla="*/ 9 h 45"/>
                <a:gd name="T52" fmla="*/ 15 w 77"/>
                <a:gd name="T53" fmla="*/ 5 h 45"/>
                <a:gd name="T54" fmla="*/ 21 w 77"/>
                <a:gd name="T55" fmla="*/ 7 h 45"/>
                <a:gd name="T56" fmla="*/ 30 w 77"/>
                <a:gd name="T57" fmla="*/ 5 h 45"/>
                <a:gd name="T58" fmla="*/ 36 w 77"/>
                <a:gd name="T59" fmla="*/ 5 h 45"/>
                <a:gd name="T60" fmla="*/ 41 w 77"/>
                <a:gd name="T61" fmla="*/ 3 h 45"/>
                <a:gd name="T62" fmla="*/ 43 w 77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7" h="45">
                  <a:moveTo>
                    <a:pt x="43" y="0"/>
                  </a:moveTo>
                  <a:lnTo>
                    <a:pt x="45" y="3"/>
                  </a:lnTo>
                  <a:lnTo>
                    <a:pt x="47" y="5"/>
                  </a:lnTo>
                  <a:lnTo>
                    <a:pt x="49" y="3"/>
                  </a:lnTo>
                  <a:lnTo>
                    <a:pt x="51" y="3"/>
                  </a:lnTo>
                  <a:lnTo>
                    <a:pt x="56" y="7"/>
                  </a:lnTo>
                  <a:lnTo>
                    <a:pt x="60" y="9"/>
                  </a:lnTo>
                  <a:lnTo>
                    <a:pt x="58" y="11"/>
                  </a:lnTo>
                  <a:lnTo>
                    <a:pt x="58" y="15"/>
                  </a:lnTo>
                  <a:lnTo>
                    <a:pt x="60" y="17"/>
                  </a:lnTo>
                  <a:lnTo>
                    <a:pt x="64" y="17"/>
                  </a:lnTo>
                  <a:lnTo>
                    <a:pt x="66" y="15"/>
                  </a:lnTo>
                  <a:lnTo>
                    <a:pt x="69" y="18"/>
                  </a:lnTo>
                  <a:lnTo>
                    <a:pt x="71" y="17"/>
                  </a:lnTo>
                  <a:lnTo>
                    <a:pt x="75" y="17"/>
                  </a:lnTo>
                  <a:lnTo>
                    <a:pt x="77" y="18"/>
                  </a:lnTo>
                  <a:lnTo>
                    <a:pt x="73" y="22"/>
                  </a:lnTo>
                  <a:lnTo>
                    <a:pt x="75" y="28"/>
                  </a:lnTo>
                  <a:lnTo>
                    <a:pt x="68" y="30"/>
                  </a:lnTo>
                  <a:lnTo>
                    <a:pt x="68" y="35"/>
                  </a:lnTo>
                  <a:lnTo>
                    <a:pt x="64" y="33"/>
                  </a:lnTo>
                  <a:lnTo>
                    <a:pt x="62" y="33"/>
                  </a:lnTo>
                  <a:lnTo>
                    <a:pt x="54" y="31"/>
                  </a:lnTo>
                  <a:lnTo>
                    <a:pt x="54" y="37"/>
                  </a:lnTo>
                  <a:lnTo>
                    <a:pt x="51" y="43"/>
                  </a:lnTo>
                  <a:lnTo>
                    <a:pt x="49" y="39"/>
                  </a:lnTo>
                  <a:lnTo>
                    <a:pt x="43" y="37"/>
                  </a:lnTo>
                  <a:lnTo>
                    <a:pt x="43" y="33"/>
                  </a:lnTo>
                  <a:lnTo>
                    <a:pt x="39" y="30"/>
                  </a:lnTo>
                  <a:lnTo>
                    <a:pt x="34" y="41"/>
                  </a:lnTo>
                  <a:lnTo>
                    <a:pt x="30" y="39"/>
                  </a:lnTo>
                  <a:lnTo>
                    <a:pt x="23" y="45"/>
                  </a:lnTo>
                  <a:lnTo>
                    <a:pt x="19" y="43"/>
                  </a:lnTo>
                  <a:lnTo>
                    <a:pt x="19" y="39"/>
                  </a:lnTo>
                  <a:lnTo>
                    <a:pt x="17" y="37"/>
                  </a:lnTo>
                  <a:lnTo>
                    <a:pt x="15" y="33"/>
                  </a:lnTo>
                  <a:lnTo>
                    <a:pt x="13" y="31"/>
                  </a:lnTo>
                  <a:lnTo>
                    <a:pt x="10" y="30"/>
                  </a:lnTo>
                  <a:lnTo>
                    <a:pt x="6" y="33"/>
                  </a:lnTo>
                  <a:lnTo>
                    <a:pt x="8" y="37"/>
                  </a:lnTo>
                  <a:lnTo>
                    <a:pt x="4" y="39"/>
                  </a:lnTo>
                  <a:lnTo>
                    <a:pt x="0" y="37"/>
                  </a:lnTo>
                  <a:lnTo>
                    <a:pt x="0" y="35"/>
                  </a:lnTo>
                  <a:lnTo>
                    <a:pt x="2" y="33"/>
                  </a:lnTo>
                  <a:lnTo>
                    <a:pt x="4" y="35"/>
                  </a:lnTo>
                  <a:lnTo>
                    <a:pt x="4" y="31"/>
                  </a:lnTo>
                  <a:lnTo>
                    <a:pt x="4" y="26"/>
                  </a:lnTo>
                  <a:lnTo>
                    <a:pt x="10" y="18"/>
                  </a:lnTo>
                  <a:lnTo>
                    <a:pt x="11" y="18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17" y="9"/>
                  </a:lnTo>
                  <a:lnTo>
                    <a:pt x="13" y="7"/>
                  </a:lnTo>
                  <a:lnTo>
                    <a:pt x="15" y="5"/>
                  </a:lnTo>
                  <a:lnTo>
                    <a:pt x="21" y="5"/>
                  </a:lnTo>
                  <a:lnTo>
                    <a:pt x="21" y="7"/>
                  </a:lnTo>
                  <a:lnTo>
                    <a:pt x="25" y="7"/>
                  </a:lnTo>
                  <a:lnTo>
                    <a:pt x="30" y="5"/>
                  </a:lnTo>
                  <a:lnTo>
                    <a:pt x="32" y="5"/>
                  </a:lnTo>
                  <a:lnTo>
                    <a:pt x="36" y="5"/>
                  </a:lnTo>
                  <a:lnTo>
                    <a:pt x="39" y="5"/>
                  </a:lnTo>
                  <a:lnTo>
                    <a:pt x="41" y="3"/>
                  </a:lnTo>
                  <a:lnTo>
                    <a:pt x="39" y="2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103">
              <a:extLst>
                <a:ext uri="{FF2B5EF4-FFF2-40B4-BE49-F238E27FC236}">
                  <a16:creationId xmlns:a16="http://schemas.microsoft.com/office/drawing/2014/main" id="{BFAA278A-1D49-401B-A153-E22C3F685C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185363" y="7380879"/>
              <a:ext cx="1912506" cy="1774046"/>
            </a:xfrm>
            <a:custGeom>
              <a:avLst/>
              <a:gdLst>
                <a:gd name="T0" fmla="*/ 221 w 221"/>
                <a:gd name="T1" fmla="*/ 185 h 205"/>
                <a:gd name="T2" fmla="*/ 208 w 221"/>
                <a:gd name="T3" fmla="*/ 201 h 205"/>
                <a:gd name="T4" fmla="*/ 208 w 221"/>
                <a:gd name="T5" fmla="*/ 198 h 205"/>
                <a:gd name="T6" fmla="*/ 206 w 221"/>
                <a:gd name="T7" fmla="*/ 190 h 205"/>
                <a:gd name="T8" fmla="*/ 204 w 221"/>
                <a:gd name="T9" fmla="*/ 183 h 205"/>
                <a:gd name="T10" fmla="*/ 217 w 221"/>
                <a:gd name="T11" fmla="*/ 177 h 205"/>
                <a:gd name="T12" fmla="*/ 114 w 221"/>
                <a:gd name="T13" fmla="*/ 1 h 205"/>
                <a:gd name="T14" fmla="*/ 127 w 221"/>
                <a:gd name="T15" fmla="*/ 14 h 205"/>
                <a:gd name="T16" fmla="*/ 137 w 221"/>
                <a:gd name="T17" fmla="*/ 22 h 205"/>
                <a:gd name="T18" fmla="*/ 150 w 221"/>
                <a:gd name="T19" fmla="*/ 29 h 205"/>
                <a:gd name="T20" fmla="*/ 163 w 221"/>
                <a:gd name="T21" fmla="*/ 35 h 205"/>
                <a:gd name="T22" fmla="*/ 174 w 221"/>
                <a:gd name="T23" fmla="*/ 41 h 205"/>
                <a:gd name="T24" fmla="*/ 189 w 221"/>
                <a:gd name="T25" fmla="*/ 43 h 205"/>
                <a:gd name="T26" fmla="*/ 185 w 221"/>
                <a:gd name="T27" fmla="*/ 59 h 205"/>
                <a:gd name="T28" fmla="*/ 184 w 221"/>
                <a:gd name="T29" fmla="*/ 76 h 205"/>
                <a:gd name="T30" fmla="*/ 176 w 221"/>
                <a:gd name="T31" fmla="*/ 78 h 205"/>
                <a:gd name="T32" fmla="*/ 163 w 221"/>
                <a:gd name="T33" fmla="*/ 95 h 205"/>
                <a:gd name="T34" fmla="*/ 159 w 221"/>
                <a:gd name="T35" fmla="*/ 106 h 205"/>
                <a:gd name="T36" fmla="*/ 172 w 221"/>
                <a:gd name="T37" fmla="*/ 100 h 205"/>
                <a:gd name="T38" fmla="*/ 178 w 221"/>
                <a:gd name="T39" fmla="*/ 112 h 205"/>
                <a:gd name="T40" fmla="*/ 176 w 221"/>
                <a:gd name="T41" fmla="*/ 127 h 205"/>
                <a:gd name="T42" fmla="*/ 189 w 221"/>
                <a:gd name="T43" fmla="*/ 145 h 205"/>
                <a:gd name="T44" fmla="*/ 172 w 221"/>
                <a:gd name="T45" fmla="*/ 166 h 205"/>
                <a:gd name="T46" fmla="*/ 150 w 221"/>
                <a:gd name="T47" fmla="*/ 162 h 205"/>
                <a:gd name="T48" fmla="*/ 135 w 221"/>
                <a:gd name="T49" fmla="*/ 160 h 205"/>
                <a:gd name="T50" fmla="*/ 120 w 221"/>
                <a:gd name="T51" fmla="*/ 172 h 205"/>
                <a:gd name="T52" fmla="*/ 112 w 221"/>
                <a:gd name="T53" fmla="*/ 181 h 205"/>
                <a:gd name="T54" fmla="*/ 84 w 221"/>
                <a:gd name="T55" fmla="*/ 177 h 205"/>
                <a:gd name="T56" fmla="*/ 68 w 221"/>
                <a:gd name="T57" fmla="*/ 177 h 205"/>
                <a:gd name="T58" fmla="*/ 53 w 221"/>
                <a:gd name="T59" fmla="*/ 166 h 205"/>
                <a:gd name="T60" fmla="*/ 55 w 221"/>
                <a:gd name="T61" fmla="*/ 151 h 205"/>
                <a:gd name="T62" fmla="*/ 56 w 221"/>
                <a:gd name="T63" fmla="*/ 121 h 205"/>
                <a:gd name="T64" fmla="*/ 62 w 221"/>
                <a:gd name="T65" fmla="*/ 119 h 205"/>
                <a:gd name="T66" fmla="*/ 58 w 221"/>
                <a:gd name="T67" fmla="*/ 108 h 205"/>
                <a:gd name="T68" fmla="*/ 43 w 221"/>
                <a:gd name="T69" fmla="*/ 95 h 205"/>
                <a:gd name="T70" fmla="*/ 40 w 221"/>
                <a:gd name="T71" fmla="*/ 86 h 205"/>
                <a:gd name="T72" fmla="*/ 41 w 221"/>
                <a:gd name="T73" fmla="*/ 82 h 205"/>
                <a:gd name="T74" fmla="*/ 34 w 221"/>
                <a:gd name="T75" fmla="*/ 76 h 205"/>
                <a:gd name="T76" fmla="*/ 26 w 221"/>
                <a:gd name="T77" fmla="*/ 76 h 205"/>
                <a:gd name="T78" fmla="*/ 13 w 221"/>
                <a:gd name="T79" fmla="*/ 71 h 205"/>
                <a:gd name="T80" fmla="*/ 2 w 221"/>
                <a:gd name="T81" fmla="*/ 67 h 205"/>
                <a:gd name="T82" fmla="*/ 6 w 221"/>
                <a:gd name="T83" fmla="*/ 59 h 205"/>
                <a:gd name="T84" fmla="*/ 8 w 221"/>
                <a:gd name="T85" fmla="*/ 59 h 205"/>
                <a:gd name="T86" fmla="*/ 8 w 221"/>
                <a:gd name="T87" fmla="*/ 54 h 205"/>
                <a:gd name="T88" fmla="*/ 19 w 221"/>
                <a:gd name="T89" fmla="*/ 52 h 205"/>
                <a:gd name="T90" fmla="*/ 38 w 221"/>
                <a:gd name="T91" fmla="*/ 52 h 205"/>
                <a:gd name="T92" fmla="*/ 53 w 221"/>
                <a:gd name="T93" fmla="*/ 52 h 205"/>
                <a:gd name="T94" fmla="*/ 51 w 221"/>
                <a:gd name="T95" fmla="*/ 41 h 205"/>
                <a:gd name="T96" fmla="*/ 51 w 221"/>
                <a:gd name="T97" fmla="*/ 31 h 205"/>
                <a:gd name="T98" fmla="*/ 58 w 221"/>
                <a:gd name="T99" fmla="*/ 37 h 205"/>
                <a:gd name="T100" fmla="*/ 79 w 221"/>
                <a:gd name="T101" fmla="*/ 35 h 205"/>
                <a:gd name="T102" fmla="*/ 86 w 221"/>
                <a:gd name="T103" fmla="*/ 26 h 205"/>
                <a:gd name="T104" fmla="*/ 99 w 221"/>
                <a:gd name="T105" fmla="*/ 11 h 205"/>
                <a:gd name="T106" fmla="*/ 112 w 221"/>
                <a:gd name="T107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05">
                  <a:moveTo>
                    <a:pt x="217" y="170"/>
                  </a:moveTo>
                  <a:lnTo>
                    <a:pt x="219" y="170"/>
                  </a:lnTo>
                  <a:lnTo>
                    <a:pt x="219" y="173"/>
                  </a:lnTo>
                  <a:lnTo>
                    <a:pt x="219" y="179"/>
                  </a:lnTo>
                  <a:lnTo>
                    <a:pt x="221" y="185"/>
                  </a:lnTo>
                  <a:lnTo>
                    <a:pt x="219" y="194"/>
                  </a:lnTo>
                  <a:lnTo>
                    <a:pt x="219" y="198"/>
                  </a:lnTo>
                  <a:lnTo>
                    <a:pt x="217" y="203"/>
                  </a:lnTo>
                  <a:lnTo>
                    <a:pt x="213" y="205"/>
                  </a:lnTo>
                  <a:lnTo>
                    <a:pt x="208" y="201"/>
                  </a:lnTo>
                  <a:lnTo>
                    <a:pt x="208" y="201"/>
                  </a:lnTo>
                  <a:lnTo>
                    <a:pt x="210" y="200"/>
                  </a:lnTo>
                  <a:lnTo>
                    <a:pt x="210" y="200"/>
                  </a:lnTo>
                  <a:lnTo>
                    <a:pt x="210" y="198"/>
                  </a:lnTo>
                  <a:lnTo>
                    <a:pt x="208" y="198"/>
                  </a:lnTo>
                  <a:lnTo>
                    <a:pt x="208" y="196"/>
                  </a:lnTo>
                  <a:lnTo>
                    <a:pt x="206" y="194"/>
                  </a:lnTo>
                  <a:lnTo>
                    <a:pt x="204" y="192"/>
                  </a:lnTo>
                  <a:lnTo>
                    <a:pt x="206" y="192"/>
                  </a:lnTo>
                  <a:lnTo>
                    <a:pt x="206" y="190"/>
                  </a:lnTo>
                  <a:lnTo>
                    <a:pt x="204" y="188"/>
                  </a:lnTo>
                  <a:lnTo>
                    <a:pt x="202" y="187"/>
                  </a:lnTo>
                  <a:lnTo>
                    <a:pt x="204" y="187"/>
                  </a:lnTo>
                  <a:lnTo>
                    <a:pt x="206" y="185"/>
                  </a:lnTo>
                  <a:lnTo>
                    <a:pt x="204" y="183"/>
                  </a:lnTo>
                  <a:lnTo>
                    <a:pt x="206" y="179"/>
                  </a:lnTo>
                  <a:lnTo>
                    <a:pt x="212" y="177"/>
                  </a:lnTo>
                  <a:lnTo>
                    <a:pt x="213" y="175"/>
                  </a:lnTo>
                  <a:lnTo>
                    <a:pt x="215" y="177"/>
                  </a:lnTo>
                  <a:lnTo>
                    <a:pt x="217" y="177"/>
                  </a:lnTo>
                  <a:lnTo>
                    <a:pt x="217" y="175"/>
                  </a:lnTo>
                  <a:lnTo>
                    <a:pt x="215" y="172"/>
                  </a:lnTo>
                  <a:lnTo>
                    <a:pt x="217" y="170"/>
                  </a:lnTo>
                  <a:close/>
                  <a:moveTo>
                    <a:pt x="112" y="0"/>
                  </a:moveTo>
                  <a:lnTo>
                    <a:pt x="114" y="1"/>
                  </a:lnTo>
                  <a:lnTo>
                    <a:pt x="116" y="7"/>
                  </a:lnTo>
                  <a:lnTo>
                    <a:pt x="120" y="9"/>
                  </a:lnTo>
                  <a:lnTo>
                    <a:pt x="120" y="11"/>
                  </a:lnTo>
                  <a:lnTo>
                    <a:pt x="126" y="14"/>
                  </a:lnTo>
                  <a:lnTo>
                    <a:pt x="127" y="14"/>
                  </a:lnTo>
                  <a:lnTo>
                    <a:pt x="129" y="16"/>
                  </a:lnTo>
                  <a:lnTo>
                    <a:pt x="131" y="18"/>
                  </a:lnTo>
                  <a:lnTo>
                    <a:pt x="131" y="22"/>
                  </a:lnTo>
                  <a:lnTo>
                    <a:pt x="135" y="24"/>
                  </a:lnTo>
                  <a:lnTo>
                    <a:pt x="137" y="22"/>
                  </a:lnTo>
                  <a:lnTo>
                    <a:pt x="139" y="22"/>
                  </a:lnTo>
                  <a:lnTo>
                    <a:pt x="141" y="24"/>
                  </a:lnTo>
                  <a:lnTo>
                    <a:pt x="142" y="26"/>
                  </a:lnTo>
                  <a:lnTo>
                    <a:pt x="146" y="29"/>
                  </a:lnTo>
                  <a:lnTo>
                    <a:pt x="150" y="29"/>
                  </a:lnTo>
                  <a:lnTo>
                    <a:pt x="154" y="33"/>
                  </a:lnTo>
                  <a:lnTo>
                    <a:pt x="154" y="31"/>
                  </a:lnTo>
                  <a:lnTo>
                    <a:pt x="157" y="31"/>
                  </a:lnTo>
                  <a:lnTo>
                    <a:pt x="159" y="35"/>
                  </a:lnTo>
                  <a:lnTo>
                    <a:pt x="163" y="35"/>
                  </a:lnTo>
                  <a:lnTo>
                    <a:pt x="165" y="35"/>
                  </a:lnTo>
                  <a:lnTo>
                    <a:pt x="169" y="37"/>
                  </a:lnTo>
                  <a:lnTo>
                    <a:pt x="169" y="39"/>
                  </a:lnTo>
                  <a:lnTo>
                    <a:pt x="172" y="43"/>
                  </a:lnTo>
                  <a:lnTo>
                    <a:pt x="174" y="41"/>
                  </a:lnTo>
                  <a:lnTo>
                    <a:pt x="178" y="41"/>
                  </a:lnTo>
                  <a:lnTo>
                    <a:pt x="180" y="43"/>
                  </a:lnTo>
                  <a:lnTo>
                    <a:pt x="184" y="41"/>
                  </a:lnTo>
                  <a:lnTo>
                    <a:pt x="187" y="43"/>
                  </a:lnTo>
                  <a:lnTo>
                    <a:pt x="189" y="43"/>
                  </a:lnTo>
                  <a:lnTo>
                    <a:pt x="193" y="44"/>
                  </a:lnTo>
                  <a:lnTo>
                    <a:pt x="189" y="48"/>
                  </a:lnTo>
                  <a:lnTo>
                    <a:pt x="187" y="54"/>
                  </a:lnTo>
                  <a:lnTo>
                    <a:pt x="187" y="56"/>
                  </a:lnTo>
                  <a:lnTo>
                    <a:pt x="185" y="59"/>
                  </a:lnTo>
                  <a:lnTo>
                    <a:pt x="184" y="65"/>
                  </a:lnTo>
                  <a:lnTo>
                    <a:pt x="184" y="69"/>
                  </a:lnTo>
                  <a:lnTo>
                    <a:pt x="187" y="71"/>
                  </a:lnTo>
                  <a:lnTo>
                    <a:pt x="189" y="74"/>
                  </a:lnTo>
                  <a:lnTo>
                    <a:pt x="184" y="76"/>
                  </a:lnTo>
                  <a:lnTo>
                    <a:pt x="180" y="76"/>
                  </a:lnTo>
                  <a:lnTo>
                    <a:pt x="180" y="74"/>
                  </a:lnTo>
                  <a:lnTo>
                    <a:pt x="174" y="74"/>
                  </a:lnTo>
                  <a:lnTo>
                    <a:pt x="172" y="76"/>
                  </a:lnTo>
                  <a:lnTo>
                    <a:pt x="176" y="78"/>
                  </a:lnTo>
                  <a:lnTo>
                    <a:pt x="176" y="82"/>
                  </a:lnTo>
                  <a:lnTo>
                    <a:pt x="174" y="84"/>
                  </a:lnTo>
                  <a:lnTo>
                    <a:pt x="170" y="87"/>
                  </a:lnTo>
                  <a:lnTo>
                    <a:pt x="169" y="87"/>
                  </a:lnTo>
                  <a:lnTo>
                    <a:pt x="163" y="95"/>
                  </a:lnTo>
                  <a:lnTo>
                    <a:pt x="163" y="100"/>
                  </a:lnTo>
                  <a:lnTo>
                    <a:pt x="163" y="104"/>
                  </a:lnTo>
                  <a:lnTo>
                    <a:pt x="161" y="102"/>
                  </a:lnTo>
                  <a:lnTo>
                    <a:pt x="159" y="104"/>
                  </a:lnTo>
                  <a:lnTo>
                    <a:pt x="159" y="106"/>
                  </a:lnTo>
                  <a:lnTo>
                    <a:pt x="163" y="108"/>
                  </a:lnTo>
                  <a:lnTo>
                    <a:pt x="167" y="106"/>
                  </a:lnTo>
                  <a:lnTo>
                    <a:pt x="165" y="102"/>
                  </a:lnTo>
                  <a:lnTo>
                    <a:pt x="169" y="99"/>
                  </a:lnTo>
                  <a:lnTo>
                    <a:pt x="172" y="100"/>
                  </a:lnTo>
                  <a:lnTo>
                    <a:pt x="174" y="102"/>
                  </a:lnTo>
                  <a:lnTo>
                    <a:pt x="176" y="106"/>
                  </a:lnTo>
                  <a:lnTo>
                    <a:pt x="178" y="108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176" y="114"/>
                  </a:lnTo>
                  <a:lnTo>
                    <a:pt x="178" y="117"/>
                  </a:lnTo>
                  <a:lnTo>
                    <a:pt x="180" y="119"/>
                  </a:lnTo>
                  <a:lnTo>
                    <a:pt x="180" y="125"/>
                  </a:lnTo>
                  <a:lnTo>
                    <a:pt x="176" y="127"/>
                  </a:lnTo>
                  <a:lnTo>
                    <a:pt x="172" y="129"/>
                  </a:lnTo>
                  <a:lnTo>
                    <a:pt x="178" y="134"/>
                  </a:lnTo>
                  <a:lnTo>
                    <a:pt x="178" y="142"/>
                  </a:lnTo>
                  <a:lnTo>
                    <a:pt x="184" y="145"/>
                  </a:lnTo>
                  <a:lnTo>
                    <a:pt x="189" y="145"/>
                  </a:lnTo>
                  <a:lnTo>
                    <a:pt x="185" y="151"/>
                  </a:lnTo>
                  <a:lnTo>
                    <a:pt x="187" y="155"/>
                  </a:lnTo>
                  <a:lnTo>
                    <a:pt x="187" y="155"/>
                  </a:lnTo>
                  <a:lnTo>
                    <a:pt x="176" y="162"/>
                  </a:lnTo>
                  <a:lnTo>
                    <a:pt x="172" y="166"/>
                  </a:lnTo>
                  <a:lnTo>
                    <a:pt x="174" y="168"/>
                  </a:lnTo>
                  <a:lnTo>
                    <a:pt x="170" y="170"/>
                  </a:lnTo>
                  <a:lnTo>
                    <a:pt x="163" y="170"/>
                  </a:lnTo>
                  <a:lnTo>
                    <a:pt x="161" y="168"/>
                  </a:lnTo>
                  <a:lnTo>
                    <a:pt x="150" y="162"/>
                  </a:lnTo>
                  <a:lnTo>
                    <a:pt x="146" y="162"/>
                  </a:lnTo>
                  <a:lnTo>
                    <a:pt x="144" y="164"/>
                  </a:lnTo>
                  <a:lnTo>
                    <a:pt x="142" y="164"/>
                  </a:lnTo>
                  <a:lnTo>
                    <a:pt x="139" y="160"/>
                  </a:lnTo>
                  <a:lnTo>
                    <a:pt x="135" y="160"/>
                  </a:lnTo>
                  <a:lnTo>
                    <a:pt x="133" y="158"/>
                  </a:lnTo>
                  <a:lnTo>
                    <a:pt x="131" y="160"/>
                  </a:lnTo>
                  <a:lnTo>
                    <a:pt x="124" y="166"/>
                  </a:lnTo>
                  <a:lnTo>
                    <a:pt x="120" y="170"/>
                  </a:lnTo>
                  <a:lnTo>
                    <a:pt x="120" y="172"/>
                  </a:lnTo>
                  <a:lnTo>
                    <a:pt x="118" y="177"/>
                  </a:lnTo>
                  <a:lnTo>
                    <a:pt x="120" y="183"/>
                  </a:lnTo>
                  <a:lnTo>
                    <a:pt x="120" y="185"/>
                  </a:lnTo>
                  <a:lnTo>
                    <a:pt x="118" y="183"/>
                  </a:lnTo>
                  <a:lnTo>
                    <a:pt x="112" y="181"/>
                  </a:lnTo>
                  <a:lnTo>
                    <a:pt x="105" y="181"/>
                  </a:lnTo>
                  <a:lnTo>
                    <a:pt x="99" y="179"/>
                  </a:lnTo>
                  <a:lnTo>
                    <a:pt x="96" y="179"/>
                  </a:lnTo>
                  <a:lnTo>
                    <a:pt x="92" y="177"/>
                  </a:lnTo>
                  <a:lnTo>
                    <a:pt x="84" y="177"/>
                  </a:lnTo>
                  <a:lnTo>
                    <a:pt x="83" y="181"/>
                  </a:lnTo>
                  <a:lnTo>
                    <a:pt x="79" y="179"/>
                  </a:lnTo>
                  <a:lnTo>
                    <a:pt x="75" y="179"/>
                  </a:lnTo>
                  <a:lnTo>
                    <a:pt x="71" y="175"/>
                  </a:lnTo>
                  <a:lnTo>
                    <a:pt x="68" y="177"/>
                  </a:lnTo>
                  <a:lnTo>
                    <a:pt x="64" y="173"/>
                  </a:lnTo>
                  <a:lnTo>
                    <a:pt x="58" y="172"/>
                  </a:lnTo>
                  <a:lnTo>
                    <a:pt x="53" y="172"/>
                  </a:lnTo>
                  <a:lnTo>
                    <a:pt x="53" y="170"/>
                  </a:lnTo>
                  <a:lnTo>
                    <a:pt x="53" y="166"/>
                  </a:lnTo>
                  <a:lnTo>
                    <a:pt x="51" y="164"/>
                  </a:lnTo>
                  <a:lnTo>
                    <a:pt x="51" y="164"/>
                  </a:lnTo>
                  <a:lnTo>
                    <a:pt x="47" y="162"/>
                  </a:lnTo>
                  <a:lnTo>
                    <a:pt x="51" y="160"/>
                  </a:lnTo>
                  <a:lnTo>
                    <a:pt x="55" y="151"/>
                  </a:lnTo>
                  <a:lnTo>
                    <a:pt x="55" y="138"/>
                  </a:lnTo>
                  <a:lnTo>
                    <a:pt x="56" y="136"/>
                  </a:lnTo>
                  <a:lnTo>
                    <a:pt x="55" y="136"/>
                  </a:lnTo>
                  <a:lnTo>
                    <a:pt x="55" y="129"/>
                  </a:lnTo>
                  <a:lnTo>
                    <a:pt x="56" y="121"/>
                  </a:lnTo>
                  <a:lnTo>
                    <a:pt x="58" y="119"/>
                  </a:lnTo>
                  <a:lnTo>
                    <a:pt x="62" y="121"/>
                  </a:lnTo>
                  <a:lnTo>
                    <a:pt x="62" y="125"/>
                  </a:lnTo>
                  <a:lnTo>
                    <a:pt x="68" y="130"/>
                  </a:lnTo>
                  <a:lnTo>
                    <a:pt x="62" y="119"/>
                  </a:lnTo>
                  <a:lnTo>
                    <a:pt x="58" y="115"/>
                  </a:lnTo>
                  <a:lnTo>
                    <a:pt x="55" y="115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8" y="108"/>
                  </a:lnTo>
                  <a:lnTo>
                    <a:pt x="56" y="106"/>
                  </a:lnTo>
                  <a:lnTo>
                    <a:pt x="56" y="102"/>
                  </a:lnTo>
                  <a:lnTo>
                    <a:pt x="53" y="100"/>
                  </a:lnTo>
                  <a:lnTo>
                    <a:pt x="49" y="100"/>
                  </a:lnTo>
                  <a:lnTo>
                    <a:pt x="43" y="95"/>
                  </a:lnTo>
                  <a:lnTo>
                    <a:pt x="41" y="95"/>
                  </a:lnTo>
                  <a:lnTo>
                    <a:pt x="40" y="93"/>
                  </a:lnTo>
                  <a:lnTo>
                    <a:pt x="41" y="89"/>
                  </a:lnTo>
                  <a:lnTo>
                    <a:pt x="41" y="86"/>
                  </a:lnTo>
                  <a:lnTo>
                    <a:pt x="40" y="86"/>
                  </a:lnTo>
                  <a:lnTo>
                    <a:pt x="41" y="84"/>
                  </a:lnTo>
                  <a:lnTo>
                    <a:pt x="45" y="84"/>
                  </a:lnTo>
                  <a:lnTo>
                    <a:pt x="47" y="84"/>
                  </a:lnTo>
                  <a:lnTo>
                    <a:pt x="45" y="82"/>
                  </a:lnTo>
                  <a:lnTo>
                    <a:pt x="41" y="82"/>
                  </a:lnTo>
                  <a:lnTo>
                    <a:pt x="38" y="84"/>
                  </a:lnTo>
                  <a:lnTo>
                    <a:pt x="36" y="84"/>
                  </a:lnTo>
                  <a:lnTo>
                    <a:pt x="34" y="80"/>
                  </a:lnTo>
                  <a:lnTo>
                    <a:pt x="36" y="76"/>
                  </a:lnTo>
                  <a:lnTo>
                    <a:pt x="34" y="76"/>
                  </a:lnTo>
                  <a:lnTo>
                    <a:pt x="32" y="76"/>
                  </a:lnTo>
                  <a:lnTo>
                    <a:pt x="30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26" y="76"/>
                  </a:lnTo>
                  <a:lnTo>
                    <a:pt x="23" y="74"/>
                  </a:lnTo>
                  <a:lnTo>
                    <a:pt x="21" y="74"/>
                  </a:lnTo>
                  <a:lnTo>
                    <a:pt x="21" y="72"/>
                  </a:lnTo>
                  <a:lnTo>
                    <a:pt x="15" y="69"/>
                  </a:lnTo>
                  <a:lnTo>
                    <a:pt x="13" y="71"/>
                  </a:lnTo>
                  <a:lnTo>
                    <a:pt x="10" y="69"/>
                  </a:lnTo>
                  <a:lnTo>
                    <a:pt x="6" y="72"/>
                  </a:lnTo>
                  <a:lnTo>
                    <a:pt x="8" y="69"/>
                  </a:lnTo>
                  <a:lnTo>
                    <a:pt x="6" y="67"/>
                  </a:lnTo>
                  <a:lnTo>
                    <a:pt x="2" y="67"/>
                  </a:lnTo>
                  <a:lnTo>
                    <a:pt x="2" y="65"/>
                  </a:lnTo>
                  <a:lnTo>
                    <a:pt x="6" y="63"/>
                  </a:lnTo>
                  <a:lnTo>
                    <a:pt x="8" y="63"/>
                  </a:lnTo>
                  <a:lnTo>
                    <a:pt x="8" y="61"/>
                  </a:lnTo>
                  <a:lnTo>
                    <a:pt x="6" y="59"/>
                  </a:lnTo>
                  <a:lnTo>
                    <a:pt x="4" y="63"/>
                  </a:lnTo>
                  <a:lnTo>
                    <a:pt x="2" y="59"/>
                  </a:lnTo>
                  <a:lnTo>
                    <a:pt x="4" y="59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4" y="57"/>
                  </a:lnTo>
                  <a:lnTo>
                    <a:pt x="2" y="59"/>
                  </a:lnTo>
                  <a:lnTo>
                    <a:pt x="0" y="57"/>
                  </a:lnTo>
                  <a:lnTo>
                    <a:pt x="2" y="54"/>
                  </a:lnTo>
                  <a:lnTo>
                    <a:pt x="8" y="54"/>
                  </a:lnTo>
                  <a:lnTo>
                    <a:pt x="10" y="52"/>
                  </a:lnTo>
                  <a:lnTo>
                    <a:pt x="13" y="52"/>
                  </a:lnTo>
                  <a:lnTo>
                    <a:pt x="15" y="52"/>
                  </a:lnTo>
                  <a:lnTo>
                    <a:pt x="17" y="50"/>
                  </a:lnTo>
                  <a:lnTo>
                    <a:pt x="19" y="52"/>
                  </a:lnTo>
                  <a:lnTo>
                    <a:pt x="21" y="48"/>
                  </a:lnTo>
                  <a:lnTo>
                    <a:pt x="26" y="48"/>
                  </a:lnTo>
                  <a:lnTo>
                    <a:pt x="28" y="48"/>
                  </a:lnTo>
                  <a:lnTo>
                    <a:pt x="34" y="54"/>
                  </a:lnTo>
                  <a:lnTo>
                    <a:pt x="38" y="52"/>
                  </a:lnTo>
                  <a:lnTo>
                    <a:pt x="38" y="52"/>
                  </a:lnTo>
                  <a:lnTo>
                    <a:pt x="41" y="52"/>
                  </a:lnTo>
                  <a:lnTo>
                    <a:pt x="43" y="52"/>
                  </a:lnTo>
                  <a:lnTo>
                    <a:pt x="45" y="52"/>
                  </a:lnTo>
                  <a:lnTo>
                    <a:pt x="53" y="52"/>
                  </a:lnTo>
                  <a:lnTo>
                    <a:pt x="51" y="50"/>
                  </a:lnTo>
                  <a:lnTo>
                    <a:pt x="49" y="46"/>
                  </a:lnTo>
                  <a:lnTo>
                    <a:pt x="51" y="44"/>
                  </a:lnTo>
                  <a:lnTo>
                    <a:pt x="49" y="43"/>
                  </a:lnTo>
                  <a:lnTo>
                    <a:pt x="51" y="41"/>
                  </a:lnTo>
                  <a:lnTo>
                    <a:pt x="45" y="35"/>
                  </a:lnTo>
                  <a:lnTo>
                    <a:pt x="45" y="33"/>
                  </a:lnTo>
                  <a:lnTo>
                    <a:pt x="45" y="29"/>
                  </a:lnTo>
                  <a:lnTo>
                    <a:pt x="47" y="31"/>
                  </a:lnTo>
                  <a:lnTo>
                    <a:pt x="51" y="31"/>
                  </a:lnTo>
                  <a:lnTo>
                    <a:pt x="53" y="29"/>
                  </a:lnTo>
                  <a:lnTo>
                    <a:pt x="56" y="31"/>
                  </a:lnTo>
                  <a:lnTo>
                    <a:pt x="55" y="33"/>
                  </a:lnTo>
                  <a:lnTo>
                    <a:pt x="56" y="35"/>
                  </a:lnTo>
                  <a:lnTo>
                    <a:pt x="58" y="37"/>
                  </a:lnTo>
                  <a:lnTo>
                    <a:pt x="60" y="37"/>
                  </a:lnTo>
                  <a:lnTo>
                    <a:pt x="64" y="37"/>
                  </a:lnTo>
                  <a:lnTo>
                    <a:pt x="69" y="39"/>
                  </a:lnTo>
                  <a:lnTo>
                    <a:pt x="75" y="37"/>
                  </a:lnTo>
                  <a:lnTo>
                    <a:pt x="79" y="35"/>
                  </a:lnTo>
                  <a:lnTo>
                    <a:pt x="75" y="33"/>
                  </a:lnTo>
                  <a:lnTo>
                    <a:pt x="75" y="31"/>
                  </a:lnTo>
                  <a:lnTo>
                    <a:pt x="77" y="29"/>
                  </a:lnTo>
                  <a:lnTo>
                    <a:pt x="83" y="26"/>
                  </a:lnTo>
                  <a:lnTo>
                    <a:pt x="86" y="26"/>
                  </a:lnTo>
                  <a:lnTo>
                    <a:pt x="88" y="26"/>
                  </a:lnTo>
                  <a:lnTo>
                    <a:pt x="94" y="24"/>
                  </a:lnTo>
                  <a:lnTo>
                    <a:pt x="94" y="22"/>
                  </a:lnTo>
                  <a:lnTo>
                    <a:pt x="99" y="18"/>
                  </a:lnTo>
                  <a:lnTo>
                    <a:pt x="99" y="11"/>
                  </a:lnTo>
                  <a:lnTo>
                    <a:pt x="99" y="7"/>
                  </a:lnTo>
                  <a:lnTo>
                    <a:pt x="99" y="3"/>
                  </a:lnTo>
                  <a:lnTo>
                    <a:pt x="105" y="1"/>
                  </a:lnTo>
                  <a:lnTo>
                    <a:pt x="107" y="3"/>
                  </a:lnTo>
                  <a:lnTo>
                    <a:pt x="112" y="0"/>
                  </a:lnTo>
                  <a:lnTo>
                    <a:pt x="11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105">
              <a:extLst>
                <a:ext uri="{FF2B5EF4-FFF2-40B4-BE49-F238E27FC236}">
                  <a16:creationId xmlns:a16="http://schemas.microsoft.com/office/drawing/2014/main" id="{503E484E-C036-4507-BE70-F558FF3433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673828" y="8125113"/>
              <a:ext cx="1670201" cy="1869235"/>
            </a:xfrm>
            <a:custGeom>
              <a:avLst/>
              <a:gdLst>
                <a:gd name="T0" fmla="*/ 142 w 193"/>
                <a:gd name="T1" fmla="*/ 202 h 216"/>
                <a:gd name="T2" fmla="*/ 141 w 193"/>
                <a:gd name="T3" fmla="*/ 216 h 216"/>
                <a:gd name="T4" fmla="*/ 120 w 193"/>
                <a:gd name="T5" fmla="*/ 207 h 216"/>
                <a:gd name="T6" fmla="*/ 99 w 193"/>
                <a:gd name="T7" fmla="*/ 194 h 216"/>
                <a:gd name="T8" fmla="*/ 111 w 193"/>
                <a:gd name="T9" fmla="*/ 187 h 216"/>
                <a:gd name="T10" fmla="*/ 137 w 193"/>
                <a:gd name="T11" fmla="*/ 185 h 216"/>
                <a:gd name="T12" fmla="*/ 45 w 193"/>
                <a:gd name="T13" fmla="*/ 125 h 216"/>
                <a:gd name="T14" fmla="*/ 53 w 193"/>
                <a:gd name="T15" fmla="*/ 136 h 216"/>
                <a:gd name="T16" fmla="*/ 51 w 193"/>
                <a:gd name="T17" fmla="*/ 158 h 216"/>
                <a:gd name="T18" fmla="*/ 43 w 193"/>
                <a:gd name="T19" fmla="*/ 164 h 216"/>
                <a:gd name="T20" fmla="*/ 36 w 193"/>
                <a:gd name="T21" fmla="*/ 172 h 216"/>
                <a:gd name="T22" fmla="*/ 34 w 193"/>
                <a:gd name="T23" fmla="*/ 151 h 216"/>
                <a:gd name="T24" fmla="*/ 32 w 193"/>
                <a:gd name="T25" fmla="*/ 142 h 216"/>
                <a:gd name="T26" fmla="*/ 28 w 193"/>
                <a:gd name="T27" fmla="*/ 127 h 216"/>
                <a:gd name="T28" fmla="*/ 28 w 193"/>
                <a:gd name="T29" fmla="*/ 121 h 216"/>
                <a:gd name="T30" fmla="*/ 28 w 193"/>
                <a:gd name="T31" fmla="*/ 123 h 216"/>
                <a:gd name="T32" fmla="*/ 71 w 193"/>
                <a:gd name="T33" fmla="*/ 99 h 216"/>
                <a:gd name="T34" fmla="*/ 62 w 193"/>
                <a:gd name="T35" fmla="*/ 89 h 216"/>
                <a:gd name="T36" fmla="*/ 62 w 193"/>
                <a:gd name="T37" fmla="*/ 86 h 216"/>
                <a:gd name="T38" fmla="*/ 96 w 193"/>
                <a:gd name="T39" fmla="*/ 7 h 216"/>
                <a:gd name="T40" fmla="*/ 111 w 193"/>
                <a:gd name="T41" fmla="*/ 20 h 216"/>
                <a:gd name="T42" fmla="*/ 101 w 193"/>
                <a:gd name="T43" fmla="*/ 31 h 216"/>
                <a:gd name="T44" fmla="*/ 90 w 193"/>
                <a:gd name="T45" fmla="*/ 41 h 216"/>
                <a:gd name="T46" fmla="*/ 92 w 193"/>
                <a:gd name="T47" fmla="*/ 59 h 216"/>
                <a:gd name="T48" fmla="*/ 118 w 193"/>
                <a:gd name="T49" fmla="*/ 82 h 216"/>
                <a:gd name="T50" fmla="*/ 124 w 193"/>
                <a:gd name="T51" fmla="*/ 95 h 216"/>
                <a:gd name="T52" fmla="*/ 141 w 193"/>
                <a:gd name="T53" fmla="*/ 106 h 216"/>
                <a:gd name="T54" fmla="*/ 155 w 193"/>
                <a:gd name="T55" fmla="*/ 112 h 216"/>
                <a:gd name="T56" fmla="*/ 163 w 193"/>
                <a:gd name="T57" fmla="*/ 119 h 216"/>
                <a:gd name="T58" fmla="*/ 193 w 193"/>
                <a:gd name="T59" fmla="*/ 138 h 216"/>
                <a:gd name="T60" fmla="*/ 191 w 193"/>
                <a:gd name="T61" fmla="*/ 149 h 216"/>
                <a:gd name="T62" fmla="*/ 185 w 193"/>
                <a:gd name="T63" fmla="*/ 142 h 216"/>
                <a:gd name="T64" fmla="*/ 170 w 193"/>
                <a:gd name="T65" fmla="*/ 136 h 216"/>
                <a:gd name="T66" fmla="*/ 167 w 193"/>
                <a:gd name="T67" fmla="*/ 149 h 216"/>
                <a:gd name="T68" fmla="*/ 172 w 193"/>
                <a:gd name="T69" fmla="*/ 158 h 216"/>
                <a:gd name="T70" fmla="*/ 169 w 193"/>
                <a:gd name="T71" fmla="*/ 170 h 216"/>
                <a:gd name="T72" fmla="*/ 159 w 193"/>
                <a:gd name="T73" fmla="*/ 192 h 216"/>
                <a:gd name="T74" fmla="*/ 152 w 193"/>
                <a:gd name="T75" fmla="*/ 183 h 216"/>
                <a:gd name="T76" fmla="*/ 157 w 193"/>
                <a:gd name="T77" fmla="*/ 173 h 216"/>
                <a:gd name="T78" fmla="*/ 154 w 193"/>
                <a:gd name="T79" fmla="*/ 158 h 216"/>
                <a:gd name="T80" fmla="*/ 142 w 193"/>
                <a:gd name="T81" fmla="*/ 145 h 216"/>
                <a:gd name="T82" fmla="*/ 137 w 193"/>
                <a:gd name="T83" fmla="*/ 136 h 216"/>
                <a:gd name="T84" fmla="*/ 127 w 193"/>
                <a:gd name="T85" fmla="*/ 130 h 216"/>
                <a:gd name="T86" fmla="*/ 112 w 193"/>
                <a:gd name="T87" fmla="*/ 121 h 216"/>
                <a:gd name="T88" fmla="*/ 99 w 193"/>
                <a:gd name="T89" fmla="*/ 117 h 216"/>
                <a:gd name="T90" fmla="*/ 81 w 193"/>
                <a:gd name="T91" fmla="*/ 97 h 216"/>
                <a:gd name="T92" fmla="*/ 64 w 193"/>
                <a:gd name="T93" fmla="*/ 84 h 216"/>
                <a:gd name="T94" fmla="*/ 56 w 193"/>
                <a:gd name="T95" fmla="*/ 67 h 216"/>
                <a:gd name="T96" fmla="*/ 36 w 193"/>
                <a:gd name="T97" fmla="*/ 56 h 216"/>
                <a:gd name="T98" fmla="*/ 13 w 193"/>
                <a:gd name="T99" fmla="*/ 65 h 216"/>
                <a:gd name="T100" fmla="*/ 0 w 193"/>
                <a:gd name="T101" fmla="*/ 43 h 216"/>
                <a:gd name="T102" fmla="*/ 4 w 193"/>
                <a:gd name="T103" fmla="*/ 28 h 216"/>
                <a:gd name="T104" fmla="*/ 26 w 193"/>
                <a:gd name="T105" fmla="*/ 13 h 216"/>
                <a:gd name="T106" fmla="*/ 41 w 193"/>
                <a:gd name="T107" fmla="*/ 20 h 216"/>
                <a:gd name="T108" fmla="*/ 55 w 193"/>
                <a:gd name="T109" fmla="*/ 13 h 216"/>
                <a:gd name="T110" fmla="*/ 77 w 193"/>
                <a:gd name="T111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3" h="216">
                  <a:moveTo>
                    <a:pt x="146" y="183"/>
                  </a:moveTo>
                  <a:lnTo>
                    <a:pt x="148" y="187"/>
                  </a:lnTo>
                  <a:lnTo>
                    <a:pt x="148" y="190"/>
                  </a:lnTo>
                  <a:lnTo>
                    <a:pt x="144" y="194"/>
                  </a:lnTo>
                  <a:lnTo>
                    <a:pt x="142" y="202"/>
                  </a:lnTo>
                  <a:lnTo>
                    <a:pt x="144" y="205"/>
                  </a:lnTo>
                  <a:lnTo>
                    <a:pt x="144" y="209"/>
                  </a:lnTo>
                  <a:lnTo>
                    <a:pt x="144" y="211"/>
                  </a:lnTo>
                  <a:lnTo>
                    <a:pt x="144" y="216"/>
                  </a:lnTo>
                  <a:lnTo>
                    <a:pt x="141" y="216"/>
                  </a:lnTo>
                  <a:lnTo>
                    <a:pt x="133" y="213"/>
                  </a:lnTo>
                  <a:lnTo>
                    <a:pt x="131" y="211"/>
                  </a:lnTo>
                  <a:lnTo>
                    <a:pt x="129" y="207"/>
                  </a:lnTo>
                  <a:lnTo>
                    <a:pt x="127" y="209"/>
                  </a:lnTo>
                  <a:lnTo>
                    <a:pt x="120" y="207"/>
                  </a:lnTo>
                  <a:lnTo>
                    <a:pt x="116" y="203"/>
                  </a:lnTo>
                  <a:lnTo>
                    <a:pt x="112" y="202"/>
                  </a:lnTo>
                  <a:lnTo>
                    <a:pt x="107" y="198"/>
                  </a:lnTo>
                  <a:lnTo>
                    <a:pt x="103" y="198"/>
                  </a:lnTo>
                  <a:lnTo>
                    <a:pt x="99" y="194"/>
                  </a:lnTo>
                  <a:lnTo>
                    <a:pt x="99" y="188"/>
                  </a:lnTo>
                  <a:lnTo>
                    <a:pt x="103" y="187"/>
                  </a:lnTo>
                  <a:lnTo>
                    <a:pt x="105" y="188"/>
                  </a:lnTo>
                  <a:lnTo>
                    <a:pt x="107" y="187"/>
                  </a:lnTo>
                  <a:lnTo>
                    <a:pt x="111" y="187"/>
                  </a:lnTo>
                  <a:lnTo>
                    <a:pt x="114" y="188"/>
                  </a:lnTo>
                  <a:lnTo>
                    <a:pt x="118" y="190"/>
                  </a:lnTo>
                  <a:lnTo>
                    <a:pt x="126" y="188"/>
                  </a:lnTo>
                  <a:lnTo>
                    <a:pt x="133" y="188"/>
                  </a:lnTo>
                  <a:lnTo>
                    <a:pt x="137" y="185"/>
                  </a:lnTo>
                  <a:lnTo>
                    <a:pt x="141" y="187"/>
                  </a:lnTo>
                  <a:lnTo>
                    <a:pt x="142" y="187"/>
                  </a:lnTo>
                  <a:lnTo>
                    <a:pt x="146" y="183"/>
                  </a:lnTo>
                  <a:close/>
                  <a:moveTo>
                    <a:pt x="43" y="123"/>
                  </a:moveTo>
                  <a:lnTo>
                    <a:pt x="45" y="125"/>
                  </a:lnTo>
                  <a:lnTo>
                    <a:pt x="47" y="123"/>
                  </a:lnTo>
                  <a:lnTo>
                    <a:pt x="49" y="127"/>
                  </a:lnTo>
                  <a:lnTo>
                    <a:pt x="51" y="130"/>
                  </a:lnTo>
                  <a:lnTo>
                    <a:pt x="53" y="134"/>
                  </a:lnTo>
                  <a:lnTo>
                    <a:pt x="53" y="136"/>
                  </a:lnTo>
                  <a:lnTo>
                    <a:pt x="49" y="140"/>
                  </a:lnTo>
                  <a:lnTo>
                    <a:pt x="53" y="144"/>
                  </a:lnTo>
                  <a:lnTo>
                    <a:pt x="51" y="149"/>
                  </a:lnTo>
                  <a:lnTo>
                    <a:pt x="53" y="157"/>
                  </a:lnTo>
                  <a:lnTo>
                    <a:pt x="51" y="158"/>
                  </a:lnTo>
                  <a:lnTo>
                    <a:pt x="51" y="164"/>
                  </a:lnTo>
                  <a:lnTo>
                    <a:pt x="51" y="166"/>
                  </a:lnTo>
                  <a:lnTo>
                    <a:pt x="49" y="166"/>
                  </a:lnTo>
                  <a:lnTo>
                    <a:pt x="47" y="164"/>
                  </a:lnTo>
                  <a:lnTo>
                    <a:pt x="43" y="164"/>
                  </a:lnTo>
                  <a:lnTo>
                    <a:pt x="41" y="166"/>
                  </a:lnTo>
                  <a:lnTo>
                    <a:pt x="41" y="170"/>
                  </a:lnTo>
                  <a:lnTo>
                    <a:pt x="40" y="172"/>
                  </a:lnTo>
                  <a:lnTo>
                    <a:pt x="38" y="170"/>
                  </a:lnTo>
                  <a:lnTo>
                    <a:pt x="36" y="172"/>
                  </a:lnTo>
                  <a:lnTo>
                    <a:pt x="34" y="168"/>
                  </a:lnTo>
                  <a:lnTo>
                    <a:pt x="32" y="162"/>
                  </a:lnTo>
                  <a:lnTo>
                    <a:pt x="30" y="158"/>
                  </a:lnTo>
                  <a:lnTo>
                    <a:pt x="32" y="153"/>
                  </a:lnTo>
                  <a:lnTo>
                    <a:pt x="34" y="151"/>
                  </a:lnTo>
                  <a:lnTo>
                    <a:pt x="34" y="149"/>
                  </a:lnTo>
                  <a:lnTo>
                    <a:pt x="30" y="149"/>
                  </a:lnTo>
                  <a:lnTo>
                    <a:pt x="30" y="147"/>
                  </a:lnTo>
                  <a:lnTo>
                    <a:pt x="32" y="145"/>
                  </a:lnTo>
                  <a:lnTo>
                    <a:pt x="32" y="142"/>
                  </a:lnTo>
                  <a:lnTo>
                    <a:pt x="30" y="140"/>
                  </a:lnTo>
                  <a:lnTo>
                    <a:pt x="30" y="136"/>
                  </a:lnTo>
                  <a:lnTo>
                    <a:pt x="26" y="134"/>
                  </a:lnTo>
                  <a:lnTo>
                    <a:pt x="28" y="130"/>
                  </a:lnTo>
                  <a:lnTo>
                    <a:pt x="28" y="127"/>
                  </a:lnTo>
                  <a:lnTo>
                    <a:pt x="32" y="130"/>
                  </a:lnTo>
                  <a:lnTo>
                    <a:pt x="34" y="130"/>
                  </a:lnTo>
                  <a:lnTo>
                    <a:pt x="40" y="123"/>
                  </a:lnTo>
                  <a:lnTo>
                    <a:pt x="43" y="123"/>
                  </a:lnTo>
                  <a:close/>
                  <a:moveTo>
                    <a:pt x="28" y="121"/>
                  </a:moveTo>
                  <a:lnTo>
                    <a:pt x="30" y="123"/>
                  </a:lnTo>
                  <a:lnTo>
                    <a:pt x="28" y="123"/>
                  </a:lnTo>
                  <a:lnTo>
                    <a:pt x="28" y="125"/>
                  </a:lnTo>
                  <a:lnTo>
                    <a:pt x="28" y="125"/>
                  </a:lnTo>
                  <a:lnTo>
                    <a:pt x="28" y="123"/>
                  </a:lnTo>
                  <a:lnTo>
                    <a:pt x="28" y="123"/>
                  </a:lnTo>
                  <a:lnTo>
                    <a:pt x="28" y="121"/>
                  </a:lnTo>
                  <a:close/>
                  <a:moveTo>
                    <a:pt x="71" y="97"/>
                  </a:moveTo>
                  <a:lnTo>
                    <a:pt x="73" y="99"/>
                  </a:lnTo>
                  <a:lnTo>
                    <a:pt x="71" y="99"/>
                  </a:lnTo>
                  <a:lnTo>
                    <a:pt x="71" y="97"/>
                  </a:lnTo>
                  <a:close/>
                  <a:moveTo>
                    <a:pt x="62" y="86"/>
                  </a:moveTo>
                  <a:lnTo>
                    <a:pt x="64" y="87"/>
                  </a:lnTo>
                  <a:lnTo>
                    <a:pt x="64" y="89"/>
                  </a:lnTo>
                  <a:lnTo>
                    <a:pt x="62" y="89"/>
                  </a:lnTo>
                  <a:lnTo>
                    <a:pt x="58" y="91"/>
                  </a:lnTo>
                  <a:lnTo>
                    <a:pt x="56" y="89"/>
                  </a:lnTo>
                  <a:lnTo>
                    <a:pt x="58" y="87"/>
                  </a:lnTo>
                  <a:lnTo>
                    <a:pt x="60" y="87"/>
                  </a:lnTo>
                  <a:lnTo>
                    <a:pt x="62" y="86"/>
                  </a:lnTo>
                  <a:close/>
                  <a:moveTo>
                    <a:pt x="77" y="0"/>
                  </a:moveTo>
                  <a:lnTo>
                    <a:pt x="81" y="0"/>
                  </a:lnTo>
                  <a:lnTo>
                    <a:pt x="86" y="0"/>
                  </a:lnTo>
                  <a:lnTo>
                    <a:pt x="86" y="3"/>
                  </a:lnTo>
                  <a:lnTo>
                    <a:pt x="96" y="7"/>
                  </a:lnTo>
                  <a:lnTo>
                    <a:pt x="105" y="11"/>
                  </a:lnTo>
                  <a:lnTo>
                    <a:pt x="111" y="9"/>
                  </a:lnTo>
                  <a:lnTo>
                    <a:pt x="112" y="11"/>
                  </a:lnTo>
                  <a:lnTo>
                    <a:pt x="109" y="16"/>
                  </a:lnTo>
                  <a:lnTo>
                    <a:pt x="111" y="20"/>
                  </a:lnTo>
                  <a:lnTo>
                    <a:pt x="109" y="24"/>
                  </a:lnTo>
                  <a:lnTo>
                    <a:pt x="109" y="29"/>
                  </a:lnTo>
                  <a:lnTo>
                    <a:pt x="105" y="28"/>
                  </a:lnTo>
                  <a:lnTo>
                    <a:pt x="103" y="29"/>
                  </a:lnTo>
                  <a:lnTo>
                    <a:pt x="101" y="31"/>
                  </a:lnTo>
                  <a:lnTo>
                    <a:pt x="98" y="31"/>
                  </a:lnTo>
                  <a:lnTo>
                    <a:pt x="94" y="35"/>
                  </a:lnTo>
                  <a:lnTo>
                    <a:pt x="90" y="35"/>
                  </a:lnTo>
                  <a:lnTo>
                    <a:pt x="88" y="37"/>
                  </a:lnTo>
                  <a:lnTo>
                    <a:pt x="90" y="41"/>
                  </a:lnTo>
                  <a:lnTo>
                    <a:pt x="92" y="44"/>
                  </a:lnTo>
                  <a:lnTo>
                    <a:pt x="90" y="48"/>
                  </a:lnTo>
                  <a:lnTo>
                    <a:pt x="88" y="50"/>
                  </a:lnTo>
                  <a:lnTo>
                    <a:pt x="90" y="54"/>
                  </a:lnTo>
                  <a:lnTo>
                    <a:pt x="92" y="59"/>
                  </a:lnTo>
                  <a:lnTo>
                    <a:pt x="92" y="61"/>
                  </a:lnTo>
                  <a:lnTo>
                    <a:pt x="99" y="65"/>
                  </a:lnTo>
                  <a:lnTo>
                    <a:pt x="105" y="67"/>
                  </a:lnTo>
                  <a:lnTo>
                    <a:pt x="107" y="71"/>
                  </a:lnTo>
                  <a:lnTo>
                    <a:pt x="118" y="82"/>
                  </a:lnTo>
                  <a:lnTo>
                    <a:pt x="118" y="84"/>
                  </a:lnTo>
                  <a:lnTo>
                    <a:pt x="118" y="86"/>
                  </a:lnTo>
                  <a:lnTo>
                    <a:pt x="120" y="89"/>
                  </a:lnTo>
                  <a:lnTo>
                    <a:pt x="122" y="91"/>
                  </a:lnTo>
                  <a:lnTo>
                    <a:pt x="124" y="95"/>
                  </a:lnTo>
                  <a:lnTo>
                    <a:pt x="127" y="99"/>
                  </a:lnTo>
                  <a:lnTo>
                    <a:pt x="131" y="102"/>
                  </a:lnTo>
                  <a:lnTo>
                    <a:pt x="135" y="104"/>
                  </a:lnTo>
                  <a:lnTo>
                    <a:pt x="137" y="106"/>
                  </a:lnTo>
                  <a:lnTo>
                    <a:pt x="141" y="106"/>
                  </a:lnTo>
                  <a:lnTo>
                    <a:pt x="146" y="106"/>
                  </a:lnTo>
                  <a:lnTo>
                    <a:pt x="148" y="108"/>
                  </a:lnTo>
                  <a:lnTo>
                    <a:pt x="154" y="106"/>
                  </a:lnTo>
                  <a:lnTo>
                    <a:pt x="155" y="108"/>
                  </a:lnTo>
                  <a:lnTo>
                    <a:pt x="155" y="112"/>
                  </a:lnTo>
                  <a:lnTo>
                    <a:pt x="152" y="114"/>
                  </a:lnTo>
                  <a:lnTo>
                    <a:pt x="150" y="115"/>
                  </a:lnTo>
                  <a:lnTo>
                    <a:pt x="152" y="117"/>
                  </a:lnTo>
                  <a:lnTo>
                    <a:pt x="155" y="117"/>
                  </a:lnTo>
                  <a:lnTo>
                    <a:pt x="163" y="119"/>
                  </a:lnTo>
                  <a:lnTo>
                    <a:pt x="176" y="127"/>
                  </a:lnTo>
                  <a:lnTo>
                    <a:pt x="182" y="130"/>
                  </a:lnTo>
                  <a:lnTo>
                    <a:pt x="184" y="134"/>
                  </a:lnTo>
                  <a:lnTo>
                    <a:pt x="189" y="136"/>
                  </a:lnTo>
                  <a:lnTo>
                    <a:pt x="193" y="138"/>
                  </a:lnTo>
                  <a:lnTo>
                    <a:pt x="193" y="140"/>
                  </a:lnTo>
                  <a:lnTo>
                    <a:pt x="193" y="144"/>
                  </a:lnTo>
                  <a:lnTo>
                    <a:pt x="191" y="145"/>
                  </a:lnTo>
                  <a:lnTo>
                    <a:pt x="193" y="149"/>
                  </a:lnTo>
                  <a:lnTo>
                    <a:pt x="191" y="149"/>
                  </a:lnTo>
                  <a:lnTo>
                    <a:pt x="191" y="151"/>
                  </a:lnTo>
                  <a:lnTo>
                    <a:pt x="187" y="149"/>
                  </a:lnTo>
                  <a:lnTo>
                    <a:pt x="185" y="147"/>
                  </a:lnTo>
                  <a:lnTo>
                    <a:pt x="184" y="144"/>
                  </a:lnTo>
                  <a:lnTo>
                    <a:pt x="185" y="142"/>
                  </a:lnTo>
                  <a:lnTo>
                    <a:pt x="184" y="140"/>
                  </a:lnTo>
                  <a:lnTo>
                    <a:pt x="178" y="140"/>
                  </a:lnTo>
                  <a:lnTo>
                    <a:pt x="176" y="138"/>
                  </a:lnTo>
                  <a:lnTo>
                    <a:pt x="174" y="136"/>
                  </a:lnTo>
                  <a:lnTo>
                    <a:pt x="170" y="136"/>
                  </a:lnTo>
                  <a:lnTo>
                    <a:pt x="169" y="138"/>
                  </a:lnTo>
                  <a:lnTo>
                    <a:pt x="169" y="142"/>
                  </a:lnTo>
                  <a:lnTo>
                    <a:pt x="167" y="144"/>
                  </a:lnTo>
                  <a:lnTo>
                    <a:pt x="167" y="145"/>
                  </a:lnTo>
                  <a:lnTo>
                    <a:pt x="167" y="149"/>
                  </a:lnTo>
                  <a:lnTo>
                    <a:pt x="163" y="151"/>
                  </a:lnTo>
                  <a:lnTo>
                    <a:pt x="163" y="153"/>
                  </a:lnTo>
                  <a:lnTo>
                    <a:pt x="165" y="155"/>
                  </a:lnTo>
                  <a:lnTo>
                    <a:pt x="167" y="155"/>
                  </a:lnTo>
                  <a:lnTo>
                    <a:pt x="172" y="158"/>
                  </a:lnTo>
                  <a:lnTo>
                    <a:pt x="172" y="160"/>
                  </a:lnTo>
                  <a:lnTo>
                    <a:pt x="172" y="166"/>
                  </a:lnTo>
                  <a:lnTo>
                    <a:pt x="174" y="168"/>
                  </a:lnTo>
                  <a:lnTo>
                    <a:pt x="172" y="170"/>
                  </a:lnTo>
                  <a:lnTo>
                    <a:pt x="169" y="170"/>
                  </a:lnTo>
                  <a:lnTo>
                    <a:pt x="167" y="173"/>
                  </a:lnTo>
                  <a:lnTo>
                    <a:pt x="167" y="181"/>
                  </a:lnTo>
                  <a:lnTo>
                    <a:pt x="161" y="185"/>
                  </a:lnTo>
                  <a:lnTo>
                    <a:pt x="161" y="188"/>
                  </a:lnTo>
                  <a:lnTo>
                    <a:pt x="159" y="192"/>
                  </a:lnTo>
                  <a:lnTo>
                    <a:pt x="154" y="192"/>
                  </a:lnTo>
                  <a:lnTo>
                    <a:pt x="150" y="188"/>
                  </a:lnTo>
                  <a:lnTo>
                    <a:pt x="150" y="187"/>
                  </a:lnTo>
                  <a:lnTo>
                    <a:pt x="150" y="185"/>
                  </a:lnTo>
                  <a:lnTo>
                    <a:pt x="152" y="183"/>
                  </a:lnTo>
                  <a:lnTo>
                    <a:pt x="155" y="181"/>
                  </a:lnTo>
                  <a:lnTo>
                    <a:pt x="155" y="177"/>
                  </a:lnTo>
                  <a:lnTo>
                    <a:pt x="155" y="175"/>
                  </a:lnTo>
                  <a:lnTo>
                    <a:pt x="155" y="173"/>
                  </a:lnTo>
                  <a:lnTo>
                    <a:pt x="157" y="173"/>
                  </a:lnTo>
                  <a:lnTo>
                    <a:pt x="159" y="172"/>
                  </a:lnTo>
                  <a:lnTo>
                    <a:pt x="159" y="168"/>
                  </a:lnTo>
                  <a:lnTo>
                    <a:pt x="157" y="166"/>
                  </a:lnTo>
                  <a:lnTo>
                    <a:pt x="155" y="160"/>
                  </a:lnTo>
                  <a:lnTo>
                    <a:pt x="154" y="158"/>
                  </a:lnTo>
                  <a:lnTo>
                    <a:pt x="154" y="153"/>
                  </a:lnTo>
                  <a:lnTo>
                    <a:pt x="152" y="147"/>
                  </a:lnTo>
                  <a:lnTo>
                    <a:pt x="150" y="145"/>
                  </a:lnTo>
                  <a:lnTo>
                    <a:pt x="146" y="147"/>
                  </a:lnTo>
                  <a:lnTo>
                    <a:pt x="142" y="145"/>
                  </a:lnTo>
                  <a:lnTo>
                    <a:pt x="141" y="144"/>
                  </a:lnTo>
                  <a:lnTo>
                    <a:pt x="139" y="142"/>
                  </a:lnTo>
                  <a:lnTo>
                    <a:pt x="137" y="142"/>
                  </a:lnTo>
                  <a:lnTo>
                    <a:pt x="137" y="140"/>
                  </a:lnTo>
                  <a:lnTo>
                    <a:pt x="137" y="136"/>
                  </a:lnTo>
                  <a:lnTo>
                    <a:pt x="135" y="134"/>
                  </a:lnTo>
                  <a:lnTo>
                    <a:pt x="131" y="132"/>
                  </a:lnTo>
                  <a:lnTo>
                    <a:pt x="129" y="134"/>
                  </a:lnTo>
                  <a:lnTo>
                    <a:pt x="129" y="130"/>
                  </a:lnTo>
                  <a:lnTo>
                    <a:pt x="127" y="130"/>
                  </a:lnTo>
                  <a:lnTo>
                    <a:pt x="126" y="130"/>
                  </a:lnTo>
                  <a:lnTo>
                    <a:pt x="122" y="129"/>
                  </a:lnTo>
                  <a:lnTo>
                    <a:pt x="118" y="123"/>
                  </a:lnTo>
                  <a:lnTo>
                    <a:pt x="116" y="123"/>
                  </a:lnTo>
                  <a:lnTo>
                    <a:pt x="112" y="121"/>
                  </a:lnTo>
                  <a:lnTo>
                    <a:pt x="111" y="123"/>
                  </a:lnTo>
                  <a:lnTo>
                    <a:pt x="107" y="123"/>
                  </a:lnTo>
                  <a:lnTo>
                    <a:pt x="107" y="121"/>
                  </a:lnTo>
                  <a:lnTo>
                    <a:pt x="103" y="117"/>
                  </a:lnTo>
                  <a:lnTo>
                    <a:pt x="99" y="117"/>
                  </a:lnTo>
                  <a:lnTo>
                    <a:pt x="94" y="114"/>
                  </a:lnTo>
                  <a:lnTo>
                    <a:pt x="86" y="104"/>
                  </a:lnTo>
                  <a:lnTo>
                    <a:pt x="84" y="102"/>
                  </a:lnTo>
                  <a:lnTo>
                    <a:pt x="84" y="101"/>
                  </a:lnTo>
                  <a:lnTo>
                    <a:pt x="81" y="97"/>
                  </a:lnTo>
                  <a:lnTo>
                    <a:pt x="75" y="97"/>
                  </a:lnTo>
                  <a:lnTo>
                    <a:pt x="75" y="93"/>
                  </a:lnTo>
                  <a:lnTo>
                    <a:pt x="71" y="89"/>
                  </a:lnTo>
                  <a:lnTo>
                    <a:pt x="68" y="86"/>
                  </a:lnTo>
                  <a:lnTo>
                    <a:pt x="64" y="84"/>
                  </a:lnTo>
                  <a:lnTo>
                    <a:pt x="64" y="78"/>
                  </a:lnTo>
                  <a:lnTo>
                    <a:pt x="62" y="78"/>
                  </a:lnTo>
                  <a:lnTo>
                    <a:pt x="62" y="74"/>
                  </a:lnTo>
                  <a:lnTo>
                    <a:pt x="58" y="69"/>
                  </a:lnTo>
                  <a:lnTo>
                    <a:pt x="56" y="67"/>
                  </a:lnTo>
                  <a:lnTo>
                    <a:pt x="56" y="65"/>
                  </a:lnTo>
                  <a:lnTo>
                    <a:pt x="55" y="63"/>
                  </a:lnTo>
                  <a:lnTo>
                    <a:pt x="49" y="61"/>
                  </a:lnTo>
                  <a:lnTo>
                    <a:pt x="47" y="59"/>
                  </a:lnTo>
                  <a:lnTo>
                    <a:pt x="36" y="56"/>
                  </a:lnTo>
                  <a:lnTo>
                    <a:pt x="26" y="61"/>
                  </a:lnTo>
                  <a:lnTo>
                    <a:pt x="26" y="63"/>
                  </a:lnTo>
                  <a:lnTo>
                    <a:pt x="23" y="67"/>
                  </a:lnTo>
                  <a:lnTo>
                    <a:pt x="15" y="69"/>
                  </a:lnTo>
                  <a:lnTo>
                    <a:pt x="13" y="65"/>
                  </a:lnTo>
                  <a:lnTo>
                    <a:pt x="17" y="59"/>
                  </a:lnTo>
                  <a:lnTo>
                    <a:pt x="12" y="59"/>
                  </a:lnTo>
                  <a:lnTo>
                    <a:pt x="6" y="56"/>
                  </a:lnTo>
                  <a:lnTo>
                    <a:pt x="6" y="48"/>
                  </a:lnTo>
                  <a:lnTo>
                    <a:pt x="0" y="43"/>
                  </a:lnTo>
                  <a:lnTo>
                    <a:pt x="4" y="41"/>
                  </a:lnTo>
                  <a:lnTo>
                    <a:pt x="8" y="39"/>
                  </a:lnTo>
                  <a:lnTo>
                    <a:pt x="8" y="33"/>
                  </a:lnTo>
                  <a:lnTo>
                    <a:pt x="6" y="31"/>
                  </a:lnTo>
                  <a:lnTo>
                    <a:pt x="4" y="28"/>
                  </a:lnTo>
                  <a:lnTo>
                    <a:pt x="6" y="26"/>
                  </a:lnTo>
                  <a:lnTo>
                    <a:pt x="10" y="28"/>
                  </a:lnTo>
                  <a:lnTo>
                    <a:pt x="17" y="22"/>
                  </a:lnTo>
                  <a:lnTo>
                    <a:pt x="21" y="24"/>
                  </a:lnTo>
                  <a:lnTo>
                    <a:pt x="26" y="13"/>
                  </a:lnTo>
                  <a:lnTo>
                    <a:pt x="30" y="16"/>
                  </a:lnTo>
                  <a:lnTo>
                    <a:pt x="30" y="20"/>
                  </a:lnTo>
                  <a:lnTo>
                    <a:pt x="36" y="22"/>
                  </a:lnTo>
                  <a:lnTo>
                    <a:pt x="38" y="26"/>
                  </a:lnTo>
                  <a:lnTo>
                    <a:pt x="41" y="20"/>
                  </a:lnTo>
                  <a:lnTo>
                    <a:pt x="41" y="14"/>
                  </a:lnTo>
                  <a:lnTo>
                    <a:pt x="49" y="16"/>
                  </a:lnTo>
                  <a:lnTo>
                    <a:pt x="51" y="16"/>
                  </a:lnTo>
                  <a:lnTo>
                    <a:pt x="55" y="18"/>
                  </a:lnTo>
                  <a:lnTo>
                    <a:pt x="55" y="13"/>
                  </a:lnTo>
                  <a:lnTo>
                    <a:pt x="62" y="11"/>
                  </a:lnTo>
                  <a:lnTo>
                    <a:pt x="60" y="5"/>
                  </a:lnTo>
                  <a:lnTo>
                    <a:pt x="64" y="1"/>
                  </a:lnTo>
                  <a:lnTo>
                    <a:pt x="69" y="5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106">
              <a:extLst>
                <a:ext uri="{FF2B5EF4-FFF2-40B4-BE49-F238E27FC236}">
                  <a16:creationId xmlns:a16="http://schemas.microsoft.com/office/drawing/2014/main" id="{DA3218E7-C3AD-4C8A-85CA-CD24F78486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570936" y="8722232"/>
              <a:ext cx="1817312" cy="1358659"/>
            </a:xfrm>
            <a:custGeom>
              <a:avLst/>
              <a:gdLst>
                <a:gd name="T0" fmla="*/ 172 w 210"/>
                <a:gd name="T1" fmla="*/ 101 h 157"/>
                <a:gd name="T2" fmla="*/ 167 w 210"/>
                <a:gd name="T3" fmla="*/ 99 h 157"/>
                <a:gd name="T4" fmla="*/ 193 w 210"/>
                <a:gd name="T5" fmla="*/ 86 h 157"/>
                <a:gd name="T6" fmla="*/ 191 w 210"/>
                <a:gd name="T7" fmla="*/ 93 h 157"/>
                <a:gd name="T8" fmla="*/ 185 w 210"/>
                <a:gd name="T9" fmla="*/ 86 h 157"/>
                <a:gd name="T10" fmla="*/ 210 w 210"/>
                <a:gd name="T11" fmla="*/ 82 h 157"/>
                <a:gd name="T12" fmla="*/ 200 w 210"/>
                <a:gd name="T13" fmla="*/ 82 h 157"/>
                <a:gd name="T14" fmla="*/ 25 w 210"/>
                <a:gd name="T15" fmla="*/ 0 h 157"/>
                <a:gd name="T16" fmla="*/ 36 w 210"/>
                <a:gd name="T17" fmla="*/ 2 h 157"/>
                <a:gd name="T18" fmla="*/ 47 w 210"/>
                <a:gd name="T19" fmla="*/ 2 h 157"/>
                <a:gd name="T20" fmla="*/ 58 w 210"/>
                <a:gd name="T21" fmla="*/ 5 h 157"/>
                <a:gd name="T22" fmla="*/ 84 w 210"/>
                <a:gd name="T23" fmla="*/ 5 h 157"/>
                <a:gd name="T24" fmla="*/ 97 w 210"/>
                <a:gd name="T25" fmla="*/ 9 h 157"/>
                <a:gd name="T26" fmla="*/ 112 w 210"/>
                <a:gd name="T27" fmla="*/ 11 h 157"/>
                <a:gd name="T28" fmla="*/ 118 w 210"/>
                <a:gd name="T29" fmla="*/ 7 h 157"/>
                <a:gd name="T30" fmla="*/ 124 w 210"/>
                <a:gd name="T31" fmla="*/ 11 h 157"/>
                <a:gd name="T32" fmla="*/ 129 w 210"/>
                <a:gd name="T33" fmla="*/ 17 h 157"/>
                <a:gd name="T34" fmla="*/ 142 w 210"/>
                <a:gd name="T35" fmla="*/ 20 h 157"/>
                <a:gd name="T36" fmla="*/ 154 w 210"/>
                <a:gd name="T37" fmla="*/ 26 h 157"/>
                <a:gd name="T38" fmla="*/ 167 w 210"/>
                <a:gd name="T39" fmla="*/ 24 h 157"/>
                <a:gd name="T40" fmla="*/ 183 w 210"/>
                <a:gd name="T41" fmla="*/ 26 h 157"/>
                <a:gd name="T42" fmla="*/ 191 w 210"/>
                <a:gd name="T43" fmla="*/ 32 h 157"/>
                <a:gd name="T44" fmla="*/ 189 w 210"/>
                <a:gd name="T45" fmla="*/ 43 h 157"/>
                <a:gd name="T46" fmla="*/ 182 w 210"/>
                <a:gd name="T47" fmla="*/ 50 h 157"/>
                <a:gd name="T48" fmla="*/ 178 w 210"/>
                <a:gd name="T49" fmla="*/ 54 h 157"/>
                <a:gd name="T50" fmla="*/ 174 w 210"/>
                <a:gd name="T51" fmla="*/ 56 h 157"/>
                <a:gd name="T52" fmla="*/ 163 w 210"/>
                <a:gd name="T53" fmla="*/ 58 h 157"/>
                <a:gd name="T54" fmla="*/ 159 w 210"/>
                <a:gd name="T55" fmla="*/ 65 h 157"/>
                <a:gd name="T56" fmla="*/ 157 w 210"/>
                <a:gd name="T57" fmla="*/ 65 h 157"/>
                <a:gd name="T58" fmla="*/ 148 w 210"/>
                <a:gd name="T59" fmla="*/ 75 h 157"/>
                <a:gd name="T60" fmla="*/ 142 w 210"/>
                <a:gd name="T61" fmla="*/ 93 h 157"/>
                <a:gd name="T62" fmla="*/ 150 w 210"/>
                <a:gd name="T63" fmla="*/ 104 h 157"/>
                <a:gd name="T64" fmla="*/ 140 w 210"/>
                <a:gd name="T65" fmla="*/ 114 h 157"/>
                <a:gd name="T66" fmla="*/ 135 w 210"/>
                <a:gd name="T67" fmla="*/ 127 h 157"/>
                <a:gd name="T68" fmla="*/ 118 w 210"/>
                <a:gd name="T69" fmla="*/ 134 h 157"/>
                <a:gd name="T70" fmla="*/ 111 w 210"/>
                <a:gd name="T71" fmla="*/ 142 h 157"/>
                <a:gd name="T72" fmla="*/ 103 w 210"/>
                <a:gd name="T73" fmla="*/ 146 h 157"/>
                <a:gd name="T74" fmla="*/ 96 w 210"/>
                <a:gd name="T75" fmla="*/ 144 h 157"/>
                <a:gd name="T76" fmla="*/ 81 w 210"/>
                <a:gd name="T77" fmla="*/ 144 h 157"/>
                <a:gd name="T78" fmla="*/ 64 w 210"/>
                <a:gd name="T79" fmla="*/ 149 h 157"/>
                <a:gd name="T80" fmla="*/ 56 w 210"/>
                <a:gd name="T81" fmla="*/ 157 h 157"/>
                <a:gd name="T82" fmla="*/ 41 w 210"/>
                <a:gd name="T83" fmla="*/ 144 h 157"/>
                <a:gd name="T84" fmla="*/ 30 w 210"/>
                <a:gd name="T85" fmla="*/ 134 h 157"/>
                <a:gd name="T86" fmla="*/ 26 w 210"/>
                <a:gd name="T87" fmla="*/ 127 h 157"/>
                <a:gd name="T88" fmla="*/ 34 w 210"/>
                <a:gd name="T89" fmla="*/ 112 h 157"/>
                <a:gd name="T90" fmla="*/ 34 w 210"/>
                <a:gd name="T91" fmla="*/ 103 h 157"/>
                <a:gd name="T92" fmla="*/ 25 w 210"/>
                <a:gd name="T93" fmla="*/ 84 h 157"/>
                <a:gd name="T94" fmla="*/ 36 w 210"/>
                <a:gd name="T95" fmla="*/ 78 h 157"/>
                <a:gd name="T96" fmla="*/ 38 w 210"/>
                <a:gd name="T97" fmla="*/ 60 h 157"/>
                <a:gd name="T98" fmla="*/ 45 w 210"/>
                <a:gd name="T99" fmla="*/ 50 h 157"/>
                <a:gd name="T100" fmla="*/ 43 w 210"/>
                <a:gd name="T101" fmla="*/ 37 h 157"/>
                <a:gd name="T102" fmla="*/ 23 w 210"/>
                <a:gd name="T103" fmla="*/ 37 h 157"/>
                <a:gd name="T104" fmla="*/ 15 w 210"/>
                <a:gd name="T105" fmla="*/ 35 h 157"/>
                <a:gd name="T106" fmla="*/ 6 w 210"/>
                <a:gd name="T107" fmla="*/ 33 h 157"/>
                <a:gd name="T108" fmla="*/ 8 w 210"/>
                <a:gd name="T109" fmla="*/ 28 h 157"/>
                <a:gd name="T110" fmla="*/ 6 w 210"/>
                <a:gd name="T111" fmla="*/ 26 h 157"/>
                <a:gd name="T112" fmla="*/ 4 w 210"/>
                <a:gd name="T113" fmla="*/ 20 h 157"/>
                <a:gd name="T114" fmla="*/ 0 w 210"/>
                <a:gd name="T115" fmla="*/ 15 h 157"/>
                <a:gd name="T116" fmla="*/ 10 w 210"/>
                <a:gd name="T117" fmla="*/ 9 h 157"/>
                <a:gd name="T118" fmla="*/ 15 w 210"/>
                <a:gd name="T119" fmla="*/ 5 h 157"/>
                <a:gd name="T120" fmla="*/ 23 w 210"/>
                <a:gd name="T121" fmla="*/ 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0" h="157">
                  <a:moveTo>
                    <a:pt x="172" y="97"/>
                  </a:moveTo>
                  <a:lnTo>
                    <a:pt x="174" y="99"/>
                  </a:lnTo>
                  <a:lnTo>
                    <a:pt x="172" y="101"/>
                  </a:lnTo>
                  <a:lnTo>
                    <a:pt x="170" y="104"/>
                  </a:lnTo>
                  <a:lnTo>
                    <a:pt x="167" y="103"/>
                  </a:lnTo>
                  <a:lnTo>
                    <a:pt x="167" y="99"/>
                  </a:lnTo>
                  <a:lnTo>
                    <a:pt x="172" y="97"/>
                  </a:lnTo>
                  <a:close/>
                  <a:moveTo>
                    <a:pt x="187" y="84"/>
                  </a:moveTo>
                  <a:lnTo>
                    <a:pt x="193" y="86"/>
                  </a:lnTo>
                  <a:lnTo>
                    <a:pt x="195" y="86"/>
                  </a:lnTo>
                  <a:lnTo>
                    <a:pt x="191" y="88"/>
                  </a:lnTo>
                  <a:lnTo>
                    <a:pt x="191" y="93"/>
                  </a:lnTo>
                  <a:lnTo>
                    <a:pt x="187" y="91"/>
                  </a:lnTo>
                  <a:lnTo>
                    <a:pt x="183" y="89"/>
                  </a:lnTo>
                  <a:lnTo>
                    <a:pt x="185" y="86"/>
                  </a:lnTo>
                  <a:lnTo>
                    <a:pt x="187" y="84"/>
                  </a:lnTo>
                  <a:close/>
                  <a:moveTo>
                    <a:pt x="206" y="78"/>
                  </a:moveTo>
                  <a:lnTo>
                    <a:pt x="210" y="82"/>
                  </a:lnTo>
                  <a:lnTo>
                    <a:pt x="208" y="84"/>
                  </a:lnTo>
                  <a:lnTo>
                    <a:pt x="206" y="82"/>
                  </a:lnTo>
                  <a:lnTo>
                    <a:pt x="200" y="82"/>
                  </a:lnTo>
                  <a:lnTo>
                    <a:pt x="200" y="80"/>
                  </a:lnTo>
                  <a:lnTo>
                    <a:pt x="206" y="78"/>
                  </a:lnTo>
                  <a:close/>
                  <a:moveTo>
                    <a:pt x="25" y="0"/>
                  </a:moveTo>
                  <a:lnTo>
                    <a:pt x="30" y="0"/>
                  </a:lnTo>
                  <a:lnTo>
                    <a:pt x="32" y="5"/>
                  </a:lnTo>
                  <a:lnTo>
                    <a:pt x="36" y="2"/>
                  </a:lnTo>
                  <a:lnTo>
                    <a:pt x="40" y="2"/>
                  </a:lnTo>
                  <a:lnTo>
                    <a:pt x="43" y="3"/>
                  </a:lnTo>
                  <a:lnTo>
                    <a:pt x="47" y="2"/>
                  </a:lnTo>
                  <a:lnTo>
                    <a:pt x="53" y="2"/>
                  </a:lnTo>
                  <a:lnTo>
                    <a:pt x="54" y="2"/>
                  </a:lnTo>
                  <a:lnTo>
                    <a:pt x="58" y="5"/>
                  </a:lnTo>
                  <a:lnTo>
                    <a:pt x="71" y="7"/>
                  </a:lnTo>
                  <a:lnTo>
                    <a:pt x="77" y="7"/>
                  </a:lnTo>
                  <a:lnTo>
                    <a:pt x="84" y="5"/>
                  </a:lnTo>
                  <a:lnTo>
                    <a:pt x="90" y="5"/>
                  </a:lnTo>
                  <a:lnTo>
                    <a:pt x="92" y="7"/>
                  </a:lnTo>
                  <a:lnTo>
                    <a:pt x="97" y="9"/>
                  </a:lnTo>
                  <a:lnTo>
                    <a:pt x="101" y="5"/>
                  </a:lnTo>
                  <a:lnTo>
                    <a:pt x="103" y="5"/>
                  </a:lnTo>
                  <a:lnTo>
                    <a:pt x="112" y="11"/>
                  </a:lnTo>
                  <a:lnTo>
                    <a:pt x="114" y="9"/>
                  </a:lnTo>
                  <a:lnTo>
                    <a:pt x="116" y="9"/>
                  </a:lnTo>
                  <a:lnTo>
                    <a:pt x="118" y="7"/>
                  </a:lnTo>
                  <a:lnTo>
                    <a:pt x="122" y="9"/>
                  </a:lnTo>
                  <a:lnTo>
                    <a:pt x="122" y="9"/>
                  </a:lnTo>
                  <a:lnTo>
                    <a:pt x="124" y="11"/>
                  </a:lnTo>
                  <a:lnTo>
                    <a:pt x="124" y="15"/>
                  </a:lnTo>
                  <a:lnTo>
                    <a:pt x="124" y="17"/>
                  </a:lnTo>
                  <a:lnTo>
                    <a:pt x="129" y="17"/>
                  </a:lnTo>
                  <a:lnTo>
                    <a:pt x="135" y="18"/>
                  </a:lnTo>
                  <a:lnTo>
                    <a:pt x="139" y="22"/>
                  </a:lnTo>
                  <a:lnTo>
                    <a:pt x="142" y="20"/>
                  </a:lnTo>
                  <a:lnTo>
                    <a:pt x="146" y="24"/>
                  </a:lnTo>
                  <a:lnTo>
                    <a:pt x="150" y="24"/>
                  </a:lnTo>
                  <a:lnTo>
                    <a:pt x="154" y="26"/>
                  </a:lnTo>
                  <a:lnTo>
                    <a:pt x="155" y="22"/>
                  </a:lnTo>
                  <a:lnTo>
                    <a:pt x="163" y="22"/>
                  </a:lnTo>
                  <a:lnTo>
                    <a:pt x="167" y="24"/>
                  </a:lnTo>
                  <a:lnTo>
                    <a:pt x="170" y="24"/>
                  </a:lnTo>
                  <a:lnTo>
                    <a:pt x="176" y="26"/>
                  </a:lnTo>
                  <a:lnTo>
                    <a:pt x="183" y="26"/>
                  </a:lnTo>
                  <a:lnTo>
                    <a:pt x="189" y="28"/>
                  </a:lnTo>
                  <a:lnTo>
                    <a:pt x="191" y="30"/>
                  </a:lnTo>
                  <a:lnTo>
                    <a:pt x="191" y="32"/>
                  </a:lnTo>
                  <a:lnTo>
                    <a:pt x="189" y="33"/>
                  </a:lnTo>
                  <a:lnTo>
                    <a:pt x="189" y="39"/>
                  </a:lnTo>
                  <a:lnTo>
                    <a:pt x="189" y="43"/>
                  </a:lnTo>
                  <a:lnTo>
                    <a:pt x="187" y="46"/>
                  </a:lnTo>
                  <a:lnTo>
                    <a:pt x="182" y="50"/>
                  </a:lnTo>
                  <a:lnTo>
                    <a:pt x="182" y="50"/>
                  </a:lnTo>
                  <a:lnTo>
                    <a:pt x="180" y="52"/>
                  </a:lnTo>
                  <a:lnTo>
                    <a:pt x="180" y="52"/>
                  </a:lnTo>
                  <a:lnTo>
                    <a:pt x="178" y="54"/>
                  </a:lnTo>
                  <a:lnTo>
                    <a:pt x="178" y="54"/>
                  </a:lnTo>
                  <a:lnTo>
                    <a:pt x="176" y="54"/>
                  </a:lnTo>
                  <a:lnTo>
                    <a:pt x="174" y="56"/>
                  </a:lnTo>
                  <a:lnTo>
                    <a:pt x="172" y="56"/>
                  </a:lnTo>
                  <a:lnTo>
                    <a:pt x="167" y="56"/>
                  </a:lnTo>
                  <a:lnTo>
                    <a:pt x="163" y="58"/>
                  </a:lnTo>
                  <a:lnTo>
                    <a:pt x="159" y="60"/>
                  </a:lnTo>
                  <a:lnTo>
                    <a:pt x="161" y="61"/>
                  </a:lnTo>
                  <a:lnTo>
                    <a:pt x="159" y="65"/>
                  </a:lnTo>
                  <a:lnTo>
                    <a:pt x="157" y="67"/>
                  </a:lnTo>
                  <a:lnTo>
                    <a:pt x="157" y="67"/>
                  </a:lnTo>
                  <a:lnTo>
                    <a:pt x="157" y="65"/>
                  </a:lnTo>
                  <a:lnTo>
                    <a:pt x="155" y="65"/>
                  </a:lnTo>
                  <a:lnTo>
                    <a:pt x="150" y="75"/>
                  </a:lnTo>
                  <a:lnTo>
                    <a:pt x="148" y="75"/>
                  </a:lnTo>
                  <a:lnTo>
                    <a:pt x="140" y="86"/>
                  </a:lnTo>
                  <a:lnTo>
                    <a:pt x="139" y="89"/>
                  </a:lnTo>
                  <a:lnTo>
                    <a:pt x="142" y="93"/>
                  </a:lnTo>
                  <a:lnTo>
                    <a:pt x="142" y="97"/>
                  </a:lnTo>
                  <a:lnTo>
                    <a:pt x="144" y="99"/>
                  </a:lnTo>
                  <a:lnTo>
                    <a:pt x="150" y="104"/>
                  </a:lnTo>
                  <a:lnTo>
                    <a:pt x="146" y="108"/>
                  </a:lnTo>
                  <a:lnTo>
                    <a:pt x="140" y="108"/>
                  </a:lnTo>
                  <a:lnTo>
                    <a:pt x="140" y="114"/>
                  </a:lnTo>
                  <a:lnTo>
                    <a:pt x="135" y="121"/>
                  </a:lnTo>
                  <a:lnTo>
                    <a:pt x="133" y="125"/>
                  </a:lnTo>
                  <a:lnTo>
                    <a:pt x="135" y="127"/>
                  </a:lnTo>
                  <a:lnTo>
                    <a:pt x="133" y="129"/>
                  </a:lnTo>
                  <a:lnTo>
                    <a:pt x="127" y="129"/>
                  </a:lnTo>
                  <a:lnTo>
                    <a:pt x="118" y="134"/>
                  </a:lnTo>
                  <a:lnTo>
                    <a:pt x="118" y="138"/>
                  </a:lnTo>
                  <a:lnTo>
                    <a:pt x="114" y="144"/>
                  </a:lnTo>
                  <a:lnTo>
                    <a:pt x="111" y="142"/>
                  </a:lnTo>
                  <a:lnTo>
                    <a:pt x="107" y="140"/>
                  </a:lnTo>
                  <a:lnTo>
                    <a:pt x="105" y="142"/>
                  </a:lnTo>
                  <a:lnTo>
                    <a:pt x="103" y="146"/>
                  </a:lnTo>
                  <a:lnTo>
                    <a:pt x="99" y="142"/>
                  </a:lnTo>
                  <a:lnTo>
                    <a:pt x="97" y="142"/>
                  </a:lnTo>
                  <a:lnTo>
                    <a:pt x="96" y="144"/>
                  </a:lnTo>
                  <a:lnTo>
                    <a:pt x="92" y="144"/>
                  </a:lnTo>
                  <a:lnTo>
                    <a:pt x="84" y="142"/>
                  </a:lnTo>
                  <a:lnTo>
                    <a:pt x="81" y="144"/>
                  </a:lnTo>
                  <a:lnTo>
                    <a:pt x="75" y="144"/>
                  </a:lnTo>
                  <a:lnTo>
                    <a:pt x="69" y="149"/>
                  </a:lnTo>
                  <a:lnTo>
                    <a:pt x="64" y="149"/>
                  </a:lnTo>
                  <a:lnTo>
                    <a:pt x="62" y="151"/>
                  </a:lnTo>
                  <a:lnTo>
                    <a:pt x="62" y="155"/>
                  </a:lnTo>
                  <a:lnTo>
                    <a:pt x="56" y="157"/>
                  </a:lnTo>
                  <a:lnTo>
                    <a:pt x="51" y="157"/>
                  </a:lnTo>
                  <a:lnTo>
                    <a:pt x="45" y="151"/>
                  </a:lnTo>
                  <a:lnTo>
                    <a:pt x="41" y="144"/>
                  </a:lnTo>
                  <a:lnTo>
                    <a:pt x="43" y="142"/>
                  </a:lnTo>
                  <a:lnTo>
                    <a:pt x="36" y="136"/>
                  </a:lnTo>
                  <a:lnTo>
                    <a:pt x="30" y="134"/>
                  </a:lnTo>
                  <a:lnTo>
                    <a:pt x="28" y="134"/>
                  </a:lnTo>
                  <a:lnTo>
                    <a:pt x="28" y="131"/>
                  </a:lnTo>
                  <a:lnTo>
                    <a:pt x="26" y="127"/>
                  </a:lnTo>
                  <a:lnTo>
                    <a:pt x="30" y="119"/>
                  </a:lnTo>
                  <a:lnTo>
                    <a:pt x="34" y="116"/>
                  </a:lnTo>
                  <a:lnTo>
                    <a:pt x="34" y="112"/>
                  </a:lnTo>
                  <a:lnTo>
                    <a:pt x="30" y="112"/>
                  </a:lnTo>
                  <a:lnTo>
                    <a:pt x="28" y="106"/>
                  </a:lnTo>
                  <a:lnTo>
                    <a:pt x="34" y="103"/>
                  </a:lnTo>
                  <a:lnTo>
                    <a:pt x="34" y="95"/>
                  </a:lnTo>
                  <a:lnTo>
                    <a:pt x="28" y="93"/>
                  </a:lnTo>
                  <a:lnTo>
                    <a:pt x="25" y="84"/>
                  </a:lnTo>
                  <a:lnTo>
                    <a:pt x="28" y="84"/>
                  </a:lnTo>
                  <a:lnTo>
                    <a:pt x="32" y="84"/>
                  </a:lnTo>
                  <a:lnTo>
                    <a:pt x="36" y="78"/>
                  </a:lnTo>
                  <a:lnTo>
                    <a:pt x="34" y="75"/>
                  </a:lnTo>
                  <a:lnTo>
                    <a:pt x="38" y="71"/>
                  </a:lnTo>
                  <a:lnTo>
                    <a:pt x="38" y="60"/>
                  </a:lnTo>
                  <a:lnTo>
                    <a:pt x="38" y="56"/>
                  </a:lnTo>
                  <a:lnTo>
                    <a:pt x="43" y="50"/>
                  </a:lnTo>
                  <a:lnTo>
                    <a:pt x="45" y="50"/>
                  </a:lnTo>
                  <a:lnTo>
                    <a:pt x="47" y="46"/>
                  </a:lnTo>
                  <a:lnTo>
                    <a:pt x="43" y="41"/>
                  </a:lnTo>
                  <a:lnTo>
                    <a:pt x="43" y="37"/>
                  </a:lnTo>
                  <a:lnTo>
                    <a:pt x="34" y="37"/>
                  </a:lnTo>
                  <a:lnTo>
                    <a:pt x="32" y="39"/>
                  </a:lnTo>
                  <a:lnTo>
                    <a:pt x="23" y="37"/>
                  </a:lnTo>
                  <a:lnTo>
                    <a:pt x="17" y="41"/>
                  </a:lnTo>
                  <a:lnTo>
                    <a:pt x="15" y="39"/>
                  </a:lnTo>
                  <a:lnTo>
                    <a:pt x="15" y="35"/>
                  </a:lnTo>
                  <a:lnTo>
                    <a:pt x="13" y="33"/>
                  </a:lnTo>
                  <a:lnTo>
                    <a:pt x="6" y="35"/>
                  </a:lnTo>
                  <a:lnTo>
                    <a:pt x="6" y="33"/>
                  </a:lnTo>
                  <a:lnTo>
                    <a:pt x="10" y="30"/>
                  </a:lnTo>
                  <a:lnTo>
                    <a:pt x="6" y="30"/>
                  </a:lnTo>
                  <a:lnTo>
                    <a:pt x="8" y="28"/>
                  </a:lnTo>
                  <a:lnTo>
                    <a:pt x="8" y="26"/>
                  </a:lnTo>
                  <a:lnTo>
                    <a:pt x="8" y="22"/>
                  </a:lnTo>
                  <a:lnTo>
                    <a:pt x="6" y="26"/>
                  </a:lnTo>
                  <a:lnTo>
                    <a:pt x="4" y="26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2" y="11"/>
                  </a:lnTo>
                  <a:lnTo>
                    <a:pt x="8" y="9"/>
                  </a:lnTo>
                  <a:lnTo>
                    <a:pt x="10" y="9"/>
                  </a:lnTo>
                  <a:lnTo>
                    <a:pt x="15" y="9"/>
                  </a:lnTo>
                  <a:lnTo>
                    <a:pt x="17" y="7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21" y="0"/>
                  </a:lnTo>
                  <a:lnTo>
                    <a:pt x="23" y="2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107">
              <a:extLst>
                <a:ext uri="{FF2B5EF4-FFF2-40B4-BE49-F238E27FC236}">
                  <a16:creationId xmlns:a16="http://schemas.microsoft.com/office/drawing/2014/main" id="{8EA720EE-0CF6-456C-92D5-6FE04CB84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27670" y="9007809"/>
              <a:ext cx="449998" cy="908659"/>
            </a:xfrm>
            <a:custGeom>
              <a:avLst/>
              <a:gdLst>
                <a:gd name="T0" fmla="*/ 20 w 52"/>
                <a:gd name="T1" fmla="*/ 2 h 105"/>
                <a:gd name="T2" fmla="*/ 22 w 52"/>
                <a:gd name="T3" fmla="*/ 8 h 105"/>
                <a:gd name="T4" fmla="*/ 37 w 52"/>
                <a:gd name="T5" fmla="*/ 6 h 105"/>
                <a:gd name="T6" fmla="*/ 48 w 52"/>
                <a:gd name="T7" fmla="*/ 4 h 105"/>
                <a:gd name="T8" fmla="*/ 52 w 52"/>
                <a:gd name="T9" fmla="*/ 13 h 105"/>
                <a:gd name="T10" fmla="*/ 48 w 52"/>
                <a:gd name="T11" fmla="*/ 17 h 105"/>
                <a:gd name="T12" fmla="*/ 43 w 52"/>
                <a:gd name="T13" fmla="*/ 27 h 105"/>
                <a:gd name="T14" fmla="*/ 39 w 52"/>
                <a:gd name="T15" fmla="*/ 42 h 105"/>
                <a:gd name="T16" fmla="*/ 37 w 52"/>
                <a:gd name="T17" fmla="*/ 51 h 105"/>
                <a:gd name="T18" fmla="*/ 30 w 52"/>
                <a:gd name="T19" fmla="*/ 51 h 105"/>
                <a:gd name="T20" fmla="*/ 39 w 52"/>
                <a:gd name="T21" fmla="*/ 62 h 105"/>
                <a:gd name="T22" fmla="*/ 33 w 52"/>
                <a:gd name="T23" fmla="*/ 73 h 105"/>
                <a:gd name="T24" fmla="*/ 39 w 52"/>
                <a:gd name="T25" fmla="*/ 79 h 105"/>
                <a:gd name="T26" fmla="*/ 35 w 52"/>
                <a:gd name="T27" fmla="*/ 86 h 105"/>
                <a:gd name="T28" fmla="*/ 33 w 52"/>
                <a:gd name="T29" fmla="*/ 98 h 105"/>
                <a:gd name="T30" fmla="*/ 33 w 52"/>
                <a:gd name="T31" fmla="*/ 101 h 105"/>
                <a:gd name="T32" fmla="*/ 28 w 52"/>
                <a:gd name="T33" fmla="*/ 103 h 105"/>
                <a:gd name="T34" fmla="*/ 20 w 52"/>
                <a:gd name="T35" fmla="*/ 103 h 105"/>
                <a:gd name="T36" fmla="*/ 7 w 52"/>
                <a:gd name="T37" fmla="*/ 105 h 105"/>
                <a:gd name="T38" fmla="*/ 7 w 52"/>
                <a:gd name="T39" fmla="*/ 101 h 105"/>
                <a:gd name="T40" fmla="*/ 9 w 52"/>
                <a:gd name="T41" fmla="*/ 86 h 105"/>
                <a:gd name="T42" fmla="*/ 9 w 52"/>
                <a:gd name="T43" fmla="*/ 77 h 105"/>
                <a:gd name="T44" fmla="*/ 7 w 52"/>
                <a:gd name="T45" fmla="*/ 75 h 105"/>
                <a:gd name="T46" fmla="*/ 3 w 52"/>
                <a:gd name="T47" fmla="*/ 75 h 105"/>
                <a:gd name="T48" fmla="*/ 9 w 52"/>
                <a:gd name="T49" fmla="*/ 70 h 105"/>
                <a:gd name="T50" fmla="*/ 7 w 52"/>
                <a:gd name="T51" fmla="*/ 66 h 105"/>
                <a:gd name="T52" fmla="*/ 3 w 52"/>
                <a:gd name="T53" fmla="*/ 71 h 105"/>
                <a:gd name="T54" fmla="*/ 0 w 52"/>
                <a:gd name="T55" fmla="*/ 68 h 105"/>
                <a:gd name="T56" fmla="*/ 5 w 52"/>
                <a:gd name="T57" fmla="*/ 53 h 105"/>
                <a:gd name="T58" fmla="*/ 9 w 52"/>
                <a:gd name="T59" fmla="*/ 43 h 105"/>
                <a:gd name="T60" fmla="*/ 13 w 52"/>
                <a:gd name="T61" fmla="*/ 34 h 105"/>
                <a:gd name="T62" fmla="*/ 11 w 52"/>
                <a:gd name="T63" fmla="*/ 28 h 105"/>
                <a:gd name="T64" fmla="*/ 13 w 52"/>
                <a:gd name="T65" fmla="*/ 21 h 105"/>
                <a:gd name="T66" fmla="*/ 11 w 52"/>
                <a:gd name="T67" fmla="*/ 6 h 105"/>
                <a:gd name="T68" fmla="*/ 18 w 52"/>
                <a:gd name="T69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" h="105">
                  <a:moveTo>
                    <a:pt x="18" y="0"/>
                  </a:moveTo>
                  <a:lnTo>
                    <a:pt x="20" y="2"/>
                  </a:lnTo>
                  <a:lnTo>
                    <a:pt x="20" y="6"/>
                  </a:lnTo>
                  <a:lnTo>
                    <a:pt x="22" y="8"/>
                  </a:lnTo>
                  <a:lnTo>
                    <a:pt x="28" y="4"/>
                  </a:lnTo>
                  <a:lnTo>
                    <a:pt x="37" y="6"/>
                  </a:lnTo>
                  <a:lnTo>
                    <a:pt x="39" y="4"/>
                  </a:lnTo>
                  <a:lnTo>
                    <a:pt x="48" y="4"/>
                  </a:lnTo>
                  <a:lnTo>
                    <a:pt x="48" y="8"/>
                  </a:lnTo>
                  <a:lnTo>
                    <a:pt x="52" y="13"/>
                  </a:lnTo>
                  <a:lnTo>
                    <a:pt x="50" y="17"/>
                  </a:lnTo>
                  <a:lnTo>
                    <a:pt x="48" y="17"/>
                  </a:lnTo>
                  <a:lnTo>
                    <a:pt x="43" y="23"/>
                  </a:lnTo>
                  <a:lnTo>
                    <a:pt x="43" y="27"/>
                  </a:lnTo>
                  <a:lnTo>
                    <a:pt x="43" y="38"/>
                  </a:lnTo>
                  <a:lnTo>
                    <a:pt x="39" y="42"/>
                  </a:lnTo>
                  <a:lnTo>
                    <a:pt x="41" y="45"/>
                  </a:lnTo>
                  <a:lnTo>
                    <a:pt x="37" y="51"/>
                  </a:lnTo>
                  <a:lnTo>
                    <a:pt x="33" y="51"/>
                  </a:lnTo>
                  <a:lnTo>
                    <a:pt x="30" y="51"/>
                  </a:lnTo>
                  <a:lnTo>
                    <a:pt x="33" y="60"/>
                  </a:lnTo>
                  <a:lnTo>
                    <a:pt x="39" y="62"/>
                  </a:lnTo>
                  <a:lnTo>
                    <a:pt x="39" y="70"/>
                  </a:lnTo>
                  <a:lnTo>
                    <a:pt x="33" y="73"/>
                  </a:lnTo>
                  <a:lnTo>
                    <a:pt x="35" y="79"/>
                  </a:lnTo>
                  <a:lnTo>
                    <a:pt x="39" y="79"/>
                  </a:lnTo>
                  <a:lnTo>
                    <a:pt x="39" y="83"/>
                  </a:lnTo>
                  <a:lnTo>
                    <a:pt x="35" y="86"/>
                  </a:lnTo>
                  <a:lnTo>
                    <a:pt x="31" y="94"/>
                  </a:lnTo>
                  <a:lnTo>
                    <a:pt x="33" y="98"/>
                  </a:lnTo>
                  <a:lnTo>
                    <a:pt x="33" y="101"/>
                  </a:lnTo>
                  <a:lnTo>
                    <a:pt x="33" y="101"/>
                  </a:lnTo>
                  <a:lnTo>
                    <a:pt x="31" y="103"/>
                  </a:lnTo>
                  <a:lnTo>
                    <a:pt x="28" y="103"/>
                  </a:lnTo>
                  <a:lnTo>
                    <a:pt x="22" y="105"/>
                  </a:lnTo>
                  <a:lnTo>
                    <a:pt x="20" y="103"/>
                  </a:lnTo>
                  <a:lnTo>
                    <a:pt x="13" y="101"/>
                  </a:lnTo>
                  <a:lnTo>
                    <a:pt x="7" y="105"/>
                  </a:lnTo>
                  <a:lnTo>
                    <a:pt x="7" y="103"/>
                  </a:lnTo>
                  <a:lnTo>
                    <a:pt x="7" y="101"/>
                  </a:lnTo>
                  <a:lnTo>
                    <a:pt x="9" y="96"/>
                  </a:lnTo>
                  <a:lnTo>
                    <a:pt x="9" y="86"/>
                  </a:lnTo>
                  <a:lnTo>
                    <a:pt x="11" y="83"/>
                  </a:lnTo>
                  <a:lnTo>
                    <a:pt x="9" y="77"/>
                  </a:lnTo>
                  <a:lnTo>
                    <a:pt x="11" y="75"/>
                  </a:lnTo>
                  <a:lnTo>
                    <a:pt x="7" y="75"/>
                  </a:lnTo>
                  <a:lnTo>
                    <a:pt x="5" y="77"/>
                  </a:lnTo>
                  <a:lnTo>
                    <a:pt x="3" y="75"/>
                  </a:lnTo>
                  <a:lnTo>
                    <a:pt x="3" y="73"/>
                  </a:lnTo>
                  <a:lnTo>
                    <a:pt x="9" y="70"/>
                  </a:lnTo>
                  <a:lnTo>
                    <a:pt x="7" y="68"/>
                  </a:lnTo>
                  <a:lnTo>
                    <a:pt x="7" y="66"/>
                  </a:lnTo>
                  <a:lnTo>
                    <a:pt x="3" y="68"/>
                  </a:lnTo>
                  <a:lnTo>
                    <a:pt x="3" y="71"/>
                  </a:lnTo>
                  <a:lnTo>
                    <a:pt x="0" y="71"/>
                  </a:lnTo>
                  <a:lnTo>
                    <a:pt x="0" y="68"/>
                  </a:lnTo>
                  <a:lnTo>
                    <a:pt x="2" y="58"/>
                  </a:lnTo>
                  <a:lnTo>
                    <a:pt x="5" y="53"/>
                  </a:lnTo>
                  <a:lnTo>
                    <a:pt x="5" y="49"/>
                  </a:lnTo>
                  <a:lnTo>
                    <a:pt x="9" y="43"/>
                  </a:lnTo>
                  <a:lnTo>
                    <a:pt x="9" y="38"/>
                  </a:lnTo>
                  <a:lnTo>
                    <a:pt x="13" y="34"/>
                  </a:lnTo>
                  <a:lnTo>
                    <a:pt x="15" y="30"/>
                  </a:lnTo>
                  <a:lnTo>
                    <a:pt x="11" y="28"/>
                  </a:lnTo>
                  <a:lnTo>
                    <a:pt x="13" y="23"/>
                  </a:lnTo>
                  <a:lnTo>
                    <a:pt x="13" y="21"/>
                  </a:lnTo>
                  <a:lnTo>
                    <a:pt x="13" y="12"/>
                  </a:lnTo>
                  <a:lnTo>
                    <a:pt x="11" y="6"/>
                  </a:lnTo>
                  <a:lnTo>
                    <a:pt x="11" y="2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101">
              <a:extLst>
                <a:ext uri="{FF2B5EF4-FFF2-40B4-BE49-F238E27FC236}">
                  <a16:creationId xmlns:a16="http://schemas.microsoft.com/office/drawing/2014/main" id="{D19B1DED-DBD9-4C16-B4BB-FB8A540D6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04231" y="6863153"/>
              <a:ext cx="397674" cy="505618"/>
            </a:xfrm>
            <a:custGeom>
              <a:avLst/>
              <a:gdLst>
                <a:gd name="T0" fmla="*/ 57 w 70"/>
                <a:gd name="T1" fmla="*/ 3 h 89"/>
                <a:gd name="T2" fmla="*/ 53 w 70"/>
                <a:gd name="T3" fmla="*/ 7 h 89"/>
                <a:gd name="T4" fmla="*/ 47 w 70"/>
                <a:gd name="T5" fmla="*/ 13 h 89"/>
                <a:gd name="T6" fmla="*/ 47 w 70"/>
                <a:gd name="T7" fmla="*/ 28 h 89"/>
                <a:gd name="T8" fmla="*/ 53 w 70"/>
                <a:gd name="T9" fmla="*/ 22 h 89"/>
                <a:gd name="T10" fmla="*/ 64 w 70"/>
                <a:gd name="T11" fmla="*/ 31 h 89"/>
                <a:gd name="T12" fmla="*/ 64 w 70"/>
                <a:gd name="T13" fmla="*/ 35 h 89"/>
                <a:gd name="T14" fmla="*/ 68 w 70"/>
                <a:gd name="T15" fmla="*/ 43 h 89"/>
                <a:gd name="T16" fmla="*/ 68 w 70"/>
                <a:gd name="T17" fmla="*/ 50 h 89"/>
                <a:gd name="T18" fmla="*/ 66 w 70"/>
                <a:gd name="T19" fmla="*/ 63 h 89"/>
                <a:gd name="T20" fmla="*/ 60 w 70"/>
                <a:gd name="T21" fmla="*/ 71 h 89"/>
                <a:gd name="T22" fmla="*/ 57 w 70"/>
                <a:gd name="T23" fmla="*/ 74 h 89"/>
                <a:gd name="T24" fmla="*/ 53 w 70"/>
                <a:gd name="T25" fmla="*/ 76 h 89"/>
                <a:gd name="T26" fmla="*/ 40 w 70"/>
                <a:gd name="T27" fmla="*/ 80 h 89"/>
                <a:gd name="T28" fmla="*/ 36 w 70"/>
                <a:gd name="T29" fmla="*/ 80 h 89"/>
                <a:gd name="T30" fmla="*/ 28 w 70"/>
                <a:gd name="T31" fmla="*/ 87 h 89"/>
                <a:gd name="T32" fmla="*/ 15 w 70"/>
                <a:gd name="T33" fmla="*/ 87 h 89"/>
                <a:gd name="T34" fmla="*/ 10 w 70"/>
                <a:gd name="T35" fmla="*/ 87 h 89"/>
                <a:gd name="T36" fmla="*/ 10 w 70"/>
                <a:gd name="T37" fmla="*/ 86 h 89"/>
                <a:gd name="T38" fmla="*/ 14 w 70"/>
                <a:gd name="T39" fmla="*/ 80 h 89"/>
                <a:gd name="T40" fmla="*/ 2 w 70"/>
                <a:gd name="T41" fmla="*/ 80 h 89"/>
                <a:gd name="T42" fmla="*/ 12 w 70"/>
                <a:gd name="T43" fmla="*/ 72 h 89"/>
                <a:gd name="T44" fmla="*/ 6 w 70"/>
                <a:gd name="T45" fmla="*/ 71 h 89"/>
                <a:gd name="T46" fmla="*/ 10 w 70"/>
                <a:gd name="T47" fmla="*/ 71 h 89"/>
                <a:gd name="T48" fmla="*/ 12 w 70"/>
                <a:gd name="T49" fmla="*/ 69 h 89"/>
                <a:gd name="T50" fmla="*/ 15 w 70"/>
                <a:gd name="T51" fmla="*/ 63 h 89"/>
                <a:gd name="T52" fmla="*/ 25 w 70"/>
                <a:gd name="T53" fmla="*/ 61 h 89"/>
                <a:gd name="T54" fmla="*/ 17 w 70"/>
                <a:gd name="T55" fmla="*/ 63 h 89"/>
                <a:gd name="T56" fmla="*/ 10 w 70"/>
                <a:gd name="T57" fmla="*/ 63 h 89"/>
                <a:gd name="T58" fmla="*/ 17 w 70"/>
                <a:gd name="T59" fmla="*/ 56 h 89"/>
                <a:gd name="T60" fmla="*/ 27 w 70"/>
                <a:gd name="T61" fmla="*/ 48 h 89"/>
                <a:gd name="T62" fmla="*/ 12 w 70"/>
                <a:gd name="T63" fmla="*/ 44 h 89"/>
                <a:gd name="T64" fmla="*/ 8 w 70"/>
                <a:gd name="T65" fmla="*/ 43 h 89"/>
                <a:gd name="T66" fmla="*/ 14 w 70"/>
                <a:gd name="T67" fmla="*/ 39 h 89"/>
                <a:gd name="T68" fmla="*/ 17 w 70"/>
                <a:gd name="T69" fmla="*/ 35 h 89"/>
                <a:gd name="T70" fmla="*/ 8 w 70"/>
                <a:gd name="T71" fmla="*/ 29 h 89"/>
                <a:gd name="T72" fmla="*/ 15 w 70"/>
                <a:gd name="T73" fmla="*/ 31 h 89"/>
                <a:gd name="T74" fmla="*/ 12 w 70"/>
                <a:gd name="T75" fmla="*/ 24 h 89"/>
                <a:gd name="T76" fmla="*/ 15 w 70"/>
                <a:gd name="T77" fmla="*/ 24 h 89"/>
                <a:gd name="T78" fmla="*/ 23 w 70"/>
                <a:gd name="T79" fmla="*/ 26 h 89"/>
                <a:gd name="T80" fmla="*/ 32 w 70"/>
                <a:gd name="T81" fmla="*/ 24 h 89"/>
                <a:gd name="T82" fmla="*/ 40 w 70"/>
                <a:gd name="T83" fmla="*/ 16 h 89"/>
                <a:gd name="T84" fmla="*/ 36 w 70"/>
                <a:gd name="T85" fmla="*/ 16 h 89"/>
                <a:gd name="T86" fmla="*/ 34 w 70"/>
                <a:gd name="T87" fmla="*/ 13 h 89"/>
                <a:gd name="T88" fmla="*/ 38 w 70"/>
                <a:gd name="T89" fmla="*/ 11 h 89"/>
                <a:gd name="T90" fmla="*/ 38 w 70"/>
                <a:gd name="T91" fmla="*/ 7 h 89"/>
                <a:gd name="T92" fmla="*/ 43 w 70"/>
                <a:gd name="T93" fmla="*/ 5 h 89"/>
                <a:gd name="T94" fmla="*/ 47 w 70"/>
                <a:gd name="T95" fmla="*/ 1 h 89"/>
                <a:gd name="T96" fmla="*/ 47 w 70"/>
                <a:gd name="T97" fmla="*/ 9 h 89"/>
                <a:gd name="T98" fmla="*/ 53 w 70"/>
                <a:gd name="T99" fmla="*/ 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0" h="89">
                  <a:moveTo>
                    <a:pt x="51" y="0"/>
                  </a:moveTo>
                  <a:lnTo>
                    <a:pt x="55" y="1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1" y="7"/>
                  </a:lnTo>
                  <a:lnTo>
                    <a:pt x="53" y="7"/>
                  </a:lnTo>
                  <a:lnTo>
                    <a:pt x="51" y="9"/>
                  </a:lnTo>
                  <a:lnTo>
                    <a:pt x="49" y="11"/>
                  </a:lnTo>
                  <a:lnTo>
                    <a:pt x="47" y="13"/>
                  </a:lnTo>
                  <a:lnTo>
                    <a:pt x="43" y="14"/>
                  </a:lnTo>
                  <a:lnTo>
                    <a:pt x="40" y="22"/>
                  </a:lnTo>
                  <a:lnTo>
                    <a:pt x="47" y="28"/>
                  </a:lnTo>
                  <a:lnTo>
                    <a:pt x="51" y="28"/>
                  </a:lnTo>
                  <a:lnTo>
                    <a:pt x="51" y="22"/>
                  </a:lnTo>
                  <a:lnTo>
                    <a:pt x="53" y="22"/>
                  </a:lnTo>
                  <a:lnTo>
                    <a:pt x="58" y="24"/>
                  </a:lnTo>
                  <a:lnTo>
                    <a:pt x="60" y="29"/>
                  </a:lnTo>
                  <a:lnTo>
                    <a:pt x="64" y="31"/>
                  </a:lnTo>
                  <a:lnTo>
                    <a:pt x="68" y="33"/>
                  </a:lnTo>
                  <a:lnTo>
                    <a:pt x="66" y="33"/>
                  </a:lnTo>
                  <a:lnTo>
                    <a:pt x="64" y="35"/>
                  </a:lnTo>
                  <a:lnTo>
                    <a:pt x="66" y="37"/>
                  </a:lnTo>
                  <a:lnTo>
                    <a:pt x="66" y="41"/>
                  </a:lnTo>
                  <a:lnTo>
                    <a:pt x="68" y="43"/>
                  </a:lnTo>
                  <a:lnTo>
                    <a:pt x="68" y="46"/>
                  </a:lnTo>
                  <a:lnTo>
                    <a:pt x="66" y="48"/>
                  </a:lnTo>
                  <a:lnTo>
                    <a:pt x="68" y="50"/>
                  </a:lnTo>
                  <a:lnTo>
                    <a:pt x="70" y="57"/>
                  </a:lnTo>
                  <a:lnTo>
                    <a:pt x="68" y="61"/>
                  </a:lnTo>
                  <a:lnTo>
                    <a:pt x="66" y="63"/>
                  </a:lnTo>
                  <a:lnTo>
                    <a:pt x="66" y="67"/>
                  </a:lnTo>
                  <a:lnTo>
                    <a:pt x="64" y="69"/>
                  </a:lnTo>
                  <a:lnTo>
                    <a:pt x="60" y="71"/>
                  </a:lnTo>
                  <a:lnTo>
                    <a:pt x="64" y="74"/>
                  </a:lnTo>
                  <a:lnTo>
                    <a:pt x="58" y="74"/>
                  </a:lnTo>
                  <a:lnTo>
                    <a:pt x="57" y="74"/>
                  </a:lnTo>
                  <a:lnTo>
                    <a:pt x="55" y="76"/>
                  </a:lnTo>
                  <a:lnTo>
                    <a:pt x="55" y="72"/>
                  </a:lnTo>
                  <a:lnTo>
                    <a:pt x="53" y="76"/>
                  </a:lnTo>
                  <a:lnTo>
                    <a:pt x="43" y="76"/>
                  </a:lnTo>
                  <a:lnTo>
                    <a:pt x="43" y="80"/>
                  </a:lnTo>
                  <a:lnTo>
                    <a:pt x="40" y="80"/>
                  </a:lnTo>
                  <a:lnTo>
                    <a:pt x="38" y="84"/>
                  </a:lnTo>
                  <a:lnTo>
                    <a:pt x="34" y="84"/>
                  </a:lnTo>
                  <a:lnTo>
                    <a:pt x="36" y="80"/>
                  </a:lnTo>
                  <a:lnTo>
                    <a:pt x="32" y="80"/>
                  </a:lnTo>
                  <a:lnTo>
                    <a:pt x="34" y="84"/>
                  </a:lnTo>
                  <a:lnTo>
                    <a:pt x="28" y="87"/>
                  </a:lnTo>
                  <a:lnTo>
                    <a:pt x="23" y="87"/>
                  </a:lnTo>
                  <a:lnTo>
                    <a:pt x="17" y="89"/>
                  </a:lnTo>
                  <a:lnTo>
                    <a:pt x="15" y="87"/>
                  </a:lnTo>
                  <a:lnTo>
                    <a:pt x="12" y="89"/>
                  </a:lnTo>
                  <a:lnTo>
                    <a:pt x="12" y="87"/>
                  </a:lnTo>
                  <a:lnTo>
                    <a:pt x="10" y="87"/>
                  </a:lnTo>
                  <a:lnTo>
                    <a:pt x="15" y="86"/>
                  </a:lnTo>
                  <a:lnTo>
                    <a:pt x="15" y="82"/>
                  </a:lnTo>
                  <a:lnTo>
                    <a:pt x="10" y="86"/>
                  </a:lnTo>
                  <a:lnTo>
                    <a:pt x="4" y="86"/>
                  </a:lnTo>
                  <a:lnTo>
                    <a:pt x="8" y="84"/>
                  </a:lnTo>
                  <a:lnTo>
                    <a:pt x="14" y="80"/>
                  </a:lnTo>
                  <a:lnTo>
                    <a:pt x="6" y="82"/>
                  </a:lnTo>
                  <a:lnTo>
                    <a:pt x="4" y="80"/>
                  </a:lnTo>
                  <a:lnTo>
                    <a:pt x="2" y="80"/>
                  </a:lnTo>
                  <a:lnTo>
                    <a:pt x="4" y="76"/>
                  </a:lnTo>
                  <a:lnTo>
                    <a:pt x="8" y="76"/>
                  </a:lnTo>
                  <a:lnTo>
                    <a:pt x="12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6" y="71"/>
                  </a:lnTo>
                  <a:lnTo>
                    <a:pt x="6" y="71"/>
                  </a:lnTo>
                  <a:lnTo>
                    <a:pt x="6" y="69"/>
                  </a:lnTo>
                  <a:lnTo>
                    <a:pt x="10" y="71"/>
                  </a:lnTo>
                  <a:lnTo>
                    <a:pt x="12" y="71"/>
                  </a:lnTo>
                  <a:lnTo>
                    <a:pt x="10" y="71"/>
                  </a:lnTo>
                  <a:lnTo>
                    <a:pt x="12" y="69"/>
                  </a:lnTo>
                  <a:lnTo>
                    <a:pt x="10" y="67"/>
                  </a:lnTo>
                  <a:lnTo>
                    <a:pt x="14" y="65"/>
                  </a:lnTo>
                  <a:lnTo>
                    <a:pt x="15" y="63"/>
                  </a:lnTo>
                  <a:lnTo>
                    <a:pt x="21" y="63"/>
                  </a:lnTo>
                  <a:lnTo>
                    <a:pt x="28" y="61"/>
                  </a:lnTo>
                  <a:lnTo>
                    <a:pt x="25" y="61"/>
                  </a:lnTo>
                  <a:lnTo>
                    <a:pt x="25" y="59"/>
                  </a:lnTo>
                  <a:lnTo>
                    <a:pt x="21" y="63"/>
                  </a:lnTo>
                  <a:lnTo>
                    <a:pt x="17" y="63"/>
                  </a:lnTo>
                  <a:lnTo>
                    <a:pt x="15" y="61"/>
                  </a:lnTo>
                  <a:lnTo>
                    <a:pt x="12" y="63"/>
                  </a:lnTo>
                  <a:lnTo>
                    <a:pt x="10" y="63"/>
                  </a:lnTo>
                  <a:lnTo>
                    <a:pt x="15" y="59"/>
                  </a:lnTo>
                  <a:lnTo>
                    <a:pt x="19" y="56"/>
                  </a:lnTo>
                  <a:lnTo>
                    <a:pt x="17" y="56"/>
                  </a:lnTo>
                  <a:lnTo>
                    <a:pt x="21" y="50"/>
                  </a:lnTo>
                  <a:lnTo>
                    <a:pt x="23" y="52"/>
                  </a:lnTo>
                  <a:lnTo>
                    <a:pt x="27" y="48"/>
                  </a:lnTo>
                  <a:lnTo>
                    <a:pt x="17" y="48"/>
                  </a:lnTo>
                  <a:lnTo>
                    <a:pt x="15" y="44"/>
                  </a:lnTo>
                  <a:lnTo>
                    <a:pt x="12" y="44"/>
                  </a:lnTo>
                  <a:lnTo>
                    <a:pt x="14" y="43"/>
                  </a:lnTo>
                  <a:lnTo>
                    <a:pt x="12" y="44"/>
                  </a:lnTo>
                  <a:lnTo>
                    <a:pt x="8" y="43"/>
                  </a:lnTo>
                  <a:lnTo>
                    <a:pt x="10" y="43"/>
                  </a:lnTo>
                  <a:lnTo>
                    <a:pt x="10" y="39"/>
                  </a:lnTo>
                  <a:lnTo>
                    <a:pt x="14" y="39"/>
                  </a:lnTo>
                  <a:lnTo>
                    <a:pt x="12" y="37"/>
                  </a:lnTo>
                  <a:lnTo>
                    <a:pt x="14" y="35"/>
                  </a:lnTo>
                  <a:lnTo>
                    <a:pt x="17" y="35"/>
                  </a:lnTo>
                  <a:lnTo>
                    <a:pt x="15" y="31"/>
                  </a:lnTo>
                  <a:lnTo>
                    <a:pt x="14" y="33"/>
                  </a:lnTo>
                  <a:lnTo>
                    <a:pt x="8" y="29"/>
                  </a:lnTo>
                  <a:lnTo>
                    <a:pt x="12" y="29"/>
                  </a:lnTo>
                  <a:lnTo>
                    <a:pt x="14" y="31"/>
                  </a:lnTo>
                  <a:lnTo>
                    <a:pt x="15" y="31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10" y="26"/>
                  </a:lnTo>
                  <a:lnTo>
                    <a:pt x="12" y="22"/>
                  </a:lnTo>
                  <a:lnTo>
                    <a:pt x="15" y="24"/>
                  </a:lnTo>
                  <a:lnTo>
                    <a:pt x="15" y="22"/>
                  </a:lnTo>
                  <a:lnTo>
                    <a:pt x="23" y="22"/>
                  </a:lnTo>
                  <a:lnTo>
                    <a:pt x="23" y="26"/>
                  </a:lnTo>
                  <a:lnTo>
                    <a:pt x="27" y="24"/>
                  </a:lnTo>
                  <a:lnTo>
                    <a:pt x="28" y="24"/>
                  </a:lnTo>
                  <a:lnTo>
                    <a:pt x="32" y="24"/>
                  </a:lnTo>
                  <a:lnTo>
                    <a:pt x="32" y="22"/>
                  </a:lnTo>
                  <a:lnTo>
                    <a:pt x="36" y="20"/>
                  </a:lnTo>
                  <a:lnTo>
                    <a:pt x="40" y="16"/>
                  </a:lnTo>
                  <a:lnTo>
                    <a:pt x="38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2" y="16"/>
                  </a:lnTo>
                  <a:lnTo>
                    <a:pt x="30" y="14"/>
                  </a:lnTo>
                  <a:lnTo>
                    <a:pt x="34" y="13"/>
                  </a:lnTo>
                  <a:lnTo>
                    <a:pt x="34" y="11"/>
                  </a:lnTo>
                  <a:lnTo>
                    <a:pt x="36" y="11"/>
                  </a:lnTo>
                  <a:lnTo>
                    <a:pt x="38" y="11"/>
                  </a:lnTo>
                  <a:lnTo>
                    <a:pt x="34" y="9"/>
                  </a:lnTo>
                  <a:lnTo>
                    <a:pt x="36" y="7"/>
                  </a:lnTo>
                  <a:lnTo>
                    <a:pt x="38" y="7"/>
                  </a:lnTo>
                  <a:lnTo>
                    <a:pt x="38" y="3"/>
                  </a:lnTo>
                  <a:lnTo>
                    <a:pt x="42" y="3"/>
                  </a:lnTo>
                  <a:lnTo>
                    <a:pt x="43" y="5"/>
                  </a:lnTo>
                  <a:lnTo>
                    <a:pt x="47" y="3"/>
                  </a:lnTo>
                  <a:lnTo>
                    <a:pt x="45" y="1"/>
                  </a:lnTo>
                  <a:lnTo>
                    <a:pt x="47" y="1"/>
                  </a:lnTo>
                  <a:lnTo>
                    <a:pt x="49" y="5"/>
                  </a:lnTo>
                  <a:lnTo>
                    <a:pt x="47" y="7"/>
                  </a:lnTo>
                  <a:lnTo>
                    <a:pt x="47" y="9"/>
                  </a:lnTo>
                  <a:lnTo>
                    <a:pt x="49" y="5"/>
                  </a:lnTo>
                  <a:lnTo>
                    <a:pt x="49" y="1"/>
                  </a:lnTo>
                  <a:lnTo>
                    <a:pt x="53" y="1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1798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102">
              <a:extLst>
                <a:ext uri="{FF2B5EF4-FFF2-40B4-BE49-F238E27FC236}">
                  <a16:creationId xmlns:a16="http://schemas.microsoft.com/office/drawing/2014/main" id="{5F42F0D9-1C84-4866-B019-196F575476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13869" y="6073482"/>
              <a:ext cx="835118" cy="1522528"/>
            </a:xfrm>
            <a:custGeom>
              <a:avLst/>
              <a:gdLst>
                <a:gd name="T0" fmla="*/ 134 w 147"/>
                <a:gd name="T1" fmla="*/ 230 h 268"/>
                <a:gd name="T2" fmla="*/ 50 w 147"/>
                <a:gd name="T3" fmla="*/ 187 h 268"/>
                <a:gd name="T4" fmla="*/ 28 w 147"/>
                <a:gd name="T5" fmla="*/ 142 h 268"/>
                <a:gd name="T6" fmla="*/ 37 w 147"/>
                <a:gd name="T7" fmla="*/ 163 h 268"/>
                <a:gd name="T8" fmla="*/ 13 w 147"/>
                <a:gd name="T9" fmla="*/ 161 h 268"/>
                <a:gd name="T10" fmla="*/ 17 w 147"/>
                <a:gd name="T11" fmla="*/ 144 h 268"/>
                <a:gd name="T12" fmla="*/ 45 w 147"/>
                <a:gd name="T13" fmla="*/ 131 h 268"/>
                <a:gd name="T14" fmla="*/ 28 w 147"/>
                <a:gd name="T15" fmla="*/ 124 h 268"/>
                <a:gd name="T16" fmla="*/ 18 w 147"/>
                <a:gd name="T17" fmla="*/ 112 h 268"/>
                <a:gd name="T18" fmla="*/ 26 w 147"/>
                <a:gd name="T19" fmla="*/ 110 h 268"/>
                <a:gd name="T20" fmla="*/ 28 w 147"/>
                <a:gd name="T21" fmla="*/ 101 h 268"/>
                <a:gd name="T22" fmla="*/ 15 w 147"/>
                <a:gd name="T23" fmla="*/ 94 h 268"/>
                <a:gd name="T24" fmla="*/ 17 w 147"/>
                <a:gd name="T25" fmla="*/ 88 h 268"/>
                <a:gd name="T26" fmla="*/ 35 w 147"/>
                <a:gd name="T27" fmla="*/ 94 h 268"/>
                <a:gd name="T28" fmla="*/ 20 w 147"/>
                <a:gd name="T29" fmla="*/ 90 h 268"/>
                <a:gd name="T30" fmla="*/ 18 w 147"/>
                <a:gd name="T31" fmla="*/ 81 h 268"/>
                <a:gd name="T32" fmla="*/ 18 w 147"/>
                <a:gd name="T33" fmla="*/ 77 h 268"/>
                <a:gd name="T34" fmla="*/ 69 w 147"/>
                <a:gd name="T35" fmla="*/ 69 h 268"/>
                <a:gd name="T36" fmla="*/ 58 w 147"/>
                <a:gd name="T37" fmla="*/ 88 h 268"/>
                <a:gd name="T38" fmla="*/ 84 w 147"/>
                <a:gd name="T39" fmla="*/ 84 h 268"/>
                <a:gd name="T40" fmla="*/ 78 w 147"/>
                <a:gd name="T41" fmla="*/ 110 h 268"/>
                <a:gd name="T42" fmla="*/ 71 w 147"/>
                <a:gd name="T43" fmla="*/ 122 h 268"/>
                <a:gd name="T44" fmla="*/ 82 w 147"/>
                <a:gd name="T45" fmla="*/ 125 h 268"/>
                <a:gd name="T46" fmla="*/ 108 w 147"/>
                <a:gd name="T47" fmla="*/ 161 h 268"/>
                <a:gd name="T48" fmla="*/ 116 w 147"/>
                <a:gd name="T49" fmla="*/ 178 h 268"/>
                <a:gd name="T50" fmla="*/ 119 w 147"/>
                <a:gd name="T51" fmla="*/ 182 h 268"/>
                <a:gd name="T52" fmla="*/ 146 w 147"/>
                <a:gd name="T53" fmla="*/ 204 h 268"/>
                <a:gd name="T54" fmla="*/ 140 w 147"/>
                <a:gd name="T55" fmla="*/ 219 h 268"/>
                <a:gd name="T56" fmla="*/ 131 w 147"/>
                <a:gd name="T57" fmla="*/ 228 h 268"/>
                <a:gd name="T58" fmla="*/ 144 w 147"/>
                <a:gd name="T59" fmla="*/ 236 h 268"/>
                <a:gd name="T60" fmla="*/ 121 w 147"/>
                <a:gd name="T61" fmla="*/ 245 h 268"/>
                <a:gd name="T62" fmla="*/ 93 w 147"/>
                <a:gd name="T63" fmla="*/ 251 h 268"/>
                <a:gd name="T64" fmla="*/ 67 w 147"/>
                <a:gd name="T65" fmla="*/ 256 h 268"/>
                <a:gd name="T66" fmla="*/ 48 w 147"/>
                <a:gd name="T67" fmla="*/ 258 h 268"/>
                <a:gd name="T68" fmla="*/ 31 w 147"/>
                <a:gd name="T69" fmla="*/ 266 h 268"/>
                <a:gd name="T70" fmla="*/ 52 w 147"/>
                <a:gd name="T71" fmla="*/ 243 h 268"/>
                <a:gd name="T72" fmla="*/ 84 w 147"/>
                <a:gd name="T73" fmla="*/ 226 h 268"/>
                <a:gd name="T74" fmla="*/ 56 w 147"/>
                <a:gd name="T75" fmla="*/ 230 h 268"/>
                <a:gd name="T76" fmla="*/ 43 w 147"/>
                <a:gd name="T77" fmla="*/ 225 h 268"/>
                <a:gd name="T78" fmla="*/ 58 w 147"/>
                <a:gd name="T79" fmla="*/ 204 h 268"/>
                <a:gd name="T80" fmla="*/ 61 w 147"/>
                <a:gd name="T81" fmla="*/ 189 h 268"/>
                <a:gd name="T82" fmla="*/ 76 w 147"/>
                <a:gd name="T83" fmla="*/ 187 h 268"/>
                <a:gd name="T84" fmla="*/ 69 w 147"/>
                <a:gd name="T85" fmla="*/ 167 h 268"/>
                <a:gd name="T86" fmla="*/ 54 w 147"/>
                <a:gd name="T87" fmla="*/ 152 h 268"/>
                <a:gd name="T88" fmla="*/ 48 w 147"/>
                <a:gd name="T89" fmla="*/ 133 h 268"/>
                <a:gd name="T90" fmla="*/ 43 w 147"/>
                <a:gd name="T91" fmla="*/ 125 h 268"/>
                <a:gd name="T92" fmla="*/ 37 w 147"/>
                <a:gd name="T93" fmla="*/ 140 h 268"/>
                <a:gd name="T94" fmla="*/ 37 w 147"/>
                <a:gd name="T95" fmla="*/ 118 h 268"/>
                <a:gd name="T96" fmla="*/ 33 w 147"/>
                <a:gd name="T97" fmla="*/ 109 h 268"/>
                <a:gd name="T98" fmla="*/ 37 w 147"/>
                <a:gd name="T99" fmla="*/ 101 h 268"/>
                <a:gd name="T100" fmla="*/ 37 w 147"/>
                <a:gd name="T101" fmla="*/ 94 h 268"/>
                <a:gd name="T102" fmla="*/ 35 w 147"/>
                <a:gd name="T103" fmla="*/ 84 h 268"/>
                <a:gd name="T104" fmla="*/ 39 w 147"/>
                <a:gd name="T105" fmla="*/ 77 h 268"/>
                <a:gd name="T106" fmla="*/ 48 w 147"/>
                <a:gd name="T107" fmla="*/ 66 h 268"/>
                <a:gd name="T108" fmla="*/ 71 w 147"/>
                <a:gd name="T109" fmla="*/ 62 h 268"/>
                <a:gd name="T110" fmla="*/ 71 w 147"/>
                <a:gd name="T111" fmla="*/ 54 h 268"/>
                <a:gd name="T112" fmla="*/ 99 w 147"/>
                <a:gd name="T113" fmla="*/ 21 h 268"/>
                <a:gd name="T114" fmla="*/ 99 w 147"/>
                <a:gd name="T115" fmla="*/ 19 h 268"/>
                <a:gd name="T116" fmla="*/ 97 w 147"/>
                <a:gd name="T117" fmla="*/ 11 h 268"/>
                <a:gd name="T118" fmla="*/ 101 w 147"/>
                <a:gd name="T119" fmla="*/ 2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7" h="268">
                  <a:moveTo>
                    <a:pt x="103" y="249"/>
                  </a:moveTo>
                  <a:lnTo>
                    <a:pt x="104" y="249"/>
                  </a:lnTo>
                  <a:lnTo>
                    <a:pt x="106" y="249"/>
                  </a:lnTo>
                  <a:lnTo>
                    <a:pt x="104" y="251"/>
                  </a:lnTo>
                  <a:lnTo>
                    <a:pt x="104" y="253"/>
                  </a:lnTo>
                  <a:lnTo>
                    <a:pt x="103" y="253"/>
                  </a:lnTo>
                  <a:lnTo>
                    <a:pt x="101" y="251"/>
                  </a:lnTo>
                  <a:lnTo>
                    <a:pt x="97" y="251"/>
                  </a:lnTo>
                  <a:lnTo>
                    <a:pt x="103" y="249"/>
                  </a:lnTo>
                  <a:close/>
                  <a:moveTo>
                    <a:pt x="134" y="230"/>
                  </a:moveTo>
                  <a:lnTo>
                    <a:pt x="134" y="230"/>
                  </a:lnTo>
                  <a:lnTo>
                    <a:pt x="136" y="232"/>
                  </a:lnTo>
                  <a:lnTo>
                    <a:pt x="134" y="232"/>
                  </a:lnTo>
                  <a:lnTo>
                    <a:pt x="132" y="232"/>
                  </a:lnTo>
                  <a:lnTo>
                    <a:pt x="134" y="230"/>
                  </a:lnTo>
                  <a:close/>
                  <a:moveTo>
                    <a:pt x="54" y="185"/>
                  </a:moveTo>
                  <a:lnTo>
                    <a:pt x="56" y="189"/>
                  </a:lnTo>
                  <a:lnTo>
                    <a:pt x="60" y="187"/>
                  </a:lnTo>
                  <a:lnTo>
                    <a:pt x="54" y="191"/>
                  </a:lnTo>
                  <a:lnTo>
                    <a:pt x="50" y="189"/>
                  </a:lnTo>
                  <a:lnTo>
                    <a:pt x="50" y="187"/>
                  </a:lnTo>
                  <a:lnTo>
                    <a:pt x="50" y="187"/>
                  </a:lnTo>
                  <a:lnTo>
                    <a:pt x="50" y="185"/>
                  </a:lnTo>
                  <a:lnTo>
                    <a:pt x="54" y="185"/>
                  </a:lnTo>
                  <a:close/>
                  <a:moveTo>
                    <a:pt x="54" y="161"/>
                  </a:moveTo>
                  <a:lnTo>
                    <a:pt x="54" y="165"/>
                  </a:lnTo>
                  <a:lnTo>
                    <a:pt x="54" y="167"/>
                  </a:lnTo>
                  <a:lnTo>
                    <a:pt x="50" y="170"/>
                  </a:lnTo>
                  <a:lnTo>
                    <a:pt x="46" y="170"/>
                  </a:lnTo>
                  <a:lnTo>
                    <a:pt x="48" y="167"/>
                  </a:lnTo>
                  <a:lnTo>
                    <a:pt x="54" y="161"/>
                  </a:lnTo>
                  <a:close/>
                  <a:moveTo>
                    <a:pt x="22" y="142"/>
                  </a:moveTo>
                  <a:lnTo>
                    <a:pt x="28" y="142"/>
                  </a:lnTo>
                  <a:lnTo>
                    <a:pt x="30" y="144"/>
                  </a:lnTo>
                  <a:lnTo>
                    <a:pt x="30" y="148"/>
                  </a:lnTo>
                  <a:lnTo>
                    <a:pt x="35" y="153"/>
                  </a:lnTo>
                  <a:lnTo>
                    <a:pt x="31" y="155"/>
                  </a:lnTo>
                  <a:lnTo>
                    <a:pt x="37" y="155"/>
                  </a:lnTo>
                  <a:lnTo>
                    <a:pt x="37" y="163"/>
                  </a:lnTo>
                  <a:lnTo>
                    <a:pt x="35" y="157"/>
                  </a:lnTo>
                  <a:lnTo>
                    <a:pt x="33" y="157"/>
                  </a:lnTo>
                  <a:lnTo>
                    <a:pt x="35" y="161"/>
                  </a:lnTo>
                  <a:lnTo>
                    <a:pt x="33" y="163"/>
                  </a:lnTo>
                  <a:lnTo>
                    <a:pt x="37" y="163"/>
                  </a:lnTo>
                  <a:lnTo>
                    <a:pt x="35" y="167"/>
                  </a:lnTo>
                  <a:lnTo>
                    <a:pt x="31" y="165"/>
                  </a:lnTo>
                  <a:lnTo>
                    <a:pt x="31" y="168"/>
                  </a:lnTo>
                  <a:lnTo>
                    <a:pt x="30" y="170"/>
                  </a:lnTo>
                  <a:lnTo>
                    <a:pt x="28" y="170"/>
                  </a:lnTo>
                  <a:lnTo>
                    <a:pt x="28" y="172"/>
                  </a:lnTo>
                  <a:lnTo>
                    <a:pt x="28" y="172"/>
                  </a:lnTo>
                  <a:lnTo>
                    <a:pt x="24" y="170"/>
                  </a:lnTo>
                  <a:lnTo>
                    <a:pt x="20" y="168"/>
                  </a:lnTo>
                  <a:lnTo>
                    <a:pt x="18" y="163"/>
                  </a:lnTo>
                  <a:lnTo>
                    <a:pt x="13" y="161"/>
                  </a:lnTo>
                  <a:lnTo>
                    <a:pt x="11" y="161"/>
                  </a:lnTo>
                  <a:lnTo>
                    <a:pt x="11" y="167"/>
                  </a:lnTo>
                  <a:lnTo>
                    <a:pt x="7" y="167"/>
                  </a:lnTo>
                  <a:lnTo>
                    <a:pt x="0" y="161"/>
                  </a:lnTo>
                  <a:lnTo>
                    <a:pt x="3" y="153"/>
                  </a:lnTo>
                  <a:lnTo>
                    <a:pt x="7" y="152"/>
                  </a:lnTo>
                  <a:lnTo>
                    <a:pt x="9" y="150"/>
                  </a:lnTo>
                  <a:lnTo>
                    <a:pt x="11" y="148"/>
                  </a:lnTo>
                  <a:lnTo>
                    <a:pt x="13" y="146"/>
                  </a:lnTo>
                  <a:lnTo>
                    <a:pt x="17" y="146"/>
                  </a:lnTo>
                  <a:lnTo>
                    <a:pt x="17" y="144"/>
                  </a:lnTo>
                  <a:lnTo>
                    <a:pt x="18" y="144"/>
                  </a:lnTo>
                  <a:lnTo>
                    <a:pt x="22" y="142"/>
                  </a:lnTo>
                  <a:close/>
                  <a:moveTo>
                    <a:pt x="41" y="131"/>
                  </a:moveTo>
                  <a:lnTo>
                    <a:pt x="45" y="137"/>
                  </a:lnTo>
                  <a:lnTo>
                    <a:pt x="43" y="139"/>
                  </a:lnTo>
                  <a:lnTo>
                    <a:pt x="39" y="139"/>
                  </a:lnTo>
                  <a:lnTo>
                    <a:pt x="39" y="133"/>
                  </a:lnTo>
                  <a:lnTo>
                    <a:pt x="41" y="131"/>
                  </a:lnTo>
                  <a:close/>
                  <a:moveTo>
                    <a:pt x="43" y="127"/>
                  </a:moveTo>
                  <a:lnTo>
                    <a:pt x="45" y="129"/>
                  </a:lnTo>
                  <a:lnTo>
                    <a:pt x="45" y="131"/>
                  </a:lnTo>
                  <a:lnTo>
                    <a:pt x="43" y="129"/>
                  </a:lnTo>
                  <a:lnTo>
                    <a:pt x="43" y="127"/>
                  </a:lnTo>
                  <a:close/>
                  <a:moveTo>
                    <a:pt x="28" y="125"/>
                  </a:moveTo>
                  <a:lnTo>
                    <a:pt x="30" y="131"/>
                  </a:lnTo>
                  <a:lnTo>
                    <a:pt x="26" y="133"/>
                  </a:lnTo>
                  <a:lnTo>
                    <a:pt x="28" y="131"/>
                  </a:lnTo>
                  <a:lnTo>
                    <a:pt x="24" y="133"/>
                  </a:lnTo>
                  <a:lnTo>
                    <a:pt x="24" y="127"/>
                  </a:lnTo>
                  <a:lnTo>
                    <a:pt x="28" y="125"/>
                  </a:lnTo>
                  <a:close/>
                  <a:moveTo>
                    <a:pt x="28" y="122"/>
                  </a:moveTo>
                  <a:lnTo>
                    <a:pt x="28" y="124"/>
                  </a:lnTo>
                  <a:lnTo>
                    <a:pt x="28" y="124"/>
                  </a:lnTo>
                  <a:lnTo>
                    <a:pt x="28" y="122"/>
                  </a:lnTo>
                  <a:close/>
                  <a:moveTo>
                    <a:pt x="35" y="122"/>
                  </a:moveTo>
                  <a:lnTo>
                    <a:pt x="33" y="127"/>
                  </a:lnTo>
                  <a:lnTo>
                    <a:pt x="31" y="129"/>
                  </a:lnTo>
                  <a:lnTo>
                    <a:pt x="30" y="127"/>
                  </a:lnTo>
                  <a:lnTo>
                    <a:pt x="35" y="122"/>
                  </a:lnTo>
                  <a:close/>
                  <a:moveTo>
                    <a:pt x="18" y="112"/>
                  </a:moveTo>
                  <a:lnTo>
                    <a:pt x="20" y="112"/>
                  </a:lnTo>
                  <a:lnTo>
                    <a:pt x="18" y="114"/>
                  </a:lnTo>
                  <a:lnTo>
                    <a:pt x="18" y="112"/>
                  </a:lnTo>
                  <a:close/>
                  <a:moveTo>
                    <a:pt x="30" y="109"/>
                  </a:moveTo>
                  <a:lnTo>
                    <a:pt x="31" y="112"/>
                  </a:lnTo>
                  <a:lnTo>
                    <a:pt x="35" y="112"/>
                  </a:lnTo>
                  <a:lnTo>
                    <a:pt x="35" y="114"/>
                  </a:lnTo>
                  <a:lnTo>
                    <a:pt x="33" y="118"/>
                  </a:lnTo>
                  <a:lnTo>
                    <a:pt x="31" y="116"/>
                  </a:lnTo>
                  <a:lnTo>
                    <a:pt x="26" y="118"/>
                  </a:lnTo>
                  <a:lnTo>
                    <a:pt x="30" y="116"/>
                  </a:lnTo>
                  <a:lnTo>
                    <a:pt x="28" y="114"/>
                  </a:lnTo>
                  <a:lnTo>
                    <a:pt x="31" y="114"/>
                  </a:lnTo>
                  <a:lnTo>
                    <a:pt x="26" y="110"/>
                  </a:lnTo>
                  <a:lnTo>
                    <a:pt x="30" y="109"/>
                  </a:lnTo>
                  <a:close/>
                  <a:moveTo>
                    <a:pt x="24" y="107"/>
                  </a:moveTo>
                  <a:lnTo>
                    <a:pt x="24" y="110"/>
                  </a:lnTo>
                  <a:lnTo>
                    <a:pt x="22" y="110"/>
                  </a:lnTo>
                  <a:lnTo>
                    <a:pt x="24" y="107"/>
                  </a:lnTo>
                  <a:close/>
                  <a:moveTo>
                    <a:pt x="30" y="103"/>
                  </a:moveTo>
                  <a:lnTo>
                    <a:pt x="30" y="103"/>
                  </a:lnTo>
                  <a:lnTo>
                    <a:pt x="28" y="103"/>
                  </a:lnTo>
                  <a:lnTo>
                    <a:pt x="30" y="103"/>
                  </a:lnTo>
                  <a:close/>
                  <a:moveTo>
                    <a:pt x="28" y="99"/>
                  </a:moveTo>
                  <a:lnTo>
                    <a:pt x="28" y="101"/>
                  </a:lnTo>
                  <a:lnTo>
                    <a:pt x="28" y="103"/>
                  </a:lnTo>
                  <a:lnTo>
                    <a:pt x="26" y="99"/>
                  </a:lnTo>
                  <a:lnTo>
                    <a:pt x="28" y="99"/>
                  </a:lnTo>
                  <a:close/>
                  <a:moveTo>
                    <a:pt x="11" y="99"/>
                  </a:moveTo>
                  <a:lnTo>
                    <a:pt x="13" y="101"/>
                  </a:lnTo>
                  <a:lnTo>
                    <a:pt x="11" y="103"/>
                  </a:lnTo>
                  <a:lnTo>
                    <a:pt x="11" y="101"/>
                  </a:lnTo>
                  <a:lnTo>
                    <a:pt x="11" y="99"/>
                  </a:lnTo>
                  <a:close/>
                  <a:moveTo>
                    <a:pt x="13" y="92"/>
                  </a:moveTo>
                  <a:lnTo>
                    <a:pt x="15" y="92"/>
                  </a:lnTo>
                  <a:lnTo>
                    <a:pt x="15" y="94"/>
                  </a:lnTo>
                  <a:lnTo>
                    <a:pt x="15" y="96"/>
                  </a:lnTo>
                  <a:lnTo>
                    <a:pt x="15" y="97"/>
                  </a:lnTo>
                  <a:lnTo>
                    <a:pt x="13" y="97"/>
                  </a:lnTo>
                  <a:lnTo>
                    <a:pt x="13" y="96"/>
                  </a:lnTo>
                  <a:lnTo>
                    <a:pt x="13" y="94"/>
                  </a:lnTo>
                  <a:lnTo>
                    <a:pt x="13" y="92"/>
                  </a:lnTo>
                  <a:close/>
                  <a:moveTo>
                    <a:pt x="17" y="88"/>
                  </a:moveTo>
                  <a:lnTo>
                    <a:pt x="15" y="90"/>
                  </a:lnTo>
                  <a:lnTo>
                    <a:pt x="13" y="90"/>
                  </a:lnTo>
                  <a:lnTo>
                    <a:pt x="13" y="88"/>
                  </a:lnTo>
                  <a:lnTo>
                    <a:pt x="17" y="88"/>
                  </a:lnTo>
                  <a:close/>
                  <a:moveTo>
                    <a:pt x="13" y="84"/>
                  </a:moveTo>
                  <a:lnTo>
                    <a:pt x="17" y="84"/>
                  </a:lnTo>
                  <a:lnTo>
                    <a:pt x="17" y="86"/>
                  </a:lnTo>
                  <a:lnTo>
                    <a:pt x="13" y="88"/>
                  </a:lnTo>
                  <a:lnTo>
                    <a:pt x="11" y="84"/>
                  </a:lnTo>
                  <a:lnTo>
                    <a:pt x="13" y="84"/>
                  </a:lnTo>
                  <a:close/>
                  <a:moveTo>
                    <a:pt x="28" y="84"/>
                  </a:moveTo>
                  <a:lnTo>
                    <a:pt x="30" y="88"/>
                  </a:lnTo>
                  <a:lnTo>
                    <a:pt x="30" y="94"/>
                  </a:lnTo>
                  <a:lnTo>
                    <a:pt x="33" y="96"/>
                  </a:lnTo>
                  <a:lnTo>
                    <a:pt x="35" y="94"/>
                  </a:lnTo>
                  <a:lnTo>
                    <a:pt x="35" y="96"/>
                  </a:lnTo>
                  <a:lnTo>
                    <a:pt x="33" y="96"/>
                  </a:lnTo>
                  <a:lnTo>
                    <a:pt x="33" y="99"/>
                  </a:lnTo>
                  <a:lnTo>
                    <a:pt x="31" y="99"/>
                  </a:lnTo>
                  <a:lnTo>
                    <a:pt x="31" y="96"/>
                  </a:lnTo>
                  <a:lnTo>
                    <a:pt x="28" y="97"/>
                  </a:lnTo>
                  <a:lnTo>
                    <a:pt x="26" y="92"/>
                  </a:lnTo>
                  <a:lnTo>
                    <a:pt x="26" y="92"/>
                  </a:lnTo>
                  <a:lnTo>
                    <a:pt x="24" y="90"/>
                  </a:lnTo>
                  <a:lnTo>
                    <a:pt x="24" y="92"/>
                  </a:lnTo>
                  <a:lnTo>
                    <a:pt x="20" y="90"/>
                  </a:lnTo>
                  <a:lnTo>
                    <a:pt x="22" y="88"/>
                  </a:lnTo>
                  <a:lnTo>
                    <a:pt x="24" y="90"/>
                  </a:lnTo>
                  <a:lnTo>
                    <a:pt x="24" y="86"/>
                  </a:lnTo>
                  <a:lnTo>
                    <a:pt x="28" y="88"/>
                  </a:lnTo>
                  <a:lnTo>
                    <a:pt x="26" y="84"/>
                  </a:lnTo>
                  <a:lnTo>
                    <a:pt x="28" y="84"/>
                  </a:lnTo>
                  <a:close/>
                  <a:moveTo>
                    <a:pt x="20" y="79"/>
                  </a:moveTo>
                  <a:lnTo>
                    <a:pt x="24" y="81"/>
                  </a:lnTo>
                  <a:lnTo>
                    <a:pt x="20" y="82"/>
                  </a:lnTo>
                  <a:lnTo>
                    <a:pt x="17" y="81"/>
                  </a:lnTo>
                  <a:lnTo>
                    <a:pt x="18" y="81"/>
                  </a:lnTo>
                  <a:lnTo>
                    <a:pt x="18" y="79"/>
                  </a:lnTo>
                  <a:lnTo>
                    <a:pt x="20" y="79"/>
                  </a:lnTo>
                  <a:close/>
                  <a:moveTo>
                    <a:pt x="30" y="66"/>
                  </a:moveTo>
                  <a:lnTo>
                    <a:pt x="30" y="69"/>
                  </a:lnTo>
                  <a:lnTo>
                    <a:pt x="28" y="71"/>
                  </a:lnTo>
                  <a:lnTo>
                    <a:pt x="26" y="75"/>
                  </a:lnTo>
                  <a:lnTo>
                    <a:pt x="28" y="75"/>
                  </a:lnTo>
                  <a:lnTo>
                    <a:pt x="24" y="79"/>
                  </a:lnTo>
                  <a:lnTo>
                    <a:pt x="22" y="77"/>
                  </a:lnTo>
                  <a:lnTo>
                    <a:pt x="18" y="79"/>
                  </a:lnTo>
                  <a:lnTo>
                    <a:pt x="18" y="77"/>
                  </a:lnTo>
                  <a:lnTo>
                    <a:pt x="18" y="75"/>
                  </a:lnTo>
                  <a:lnTo>
                    <a:pt x="17" y="73"/>
                  </a:lnTo>
                  <a:lnTo>
                    <a:pt x="18" y="71"/>
                  </a:lnTo>
                  <a:lnTo>
                    <a:pt x="22" y="73"/>
                  </a:lnTo>
                  <a:lnTo>
                    <a:pt x="22" y="69"/>
                  </a:lnTo>
                  <a:lnTo>
                    <a:pt x="30" y="66"/>
                  </a:lnTo>
                  <a:close/>
                  <a:moveTo>
                    <a:pt x="71" y="62"/>
                  </a:moveTo>
                  <a:lnTo>
                    <a:pt x="71" y="64"/>
                  </a:lnTo>
                  <a:lnTo>
                    <a:pt x="69" y="66"/>
                  </a:lnTo>
                  <a:lnTo>
                    <a:pt x="71" y="66"/>
                  </a:lnTo>
                  <a:lnTo>
                    <a:pt x="69" y="69"/>
                  </a:lnTo>
                  <a:lnTo>
                    <a:pt x="67" y="69"/>
                  </a:lnTo>
                  <a:lnTo>
                    <a:pt x="65" y="73"/>
                  </a:lnTo>
                  <a:lnTo>
                    <a:pt x="60" y="79"/>
                  </a:lnTo>
                  <a:lnTo>
                    <a:pt x="58" y="81"/>
                  </a:lnTo>
                  <a:lnTo>
                    <a:pt x="58" y="81"/>
                  </a:lnTo>
                  <a:lnTo>
                    <a:pt x="60" y="82"/>
                  </a:lnTo>
                  <a:lnTo>
                    <a:pt x="61" y="81"/>
                  </a:lnTo>
                  <a:lnTo>
                    <a:pt x="58" y="86"/>
                  </a:lnTo>
                  <a:lnTo>
                    <a:pt x="56" y="88"/>
                  </a:lnTo>
                  <a:lnTo>
                    <a:pt x="56" y="88"/>
                  </a:lnTo>
                  <a:lnTo>
                    <a:pt x="58" y="88"/>
                  </a:lnTo>
                  <a:lnTo>
                    <a:pt x="60" y="88"/>
                  </a:lnTo>
                  <a:lnTo>
                    <a:pt x="61" y="86"/>
                  </a:lnTo>
                  <a:lnTo>
                    <a:pt x="65" y="84"/>
                  </a:lnTo>
                  <a:lnTo>
                    <a:pt x="65" y="84"/>
                  </a:lnTo>
                  <a:lnTo>
                    <a:pt x="67" y="84"/>
                  </a:lnTo>
                  <a:lnTo>
                    <a:pt x="69" y="84"/>
                  </a:lnTo>
                  <a:lnTo>
                    <a:pt x="71" y="84"/>
                  </a:lnTo>
                  <a:lnTo>
                    <a:pt x="73" y="84"/>
                  </a:lnTo>
                  <a:lnTo>
                    <a:pt x="76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8" y="88"/>
                  </a:lnTo>
                  <a:lnTo>
                    <a:pt x="88" y="90"/>
                  </a:lnTo>
                  <a:lnTo>
                    <a:pt x="86" y="92"/>
                  </a:lnTo>
                  <a:lnTo>
                    <a:pt x="84" y="97"/>
                  </a:lnTo>
                  <a:lnTo>
                    <a:pt x="86" y="97"/>
                  </a:lnTo>
                  <a:lnTo>
                    <a:pt x="84" y="101"/>
                  </a:lnTo>
                  <a:lnTo>
                    <a:pt x="84" y="101"/>
                  </a:lnTo>
                  <a:lnTo>
                    <a:pt x="82" y="105"/>
                  </a:lnTo>
                  <a:lnTo>
                    <a:pt x="80" y="109"/>
                  </a:lnTo>
                  <a:lnTo>
                    <a:pt x="78" y="109"/>
                  </a:lnTo>
                  <a:lnTo>
                    <a:pt x="78" y="110"/>
                  </a:lnTo>
                  <a:lnTo>
                    <a:pt x="76" y="112"/>
                  </a:lnTo>
                  <a:lnTo>
                    <a:pt x="73" y="112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73" y="114"/>
                  </a:lnTo>
                  <a:lnTo>
                    <a:pt x="74" y="114"/>
                  </a:lnTo>
                  <a:lnTo>
                    <a:pt x="74" y="116"/>
                  </a:lnTo>
                  <a:lnTo>
                    <a:pt x="78" y="118"/>
                  </a:lnTo>
                  <a:lnTo>
                    <a:pt x="74" y="120"/>
                  </a:lnTo>
                  <a:lnTo>
                    <a:pt x="73" y="120"/>
                  </a:lnTo>
                  <a:lnTo>
                    <a:pt x="71" y="122"/>
                  </a:lnTo>
                  <a:lnTo>
                    <a:pt x="67" y="124"/>
                  </a:lnTo>
                  <a:lnTo>
                    <a:pt x="63" y="124"/>
                  </a:lnTo>
                  <a:lnTo>
                    <a:pt x="61" y="122"/>
                  </a:lnTo>
                  <a:lnTo>
                    <a:pt x="63" y="124"/>
                  </a:lnTo>
                  <a:lnTo>
                    <a:pt x="65" y="125"/>
                  </a:lnTo>
                  <a:lnTo>
                    <a:pt x="67" y="125"/>
                  </a:lnTo>
                  <a:lnTo>
                    <a:pt x="73" y="125"/>
                  </a:lnTo>
                  <a:lnTo>
                    <a:pt x="74" y="124"/>
                  </a:lnTo>
                  <a:lnTo>
                    <a:pt x="76" y="124"/>
                  </a:lnTo>
                  <a:lnTo>
                    <a:pt x="80" y="124"/>
                  </a:lnTo>
                  <a:lnTo>
                    <a:pt x="82" y="125"/>
                  </a:lnTo>
                  <a:lnTo>
                    <a:pt x="84" y="127"/>
                  </a:lnTo>
                  <a:lnTo>
                    <a:pt x="89" y="135"/>
                  </a:lnTo>
                  <a:lnTo>
                    <a:pt x="91" y="135"/>
                  </a:lnTo>
                  <a:lnTo>
                    <a:pt x="93" y="137"/>
                  </a:lnTo>
                  <a:lnTo>
                    <a:pt x="93" y="144"/>
                  </a:lnTo>
                  <a:lnTo>
                    <a:pt x="97" y="148"/>
                  </a:lnTo>
                  <a:lnTo>
                    <a:pt x="99" y="153"/>
                  </a:lnTo>
                  <a:lnTo>
                    <a:pt x="99" y="155"/>
                  </a:lnTo>
                  <a:lnTo>
                    <a:pt x="99" y="157"/>
                  </a:lnTo>
                  <a:lnTo>
                    <a:pt x="104" y="157"/>
                  </a:lnTo>
                  <a:lnTo>
                    <a:pt x="108" y="161"/>
                  </a:lnTo>
                  <a:lnTo>
                    <a:pt x="112" y="165"/>
                  </a:lnTo>
                  <a:lnTo>
                    <a:pt x="112" y="165"/>
                  </a:lnTo>
                  <a:lnTo>
                    <a:pt x="114" y="167"/>
                  </a:lnTo>
                  <a:lnTo>
                    <a:pt x="116" y="168"/>
                  </a:lnTo>
                  <a:lnTo>
                    <a:pt x="114" y="168"/>
                  </a:lnTo>
                  <a:lnTo>
                    <a:pt x="114" y="170"/>
                  </a:lnTo>
                  <a:lnTo>
                    <a:pt x="116" y="174"/>
                  </a:lnTo>
                  <a:lnTo>
                    <a:pt x="119" y="180"/>
                  </a:lnTo>
                  <a:lnTo>
                    <a:pt x="117" y="178"/>
                  </a:lnTo>
                  <a:lnTo>
                    <a:pt x="117" y="180"/>
                  </a:lnTo>
                  <a:lnTo>
                    <a:pt x="116" y="178"/>
                  </a:lnTo>
                  <a:lnTo>
                    <a:pt x="114" y="178"/>
                  </a:lnTo>
                  <a:lnTo>
                    <a:pt x="112" y="178"/>
                  </a:lnTo>
                  <a:lnTo>
                    <a:pt x="110" y="178"/>
                  </a:lnTo>
                  <a:lnTo>
                    <a:pt x="108" y="178"/>
                  </a:lnTo>
                  <a:lnTo>
                    <a:pt x="108" y="178"/>
                  </a:lnTo>
                  <a:lnTo>
                    <a:pt x="110" y="178"/>
                  </a:lnTo>
                  <a:lnTo>
                    <a:pt x="112" y="178"/>
                  </a:lnTo>
                  <a:lnTo>
                    <a:pt x="114" y="178"/>
                  </a:lnTo>
                  <a:lnTo>
                    <a:pt x="116" y="180"/>
                  </a:lnTo>
                  <a:lnTo>
                    <a:pt x="119" y="182"/>
                  </a:lnTo>
                  <a:lnTo>
                    <a:pt x="119" y="182"/>
                  </a:lnTo>
                  <a:lnTo>
                    <a:pt x="123" y="189"/>
                  </a:lnTo>
                  <a:lnTo>
                    <a:pt x="123" y="191"/>
                  </a:lnTo>
                  <a:lnTo>
                    <a:pt x="119" y="196"/>
                  </a:lnTo>
                  <a:lnTo>
                    <a:pt x="121" y="196"/>
                  </a:lnTo>
                  <a:lnTo>
                    <a:pt x="125" y="200"/>
                  </a:lnTo>
                  <a:lnTo>
                    <a:pt x="125" y="198"/>
                  </a:lnTo>
                  <a:lnTo>
                    <a:pt x="127" y="195"/>
                  </a:lnTo>
                  <a:lnTo>
                    <a:pt x="131" y="195"/>
                  </a:lnTo>
                  <a:lnTo>
                    <a:pt x="140" y="195"/>
                  </a:lnTo>
                  <a:lnTo>
                    <a:pt x="146" y="198"/>
                  </a:lnTo>
                  <a:lnTo>
                    <a:pt x="146" y="204"/>
                  </a:lnTo>
                  <a:lnTo>
                    <a:pt x="147" y="204"/>
                  </a:lnTo>
                  <a:lnTo>
                    <a:pt x="146" y="210"/>
                  </a:lnTo>
                  <a:lnTo>
                    <a:pt x="146" y="215"/>
                  </a:lnTo>
                  <a:lnTo>
                    <a:pt x="144" y="215"/>
                  </a:lnTo>
                  <a:lnTo>
                    <a:pt x="140" y="217"/>
                  </a:lnTo>
                  <a:lnTo>
                    <a:pt x="140" y="217"/>
                  </a:lnTo>
                  <a:lnTo>
                    <a:pt x="138" y="215"/>
                  </a:lnTo>
                  <a:lnTo>
                    <a:pt x="138" y="217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21"/>
                  </a:lnTo>
                  <a:lnTo>
                    <a:pt x="138" y="223"/>
                  </a:lnTo>
                  <a:lnTo>
                    <a:pt x="136" y="221"/>
                  </a:lnTo>
                  <a:lnTo>
                    <a:pt x="134" y="223"/>
                  </a:lnTo>
                  <a:lnTo>
                    <a:pt x="132" y="225"/>
                  </a:lnTo>
                  <a:lnTo>
                    <a:pt x="134" y="225"/>
                  </a:lnTo>
                  <a:lnTo>
                    <a:pt x="136" y="226"/>
                  </a:lnTo>
                  <a:lnTo>
                    <a:pt x="132" y="228"/>
                  </a:lnTo>
                  <a:lnTo>
                    <a:pt x="131" y="228"/>
                  </a:lnTo>
                  <a:lnTo>
                    <a:pt x="129" y="230"/>
                  </a:lnTo>
                  <a:lnTo>
                    <a:pt x="131" y="228"/>
                  </a:lnTo>
                  <a:lnTo>
                    <a:pt x="132" y="230"/>
                  </a:lnTo>
                  <a:lnTo>
                    <a:pt x="132" y="230"/>
                  </a:lnTo>
                  <a:lnTo>
                    <a:pt x="132" y="230"/>
                  </a:lnTo>
                  <a:lnTo>
                    <a:pt x="131" y="232"/>
                  </a:lnTo>
                  <a:lnTo>
                    <a:pt x="132" y="232"/>
                  </a:lnTo>
                  <a:lnTo>
                    <a:pt x="134" y="232"/>
                  </a:lnTo>
                  <a:lnTo>
                    <a:pt x="136" y="232"/>
                  </a:lnTo>
                  <a:lnTo>
                    <a:pt x="140" y="232"/>
                  </a:lnTo>
                  <a:lnTo>
                    <a:pt x="144" y="232"/>
                  </a:lnTo>
                  <a:lnTo>
                    <a:pt x="144" y="234"/>
                  </a:lnTo>
                  <a:lnTo>
                    <a:pt x="144" y="236"/>
                  </a:lnTo>
                  <a:lnTo>
                    <a:pt x="144" y="238"/>
                  </a:lnTo>
                  <a:lnTo>
                    <a:pt x="142" y="238"/>
                  </a:lnTo>
                  <a:lnTo>
                    <a:pt x="138" y="241"/>
                  </a:lnTo>
                  <a:lnTo>
                    <a:pt x="138" y="243"/>
                  </a:lnTo>
                  <a:lnTo>
                    <a:pt x="136" y="241"/>
                  </a:lnTo>
                  <a:lnTo>
                    <a:pt x="134" y="241"/>
                  </a:lnTo>
                  <a:lnTo>
                    <a:pt x="132" y="245"/>
                  </a:lnTo>
                  <a:lnTo>
                    <a:pt x="129" y="245"/>
                  </a:lnTo>
                  <a:lnTo>
                    <a:pt x="127" y="247"/>
                  </a:lnTo>
                  <a:lnTo>
                    <a:pt x="125" y="247"/>
                  </a:lnTo>
                  <a:lnTo>
                    <a:pt x="121" y="245"/>
                  </a:lnTo>
                  <a:lnTo>
                    <a:pt x="117" y="247"/>
                  </a:lnTo>
                  <a:lnTo>
                    <a:pt x="112" y="247"/>
                  </a:lnTo>
                  <a:lnTo>
                    <a:pt x="110" y="249"/>
                  </a:lnTo>
                  <a:lnTo>
                    <a:pt x="108" y="247"/>
                  </a:lnTo>
                  <a:lnTo>
                    <a:pt x="108" y="245"/>
                  </a:lnTo>
                  <a:lnTo>
                    <a:pt x="106" y="247"/>
                  </a:lnTo>
                  <a:lnTo>
                    <a:pt x="104" y="247"/>
                  </a:lnTo>
                  <a:lnTo>
                    <a:pt x="103" y="247"/>
                  </a:lnTo>
                  <a:lnTo>
                    <a:pt x="99" y="249"/>
                  </a:lnTo>
                  <a:lnTo>
                    <a:pt x="97" y="249"/>
                  </a:lnTo>
                  <a:lnTo>
                    <a:pt x="93" y="251"/>
                  </a:lnTo>
                  <a:lnTo>
                    <a:pt x="91" y="253"/>
                  </a:lnTo>
                  <a:lnTo>
                    <a:pt x="89" y="253"/>
                  </a:lnTo>
                  <a:lnTo>
                    <a:pt x="86" y="253"/>
                  </a:lnTo>
                  <a:lnTo>
                    <a:pt x="84" y="253"/>
                  </a:lnTo>
                  <a:lnTo>
                    <a:pt x="80" y="249"/>
                  </a:lnTo>
                  <a:lnTo>
                    <a:pt x="76" y="249"/>
                  </a:lnTo>
                  <a:lnTo>
                    <a:pt x="71" y="251"/>
                  </a:lnTo>
                  <a:lnTo>
                    <a:pt x="71" y="253"/>
                  </a:lnTo>
                  <a:lnTo>
                    <a:pt x="69" y="253"/>
                  </a:lnTo>
                  <a:lnTo>
                    <a:pt x="67" y="254"/>
                  </a:lnTo>
                  <a:lnTo>
                    <a:pt x="67" y="256"/>
                  </a:lnTo>
                  <a:lnTo>
                    <a:pt x="67" y="258"/>
                  </a:lnTo>
                  <a:lnTo>
                    <a:pt x="65" y="260"/>
                  </a:lnTo>
                  <a:lnTo>
                    <a:pt x="65" y="262"/>
                  </a:lnTo>
                  <a:lnTo>
                    <a:pt x="63" y="262"/>
                  </a:lnTo>
                  <a:lnTo>
                    <a:pt x="61" y="260"/>
                  </a:lnTo>
                  <a:lnTo>
                    <a:pt x="60" y="260"/>
                  </a:lnTo>
                  <a:lnTo>
                    <a:pt x="58" y="258"/>
                  </a:lnTo>
                  <a:lnTo>
                    <a:pt x="56" y="258"/>
                  </a:lnTo>
                  <a:lnTo>
                    <a:pt x="54" y="258"/>
                  </a:lnTo>
                  <a:lnTo>
                    <a:pt x="52" y="260"/>
                  </a:lnTo>
                  <a:lnTo>
                    <a:pt x="48" y="258"/>
                  </a:lnTo>
                  <a:lnTo>
                    <a:pt x="48" y="260"/>
                  </a:lnTo>
                  <a:lnTo>
                    <a:pt x="46" y="262"/>
                  </a:lnTo>
                  <a:lnTo>
                    <a:pt x="45" y="264"/>
                  </a:lnTo>
                  <a:lnTo>
                    <a:pt x="43" y="262"/>
                  </a:lnTo>
                  <a:lnTo>
                    <a:pt x="41" y="264"/>
                  </a:lnTo>
                  <a:lnTo>
                    <a:pt x="43" y="266"/>
                  </a:lnTo>
                  <a:lnTo>
                    <a:pt x="41" y="268"/>
                  </a:lnTo>
                  <a:lnTo>
                    <a:pt x="39" y="264"/>
                  </a:lnTo>
                  <a:lnTo>
                    <a:pt x="35" y="264"/>
                  </a:lnTo>
                  <a:lnTo>
                    <a:pt x="35" y="266"/>
                  </a:lnTo>
                  <a:lnTo>
                    <a:pt x="31" y="266"/>
                  </a:lnTo>
                  <a:lnTo>
                    <a:pt x="31" y="264"/>
                  </a:lnTo>
                  <a:lnTo>
                    <a:pt x="35" y="262"/>
                  </a:lnTo>
                  <a:lnTo>
                    <a:pt x="37" y="262"/>
                  </a:lnTo>
                  <a:lnTo>
                    <a:pt x="41" y="258"/>
                  </a:lnTo>
                  <a:lnTo>
                    <a:pt x="41" y="256"/>
                  </a:lnTo>
                  <a:lnTo>
                    <a:pt x="43" y="256"/>
                  </a:lnTo>
                  <a:lnTo>
                    <a:pt x="45" y="254"/>
                  </a:lnTo>
                  <a:lnTo>
                    <a:pt x="46" y="253"/>
                  </a:lnTo>
                  <a:lnTo>
                    <a:pt x="48" y="253"/>
                  </a:lnTo>
                  <a:lnTo>
                    <a:pt x="50" y="249"/>
                  </a:lnTo>
                  <a:lnTo>
                    <a:pt x="52" y="243"/>
                  </a:lnTo>
                  <a:lnTo>
                    <a:pt x="54" y="243"/>
                  </a:lnTo>
                  <a:lnTo>
                    <a:pt x="56" y="241"/>
                  </a:lnTo>
                  <a:lnTo>
                    <a:pt x="56" y="240"/>
                  </a:lnTo>
                  <a:lnTo>
                    <a:pt x="61" y="238"/>
                  </a:lnTo>
                  <a:lnTo>
                    <a:pt x="69" y="238"/>
                  </a:lnTo>
                  <a:lnTo>
                    <a:pt x="71" y="240"/>
                  </a:lnTo>
                  <a:lnTo>
                    <a:pt x="73" y="240"/>
                  </a:lnTo>
                  <a:lnTo>
                    <a:pt x="76" y="240"/>
                  </a:lnTo>
                  <a:lnTo>
                    <a:pt x="76" y="234"/>
                  </a:lnTo>
                  <a:lnTo>
                    <a:pt x="80" y="230"/>
                  </a:lnTo>
                  <a:lnTo>
                    <a:pt x="84" y="226"/>
                  </a:lnTo>
                  <a:lnTo>
                    <a:pt x="80" y="226"/>
                  </a:lnTo>
                  <a:lnTo>
                    <a:pt x="80" y="228"/>
                  </a:lnTo>
                  <a:lnTo>
                    <a:pt x="76" y="230"/>
                  </a:lnTo>
                  <a:lnTo>
                    <a:pt x="73" y="232"/>
                  </a:lnTo>
                  <a:lnTo>
                    <a:pt x="73" y="234"/>
                  </a:lnTo>
                  <a:lnTo>
                    <a:pt x="67" y="234"/>
                  </a:lnTo>
                  <a:lnTo>
                    <a:pt x="65" y="230"/>
                  </a:lnTo>
                  <a:lnTo>
                    <a:pt x="61" y="228"/>
                  </a:lnTo>
                  <a:lnTo>
                    <a:pt x="60" y="228"/>
                  </a:lnTo>
                  <a:lnTo>
                    <a:pt x="60" y="230"/>
                  </a:lnTo>
                  <a:lnTo>
                    <a:pt x="56" y="230"/>
                  </a:lnTo>
                  <a:lnTo>
                    <a:pt x="56" y="228"/>
                  </a:lnTo>
                  <a:lnTo>
                    <a:pt x="58" y="226"/>
                  </a:lnTo>
                  <a:lnTo>
                    <a:pt x="54" y="226"/>
                  </a:lnTo>
                  <a:lnTo>
                    <a:pt x="54" y="225"/>
                  </a:lnTo>
                  <a:lnTo>
                    <a:pt x="50" y="226"/>
                  </a:lnTo>
                  <a:lnTo>
                    <a:pt x="46" y="228"/>
                  </a:lnTo>
                  <a:lnTo>
                    <a:pt x="45" y="228"/>
                  </a:lnTo>
                  <a:lnTo>
                    <a:pt x="43" y="226"/>
                  </a:lnTo>
                  <a:lnTo>
                    <a:pt x="45" y="226"/>
                  </a:lnTo>
                  <a:lnTo>
                    <a:pt x="41" y="226"/>
                  </a:lnTo>
                  <a:lnTo>
                    <a:pt x="43" y="225"/>
                  </a:lnTo>
                  <a:lnTo>
                    <a:pt x="43" y="223"/>
                  </a:lnTo>
                  <a:lnTo>
                    <a:pt x="39" y="223"/>
                  </a:lnTo>
                  <a:lnTo>
                    <a:pt x="43" y="219"/>
                  </a:lnTo>
                  <a:lnTo>
                    <a:pt x="46" y="219"/>
                  </a:lnTo>
                  <a:lnTo>
                    <a:pt x="48" y="217"/>
                  </a:lnTo>
                  <a:lnTo>
                    <a:pt x="50" y="217"/>
                  </a:lnTo>
                  <a:lnTo>
                    <a:pt x="54" y="215"/>
                  </a:lnTo>
                  <a:lnTo>
                    <a:pt x="56" y="213"/>
                  </a:lnTo>
                  <a:lnTo>
                    <a:pt x="60" y="208"/>
                  </a:lnTo>
                  <a:lnTo>
                    <a:pt x="58" y="206"/>
                  </a:lnTo>
                  <a:lnTo>
                    <a:pt x="58" y="204"/>
                  </a:lnTo>
                  <a:lnTo>
                    <a:pt x="60" y="202"/>
                  </a:lnTo>
                  <a:lnTo>
                    <a:pt x="58" y="200"/>
                  </a:lnTo>
                  <a:lnTo>
                    <a:pt x="58" y="198"/>
                  </a:lnTo>
                  <a:lnTo>
                    <a:pt x="52" y="198"/>
                  </a:lnTo>
                  <a:lnTo>
                    <a:pt x="52" y="200"/>
                  </a:lnTo>
                  <a:lnTo>
                    <a:pt x="50" y="200"/>
                  </a:lnTo>
                  <a:lnTo>
                    <a:pt x="48" y="200"/>
                  </a:lnTo>
                  <a:lnTo>
                    <a:pt x="50" y="198"/>
                  </a:lnTo>
                  <a:lnTo>
                    <a:pt x="54" y="196"/>
                  </a:lnTo>
                  <a:lnTo>
                    <a:pt x="56" y="191"/>
                  </a:lnTo>
                  <a:lnTo>
                    <a:pt x="61" y="189"/>
                  </a:lnTo>
                  <a:lnTo>
                    <a:pt x="65" y="189"/>
                  </a:lnTo>
                  <a:lnTo>
                    <a:pt x="69" y="187"/>
                  </a:lnTo>
                  <a:lnTo>
                    <a:pt x="73" y="189"/>
                  </a:lnTo>
                  <a:lnTo>
                    <a:pt x="74" y="191"/>
                  </a:lnTo>
                  <a:lnTo>
                    <a:pt x="73" y="189"/>
                  </a:lnTo>
                  <a:lnTo>
                    <a:pt x="71" y="187"/>
                  </a:lnTo>
                  <a:lnTo>
                    <a:pt x="73" y="185"/>
                  </a:lnTo>
                  <a:lnTo>
                    <a:pt x="74" y="189"/>
                  </a:lnTo>
                  <a:lnTo>
                    <a:pt x="78" y="189"/>
                  </a:lnTo>
                  <a:lnTo>
                    <a:pt x="78" y="187"/>
                  </a:lnTo>
                  <a:lnTo>
                    <a:pt x="76" y="187"/>
                  </a:lnTo>
                  <a:lnTo>
                    <a:pt x="74" y="185"/>
                  </a:lnTo>
                  <a:lnTo>
                    <a:pt x="73" y="182"/>
                  </a:lnTo>
                  <a:lnTo>
                    <a:pt x="74" y="180"/>
                  </a:lnTo>
                  <a:lnTo>
                    <a:pt x="73" y="174"/>
                  </a:lnTo>
                  <a:lnTo>
                    <a:pt x="76" y="172"/>
                  </a:lnTo>
                  <a:lnTo>
                    <a:pt x="74" y="170"/>
                  </a:lnTo>
                  <a:lnTo>
                    <a:pt x="76" y="167"/>
                  </a:lnTo>
                  <a:lnTo>
                    <a:pt x="73" y="167"/>
                  </a:lnTo>
                  <a:lnTo>
                    <a:pt x="71" y="170"/>
                  </a:lnTo>
                  <a:lnTo>
                    <a:pt x="71" y="167"/>
                  </a:lnTo>
                  <a:lnTo>
                    <a:pt x="69" y="167"/>
                  </a:lnTo>
                  <a:lnTo>
                    <a:pt x="65" y="159"/>
                  </a:lnTo>
                  <a:lnTo>
                    <a:pt x="67" y="150"/>
                  </a:lnTo>
                  <a:lnTo>
                    <a:pt x="73" y="148"/>
                  </a:lnTo>
                  <a:lnTo>
                    <a:pt x="65" y="148"/>
                  </a:lnTo>
                  <a:lnTo>
                    <a:pt x="63" y="152"/>
                  </a:lnTo>
                  <a:lnTo>
                    <a:pt x="61" y="152"/>
                  </a:lnTo>
                  <a:lnTo>
                    <a:pt x="61" y="152"/>
                  </a:lnTo>
                  <a:lnTo>
                    <a:pt x="58" y="153"/>
                  </a:lnTo>
                  <a:lnTo>
                    <a:pt x="52" y="150"/>
                  </a:lnTo>
                  <a:lnTo>
                    <a:pt x="52" y="150"/>
                  </a:lnTo>
                  <a:lnTo>
                    <a:pt x="54" y="152"/>
                  </a:lnTo>
                  <a:lnTo>
                    <a:pt x="54" y="155"/>
                  </a:lnTo>
                  <a:lnTo>
                    <a:pt x="48" y="152"/>
                  </a:lnTo>
                  <a:lnTo>
                    <a:pt x="45" y="152"/>
                  </a:lnTo>
                  <a:lnTo>
                    <a:pt x="46" y="157"/>
                  </a:lnTo>
                  <a:lnTo>
                    <a:pt x="43" y="152"/>
                  </a:lnTo>
                  <a:lnTo>
                    <a:pt x="43" y="148"/>
                  </a:lnTo>
                  <a:lnTo>
                    <a:pt x="45" y="150"/>
                  </a:lnTo>
                  <a:lnTo>
                    <a:pt x="45" y="146"/>
                  </a:lnTo>
                  <a:lnTo>
                    <a:pt x="48" y="139"/>
                  </a:lnTo>
                  <a:lnTo>
                    <a:pt x="50" y="137"/>
                  </a:lnTo>
                  <a:lnTo>
                    <a:pt x="48" y="133"/>
                  </a:lnTo>
                  <a:lnTo>
                    <a:pt x="46" y="133"/>
                  </a:lnTo>
                  <a:lnTo>
                    <a:pt x="46" y="129"/>
                  </a:lnTo>
                  <a:lnTo>
                    <a:pt x="48" y="125"/>
                  </a:lnTo>
                  <a:lnTo>
                    <a:pt x="50" y="125"/>
                  </a:lnTo>
                  <a:lnTo>
                    <a:pt x="46" y="124"/>
                  </a:lnTo>
                  <a:lnTo>
                    <a:pt x="48" y="120"/>
                  </a:lnTo>
                  <a:lnTo>
                    <a:pt x="46" y="120"/>
                  </a:lnTo>
                  <a:lnTo>
                    <a:pt x="46" y="124"/>
                  </a:lnTo>
                  <a:lnTo>
                    <a:pt x="45" y="127"/>
                  </a:lnTo>
                  <a:lnTo>
                    <a:pt x="45" y="124"/>
                  </a:lnTo>
                  <a:lnTo>
                    <a:pt x="43" y="125"/>
                  </a:lnTo>
                  <a:lnTo>
                    <a:pt x="41" y="127"/>
                  </a:lnTo>
                  <a:lnTo>
                    <a:pt x="41" y="127"/>
                  </a:lnTo>
                  <a:lnTo>
                    <a:pt x="41" y="124"/>
                  </a:lnTo>
                  <a:lnTo>
                    <a:pt x="45" y="118"/>
                  </a:lnTo>
                  <a:lnTo>
                    <a:pt x="39" y="124"/>
                  </a:lnTo>
                  <a:lnTo>
                    <a:pt x="39" y="124"/>
                  </a:lnTo>
                  <a:lnTo>
                    <a:pt x="39" y="129"/>
                  </a:lnTo>
                  <a:lnTo>
                    <a:pt x="37" y="133"/>
                  </a:lnTo>
                  <a:lnTo>
                    <a:pt x="39" y="135"/>
                  </a:lnTo>
                  <a:lnTo>
                    <a:pt x="37" y="139"/>
                  </a:lnTo>
                  <a:lnTo>
                    <a:pt x="37" y="140"/>
                  </a:lnTo>
                  <a:lnTo>
                    <a:pt x="33" y="140"/>
                  </a:lnTo>
                  <a:lnTo>
                    <a:pt x="33" y="139"/>
                  </a:lnTo>
                  <a:lnTo>
                    <a:pt x="35" y="137"/>
                  </a:lnTo>
                  <a:lnTo>
                    <a:pt x="35" y="133"/>
                  </a:lnTo>
                  <a:lnTo>
                    <a:pt x="37" y="129"/>
                  </a:lnTo>
                  <a:lnTo>
                    <a:pt x="37" y="129"/>
                  </a:lnTo>
                  <a:lnTo>
                    <a:pt x="35" y="129"/>
                  </a:lnTo>
                  <a:lnTo>
                    <a:pt x="37" y="127"/>
                  </a:lnTo>
                  <a:lnTo>
                    <a:pt x="35" y="124"/>
                  </a:lnTo>
                  <a:lnTo>
                    <a:pt x="37" y="118"/>
                  </a:lnTo>
                  <a:lnTo>
                    <a:pt x="37" y="118"/>
                  </a:lnTo>
                  <a:lnTo>
                    <a:pt x="39" y="114"/>
                  </a:lnTo>
                  <a:lnTo>
                    <a:pt x="39" y="112"/>
                  </a:lnTo>
                  <a:lnTo>
                    <a:pt x="41" y="109"/>
                  </a:lnTo>
                  <a:lnTo>
                    <a:pt x="43" y="109"/>
                  </a:lnTo>
                  <a:lnTo>
                    <a:pt x="41" y="107"/>
                  </a:lnTo>
                  <a:lnTo>
                    <a:pt x="43" y="105"/>
                  </a:lnTo>
                  <a:lnTo>
                    <a:pt x="35" y="112"/>
                  </a:lnTo>
                  <a:lnTo>
                    <a:pt x="35" y="110"/>
                  </a:lnTo>
                  <a:lnTo>
                    <a:pt x="33" y="110"/>
                  </a:lnTo>
                  <a:lnTo>
                    <a:pt x="31" y="109"/>
                  </a:lnTo>
                  <a:lnTo>
                    <a:pt x="33" y="109"/>
                  </a:lnTo>
                  <a:lnTo>
                    <a:pt x="33" y="109"/>
                  </a:lnTo>
                  <a:lnTo>
                    <a:pt x="31" y="109"/>
                  </a:lnTo>
                  <a:lnTo>
                    <a:pt x="30" y="109"/>
                  </a:lnTo>
                  <a:lnTo>
                    <a:pt x="28" y="107"/>
                  </a:lnTo>
                  <a:lnTo>
                    <a:pt x="30" y="107"/>
                  </a:lnTo>
                  <a:lnTo>
                    <a:pt x="31" y="105"/>
                  </a:lnTo>
                  <a:lnTo>
                    <a:pt x="33" y="105"/>
                  </a:lnTo>
                  <a:lnTo>
                    <a:pt x="35" y="103"/>
                  </a:lnTo>
                  <a:lnTo>
                    <a:pt x="33" y="103"/>
                  </a:lnTo>
                  <a:lnTo>
                    <a:pt x="33" y="101"/>
                  </a:lnTo>
                  <a:lnTo>
                    <a:pt x="37" y="101"/>
                  </a:lnTo>
                  <a:lnTo>
                    <a:pt x="37" y="101"/>
                  </a:lnTo>
                  <a:lnTo>
                    <a:pt x="35" y="99"/>
                  </a:lnTo>
                  <a:lnTo>
                    <a:pt x="35" y="97"/>
                  </a:lnTo>
                  <a:lnTo>
                    <a:pt x="37" y="97"/>
                  </a:lnTo>
                  <a:lnTo>
                    <a:pt x="35" y="97"/>
                  </a:lnTo>
                  <a:lnTo>
                    <a:pt x="37" y="96"/>
                  </a:lnTo>
                  <a:lnTo>
                    <a:pt x="37" y="96"/>
                  </a:lnTo>
                  <a:lnTo>
                    <a:pt x="39" y="96"/>
                  </a:lnTo>
                  <a:lnTo>
                    <a:pt x="39" y="94"/>
                  </a:lnTo>
                  <a:lnTo>
                    <a:pt x="39" y="94"/>
                  </a:lnTo>
                  <a:lnTo>
                    <a:pt x="37" y="94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39" y="92"/>
                  </a:lnTo>
                  <a:lnTo>
                    <a:pt x="33" y="92"/>
                  </a:lnTo>
                  <a:lnTo>
                    <a:pt x="35" y="92"/>
                  </a:lnTo>
                  <a:lnTo>
                    <a:pt x="33" y="88"/>
                  </a:lnTo>
                  <a:lnTo>
                    <a:pt x="35" y="88"/>
                  </a:lnTo>
                  <a:lnTo>
                    <a:pt x="39" y="88"/>
                  </a:lnTo>
                  <a:lnTo>
                    <a:pt x="37" y="88"/>
                  </a:lnTo>
                  <a:lnTo>
                    <a:pt x="35" y="86"/>
                  </a:lnTo>
                  <a:lnTo>
                    <a:pt x="35" y="84"/>
                  </a:lnTo>
                  <a:lnTo>
                    <a:pt x="33" y="82"/>
                  </a:lnTo>
                  <a:lnTo>
                    <a:pt x="35" y="81"/>
                  </a:lnTo>
                  <a:lnTo>
                    <a:pt x="37" y="82"/>
                  </a:lnTo>
                  <a:lnTo>
                    <a:pt x="37" y="81"/>
                  </a:lnTo>
                  <a:lnTo>
                    <a:pt x="37" y="81"/>
                  </a:lnTo>
                  <a:lnTo>
                    <a:pt x="37" y="79"/>
                  </a:lnTo>
                  <a:lnTo>
                    <a:pt x="39" y="81"/>
                  </a:lnTo>
                  <a:lnTo>
                    <a:pt x="41" y="79"/>
                  </a:lnTo>
                  <a:lnTo>
                    <a:pt x="45" y="81"/>
                  </a:lnTo>
                  <a:lnTo>
                    <a:pt x="43" y="79"/>
                  </a:lnTo>
                  <a:lnTo>
                    <a:pt x="39" y="77"/>
                  </a:lnTo>
                  <a:lnTo>
                    <a:pt x="41" y="77"/>
                  </a:lnTo>
                  <a:lnTo>
                    <a:pt x="43" y="73"/>
                  </a:lnTo>
                  <a:lnTo>
                    <a:pt x="41" y="71"/>
                  </a:lnTo>
                  <a:lnTo>
                    <a:pt x="43" y="71"/>
                  </a:lnTo>
                  <a:lnTo>
                    <a:pt x="43" y="67"/>
                  </a:lnTo>
                  <a:lnTo>
                    <a:pt x="45" y="67"/>
                  </a:lnTo>
                  <a:lnTo>
                    <a:pt x="43" y="66"/>
                  </a:lnTo>
                  <a:lnTo>
                    <a:pt x="45" y="66"/>
                  </a:lnTo>
                  <a:lnTo>
                    <a:pt x="46" y="62"/>
                  </a:lnTo>
                  <a:lnTo>
                    <a:pt x="50" y="64"/>
                  </a:lnTo>
                  <a:lnTo>
                    <a:pt x="48" y="66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52" y="66"/>
                  </a:lnTo>
                  <a:lnTo>
                    <a:pt x="54" y="66"/>
                  </a:lnTo>
                  <a:lnTo>
                    <a:pt x="56" y="66"/>
                  </a:lnTo>
                  <a:lnTo>
                    <a:pt x="58" y="64"/>
                  </a:lnTo>
                  <a:lnTo>
                    <a:pt x="61" y="64"/>
                  </a:lnTo>
                  <a:lnTo>
                    <a:pt x="63" y="62"/>
                  </a:lnTo>
                  <a:lnTo>
                    <a:pt x="65" y="64"/>
                  </a:lnTo>
                  <a:lnTo>
                    <a:pt x="67" y="62"/>
                  </a:lnTo>
                  <a:lnTo>
                    <a:pt x="71" y="62"/>
                  </a:lnTo>
                  <a:close/>
                  <a:moveTo>
                    <a:pt x="67" y="56"/>
                  </a:moveTo>
                  <a:lnTo>
                    <a:pt x="69" y="58"/>
                  </a:lnTo>
                  <a:lnTo>
                    <a:pt x="67" y="58"/>
                  </a:lnTo>
                  <a:lnTo>
                    <a:pt x="65" y="56"/>
                  </a:lnTo>
                  <a:lnTo>
                    <a:pt x="67" y="56"/>
                  </a:lnTo>
                  <a:close/>
                  <a:moveTo>
                    <a:pt x="69" y="51"/>
                  </a:moveTo>
                  <a:lnTo>
                    <a:pt x="71" y="52"/>
                  </a:lnTo>
                  <a:lnTo>
                    <a:pt x="69" y="54"/>
                  </a:lnTo>
                  <a:lnTo>
                    <a:pt x="73" y="52"/>
                  </a:lnTo>
                  <a:lnTo>
                    <a:pt x="73" y="56"/>
                  </a:lnTo>
                  <a:lnTo>
                    <a:pt x="71" y="54"/>
                  </a:lnTo>
                  <a:lnTo>
                    <a:pt x="69" y="54"/>
                  </a:lnTo>
                  <a:lnTo>
                    <a:pt x="67" y="52"/>
                  </a:lnTo>
                  <a:lnTo>
                    <a:pt x="67" y="54"/>
                  </a:lnTo>
                  <a:lnTo>
                    <a:pt x="67" y="54"/>
                  </a:lnTo>
                  <a:lnTo>
                    <a:pt x="67" y="51"/>
                  </a:lnTo>
                  <a:lnTo>
                    <a:pt x="69" y="51"/>
                  </a:lnTo>
                  <a:close/>
                  <a:moveTo>
                    <a:pt x="71" y="49"/>
                  </a:moveTo>
                  <a:lnTo>
                    <a:pt x="71" y="51"/>
                  </a:lnTo>
                  <a:lnTo>
                    <a:pt x="69" y="49"/>
                  </a:lnTo>
                  <a:lnTo>
                    <a:pt x="71" y="49"/>
                  </a:lnTo>
                  <a:close/>
                  <a:moveTo>
                    <a:pt x="99" y="21"/>
                  </a:moveTo>
                  <a:lnTo>
                    <a:pt x="101" y="21"/>
                  </a:lnTo>
                  <a:lnTo>
                    <a:pt x="99" y="23"/>
                  </a:lnTo>
                  <a:lnTo>
                    <a:pt x="99" y="21"/>
                  </a:lnTo>
                  <a:close/>
                  <a:moveTo>
                    <a:pt x="99" y="9"/>
                  </a:moveTo>
                  <a:lnTo>
                    <a:pt x="101" y="11"/>
                  </a:lnTo>
                  <a:lnTo>
                    <a:pt x="103" y="11"/>
                  </a:lnTo>
                  <a:lnTo>
                    <a:pt x="103" y="13"/>
                  </a:lnTo>
                  <a:lnTo>
                    <a:pt x="103" y="15"/>
                  </a:lnTo>
                  <a:lnTo>
                    <a:pt x="101" y="17"/>
                  </a:lnTo>
                  <a:lnTo>
                    <a:pt x="101" y="19"/>
                  </a:lnTo>
                  <a:lnTo>
                    <a:pt x="99" y="19"/>
                  </a:lnTo>
                  <a:lnTo>
                    <a:pt x="99" y="15"/>
                  </a:lnTo>
                  <a:lnTo>
                    <a:pt x="95" y="15"/>
                  </a:lnTo>
                  <a:lnTo>
                    <a:pt x="93" y="15"/>
                  </a:lnTo>
                  <a:lnTo>
                    <a:pt x="95" y="13"/>
                  </a:lnTo>
                  <a:lnTo>
                    <a:pt x="99" y="13"/>
                  </a:lnTo>
                  <a:lnTo>
                    <a:pt x="99" y="11"/>
                  </a:lnTo>
                  <a:lnTo>
                    <a:pt x="99" y="11"/>
                  </a:lnTo>
                  <a:lnTo>
                    <a:pt x="99" y="9"/>
                  </a:lnTo>
                  <a:close/>
                  <a:moveTo>
                    <a:pt x="99" y="8"/>
                  </a:moveTo>
                  <a:lnTo>
                    <a:pt x="97" y="11"/>
                  </a:lnTo>
                  <a:lnTo>
                    <a:pt x="97" y="11"/>
                  </a:lnTo>
                  <a:lnTo>
                    <a:pt x="95" y="9"/>
                  </a:lnTo>
                  <a:lnTo>
                    <a:pt x="95" y="9"/>
                  </a:lnTo>
                  <a:lnTo>
                    <a:pt x="95" y="8"/>
                  </a:lnTo>
                  <a:lnTo>
                    <a:pt x="99" y="8"/>
                  </a:lnTo>
                  <a:close/>
                  <a:moveTo>
                    <a:pt x="101" y="2"/>
                  </a:moveTo>
                  <a:lnTo>
                    <a:pt x="103" y="4"/>
                  </a:lnTo>
                  <a:lnTo>
                    <a:pt x="103" y="8"/>
                  </a:lnTo>
                  <a:lnTo>
                    <a:pt x="101" y="9"/>
                  </a:lnTo>
                  <a:lnTo>
                    <a:pt x="99" y="8"/>
                  </a:lnTo>
                  <a:lnTo>
                    <a:pt x="101" y="6"/>
                  </a:lnTo>
                  <a:lnTo>
                    <a:pt x="101" y="2"/>
                  </a:lnTo>
                  <a:close/>
                  <a:moveTo>
                    <a:pt x="106" y="0"/>
                  </a:moveTo>
                  <a:lnTo>
                    <a:pt x="104" y="4"/>
                  </a:lnTo>
                  <a:lnTo>
                    <a:pt x="104" y="2"/>
                  </a:lnTo>
                  <a:lnTo>
                    <a:pt x="10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1798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71">
              <a:extLst>
                <a:ext uri="{FF2B5EF4-FFF2-40B4-BE49-F238E27FC236}">
                  <a16:creationId xmlns:a16="http://schemas.microsoft.com/office/drawing/2014/main" id="{9EC6A6BC-1F5F-4E17-BBF9-DB9BB4793F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766533" y="4159986"/>
              <a:ext cx="1508050" cy="1740396"/>
            </a:xfrm>
            <a:custGeom>
              <a:avLst/>
              <a:gdLst>
                <a:gd name="T0" fmla="*/ 6 w 344"/>
                <a:gd name="T1" fmla="*/ 335 h 397"/>
                <a:gd name="T2" fmla="*/ 4 w 344"/>
                <a:gd name="T3" fmla="*/ 316 h 397"/>
                <a:gd name="T4" fmla="*/ 49 w 344"/>
                <a:gd name="T5" fmla="*/ 253 h 397"/>
                <a:gd name="T6" fmla="*/ 52 w 344"/>
                <a:gd name="T7" fmla="*/ 245 h 397"/>
                <a:gd name="T8" fmla="*/ 99 w 344"/>
                <a:gd name="T9" fmla="*/ 198 h 397"/>
                <a:gd name="T10" fmla="*/ 125 w 344"/>
                <a:gd name="T11" fmla="*/ 137 h 397"/>
                <a:gd name="T12" fmla="*/ 131 w 344"/>
                <a:gd name="T13" fmla="*/ 96 h 397"/>
                <a:gd name="T14" fmla="*/ 148 w 344"/>
                <a:gd name="T15" fmla="*/ 82 h 397"/>
                <a:gd name="T16" fmla="*/ 131 w 344"/>
                <a:gd name="T17" fmla="*/ 86 h 397"/>
                <a:gd name="T18" fmla="*/ 140 w 344"/>
                <a:gd name="T19" fmla="*/ 71 h 397"/>
                <a:gd name="T20" fmla="*/ 155 w 344"/>
                <a:gd name="T21" fmla="*/ 64 h 397"/>
                <a:gd name="T22" fmla="*/ 187 w 344"/>
                <a:gd name="T23" fmla="*/ 43 h 397"/>
                <a:gd name="T24" fmla="*/ 202 w 344"/>
                <a:gd name="T25" fmla="*/ 43 h 397"/>
                <a:gd name="T26" fmla="*/ 226 w 344"/>
                <a:gd name="T27" fmla="*/ 32 h 397"/>
                <a:gd name="T28" fmla="*/ 226 w 344"/>
                <a:gd name="T29" fmla="*/ 25 h 397"/>
                <a:gd name="T30" fmla="*/ 264 w 344"/>
                <a:gd name="T31" fmla="*/ 0 h 397"/>
                <a:gd name="T32" fmla="*/ 297 w 344"/>
                <a:gd name="T33" fmla="*/ 11 h 397"/>
                <a:gd name="T34" fmla="*/ 307 w 344"/>
                <a:gd name="T35" fmla="*/ 23 h 397"/>
                <a:gd name="T36" fmla="*/ 325 w 344"/>
                <a:gd name="T37" fmla="*/ 19 h 397"/>
                <a:gd name="T38" fmla="*/ 314 w 344"/>
                <a:gd name="T39" fmla="*/ 38 h 397"/>
                <a:gd name="T40" fmla="*/ 340 w 344"/>
                <a:gd name="T41" fmla="*/ 47 h 397"/>
                <a:gd name="T42" fmla="*/ 292 w 344"/>
                <a:gd name="T43" fmla="*/ 38 h 397"/>
                <a:gd name="T44" fmla="*/ 254 w 344"/>
                <a:gd name="T45" fmla="*/ 79 h 397"/>
                <a:gd name="T46" fmla="*/ 200 w 344"/>
                <a:gd name="T47" fmla="*/ 79 h 397"/>
                <a:gd name="T48" fmla="*/ 174 w 344"/>
                <a:gd name="T49" fmla="*/ 109 h 397"/>
                <a:gd name="T50" fmla="*/ 133 w 344"/>
                <a:gd name="T51" fmla="*/ 172 h 397"/>
                <a:gd name="T52" fmla="*/ 107 w 344"/>
                <a:gd name="T53" fmla="*/ 290 h 397"/>
                <a:gd name="T54" fmla="*/ 103 w 344"/>
                <a:gd name="T55" fmla="*/ 369 h 397"/>
                <a:gd name="T56" fmla="*/ 88 w 344"/>
                <a:gd name="T57" fmla="*/ 361 h 397"/>
                <a:gd name="T58" fmla="*/ 73 w 344"/>
                <a:gd name="T59" fmla="*/ 372 h 397"/>
                <a:gd name="T60" fmla="*/ 37 w 344"/>
                <a:gd name="T61" fmla="*/ 391 h 397"/>
                <a:gd name="T62" fmla="*/ 30 w 344"/>
                <a:gd name="T63" fmla="*/ 369 h 397"/>
                <a:gd name="T64" fmla="*/ 17 w 344"/>
                <a:gd name="T65" fmla="*/ 348 h 397"/>
                <a:gd name="T66" fmla="*/ 30 w 344"/>
                <a:gd name="T67" fmla="*/ 329 h 397"/>
                <a:gd name="T68" fmla="*/ 9 w 344"/>
                <a:gd name="T69" fmla="*/ 320 h 397"/>
                <a:gd name="T70" fmla="*/ 30 w 344"/>
                <a:gd name="T71" fmla="*/ 318 h 397"/>
                <a:gd name="T72" fmla="*/ 24 w 344"/>
                <a:gd name="T73" fmla="*/ 311 h 397"/>
                <a:gd name="T74" fmla="*/ 9 w 344"/>
                <a:gd name="T75" fmla="*/ 299 h 397"/>
                <a:gd name="T76" fmla="*/ 6 w 344"/>
                <a:gd name="T77" fmla="*/ 283 h 397"/>
                <a:gd name="T78" fmla="*/ 28 w 344"/>
                <a:gd name="T79" fmla="*/ 275 h 397"/>
                <a:gd name="T80" fmla="*/ 32 w 344"/>
                <a:gd name="T81" fmla="*/ 266 h 397"/>
                <a:gd name="T82" fmla="*/ 58 w 344"/>
                <a:gd name="T83" fmla="*/ 266 h 397"/>
                <a:gd name="T84" fmla="*/ 67 w 344"/>
                <a:gd name="T85" fmla="*/ 243 h 397"/>
                <a:gd name="T86" fmla="*/ 90 w 344"/>
                <a:gd name="T87" fmla="*/ 234 h 397"/>
                <a:gd name="T88" fmla="*/ 73 w 344"/>
                <a:gd name="T89" fmla="*/ 236 h 397"/>
                <a:gd name="T90" fmla="*/ 97 w 344"/>
                <a:gd name="T91" fmla="*/ 210 h 397"/>
                <a:gd name="T92" fmla="*/ 108 w 344"/>
                <a:gd name="T93" fmla="*/ 187 h 397"/>
                <a:gd name="T94" fmla="*/ 120 w 344"/>
                <a:gd name="T95" fmla="*/ 169 h 397"/>
                <a:gd name="T96" fmla="*/ 116 w 344"/>
                <a:gd name="T97" fmla="*/ 150 h 397"/>
                <a:gd name="T98" fmla="*/ 131 w 344"/>
                <a:gd name="T99" fmla="*/ 135 h 397"/>
                <a:gd name="T100" fmla="*/ 133 w 344"/>
                <a:gd name="T101" fmla="*/ 116 h 397"/>
                <a:gd name="T102" fmla="*/ 153 w 344"/>
                <a:gd name="T103" fmla="*/ 105 h 397"/>
                <a:gd name="T104" fmla="*/ 151 w 344"/>
                <a:gd name="T105" fmla="*/ 92 h 397"/>
                <a:gd name="T106" fmla="*/ 172 w 344"/>
                <a:gd name="T107" fmla="*/ 71 h 397"/>
                <a:gd name="T108" fmla="*/ 189 w 344"/>
                <a:gd name="T109" fmla="*/ 68 h 397"/>
                <a:gd name="T110" fmla="*/ 200 w 344"/>
                <a:gd name="T111" fmla="*/ 62 h 397"/>
                <a:gd name="T112" fmla="*/ 215 w 344"/>
                <a:gd name="T113" fmla="*/ 41 h 397"/>
                <a:gd name="T114" fmla="*/ 237 w 344"/>
                <a:gd name="T115" fmla="*/ 38 h 397"/>
                <a:gd name="T116" fmla="*/ 251 w 344"/>
                <a:gd name="T117" fmla="*/ 15 h 397"/>
                <a:gd name="T118" fmla="*/ 260 w 344"/>
                <a:gd name="T119" fmla="*/ 39 h 397"/>
                <a:gd name="T120" fmla="*/ 282 w 344"/>
                <a:gd name="T121" fmla="*/ 25 h 397"/>
                <a:gd name="T122" fmla="*/ 295 w 344"/>
                <a:gd name="T123" fmla="*/ 2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4" h="397">
                  <a:moveTo>
                    <a:pt x="15" y="365"/>
                  </a:moveTo>
                  <a:lnTo>
                    <a:pt x="17" y="367"/>
                  </a:lnTo>
                  <a:lnTo>
                    <a:pt x="13" y="367"/>
                  </a:lnTo>
                  <a:lnTo>
                    <a:pt x="15" y="365"/>
                  </a:lnTo>
                  <a:close/>
                  <a:moveTo>
                    <a:pt x="9" y="344"/>
                  </a:moveTo>
                  <a:lnTo>
                    <a:pt x="11" y="346"/>
                  </a:lnTo>
                  <a:lnTo>
                    <a:pt x="9" y="350"/>
                  </a:lnTo>
                  <a:lnTo>
                    <a:pt x="8" y="346"/>
                  </a:lnTo>
                  <a:lnTo>
                    <a:pt x="8" y="344"/>
                  </a:lnTo>
                  <a:lnTo>
                    <a:pt x="9" y="344"/>
                  </a:lnTo>
                  <a:lnTo>
                    <a:pt x="9" y="344"/>
                  </a:lnTo>
                  <a:close/>
                  <a:moveTo>
                    <a:pt x="13" y="339"/>
                  </a:moveTo>
                  <a:lnTo>
                    <a:pt x="13" y="341"/>
                  </a:lnTo>
                  <a:lnTo>
                    <a:pt x="11" y="342"/>
                  </a:lnTo>
                  <a:lnTo>
                    <a:pt x="13" y="339"/>
                  </a:lnTo>
                  <a:close/>
                  <a:moveTo>
                    <a:pt x="9" y="337"/>
                  </a:moveTo>
                  <a:lnTo>
                    <a:pt x="9" y="341"/>
                  </a:lnTo>
                  <a:lnTo>
                    <a:pt x="8" y="341"/>
                  </a:lnTo>
                  <a:lnTo>
                    <a:pt x="9" y="337"/>
                  </a:lnTo>
                  <a:close/>
                  <a:moveTo>
                    <a:pt x="6" y="331"/>
                  </a:moveTo>
                  <a:lnTo>
                    <a:pt x="6" y="335"/>
                  </a:lnTo>
                  <a:lnTo>
                    <a:pt x="2" y="331"/>
                  </a:lnTo>
                  <a:lnTo>
                    <a:pt x="6" y="331"/>
                  </a:lnTo>
                  <a:close/>
                  <a:moveTo>
                    <a:pt x="9" y="329"/>
                  </a:moveTo>
                  <a:lnTo>
                    <a:pt x="9" y="331"/>
                  </a:lnTo>
                  <a:lnTo>
                    <a:pt x="11" y="331"/>
                  </a:lnTo>
                  <a:lnTo>
                    <a:pt x="11" y="333"/>
                  </a:lnTo>
                  <a:lnTo>
                    <a:pt x="11" y="333"/>
                  </a:lnTo>
                  <a:lnTo>
                    <a:pt x="11" y="337"/>
                  </a:lnTo>
                  <a:lnTo>
                    <a:pt x="9" y="329"/>
                  </a:lnTo>
                  <a:close/>
                  <a:moveTo>
                    <a:pt x="4" y="327"/>
                  </a:moveTo>
                  <a:lnTo>
                    <a:pt x="6" y="327"/>
                  </a:lnTo>
                  <a:lnTo>
                    <a:pt x="4" y="329"/>
                  </a:lnTo>
                  <a:lnTo>
                    <a:pt x="4" y="327"/>
                  </a:lnTo>
                  <a:close/>
                  <a:moveTo>
                    <a:pt x="4" y="320"/>
                  </a:moveTo>
                  <a:lnTo>
                    <a:pt x="4" y="322"/>
                  </a:lnTo>
                  <a:lnTo>
                    <a:pt x="4" y="324"/>
                  </a:lnTo>
                  <a:lnTo>
                    <a:pt x="4" y="324"/>
                  </a:lnTo>
                  <a:lnTo>
                    <a:pt x="2" y="322"/>
                  </a:lnTo>
                  <a:lnTo>
                    <a:pt x="4" y="320"/>
                  </a:lnTo>
                  <a:close/>
                  <a:moveTo>
                    <a:pt x="2" y="314"/>
                  </a:moveTo>
                  <a:lnTo>
                    <a:pt x="4" y="316"/>
                  </a:lnTo>
                  <a:lnTo>
                    <a:pt x="2" y="318"/>
                  </a:lnTo>
                  <a:lnTo>
                    <a:pt x="0" y="316"/>
                  </a:lnTo>
                  <a:lnTo>
                    <a:pt x="2" y="314"/>
                  </a:lnTo>
                  <a:close/>
                  <a:moveTo>
                    <a:pt x="2" y="292"/>
                  </a:moveTo>
                  <a:lnTo>
                    <a:pt x="6" y="294"/>
                  </a:lnTo>
                  <a:lnTo>
                    <a:pt x="2" y="294"/>
                  </a:lnTo>
                  <a:lnTo>
                    <a:pt x="2" y="292"/>
                  </a:lnTo>
                  <a:close/>
                  <a:moveTo>
                    <a:pt x="2" y="284"/>
                  </a:moveTo>
                  <a:lnTo>
                    <a:pt x="6" y="288"/>
                  </a:lnTo>
                  <a:lnTo>
                    <a:pt x="4" y="290"/>
                  </a:lnTo>
                  <a:lnTo>
                    <a:pt x="2" y="284"/>
                  </a:lnTo>
                  <a:close/>
                  <a:moveTo>
                    <a:pt x="11" y="279"/>
                  </a:moveTo>
                  <a:lnTo>
                    <a:pt x="13" y="281"/>
                  </a:lnTo>
                  <a:lnTo>
                    <a:pt x="9" y="281"/>
                  </a:lnTo>
                  <a:lnTo>
                    <a:pt x="11" y="279"/>
                  </a:lnTo>
                  <a:close/>
                  <a:moveTo>
                    <a:pt x="15" y="277"/>
                  </a:moveTo>
                  <a:lnTo>
                    <a:pt x="17" y="277"/>
                  </a:lnTo>
                  <a:lnTo>
                    <a:pt x="19" y="279"/>
                  </a:lnTo>
                  <a:lnTo>
                    <a:pt x="15" y="281"/>
                  </a:lnTo>
                  <a:lnTo>
                    <a:pt x="15" y="277"/>
                  </a:lnTo>
                  <a:close/>
                  <a:moveTo>
                    <a:pt x="49" y="253"/>
                  </a:moveTo>
                  <a:lnTo>
                    <a:pt x="49" y="256"/>
                  </a:lnTo>
                  <a:lnTo>
                    <a:pt x="47" y="256"/>
                  </a:lnTo>
                  <a:lnTo>
                    <a:pt x="45" y="255"/>
                  </a:lnTo>
                  <a:lnTo>
                    <a:pt x="45" y="255"/>
                  </a:lnTo>
                  <a:lnTo>
                    <a:pt x="47" y="255"/>
                  </a:lnTo>
                  <a:lnTo>
                    <a:pt x="47" y="253"/>
                  </a:lnTo>
                  <a:lnTo>
                    <a:pt x="49" y="253"/>
                  </a:lnTo>
                  <a:close/>
                  <a:moveTo>
                    <a:pt x="45" y="247"/>
                  </a:moveTo>
                  <a:lnTo>
                    <a:pt x="47" y="249"/>
                  </a:lnTo>
                  <a:lnTo>
                    <a:pt x="45" y="251"/>
                  </a:lnTo>
                  <a:lnTo>
                    <a:pt x="45" y="251"/>
                  </a:lnTo>
                  <a:lnTo>
                    <a:pt x="45" y="251"/>
                  </a:lnTo>
                  <a:lnTo>
                    <a:pt x="41" y="247"/>
                  </a:lnTo>
                  <a:lnTo>
                    <a:pt x="45" y="247"/>
                  </a:lnTo>
                  <a:close/>
                  <a:moveTo>
                    <a:pt x="60" y="243"/>
                  </a:moveTo>
                  <a:lnTo>
                    <a:pt x="62" y="245"/>
                  </a:lnTo>
                  <a:lnTo>
                    <a:pt x="58" y="249"/>
                  </a:lnTo>
                  <a:lnTo>
                    <a:pt x="54" y="247"/>
                  </a:lnTo>
                  <a:lnTo>
                    <a:pt x="52" y="249"/>
                  </a:lnTo>
                  <a:lnTo>
                    <a:pt x="51" y="249"/>
                  </a:lnTo>
                  <a:lnTo>
                    <a:pt x="52" y="245"/>
                  </a:lnTo>
                  <a:lnTo>
                    <a:pt x="56" y="245"/>
                  </a:lnTo>
                  <a:lnTo>
                    <a:pt x="56" y="243"/>
                  </a:lnTo>
                  <a:lnTo>
                    <a:pt x="60" y="243"/>
                  </a:lnTo>
                  <a:close/>
                  <a:moveTo>
                    <a:pt x="54" y="238"/>
                  </a:moveTo>
                  <a:lnTo>
                    <a:pt x="56" y="240"/>
                  </a:lnTo>
                  <a:lnTo>
                    <a:pt x="54" y="243"/>
                  </a:lnTo>
                  <a:lnTo>
                    <a:pt x="49" y="243"/>
                  </a:lnTo>
                  <a:lnTo>
                    <a:pt x="54" y="238"/>
                  </a:lnTo>
                  <a:close/>
                  <a:moveTo>
                    <a:pt x="95" y="202"/>
                  </a:moveTo>
                  <a:lnTo>
                    <a:pt x="92" y="208"/>
                  </a:lnTo>
                  <a:lnTo>
                    <a:pt x="90" y="210"/>
                  </a:lnTo>
                  <a:lnTo>
                    <a:pt x="90" y="208"/>
                  </a:lnTo>
                  <a:lnTo>
                    <a:pt x="86" y="208"/>
                  </a:lnTo>
                  <a:lnTo>
                    <a:pt x="90" y="204"/>
                  </a:lnTo>
                  <a:lnTo>
                    <a:pt x="94" y="204"/>
                  </a:lnTo>
                  <a:lnTo>
                    <a:pt x="95" y="202"/>
                  </a:lnTo>
                  <a:close/>
                  <a:moveTo>
                    <a:pt x="99" y="198"/>
                  </a:moveTo>
                  <a:lnTo>
                    <a:pt x="95" y="202"/>
                  </a:lnTo>
                  <a:lnTo>
                    <a:pt x="94" y="200"/>
                  </a:lnTo>
                  <a:lnTo>
                    <a:pt x="95" y="198"/>
                  </a:lnTo>
                  <a:lnTo>
                    <a:pt x="99" y="198"/>
                  </a:lnTo>
                  <a:close/>
                  <a:moveTo>
                    <a:pt x="99" y="180"/>
                  </a:moveTo>
                  <a:lnTo>
                    <a:pt x="101" y="182"/>
                  </a:lnTo>
                  <a:lnTo>
                    <a:pt x="101" y="183"/>
                  </a:lnTo>
                  <a:lnTo>
                    <a:pt x="99" y="185"/>
                  </a:lnTo>
                  <a:lnTo>
                    <a:pt x="97" y="183"/>
                  </a:lnTo>
                  <a:lnTo>
                    <a:pt x="99" y="180"/>
                  </a:lnTo>
                  <a:close/>
                  <a:moveTo>
                    <a:pt x="107" y="172"/>
                  </a:moveTo>
                  <a:lnTo>
                    <a:pt x="110" y="172"/>
                  </a:lnTo>
                  <a:lnTo>
                    <a:pt x="107" y="176"/>
                  </a:lnTo>
                  <a:lnTo>
                    <a:pt x="105" y="174"/>
                  </a:lnTo>
                  <a:lnTo>
                    <a:pt x="107" y="172"/>
                  </a:lnTo>
                  <a:close/>
                  <a:moveTo>
                    <a:pt x="107" y="165"/>
                  </a:moveTo>
                  <a:lnTo>
                    <a:pt x="107" y="169"/>
                  </a:lnTo>
                  <a:lnTo>
                    <a:pt x="105" y="172"/>
                  </a:lnTo>
                  <a:lnTo>
                    <a:pt x="103" y="169"/>
                  </a:lnTo>
                  <a:lnTo>
                    <a:pt x="107" y="165"/>
                  </a:lnTo>
                  <a:close/>
                  <a:moveTo>
                    <a:pt x="125" y="137"/>
                  </a:moveTo>
                  <a:lnTo>
                    <a:pt x="127" y="137"/>
                  </a:lnTo>
                  <a:lnTo>
                    <a:pt x="125" y="139"/>
                  </a:lnTo>
                  <a:lnTo>
                    <a:pt x="123" y="137"/>
                  </a:lnTo>
                  <a:lnTo>
                    <a:pt x="125" y="137"/>
                  </a:lnTo>
                  <a:close/>
                  <a:moveTo>
                    <a:pt x="103" y="120"/>
                  </a:moveTo>
                  <a:lnTo>
                    <a:pt x="105" y="122"/>
                  </a:lnTo>
                  <a:lnTo>
                    <a:pt x="105" y="124"/>
                  </a:lnTo>
                  <a:lnTo>
                    <a:pt x="103" y="122"/>
                  </a:lnTo>
                  <a:lnTo>
                    <a:pt x="103" y="120"/>
                  </a:lnTo>
                  <a:close/>
                  <a:moveTo>
                    <a:pt x="108" y="107"/>
                  </a:moveTo>
                  <a:lnTo>
                    <a:pt x="108" y="112"/>
                  </a:lnTo>
                  <a:lnTo>
                    <a:pt x="105" y="116"/>
                  </a:lnTo>
                  <a:lnTo>
                    <a:pt x="105" y="112"/>
                  </a:lnTo>
                  <a:lnTo>
                    <a:pt x="108" y="107"/>
                  </a:lnTo>
                  <a:close/>
                  <a:moveTo>
                    <a:pt x="112" y="105"/>
                  </a:moveTo>
                  <a:lnTo>
                    <a:pt x="114" y="107"/>
                  </a:lnTo>
                  <a:lnTo>
                    <a:pt x="112" y="109"/>
                  </a:lnTo>
                  <a:lnTo>
                    <a:pt x="110" y="107"/>
                  </a:lnTo>
                  <a:lnTo>
                    <a:pt x="112" y="105"/>
                  </a:lnTo>
                  <a:close/>
                  <a:moveTo>
                    <a:pt x="122" y="101"/>
                  </a:moveTo>
                  <a:lnTo>
                    <a:pt x="122" y="105"/>
                  </a:lnTo>
                  <a:lnTo>
                    <a:pt x="116" y="109"/>
                  </a:lnTo>
                  <a:lnTo>
                    <a:pt x="116" y="103"/>
                  </a:lnTo>
                  <a:lnTo>
                    <a:pt x="122" y="101"/>
                  </a:lnTo>
                  <a:close/>
                  <a:moveTo>
                    <a:pt x="131" y="96"/>
                  </a:moveTo>
                  <a:lnTo>
                    <a:pt x="131" y="103"/>
                  </a:lnTo>
                  <a:lnTo>
                    <a:pt x="127" y="101"/>
                  </a:lnTo>
                  <a:lnTo>
                    <a:pt x="123" y="103"/>
                  </a:lnTo>
                  <a:lnTo>
                    <a:pt x="123" y="99"/>
                  </a:lnTo>
                  <a:lnTo>
                    <a:pt x="131" y="96"/>
                  </a:lnTo>
                  <a:close/>
                  <a:moveTo>
                    <a:pt x="129" y="92"/>
                  </a:moveTo>
                  <a:lnTo>
                    <a:pt x="131" y="94"/>
                  </a:lnTo>
                  <a:lnTo>
                    <a:pt x="127" y="94"/>
                  </a:lnTo>
                  <a:lnTo>
                    <a:pt x="129" y="92"/>
                  </a:lnTo>
                  <a:close/>
                  <a:moveTo>
                    <a:pt x="159" y="81"/>
                  </a:moveTo>
                  <a:lnTo>
                    <a:pt x="161" y="82"/>
                  </a:lnTo>
                  <a:lnTo>
                    <a:pt x="157" y="84"/>
                  </a:lnTo>
                  <a:lnTo>
                    <a:pt x="159" y="81"/>
                  </a:lnTo>
                  <a:close/>
                  <a:moveTo>
                    <a:pt x="142" y="79"/>
                  </a:moveTo>
                  <a:lnTo>
                    <a:pt x="140" y="88"/>
                  </a:lnTo>
                  <a:lnTo>
                    <a:pt x="140" y="92"/>
                  </a:lnTo>
                  <a:lnTo>
                    <a:pt x="142" y="86"/>
                  </a:lnTo>
                  <a:lnTo>
                    <a:pt x="148" y="86"/>
                  </a:lnTo>
                  <a:lnTo>
                    <a:pt x="146" y="84"/>
                  </a:lnTo>
                  <a:lnTo>
                    <a:pt x="146" y="81"/>
                  </a:lnTo>
                  <a:lnTo>
                    <a:pt x="148" y="82"/>
                  </a:lnTo>
                  <a:lnTo>
                    <a:pt x="153" y="86"/>
                  </a:lnTo>
                  <a:lnTo>
                    <a:pt x="148" y="94"/>
                  </a:lnTo>
                  <a:lnTo>
                    <a:pt x="144" y="96"/>
                  </a:lnTo>
                  <a:lnTo>
                    <a:pt x="142" y="97"/>
                  </a:lnTo>
                  <a:lnTo>
                    <a:pt x="138" y="97"/>
                  </a:lnTo>
                  <a:lnTo>
                    <a:pt x="140" y="94"/>
                  </a:lnTo>
                  <a:lnTo>
                    <a:pt x="135" y="99"/>
                  </a:lnTo>
                  <a:lnTo>
                    <a:pt x="133" y="99"/>
                  </a:lnTo>
                  <a:lnTo>
                    <a:pt x="135" y="96"/>
                  </a:lnTo>
                  <a:lnTo>
                    <a:pt x="137" y="94"/>
                  </a:lnTo>
                  <a:lnTo>
                    <a:pt x="135" y="92"/>
                  </a:lnTo>
                  <a:lnTo>
                    <a:pt x="138" y="88"/>
                  </a:lnTo>
                  <a:lnTo>
                    <a:pt x="138" y="86"/>
                  </a:lnTo>
                  <a:lnTo>
                    <a:pt x="142" y="79"/>
                  </a:lnTo>
                  <a:close/>
                  <a:moveTo>
                    <a:pt x="133" y="79"/>
                  </a:moveTo>
                  <a:lnTo>
                    <a:pt x="135" y="84"/>
                  </a:lnTo>
                  <a:lnTo>
                    <a:pt x="135" y="90"/>
                  </a:lnTo>
                  <a:lnTo>
                    <a:pt x="131" y="90"/>
                  </a:lnTo>
                  <a:lnTo>
                    <a:pt x="129" y="88"/>
                  </a:lnTo>
                  <a:lnTo>
                    <a:pt x="133" y="86"/>
                  </a:lnTo>
                  <a:lnTo>
                    <a:pt x="131" y="86"/>
                  </a:lnTo>
                  <a:lnTo>
                    <a:pt x="125" y="90"/>
                  </a:lnTo>
                  <a:lnTo>
                    <a:pt x="125" y="86"/>
                  </a:lnTo>
                  <a:lnTo>
                    <a:pt x="125" y="84"/>
                  </a:lnTo>
                  <a:lnTo>
                    <a:pt x="129" y="84"/>
                  </a:lnTo>
                  <a:lnTo>
                    <a:pt x="133" y="81"/>
                  </a:lnTo>
                  <a:lnTo>
                    <a:pt x="131" y="79"/>
                  </a:lnTo>
                  <a:lnTo>
                    <a:pt x="133" y="79"/>
                  </a:lnTo>
                  <a:close/>
                  <a:moveTo>
                    <a:pt x="150" y="77"/>
                  </a:moveTo>
                  <a:lnTo>
                    <a:pt x="153" y="79"/>
                  </a:lnTo>
                  <a:lnTo>
                    <a:pt x="153" y="81"/>
                  </a:lnTo>
                  <a:lnTo>
                    <a:pt x="148" y="79"/>
                  </a:lnTo>
                  <a:lnTo>
                    <a:pt x="148" y="79"/>
                  </a:lnTo>
                  <a:lnTo>
                    <a:pt x="150" y="77"/>
                  </a:lnTo>
                  <a:close/>
                  <a:moveTo>
                    <a:pt x="144" y="66"/>
                  </a:moveTo>
                  <a:lnTo>
                    <a:pt x="146" y="69"/>
                  </a:lnTo>
                  <a:lnTo>
                    <a:pt x="142" y="73"/>
                  </a:lnTo>
                  <a:lnTo>
                    <a:pt x="142" y="75"/>
                  </a:lnTo>
                  <a:lnTo>
                    <a:pt x="137" y="81"/>
                  </a:lnTo>
                  <a:lnTo>
                    <a:pt x="135" y="81"/>
                  </a:lnTo>
                  <a:lnTo>
                    <a:pt x="137" y="75"/>
                  </a:lnTo>
                  <a:lnTo>
                    <a:pt x="140" y="71"/>
                  </a:lnTo>
                  <a:lnTo>
                    <a:pt x="140" y="68"/>
                  </a:lnTo>
                  <a:lnTo>
                    <a:pt x="144" y="66"/>
                  </a:lnTo>
                  <a:close/>
                  <a:moveTo>
                    <a:pt x="159" y="58"/>
                  </a:moveTo>
                  <a:lnTo>
                    <a:pt x="165" y="58"/>
                  </a:lnTo>
                  <a:lnTo>
                    <a:pt x="165" y="62"/>
                  </a:lnTo>
                  <a:lnTo>
                    <a:pt x="168" y="62"/>
                  </a:lnTo>
                  <a:lnTo>
                    <a:pt x="168" y="66"/>
                  </a:lnTo>
                  <a:lnTo>
                    <a:pt x="168" y="68"/>
                  </a:lnTo>
                  <a:lnTo>
                    <a:pt x="168" y="71"/>
                  </a:lnTo>
                  <a:lnTo>
                    <a:pt x="165" y="71"/>
                  </a:lnTo>
                  <a:lnTo>
                    <a:pt x="165" y="73"/>
                  </a:lnTo>
                  <a:lnTo>
                    <a:pt x="161" y="73"/>
                  </a:lnTo>
                  <a:lnTo>
                    <a:pt x="159" y="77"/>
                  </a:lnTo>
                  <a:lnTo>
                    <a:pt x="157" y="77"/>
                  </a:lnTo>
                  <a:lnTo>
                    <a:pt x="157" y="75"/>
                  </a:lnTo>
                  <a:lnTo>
                    <a:pt x="155" y="73"/>
                  </a:lnTo>
                  <a:lnTo>
                    <a:pt x="157" y="69"/>
                  </a:lnTo>
                  <a:lnTo>
                    <a:pt x="153" y="69"/>
                  </a:lnTo>
                  <a:lnTo>
                    <a:pt x="155" y="66"/>
                  </a:lnTo>
                  <a:lnTo>
                    <a:pt x="159" y="66"/>
                  </a:lnTo>
                  <a:lnTo>
                    <a:pt x="155" y="64"/>
                  </a:lnTo>
                  <a:lnTo>
                    <a:pt x="157" y="60"/>
                  </a:lnTo>
                  <a:lnTo>
                    <a:pt x="161" y="62"/>
                  </a:lnTo>
                  <a:lnTo>
                    <a:pt x="159" y="58"/>
                  </a:lnTo>
                  <a:close/>
                  <a:moveTo>
                    <a:pt x="180" y="51"/>
                  </a:moveTo>
                  <a:lnTo>
                    <a:pt x="181" y="54"/>
                  </a:lnTo>
                  <a:lnTo>
                    <a:pt x="180" y="56"/>
                  </a:lnTo>
                  <a:lnTo>
                    <a:pt x="180" y="60"/>
                  </a:lnTo>
                  <a:lnTo>
                    <a:pt x="176" y="60"/>
                  </a:lnTo>
                  <a:lnTo>
                    <a:pt x="172" y="60"/>
                  </a:lnTo>
                  <a:lnTo>
                    <a:pt x="168" y="56"/>
                  </a:lnTo>
                  <a:lnTo>
                    <a:pt x="174" y="56"/>
                  </a:lnTo>
                  <a:lnTo>
                    <a:pt x="174" y="53"/>
                  </a:lnTo>
                  <a:lnTo>
                    <a:pt x="178" y="53"/>
                  </a:lnTo>
                  <a:lnTo>
                    <a:pt x="180" y="51"/>
                  </a:lnTo>
                  <a:close/>
                  <a:moveTo>
                    <a:pt x="189" y="45"/>
                  </a:moveTo>
                  <a:lnTo>
                    <a:pt x="191" y="49"/>
                  </a:lnTo>
                  <a:lnTo>
                    <a:pt x="187" y="51"/>
                  </a:lnTo>
                  <a:lnTo>
                    <a:pt x="189" y="45"/>
                  </a:lnTo>
                  <a:close/>
                  <a:moveTo>
                    <a:pt x="183" y="41"/>
                  </a:moveTo>
                  <a:lnTo>
                    <a:pt x="185" y="43"/>
                  </a:lnTo>
                  <a:lnTo>
                    <a:pt x="187" y="43"/>
                  </a:lnTo>
                  <a:lnTo>
                    <a:pt x="189" y="45"/>
                  </a:lnTo>
                  <a:lnTo>
                    <a:pt x="185" y="47"/>
                  </a:lnTo>
                  <a:lnTo>
                    <a:pt x="185" y="49"/>
                  </a:lnTo>
                  <a:lnTo>
                    <a:pt x="185" y="51"/>
                  </a:lnTo>
                  <a:lnTo>
                    <a:pt x="183" y="51"/>
                  </a:lnTo>
                  <a:lnTo>
                    <a:pt x="178" y="47"/>
                  </a:lnTo>
                  <a:lnTo>
                    <a:pt x="183" y="41"/>
                  </a:lnTo>
                  <a:close/>
                  <a:moveTo>
                    <a:pt x="181" y="39"/>
                  </a:moveTo>
                  <a:lnTo>
                    <a:pt x="181" y="41"/>
                  </a:lnTo>
                  <a:lnTo>
                    <a:pt x="180" y="41"/>
                  </a:lnTo>
                  <a:lnTo>
                    <a:pt x="178" y="43"/>
                  </a:lnTo>
                  <a:lnTo>
                    <a:pt x="178" y="43"/>
                  </a:lnTo>
                  <a:lnTo>
                    <a:pt x="176" y="43"/>
                  </a:lnTo>
                  <a:lnTo>
                    <a:pt x="176" y="39"/>
                  </a:lnTo>
                  <a:lnTo>
                    <a:pt x="181" y="39"/>
                  </a:lnTo>
                  <a:close/>
                  <a:moveTo>
                    <a:pt x="202" y="34"/>
                  </a:moveTo>
                  <a:lnTo>
                    <a:pt x="206" y="38"/>
                  </a:lnTo>
                  <a:lnTo>
                    <a:pt x="204" y="41"/>
                  </a:lnTo>
                  <a:lnTo>
                    <a:pt x="206" y="43"/>
                  </a:lnTo>
                  <a:lnTo>
                    <a:pt x="204" y="47"/>
                  </a:lnTo>
                  <a:lnTo>
                    <a:pt x="202" y="43"/>
                  </a:lnTo>
                  <a:lnTo>
                    <a:pt x="200" y="43"/>
                  </a:lnTo>
                  <a:lnTo>
                    <a:pt x="200" y="38"/>
                  </a:lnTo>
                  <a:lnTo>
                    <a:pt x="202" y="34"/>
                  </a:lnTo>
                  <a:close/>
                  <a:moveTo>
                    <a:pt x="185" y="34"/>
                  </a:moveTo>
                  <a:lnTo>
                    <a:pt x="183" y="38"/>
                  </a:lnTo>
                  <a:lnTo>
                    <a:pt x="181" y="36"/>
                  </a:lnTo>
                  <a:lnTo>
                    <a:pt x="185" y="34"/>
                  </a:lnTo>
                  <a:close/>
                  <a:moveTo>
                    <a:pt x="191" y="32"/>
                  </a:moveTo>
                  <a:lnTo>
                    <a:pt x="191" y="36"/>
                  </a:lnTo>
                  <a:lnTo>
                    <a:pt x="194" y="39"/>
                  </a:lnTo>
                  <a:lnTo>
                    <a:pt x="194" y="41"/>
                  </a:lnTo>
                  <a:lnTo>
                    <a:pt x="193" y="43"/>
                  </a:lnTo>
                  <a:lnTo>
                    <a:pt x="189" y="41"/>
                  </a:lnTo>
                  <a:lnTo>
                    <a:pt x="189" y="38"/>
                  </a:lnTo>
                  <a:lnTo>
                    <a:pt x="189" y="34"/>
                  </a:lnTo>
                  <a:lnTo>
                    <a:pt x="191" y="32"/>
                  </a:lnTo>
                  <a:close/>
                  <a:moveTo>
                    <a:pt x="224" y="28"/>
                  </a:moveTo>
                  <a:lnTo>
                    <a:pt x="228" y="28"/>
                  </a:lnTo>
                  <a:lnTo>
                    <a:pt x="230" y="30"/>
                  </a:lnTo>
                  <a:lnTo>
                    <a:pt x="230" y="34"/>
                  </a:lnTo>
                  <a:lnTo>
                    <a:pt x="226" y="32"/>
                  </a:lnTo>
                  <a:lnTo>
                    <a:pt x="223" y="30"/>
                  </a:lnTo>
                  <a:lnTo>
                    <a:pt x="224" y="28"/>
                  </a:lnTo>
                  <a:close/>
                  <a:moveTo>
                    <a:pt x="236" y="21"/>
                  </a:moveTo>
                  <a:lnTo>
                    <a:pt x="237" y="25"/>
                  </a:lnTo>
                  <a:lnTo>
                    <a:pt x="234" y="28"/>
                  </a:lnTo>
                  <a:lnTo>
                    <a:pt x="234" y="30"/>
                  </a:lnTo>
                  <a:lnTo>
                    <a:pt x="230" y="26"/>
                  </a:lnTo>
                  <a:lnTo>
                    <a:pt x="236" y="21"/>
                  </a:lnTo>
                  <a:close/>
                  <a:moveTo>
                    <a:pt x="241" y="15"/>
                  </a:moveTo>
                  <a:lnTo>
                    <a:pt x="245" y="19"/>
                  </a:lnTo>
                  <a:lnTo>
                    <a:pt x="245" y="21"/>
                  </a:lnTo>
                  <a:lnTo>
                    <a:pt x="239" y="23"/>
                  </a:lnTo>
                  <a:lnTo>
                    <a:pt x="239" y="19"/>
                  </a:lnTo>
                  <a:lnTo>
                    <a:pt x="237" y="17"/>
                  </a:lnTo>
                  <a:lnTo>
                    <a:pt x="237" y="17"/>
                  </a:lnTo>
                  <a:lnTo>
                    <a:pt x="239" y="17"/>
                  </a:lnTo>
                  <a:lnTo>
                    <a:pt x="241" y="15"/>
                  </a:lnTo>
                  <a:lnTo>
                    <a:pt x="241" y="15"/>
                  </a:lnTo>
                  <a:close/>
                  <a:moveTo>
                    <a:pt x="234" y="13"/>
                  </a:moveTo>
                  <a:lnTo>
                    <a:pt x="236" y="15"/>
                  </a:lnTo>
                  <a:lnTo>
                    <a:pt x="226" y="25"/>
                  </a:lnTo>
                  <a:lnTo>
                    <a:pt x="224" y="25"/>
                  </a:lnTo>
                  <a:lnTo>
                    <a:pt x="219" y="23"/>
                  </a:lnTo>
                  <a:lnTo>
                    <a:pt x="217" y="19"/>
                  </a:lnTo>
                  <a:lnTo>
                    <a:pt x="221" y="21"/>
                  </a:lnTo>
                  <a:lnTo>
                    <a:pt x="224" y="19"/>
                  </a:lnTo>
                  <a:lnTo>
                    <a:pt x="226" y="21"/>
                  </a:lnTo>
                  <a:lnTo>
                    <a:pt x="226" y="17"/>
                  </a:lnTo>
                  <a:lnTo>
                    <a:pt x="230" y="19"/>
                  </a:lnTo>
                  <a:lnTo>
                    <a:pt x="234" y="13"/>
                  </a:lnTo>
                  <a:close/>
                  <a:moveTo>
                    <a:pt x="245" y="8"/>
                  </a:moveTo>
                  <a:lnTo>
                    <a:pt x="247" y="10"/>
                  </a:lnTo>
                  <a:lnTo>
                    <a:pt x="245" y="11"/>
                  </a:lnTo>
                  <a:lnTo>
                    <a:pt x="243" y="11"/>
                  </a:lnTo>
                  <a:lnTo>
                    <a:pt x="241" y="8"/>
                  </a:lnTo>
                  <a:lnTo>
                    <a:pt x="245" y="8"/>
                  </a:lnTo>
                  <a:close/>
                  <a:moveTo>
                    <a:pt x="254" y="2"/>
                  </a:moveTo>
                  <a:lnTo>
                    <a:pt x="254" y="4"/>
                  </a:lnTo>
                  <a:lnTo>
                    <a:pt x="251" y="4"/>
                  </a:lnTo>
                  <a:lnTo>
                    <a:pt x="252" y="2"/>
                  </a:lnTo>
                  <a:lnTo>
                    <a:pt x="254" y="2"/>
                  </a:lnTo>
                  <a:close/>
                  <a:moveTo>
                    <a:pt x="264" y="0"/>
                  </a:moveTo>
                  <a:lnTo>
                    <a:pt x="266" y="0"/>
                  </a:lnTo>
                  <a:lnTo>
                    <a:pt x="269" y="2"/>
                  </a:lnTo>
                  <a:lnTo>
                    <a:pt x="266" y="4"/>
                  </a:lnTo>
                  <a:lnTo>
                    <a:pt x="271" y="4"/>
                  </a:lnTo>
                  <a:lnTo>
                    <a:pt x="269" y="8"/>
                  </a:lnTo>
                  <a:lnTo>
                    <a:pt x="266" y="10"/>
                  </a:lnTo>
                  <a:lnTo>
                    <a:pt x="262" y="6"/>
                  </a:lnTo>
                  <a:lnTo>
                    <a:pt x="258" y="6"/>
                  </a:lnTo>
                  <a:lnTo>
                    <a:pt x="258" y="4"/>
                  </a:lnTo>
                  <a:lnTo>
                    <a:pt x="260" y="2"/>
                  </a:lnTo>
                  <a:lnTo>
                    <a:pt x="262" y="4"/>
                  </a:lnTo>
                  <a:lnTo>
                    <a:pt x="264" y="2"/>
                  </a:lnTo>
                  <a:lnTo>
                    <a:pt x="264" y="0"/>
                  </a:lnTo>
                  <a:close/>
                  <a:moveTo>
                    <a:pt x="297" y="0"/>
                  </a:moveTo>
                  <a:lnTo>
                    <a:pt x="297" y="2"/>
                  </a:lnTo>
                  <a:lnTo>
                    <a:pt x="297" y="4"/>
                  </a:lnTo>
                  <a:lnTo>
                    <a:pt x="299" y="6"/>
                  </a:lnTo>
                  <a:lnTo>
                    <a:pt x="303" y="4"/>
                  </a:lnTo>
                  <a:lnTo>
                    <a:pt x="303" y="6"/>
                  </a:lnTo>
                  <a:lnTo>
                    <a:pt x="301" y="11"/>
                  </a:lnTo>
                  <a:lnTo>
                    <a:pt x="297" y="11"/>
                  </a:lnTo>
                  <a:lnTo>
                    <a:pt x="295" y="11"/>
                  </a:lnTo>
                  <a:lnTo>
                    <a:pt x="294" y="11"/>
                  </a:lnTo>
                  <a:lnTo>
                    <a:pt x="294" y="13"/>
                  </a:lnTo>
                  <a:lnTo>
                    <a:pt x="297" y="13"/>
                  </a:lnTo>
                  <a:lnTo>
                    <a:pt x="297" y="15"/>
                  </a:lnTo>
                  <a:lnTo>
                    <a:pt x="295" y="17"/>
                  </a:lnTo>
                  <a:lnTo>
                    <a:pt x="294" y="19"/>
                  </a:lnTo>
                  <a:lnTo>
                    <a:pt x="295" y="19"/>
                  </a:lnTo>
                  <a:lnTo>
                    <a:pt x="299" y="17"/>
                  </a:lnTo>
                  <a:lnTo>
                    <a:pt x="301" y="15"/>
                  </a:lnTo>
                  <a:lnTo>
                    <a:pt x="301" y="17"/>
                  </a:lnTo>
                  <a:lnTo>
                    <a:pt x="299" y="21"/>
                  </a:lnTo>
                  <a:lnTo>
                    <a:pt x="297" y="21"/>
                  </a:lnTo>
                  <a:lnTo>
                    <a:pt x="294" y="26"/>
                  </a:lnTo>
                  <a:lnTo>
                    <a:pt x="297" y="25"/>
                  </a:lnTo>
                  <a:lnTo>
                    <a:pt x="301" y="25"/>
                  </a:lnTo>
                  <a:lnTo>
                    <a:pt x="301" y="23"/>
                  </a:lnTo>
                  <a:lnTo>
                    <a:pt x="303" y="25"/>
                  </a:lnTo>
                  <a:lnTo>
                    <a:pt x="305" y="26"/>
                  </a:lnTo>
                  <a:lnTo>
                    <a:pt x="307" y="25"/>
                  </a:lnTo>
                  <a:lnTo>
                    <a:pt x="307" y="23"/>
                  </a:lnTo>
                  <a:lnTo>
                    <a:pt x="305" y="19"/>
                  </a:lnTo>
                  <a:lnTo>
                    <a:pt x="305" y="17"/>
                  </a:lnTo>
                  <a:lnTo>
                    <a:pt x="307" y="15"/>
                  </a:lnTo>
                  <a:lnTo>
                    <a:pt x="309" y="11"/>
                  </a:lnTo>
                  <a:lnTo>
                    <a:pt x="310" y="10"/>
                  </a:lnTo>
                  <a:lnTo>
                    <a:pt x="312" y="10"/>
                  </a:lnTo>
                  <a:lnTo>
                    <a:pt x="316" y="11"/>
                  </a:lnTo>
                  <a:lnTo>
                    <a:pt x="316" y="13"/>
                  </a:lnTo>
                  <a:lnTo>
                    <a:pt x="314" y="15"/>
                  </a:lnTo>
                  <a:lnTo>
                    <a:pt x="314" y="17"/>
                  </a:lnTo>
                  <a:lnTo>
                    <a:pt x="316" y="17"/>
                  </a:lnTo>
                  <a:lnTo>
                    <a:pt x="318" y="15"/>
                  </a:lnTo>
                  <a:lnTo>
                    <a:pt x="320" y="15"/>
                  </a:lnTo>
                  <a:lnTo>
                    <a:pt x="318" y="17"/>
                  </a:lnTo>
                  <a:lnTo>
                    <a:pt x="320" y="17"/>
                  </a:lnTo>
                  <a:lnTo>
                    <a:pt x="322" y="13"/>
                  </a:lnTo>
                  <a:lnTo>
                    <a:pt x="324" y="13"/>
                  </a:lnTo>
                  <a:lnTo>
                    <a:pt x="325" y="15"/>
                  </a:lnTo>
                  <a:lnTo>
                    <a:pt x="329" y="15"/>
                  </a:lnTo>
                  <a:lnTo>
                    <a:pt x="327" y="19"/>
                  </a:lnTo>
                  <a:lnTo>
                    <a:pt x="325" y="19"/>
                  </a:lnTo>
                  <a:lnTo>
                    <a:pt x="325" y="21"/>
                  </a:lnTo>
                  <a:lnTo>
                    <a:pt x="327" y="21"/>
                  </a:lnTo>
                  <a:lnTo>
                    <a:pt x="331" y="17"/>
                  </a:lnTo>
                  <a:lnTo>
                    <a:pt x="333" y="17"/>
                  </a:lnTo>
                  <a:lnTo>
                    <a:pt x="337" y="21"/>
                  </a:lnTo>
                  <a:lnTo>
                    <a:pt x="338" y="21"/>
                  </a:lnTo>
                  <a:lnTo>
                    <a:pt x="342" y="21"/>
                  </a:lnTo>
                  <a:lnTo>
                    <a:pt x="342" y="23"/>
                  </a:lnTo>
                  <a:lnTo>
                    <a:pt x="344" y="25"/>
                  </a:lnTo>
                  <a:lnTo>
                    <a:pt x="344" y="25"/>
                  </a:lnTo>
                  <a:lnTo>
                    <a:pt x="342" y="26"/>
                  </a:lnTo>
                  <a:lnTo>
                    <a:pt x="335" y="28"/>
                  </a:lnTo>
                  <a:lnTo>
                    <a:pt x="333" y="34"/>
                  </a:lnTo>
                  <a:lnTo>
                    <a:pt x="327" y="36"/>
                  </a:lnTo>
                  <a:lnTo>
                    <a:pt x="322" y="36"/>
                  </a:lnTo>
                  <a:lnTo>
                    <a:pt x="318" y="34"/>
                  </a:lnTo>
                  <a:lnTo>
                    <a:pt x="314" y="36"/>
                  </a:lnTo>
                  <a:lnTo>
                    <a:pt x="309" y="34"/>
                  </a:lnTo>
                  <a:lnTo>
                    <a:pt x="309" y="34"/>
                  </a:lnTo>
                  <a:lnTo>
                    <a:pt x="310" y="38"/>
                  </a:lnTo>
                  <a:lnTo>
                    <a:pt x="314" y="38"/>
                  </a:lnTo>
                  <a:lnTo>
                    <a:pt x="316" y="39"/>
                  </a:lnTo>
                  <a:lnTo>
                    <a:pt x="320" y="38"/>
                  </a:lnTo>
                  <a:lnTo>
                    <a:pt x="320" y="39"/>
                  </a:lnTo>
                  <a:lnTo>
                    <a:pt x="322" y="43"/>
                  </a:lnTo>
                  <a:lnTo>
                    <a:pt x="324" y="43"/>
                  </a:lnTo>
                  <a:lnTo>
                    <a:pt x="324" y="47"/>
                  </a:lnTo>
                  <a:lnTo>
                    <a:pt x="325" y="49"/>
                  </a:lnTo>
                  <a:lnTo>
                    <a:pt x="325" y="47"/>
                  </a:lnTo>
                  <a:lnTo>
                    <a:pt x="327" y="45"/>
                  </a:lnTo>
                  <a:lnTo>
                    <a:pt x="329" y="49"/>
                  </a:lnTo>
                  <a:lnTo>
                    <a:pt x="331" y="49"/>
                  </a:lnTo>
                  <a:lnTo>
                    <a:pt x="331" y="45"/>
                  </a:lnTo>
                  <a:lnTo>
                    <a:pt x="331" y="43"/>
                  </a:lnTo>
                  <a:lnTo>
                    <a:pt x="333" y="43"/>
                  </a:lnTo>
                  <a:lnTo>
                    <a:pt x="333" y="45"/>
                  </a:lnTo>
                  <a:lnTo>
                    <a:pt x="335" y="47"/>
                  </a:lnTo>
                  <a:lnTo>
                    <a:pt x="335" y="45"/>
                  </a:lnTo>
                  <a:lnTo>
                    <a:pt x="337" y="43"/>
                  </a:lnTo>
                  <a:lnTo>
                    <a:pt x="337" y="43"/>
                  </a:lnTo>
                  <a:lnTo>
                    <a:pt x="340" y="45"/>
                  </a:lnTo>
                  <a:lnTo>
                    <a:pt x="340" y="47"/>
                  </a:lnTo>
                  <a:lnTo>
                    <a:pt x="340" y="49"/>
                  </a:lnTo>
                  <a:lnTo>
                    <a:pt x="338" y="53"/>
                  </a:lnTo>
                  <a:lnTo>
                    <a:pt x="335" y="51"/>
                  </a:lnTo>
                  <a:lnTo>
                    <a:pt x="333" y="51"/>
                  </a:lnTo>
                  <a:lnTo>
                    <a:pt x="333" y="56"/>
                  </a:lnTo>
                  <a:lnTo>
                    <a:pt x="331" y="60"/>
                  </a:lnTo>
                  <a:lnTo>
                    <a:pt x="325" y="60"/>
                  </a:lnTo>
                  <a:lnTo>
                    <a:pt x="322" y="64"/>
                  </a:lnTo>
                  <a:lnTo>
                    <a:pt x="322" y="69"/>
                  </a:lnTo>
                  <a:lnTo>
                    <a:pt x="320" y="71"/>
                  </a:lnTo>
                  <a:lnTo>
                    <a:pt x="320" y="64"/>
                  </a:lnTo>
                  <a:lnTo>
                    <a:pt x="322" y="58"/>
                  </a:lnTo>
                  <a:lnTo>
                    <a:pt x="322" y="56"/>
                  </a:lnTo>
                  <a:lnTo>
                    <a:pt x="320" y="53"/>
                  </a:lnTo>
                  <a:lnTo>
                    <a:pt x="318" y="49"/>
                  </a:lnTo>
                  <a:lnTo>
                    <a:pt x="312" y="49"/>
                  </a:lnTo>
                  <a:lnTo>
                    <a:pt x="309" y="47"/>
                  </a:lnTo>
                  <a:lnTo>
                    <a:pt x="307" y="45"/>
                  </a:lnTo>
                  <a:lnTo>
                    <a:pt x="303" y="39"/>
                  </a:lnTo>
                  <a:lnTo>
                    <a:pt x="299" y="38"/>
                  </a:lnTo>
                  <a:lnTo>
                    <a:pt x="292" y="38"/>
                  </a:lnTo>
                  <a:lnTo>
                    <a:pt x="290" y="41"/>
                  </a:lnTo>
                  <a:lnTo>
                    <a:pt x="290" y="41"/>
                  </a:lnTo>
                  <a:lnTo>
                    <a:pt x="286" y="43"/>
                  </a:lnTo>
                  <a:lnTo>
                    <a:pt x="282" y="41"/>
                  </a:lnTo>
                  <a:lnTo>
                    <a:pt x="279" y="43"/>
                  </a:lnTo>
                  <a:lnTo>
                    <a:pt x="279" y="45"/>
                  </a:lnTo>
                  <a:lnTo>
                    <a:pt x="277" y="49"/>
                  </a:lnTo>
                  <a:lnTo>
                    <a:pt x="275" y="51"/>
                  </a:lnTo>
                  <a:lnTo>
                    <a:pt x="277" y="53"/>
                  </a:lnTo>
                  <a:lnTo>
                    <a:pt x="275" y="56"/>
                  </a:lnTo>
                  <a:lnTo>
                    <a:pt x="275" y="64"/>
                  </a:lnTo>
                  <a:lnTo>
                    <a:pt x="275" y="69"/>
                  </a:lnTo>
                  <a:lnTo>
                    <a:pt x="277" y="71"/>
                  </a:lnTo>
                  <a:lnTo>
                    <a:pt x="275" y="75"/>
                  </a:lnTo>
                  <a:lnTo>
                    <a:pt x="273" y="77"/>
                  </a:lnTo>
                  <a:lnTo>
                    <a:pt x="269" y="77"/>
                  </a:lnTo>
                  <a:lnTo>
                    <a:pt x="267" y="79"/>
                  </a:lnTo>
                  <a:lnTo>
                    <a:pt x="266" y="81"/>
                  </a:lnTo>
                  <a:lnTo>
                    <a:pt x="264" y="84"/>
                  </a:lnTo>
                  <a:lnTo>
                    <a:pt x="260" y="82"/>
                  </a:lnTo>
                  <a:lnTo>
                    <a:pt x="254" y="79"/>
                  </a:lnTo>
                  <a:lnTo>
                    <a:pt x="251" y="79"/>
                  </a:lnTo>
                  <a:lnTo>
                    <a:pt x="247" y="81"/>
                  </a:lnTo>
                  <a:lnTo>
                    <a:pt x="243" y="86"/>
                  </a:lnTo>
                  <a:lnTo>
                    <a:pt x="236" y="84"/>
                  </a:lnTo>
                  <a:lnTo>
                    <a:pt x="230" y="82"/>
                  </a:lnTo>
                  <a:lnTo>
                    <a:pt x="228" y="79"/>
                  </a:lnTo>
                  <a:lnTo>
                    <a:pt x="226" y="75"/>
                  </a:lnTo>
                  <a:lnTo>
                    <a:pt x="219" y="69"/>
                  </a:lnTo>
                  <a:lnTo>
                    <a:pt x="217" y="66"/>
                  </a:lnTo>
                  <a:lnTo>
                    <a:pt x="213" y="66"/>
                  </a:lnTo>
                  <a:lnTo>
                    <a:pt x="211" y="68"/>
                  </a:lnTo>
                  <a:lnTo>
                    <a:pt x="211" y="71"/>
                  </a:lnTo>
                  <a:lnTo>
                    <a:pt x="211" y="73"/>
                  </a:lnTo>
                  <a:lnTo>
                    <a:pt x="211" y="73"/>
                  </a:lnTo>
                  <a:lnTo>
                    <a:pt x="209" y="73"/>
                  </a:lnTo>
                  <a:lnTo>
                    <a:pt x="209" y="75"/>
                  </a:lnTo>
                  <a:lnTo>
                    <a:pt x="209" y="75"/>
                  </a:lnTo>
                  <a:lnTo>
                    <a:pt x="208" y="75"/>
                  </a:lnTo>
                  <a:lnTo>
                    <a:pt x="204" y="75"/>
                  </a:lnTo>
                  <a:lnTo>
                    <a:pt x="200" y="75"/>
                  </a:lnTo>
                  <a:lnTo>
                    <a:pt x="200" y="79"/>
                  </a:lnTo>
                  <a:lnTo>
                    <a:pt x="202" y="79"/>
                  </a:lnTo>
                  <a:lnTo>
                    <a:pt x="204" y="82"/>
                  </a:lnTo>
                  <a:lnTo>
                    <a:pt x="200" y="84"/>
                  </a:lnTo>
                  <a:lnTo>
                    <a:pt x="200" y="90"/>
                  </a:lnTo>
                  <a:lnTo>
                    <a:pt x="202" y="92"/>
                  </a:lnTo>
                  <a:lnTo>
                    <a:pt x="202" y="96"/>
                  </a:lnTo>
                  <a:lnTo>
                    <a:pt x="200" y="96"/>
                  </a:lnTo>
                  <a:lnTo>
                    <a:pt x="198" y="96"/>
                  </a:lnTo>
                  <a:lnTo>
                    <a:pt x="196" y="94"/>
                  </a:lnTo>
                  <a:lnTo>
                    <a:pt x="193" y="94"/>
                  </a:lnTo>
                  <a:lnTo>
                    <a:pt x="189" y="92"/>
                  </a:lnTo>
                  <a:lnTo>
                    <a:pt x="183" y="90"/>
                  </a:lnTo>
                  <a:lnTo>
                    <a:pt x="180" y="92"/>
                  </a:lnTo>
                  <a:lnTo>
                    <a:pt x="176" y="92"/>
                  </a:lnTo>
                  <a:lnTo>
                    <a:pt x="174" y="94"/>
                  </a:lnTo>
                  <a:lnTo>
                    <a:pt x="176" y="97"/>
                  </a:lnTo>
                  <a:lnTo>
                    <a:pt x="176" y="99"/>
                  </a:lnTo>
                  <a:lnTo>
                    <a:pt x="176" y="101"/>
                  </a:lnTo>
                  <a:lnTo>
                    <a:pt x="174" y="103"/>
                  </a:lnTo>
                  <a:lnTo>
                    <a:pt x="176" y="107"/>
                  </a:lnTo>
                  <a:lnTo>
                    <a:pt x="174" y="109"/>
                  </a:lnTo>
                  <a:lnTo>
                    <a:pt x="170" y="109"/>
                  </a:lnTo>
                  <a:lnTo>
                    <a:pt x="168" y="107"/>
                  </a:lnTo>
                  <a:lnTo>
                    <a:pt x="165" y="105"/>
                  </a:lnTo>
                  <a:lnTo>
                    <a:pt x="163" y="109"/>
                  </a:lnTo>
                  <a:lnTo>
                    <a:pt x="159" y="114"/>
                  </a:lnTo>
                  <a:lnTo>
                    <a:pt x="157" y="114"/>
                  </a:lnTo>
                  <a:lnTo>
                    <a:pt x="155" y="120"/>
                  </a:lnTo>
                  <a:lnTo>
                    <a:pt x="153" y="122"/>
                  </a:lnTo>
                  <a:lnTo>
                    <a:pt x="151" y="124"/>
                  </a:lnTo>
                  <a:lnTo>
                    <a:pt x="151" y="131"/>
                  </a:lnTo>
                  <a:lnTo>
                    <a:pt x="153" y="133"/>
                  </a:lnTo>
                  <a:lnTo>
                    <a:pt x="155" y="139"/>
                  </a:lnTo>
                  <a:lnTo>
                    <a:pt x="153" y="142"/>
                  </a:lnTo>
                  <a:lnTo>
                    <a:pt x="150" y="148"/>
                  </a:lnTo>
                  <a:lnTo>
                    <a:pt x="144" y="157"/>
                  </a:lnTo>
                  <a:lnTo>
                    <a:pt x="144" y="161"/>
                  </a:lnTo>
                  <a:lnTo>
                    <a:pt x="142" y="163"/>
                  </a:lnTo>
                  <a:lnTo>
                    <a:pt x="137" y="163"/>
                  </a:lnTo>
                  <a:lnTo>
                    <a:pt x="131" y="167"/>
                  </a:lnTo>
                  <a:lnTo>
                    <a:pt x="131" y="170"/>
                  </a:lnTo>
                  <a:lnTo>
                    <a:pt x="133" y="172"/>
                  </a:lnTo>
                  <a:lnTo>
                    <a:pt x="133" y="178"/>
                  </a:lnTo>
                  <a:lnTo>
                    <a:pt x="131" y="182"/>
                  </a:lnTo>
                  <a:lnTo>
                    <a:pt x="129" y="189"/>
                  </a:lnTo>
                  <a:lnTo>
                    <a:pt x="129" y="198"/>
                  </a:lnTo>
                  <a:lnTo>
                    <a:pt x="123" y="212"/>
                  </a:lnTo>
                  <a:lnTo>
                    <a:pt x="123" y="215"/>
                  </a:lnTo>
                  <a:lnTo>
                    <a:pt x="125" y="219"/>
                  </a:lnTo>
                  <a:lnTo>
                    <a:pt x="125" y="225"/>
                  </a:lnTo>
                  <a:lnTo>
                    <a:pt x="123" y="228"/>
                  </a:lnTo>
                  <a:lnTo>
                    <a:pt x="118" y="228"/>
                  </a:lnTo>
                  <a:lnTo>
                    <a:pt x="112" y="226"/>
                  </a:lnTo>
                  <a:lnTo>
                    <a:pt x="108" y="230"/>
                  </a:lnTo>
                  <a:lnTo>
                    <a:pt x="105" y="236"/>
                  </a:lnTo>
                  <a:lnTo>
                    <a:pt x="103" y="243"/>
                  </a:lnTo>
                  <a:lnTo>
                    <a:pt x="105" y="253"/>
                  </a:lnTo>
                  <a:lnTo>
                    <a:pt x="107" y="262"/>
                  </a:lnTo>
                  <a:lnTo>
                    <a:pt x="105" y="266"/>
                  </a:lnTo>
                  <a:lnTo>
                    <a:pt x="107" y="271"/>
                  </a:lnTo>
                  <a:lnTo>
                    <a:pt x="107" y="279"/>
                  </a:lnTo>
                  <a:lnTo>
                    <a:pt x="107" y="284"/>
                  </a:lnTo>
                  <a:lnTo>
                    <a:pt x="107" y="290"/>
                  </a:lnTo>
                  <a:lnTo>
                    <a:pt x="112" y="294"/>
                  </a:lnTo>
                  <a:lnTo>
                    <a:pt x="118" y="299"/>
                  </a:lnTo>
                  <a:lnTo>
                    <a:pt x="116" y="303"/>
                  </a:lnTo>
                  <a:lnTo>
                    <a:pt x="116" y="309"/>
                  </a:lnTo>
                  <a:lnTo>
                    <a:pt x="108" y="311"/>
                  </a:lnTo>
                  <a:lnTo>
                    <a:pt x="108" y="314"/>
                  </a:lnTo>
                  <a:lnTo>
                    <a:pt x="110" y="320"/>
                  </a:lnTo>
                  <a:lnTo>
                    <a:pt x="112" y="327"/>
                  </a:lnTo>
                  <a:lnTo>
                    <a:pt x="114" y="331"/>
                  </a:lnTo>
                  <a:lnTo>
                    <a:pt x="112" y="337"/>
                  </a:lnTo>
                  <a:lnTo>
                    <a:pt x="112" y="341"/>
                  </a:lnTo>
                  <a:lnTo>
                    <a:pt x="110" y="342"/>
                  </a:lnTo>
                  <a:lnTo>
                    <a:pt x="107" y="342"/>
                  </a:lnTo>
                  <a:lnTo>
                    <a:pt x="105" y="346"/>
                  </a:lnTo>
                  <a:lnTo>
                    <a:pt x="107" y="348"/>
                  </a:lnTo>
                  <a:lnTo>
                    <a:pt x="105" y="350"/>
                  </a:lnTo>
                  <a:lnTo>
                    <a:pt x="103" y="354"/>
                  </a:lnTo>
                  <a:lnTo>
                    <a:pt x="105" y="357"/>
                  </a:lnTo>
                  <a:lnTo>
                    <a:pt x="107" y="369"/>
                  </a:lnTo>
                  <a:lnTo>
                    <a:pt x="105" y="370"/>
                  </a:lnTo>
                  <a:lnTo>
                    <a:pt x="103" y="369"/>
                  </a:lnTo>
                  <a:lnTo>
                    <a:pt x="99" y="367"/>
                  </a:lnTo>
                  <a:lnTo>
                    <a:pt x="101" y="365"/>
                  </a:lnTo>
                  <a:lnTo>
                    <a:pt x="99" y="363"/>
                  </a:lnTo>
                  <a:lnTo>
                    <a:pt x="95" y="365"/>
                  </a:lnTo>
                  <a:lnTo>
                    <a:pt x="92" y="361"/>
                  </a:lnTo>
                  <a:lnTo>
                    <a:pt x="92" y="357"/>
                  </a:lnTo>
                  <a:lnTo>
                    <a:pt x="90" y="356"/>
                  </a:lnTo>
                  <a:lnTo>
                    <a:pt x="90" y="352"/>
                  </a:lnTo>
                  <a:lnTo>
                    <a:pt x="90" y="348"/>
                  </a:lnTo>
                  <a:lnTo>
                    <a:pt x="92" y="346"/>
                  </a:lnTo>
                  <a:lnTo>
                    <a:pt x="90" y="342"/>
                  </a:lnTo>
                  <a:lnTo>
                    <a:pt x="86" y="344"/>
                  </a:lnTo>
                  <a:lnTo>
                    <a:pt x="86" y="348"/>
                  </a:lnTo>
                  <a:lnTo>
                    <a:pt x="88" y="350"/>
                  </a:lnTo>
                  <a:lnTo>
                    <a:pt x="86" y="352"/>
                  </a:lnTo>
                  <a:lnTo>
                    <a:pt x="86" y="352"/>
                  </a:lnTo>
                  <a:lnTo>
                    <a:pt x="84" y="354"/>
                  </a:lnTo>
                  <a:lnTo>
                    <a:pt x="84" y="354"/>
                  </a:lnTo>
                  <a:lnTo>
                    <a:pt x="84" y="356"/>
                  </a:lnTo>
                  <a:lnTo>
                    <a:pt x="86" y="357"/>
                  </a:lnTo>
                  <a:lnTo>
                    <a:pt x="88" y="361"/>
                  </a:lnTo>
                  <a:lnTo>
                    <a:pt x="86" y="363"/>
                  </a:lnTo>
                  <a:lnTo>
                    <a:pt x="82" y="369"/>
                  </a:lnTo>
                  <a:lnTo>
                    <a:pt x="82" y="367"/>
                  </a:lnTo>
                  <a:lnTo>
                    <a:pt x="80" y="365"/>
                  </a:lnTo>
                  <a:lnTo>
                    <a:pt x="79" y="367"/>
                  </a:lnTo>
                  <a:lnTo>
                    <a:pt x="80" y="367"/>
                  </a:lnTo>
                  <a:lnTo>
                    <a:pt x="80" y="369"/>
                  </a:lnTo>
                  <a:lnTo>
                    <a:pt x="77" y="370"/>
                  </a:lnTo>
                  <a:lnTo>
                    <a:pt x="77" y="369"/>
                  </a:lnTo>
                  <a:lnTo>
                    <a:pt x="77" y="367"/>
                  </a:lnTo>
                  <a:lnTo>
                    <a:pt x="75" y="367"/>
                  </a:lnTo>
                  <a:lnTo>
                    <a:pt x="73" y="365"/>
                  </a:lnTo>
                  <a:lnTo>
                    <a:pt x="71" y="361"/>
                  </a:lnTo>
                  <a:lnTo>
                    <a:pt x="69" y="357"/>
                  </a:lnTo>
                  <a:lnTo>
                    <a:pt x="67" y="356"/>
                  </a:lnTo>
                  <a:lnTo>
                    <a:pt x="67" y="359"/>
                  </a:lnTo>
                  <a:lnTo>
                    <a:pt x="69" y="361"/>
                  </a:lnTo>
                  <a:lnTo>
                    <a:pt x="73" y="365"/>
                  </a:lnTo>
                  <a:lnTo>
                    <a:pt x="71" y="367"/>
                  </a:lnTo>
                  <a:lnTo>
                    <a:pt x="75" y="370"/>
                  </a:lnTo>
                  <a:lnTo>
                    <a:pt x="73" y="372"/>
                  </a:lnTo>
                  <a:lnTo>
                    <a:pt x="71" y="372"/>
                  </a:lnTo>
                  <a:lnTo>
                    <a:pt x="67" y="374"/>
                  </a:lnTo>
                  <a:lnTo>
                    <a:pt x="67" y="376"/>
                  </a:lnTo>
                  <a:lnTo>
                    <a:pt x="65" y="378"/>
                  </a:lnTo>
                  <a:lnTo>
                    <a:pt x="67" y="380"/>
                  </a:lnTo>
                  <a:lnTo>
                    <a:pt x="64" y="382"/>
                  </a:lnTo>
                  <a:lnTo>
                    <a:pt x="60" y="380"/>
                  </a:lnTo>
                  <a:lnTo>
                    <a:pt x="62" y="384"/>
                  </a:lnTo>
                  <a:lnTo>
                    <a:pt x="62" y="385"/>
                  </a:lnTo>
                  <a:lnTo>
                    <a:pt x="56" y="391"/>
                  </a:lnTo>
                  <a:lnTo>
                    <a:pt x="54" y="391"/>
                  </a:lnTo>
                  <a:lnTo>
                    <a:pt x="52" y="389"/>
                  </a:lnTo>
                  <a:lnTo>
                    <a:pt x="52" y="387"/>
                  </a:lnTo>
                  <a:lnTo>
                    <a:pt x="51" y="389"/>
                  </a:lnTo>
                  <a:lnTo>
                    <a:pt x="49" y="389"/>
                  </a:lnTo>
                  <a:lnTo>
                    <a:pt x="47" y="393"/>
                  </a:lnTo>
                  <a:lnTo>
                    <a:pt x="43" y="395"/>
                  </a:lnTo>
                  <a:lnTo>
                    <a:pt x="41" y="395"/>
                  </a:lnTo>
                  <a:lnTo>
                    <a:pt x="39" y="397"/>
                  </a:lnTo>
                  <a:lnTo>
                    <a:pt x="37" y="391"/>
                  </a:lnTo>
                  <a:lnTo>
                    <a:pt x="37" y="391"/>
                  </a:lnTo>
                  <a:lnTo>
                    <a:pt x="36" y="389"/>
                  </a:lnTo>
                  <a:lnTo>
                    <a:pt x="34" y="389"/>
                  </a:lnTo>
                  <a:lnTo>
                    <a:pt x="34" y="393"/>
                  </a:lnTo>
                  <a:lnTo>
                    <a:pt x="32" y="393"/>
                  </a:lnTo>
                  <a:lnTo>
                    <a:pt x="30" y="391"/>
                  </a:lnTo>
                  <a:lnTo>
                    <a:pt x="32" y="391"/>
                  </a:lnTo>
                  <a:lnTo>
                    <a:pt x="30" y="389"/>
                  </a:lnTo>
                  <a:lnTo>
                    <a:pt x="24" y="385"/>
                  </a:lnTo>
                  <a:lnTo>
                    <a:pt x="19" y="382"/>
                  </a:lnTo>
                  <a:lnTo>
                    <a:pt x="15" y="382"/>
                  </a:lnTo>
                  <a:lnTo>
                    <a:pt x="11" y="374"/>
                  </a:lnTo>
                  <a:lnTo>
                    <a:pt x="13" y="372"/>
                  </a:lnTo>
                  <a:lnTo>
                    <a:pt x="13" y="370"/>
                  </a:lnTo>
                  <a:lnTo>
                    <a:pt x="15" y="369"/>
                  </a:lnTo>
                  <a:lnTo>
                    <a:pt x="17" y="370"/>
                  </a:lnTo>
                  <a:lnTo>
                    <a:pt x="21" y="370"/>
                  </a:lnTo>
                  <a:lnTo>
                    <a:pt x="26" y="374"/>
                  </a:lnTo>
                  <a:lnTo>
                    <a:pt x="26" y="374"/>
                  </a:lnTo>
                  <a:lnTo>
                    <a:pt x="24" y="370"/>
                  </a:lnTo>
                  <a:lnTo>
                    <a:pt x="26" y="369"/>
                  </a:lnTo>
                  <a:lnTo>
                    <a:pt x="30" y="369"/>
                  </a:lnTo>
                  <a:lnTo>
                    <a:pt x="28" y="367"/>
                  </a:lnTo>
                  <a:lnTo>
                    <a:pt x="24" y="369"/>
                  </a:lnTo>
                  <a:lnTo>
                    <a:pt x="22" y="370"/>
                  </a:lnTo>
                  <a:lnTo>
                    <a:pt x="21" y="365"/>
                  </a:lnTo>
                  <a:lnTo>
                    <a:pt x="22" y="363"/>
                  </a:lnTo>
                  <a:lnTo>
                    <a:pt x="22" y="361"/>
                  </a:lnTo>
                  <a:lnTo>
                    <a:pt x="21" y="359"/>
                  </a:lnTo>
                  <a:lnTo>
                    <a:pt x="22" y="357"/>
                  </a:lnTo>
                  <a:lnTo>
                    <a:pt x="19" y="356"/>
                  </a:lnTo>
                  <a:lnTo>
                    <a:pt x="19" y="357"/>
                  </a:lnTo>
                  <a:lnTo>
                    <a:pt x="19" y="359"/>
                  </a:lnTo>
                  <a:lnTo>
                    <a:pt x="17" y="361"/>
                  </a:lnTo>
                  <a:lnTo>
                    <a:pt x="13" y="359"/>
                  </a:lnTo>
                  <a:lnTo>
                    <a:pt x="13" y="363"/>
                  </a:lnTo>
                  <a:lnTo>
                    <a:pt x="9" y="357"/>
                  </a:lnTo>
                  <a:lnTo>
                    <a:pt x="8" y="354"/>
                  </a:lnTo>
                  <a:lnTo>
                    <a:pt x="11" y="350"/>
                  </a:lnTo>
                  <a:lnTo>
                    <a:pt x="13" y="350"/>
                  </a:lnTo>
                  <a:lnTo>
                    <a:pt x="13" y="352"/>
                  </a:lnTo>
                  <a:lnTo>
                    <a:pt x="13" y="350"/>
                  </a:lnTo>
                  <a:lnTo>
                    <a:pt x="17" y="348"/>
                  </a:lnTo>
                  <a:lnTo>
                    <a:pt x="21" y="352"/>
                  </a:lnTo>
                  <a:lnTo>
                    <a:pt x="21" y="348"/>
                  </a:lnTo>
                  <a:lnTo>
                    <a:pt x="22" y="346"/>
                  </a:lnTo>
                  <a:lnTo>
                    <a:pt x="24" y="346"/>
                  </a:lnTo>
                  <a:lnTo>
                    <a:pt x="24" y="344"/>
                  </a:lnTo>
                  <a:lnTo>
                    <a:pt x="19" y="344"/>
                  </a:lnTo>
                  <a:lnTo>
                    <a:pt x="17" y="344"/>
                  </a:lnTo>
                  <a:lnTo>
                    <a:pt x="19" y="342"/>
                  </a:lnTo>
                  <a:lnTo>
                    <a:pt x="21" y="342"/>
                  </a:lnTo>
                  <a:lnTo>
                    <a:pt x="22" y="339"/>
                  </a:lnTo>
                  <a:lnTo>
                    <a:pt x="21" y="337"/>
                  </a:lnTo>
                  <a:lnTo>
                    <a:pt x="22" y="337"/>
                  </a:lnTo>
                  <a:lnTo>
                    <a:pt x="24" y="333"/>
                  </a:lnTo>
                  <a:lnTo>
                    <a:pt x="26" y="333"/>
                  </a:lnTo>
                  <a:lnTo>
                    <a:pt x="26" y="337"/>
                  </a:lnTo>
                  <a:lnTo>
                    <a:pt x="28" y="339"/>
                  </a:lnTo>
                  <a:lnTo>
                    <a:pt x="28" y="335"/>
                  </a:lnTo>
                  <a:lnTo>
                    <a:pt x="28" y="331"/>
                  </a:lnTo>
                  <a:lnTo>
                    <a:pt x="32" y="329"/>
                  </a:lnTo>
                  <a:lnTo>
                    <a:pt x="34" y="327"/>
                  </a:lnTo>
                  <a:lnTo>
                    <a:pt x="30" y="329"/>
                  </a:lnTo>
                  <a:lnTo>
                    <a:pt x="28" y="329"/>
                  </a:lnTo>
                  <a:lnTo>
                    <a:pt x="21" y="331"/>
                  </a:lnTo>
                  <a:lnTo>
                    <a:pt x="21" y="335"/>
                  </a:lnTo>
                  <a:lnTo>
                    <a:pt x="19" y="335"/>
                  </a:lnTo>
                  <a:lnTo>
                    <a:pt x="15" y="341"/>
                  </a:lnTo>
                  <a:lnTo>
                    <a:pt x="13" y="341"/>
                  </a:lnTo>
                  <a:lnTo>
                    <a:pt x="15" y="337"/>
                  </a:lnTo>
                  <a:lnTo>
                    <a:pt x="13" y="333"/>
                  </a:lnTo>
                  <a:lnTo>
                    <a:pt x="15" y="331"/>
                  </a:lnTo>
                  <a:lnTo>
                    <a:pt x="13" y="331"/>
                  </a:lnTo>
                  <a:lnTo>
                    <a:pt x="13" y="329"/>
                  </a:lnTo>
                  <a:lnTo>
                    <a:pt x="17" y="327"/>
                  </a:lnTo>
                  <a:lnTo>
                    <a:pt x="15" y="326"/>
                  </a:lnTo>
                  <a:lnTo>
                    <a:pt x="17" y="324"/>
                  </a:lnTo>
                  <a:lnTo>
                    <a:pt x="13" y="322"/>
                  </a:lnTo>
                  <a:lnTo>
                    <a:pt x="9" y="327"/>
                  </a:lnTo>
                  <a:lnTo>
                    <a:pt x="8" y="326"/>
                  </a:lnTo>
                  <a:lnTo>
                    <a:pt x="6" y="322"/>
                  </a:lnTo>
                  <a:lnTo>
                    <a:pt x="9" y="324"/>
                  </a:lnTo>
                  <a:lnTo>
                    <a:pt x="9" y="322"/>
                  </a:lnTo>
                  <a:lnTo>
                    <a:pt x="9" y="320"/>
                  </a:lnTo>
                  <a:lnTo>
                    <a:pt x="11" y="318"/>
                  </a:lnTo>
                  <a:lnTo>
                    <a:pt x="9" y="318"/>
                  </a:lnTo>
                  <a:lnTo>
                    <a:pt x="9" y="318"/>
                  </a:lnTo>
                  <a:lnTo>
                    <a:pt x="6" y="320"/>
                  </a:lnTo>
                  <a:lnTo>
                    <a:pt x="4" y="318"/>
                  </a:lnTo>
                  <a:lnTo>
                    <a:pt x="6" y="316"/>
                  </a:lnTo>
                  <a:lnTo>
                    <a:pt x="4" y="314"/>
                  </a:lnTo>
                  <a:lnTo>
                    <a:pt x="6" y="313"/>
                  </a:lnTo>
                  <a:lnTo>
                    <a:pt x="8" y="314"/>
                  </a:lnTo>
                  <a:lnTo>
                    <a:pt x="9" y="314"/>
                  </a:lnTo>
                  <a:lnTo>
                    <a:pt x="13" y="313"/>
                  </a:lnTo>
                  <a:lnTo>
                    <a:pt x="15" y="313"/>
                  </a:lnTo>
                  <a:lnTo>
                    <a:pt x="19" y="313"/>
                  </a:lnTo>
                  <a:lnTo>
                    <a:pt x="22" y="313"/>
                  </a:lnTo>
                  <a:lnTo>
                    <a:pt x="24" y="316"/>
                  </a:lnTo>
                  <a:lnTo>
                    <a:pt x="24" y="314"/>
                  </a:lnTo>
                  <a:lnTo>
                    <a:pt x="28" y="311"/>
                  </a:lnTo>
                  <a:lnTo>
                    <a:pt x="32" y="313"/>
                  </a:lnTo>
                  <a:lnTo>
                    <a:pt x="32" y="314"/>
                  </a:lnTo>
                  <a:lnTo>
                    <a:pt x="30" y="316"/>
                  </a:lnTo>
                  <a:lnTo>
                    <a:pt x="30" y="318"/>
                  </a:lnTo>
                  <a:lnTo>
                    <a:pt x="34" y="318"/>
                  </a:lnTo>
                  <a:lnTo>
                    <a:pt x="36" y="314"/>
                  </a:lnTo>
                  <a:lnTo>
                    <a:pt x="34" y="314"/>
                  </a:lnTo>
                  <a:lnTo>
                    <a:pt x="37" y="313"/>
                  </a:lnTo>
                  <a:lnTo>
                    <a:pt x="41" y="311"/>
                  </a:lnTo>
                  <a:lnTo>
                    <a:pt x="43" y="309"/>
                  </a:lnTo>
                  <a:lnTo>
                    <a:pt x="41" y="305"/>
                  </a:lnTo>
                  <a:lnTo>
                    <a:pt x="41" y="303"/>
                  </a:lnTo>
                  <a:lnTo>
                    <a:pt x="39" y="307"/>
                  </a:lnTo>
                  <a:lnTo>
                    <a:pt x="39" y="309"/>
                  </a:lnTo>
                  <a:lnTo>
                    <a:pt x="37" y="311"/>
                  </a:lnTo>
                  <a:lnTo>
                    <a:pt x="34" y="309"/>
                  </a:lnTo>
                  <a:lnTo>
                    <a:pt x="36" y="307"/>
                  </a:lnTo>
                  <a:lnTo>
                    <a:pt x="37" y="307"/>
                  </a:lnTo>
                  <a:lnTo>
                    <a:pt x="36" y="305"/>
                  </a:lnTo>
                  <a:lnTo>
                    <a:pt x="32" y="309"/>
                  </a:lnTo>
                  <a:lnTo>
                    <a:pt x="30" y="309"/>
                  </a:lnTo>
                  <a:lnTo>
                    <a:pt x="28" y="307"/>
                  </a:lnTo>
                  <a:lnTo>
                    <a:pt x="26" y="307"/>
                  </a:lnTo>
                  <a:lnTo>
                    <a:pt x="26" y="309"/>
                  </a:lnTo>
                  <a:lnTo>
                    <a:pt x="24" y="311"/>
                  </a:lnTo>
                  <a:lnTo>
                    <a:pt x="22" y="311"/>
                  </a:lnTo>
                  <a:lnTo>
                    <a:pt x="19" y="309"/>
                  </a:lnTo>
                  <a:lnTo>
                    <a:pt x="13" y="311"/>
                  </a:lnTo>
                  <a:lnTo>
                    <a:pt x="11" y="311"/>
                  </a:lnTo>
                  <a:lnTo>
                    <a:pt x="8" y="313"/>
                  </a:lnTo>
                  <a:lnTo>
                    <a:pt x="8" y="311"/>
                  </a:lnTo>
                  <a:lnTo>
                    <a:pt x="6" y="309"/>
                  </a:lnTo>
                  <a:lnTo>
                    <a:pt x="6" y="307"/>
                  </a:lnTo>
                  <a:lnTo>
                    <a:pt x="6" y="307"/>
                  </a:lnTo>
                  <a:lnTo>
                    <a:pt x="9" y="305"/>
                  </a:lnTo>
                  <a:lnTo>
                    <a:pt x="8" y="305"/>
                  </a:lnTo>
                  <a:lnTo>
                    <a:pt x="6" y="303"/>
                  </a:lnTo>
                  <a:lnTo>
                    <a:pt x="6" y="303"/>
                  </a:lnTo>
                  <a:lnTo>
                    <a:pt x="6" y="303"/>
                  </a:lnTo>
                  <a:lnTo>
                    <a:pt x="8" y="303"/>
                  </a:lnTo>
                  <a:lnTo>
                    <a:pt x="13" y="303"/>
                  </a:lnTo>
                  <a:lnTo>
                    <a:pt x="15" y="301"/>
                  </a:lnTo>
                  <a:lnTo>
                    <a:pt x="11" y="301"/>
                  </a:lnTo>
                  <a:lnTo>
                    <a:pt x="9" y="301"/>
                  </a:lnTo>
                  <a:lnTo>
                    <a:pt x="8" y="301"/>
                  </a:lnTo>
                  <a:lnTo>
                    <a:pt x="9" y="299"/>
                  </a:lnTo>
                  <a:lnTo>
                    <a:pt x="4" y="296"/>
                  </a:lnTo>
                  <a:lnTo>
                    <a:pt x="4" y="296"/>
                  </a:lnTo>
                  <a:lnTo>
                    <a:pt x="8" y="294"/>
                  </a:lnTo>
                  <a:lnTo>
                    <a:pt x="9" y="292"/>
                  </a:lnTo>
                  <a:lnTo>
                    <a:pt x="11" y="294"/>
                  </a:lnTo>
                  <a:lnTo>
                    <a:pt x="13" y="292"/>
                  </a:lnTo>
                  <a:lnTo>
                    <a:pt x="21" y="294"/>
                  </a:lnTo>
                  <a:lnTo>
                    <a:pt x="22" y="294"/>
                  </a:lnTo>
                  <a:lnTo>
                    <a:pt x="26" y="294"/>
                  </a:lnTo>
                  <a:lnTo>
                    <a:pt x="30" y="292"/>
                  </a:lnTo>
                  <a:lnTo>
                    <a:pt x="26" y="292"/>
                  </a:lnTo>
                  <a:lnTo>
                    <a:pt x="24" y="292"/>
                  </a:lnTo>
                  <a:lnTo>
                    <a:pt x="21" y="292"/>
                  </a:lnTo>
                  <a:lnTo>
                    <a:pt x="17" y="290"/>
                  </a:lnTo>
                  <a:lnTo>
                    <a:pt x="13" y="290"/>
                  </a:lnTo>
                  <a:lnTo>
                    <a:pt x="9" y="290"/>
                  </a:lnTo>
                  <a:lnTo>
                    <a:pt x="8" y="288"/>
                  </a:lnTo>
                  <a:lnTo>
                    <a:pt x="9" y="286"/>
                  </a:lnTo>
                  <a:lnTo>
                    <a:pt x="6" y="284"/>
                  </a:lnTo>
                  <a:lnTo>
                    <a:pt x="6" y="283"/>
                  </a:lnTo>
                  <a:lnTo>
                    <a:pt x="6" y="283"/>
                  </a:lnTo>
                  <a:lnTo>
                    <a:pt x="9" y="284"/>
                  </a:lnTo>
                  <a:lnTo>
                    <a:pt x="9" y="288"/>
                  </a:lnTo>
                  <a:lnTo>
                    <a:pt x="13" y="286"/>
                  </a:lnTo>
                  <a:lnTo>
                    <a:pt x="11" y="283"/>
                  </a:lnTo>
                  <a:lnTo>
                    <a:pt x="15" y="283"/>
                  </a:lnTo>
                  <a:lnTo>
                    <a:pt x="17" y="286"/>
                  </a:lnTo>
                  <a:lnTo>
                    <a:pt x="19" y="286"/>
                  </a:lnTo>
                  <a:lnTo>
                    <a:pt x="21" y="284"/>
                  </a:lnTo>
                  <a:lnTo>
                    <a:pt x="17" y="283"/>
                  </a:lnTo>
                  <a:lnTo>
                    <a:pt x="21" y="279"/>
                  </a:lnTo>
                  <a:lnTo>
                    <a:pt x="24" y="283"/>
                  </a:lnTo>
                  <a:lnTo>
                    <a:pt x="24" y="281"/>
                  </a:lnTo>
                  <a:lnTo>
                    <a:pt x="24" y="279"/>
                  </a:lnTo>
                  <a:lnTo>
                    <a:pt x="26" y="277"/>
                  </a:lnTo>
                  <a:lnTo>
                    <a:pt x="30" y="279"/>
                  </a:lnTo>
                  <a:lnTo>
                    <a:pt x="30" y="283"/>
                  </a:lnTo>
                  <a:lnTo>
                    <a:pt x="32" y="284"/>
                  </a:lnTo>
                  <a:lnTo>
                    <a:pt x="34" y="283"/>
                  </a:lnTo>
                  <a:lnTo>
                    <a:pt x="32" y="281"/>
                  </a:lnTo>
                  <a:lnTo>
                    <a:pt x="34" y="279"/>
                  </a:lnTo>
                  <a:lnTo>
                    <a:pt x="28" y="275"/>
                  </a:lnTo>
                  <a:lnTo>
                    <a:pt x="26" y="273"/>
                  </a:lnTo>
                  <a:lnTo>
                    <a:pt x="21" y="273"/>
                  </a:lnTo>
                  <a:lnTo>
                    <a:pt x="19" y="271"/>
                  </a:lnTo>
                  <a:lnTo>
                    <a:pt x="22" y="270"/>
                  </a:lnTo>
                  <a:lnTo>
                    <a:pt x="24" y="271"/>
                  </a:lnTo>
                  <a:lnTo>
                    <a:pt x="26" y="270"/>
                  </a:lnTo>
                  <a:lnTo>
                    <a:pt x="28" y="271"/>
                  </a:lnTo>
                  <a:lnTo>
                    <a:pt x="30" y="271"/>
                  </a:lnTo>
                  <a:lnTo>
                    <a:pt x="32" y="271"/>
                  </a:lnTo>
                  <a:lnTo>
                    <a:pt x="34" y="275"/>
                  </a:lnTo>
                  <a:lnTo>
                    <a:pt x="37" y="275"/>
                  </a:lnTo>
                  <a:lnTo>
                    <a:pt x="39" y="273"/>
                  </a:lnTo>
                  <a:lnTo>
                    <a:pt x="45" y="270"/>
                  </a:lnTo>
                  <a:lnTo>
                    <a:pt x="45" y="270"/>
                  </a:lnTo>
                  <a:lnTo>
                    <a:pt x="43" y="270"/>
                  </a:lnTo>
                  <a:lnTo>
                    <a:pt x="39" y="271"/>
                  </a:lnTo>
                  <a:lnTo>
                    <a:pt x="37" y="270"/>
                  </a:lnTo>
                  <a:lnTo>
                    <a:pt x="39" y="268"/>
                  </a:lnTo>
                  <a:lnTo>
                    <a:pt x="39" y="268"/>
                  </a:lnTo>
                  <a:lnTo>
                    <a:pt x="34" y="270"/>
                  </a:lnTo>
                  <a:lnTo>
                    <a:pt x="32" y="266"/>
                  </a:lnTo>
                  <a:lnTo>
                    <a:pt x="34" y="264"/>
                  </a:lnTo>
                  <a:lnTo>
                    <a:pt x="32" y="262"/>
                  </a:lnTo>
                  <a:lnTo>
                    <a:pt x="34" y="260"/>
                  </a:lnTo>
                  <a:lnTo>
                    <a:pt x="36" y="262"/>
                  </a:lnTo>
                  <a:lnTo>
                    <a:pt x="39" y="262"/>
                  </a:lnTo>
                  <a:lnTo>
                    <a:pt x="41" y="264"/>
                  </a:lnTo>
                  <a:lnTo>
                    <a:pt x="43" y="262"/>
                  </a:lnTo>
                  <a:lnTo>
                    <a:pt x="49" y="268"/>
                  </a:lnTo>
                  <a:lnTo>
                    <a:pt x="52" y="270"/>
                  </a:lnTo>
                  <a:lnTo>
                    <a:pt x="56" y="270"/>
                  </a:lnTo>
                  <a:lnTo>
                    <a:pt x="54" y="268"/>
                  </a:lnTo>
                  <a:lnTo>
                    <a:pt x="51" y="268"/>
                  </a:lnTo>
                  <a:lnTo>
                    <a:pt x="49" y="264"/>
                  </a:lnTo>
                  <a:lnTo>
                    <a:pt x="45" y="260"/>
                  </a:lnTo>
                  <a:lnTo>
                    <a:pt x="45" y="258"/>
                  </a:lnTo>
                  <a:lnTo>
                    <a:pt x="47" y="258"/>
                  </a:lnTo>
                  <a:lnTo>
                    <a:pt x="47" y="260"/>
                  </a:lnTo>
                  <a:lnTo>
                    <a:pt x="51" y="262"/>
                  </a:lnTo>
                  <a:lnTo>
                    <a:pt x="52" y="262"/>
                  </a:lnTo>
                  <a:lnTo>
                    <a:pt x="54" y="266"/>
                  </a:lnTo>
                  <a:lnTo>
                    <a:pt x="58" y="266"/>
                  </a:lnTo>
                  <a:lnTo>
                    <a:pt x="58" y="264"/>
                  </a:lnTo>
                  <a:lnTo>
                    <a:pt x="56" y="264"/>
                  </a:lnTo>
                  <a:lnTo>
                    <a:pt x="56" y="260"/>
                  </a:lnTo>
                  <a:lnTo>
                    <a:pt x="52" y="260"/>
                  </a:lnTo>
                  <a:lnTo>
                    <a:pt x="49" y="258"/>
                  </a:lnTo>
                  <a:lnTo>
                    <a:pt x="49" y="258"/>
                  </a:lnTo>
                  <a:lnTo>
                    <a:pt x="52" y="258"/>
                  </a:lnTo>
                  <a:lnTo>
                    <a:pt x="52" y="258"/>
                  </a:lnTo>
                  <a:lnTo>
                    <a:pt x="54" y="256"/>
                  </a:lnTo>
                  <a:lnTo>
                    <a:pt x="58" y="255"/>
                  </a:lnTo>
                  <a:lnTo>
                    <a:pt x="58" y="255"/>
                  </a:lnTo>
                  <a:lnTo>
                    <a:pt x="56" y="255"/>
                  </a:lnTo>
                  <a:lnTo>
                    <a:pt x="54" y="255"/>
                  </a:lnTo>
                  <a:lnTo>
                    <a:pt x="56" y="251"/>
                  </a:lnTo>
                  <a:lnTo>
                    <a:pt x="60" y="251"/>
                  </a:lnTo>
                  <a:lnTo>
                    <a:pt x="62" y="253"/>
                  </a:lnTo>
                  <a:lnTo>
                    <a:pt x="65" y="249"/>
                  </a:lnTo>
                  <a:lnTo>
                    <a:pt x="62" y="249"/>
                  </a:lnTo>
                  <a:lnTo>
                    <a:pt x="62" y="247"/>
                  </a:lnTo>
                  <a:lnTo>
                    <a:pt x="65" y="247"/>
                  </a:lnTo>
                  <a:lnTo>
                    <a:pt x="67" y="243"/>
                  </a:lnTo>
                  <a:lnTo>
                    <a:pt x="69" y="243"/>
                  </a:lnTo>
                  <a:lnTo>
                    <a:pt x="71" y="247"/>
                  </a:lnTo>
                  <a:lnTo>
                    <a:pt x="71" y="251"/>
                  </a:lnTo>
                  <a:lnTo>
                    <a:pt x="73" y="253"/>
                  </a:lnTo>
                  <a:lnTo>
                    <a:pt x="71" y="255"/>
                  </a:lnTo>
                  <a:lnTo>
                    <a:pt x="69" y="256"/>
                  </a:lnTo>
                  <a:lnTo>
                    <a:pt x="73" y="255"/>
                  </a:lnTo>
                  <a:lnTo>
                    <a:pt x="75" y="253"/>
                  </a:lnTo>
                  <a:lnTo>
                    <a:pt x="75" y="251"/>
                  </a:lnTo>
                  <a:lnTo>
                    <a:pt x="77" y="249"/>
                  </a:lnTo>
                  <a:lnTo>
                    <a:pt x="80" y="249"/>
                  </a:lnTo>
                  <a:lnTo>
                    <a:pt x="84" y="251"/>
                  </a:lnTo>
                  <a:lnTo>
                    <a:pt x="86" y="251"/>
                  </a:lnTo>
                  <a:lnTo>
                    <a:pt x="86" y="249"/>
                  </a:lnTo>
                  <a:lnTo>
                    <a:pt x="88" y="247"/>
                  </a:lnTo>
                  <a:lnTo>
                    <a:pt x="84" y="245"/>
                  </a:lnTo>
                  <a:lnTo>
                    <a:pt x="90" y="240"/>
                  </a:lnTo>
                  <a:lnTo>
                    <a:pt x="92" y="240"/>
                  </a:lnTo>
                  <a:lnTo>
                    <a:pt x="94" y="238"/>
                  </a:lnTo>
                  <a:lnTo>
                    <a:pt x="90" y="236"/>
                  </a:lnTo>
                  <a:lnTo>
                    <a:pt x="90" y="234"/>
                  </a:lnTo>
                  <a:lnTo>
                    <a:pt x="94" y="230"/>
                  </a:lnTo>
                  <a:lnTo>
                    <a:pt x="92" y="230"/>
                  </a:lnTo>
                  <a:lnTo>
                    <a:pt x="90" y="230"/>
                  </a:lnTo>
                  <a:lnTo>
                    <a:pt x="88" y="232"/>
                  </a:lnTo>
                  <a:lnTo>
                    <a:pt x="86" y="232"/>
                  </a:lnTo>
                  <a:lnTo>
                    <a:pt x="86" y="236"/>
                  </a:lnTo>
                  <a:lnTo>
                    <a:pt x="84" y="240"/>
                  </a:lnTo>
                  <a:lnTo>
                    <a:pt x="86" y="238"/>
                  </a:lnTo>
                  <a:lnTo>
                    <a:pt x="86" y="240"/>
                  </a:lnTo>
                  <a:lnTo>
                    <a:pt x="80" y="245"/>
                  </a:lnTo>
                  <a:lnTo>
                    <a:pt x="77" y="245"/>
                  </a:lnTo>
                  <a:lnTo>
                    <a:pt x="73" y="247"/>
                  </a:lnTo>
                  <a:lnTo>
                    <a:pt x="71" y="245"/>
                  </a:lnTo>
                  <a:lnTo>
                    <a:pt x="71" y="241"/>
                  </a:lnTo>
                  <a:lnTo>
                    <a:pt x="75" y="241"/>
                  </a:lnTo>
                  <a:lnTo>
                    <a:pt x="75" y="240"/>
                  </a:lnTo>
                  <a:lnTo>
                    <a:pt x="73" y="240"/>
                  </a:lnTo>
                  <a:lnTo>
                    <a:pt x="69" y="241"/>
                  </a:lnTo>
                  <a:lnTo>
                    <a:pt x="69" y="240"/>
                  </a:lnTo>
                  <a:lnTo>
                    <a:pt x="71" y="238"/>
                  </a:lnTo>
                  <a:lnTo>
                    <a:pt x="73" y="236"/>
                  </a:lnTo>
                  <a:lnTo>
                    <a:pt x="75" y="232"/>
                  </a:lnTo>
                  <a:lnTo>
                    <a:pt x="73" y="230"/>
                  </a:lnTo>
                  <a:lnTo>
                    <a:pt x="77" y="228"/>
                  </a:lnTo>
                  <a:lnTo>
                    <a:pt x="77" y="225"/>
                  </a:lnTo>
                  <a:lnTo>
                    <a:pt x="79" y="225"/>
                  </a:lnTo>
                  <a:lnTo>
                    <a:pt x="82" y="225"/>
                  </a:lnTo>
                  <a:lnTo>
                    <a:pt x="80" y="223"/>
                  </a:lnTo>
                  <a:lnTo>
                    <a:pt x="80" y="221"/>
                  </a:lnTo>
                  <a:lnTo>
                    <a:pt x="82" y="219"/>
                  </a:lnTo>
                  <a:lnTo>
                    <a:pt x="82" y="217"/>
                  </a:lnTo>
                  <a:lnTo>
                    <a:pt x="84" y="217"/>
                  </a:lnTo>
                  <a:lnTo>
                    <a:pt x="86" y="215"/>
                  </a:lnTo>
                  <a:lnTo>
                    <a:pt x="86" y="217"/>
                  </a:lnTo>
                  <a:lnTo>
                    <a:pt x="88" y="219"/>
                  </a:lnTo>
                  <a:lnTo>
                    <a:pt x="90" y="219"/>
                  </a:lnTo>
                  <a:lnTo>
                    <a:pt x="92" y="217"/>
                  </a:lnTo>
                  <a:lnTo>
                    <a:pt x="94" y="215"/>
                  </a:lnTo>
                  <a:lnTo>
                    <a:pt x="90" y="213"/>
                  </a:lnTo>
                  <a:lnTo>
                    <a:pt x="90" y="213"/>
                  </a:lnTo>
                  <a:lnTo>
                    <a:pt x="92" y="210"/>
                  </a:lnTo>
                  <a:lnTo>
                    <a:pt x="97" y="210"/>
                  </a:lnTo>
                  <a:lnTo>
                    <a:pt x="97" y="208"/>
                  </a:lnTo>
                  <a:lnTo>
                    <a:pt x="95" y="208"/>
                  </a:lnTo>
                  <a:lnTo>
                    <a:pt x="97" y="206"/>
                  </a:lnTo>
                  <a:lnTo>
                    <a:pt x="99" y="204"/>
                  </a:lnTo>
                  <a:lnTo>
                    <a:pt x="99" y="202"/>
                  </a:lnTo>
                  <a:lnTo>
                    <a:pt x="103" y="202"/>
                  </a:lnTo>
                  <a:lnTo>
                    <a:pt x="105" y="202"/>
                  </a:lnTo>
                  <a:lnTo>
                    <a:pt x="107" y="198"/>
                  </a:lnTo>
                  <a:lnTo>
                    <a:pt x="108" y="198"/>
                  </a:lnTo>
                  <a:lnTo>
                    <a:pt x="110" y="195"/>
                  </a:lnTo>
                  <a:lnTo>
                    <a:pt x="108" y="195"/>
                  </a:lnTo>
                  <a:lnTo>
                    <a:pt x="108" y="197"/>
                  </a:lnTo>
                  <a:lnTo>
                    <a:pt x="107" y="197"/>
                  </a:lnTo>
                  <a:lnTo>
                    <a:pt x="105" y="195"/>
                  </a:lnTo>
                  <a:lnTo>
                    <a:pt x="105" y="191"/>
                  </a:lnTo>
                  <a:lnTo>
                    <a:pt x="103" y="191"/>
                  </a:lnTo>
                  <a:lnTo>
                    <a:pt x="103" y="189"/>
                  </a:lnTo>
                  <a:lnTo>
                    <a:pt x="105" y="187"/>
                  </a:lnTo>
                  <a:lnTo>
                    <a:pt x="108" y="191"/>
                  </a:lnTo>
                  <a:lnTo>
                    <a:pt x="108" y="189"/>
                  </a:lnTo>
                  <a:lnTo>
                    <a:pt x="108" y="187"/>
                  </a:lnTo>
                  <a:lnTo>
                    <a:pt x="107" y="185"/>
                  </a:lnTo>
                  <a:lnTo>
                    <a:pt x="107" y="183"/>
                  </a:lnTo>
                  <a:lnTo>
                    <a:pt x="107" y="183"/>
                  </a:lnTo>
                  <a:lnTo>
                    <a:pt x="108" y="183"/>
                  </a:lnTo>
                  <a:lnTo>
                    <a:pt x="110" y="183"/>
                  </a:lnTo>
                  <a:lnTo>
                    <a:pt x="110" y="182"/>
                  </a:lnTo>
                  <a:lnTo>
                    <a:pt x="108" y="180"/>
                  </a:lnTo>
                  <a:lnTo>
                    <a:pt x="108" y="180"/>
                  </a:lnTo>
                  <a:lnTo>
                    <a:pt x="108" y="178"/>
                  </a:lnTo>
                  <a:lnTo>
                    <a:pt x="110" y="176"/>
                  </a:lnTo>
                  <a:lnTo>
                    <a:pt x="112" y="176"/>
                  </a:lnTo>
                  <a:lnTo>
                    <a:pt x="114" y="178"/>
                  </a:lnTo>
                  <a:lnTo>
                    <a:pt x="114" y="176"/>
                  </a:lnTo>
                  <a:lnTo>
                    <a:pt x="112" y="174"/>
                  </a:lnTo>
                  <a:lnTo>
                    <a:pt x="112" y="172"/>
                  </a:lnTo>
                  <a:lnTo>
                    <a:pt x="108" y="170"/>
                  </a:lnTo>
                  <a:lnTo>
                    <a:pt x="108" y="170"/>
                  </a:lnTo>
                  <a:lnTo>
                    <a:pt x="110" y="167"/>
                  </a:lnTo>
                  <a:lnTo>
                    <a:pt x="116" y="167"/>
                  </a:lnTo>
                  <a:lnTo>
                    <a:pt x="118" y="169"/>
                  </a:lnTo>
                  <a:lnTo>
                    <a:pt x="120" y="169"/>
                  </a:lnTo>
                  <a:lnTo>
                    <a:pt x="120" y="167"/>
                  </a:lnTo>
                  <a:lnTo>
                    <a:pt x="122" y="165"/>
                  </a:lnTo>
                  <a:lnTo>
                    <a:pt x="120" y="167"/>
                  </a:lnTo>
                  <a:lnTo>
                    <a:pt x="118" y="165"/>
                  </a:lnTo>
                  <a:lnTo>
                    <a:pt x="116" y="163"/>
                  </a:lnTo>
                  <a:lnTo>
                    <a:pt x="112" y="163"/>
                  </a:lnTo>
                  <a:lnTo>
                    <a:pt x="110" y="161"/>
                  </a:lnTo>
                  <a:lnTo>
                    <a:pt x="112" y="159"/>
                  </a:lnTo>
                  <a:lnTo>
                    <a:pt x="112" y="157"/>
                  </a:lnTo>
                  <a:lnTo>
                    <a:pt x="112" y="159"/>
                  </a:lnTo>
                  <a:lnTo>
                    <a:pt x="114" y="159"/>
                  </a:lnTo>
                  <a:lnTo>
                    <a:pt x="116" y="157"/>
                  </a:lnTo>
                  <a:lnTo>
                    <a:pt x="114" y="157"/>
                  </a:lnTo>
                  <a:lnTo>
                    <a:pt x="114" y="155"/>
                  </a:lnTo>
                  <a:lnTo>
                    <a:pt x="116" y="154"/>
                  </a:lnTo>
                  <a:lnTo>
                    <a:pt x="114" y="152"/>
                  </a:lnTo>
                  <a:lnTo>
                    <a:pt x="114" y="152"/>
                  </a:lnTo>
                  <a:lnTo>
                    <a:pt x="114" y="152"/>
                  </a:lnTo>
                  <a:lnTo>
                    <a:pt x="118" y="154"/>
                  </a:lnTo>
                  <a:lnTo>
                    <a:pt x="120" y="152"/>
                  </a:lnTo>
                  <a:lnTo>
                    <a:pt x="116" y="150"/>
                  </a:lnTo>
                  <a:lnTo>
                    <a:pt x="118" y="148"/>
                  </a:lnTo>
                  <a:lnTo>
                    <a:pt x="120" y="150"/>
                  </a:lnTo>
                  <a:lnTo>
                    <a:pt x="122" y="148"/>
                  </a:lnTo>
                  <a:lnTo>
                    <a:pt x="120" y="146"/>
                  </a:lnTo>
                  <a:lnTo>
                    <a:pt x="116" y="144"/>
                  </a:lnTo>
                  <a:lnTo>
                    <a:pt x="118" y="144"/>
                  </a:lnTo>
                  <a:lnTo>
                    <a:pt x="120" y="144"/>
                  </a:lnTo>
                  <a:lnTo>
                    <a:pt x="123" y="140"/>
                  </a:lnTo>
                  <a:lnTo>
                    <a:pt x="125" y="142"/>
                  </a:lnTo>
                  <a:lnTo>
                    <a:pt x="127" y="140"/>
                  </a:lnTo>
                  <a:lnTo>
                    <a:pt x="127" y="139"/>
                  </a:lnTo>
                  <a:lnTo>
                    <a:pt x="133" y="137"/>
                  </a:lnTo>
                  <a:lnTo>
                    <a:pt x="135" y="137"/>
                  </a:lnTo>
                  <a:lnTo>
                    <a:pt x="137" y="137"/>
                  </a:lnTo>
                  <a:lnTo>
                    <a:pt x="142" y="139"/>
                  </a:lnTo>
                  <a:lnTo>
                    <a:pt x="142" y="137"/>
                  </a:lnTo>
                  <a:lnTo>
                    <a:pt x="140" y="137"/>
                  </a:lnTo>
                  <a:lnTo>
                    <a:pt x="138" y="133"/>
                  </a:lnTo>
                  <a:lnTo>
                    <a:pt x="137" y="135"/>
                  </a:lnTo>
                  <a:lnTo>
                    <a:pt x="135" y="133"/>
                  </a:lnTo>
                  <a:lnTo>
                    <a:pt x="131" y="135"/>
                  </a:lnTo>
                  <a:lnTo>
                    <a:pt x="129" y="133"/>
                  </a:lnTo>
                  <a:lnTo>
                    <a:pt x="129" y="131"/>
                  </a:lnTo>
                  <a:lnTo>
                    <a:pt x="131" y="129"/>
                  </a:lnTo>
                  <a:lnTo>
                    <a:pt x="135" y="129"/>
                  </a:lnTo>
                  <a:lnTo>
                    <a:pt x="133" y="127"/>
                  </a:lnTo>
                  <a:lnTo>
                    <a:pt x="135" y="124"/>
                  </a:lnTo>
                  <a:lnTo>
                    <a:pt x="135" y="124"/>
                  </a:lnTo>
                  <a:lnTo>
                    <a:pt x="138" y="127"/>
                  </a:lnTo>
                  <a:lnTo>
                    <a:pt x="140" y="127"/>
                  </a:lnTo>
                  <a:lnTo>
                    <a:pt x="142" y="129"/>
                  </a:lnTo>
                  <a:lnTo>
                    <a:pt x="142" y="127"/>
                  </a:lnTo>
                  <a:lnTo>
                    <a:pt x="138" y="124"/>
                  </a:lnTo>
                  <a:lnTo>
                    <a:pt x="137" y="122"/>
                  </a:lnTo>
                  <a:lnTo>
                    <a:pt x="138" y="118"/>
                  </a:lnTo>
                  <a:lnTo>
                    <a:pt x="142" y="118"/>
                  </a:lnTo>
                  <a:lnTo>
                    <a:pt x="140" y="116"/>
                  </a:lnTo>
                  <a:lnTo>
                    <a:pt x="138" y="116"/>
                  </a:lnTo>
                  <a:lnTo>
                    <a:pt x="135" y="120"/>
                  </a:lnTo>
                  <a:lnTo>
                    <a:pt x="133" y="120"/>
                  </a:lnTo>
                  <a:lnTo>
                    <a:pt x="135" y="118"/>
                  </a:lnTo>
                  <a:lnTo>
                    <a:pt x="133" y="116"/>
                  </a:lnTo>
                  <a:lnTo>
                    <a:pt x="135" y="112"/>
                  </a:lnTo>
                  <a:lnTo>
                    <a:pt x="137" y="112"/>
                  </a:lnTo>
                  <a:lnTo>
                    <a:pt x="138" y="112"/>
                  </a:lnTo>
                  <a:lnTo>
                    <a:pt x="144" y="112"/>
                  </a:lnTo>
                  <a:lnTo>
                    <a:pt x="146" y="111"/>
                  </a:lnTo>
                  <a:lnTo>
                    <a:pt x="142" y="109"/>
                  </a:lnTo>
                  <a:lnTo>
                    <a:pt x="138" y="109"/>
                  </a:lnTo>
                  <a:lnTo>
                    <a:pt x="137" y="105"/>
                  </a:lnTo>
                  <a:lnTo>
                    <a:pt x="140" y="103"/>
                  </a:lnTo>
                  <a:lnTo>
                    <a:pt x="142" y="103"/>
                  </a:lnTo>
                  <a:lnTo>
                    <a:pt x="140" y="105"/>
                  </a:lnTo>
                  <a:lnTo>
                    <a:pt x="142" y="107"/>
                  </a:lnTo>
                  <a:lnTo>
                    <a:pt x="144" y="105"/>
                  </a:lnTo>
                  <a:lnTo>
                    <a:pt x="146" y="103"/>
                  </a:lnTo>
                  <a:lnTo>
                    <a:pt x="148" y="107"/>
                  </a:lnTo>
                  <a:lnTo>
                    <a:pt x="148" y="109"/>
                  </a:lnTo>
                  <a:lnTo>
                    <a:pt x="150" y="112"/>
                  </a:lnTo>
                  <a:lnTo>
                    <a:pt x="151" y="111"/>
                  </a:lnTo>
                  <a:lnTo>
                    <a:pt x="150" y="107"/>
                  </a:lnTo>
                  <a:lnTo>
                    <a:pt x="151" y="105"/>
                  </a:lnTo>
                  <a:lnTo>
                    <a:pt x="153" y="105"/>
                  </a:lnTo>
                  <a:lnTo>
                    <a:pt x="151" y="103"/>
                  </a:lnTo>
                  <a:lnTo>
                    <a:pt x="150" y="101"/>
                  </a:lnTo>
                  <a:lnTo>
                    <a:pt x="151" y="101"/>
                  </a:lnTo>
                  <a:lnTo>
                    <a:pt x="153" y="103"/>
                  </a:lnTo>
                  <a:lnTo>
                    <a:pt x="155" y="101"/>
                  </a:lnTo>
                  <a:lnTo>
                    <a:pt x="153" y="99"/>
                  </a:lnTo>
                  <a:lnTo>
                    <a:pt x="157" y="99"/>
                  </a:lnTo>
                  <a:lnTo>
                    <a:pt x="157" y="101"/>
                  </a:lnTo>
                  <a:lnTo>
                    <a:pt x="161" y="99"/>
                  </a:lnTo>
                  <a:lnTo>
                    <a:pt x="161" y="103"/>
                  </a:lnTo>
                  <a:lnTo>
                    <a:pt x="163" y="103"/>
                  </a:lnTo>
                  <a:lnTo>
                    <a:pt x="163" y="103"/>
                  </a:lnTo>
                  <a:lnTo>
                    <a:pt x="165" y="97"/>
                  </a:lnTo>
                  <a:lnTo>
                    <a:pt x="166" y="96"/>
                  </a:lnTo>
                  <a:lnTo>
                    <a:pt x="166" y="94"/>
                  </a:lnTo>
                  <a:lnTo>
                    <a:pt x="165" y="94"/>
                  </a:lnTo>
                  <a:lnTo>
                    <a:pt x="161" y="96"/>
                  </a:lnTo>
                  <a:lnTo>
                    <a:pt x="159" y="94"/>
                  </a:lnTo>
                  <a:lnTo>
                    <a:pt x="151" y="96"/>
                  </a:lnTo>
                  <a:lnTo>
                    <a:pt x="150" y="96"/>
                  </a:lnTo>
                  <a:lnTo>
                    <a:pt x="151" y="92"/>
                  </a:lnTo>
                  <a:lnTo>
                    <a:pt x="153" y="92"/>
                  </a:lnTo>
                  <a:lnTo>
                    <a:pt x="155" y="92"/>
                  </a:lnTo>
                  <a:lnTo>
                    <a:pt x="155" y="90"/>
                  </a:lnTo>
                  <a:lnTo>
                    <a:pt x="157" y="86"/>
                  </a:lnTo>
                  <a:lnTo>
                    <a:pt x="159" y="86"/>
                  </a:lnTo>
                  <a:lnTo>
                    <a:pt x="161" y="88"/>
                  </a:lnTo>
                  <a:lnTo>
                    <a:pt x="163" y="88"/>
                  </a:lnTo>
                  <a:lnTo>
                    <a:pt x="161" y="86"/>
                  </a:lnTo>
                  <a:lnTo>
                    <a:pt x="161" y="84"/>
                  </a:lnTo>
                  <a:lnTo>
                    <a:pt x="165" y="84"/>
                  </a:lnTo>
                  <a:lnTo>
                    <a:pt x="165" y="82"/>
                  </a:lnTo>
                  <a:lnTo>
                    <a:pt x="163" y="82"/>
                  </a:lnTo>
                  <a:lnTo>
                    <a:pt x="165" y="81"/>
                  </a:lnTo>
                  <a:lnTo>
                    <a:pt x="168" y="81"/>
                  </a:lnTo>
                  <a:lnTo>
                    <a:pt x="166" y="77"/>
                  </a:lnTo>
                  <a:lnTo>
                    <a:pt x="165" y="79"/>
                  </a:lnTo>
                  <a:lnTo>
                    <a:pt x="163" y="77"/>
                  </a:lnTo>
                  <a:lnTo>
                    <a:pt x="166" y="73"/>
                  </a:lnTo>
                  <a:lnTo>
                    <a:pt x="168" y="73"/>
                  </a:lnTo>
                  <a:lnTo>
                    <a:pt x="172" y="75"/>
                  </a:lnTo>
                  <a:lnTo>
                    <a:pt x="172" y="71"/>
                  </a:lnTo>
                  <a:lnTo>
                    <a:pt x="170" y="69"/>
                  </a:lnTo>
                  <a:lnTo>
                    <a:pt x="170" y="64"/>
                  </a:lnTo>
                  <a:lnTo>
                    <a:pt x="172" y="64"/>
                  </a:lnTo>
                  <a:lnTo>
                    <a:pt x="174" y="66"/>
                  </a:lnTo>
                  <a:lnTo>
                    <a:pt x="176" y="66"/>
                  </a:lnTo>
                  <a:lnTo>
                    <a:pt x="176" y="71"/>
                  </a:lnTo>
                  <a:lnTo>
                    <a:pt x="178" y="73"/>
                  </a:lnTo>
                  <a:lnTo>
                    <a:pt x="176" y="69"/>
                  </a:lnTo>
                  <a:lnTo>
                    <a:pt x="180" y="69"/>
                  </a:lnTo>
                  <a:lnTo>
                    <a:pt x="183" y="69"/>
                  </a:lnTo>
                  <a:lnTo>
                    <a:pt x="181" y="68"/>
                  </a:lnTo>
                  <a:lnTo>
                    <a:pt x="180" y="68"/>
                  </a:lnTo>
                  <a:lnTo>
                    <a:pt x="176" y="64"/>
                  </a:lnTo>
                  <a:lnTo>
                    <a:pt x="176" y="62"/>
                  </a:lnTo>
                  <a:lnTo>
                    <a:pt x="180" y="60"/>
                  </a:lnTo>
                  <a:lnTo>
                    <a:pt x="181" y="62"/>
                  </a:lnTo>
                  <a:lnTo>
                    <a:pt x="183" y="68"/>
                  </a:lnTo>
                  <a:lnTo>
                    <a:pt x="187" y="69"/>
                  </a:lnTo>
                  <a:lnTo>
                    <a:pt x="189" y="73"/>
                  </a:lnTo>
                  <a:lnTo>
                    <a:pt x="189" y="69"/>
                  </a:lnTo>
                  <a:lnTo>
                    <a:pt x="189" y="68"/>
                  </a:lnTo>
                  <a:lnTo>
                    <a:pt x="183" y="64"/>
                  </a:lnTo>
                  <a:lnTo>
                    <a:pt x="183" y="62"/>
                  </a:lnTo>
                  <a:lnTo>
                    <a:pt x="183" y="58"/>
                  </a:lnTo>
                  <a:lnTo>
                    <a:pt x="185" y="54"/>
                  </a:lnTo>
                  <a:lnTo>
                    <a:pt x="189" y="51"/>
                  </a:lnTo>
                  <a:lnTo>
                    <a:pt x="191" y="53"/>
                  </a:lnTo>
                  <a:lnTo>
                    <a:pt x="191" y="56"/>
                  </a:lnTo>
                  <a:lnTo>
                    <a:pt x="189" y="60"/>
                  </a:lnTo>
                  <a:lnTo>
                    <a:pt x="189" y="64"/>
                  </a:lnTo>
                  <a:lnTo>
                    <a:pt x="193" y="60"/>
                  </a:lnTo>
                  <a:lnTo>
                    <a:pt x="193" y="58"/>
                  </a:lnTo>
                  <a:lnTo>
                    <a:pt x="193" y="54"/>
                  </a:lnTo>
                  <a:lnTo>
                    <a:pt x="196" y="49"/>
                  </a:lnTo>
                  <a:lnTo>
                    <a:pt x="198" y="47"/>
                  </a:lnTo>
                  <a:lnTo>
                    <a:pt x="200" y="56"/>
                  </a:lnTo>
                  <a:lnTo>
                    <a:pt x="198" y="60"/>
                  </a:lnTo>
                  <a:lnTo>
                    <a:pt x="198" y="64"/>
                  </a:lnTo>
                  <a:lnTo>
                    <a:pt x="196" y="66"/>
                  </a:lnTo>
                  <a:lnTo>
                    <a:pt x="196" y="66"/>
                  </a:lnTo>
                  <a:lnTo>
                    <a:pt x="200" y="64"/>
                  </a:lnTo>
                  <a:lnTo>
                    <a:pt x="200" y="62"/>
                  </a:lnTo>
                  <a:lnTo>
                    <a:pt x="202" y="58"/>
                  </a:lnTo>
                  <a:lnTo>
                    <a:pt x="204" y="58"/>
                  </a:lnTo>
                  <a:lnTo>
                    <a:pt x="208" y="60"/>
                  </a:lnTo>
                  <a:lnTo>
                    <a:pt x="206" y="56"/>
                  </a:lnTo>
                  <a:lnTo>
                    <a:pt x="202" y="54"/>
                  </a:lnTo>
                  <a:lnTo>
                    <a:pt x="202" y="53"/>
                  </a:lnTo>
                  <a:lnTo>
                    <a:pt x="204" y="49"/>
                  </a:lnTo>
                  <a:lnTo>
                    <a:pt x="206" y="47"/>
                  </a:lnTo>
                  <a:lnTo>
                    <a:pt x="208" y="45"/>
                  </a:lnTo>
                  <a:lnTo>
                    <a:pt x="208" y="51"/>
                  </a:lnTo>
                  <a:lnTo>
                    <a:pt x="209" y="47"/>
                  </a:lnTo>
                  <a:lnTo>
                    <a:pt x="211" y="45"/>
                  </a:lnTo>
                  <a:lnTo>
                    <a:pt x="213" y="47"/>
                  </a:lnTo>
                  <a:lnTo>
                    <a:pt x="215" y="49"/>
                  </a:lnTo>
                  <a:lnTo>
                    <a:pt x="219" y="53"/>
                  </a:lnTo>
                  <a:lnTo>
                    <a:pt x="221" y="54"/>
                  </a:lnTo>
                  <a:lnTo>
                    <a:pt x="221" y="51"/>
                  </a:lnTo>
                  <a:lnTo>
                    <a:pt x="219" y="47"/>
                  </a:lnTo>
                  <a:lnTo>
                    <a:pt x="219" y="45"/>
                  </a:lnTo>
                  <a:lnTo>
                    <a:pt x="219" y="41"/>
                  </a:lnTo>
                  <a:lnTo>
                    <a:pt x="215" y="41"/>
                  </a:lnTo>
                  <a:lnTo>
                    <a:pt x="215" y="39"/>
                  </a:lnTo>
                  <a:lnTo>
                    <a:pt x="211" y="39"/>
                  </a:lnTo>
                  <a:lnTo>
                    <a:pt x="208" y="36"/>
                  </a:lnTo>
                  <a:lnTo>
                    <a:pt x="208" y="34"/>
                  </a:lnTo>
                  <a:lnTo>
                    <a:pt x="211" y="34"/>
                  </a:lnTo>
                  <a:lnTo>
                    <a:pt x="213" y="30"/>
                  </a:lnTo>
                  <a:lnTo>
                    <a:pt x="215" y="34"/>
                  </a:lnTo>
                  <a:lnTo>
                    <a:pt x="217" y="32"/>
                  </a:lnTo>
                  <a:lnTo>
                    <a:pt x="219" y="32"/>
                  </a:lnTo>
                  <a:lnTo>
                    <a:pt x="224" y="36"/>
                  </a:lnTo>
                  <a:lnTo>
                    <a:pt x="226" y="36"/>
                  </a:lnTo>
                  <a:lnTo>
                    <a:pt x="230" y="36"/>
                  </a:lnTo>
                  <a:lnTo>
                    <a:pt x="232" y="36"/>
                  </a:lnTo>
                  <a:lnTo>
                    <a:pt x="230" y="39"/>
                  </a:lnTo>
                  <a:lnTo>
                    <a:pt x="234" y="39"/>
                  </a:lnTo>
                  <a:lnTo>
                    <a:pt x="234" y="43"/>
                  </a:lnTo>
                  <a:lnTo>
                    <a:pt x="237" y="43"/>
                  </a:lnTo>
                  <a:lnTo>
                    <a:pt x="239" y="43"/>
                  </a:lnTo>
                  <a:lnTo>
                    <a:pt x="237" y="41"/>
                  </a:lnTo>
                  <a:lnTo>
                    <a:pt x="236" y="39"/>
                  </a:lnTo>
                  <a:lnTo>
                    <a:pt x="237" y="38"/>
                  </a:lnTo>
                  <a:lnTo>
                    <a:pt x="236" y="36"/>
                  </a:lnTo>
                  <a:lnTo>
                    <a:pt x="236" y="34"/>
                  </a:lnTo>
                  <a:lnTo>
                    <a:pt x="239" y="30"/>
                  </a:lnTo>
                  <a:lnTo>
                    <a:pt x="237" y="30"/>
                  </a:lnTo>
                  <a:lnTo>
                    <a:pt x="237" y="28"/>
                  </a:lnTo>
                  <a:lnTo>
                    <a:pt x="239" y="28"/>
                  </a:lnTo>
                  <a:lnTo>
                    <a:pt x="241" y="25"/>
                  </a:lnTo>
                  <a:lnTo>
                    <a:pt x="243" y="25"/>
                  </a:lnTo>
                  <a:lnTo>
                    <a:pt x="247" y="26"/>
                  </a:lnTo>
                  <a:lnTo>
                    <a:pt x="247" y="25"/>
                  </a:lnTo>
                  <a:lnTo>
                    <a:pt x="247" y="25"/>
                  </a:lnTo>
                  <a:lnTo>
                    <a:pt x="247" y="23"/>
                  </a:lnTo>
                  <a:lnTo>
                    <a:pt x="249" y="21"/>
                  </a:lnTo>
                  <a:lnTo>
                    <a:pt x="251" y="23"/>
                  </a:lnTo>
                  <a:lnTo>
                    <a:pt x="251" y="21"/>
                  </a:lnTo>
                  <a:lnTo>
                    <a:pt x="251" y="17"/>
                  </a:lnTo>
                  <a:lnTo>
                    <a:pt x="247" y="15"/>
                  </a:lnTo>
                  <a:lnTo>
                    <a:pt x="245" y="13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51" y="15"/>
                  </a:lnTo>
                  <a:lnTo>
                    <a:pt x="252" y="13"/>
                  </a:lnTo>
                  <a:lnTo>
                    <a:pt x="251" y="10"/>
                  </a:lnTo>
                  <a:lnTo>
                    <a:pt x="252" y="8"/>
                  </a:lnTo>
                  <a:lnTo>
                    <a:pt x="256" y="10"/>
                  </a:lnTo>
                  <a:lnTo>
                    <a:pt x="258" y="11"/>
                  </a:lnTo>
                  <a:lnTo>
                    <a:pt x="258" y="13"/>
                  </a:lnTo>
                  <a:lnTo>
                    <a:pt x="260" y="11"/>
                  </a:lnTo>
                  <a:lnTo>
                    <a:pt x="260" y="10"/>
                  </a:lnTo>
                  <a:lnTo>
                    <a:pt x="262" y="8"/>
                  </a:lnTo>
                  <a:lnTo>
                    <a:pt x="264" y="11"/>
                  </a:lnTo>
                  <a:lnTo>
                    <a:pt x="266" y="11"/>
                  </a:lnTo>
                  <a:lnTo>
                    <a:pt x="267" y="13"/>
                  </a:lnTo>
                  <a:lnTo>
                    <a:pt x="266" y="13"/>
                  </a:lnTo>
                  <a:lnTo>
                    <a:pt x="266" y="17"/>
                  </a:lnTo>
                  <a:lnTo>
                    <a:pt x="260" y="23"/>
                  </a:lnTo>
                  <a:lnTo>
                    <a:pt x="262" y="26"/>
                  </a:lnTo>
                  <a:lnTo>
                    <a:pt x="260" y="28"/>
                  </a:lnTo>
                  <a:lnTo>
                    <a:pt x="262" y="30"/>
                  </a:lnTo>
                  <a:lnTo>
                    <a:pt x="258" y="36"/>
                  </a:lnTo>
                  <a:lnTo>
                    <a:pt x="260" y="38"/>
                  </a:lnTo>
                  <a:lnTo>
                    <a:pt x="260" y="39"/>
                  </a:lnTo>
                  <a:lnTo>
                    <a:pt x="262" y="39"/>
                  </a:lnTo>
                  <a:lnTo>
                    <a:pt x="266" y="34"/>
                  </a:lnTo>
                  <a:lnTo>
                    <a:pt x="266" y="30"/>
                  </a:lnTo>
                  <a:lnTo>
                    <a:pt x="266" y="28"/>
                  </a:lnTo>
                  <a:lnTo>
                    <a:pt x="266" y="25"/>
                  </a:lnTo>
                  <a:lnTo>
                    <a:pt x="271" y="19"/>
                  </a:lnTo>
                  <a:lnTo>
                    <a:pt x="271" y="15"/>
                  </a:lnTo>
                  <a:lnTo>
                    <a:pt x="275" y="8"/>
                  </a:lnTo>
                  <a:lnTo>
                    <a:pt x="277" y="8"/>
                  </a:lnTo>
                  <a:lnTo>
                    <a:pt x="277" y="10"/>
                  </a:lnTo>
                  <a:lnTo>
                    <a:pt x="277" y="15"/>
                  </a:lnTo>
                  <a:lnTo>
                    <a:pt x="275" y="17"/>
                  </a:lnTo>
                  <a:lnTo>
                    <a:pt x="275" y="19"/>
                  </a:lnTo>
                  <a:lnTo>
                    <a:pt x="279" y="19"/>
                  </a:lnTo>
                  <a:lnTo>
                    <a:pt x="275" y="25"/>
                  </a:lnTo>
                  <a:lnTo>
                    <a:pt x="275" y="28"/>
                  </a:lnTo>
                  <a:lnTo>
                    <a:pt x="277" y="26"/>
                  </a:lnTo>
                  <a:lnTo>
                    <a:pt x="279" y="26"/>
                  </a:lnTo>
                  <a:lnTo>
                    <a:pt x="280" y="25"/>
                  </a:lnTo>
                  <a:lnTo>
                    <a:pt x="282" y="26"/>
                  </a:lnTo>
                  <a:lnTo>
                    <a:pt x="282" y="25"/>
                  </a:lnTo>
                  <a:lnTo>
                    <a:pt x="282" y="21"/>
                  </a:lnTo>
                  <a:lnTo>
                    <a:pt x="284" y="21"/>
                  </a:lnTo>
                  <a:lnTo>
                    <a:pt x="284" y="19"/>
                  </a:lnTo>
                  <a:lnTo>
                    <a:pt x="284" y="17"/>
                  </a:lnTo>
                  <a:lnTo>
                    <a:pt x="286" y="15"/>
                  </a:lnTo>
                  <a:lnTo>
                    <a:pt x="286" y="13"/>
                  </a:lnTo>
                  <a:lnTo>
                    <a:pt x="288" y="13"/>
                  </a:lnTo>
                  <a:lnTo>
                    <a:pt x="288" y="11"/>
                  </a:lnTo>
                  <a:lnTo>
                    <a:pt x="286" y="10"/>
                  </a:lnTo>
                  <a:lnTo>
                    <a:pt x="284" y="10"/>
                  </a:lnTo>
                  <a:lnTo>
                    <a:pt x="282" y="10"/>
                  </a:lnTo>
                  <a:lnTo>
                    <a:pt x="284" y="6"/>
                  </a:lnTo>
                  <a:lnTo>
                    <a:pt x="286" y="4"/>
                  </a:lnTo>
                  <a:lnTo>
                    <a:pt x="288" y="8"/>
                  </a:lnTo>
                  <a:lnTo>
                    <a:pt x="290" y="8"/>
                  </a:lnTo>
                  <a:lnTo>
                    <a:pt x="292" y="6"/>
                  </a:lnTo>
                  <a:lnTo>
                    <a:pt x="288" y="4"/>
                  </a:lnTo>
                  <a:lnTo>
                    <a:pt x="288" y="2"/>
                  </a:lnTo>
                  <a:lnTo>
                    <a:pt x="292" y="0"/>
                  </a:lnTo>
                  <a:lnTo>
                    <a:pt x="294" y="0"/>
                  </a:lnTo>
                  <a:lnTo>
                    <a:pt x="295" y="2"/>
                  </a:lnTo>
                  <a:lnTo>
                    <a:pt x="29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72">
              <a:extLst>
                <a:ext uri="{FF2B5EF4-FFF2-40B4-BE49-F238E27FC236}">
                  <a16:creationId xmlns:a16="http://schemas.microsoft.com/office/drawing/2014/main" id="{8B4C00D5-A135-46DE-BE86-68BDE3896C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191768" y="4488777"/>
              <a:ext cx="740876" cy="1674638"/>
            </a:xfrm>
            <a:custGeom>
              <a:avLst/>
              <a:gdLst>
                <a:gd name="T0" fmla="*/ 83 w 169"/>
                <a:gd name="T1" fmla="*/ 363 h 382"/>
                <a:gd name="T2" fmla="*/ 84 w 169"/>
                <a:gd name="T3" fmla="*/ 340 h 382"/>
                <a:gd name="T4" fmla="*/ 118 w 169"/>
                <a:gd name="T5" fmla="*/ 331 h 382"/>
                <a:gd name="T6" fmla="*/ 111 w 169"/>
                <a:gd name="T7" fmla="*/ 346 h 382"/>
                <a:gd name="T8" fmla="*/ 105 w 169"/>
                <a:gd name="T9" fmla="*/ 335 h 382"/>
                <a:gd name="T10" fmla="*/ 124 w 169"/>
                <a:gd name="T11" fmla="*/ 318 h 382"/>
                <a:gd name="T12" fmla="*/ 8 w 169"/>
                <a:gd name="T13" fmla="*/ 314 h 382"/>
                <a:gd name="T14" fmla="*/ 118 w 169"/>
                <a:gd name="T15" fmla="*/ 307 h 382"/>
                <a:gd name="T16" fmla="*/ 107 w 169"/>
                <a:gd name="T17" fmla="*/ 286 h 382"/>
                <a:gd name="T18" fmla="*/ 126 w 169"/>
                <a:gd name="T19" fmla="*/ 11 h 382"/>
                <a:gd name="T20" fmla="*/ 146 w 169"/>
                <a:gd name="T21" fmla="*/ 24 h 382"/>
                <a:gd name="T22" fmla="*/ 154 w 169"/>
                <a:gd name="T23" fmla="*/ 43 h 382"/>
                <a:gd name="T24" fmla="*/ 161 w 169"/>
                <a:gd name="T25" fmla="*/ 67 h 382"/>
                <a:gd name="T26" fmla="*/ 167 w 169"/>
                <a:gd name="T27" fmla="*/ 94 h 382"/>
                <a:gd name="T28" fmla="*/ 157 w 169"/>
                <a:gd name="T29" fmla="*/ 101 h 382"/>
                <a:gd name="T30" fmla="*/ 142 w 169"/>
                <a:gd name="T31" fmla="*/ 99 h 382"/>
                <a:gd name="T32" fmla="*/ 139 w 169"/>
                <a:gd name="T33" fmla="*/ 108 h 382"/>
                <a:gd name="T34" fmla="*/ 133 w 169"/>
                <a:gd name="T35" fmla="*/ 114 h 382"/>
                <a:gd name="T36" fmla="*/ 131 w 169"/>
                <a:gd name="T37" fmla="*/ 127 h 382"/>
                <a:gd name="T38" fmla="*/ 135 w 169"/>
                <a:gd name="T39" fmla="*/ 138 h 382"/>
                <a:gd name="T40" fmla="*/ 124 w 169"/>
                <a:gd name="T41" fmla="*/ 157 h 382"/>
                <a:gd name="T42" fmla="*/ 112 w 169"/>
                <a:gd name="T43" fmla="*/ 170 h 382"/>
                <a:gd name="T44" fmla="*/ 103 w 169"/>
                <a:gd name="T45" fmla="*/ 174 h 382"/>
                <a:gd name="T46" fmla="*/ 97 w 169"/>
                <a:gd name="T47" fmla="*/ 185 h 382"/>
                <a:gd name="T48" fmla="*/ 81 w 169"/>
                <a:gd name="T49" fmla="*/ 196 h 382"/>
                <a:gd name="T50" fmla="*/ 84 w 169"/>
                <a:gd name="T51" fmla="*/ 223 h 382"/>
                <a:gd name="T52" fmla="*/ 83 w 169"/>
                <a:gd name="T53" fmla="*/ 234 h 382"/>
                <a:gd name="T54" fmla="*/ 88 w 169"/>
                <a:gd name="T55" fmla="*/ 247 h 382"/>
                <a:gd name="T56" fmla="*/ 107 w 169"/>
                <a:gd name="T57" fmla="*/ 260 h 382"/>
                <a:gd name="T58" fmla="*/ 96 w 169"/>
                <a:gd name="T59" fmla="*/ 279 h 382"/>
                <a:gd name="T60" fmla="*/ 83 w 169"/>
                <a:gd name="T61" fmla="*/ 275 h 382"/>
                <a:gd name="T62" fmla="*/ 71 w 169"/>
                <a:gd name="T63" fmla="*/ 281 h 382"/>
                <a:gd name="T64" fmla="*/ 90 w 169"/>
                <a:gd name="T65" fmla="*/ 284 h 382"/>
                <a:gd name="T66" fmla="*/ 101 w 169"/>
                <a:gd name="T67" fmla="*/ 290 h 382"/>
                <a:gd name="T68" fmla="*/ 94 w 169"/>
                <a:gd name="T69" fmla="*/ 294 h 382"/>
                <a:gd name="T70" fmla="*/ 83 w 169"/>
                <a:gd name="T71" fmla="*/ 301 h 382"/>
                <a:gd name="T72" fmla="*/ 84 w 169"/>
                <a:gd name="T73" fmla="*/ 310 h 382"/>
                <a:gd name="T74" fmla="*/ 83 w 169"/>
                <a:gd name="T75" fmla="*/ 325 h 382"/>
                <a:gd name="T76" fmla="*/ 81 w 169"/>
                <a:gd name="T77" fmla="*/ 353 h 382"/>
                <a:gd name="T78" fmla="*/ 58 w 169"/>
                <a:gd name="T79" fmla="*/ 365 h 382"/>
                <a:gd name="T80" fmla="*/ 47 w 169"/>
                <a:gd name="T81" fmla="*/ 380 h 382"/>
                <a:gd name="T82" fmla="*/ 26 w 169"/>
                <a:gd name="T83" fmla="*/ 368 h 382"/>
                <a:gd name="T84" fmla="*/ 26 w 169"/>
                <a:gd name="T85" fmla="*/ 353 h 382"/>
                <a:gd name="T86" fmla="*/ 11 w 169"/>
                <a:gd name="T87" fmla="*/ 329 h 382"/>
                <a:gd name="T88" fmla="*/ 11 w 169"/>
                <a:gd name="T89" fmla="*/ 312 h 382"/>
                <a:gd name="T90" fmla="*/ 6 w 169"/>
                <a:gd name="T91" fmla="*/ 314 h 382"/>
                <a:gd name="T92" fmla="*/ 2 w 169"/>
                <a:gd name="T93" fmla="*/ 292 h 382"/>
                <a:gd name="T94" fmla="*/ 8 w 169"/>
                <a:gd name="T95" fmla="*/ 275 h 382"/>
                <a:gd name="T96" fmla="*/ 17 w 169"/>
                <a:gd name="T97" fmla="*/ 256 h 382"/>
                <a:gd name="T98" fmla="*/ 21 w 169"/>
                <a:gd name="T99" fmla="*/ 224 h 382"/>
                <a:gd name="T100" fmla="*/ 10 w 169"/>
                <a:gd name="T101" fmla="*/ 187 h 382"/>
                <a:gd name="T102" fmla="*/ 26 w 169"/>
                <a:gd name="T103" fmla="*/ 153 h 382"/>
                <a:gd name="T104" fmla="*/ 34 w 169"/>
                <a:gd name="T105" fmla="*/ 107 h 382"/>
                <a:gd name="T106" fmla="*/ 47 w 169"/>
                <a:gd name="T107" fmla="*/ 86 h 382"/>
                <a:gd name="T108" fmla="*/ 54 w 169"/>
                <a:gd name="T109" fmla="*/ 49 h 382"/>
                <a:gd name="T110" fmla="*/ 71 w 169"/>
                <a:gd name="T111" fmla="*/ 32 h 382"/>
                <a:gd name="T112" fmla="*/ 79 w 169"/>
                <a:gd name="T113" fmla="*/ 22 h 382"/>
                <a:gd name="T114" fmla="*/ 99 w 169"/>
                <a:gd name="T115" fmla="*/ 19 h 382"/>
                <a:gd name="T116" fmla="*/ 107 w 169"/>
                <a:gd name="T117" fmla="*/ 7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9" h="382">
                  <a:moveTo>
                    <a:pt x="88" y="337"/>
                  </a:moveTo>
                  <a:lnTo>
                    <a:pt x="90" y="339"/>
                  </a:lnTo>
                  <a:lnTo>
                    <a:pt x="88" y="344"/>
                  </a:lnTo>
                  <a:lnTo>
                    <a:pt x="86" y="350"/>
                  </a:lnTo>
                  <a:lnTo>
                    <a:pt x="86" y="355"/>
                  </a:lnTo>
                  <a:lnTo>
                    <a:pt x="84" y="361"/>
                  </a:lnTo>
                  <a:lnTo>
                    <a:pt x="83" y="363"/>
                  </a:lnTo>
                  <a:lnTo>
                    <a:pt x="83" y="363"/>
                  </a:lnTo>
                  <a:lnTo>
                    <a:pt x="83" y="359"/>
                  </a:lnTo>
                  <a:lnTo>
                    <a:pt x="81" y="357"/>
                  </a:lnTo>
                  <a:lnTo>
                    <a:pt x="83" y="348"/>
                  </a:lnTo>
                  <a:lnTo>
                    <a:pt x="84" y="346"/>
                  </a:lnTo>
                  <a:lnTo>
                    <a:pt x="86" y="342"/>
                  </a:lnTo>
                  <a:lnTo>
                    <a:pt x="84" y="340"/>
                  </a:lnTo>
                  <a:lnTo>
                    <a:pt x="88" y="337"/>
                  </a:lnTo>
                  <a:close/>
                  <a:moveTo>
                    <a:pt x="116" y="322"/>
                  </a:moveTo>
                  <a:lnTo>
                    <a:pt x="118" y="324"/>
                  </a:lnTo>
                  <a:lnTo>
                    <a:pt x="116" y="324"/>
                  </a:lnTo>
                  <a:lnTo>
                    <a:pt x="116" y="325"/>
                  </a:lnTo>
                  <a:lnTo>
                    <a:pt x="114" y="329"/>
                  </a:lnTo>
                  <a:lnTo>
                    <a:pt x="118" y="331"/>
                  </a:lnTo>
                  <a:lnTo>
                    <a:pt x="118" y="333"/>
                  </a:lnTo>
                  <a:lnTo>
                    <a:pt x="116" y="335"/>
                  </a:lnTo>
                  <a:lnTo>
                    <a:pt x="114" y="337"/>
                  </a:lnTo>
                  <a:lnTo>
                    <a:pt x="111" y="340"/>
                  </a:lnTo>
                  <a:lnTo>
                    <a:pt x="111" y="342"/>
                  </a:lnTo>
                  <a:lnTo>
                    <a:pt x="112" y="344"/>
                  </a:lnTo>
                  <a:lnTo>
                    <a:pt x="111" y="346"/>
                  </a:lnTo>
                  <a:lnTo>
                    <a:pt x="107" y="346"/>
                  </a:lnTo>
                  <a:lnTo>
                    <a:pt x="107" y="346"/>
                  </a:lnTo>
                  <a:lnTo>
                    <a:pt x="109" y="342"/>
                  </a:lnTo>
                  <a:lnTo>
                    <a:pt x="109" y="340"/>
                  </a:lnTo>
                  <a:lnTo>
                    <a:pt x="109" y="340"/>
                  </a:lnTo>
                  <a:lnTo>
                    <a:pt x="105" y="335"/>
                  </a:lnTo>
                  <a:lnTo>
                    <a:pt x="105" y="335"/>
                  </a:lnTo>
                  <a:lnTo>
                    <a:pt x="105" y="331"/>
                  </a:lnTo>
                  <a:lnTo>
                    <a:pt x="107" y="329"/>
                  </a:lnTo>
                  <a:lnTo>
                    <a:pt x="109" y="325"/>
                  </a:lnTo>
                  <a:lnTo>
                    <a:pt x="111" y="322"/>
                  </a:lnTo>
                  <a:lnTo>
                    <a:pt x="114" y="324"/>
                  </a:lnTo>
                  <a:lnTo>
                    <a:pt x="116" y="322"/>
                  </a:lnTo>
                  <a:close/>
                  <a:moveTo>
                    <a:pt x="124" y="318"/>
                  </a:moveTo>
                  <a:lnTo>
                    <a:pt x="124" y="320"/>
                  </a:lnTo>
                  <a:lnTo>
                    <a:pt x="122" y="320"/>
                  </a:lnTo>
                  <a:lnTo>
                    <a:pt x="120" y="322"/>
                  </a:lnTo>
                  <a:lnTo>
                    <a:pt x="118" y="320"/>
                  </a:lnTo>
                  <a:lnTo>
                    <a:pt x="120" y="318"/>
                  </a:lnTo>
                  <a:lnTo>
                    <a:pt x="124" y="318"/>
                  </a:lnTo>
                  <a:close/>
                  <a:moveTo>
                    <a:pt x="8" y="314"/>
                  </a:moveTo>
                  <a:lnTo>
                    <a:pt x="6" y="318"/>
                  </a:lnTo>
                  <a:lnTo>
                    <a:pt x="4" y="318"/>
                  </a:lnTo>
                  <a:lnTo>
                    <a:pt x="4" y="316"/>
                  </a:lnTo>
                  <a:lnTo>
                    <a:pt x="8" y="314"/>
                  </a:lnTo>
                  <a:close/>
                  <a:moveTo>
                    <a:pt x="118" y="305"/>
                  </a:moveTo>
                  <a:lnTo>
                    <a:pt x="120" y="305"/>
                  </a:lnTo>
                  <a:lnTo>
                    <a:pt x="118" y="307"/>
                  </a:lnTo>
                  <a:lnTo>
                    <a:pt x="118" y="305"/>
                  </a:lnTo>
                  <a:lnTo>
                    <a:pt x="118" y="305"/>
                  </a:lnTo>
                  <a:close/>
                  <a:moveTo>
                    <a:pt x="105" y="277"/>
                  </a:moveTo>
                  <a:lnTo>
                    <a:pt x="109" y="277"/>
                  </a:lnTo>
                  <a:lnTo>
                    <a:pt x="109" y="279"/>
                  </a:lnTo>
                  <a:lnTo>
                    <a:pt x="107" y="282"/>
                  </a:lnTo>
                  <a:lnTo>
                    <a:pt x="107" y="286"/>
                  </a:lnTo>
                  <a:lnTo>
                    <a:pt x="105" y="286"/>
                  </a:lnTo>
                  <a:lnTo>
                    <a:pt x="103" y="281"/>
                  </a:lnTo>
                  <a:lnTo>
                    <a:pt x="105" y="277"/>
                  </a:lnTo>
                  <a:close/>
                  <a:moveTo>
                    <a:pt x="112" y="0"/>
                  </a:moveTo>
                  <a:lnTo>
                    <a:pt x="114" y="2"/>
                  </a:lnTo>
                  <a:lnTo>
                    <a:pt x="118" y="6"/>
                  </a:lnTo>
                  <a:lnTo>
                    <a:pt x="126" y="11"/>
                  </a:lnTo>
                  <a:lnTo>
                    <a:pt x="129" y="15"/>
                  </a:lnTo>
                  <a:lnTo>
                    <a:pt x="137" y="15"/>
                  </a:lnTo>
                  <a:lnTo>
                    <a:pt x="139" y="17"/>
                  </a:lnTo>
                  <a:lnTo>
                    <a:pt x="140" y="17"/>
                  </a:lnTo>
                  <a:lnTo>
                    <a:pt x="144" y="22"/>
                  </a:lnTo>
                  <a:lnTo>
                    <a:pt x="146" y="24"/>
                  </a:lnTo>
                  <a:lnTo>
                    <a:pt x="146" y="24"/>
                  </a:lnTo>
                  <a:lnTo>
                    <a:pt x="148" y="24"/>
                  </a:lnTo>
                  <a:lnTo>
                    <a:pt x="152" y="28"/>
                  </a:lnTo>
                  <a:lnTo>
                    <a:pt x="154" y="28"/>
                  </a:lnTo>
                  <a:lnTo>
                    <a:pt x="155" y="32"/>
                  </a:lnTo>
                  <a:lnTo>
                    <a:pt x="154" y="34"/>
                  </a:lnTo>
                  <a:lnTo>
                    <a:pt x="154" y="39"/>
                  </a:lnTo>
                  <a:lnTo>
                    <a:pt x="154" y="43"/>
                  </a:lnTo>
                  <a:lnTo>
                    <a:pt x="154" y="47"/>
                  </a:lnTo>
                  <a:lnTo>
                    <a:pt x="157" y="47"/>
                  </a:lnTo>
                  <a:lnTo>
                    <a:pt x="159" y="51"/>
                  </a:lnTo>
                  <a:lnTo>
                    <a:pt x="157" y="52"/>
                  </a:lnTo>
                  <a:lnTo>
                    <a:pt x="157" y="58"/>
                  </a:lnTo>
                  <a:lnTo>
                    <a:pt x="159" y="60"/>
                  </a:lnTo>
                  <a:lnTo>
                    <a:pt x="161" y="67"/>
                  </a:lnTo>
                  <a:lnTo>
                    <a:pt x="159" y="69"/>
                  </a:lnTo>
                  <a:lnTo>
                    <a:pt x="161" y="73"/>
                  </a:lnTo>
                  <a:lnTo>
                    <a:pt x="161" y="79"/>
                  </a:lnTo>
                  <a:lnTo>
                    <a:pt x="159" y="80"/>
                  </a:lnTo>
                  <a:lnTo>
                    <a:pt x="161" y="86"/>
                  </a:lnTo>
                  <a:lnTo>
                    <a:pt x="165" y="88"/>
                  </a:lnTo>
                  <a:lnTo>
                    <a:pt x="167" y="94"/>
                  </a:lnTo>
                  <a:lnTo>
                    <a:pt x="169" y="95"/>
                  </a:lnTo>
                  <a:lnTo>
                    <a:pt x="169" y="99"/>
                  </a:lnTo>
                  <a:lnTo>
                    <a:pt x="169" y="99"/>
                  </a:lnTo>
                  <a:lnTo>
                    <a:pt x="167" y="101"/>
                  </a:lnTo>
                  <a:lnTo>
                    <a:pt x="163" y="101"/>
                  </a:lnTo>
                  <a:lnTo>
                    <a:pt x="161" y="97"/>
                  </a:lnTo>
                  <a:lnTo>
                    <a:pt x="157" y="101"/>
                  </a:lnTo>
                  <a:lnTo>
                    <a:pt x="155" y="99"/>
                  </a:lnTo>
                  <a:lnTo>
                    <a:pt x="154" y="101"/>
                  </a:lnTo>
                  <a:lnTo>
                    <a:pt x="150" y="101"/>
                  </a:lnTo>
                  <a:lnTo>
                    <a:pt x="150" y="97"/>
                  </a:lnTo>
                  <a:lnTo>
                    <a:pt x="146" y="101"/>
                  </a:lnTo>
                  <a:lnTo>
                    <a:pt x="144" y="97"/>
                  </a:lnTo>
                  <a:lnTo>
                    <a:pt x="142" y="99"/>
                  </a:lnTo>
                  <a:lnTo>
                    <a:pt x="142" y="103"/>
                  </a:lnTo>
                  <a:lnTo>
                    <a:pt x="142" y="105"/>
                  </a:lnTo>
                  <a:lnTo>
                    <a:pt x="139" y="105"/>
                  </a:lnTo>
                  <a:lnTo>
                    <a:pt x="137" y="103"/>
                  </a:lnTo>
                  <a:lnTo>
                    <a:pt x="135" y="103"/>
                  </a:lnTo>
                  <a:lnTo>
                    <a:pt x="137" y="107"/>
                  </a:lnTo>
                  <a:lnTo>
                    <a:pt x="139" y="108"/>
                  </a:lnTo>
                  <a:lnTo>
                    <a:pt x="137" y="110"/>
                  </a:lnTo>
                  <a:lnTo>
                    <a:pt x="133" y="110"/>
                  </a:lnTo>
                  <a:lnTo>
                    <a:pt x="131" y="112"/>
                  </a:lnTo>
                  <a:lnTo>
                    <a:pt x="135" y="114"/>
                  </a:lnTo>
                  <a:lnTo>
                    <a:pt x="135" y="116"/>
                  </a:lnTo>
                  <a:lnTo>
                    <a:pt x="133" y="116"/>
                  </a:lnTo>
                  <a:lnTo>
                    <a:pt x="133" y="114"/>
                  </a:lnTo>
                  <a:lnTo>
                    <a:pt x="129" y="114"/>
                  </a:lnTo>
                  <a:lnTo>
                    <a:pt x="129" y="114"/>
                  </a:lnTo>
                  <a:lnTo>
                    <a:pt x="131" y="118"/>
                  </a:lnTo>
                  <a:lnTo>
                    <a:pt x="133" y="118"/>
                  </a:lnTo>
                  <a:lnTo>
                    <a:pt x="135" y="120"/>
                  </a:lnTo>
                  <a:lnTo>
                    <a:pt x="133" y="122"/>
                  </a:lnTo>
                  <a:lnTo>
                    <a:pt x="131" y="127"/>
                  </a:lnTo>
                  <a:lnTo>
                    <a:pt x="131" y="129"/>
                  </a:lnTo>
                  <a:lnTo>
                    <a:pt x="127" y="131"/>
                  </a:lnTo>
                  <a:lnTo>
                    <a:pt x="131" y="133"/>
                  </a:lnTo>
                  <a:lnTo>
                    <a:pt x="133" y="133"/>
                  </a:lnTo>
                  <a:lnTo>
                    <a:pt x="135" y="137"/>
                  </a:lnTo>
                  <a:lnTo>
                    <a:pt x="133" y="137"/>
                  </a:lnTo>
                  <a:lnTo>
                    <a:pt x="135" y="138"/>
                  </a:lnTo>
                  <a:lnTo>
                    <a:pt x="137" y="138"/>
                  </a:lnTo>
                  <a:lnTo>
                    <a:pt x="133" y="144"/>
                  </a:lnTo>
                  <a:lnTo>
                    <a:pt x="131" y="144"/>
                  </a:lnTo>
                  <a:lnTo>
                    <a:pt x="129" y="146"/>
                  </a:lnTo>
                  <a:lnTo>
                    <a:pt x="129" y="151"/>
                  </a:lnTo>
                  <a:lnTo>
                    <a:pt x="126" y="157"/>
                  </a:lnTo>
                  <a:lnTo>
                    <a:pt x="124" y="157"/>
                  </a:lnTo>
                  <a:lnTo>
                    <a:pt x="120" y="161"/>
                  </a:lnTo>
                  <a:lnTo>
                    <a:pt x="120" y="159"/>
                  </a:lnTo>
                  <a:lnTo>
                    <a:pt x="118" y="161"/>
                  </a:lnTo>
                  <a:lnTo>
                    <a:pt x="120" y="165"/>
                  </a:lnTo>
                  <a:lnTo>
                    <a:pt x="116" y="166"/>
                  </a:lnTo>
                  <a:lnTo>
                    <a:pt x="114" y="170"/>
                  </a:lnTo>
                  <a:lnTo>
                    <a:pt x="112" y="170"/>
                  </a:lnTo>
                  <a:lnTo>
                    <a:pt x="112" y="168"/>
                  </a:lnTo>
                  <a:lnTo>
                    <a:pt x="109" y="168"/>
                  </a:lnTo>
                  <a:lnTo>
                    <a:pt x="107" y="170"/>
                  </a:lnTo>
                  <a:lnTo>
                    <a:pt x="107" y="176"/>
                  </a:lnTo>
                  <a:lnTo>
                    <a:pt x="105" y="178"/>
                  </a:lnTo>
                  <a:lnTo>
                    <a:pt x="103" y="174"/>
                  </a:lnTo>
                  <a:lnTo>
                    <a:pt x="103" y="174"/>
                  </a:lnTo>
                  <a:lnTo>
                    <a:pt x="101" y="178"/>
                  </a:lnTo>
                  <a:lnTo>
                    <a:pt x="99" y="180"/>
                  </a:lnTo>
                  <a:lnTo>
                    <a:pt x="99" y="178"/>
                  </a:lnTo>
                  <a:lnTo>
                    <a:pt x="96" y="180"/>
                  </a:lnTo>
                  <a:lnTo>
                    <a:pt x="96" y="181"/>
                  </a:lnTo>
                  <a:lnTo>
                    <a:pt x="97" y="183"/>
                  </a:lnTo>
                  <a:lnTo>
                    <a:pt x="97" y="185"/>
                  </a:lnTo>
                  <a:lnTo>
                    <a:pt x="92" y="189"/>
                  </a:lnTo>
                  <a:lnTo>
                    <a:pt x="90" y="187"/>
                  </a:lnTo>
                  <a:lnTo>
                    <a:pt x="88" y="189"/>
                  </a:lnTo>
                  <a:lnTo>
                    <a:pt x="90" y="193"/>
                  </a:lnTo>
                  <a:lnTo>
                    <a:pt x="88" y="196"/>
                  </a:lnTo>
                  <a:lnTo>
                    <a:pt x="83" y="198"/>
                  </a:lnTo>
                  <a:lnTo>
                    <a:pt x="81" y="196"/>
                  </a:lnTo>
                  <a:lnTo>
                    <a:pt x="84" y="202"/>
                  </a:lnTo>
                  <a:lnTo>
                    <a:pt x="84" y="206"/>
                  </a:lnTo>
                  <a:lnTo>
                    <a:pt x="83" y="208"/>
                  </a:lnTo>
                  <a:lnTo>
                    <a:pt x="84" y="211"/>
                  </a:lnTo>
                  <a:lnTo>
                    <a:pt x="83" y="215"/>
                  </a:lnTo>
                  <a:lnTo>
                    <a:pt x="86" y="219"/>
                  </a:lnTo>
                  <a:lnTo>
                    <a:pt x="84" y="223"/>
                  </a:lnTo>
                  <a:lnTo>
                    <a:pt x="83" y="219"/>
                  </a:lnTo>
                  <a:lnTo>
                    <a:pt x="83" y="221"/>
                  </a:lnTo>
                  <a:lnTo>
                    <a:pt x="83" y="226"/>
                  </a:lnTo>
                  <a:lnTo>
                    <a:pt x="81" y="228"/>
                  </a:lnTo>
                  <a:lnTo>
                    <a:pt x="83" y="230"/>
                  </a:lnTo>
                  <a:lnTo>
                    <a:pt x="83" y="232"/>
                  </a:lnTo>
                  <a:lnTo>
                    <a:pt x="83" y="234"/>
                  </a:lnTo>
                  <a:lnTo>
                    <a:pt x="84" y="238"/>
                  </a:lnTo>
                  <a:lnTo>
                    <a:pt x="81" y="239"/>
                  </a:lnTo>
                  <a:lnTo>
                    <a:pt x="83" y="241"/>
                  </a:lnTo>
                  <a:lnTo>
                    <a:pt x="84" y="245"/>
                  </a:lnTo>
                  <a:lnTo>
                    <a:pt x="86" y="245"/>
                  </a:lnTo>
                  <a:lnTo>
                    <a:pt x="86" y="249"/>
                  </a:lnTo>
                  <a:lnTo>
                    <a:pt x="88" y="247"/>
                  </a:lnTo>
                  <a:lnTo>
                    <a:pt x="90" y="251"/>
                  </a:lnTo>
                  <a:lnTo>
                    <a:pt x="94" y="247"/>
                  </a:lnTo>
                  <a:lnTo>
                    <a:pt x="96" y="249"/>
                  </a:lnTo>
                  <a:lnTo>
                    <a:pt x="97" y="251"/>
                  </a:lnTo>
                  <a:lnTo>
                    <a:pt x="103" y="256"/>
                  </a:lnTo>
                  <a:lnTo>
                    <a:pt x="101" y="258"/>
                  </a:lnTo>
                  <a:lnTo>
                    <a:pt x="107" y="260"/>
                  </a:lnTo>
                  <a:lnTo>
                    <a:pt x="107" y="264"/>
                  </a:lnTo>
                  <a:lnTo>
                    <a:pt x="111" y="266"/>
                  </a:lnTo>
                  <a:lnTo>
                    <a:pt x="109" y="271"/>
                  </a:lnTo>
                  <a:lnTo>
                    <a:pt x="103" y="277"/>
                  </a:lnTo>
                  <a:lnTo>
                    <a:pt x="103" y="281"/>
                  </a:lnTo>
                  <a:lnTo>
                    <a:pt x="97" y="281"/>
                  </a:lnTo>
                  <a:lnTo>
                    <a:pt x="96" y="279"/>
                  </a:lnTo>
                  <a:lnTo>
                    <a:pt x="96" y="277"/>
                  </a:lnTo>
                  <a:lnTo>
                    <a:pt x="92" y="275"/>
                  </a:lnTo>
                  <a:lnTo>
                    <a:pt x="90" y="275"/>
                  </a:lnTo>
                  <a:lnTo>
                    <a:pt x="90" y="277"/>
                  </a:lnTo>
                  <a:lnTo>
                    <a:pt x="88" y="277"/>
                  </a:lnTo>
                  <a:lnTo>
                    <a:pt x="86" y="275"/>
                  </a:lnTo>
                  <a:lnTo>
                    <a:pt x="83" y="275"/>
                  </a:lnTo>
                  <a:lnTo>
                    <a:pt x="83" y="277"/>
                  </a:lnTo>
                  <a:lnTo>
                    <a:pt x="79" y="277"/>
                  </a:lnTo>
                  <a:lnTo>
                    <a:pt x="79" y="275"/>
                  </a:lnTo>
                  <a:lnTo>
                    <a:pt x="75" y="279"/>
                  </a:lnTo>
                  <a:lnTo>
                    <a:pt x="73" y="277"/>
                  </a:lnTo>
                  <a:lnTo>
                    <a:pt x="71" y="279"/>
                  </a:lnTo>
                  <a:lnTo>
                    <a:pt x="71" y="281"/>
                  </a:lnTo>
                  <a:lnTo>
                    <a:pt x="75" y="281"/>
                  </a:lnTo>
                  <a:lnTo>
                    <a:pt x="77" y="281"/>
                  </a:lnTo>
                  <a:lnTo>
                    <a:pt x="77" y="279"/>
                  </a:lnTo>
                  <a:lnTo>
                    <a:pt x="83" y="279"/>
                  </a:lnTo>
                  <a:lnTo>
                    <a:pt x="84" y="281"/>
                  </a:lnTo>
                  <a:lnTo>
                    <a:pt x="88" y="282"/>
                  </a:lnTo>
                  <a:lnTo>
                    <a:pt x="90" y="284"/>
                  </a:lnTo>
                  <a:lnTo>
                    <a:pt x="92" y="282"/>
                  </a:lnTo>
                  <a:lnTo>
                    <a:pt x="94" y="284"/>
                  </a:lnTo>
                  <a:lnTo>
                    <a:pt x="97" y="282"/>
                  </a:lnTo>
                  <a:lnTo>
                    <a:pt x="101" y="282"/>
                  </a:lnTo>
                  <a:lnTo>
                    <a:pt x="103" y="284"/>
                  </a:lnTo>
                  <a:lnTo>
                    <a:pt x="103" y="288"/>
                  </a:lnTo>
                  <a:lnTo>
                    <a:pt x="101" y="290"/>
                  </a:lnTo>
                  <a:lnTo>
                    <a:pt x="99" y="290"/>
                  </a:lnTo>
                  <a:lnTo>
                    <a:pt x="96" y="294"/>
                  </a:lnTo>
                  <a:lnTo>
                    <a:pt x="94" y="294"/>
                  </a:lnTo>
                  <a:lnTo>
                    <a:pt x="96" y="292"/>
                  </a:lnTo>
                  <a:lnTo>
                    <a:pt x="94" y="290"/>
                  </a:lnTo>
                  <a:lnTo>
                    <a:pt x="92" y="292"/>
                  </a:lnTo>
                  <a:lnTo>
                    <a:pt x="94" y="294"/>
                  </a:lnTo>
                  <a:lnTo>
                    <a:pt x="90" y="294"/>
                  </a:lnTo>
                  <a:lnTo>
                    <a:pt x="88" y="297"/>
                  </a:lnTo>
                  <a:lnTo>
                    <a:pt x="88" y="299"/>
                  </a:lnTo>
                  <a:lnTo>
                    <a:pt x="84" y="297"/>
                  </a:lnTo>
                  <a:lnTo>
                    <a:pt x="86" y="299"/>
                  </a:lnTo>
                  <a:lnTo>
                    <a:pt x="83" y="301"/>
                  </a:lnTo>
                  <a:lnTo>
                    <a:pt x="83" y="301"/>
                  </a:lnTo>
                  <a:lnTo>
                    <a:pt x="81" y="301"/>
                  </a:lnTo>
                  <a:lnTo>
                    <a:pt x="79" y="303"/>
                  </a:lnTo>
                  <a:lnTo>
                    <a:pt x="83" y="303"/>
                  </a:lnTo>
                  <a:lnTo>
                    <a:pt x="86" y="307"/>
                  </a:lnTo>
                  <a:lnTo>
                    <a:pt x="79" y="307"/>
                  </a:lnTo>
                  <a:lnTo>
                    <a:pt x="84" y="309"/>
                  </a:lnTo>
                  <a:lnTo>
                    <a:pt x="84" y="310"/>
                  </a:lnTo>
                  <a:lnTo>
                    <a:pt x="83" y="316"/>
                  </a:lnTo>
                  <a:lnTo>
                    <a:pt x="86" y="318"/>
                  </a:lnTo>
                  <a:lnTo>
                    <a:pt x="83" y="320"/>
                  </a:lnTo>
                  <a:lnTo>
                    <a:pt x="79" y="318"/>
                  </a:lnTo>
                  <a:lnTo>
                    <a:pt x="81" y="322"/>
                  </a:lnTo>
                  <a:lnTo>
                    <a:pt x="79" y="324"/>
                  </a:lnTo>
                  <a:lnTo>
                    <a:pt x="83" y="325"/>
                  </a:lnTo>
                  <a:lnTo>
                    <a:pt x="79" y="329"/>
                  </a:lnTo>
                  <a:lnTo>
                    <a:pt x="83" y="333"/>
                  </a:lnTo>
                  <a:lnTo>
                    <a:pt x="79" y="335"/>
                  </a:lnTo>
                  <a:lnTo>
                    <a:pt x="79" y="339"/>
                  </a:lnTo>
                  <a:lnTo>
                    <a:pt x="83" y="342"/>
                  </a:lnTo>
                  <a:lnTo>
                    <a:pt x="81" y="344"/>
                  </a:lnTo>
                  <a:lnTo>
                    <a:pt x="81" y="353"/>
                  </a:lnTo>
                  <a:lnTo>
                    <a:pt x="77" y="355"/>
                  </a:lnTo>
                  <a:lnTo>
                    <a:pt x="77" y="363"/>
                  </a:lnTo>
                  <a:lnTo>
                    <a:pt x="73" y="367"/>
                  </a:lnTo>
                  <a:lnTo>
                    <a:pt x="71" y="365"/>
                  </a:lnTo>
                  <a:lnTo>
                    <a:pt x="68" y="363"/>
                  </a:lnTo>
                  <a:lnTo>
                    <a:pt x="64" y="365"/>
                  </a:lnTo>
                  <a:lnTo>
                    <a:pt x="58" y="365"/>
                  </a:lnTo>
                  <a:lnTo>
                    <a:pt x="56" y="361"/>
                  </a:lnTo>
                  <a:lnTo>
                    <a:pt x="56" y="367"/>
                  </a:lnTo>
                  <a:lnTo>
                    <a:pt x="51" y="368"/>
                  </a:lnTo>
                  <a:lnTo>
                    <a:pt x="49" y="372"/>
                  </a:lnTo>
                  <a:lnTo>
                    <a:pt x="51" y="374"/>
                  </a:lnTo>
                  <a:lnTo>
                    <a:pt x="51" y="378"/>
                  </a:lnTo>
                  <a:lnTo>
                    <a:pt x="47" y="380"/>
                  </a:lnTo>
                  <a:lnTo>
                    <a:pt x="43" y="380"/>
                  </a:lnTo>
                  <a:lnTo>
                    <a:pt x="34" y="382"/>
                  </a:lnTo>
                  <a:lnTo>
                    <a:pt x="30" y="382"/>
                  </a:lnTo>
                  <a:lnTo>
                    <a:pt x="28" y="380"/>
                  </a:lnTo>
                  <a:lnTo>
                    <a:pt x="30" y="376"/>
                  </a:lnTo>
                  <a:lnTo>
                    <a:pt x="30" y="368"/>
                  </a:lnTo>
                  <a:lnTo>
                    <a:pt x="26" y="368"/>
                  </a:lnTo>
                  <a:lnTo>
                    <a:pt x="25" y="365"/>
                  </a:lnTo>
                  <a:lnTo>
                    <a:pt x="23" y="363"/>
                  </a:lnTo>
                  <a:lnTo>
                    <a:pt x="25" y="361"/>
                  </a:lnTo>
                  <a:lnTo>
                    <a:pt x="28" y="361"/>
                  </a:lnTo>
                  <a:lnTo>
                    <a:pt x="30" y="355"/>
                  </a:lnTo>
                  <a:lnTo>
                    <a:pt x="30" y="352"/>
                  </a:lnTo>
                  <a:lnTo>
                    <a:pt x="26" y="353"/>
                  </a:lnTo>
                  <a:lnTo>
                    <a:pt x="23" y="352"/>
                  </a:lnTo>
                  <a:lnTo>
                    <a:pt x="21" y="348"/>
                  </a:lnTo>
                  <a:lnTo>
                    <a:pt x="19" y="346"/>
                  </a:lnTo>
                  <a:lnTo>
                    <a:pt x="17" y="342"/>
                  </a:lnTo>
                  <a:lnTo>
                    <a:pt x="15" y="335"/>
                  </a:lnTo>
                  <a:lnTo>
                    <a:pt x="13" y="335"/>
                  </a:lnTo>
                  <a:lnTo>
                    <a:pt x="11" y="329"/>
                  </a:lnTo>
                  <a:lnTo>
                    <a:pt x="8" y="329"/>
                  </a:lnTo>
                  <a:lnTo>
                    <a:pt x="6" y="325"/>
                  </a:lnTo>
                  <a:lnTo>
                    <a:pt x="8" y="325"/>
                  </a:lnTo>
                  <a:lnTo>
                    <a:pt x="10" y="322"/>
                  </a:lnTo>
                  <a:lnTo>
                    <a:pt x="8" y="318"/>
                  </a:lnTo>
                  <a:lnTo>
                    <a:pt x="8" y="316"/>
                  </a:lnTo>
                  <a:lnTo>
                    <a:pt x="11" y="312"/>
                  </a:lnTo>
                  <a:lnTo>
                    <a:pt x="11" y="310"/>
                  </a:lnTo>
                  <a:lnTo>
                    <a:pt x="8" y="309"/>
                  </a:lnTo>
                  <a:lnTo>
                    <a:pt x="10" y="307"/>
                  </a:lnTo>
                  <a:lnTo>
                    <a:pt x="8" y="307"/>
                  </a:lnTo>
                  <a:lnTo>
                    <a:pt x="6" y="310"/>
                  </a:lnTo>
                  <a:lnTo>
                    <a:pt x="10" y="312"/>
                  </a:lnTo>
                  <a:lnTo>
                    <a:pt x="6" y="314"/>
                  </a:lnTo>
                  <a:lnTo>
                    <a:pt x="6" y="310"/>
                  </a:lnTo>
                  <a:lnTo>
                    <a:pt x="4" y="309"/>
                  </a:lnTo>
                  <a:lnTo>
                    <a:pt x="2" y="309"/>
                  </a:lnTo>
                  <a:lnTo>
                    <a:pt x="2" y="303"/>
                  </a:lnTo>
                  <a:lnTo>
                    <a:pt x="0" y="301"/>
                  </a:lnTo>
                  <a:lnTo>
                    <a:pt x="0" y="294"/>
                  </a:lnTo>
                  <a:lnTo>
                    <a:pt x="2" y="292"/>
                  </a:lnTo>
                  <a:lnTo>
                    <a:pt x="2" y="292"/>
                  </a:lnTo>
                  <a:lnTo>
                    <a:pt x="6" y="294"/>
                  </a:lnTo>
                  <a:lnTo>
                    <a:pt x="8" y="295"/>
                  </a:lnTo>
                  <a:lnTo>
                    <a:pt x="10" y="294"/>
                  </a:lnTo>
                  <a:lnTo>
                    <a:pt x="8" y="282"/>
                  </a:lnTo>
                  <a:lnTo>
                    <a:pt x="6" y="279"/>
                  </a:lnTo>
                  <a:lnTo>
                    <a:pt x="8" y="275"/>
                  </a:lnTo>
                  <a:lnTo>
                    <a:pt x="10" y="273"/>
                  </a:lnTo>
                  <a:lnTo>
                    <a:pt x="8" y="271"/>
                  </a:lnTo>
                  <a:lnTo>
                    <a:pt x="10" y="267"/>
                  </a:lnTo>
                  <a:lnTo>
                    <a:pt x="13" y="267"/>
                  </a:lnTo>
                  <a:lnTo>
                    <a:pt x="15" y="266"/>
                  </a:lnTo>
                  <a:lnTo>
                    <a:pt x="15" y="262"/>
                  </a:lnTo>
                  <a:lnTo>
                    <a:pt x="17" y="256"/>
                  </a:lnTo>
                  <a:lnTo>
                    <a:pt x="15" y="252"/>
                  </a:lnTo>
                  <a:lnTo>
                    <a:pt x="13" y="245"/>
                  </a:lnTo>
                  <a:lnTo>
                    <a:pt x="11" y="239"/>
                  </a:lnTo>
                  <a:lnTo>
                    <a:pt x="11" y="236"/>
                  </a:lnTo>
                  <a:lnTo>
                    <a:pt x="19" y="234"/>
                  </a:lnTo>
                  <a:lnTo>
                    <a:pt x="19" y="228"/>
                  </a:lnTo>
                  <a:lnTo>
                    <a:pt x="21" y="224"/>
                  </a:lnTo>
                  <a:lnTo>
                    <a:pt x="15" y="219"/>
                  </a:lnTo>
                  <a:lnTo>
                    <a:pt x="10" y="215"/>
                  </a:lnTo>
                  <a:lnTo>
                    <a:pt x="10" y="209"/>
                  </a:lnTo>
                  <a:lnTo>
                    <a:pt x="10" y="204"/>
                  </a:lnTo>
                  <a:lnTo>
                    <a:pt x="10" y="196"/>
                  </a:lnTo>
                  <a:lnTo>
                    <a:pt x="8" y="191"/>
                  </a:lnTo>
                  <a:lnTo>
                    <a:pt x="10" y="187"/>
                  </a:lnTo>
                  <a:lnTo>
                    <a:pt x="8" y="178"/>
                  </a:lnTo>
                  <a:lnTo>
                    <a:pt x="6" y="168"/>
                  </a:lnTo>
                  <a:lnTo>
                    <a:pt x="8" y="161"/>
                  </a:lnTo>
                  <a:lnTo>
                    <a:pt x="11" y="155"/>
                  </a:lnTo>
                  <a:lnTo>
                    <a:pt x="15" y="151"/>
                  </a:lnTo>
                  <a:lnTo>
                    <a:pt x="21" y="153"/>
                  </a:lnTo>
                  <a:lnTo>
                    <a:pt x="26" y="153"/>
                  </a:lnTo>
                  <a:lnTo>
                    <a:pt x="28" y="150"/>
                  </a:lnTo>
                  <a:lnTo>
                    <a:pt x="28" y="144"/>
                  </a:lnTo>
                  <a:lnTo>
                    <a:pt x="26" y="140"/>
                  </a:lnTo>
                  <a:lnTo>
                    <a:pt x="26" y="137"/>
                  </a:lnTo>
                  <a:lnTo>
                    <a:pt x="32" y="123"/>
                  </a:lnTo>
                  <a:lnTo>
                    <a:pt x="32" y="114"/>
                  </a:lnTo>
                  <a:lnTo>
                    <a:pt x="34" y="107"/>
                  </a:lnTo>
                  <a:lnTo>
                    <a:pt x="36" y="103"/>
                  </a:lnTo>
                  <a:lnTo>
                    <a:pt x="36" y="97"/>
                  </a:lnTo>
                  <a:lnTo>
                    <a:pt x="34" y="95"/>
                  </a:lnTo>
                  <a:lnTo>
                    <a:pt x="34" y="92"/>
                  </a:lnTo>
                  <a:lnTo>
                    <a:pt x="40" y="88"/>
                  </a:lnTo>
                  <a:lnTo>
                    <a:pt x="45" y="88"/>
                  </a:lnTo>
                  <a:lnTo>
                    <a:pt x="47" y="86"/>
                  </a:lnTo>
                  <a:lnTo>
                    <a:pt x="47" y="82"/>
                  </a:lnTo>
                  <a:lnTo>
                    <a:pt x="53" y="73"/>
                  </a:lnTo>
                  <a:lnTo>
                    <a:pt x="56" y="67"/>
                  </a:lnTo>
                  <a:lnTo>
                    <a:pt x="58" y="64"/>
                  </a:lnTo>
                  <a:lnTo>
                    <a:pt x="56" y="58"/>
                  </a:lnTo>
                  <a:lnTo>
                    <a:pt x="54" y="56"/>
                  </a:lnTo>
                  <a:lnTo>
                    <a:pt x="54" y="49"/>
                  </a:lnTo>
                  <a:lnTo>
                    <a:pt x="56" y="47"/>
                  </a:lnTo>
                  <a:lnTo>
                    <a:pt x="58" y="45"/>
                  </a:lnTo>
                  <a:lnTo>
                    <a:pt x="60" y="39"/>
                  </a:lnTo>
                  <a:lnTo>
                    <a:pt x="62" y="39"/>
                  </a:lnTo>
                  <a:lnTo>
                    <a:pt x="66" y="34"/>
                  </a:lnTo>
                  <a:lnTo>
                    <a:pt x="68" y="30"/>
                  </a:lnTo>
                  <a:lnTo>
                    <a:pt x="71" y="32"/>
                  </a:lnTo>
                  <a:lnTo>
                    <a:pt x="73" y="34"/>
                  </a:lnTo>
                  <a:lnTo>
                    <a:pt x="77" y="34"/>
                  </a:lnTo>
                  <a:lnTo>
                    <a:pt x="79" y="32"/>
                  </a:lnTo>
                  <a:lnTo>
                    <a:pt x="77" y="28"/>
                  </a:lnTo>
                  <a:lnTo>
                    <a:pt x="79" y="26"/>
                  </a:lnTo>
                  <a:lnTo>
                    <a:pt x="79" y="24"/>
                  </a:lnTo>
                  <a:lnTo>
                    <a:pt x="79" y="22"/>
                  </a:lnTo>
                  <a:lnTo>
                    <a:pt x="77" y="19"/>
                  </a:lnTo>
                  <a:lnTo>
                    <a:pt x="79" y="17"/>
                  </a:lnTo>
                  <a:lnTo>
                    <a:pt x="83" y="17"/>
                  </a:lnTo>
                  <a:lnTo>
                    <a:pt x="86" y="15"/>
                  </a:lnTo>
                  <a:lnTo>
                    <a:pt x="92" y="17"/>
                  </a:lnTo>
                  <a:lnTo>
                    <a:pt x="96" y="19"/>
                  </a:lnTo>
                  <a:lnTo>
                    <a:pt x="99" y="19"/>
                  </a:lnTo>
                  <a:lnTo>
                    <a:pt x="101" y="21"/>
                  </a:lnTo>
                  <a:lnTo>
                    <a:pt x="103" y="21"/>
                  </a:lnTo>
                  <a:lnTo>
                    <a:pt x="105" y="21"/>
                  </a:lnTo>
                  <a:lnTo>
                    <a:pt x="105" y="17"/>
                  </a:lnTo>
                  <a:lnTo>
                    <a:pt x="103" y="15"/>
                  </a:lnTo>
                  <a:lnTo>
                    <a:pt x="103" y="9"/>
                  </a:lnTo>
                  <a:lnTo>
                    <a:pt x="107" y="7"/>
                  </a:lnTo>
                  <a:lnTo>
                    <a:pt x="105" y="4"/>
                  </a:lnTo>
                  <a:lnTo>
                    <a:pt x="103" y="4"/>
                  </a:lnTo>
                  <a:lnTo>
                    <a:pt x="103" y="0"/>
                  </a:lnTo>
                  <a:lnTo>
                    <a:pt x="107" y="0"/>
                  </a:lnTo>
                  <a:lnTo>
                    <a:pt x="111" y="0"/>
                  </a:lnTo>
                  <a:lnTo>
                    <a:pt x="11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73">
              <a:extLst>
                <a:ext uri="{FF2B5EF4-FFF2-40B4-BE49-F238E27FC236}">
                  <a16:creationId xmlns:a16="http://schemas.microsoft.com/office/drawing/2014/main" id="{902438E4-A9A5-465F-8C9F-2090EE603B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82760" y="4326574"/>
              <a:ext cx="740876" cy="1332696"/>
            </a:xfrm>
            <a:custGeom>
              <a:avLst/>
              <a:gdLst>
                <a:gd name="T0" fmla="*/ 57 w 169"/>
                <a:gd name="T1" fmla="*/ 297 h 304"/>
                <a:gd name="T2" fmla="*/ 53 w 169"/>
                <a:gd name="T3" fmla="*/ 293 h 304"/>
                <a:gd name="T4" fmla="*/ 51 w 169"/>
                <a:gd name="T5" fmla="*/ 289 h 304"/>
                <a:gd name="T6" fmla="*/ 15 w 169"/>
                <a:gd name="T7" fmla="*/ 295 h 304"/>
                <a:gd name="T8" fmla="*/ 10 w 169"/>
                <a:gd name="T9" fmla="*/ 293 h 304"/>
                <a:gd name="T10" fmla="*/ 10 w 169"/>
                <a:gd name="T11" fmla="*/ 286 h 304"/>
                <a:gd name="T12" fmla="*/ 30 w 169"/>
                <a:gd name="T13" fmla="*/ 286 h 304"/>
                <a:gd name="T14" fmla="*/ 38 w 169"/>
                <a:gd name="T15" fmla="*/ 284 h 304"/>
                <a:gd name="T16" fmla="*/ 21 w 169"/>
                <a:gd name="T17" fmla="*/ 211 h 304"/>
                <a:gd name="T18" fmla="*/ 23 w 169"/>
                <a:gd name="T19" fmla="*/ 203 h 304"/>
                <a:gd name="T20" fmla="*/ 70 w 169"/>
                <a:gd name="T21" fmla="*/ 159 h 304"/>
                <a:gd name="T22" fmla="*/ 98 w 169"/>
                <a:gd name="T23" fmla="*/ 7 h 304"/>
                <a:gd name="T24" fmla="*/ 113 w 169"/>
                <a:gd name="T25" fmla="*/ 20 h 304"/>
                <a:gd name="T26" fmla="*/ 105 w 169"/>
                <a:gd name="T27" fmla="*/ 43 h 304"/>
                <a:gd name="T28" fmla="*/ 118 w 169"/>
                <a:gd name="T29" fmla="*/ 65 h 304"/>
                <a:gd name="T30" fmla="*/ 122 w 169"/>
                <a:gd name="T31" fmla="*/ 93 h 304"/>
                <a:gd name="T32" fmla="*/ 139 w 169"/>
                <a:gd name="T33" fmla="*/ 145 h 304"/>
                <a:gd name="T34" fmla="*/ 146 w 169"/>
                <a:gd name="T35" fmla="*/ 160 h 304"/>
                <a:gd name="T36" fmla="*/ 154 w 169"/>
                <a:gd name="T37" fmla="*/ 185 h 304"/>
                <a:gd name="T38" fmla="*/ 169 w 169"/>
                <a:gd name="T39" fmla="*/ 220 h 304"/>
                <a:gd name="T40" fmla="*/ 141 w 169"/>
                <a:gd name="T41" fmla="*/ 269 h 304"/>
                <a:gd name="T42" fmla="*/ 129 w 169"/>
                <a:gd name="T43" fmla="*/ 280 h 304"/>
                <a:gd name="T44" fmla="*/ 118 w 169"/>
                <a:gd name="T45" fmla="*/ 282 h 304"/>
                <a:gd name="T46" fmla="*/ 107 w 169"/>
                <a:gd name="T47" fmla="*/ 286 h 304"/>
                <a:gd name="T48" fmla="*/ 101 w 169"/>
                <a:gd name="T49" fmla="*/ 286 h 304"/>
                <a:gd name="T50" fmla="*/ 94 w 169"/>
                <a:gd name="T51" fmla="*/ 289 h 304"/>
                <a:gd name="T52" fmla="*/ 70 w 169"/>
                <a:gd name="T53" fmla="*/ 299 h 304"/>
                <a:gd name="T54" fmla="*/ 60 w 169"/>
                <a:gd name="T55" fmla="*/ 303 h 304"/>
                <a:gd name="T56" fmla="*/ 55 w 169"/>
                <a:gd name="T57" fmla="*/ 289 h 304"/>
                <a:gd name="T58" fmla="*/ 42 w 169"/>
                <a:gd name="T59" fmla="*/ 286 h 304"/>
                <a:gd name="T60" fmla="*/ 30 w 169"/>
                <a:gd name="T61" fmla="*/ 280 h 304"/>
                <a:gd name="T62" fmla="*/ 34 w 169"/>
                <a:gd name="T63" fmla="*/ 258 h 304"/>
                <a:gd name="T64" fmla="*/ 27 w 169"/>
                <a:gd name="T65" fmla="*/ 241 h 304"/>
                <a:gd name="T66" fmla="*/ 25 w 169"/>
                <a:gd name="T67" fmla="*/ 228 h 304"/>
                <a:gd name="T68" fmla="*/ 25 w 169"/>
                <a:gd name="T69" fmla="*/ 215 h 304"/>
                <a:gd name="T70" fmla="*/ 32 w 169"/>
                <a:gd name="T71" fmla="*/ 213 h 304"/>
                <a:gd name="T72" fmla="*/ 38 w 169"/>
                <a:gd name="T73" fmla="*/ 202 h 304"/>
                <a:gd name="T74" fmla="*/ 49 w 169"/>
                <a:gd name="T75" fmla="*/ 200 h 304"/>
                <a:gd name="T76" fmla="*/ 51 w 169"/>
                <a:gd name="T77" fmla="*/ 185 h 304"/>
                <a:gd name="T78" fmla="*/ 62 w 169"/>
                <a:gd name="T79" fmla="*/ 174 h 304"/>
                <a:gd name="T80" fmla="*/ 79 w 169"/>
                <a:gd name="T81" fmla="*/ 164 h 304"/>
                <a:gd name="T82" fmla="*/ 75 w 169"/>
                <a:gd name="T83" fmla="*/ 153 h 304"/>
                <a:gd name="T84" fmla="*/ 62 w 169"/>
                <a:gd name="T85" fmla="*/ 138 h 304"/>
                <a:gd name="T86" fmla="*/ 49 w 169"/>
                <a:gd name="T87" fmla="*/ 123 h 304"/>
                <a:gd name="T88" fmla="*/ 47 w 169"/>
                <a:gd name="T89" fmla="*/ 97 h 304"/>
                <a:gd name="T90" fmla="*/ 42 w 169"/>
                <a:gd name="T91" fmla="*/ 80 h 304"/>
                <a:gd name="T92" fmla="*/ 36 w 169"/>
                <a:gd name="T93" fmla="*/ 61 h 304"/>
                <a:gd name="T94" fmla="*/ 25 w 169"/>
                <a:gd name="T95" fmla="*/ 52 h 304"/>
                <a:gd name="T96" fmla="*/ 0 w 169"/>
                <a:gd name="T97" fmla="*/ 35 h 304"/>
                <a:gd name="T98" fmla="*/ 8 w 169"/>
                <a:gd name="T99" fmla="*/ 28 h 304"/>
                <a:gd name="T100" fmla="*/ 34 w 169"/>
                <a:gd name="T101" fmla="*/ 48 h 304"/>
                <a:gd name="T102" fmla="*/ 57 w 169"/>
                <a:gd name="T103" fmla="*/ 43 h 304"/>
                <a:gd name="T104" fmla="*/ 66 w 169"/>
                <a:gd name="T105" fmla="*/ 31 h 304"/>
                <a:gd name="T106" fmla="*/ 70 w 169"/>
                <a:gd name="T107" fmla="*/ 7 h 304"/>
                <a:gd name="T108" fmla="*/ 83 w 169"/>
                <a:gd name="T109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9" h="304">
                  <a:moveTo>
                    <a:pt x="57" y="297"/>
                  </a:moveTo>
                  <a:lnTo>
                    <a:pt x="57" y="299"/>
                  </a:lnTo>
                  <a:lnTo>
                    <a:pt x="55" y="301"/>
                  </a:lnTo>
                  <a:lnTo>
                    <a:pt x="55" y="299"/>
                  </a:lnTo>
                  <a:lnTo>
                    <a:pt x="55" y="299"/>
                  </a:lnTo>
                  <a:lnTo>
                    <a:pt x="57" y="297"/>
                  </a:lnTo>
                  <a:close/>
                  <a:moveTo>
                    <a:pt x="53" y="293"/>
                  </a:moveTo>
                  <a:lnTo>
                    <a:pt x="53" y="293"/>
                  </a:lnTo>
                  <a:lnTo>
                    <a:pt x="53" y="295"/>
                  </a:lnTo>
                  <a:lnTo>
                    <a:pt x="53" y="295"/>
                  </a:lnTo>
                  <a:lnTo>
                    <a:pt x="51" y="295"/>
                  </a:lnTo>
                  <a:lnTo>
                    <a:pt x="53" y="293"/>
                  </a:lnTo>
                  <a:close/>
                  <a:moveTo>
                    <a:pt x="51" y="289"/>
                  </a:moveTo>
                  <a:lnTo>
                    <a:pt x="49" y="291"/>
                  </a:lnTo>
                  <a:lnTo>
                    <a:pt x="47" y="293"/>
                  </a:lnTo>
                  <a:lnTo>
                    <a:pt x="45" y="291"/>
                  </a:lnTo>
                  <a:lnTo>
                    <a:pt x="45" y="289"/>
                  </a:lnTo>
                  <a:lnTo>
                    <a:pt x="51" y="289"/>
                  </a:lnTo>
                  <a:close/>
                  <a:moveTo>
                    <a:pt x="12" y="286"/>
                  </a:moveTo>
                  <a:lnTo>
                    <a:pt x="17" y="289"/>
                  </a:lnTo>
                  <a:lnTo>
                    <a:pt x="17" y="291"/>
                  </a:lnTo>
                  <a:lnTo>
                    <a:pt x="15" y="291"/>
                  </a:lnTo>
                  <a:lnTo>
                    <a:pt x="14" y="293"/>
                  </a:lnTo>
                  <a:lnTo>
                    <a:pt x="15" y="295"/>
                  </a:lnTo>
                  <a:lnTo>
                    <a:pt x="19" y="295"/>
                  </a:lnTo>
                  <a:lnTo>
                    <a:pt x="19" y="299"/>
                  </a:lnTo>
                  <a:lnTo>
                    <a:pt x="17" y="299"/>
                  </a:lnTo>
                  <a:lnTo>
                    <a:pt x="14" y="297"/>
                  </a:lnTo>
                  <a:lnTo>
                    <a:pt x="12" y="295"/>
                  </a:lnTo>
                  <a:lnTo>
                    <a:pt x="10" y="293"/>
                  </a:lnTo>
                  <a:lnTo>
                    <a:pt x="6" y="291"/>
                  </a:lnTo>
                  <a:lnTo>
                    <a:pt x="8" y="291"/>
                  </a:lnTo>
                  <a:lnTo>
                    <a:pt x="12" y="291"/>
                  </a:lnTo>
                  <a:lnTo>
                    <a:pt x="14" y="289"/>
                  </a:lnTo>
                  <a:lnTo>
                    <a:pt x="10" y="289"/>
                  </a:lnTo>
                  <a:lnTo>
                    <a:pt x="10" y="286"/>
                  </a:lnTo>
                  <a:lnTo>
                    <a:pt x="12" y="286"/>
                  </a:lnTo>
                  <a:close/>
                  <a:moveTo>
                    <a:pt x="30" y="286"/>
                  </a:moveTo>
                  <a:lnTo>
                    <a:pt x="34" y="286"/>
                  </a:lnTo>
                  <a:lnTo>
                    <a:pt x="32" y="288"/>
                  </a:lnTo>
                  <a:lnTo>
                    <a:pt x="32" y="286"/>
                  </a:lnTo>
                  <a:lnTo>
                    <a:pt x="30" y="286"/>
                  </a:lnTo>
                  <a:lnTo>
                    <a:pt x="30" y="286"/>
                  </a:lnTo>
                  <a:close/>
                  <a:moveTo>
                    <a:pt x="38" y="284"/>
                  </a:moveTo>
                  <a:lnTo>
                    <a:pt x="42" y="288"/>
                  </a:lnTo>
                  <a:lnTo>
                    <a:pt x="40" y="288"/>
                  </a:lnTo>
                  <a:lnTo>
                    <a:pt x="38" y="288"/>
                  </a:lnTo>
                  <a:lnTo>
                    <a:pt x="38" y="284"/>
                  </a:lnTo>
                  <a:close/>
                  <a:moveTo>
                    <a:pt x="21" y="207"/>
                  </a:moveTo>
                  <a:lnTo>
                    <a:pt x="23" y="209"/>
                  </a:lnTo>
                  <a:lnTo>
                    <a:pt x="25" y="209"/>
                  </a:lnTo>
                  <a:lnTo>
                    <a:pt x="25" y="211"/>
                  </a:lnTo>
                  <a:lnTo>
                    <a:pt x="23" y="213"/>
                  </a:lnTo>
                  <a:lnTo>
                    <a:pt x="21" y="211"/>
                  </a:lnTo>
                  <a:lnTo>
                    <a:pt x="21" y="207"/>
                  </a:lnTo>
                  <a:close/>
                  <a:moveTo>
                    <a:pt x="23" y="203"/>
                  </a:moveTo>
                  <a:lnTo>
                    <a:pt x="25" y="205"/>
                  </a:lnTo>
                  <a:lnTo>
                    <a:pt x="25" y="207"/>
                  </a:lnTo>
                  <a:lnTo>
                    <a:pt x="23" y="205"/>
                  </a:lnTo>
                  <a:lnTo>
                    <a:pt x="23" y="203"/>
                  </a:lnTo>
                  <a:close/>
                  <a:moveTo>
                    <a:pt x="68" y="153"/>
                  </a:moveTo>
                  <a:lnTo>
                    <a:pt x="71" y="155"/>
                  </a:lnTo>
                  <a:lnTo>
                    <a:pt x="71" y="155"/>
                  </a:lnTo>
                  <a:lnTo>
                    <a:pt x="70" y="157"/>
                  </a:lnTo>
                  <a:lnTo>
                    <a:pt x="71" y="159"/>
                  </a:lnTo>
                  <a:lnTo>
                    <a:pt x="70" y="159"/>
                  </a:lnTo>
                  <a:lnTo>
                    <a:pt x="66" y="159"/>
                  </a:lnTo>
                  <a:lnTo>
                    <a:pt x="64" y="155"/>
                  </a:lnTo>
                  <a:lnTo>
                    <a:pt x="68" y="153"/>
                  </a:lnTo>
                  <a:close/>
                  <a:moveTo>
                    <a:pt x="90" y="0"/>
                  </a:moveTo>
                  <a:lnTo>
                    <a:pt x="94" y="1"/>
                  </a:lnTo>
                  <a:lnTo>
                    <a:pt x="98" y="7"/>
                  </a:lnTo>
                  <a:lnTo>
                    <a:pt x="100" y="9"/>
                  </a:lnTo>
                  <a:lnTo>
                    <a:pt x="103" y="11"/>
                  </a:lnTo>
                  <a:lnTo>
                    <a:pt x="109" y="11"/>
                  </a:lnTo>
                  <a:lnTo>
                    <a:pt x="111" y="15"/>
                  </a:lnTo>
                  <a:lnTo>
                    <a:pt x="113" y="18"/>
                  </a:lnTo>
                  <a:lnTo>
                    <a:pt x="113" y="20"/>
                  </a:lnTo>
                  <a:lnTo>
                    <a:pt x="111" y="26"/>
                  </a:lnTo>
                  <a:lnTo>
                    <a:pt x="111" y="33"/>
                  </a:lnTo>
                  <a:lnTo>
                    <a:pt x="105" y="35"/>
                  </a:lnTo>
                  <a:lnTo>
                    <a:pt x="103" y="37"/>
                  </a:lnTo>
                  <a:lnTo>
                    <a:pt x="105" y="37"/>
                  </a:lnTo>
                  <a:lnTo>
                    <a:pt x="105" y="43"/>
                  </a:lnTo>
                  <a:lnTo>
                    <a:pt x="103" y="48"/>
                  </a:lnTo>
                  <a:lnTo>
                    <a:pt x="107" y="50"/>
                  </a:lnTo>
                  <a:lnTo>
                    <a:pt x="109" y="58"/>
                  </a:lnTo>
                  <a:lnTo>
                    <a:pt x="111" y="58"/>
                  </a:lnTo>
                  <a:lnTo>
                    <a:pt x="116" y="61"/>
                  </a:lnTo>
                  <a:lnTo>
                    <a:pt x="118" y="65"/>
                  </a:lnTo>
                  <a:lnTo>
                    <a:pt x="120" y="69"/>
                  </a:lnTo>
                  <a:lnTo>
                    <a:pt x="128" y="73"/>
                  </a:lnTo>
                  <a:lnTo>
                    <a:pt x="129" y="74"/>
                  </a:lnTo>
                  <a:lnTo>
                    <a:pt x="128" y="80"/>
                  </a:lnTo>
                  <a:lnTo>
                    <a:pt x="126" y="86"/>
                  </a:lnTo>
                  <a:lnTo>
                    <a:pt x="122" y="93"/>
                  </a:lnTo>
                  <a:lnTo>
                    <a:pt x="126" y="99"/>
                  </a:lnTo>
                  <a:lnTo>
                    <a:pt x="128" y="102"/>
                  </a:lnTo>
                  <a:lnTo>
                    <a:pt x="135" y="116"/>
                  </a:lnTo>
                  <a:lnTo>
                    <a:pt x="143" y="132"/>
                  </a:lnTo>
                  <a:lnTo>
                    <a:pt x="139" y="134"/>
                  </a:lnTo>
                  <a:lnTo>
                    <a:pt x="139" y="145"/>
                  </a:lnTo>
                  <a:lnTo>
                    <a:pt x="139" y="147"/>
                  </a:lnTo>
                  <a:lnTo>
                    <a:pt x="143" y="149"/>
                  </a:lnTo>
                  <a:lnTo>
                    <a:pt x="139" y="151"/>
                  </a:lnTo>
                  <a:lnTo>
                    <a:pt x="139" y="157"/>
                  </a:lnTo>
                  <a:lnTo>
                    <a:pt x="141" y="160"/>
                  </a:lnTo>
                  <a:lnTo>
                    <a:pt x="146" y="160"/>
                  </a:lnTo>
                  <a:lnTo>
                    <a:pt x="146" y="164"/>
                  </a:lnTo>
                  <a:lnTo>
                    <a:pt x="146" y="166"/>
                  </a:lnTo>
                  <a:lnTo>
                    <a:pt x="146" y="172"/>
                  </a:lnTo>
                  <a:lnTo>
                    <a:pt x="148" y="175"/>
                  </a:lnTo>
                  <a:lnTo>
                    <a:pt x="154" y="179"/>
                  </a:lnTo>
                  <a:lnTo>
                    <a:pt x="154" y="185"/>
                  </a:lnTo>
                  <a:lnTo>
                    <a:pt x="150" y="188"/>
                  </a:lnTo>
                  <a:lnTo>
                    <a:pt x="148" y="194"/>
                  </a:lnTo>
                  <a:lnTo>
                    <a:pt x="158" y="205"/>
                  </a:lnTo>
                  <a:lnTo>
                    <a:pt x="161" y="205"/>
                  </a:lnTo>
                  <a:lnTo>
                    <a:pt x="169" y="215"/>
                  </a:lnTo>
                  <a:lnTo>
                    <a:pt x="169" y="220"/>
                  </a:lnTo>
                  <a:lnTo>
                    <a:pt x="165" y="232"/>
                  </a:lnTo>
                  <a:lnTo>
                    <a:pt x="158" y="243"/>
                  </a:lnTo>
                  <a:lnTo>
                    <a:pt x="154" y="252"/>
                  </a:lnTo>
                  <a:lnTo>
                    <a:pt x="150" y="258"/>
                  </a:lnTo>
                  <a:lnTo>
                    <a:pt x="144" y="267"/>
                  </a:lnTo>
                  <a:lnTo>
                    <a:pt x="141" y="269"/>
                  </a:lnTo>
                  <a:lnTo>
                    <a:pt x="133" y="276"/>
                  </a:lnTo>
                  <a:lnTo>
                    <a:pt x="133" y="280"/>
                  </a:lnTo>
                  <a:lnTo>
                    <a:pt x="133" y="282"/>
                  </a:lnTo>
                  <a:lnTo>
                    <a:pt x="133" y="284"/>
                  </a:lnTo>
                  <a:lnTo>
                    <a:pt x="129" y="282"/>
                  </a:lnTo>
                  <a:lnTo>
                    <a:pt x="129" y="280"/>
                  </a:lnTo>
                  <a:lnTo>
                    <a:pt x="126" y="280"/>
                  </a:lnTo>
                  <a:lnTo>
                    <a:pt x="126" y="280"/>
                  </a:lnTo>
                  <a:lnTo>
                    <a:pt x="126" y="282"/>
                  </a:lnTo>
                  <a:lnTo>
                    <a:pt x="126" y="284"/>
                  </a:lnTo>
                  <a:lnTo>
                    <a:pt x="120" y="286"/>
                  </a:lnTo>
                  <a:lnTo>
                    <a:pt x="118" y="282"/>
                  </a:lnTo>
                  <a:lnTo>
                    <a:pt x="115" y="284"/>
                  </a:lnTo>
                  <a:lnTo>
                    <a:pt x="111" y="286"/>
                  </a:lnTo>
                  <a:lnTo>
                    <a:pt x="111" y="284"/>
                  </a:lnTo>
                  <a:lnTo>
                    <a:pt x="109" y="284"/>
                  </a:lnTo>
                  <a:lnTo>
                    <a:pt x="109" y="286"/>
                  </a:lnTo>
                  <a:lnTo>
                    <a:pt x="107" y="286"/>
                  </a:lnTo>
                  <a:lnTo>
                    <a:pt x="105" y="282"/>
                  </a:lnTo>
                  <a:lnTo>
                    <a:pt x="103" y="286"/>
                  </a:lnTo>
                  <a:lnTo>
                    <a:pt x="101" y="284"/>
                  </a:lnTo>
                  <a:lnTo>
                    <a:pt x="101" y="282"/>
                  </a:lnTo>
                  <a:lnTo>
                    <a:pt x="100" y="282"/>
                  </a:lnTo>
                  <a:lnTo>
                    <a:pt x="101" y="286"/>
                  </a:lnTo>
                  <a:lnTo>
                    <a:pt x="100" y="286"/>
                  </a:lnTo>
                  <a:lnTo>
                    <a:pt x="98" y="289"/>
                  </a:lnTo>
                  <a:lnTo>
                    <a:pt x="96" y="289"/>
                  </a:lnTo>
                  <a:lnTo>
                    <a:pt x="98" y="286"/>
                  </a:lnTo>
                  <a:lnTo>
                    <a:pt x="96" y="286"/>
                  </a:lnTo>
                  <a:lnTo>
                    <a:pt x="94" y="289"/>
                  </a:lnTo>
                  <a:lnTo>
                    <a:pt x="90" y="289"/>
                  </a:lnTo>
                  <a:lnTo>
                    <a:pt x="86" y="288"/>
                  </a:lnTo>
                  <a:lnTo>
                    <a:pt x="86" y="289"/>
                  </a:lnTo>
                  <a:lnTo>
                    <a:pt x="79" y="295"/>
                  </a:lnTo>
                  <a:lnTo>
                    <a:pt x="75" y="295"/>
                  </a:lnTo>
                  <a:lnTo>
                    <a:pt x="70" y="299"/>
                  </a:lnTo>
                  <a:lnTo>
                    <a:pt x="68" y="299"/>
                  </a:lnTo>
                  <a:lnTo>
                    <a:pt x="66" y="301"/>
                  </a:lnTo>
                  <a:lnTo>
                    <a:pt x="64" y="297"/>
                  </a:lnTo>
                  <a:lnTo>
                    <a:pt x="62" y="299"/>
                  </a:lnTo>
                  <a:lnTo>
                    <a:pt x="60" y="304"/>
                  </a:lnTo>
                  <a:lnTo>
                    <a:pt x="60" y="303"/>
                  </a:lnTo>
                  <a:lnTo>
                    <a:pt x="60" y="299"/>
                  </a:lnTo>
                  <a:lnTo>
                    <a:pt x="60" y="297"/>
                  </a:lnTo>
                  <a:lnTo>
                    <a:pt x="57" y="291"/>
                  </a:lnTo>
                  <a:lnTo>
                    <a:pt x="58" y="289"/>
                  </a:lnTo>
                  <a:lnTo>
                    <a:pt x="58" y="286"/>
                  </a:lnTo>
                  <a:lnTo>
                    <a:pt x="55" y="289"/>
                  </a:lnTo>
                  <a:lnTo>
                    <a:pt x="53" y="289"/>
                  </a:lnTo>
                  <a:lnTo>
                    <a:pt x="53" y="288"/>
                  </a:lnTo>
                  <a:lnTo>
                    <a:pt x="51" y="286"/>
                  </a:lnTo>
                  <a:lnTo>
                    <a:pt x="47" y="288"/>
                  </a:lnTo>
                  <a:lnTo>
                    <a:pt x="45" y="284"/>
                  </a:lnTo>
                  <a:lnTo>
                    <a:pt x="42" y="286"/>
                  </a:lnTo>
                  <a:lnTo>
                    <a:pt x="38" y="280"/>
                  </a:lnTo>
                  <a:lnTo>
                    <a:pt x="38" y="284"/>
                  </a:lnTo>
                  <a:lnTo>
                    <a:pt x="36" y="282"/>
                  </a:lnTo>
                  <a:lnTo>
                    <a:pt x="32" y="284"/>
                  </a:lnTo>
                  <a:lnTo>
                    <a:pt x="30" y="282"/>
                  </a:lnTo>
                  <a:lnTo>
                    <a:pt x="30" y="280"/>
                  </a:lnTo>
                  <a:lnTo>
                    <a:pt x="32" y="276"/>
                  </a:lnTo>
                  <a:lnTo>
                    <a:pt x="30" y="273"/>
                  </a:lnTo>
                  <a:lnTo>
                    <a:pt x="30" y="267"/>
                  </a:lnTo>
                  <a:lnTo>
                    <a:pt x="32" y="265"/>
                  </a:lnTo>
                  <a:lnTo>
                    <a:pt x="30" y="260"/>
                  </a:lnTo>
                  <a:lnTo>
                    <a:pt x="34" y="258"/>
                  </a:lnTo>
                  <a:lnTo>
                    <a:pt x="30" y="254"/>
                  </a:lnTo>
                  <a:lnTo>
                    <a:pt x="32" y="252"/>
                  </a:lnTo>
                  <a:lnTo>
                    <a:pt x="30" y="250"/>
                  </a:lnTo>
                  <a:lnTo>
                    <a:pt x="27" y="245"/>
                  </a:lnTo>
                  <a:lnTo>
                    <a:pt x="28" y="245"/>
                  </a:lnTo>
                  <a:lnTo>
                    <a:pt x="27" y="241"/>
                  </a:lnTo>
                  <a:lnTo>
                    <a:pt x="27" y="239"/>
                  </a:lnTo>
                  <a:lnTo>
                    <a:pt x="28" y="235"/>
                  </a:lnTo>
                  <a:lnTo>
                    <a:pt x="27" y="233"/>
                  </a:lnTo>
                  <a:lnTo>
                    <a:pt x="25" y="233"/>
                  </a:lnTo>
                  <a:lnTo>
                    <a:pt x="23" y="232"/>
                  </a:lnTo>
                  <a:lnTo>
                    <a:pt x="25" y="228"/>
                  </a:lnTo>
                  <a:lnTo>
                    <a:pt x="23" y="228"/>
                  </a:lnTo>
                  <a:lnTo>
                    <a:pt x="23" y="224"/>
                  </a:lnTo>
                  <a:lnTo>
                    <a:pt x="25" y="222"/>
                  </a:lnTo>
                  <a:lnTo>
                    <a:pt x="25" y="222"/>
                  </a:lnTo>
                  <a:lnTo>
                    <a:pt x="27" y="218"/>
                  </a:lnTo>
                  <a:lnTo>
                    <a:pt x="25" y="215"/>
                  </a:lnTo>
                  <a:lnTo>
                    <a:pt x="27" y="213"/>
                  </a:lnTo>
                  <a:lnTo>
                    <a:pt x="27" y="211"/>
                  </a:lnTo>
                  <a:lnTo>
                    <a:pt x="28" y="209"/>
                  </a:lnTo>
                  <a:lnTo>
                    <a:pt x="30" y="211"/>
                  </a:lnTo>
                  <a:lnTo>
                    <a:pt x="32" y="211"/>
                  </a:lnTo>
                  <a:lnTo>
                    <a:pt x="32" y="213"/>
                  </a:lnTo>
                  <a:lnTo>
                    <a:pt x="36" y="211"/>
                  </a:lnTo>
                  <a:lnTo>
                    <a:pt x="38" y="209"/>
                  </a:lnTo>
                  <a:lnTo>
                    <a:pt x="40" y="207"/>
                  </a:lnTo>
                  <a:lnTo>
                    <a:pt x="40" y="205"/>
                  </a:lnTo>
                  <a:lnTo>
                    <a:pt x="36" y="203"/>
                  </a:lnTo>
                  <a:lnTo>
                    <a:pt x="38" y="202"/>
                  </a:lnTo>
                  <a:lnTo>
                    <a:pt x="40" y="202"/>
                  </a:lnTo>
                  <a:lnTo>
                    <a:pt x="40" y="202"/>
                  </a:lnTo>
                  <a:lnTo>
                    <a:pt x="42" y="198"/>
                  </a:lnTo>
                  <a:lnTo>
                    <a:pt x="43" y="196"/>
                  </a:lnTo>
                  <a:lnTo>
                    <a:pt x="43" y="198"/>
                  </a:lnTo>
                  <a:lnTo>
                    <a:pt x="49" y="200"/>
                  </a:lnTo>
                  <a:lnTo>
                    <a:pt x="45" y="198"/>
                  </a:lnTo>
                  <a:lnTo>
                    <a:pt x="45" y="194"/>
                  </a:lnTo>
                  <a:lnTo>
                    <a:pt x="47" y="190"/>
                  </a:lnTo>
                  <a:lnTo>
                    <a:pt x="51" y="190"/>
                  </a:lnTo>
                  <a:lnTo>
                    <a:pt x="51" y="187"/>
                  </a:lnTo>
                  <a:lnTo>
                    <a:pt x="51" y="185"/>
                  </a:lnTo>
                  <a:lnTo>
                    <a:pt x="51" y="183"/>
                  </a:lnTo>
                  <a:lnTo>
                    <a:pt x="53" y="185"/>
                  </a:lnTo>
                  <a:lnTo>
                    <a:pt x="55" y="185"/>
                  </a:lnTo>
                  <a:lnTo>
                    <a:pt x="55" y="179"/>
                  </a:lnTo>
                  <a:lnTo>
                    <a:pt x="60" y="174"/>
                  </a:lnTo>
                  <a:lnTo>
                    <a:pt x="62" y="174"/>
                  </a:lnTo>
                  <a:lnTo>
                    <a:pt x="62" y="170"/>
                  </a:lnTo>
                  <a:lnTo>
                    <a:pt x="64" y="168"/>
                  </a:lnTo>
                  <a:lnTo>
                    <a:pt x="64" y="164"/>
                  </a:lnTo>
                  <a:lnTo>
                    <a:pt x="70" y="162"/>
                  </a:lnTo>
                  <a:lnTo>
                    <a:pt x="73" y="162"/>
                  </a:lnTo>
                  <a:lnTo>
                    <a:pt x="79" y="164"/>
                  </a:lnTo>
                  <a:lnTo>
                    <a:pt x="77" y="162"/>
                  </a:lnTo>
                  <a:lnTo>
                    <a:pt x="73" y="159"/>
                  </a:lnTo>
                  <a:lnTo>
                    <a:pt x="75" y="159"/>
                  </a:lnTo>
                  <a:lnTo>
                    <a:pt x="79" y="159"/>
                  </a:lnTo>
                  <a:lnTo>
                    <a:pt x="73" y="155"/>
                  </a:lnTo>
                  <a:lnTo>
                    <a:pt x="75" y="153"/>
                  </a:lnTo>
                  <a:lnTo>
                    <a:pt x="75" y="147"/>
                  </a:lnTo>
                  <a:lnTo>
                    <a:pt x="73" y="145"/>
                  </a:lnTo>
                  <a:lnTo>
                    <a:pt x="75" y="145"/>
                  </a:lnTo>
                  <a:lnTo>
                    <a:pt x="71" y="140"/>
                  </a:lnTo>
                  <a:lnTo>
                    <a:pt x="64" y="140"/>
                  </a:lnTo>
                  <a:lnTo>
                    <a:pt x="62" y="138"/>
                  </a:lnTo>
                  <a:lnTo>
                    <a:pt x="58" y="138"/>
                  </a:lnTo>
                  <a:lnTo>
                    <a:pt x="57" y="136"/>
                  </a:lnTo>
                  <a:lnTo>
                    <a:pt x="57" y="132"/>
                  </a:lnTo>
                  <a:lnTo>
                    <a:pt x="55" y="131"/>
                  </a:lnTo>
                  <a:lnTo>
                    <a:pt x="53" y="125"/>
                  </a:lnTo>
                  <a:lnTo>
                    <a:pt x="49" y="123"/>
                  </a:lnTo>
                  <a:lnTo>
                    <a:pt x="47" y="117"/>
                  </a:lnTo>
                  <a:lnTo>
                    <a:pt x="49" y="116"/>
                  </a:lnTo>
                  <a:lnTo>
                    <a:pt x="49" y="110"/>
                  </a:lnTo>
                  <a:lnTo>
                    <a:pt x="47" y="106"/>
                  </a:lnTo>
                  <a:lnTo>
                    <a:pt x="49" y="104"/>
                  </a:lnTo>
                  <a:lnTo>
                    <a:pt x="47" y="97"/>
                  </a:lnTo>
                  <a:lnTo>
                    <a:pt x="45" y="95"/>
                  </a:lnTo>
                  <a:lnTo>
                    <a:pt x="45" y="89"/>
                  </a:lnTo>
                  <a:lnTo>
                    <a:pt x="47" y="88"/>
                  </a:lnTo>
                  <a:lnTo>
                    <a:pt x="45" y="84"/>
                  </a:lnTo>
                  <a:lnTo>
                    <a:pt x="42" y="84"/>
                  </a:lnTo>
                  <a:lnTo>
                    <a:pt x="42" y="80"/>
                  </a:lnTo>
                  <a:lnTo>
                    <a:pt x="42" y="76"/>
                  </a:lnTo>
                  <a:lnTo>
                    <a:pt x="42" y="71"/>
                  </a:lnTo>
                  <a:lnTo>
                    <a:pt x="43" y="69"/>
                  </a:lnTo>
                  <a:lnTo>
                    <a:pt x="42" y="65"/>
                  </a:lnTo>
                  <a:lnTo>
                    <a:pt x="40" y="65"/>
                  </a:lnTo>
                  <a:lnTo>
                    <a:pt x="36" y="61"/>
                  </a:lnTo>
                  <a:lnTo>
                    <a:pt x="34" y="61"/>
                  </a:lnTo>
                  <a:lnTo>
                    <a:pt x="34" y="61"/>
                  </a:lnTo>
                  <a:lnTo>
                    <a:pt x="32" y="59"/>
                  </a:lnTo>
                  <a:lnTo>
                    <a:pt x="28" y="54"/>
                  </a:lnTo>
                  <a:lnTo>
                    <a:pt x="27" y="54"/>
                  </a:lnTo>
                  <a:lnTo>
                    <a:pt x="25" y="52"/>
                  </a:lnTo>
                  <a:lnTo>
                    <a:pt x="17" y="52"/>
                  </a:lnTo>
                  <a:lnTo>
                    <a:pt x="14" y="48"/>
                  </a:lnTo>
                  <a:lnTo>
                    <a:pt x="6" y="43"/>
                  </a:lnTo>
                  <a:lnTo>
                    <a:pt x="2" y="39"/>
                  </a:lnTo>
                  <a:lnTo>
                    <a:pt x="0" y="37"/>
                  </a:lnTo>
                  <a:lnTo>
                    <a:pt x="0" y="35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2" y="33"/>
                  </a:lnTo>
                  <a:lnTo>
                    <a:pt x="2" y="30"/>
                  </a:lnTo>
                  <a:lnTo>
                    <a:pt x="4" y="28"/>
                  </a:lnTo>
                  <a:lnTo>
                    <a:pt x="8" y="28"/>
                  </a:lnTo>
                  <a:lnTo>
                    <a:pt x="10" y="31"/>
                  </a:lnTo>
                  <a:lnTo>
                    <a:pt x="17" y="37"/>
                  </a:lnTo>
                  <a:lnTo>
                    <a:pt x="19" y="41"/>
                  </a:lnTo>
                  <a:lnTo>
                    <a:pt x="21" y="44"/>
                  </a:lnTo>
                  <a:lnTo>
                    <a:pt x="27" y="46"/>
                  </a:lnTo>
                  <a:lnTo>
                    <a:pt x="34" y="48"/>
                  </a:lnTo>
                  <a:lnTo>
                    <a:pt x="38" y="43"/>
                  </a:lnTo>
                  <a:lnTo>
                    <a:pt x="42" y="41"/>
                  </a:lnTo>
                  <a:lnTo>
                    <a:pt x="45" y="41"/>
                  </a:lnTo>
                  <a:lnTo>
                    <a:pt x="51" y="44"/>
                  </a:lnTo>
                  <a:lnTo>
                    <a:pt x="55" y="46"/>
                  </a:lnTo>
                  <a:lnTo>
                    <a:pt x="57" y="43"/>
                  </a:lnTo>
                  <a:lnTo>
                    <a:pt x="58" y="41"/>
                  </a:lnTo>
                  <a:lnTo>
                    <a:pt x="60" y="39"/>
                  </a:lnTo>
                  <a:lnTo>
                    <a:pt x="64" y="39"/>
                  </a:lnTo>
                  <a:lnTo>
                    <a:pt x="66" y="37"/>
                  </a:lnTo>
                  <a:lnTo>
                    <a:pt x="68" y="33"/>
                  </a:lnTo>
                  <a:lnTo>
                    <a:pt x="66" y="31"/>
                  </a:lnTo>
                  <a:lnTo>
                    <a:pt x="66" y="26"/>
                  </a:lnTo>
                  <a:lnTo>
                    <a:pt x="66" y="18"/>
                  </a:lnTo>
                  <a:lnTo>
                    <a:pt x="68" y="15"/>
                  </a:lnTo>
                  <a:lnTo>
                    <a:pt x="66" y="13"/>
                  </a:lnTo>
                  <a:lnTo>
                    <a:pt x="68" y="11"/>
                  </a:lnTo>
                  <a:lnTo>
                    <a:pt x="70" y="7"/>
                  </a:lnTo>
                  <a:lnTo>
                    <a:pt x="70" y="5"/>
                  </a:lnTo>
                  <a:lnTo>
                    <a:pt x="73" y="3"/>
                  </a:lnTo>
                  <a:lnTo>
                    <a:pt x="77" y="5"/>
                  </a:lnTo>
                  <a:lnTo>
                    <a:pt x="81" y="3"/>
                  </a:lnTo>
                  <a:lnTo>
                    <a:pt x="81" y="3"/>
                  </a:lnTo>
                  <a:lnTo>
                    <a:pt x="83" y="0"/>
                  </a:lnTo>
                  <a:lnTo>
                    <a:pt x="9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74">
              <a:extLst>
                <a:ext uri="{FF2B5EF4-FFF2-40B4-BE49-F238E27FC236}">
                  <a16:creationId xmlns:a16="http://schemas.microsoft.com/office/drawing/2014/main" id="{2B6797D2-823E-48E2-9EF0-F6710D4625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10240" y="5685296"/>
              <a:ext cx="403316" cy="263032"/>
            </a:xfrm>
            <a:custGeom>
              <a:avLst/>
              <a:gdLst>
                <a:gd name="T0" fmla="*/ 12 w 92"/>
                <a:gd name="T1" fmla="*/ 30 h 60"/>
                <a:gd name="T2" fmla="*/ 19 w 92"/>
                <a:gd name="T3" fmla="*/ 34 h 60"/>
                <a:gd name="T4" fmla="*/ 21 w 92"/>
                <a:gd name="T5" fmla="*/ 36 h 60"/>
                <a:gd name="T6" fmla="*/ 17 w 92"/>
                <a:gd name="T7" fmla="*/ 36 h 60"/>
                <a:gd name="T8" fmla="*/ 13 w 92"/>
                <a:gd name="T9" fmla="*/ 41 h 60"/>
                <a:gd name="T10" fmla="*/ 8 w 92"/>
                <a:gd name="T11" fmla="*/ 45 h 60"/>
                <a:gd name="T12" fmla="*/ 4 w 92"/>
                <a:gd name="T13" fmla="*/ 51 h 60"/>
                <a:gd name="T14" fmla="*/ 4 w 92"/>
                <a:gd name="T15" fmla="*/ 45 h 60"/>
                <a:gd name="T16" fmla="*/ 6 w 92"/>
                <a:gd name="T17" fmla="*/ 43 h 60"/>
                <a:gd name="T18" fmla="*/ 2 w 92"/>
                <a:gd name="T19" fmla="*/ 40 h 60"/>
                <a:gd name="T20" fmla="*/ 4 w 92"/>
                <a:gd name="T21" fmla="*/ 36 h 60"/>
                <a:gd name="T22" fmla="*/ 0 w 92"/>
                <a:gd name="T23" fmla="*/ 34 h 60"/>
                <a:gd name="T24" fmla="*/ 2 w 92"/>
                <a:gd name="T25" fmla="*/ 32 h 60"/>
                <a:gd name="T26" fmla="*/ 6 w 92"/>
                <a:gd name="T27" fmla="*/ 34 h 60"/>
                <a:gd name="T28" fmla="*/ 8 w 92"/>
                <a:gd name="T29" fmla="*/ 32 h 60"/>
                <a:gd name="T30" fmla="*/ 17 w 92"/>
                <a:gd name="T31" fmla="*/ 28 h 60"/>
                <a:gd name="T32" fmla="*/ 23 w 92"/>
                <a:gd name="T33" fmla="*/ 32 h 60"/>
                <a:gd name="T34" fmla="*/ 17 w 92"/>
                <a:gd name="T35" fmla="*/ 30 h 60"/>
                <a:gd name="T36" fmla="*/ 21 w 92"/>
                <a:gd name="T37" fmla="*/ 19 h 60"/>
                <a:gd name="T38" fmla="*/ 19 w 92"/>
                <a:gd name="T39" fmla="*/ 21 h 60"/>
                <a:gd name="T40" fmla="*/ 21 w 92"/>
                <a:gd name="T41" fmla="*/ 19 h 60"/>
                <a:gd name="T42" fmla="*/ 12 w 92"/>
                <a:gd name="T43" fmla="*/ 19 h 60"/>
                <a:gd name="T44" fmla="*/ 17 w 92"/>
                <a:gd name="T45" fmla="*/ 21 h 60"/>
                <a:gd name="T46" fmla="*/ 15 w 92"/>
                <a:gd name="T47" fmla="*/ 25 h 60"/>
                <a:gd name="T48" fmla="*/ 12 w 92"/>
                <a:gd name="T49" fmla="*/ 28 h 60"/>
                <a:gd name="T50" fmla="*/ 8 w 92"/>
                <a:gd name="T51" fmla="*/ 25 h 60"/>
                <a:gd name="T52" fmla="*/ 2 w 92"/>
                <a:gd name="T53" fmla="*/ 25 h 60"/>
                <a:gd name="T54" fmla="*/ 10 w 92"/>
                <a:gd name="T55" fmla="*/ 21 h 60"/>
                <a:gd name="T56" fmla="*/ 53 w 92"/>
                <a:gd name="T57" fmla="*/ 0 h 60"/>
                <a:gd name="T58" fmla="*/ 60 w 92"/>
                <a:gd name="T59" fmla="*/ 2 h 60"/>
                <a:gd name="T60" fmla="*/ 70 w 92"/>
                <a:gd name="T61" fmla="*/ 4 h 60"/>
                <a:gd name="T62" fmla="*/ 88 w 92"/>
                <a:gd name="T63" fmla="*/ 8 h 60"/>
                <a:gd name="T64" fmla="*/ 90 w 92"/>
                <a:gd name="T65" fmla="*/ 8 h 60"/>
                <a:gd name="T66" fmla="*/ 90 w 92"/>
                <a:gd name="T67" fmla="*/ 10 h 60"/>
                <a:gd name="T68" fmla="*/ 86 w 92"/>
                <a:gd name="T69" fmla="*/ 19 h 60"/>
                <a:gd name="T70" fmla="*/ 83 w 92"/>
                <a:gd name="T71" fmla="*/ 32 h 60"/>
                <a:gd name="T72" fmla="*/ 92 w 92"/>
                <a:gd name="T73" fmla="*/ 51 h 60"/>
                <a:gd name="T74" fmla="*/ 88 w 92"/>
                <a:gd name="T75" fmla="*/ 56 h 60"/>
                <a:gd name="T76" fmla="*/ 81 w 92"/>
                <a:gd name="T77" fmla="*/ 58 h 60"/>
                <a:gd name="T78" fmla="*/ 73 w 92"/>
                <a:gd name="T79" fmla="*/ 58 h 60"/>
                <a:gd name="T80" fmla="*/ 68 w 92"/>
                <a:gd name="T81" fmla="*/ 53 h 60"/>
                <a:gd name="T82" fmla="*/ 60 w 92"/>
                <a:gd name="T83" fmla="*/ 49 h 60"/>
                <a:gd name="T84" fmla="*/ 56 w 92"/>
                <a:gd name="T85" fmla="*/ 43 h 60"/>
                <a:gd name="T86" fmla="*/ 55 w 92"/>
                <a:gd name="T87" fmla="*/ 47 h 60"/>
                <a:gd name="T88" fmla="*/ 45 w 92"/>
                <a:gd name="T89" fmla="*/ 45 h 60"/>
                <a:gd name="T90" fmla="*/ 38 w 92"/>
                <a:gd name="T91" fmla="*/ 49 h 60"/>
                <a:gd name="T92" fmla="*/ 40 w 92"/>
                <a:gd name="T93" fmla="*/ 38 h 60"/>
                <a:gd name="T94" fmla="*/ 36 w 92"/>
                <a:gd name="T95" fmla="*/ 38 h 60"/>
                <a:gd name="T96" fmla="*/ 34 w 92"/>
                <a:gd name="T97" fmla="*/ 41 h 60"/>
                <a:gd name="T98" fmla="*/ 26 w 92"/>
                <a:gd name="T99" fmla="*/ 32 h 60"/>
                <a:gd name="T100" fmla="*/ 28 w 92"/>
                <a:gd name="T101" fmla="*/ 28 h 60"/>
                <a:gd name="T102" fmla="*/ 26 w 92"/>
                <a:gd name="T103" fmla="*/ 26 h 60"/>
                <a:gd name="T104" fmla="*/ 23 w 92"/>
                <a:gd name="T105" fmla="*/ 26 h 60"/>
                <a:gd name="T106" fmla="*/ 25 w 92"/>
                <a:gd name="T107" fmla="*/ 12 h 60"/>
                <a:gd name="T108" fmla="*/ 32 w 92"/>
                <a:gd name="T109" fmla="*/ 10 h 60"/>
                <a:gd name="T110" fmla="*/ 38 w 92"/>
                <a:gd name="T111" fmla="*/ 6 h 60"/>
                <a:gd name="T112" fmla="*/ 41 w 92"/>
                <a:gd name="T113" fmla="*/ 4 h 60"/>
                <a:gd name="T114" fmla="*/ 47 w 92"/>
                <a:gd name="T115" fmla="*/ 6 h 60"/>
                <a:gd name="T116" fmla="*/ 53 w 92"/>
                <a:gd name="T117" fmla="*/ 4 h 60"/>
                <a:gd name="T118" fmla="*/ 51 w 92"/>
                <a:gd name="T119" fmla="*/ 2 h 60"/>
                <a:gd name="T120" fmla="*/ 53 w 92"/>
                <a:gd name="T12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2" h="60">
                  <a:moveTo>
                    <a:pt x="10" y="30"/>
                  </a:moveTo>
                  <a:lnTo>
                    <a:pt x="12" y="30"/>
                  </a:lnTo>
                  <a:lnTo>
                    <a:pt x="15" y="32"/>
                  </a:lnTo>
                  <a:lnTo>
                    <a:pt x="19" y="34"/>
                  </a:lnTo>
                  <a:lnTo>
                    <a:pt x="21" y="34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17" y="36"/>
                  </a:lnTo>
                  <a:lnTo>
                    <a:pt x="15" y="38"/>
                  </a:lnTo>
                  <a:lnTo>
                    <a:pt x="13" y="41"/>
                  </a:lnTo>
                  <a:lnTo>
                    <a:pt x="10" y="41"/>
                  </a:lnTo>
                  <a:lnTo>
                    <a:pt x="8" y="45"/>
                  </a:lnTo>
                  <a:lnTo>
                    <a:pt x="8" y="47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4" y="45"/>
                  </a:lnTo>
                  <a:lnTo>
                    <a:pt x="6" y="45"/>
                  </a:lnTo>
                  <a:lnTo>
                    <a:pt x="6" y="43"/>
                  </a:lnTo>
                  <a:lnTo>
                    <a:pt x="4" y="40"/>
                  </a:lnTo>
                  <a:lnTo>
                    <a:pt x="2" y="40"/>
                  </a:lnTo>
                  <a:lnTo>
                    <a:pt x="2" y="38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0" y="34"/>
                  </a:lnTo>
                  <a:lnTo>
                    <a:pt x="2" y="34"/>
                  </a:lnTo>
                  <a:lnTo>
                    <a:pt x="2" y="32"/>
                  </a:lnTo>
                  <a:lnTo>
                    <a:pt x="4" y="32"/>
                  </a:lnTo>
                  <a:lnTo>
                    <a:pt x="6" y="34"/>
                  </a:lnTo>
                  <a:lnTo>
                    <a:pt x="6" y="32"/>
                  </a:lnTo>
                  <a:lnTo>
                    <a:pt x="8" y="32"/>
                  </a:lnTo>
                  <a:lnTo>
                    <a:pt x="10" y="30"/>
                  </a:lnTo>
                  <a:close/>
                  <a:moveTo>
                    <a:pt x="17" y="28"/>
                  </a:moveTo>
                  <a:lnTo>
                    <a:pt x="23" y="28"/>
                  </a:lnTo>
                  <a:lnTo>
                    <a:pt x="23" y="32"/>
                  </a:lnTo>
                  <a:lnTo>
                    <a:pt x="23" y="34"/>
                  </a:lnTo>
                  <a:lnTo>
                    <a:pt x="17" y="30"/>
                  </a:lnTo>
                  <a:lnTo>
                    <a:pt x="17" y="28"/>
                  </a:lnTo>
                  <a:close/>
                  <a:moveTo>
                    <a:pt x="21" y="19"/>
                  </a:moveTo>
                  <a:lnTo>
                    <a:pt x="21" y="21"/>
                  </a:lnTo>
                  <a:lnTo>
                    <a:pt x="19" y="21"/>
                  </a:lnTo>
                  <a:lnTo>
                    <a:pt x="17" y="19"/>
                  </a:lnTo>
                  <a:lnTo>
                    <a:pt x="21" y="19"/>
                  </a:lnTo>
                  <a:close/>
                  <a:moveTo>
                    <a:pt x="10" y="19"/>
                  </a:moveTo>
                  <a:lnTo>
                    <a:pt x="12" y="19"/>
                  </a:lnTo>
                  <a:lnTo>
                    <a:pt x="13" y="21"/>
                  </a:lnTo>
                  <a:lnTo>
                    <a:pt x="17" y="21"/>
                  </a:lnTo>
                  <a:lnTo>
                    <a:pt x="17" y="25"/>
                  </a:lnTo>
                  <a:lnTo>
                    <a:pt x="15" y="25"/>
                  </a:lnTo>
                  <a:lnTo>
                    <a:pt x="13" y="26"/>
                  </a:lnTo>
                  <a:lnTo>
                    <a:pt x="12" y="28"/>
                  </a:lnTo>
                  <a:lnTo>
                    <a:pt x="10" y="25"/>
                  </a:lnTo>
                  <a:lnTo>
                    <a:pt x="8" y="25"/>
                  </a:lnTo>
                  <a:lnTo>
                    <a:pt x="4" y="26"/>
                  </a:lnTo>
                  <a:lnTo>
                    <a:pt x="2" y="25"/>
                  </a:lnTo>
                  <a:lnTo>
                    <a:pt x="8" y="23"/>
                  </a:lnTo>
                  <a:lnTo>
                    <a:pt x="10" y="21"/>
                  </a:lnTo>
                  <a:lnTo>
                    <a:pt x="10" y="19"/>
                  </a:lnTo>
                  <a:close/>
                  <a:moveTo>
                    <a:pt x="53" y="0"/>
                  </a:moveTo>
                  <a:lnTo>
                    <a:pt x="56" y="2"/>
                  </a:lnTo>
                  <a:lnTo>
                    <a:pt x="60" y="2"/>
                  </a:lnTo>
                  <a:lnTo>
                    <a:pt x="62" y="4"/>
                  </a:lnTo>
                  <a:lnTo>
                    <a:pt x="70" y="4"/>
                  </a:lnTo>
                  <a:lnTo>
                    <a:pt x="75" y="8"/>
                  </a:lnTo>
                  <a:lnTo>
                    <a:pt x="88" y="8"/>
                  </a:lnTo>
                  <a:lnTo>
                    <a:pt x="88" y="6"/>
                  </a:lnTo>
                  <a:lnTo>
                    <a:pt x="90" y="8"/>
                  </a:lnTo>
                  <a:lnTo>
                    <a:pt x="90" y="10"/>
                  </a:lnTo>
                  <a:lnTo>
                    <a:pt x="90" y="10"/>
                  </a:lnTo>
                  <a:lnTo>
                    <a:pt x="88" y="13"/>
                  </a:lnTo>
                  <a:lnTo>
                    <a:pt x="86" y="19"/>
                  </a:lnTo>
                  <a:lnTo>
                    <a:pt x="84" y="19"/>
                  </a:lnTo>
                  <a:lnTo>
                    <a:pt x="83" y="32"/>
                  </a:lnTo>
                  <a:lnTo>
                    <a:pt x="92" y="47"/>
                  </a:lnTo>
                  <a:lnTo>
                    <a:pt x="92" y="51"/>
                  </a:lnTo>
                  <a:lnTo>
                    <a:pt x="88" y="53"/>
                  </a:lnTo>
                  <a:lnTo>
                    <a:pt x="88" y="56"/>
                  </a:lnTo>
                  <a:lnTo>
                    <a:pt x="86" y="60"/>
                  </a:lnTo>
                  <a:lnTo>
                    <a:pt x="81" y="58"/>
                  </a:lnTo>
                  <a:lnTo>
                    <a:pt x="75" y="60"/>
                  </a:lnTo>
                  <a:lnTo>
                    <a:pt x="73" y="58"/>
                  </a:lnTo>
                  <a:lnTo>
                    <a:pt x="70" y="56"/>
                  </a:lnTo>
                  <a:lnTo>
                    <a:pt x="68" y="53"/>
                  </a:lnTo>
                  <a:lnTo>
                    <a:pt x="62" y="49"/>
                  </a:lnTo>
                  <a:lnTo>
                    <a:pt x="60" y="49"/>
                  </a:lnTo>
                  <a:lnTo>
                    <a:pt x="60" y="45"/>
                  </a:lnTo>
                  <a:lnTo>
                    <a:pt x="56" y="43"/>
                  </a:lnTo>
                  <a:lnTo>
                    <a:pt x="56" y="47"/>
                  </a:lnTo>
                  <a:lnTo>
                    <a:pt x="55" y="47"/>
                  </a:lnTo>
                  <a:lnTo>
                    <a:pt x="49" y="43"/>
                  </a:lnTo>
                  <a:lnTo>
                    <a:pt x="45" y="45"/>
                  </a:lnTo>
                  <a:lnTo>
                    <a:pt x="40" y="49"/>
                  </a:lnTo>
                  <a:lnTo>
                    <a:pt x="38" y="49"/>
                  </a:lnTo>
                  <a:lnTo>
                    <a:pt x="38" y="47"/>
                  </a:lnTo>
                  <a:lnTo>
                    <a:pt x="40" y="38"/>
                  </a:lnTo>
                  <a:lnTo>
                    <a:pt x="40" y="36"/>
                  </a:lnTo>
                  <a:lnTo>
                    <a:pt x="36" y="38"/>
                  </a:lnTo>
                  <a:lnTo>
                    <a:pt x="36" y="41"/>
                  </a:lnTo>
                  <a:lnTo>
                    <a:pt x="34" y="41"/>
                  </a:lnTo>
                  <a:lnTo>
                    <a:pt x="28" y="38"/>
                  </a:lnTo>
                  <a:lnTo>
                    <a:pt x="26" y="32"/>
                  </a:lnTo>
                  <a:lnTo>
                    <a:pt x="26" y="28"/>
                  </a:lnTo>
                  <a:lnTo>
                    <a:pt x="28" y="28"/>
                  </a:lnTo>
                  <a:lnTo>
                    <a:pt x="30" y="26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3" y="26"/>
                  </a:lnTo>
                  <a:lnTo>
                    <a:pt x="23" y="15"/>
                  </a:lnTo>
                  <a:lnTo>
                    <a:pt x="25" y="12"/>
                  </a:lnTo>
                  <a:lnTo>
                    <a:pt x="30" y="10"/>
                  </a:lnTo>
                  <a:lnTo>
                    <a:pt x="32" y="10"/>
                  </a:lnTo>
                  <a:lnTo>
                    <a:pt x="34" y="8"/>
                  </a:lnTo>
                  <a:lnTo>
                    <a:pt x="38" y="6"/>
                  </a:lnTo>
                  <a:lnTo>
                    <a:pt x="40" y="8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7" y="6"/>
                  </a:lnTo>
                  <a:lnTo>
                    <a:pt x="49" y="6"/>
                  </a:lnTo>
                  <a:lnTo>
                    <a:pt x="53" y="4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3" y="2"/>
                  </a:lnTo>
                  <a:lnTo>
                    <a:pt x="5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 75">
              <a:extLst>
                <a:ext uri="{FF2B5EF4-FFF2-40B4-BE49-F238E27FC236}">
                  <a16:creationId xmlns:a16="http://schemas.microsoft.com/office/drawing/2014/main" id="{20E79426-EB8B-4098-B9D5-ECDFE2F28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70789" y="5873802"/>
              <a:ext cx="473458" cy="263032"/>
            </a:xfrm>
            <a:custGeom>
              <a:avLst/>
              <a:gdLst>
                <a:gd name="T0" fmla="*/ 64 w 108"/>
                <a:gd name="T1" fmla="*/ 4 h 60"/>
                <a:gd name="T2" fmla="*/ 65 w 108"/>
                <a:gd name="T3" fmla="*/ 0 h 60"/>
                <a:gd name="T4" fmla="*/ 69 w 108"/>
                <a:gd name="T5" fmla="*/ 6 h 60"/>
                <a:gd name="T6" fmla="*/ 77 w 108"/>
                <a:gd name="T7" fmla="*/ 10 h 60"/>
                <a:gd name="T8" fmla="*/ 82 w 108"/>
                <a:gd name="T9" fmla="*/ 15 h 60"/>
                <a:gd name="T10" fmla="*/ 90 w 108"/>
                <a:gd name="T11" fmla="*/ 15 h 60"/>
                <a:gd name="T12" fmla="*/ 99 w 108"/>
                <a:gd name="T13" fmla="*/ 19 h 60"/>
                <a:gd name="T14" fmla="*/ 99 w 108"/>
                <a:gd name="T15" fmla="*/ 23 h 60"/>
                <a:gd name="T16" fmla="*/ 101 w 108"/>
                <a:gd name="T17" fmla="*/ 28 h 60"/>
                <a:gd name="T18" fmla="*/ 105 w 108"/>
                <a:gd name="T19" fmla="*/ 34 h 60"/>
                <a:gd name="T20" fmla="*/ 108 w 108"/>
                <a:gd name="T21" fmla="*/ 41 h 60"/>
                <a:gd name="T22" fmla="*/ 107 w 108"/>
                <a:gd name="T23" fmla="*/ 47 h 60"/>
                <a:gd name="T24" fmla="*/ 101 w 108"/>
                <a:gd name="T25" fmla="*/ 53 h 60"/>
                <a:gd name="T26" fmla="*/ 93 w 108"/>
                <a:gd name="T27" fmla="*/ 56 h 60"/>
                <a:gd name="T28" fmla="*/ 88 w 108"/>
                <a:gd name="T29" fmla="*/ 60 h 60"/>
                <a:gd name="T30" fmla="*/ 82 w 108"/>
                <a:gd name="T31" fmla="*/ 58 h 60"/>
                <a:gd name="T32" fmla="*/ 75 w 108"/>
                <a:gd name="T33" fmla="*/ 53 h 60"/>
                <a:gd name="T34" fmla="*/ 65 w 108"/>
                <a:gd name="T35" fmla="*/ 47 h 60"/>
                <a:gd name="T36" fmla="*/ 52 w 108"/>
                <a:gd name="T37" fmla="*/ 47 h 60"/>
                <a:gd name="T38" fmla="*/ 47 w 108"/>
                <a:gd name="T39" fmla="*/ 47 h 60"/>
                <a:gd name="T40" fmla="*/ 41 w 108"/>
                <a:gd name="T41" fmla="*/ 43 h 60"/>
                <a:gd name="T42" fmla="*/ 37 w 108"/>
                <a:gd name="T43" fmla="*/ 41 h 60"/>
                <a:gd name="T44" fmla="*/ 32 w 108"/>
                <a:gd name="T45" fmla="*/ 41 h 60"/>
                <a:gd name="T46" fmla="*/ 21 w 108"/>
                <a:gd name="T47" fmla="*/ 41 h 60"/>
                <a:gd name="T48" fmla="*/ 9 w 108"/>
                <a:gd name="T49" fmla="*/ 49 h 60"/>
                <a:gd name="T50" fmla="*/ 4 w 108"/>
                <a:gd name="T51" fmla="*/ 53 h 60"/>
                <a:gd name="T52" fmla="*/ 2 w 108"/>
                <a:gd name="T53" fmla="*/ 49 h 60"/>
                <a:gd name="T54" fmla="*/ 4 w 108"/>
                <a:gd name="T55" fmla="*/ 40 h 60"/>
                <a:gd name="T56" fmla="*/ 4 w 108"/>
                <a:gd name="T57" fmla="*/ 32 h 60"/>
                <a:gd name="T58" fmla="*/ 7 w 108"/>
                <a:gd name="T59" fmla="*/ 23 h 60"/>
                <a:gd name="T60" fmla="*/ 9 w 108"/>
                <a:gd name="T61" fmla="*/ 19 h 60"/>
                <a:gd name="T62" fmla="*/ 15 w 108"/>
                <a:gd name="T63" fmla="*/ 15 h 60"/>
                <a:gd name="T64" fmla="*/ 21 w 108"/>
                <a:gd name="T65" fmla="*/ 12 h 60"/>
                <a:gd name="T66" fmla="*/ 24 w 108"/>
                <a:gd name="T67" fmla="*/ 10 h 60"/>
                <a:gd name="T68" fmla="*/ 34 w 108"/>
                <a:gd name="T69" fmla="*/ 23 h 60"/>
                <a:gd name="T70" fmla="*/ 37 w 108"/>
                <a:gd name="T71" fmla="*/ 28 h 60"/>
                <a:gd name="T72" fmla="*/ 47 w 108"/>
                <a:gd name="T73" fmla="*/ 23 h 60"/>
                <a:gd name="T74" fmla="*/ 47 w 108"/>
                <a:gd name="T75" fmla="*/ 10 h 60"/>
                <a:gd name="T76" fmla="*/ 49 w 108"/>
                <a:gd name="T77" fmla="*/ 6 h 60"/>
                <a:gd name="T78" fmla="*/ 58 w 108"/>
                <a:gd name="T7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8" h="60">
                  <a:moveTo>
                    <a:pt x="58" y="0"/>
                  </a:moveTo>
                  <a:lnTo>
                    <a:pt x="64" y="4"/>
                  </a:lnTo>
                  <a:lnTo>
                    <a:pt x="65" y="4"/>
                  </a:lnTo>
                  <a:lnTo>
                    <a:pt x="65" y="0"/>
                  </a:lnTo>
                  <a:lnTo>
                    <a:pt x="69" y="2"/>
                  </a:lnTo>
                  <a:lnTo>
                    <a:pt x="69" y="6"/>
                  </a:lnTo>
                  <a:lnTo>
                    <a:pt x="71" y="6"/>
                  </a:lnTo>
                  <a:lnTo>
                    <a:pt x="77" y="10"/>
                  </a:lnTo>
                  <a:lnTo>
                    <a:pt x="79" y="13"/>
                  </a:lnTo>
                  <a:lnTo>
                    <a:pt x="82" y="15"/>
                  </a:lnTo>
                  <a:lnTo>
                    <a:pt x="84" y="17"/>
                  </a:lnTo>
                  <a:lnTo>
                    <a:pt x="90" y="15"/>
                  </a:lnTo>
                  <a:lnTo>
                    <a:pt x="99" y="17"/>
                  </a:lnTo>
                  <a:lnTo>
                    <a:pt x="99" y="19"/>
                  </a:lnTo>
                  <a:lnTo>
                    <a:pt x="99" y="21"/>
                  </a:lnTo>
                  <a:lnTo>
                    <a:pt x="99" y="23"/>
                  </a:lnTo>
                  <a:lnTo>
                    <a:pt x="101" y="25"/>
                  </a:lnTo>
                  <a:lnTo>
                    <a:pt x="101" y="28"/>
                  </a:lnTo>
                  <a:lnTo>
                    <a:pt x="103" y="32"/>
                  </a:lnTo>
                  <a:lnTo>
                    <a:pt x="105" y="34"/>
                  </a:lnTo>
                  <a:lnTo>
                    <a:pt x="105" y="38"/>
                  </a:lnTo>
                  <a:lnTo>
                    <a:pt x="108" y="41"/>
                  </a:lnTo>
                  <a:lnTo>
                    <a:pt x="108" y="47"/>
                  </a:lnTo>
                  <a:lnTo>
                    <a:pt x="107" y="47"/>
                  </a:lnTo>
                  <a:lnTo>
                    <a:pt x="105" y="51"/>
                  </a:lnTo>
                  <a:lnTo>
                    <a:pt x="101" y="53"/>
                  </a:lnTo>
                  <a:lnTo>
                    <a:pt x="101" y="56"/>
                  </a:lnTo>
                  <a:lnTo>
                    <a:pt x="93" y="56"/>
                  </a:lnTo>
                  <a:lnTo>
                    <a:pt x="88" y="60"/>
                  </a:lnTo>
                  <a:lnTo>
                    <a:pt x="88" y="60"/>
                  </a:lnTo>
                  <a:lnTo>
                    <a:pt x="86" y="58"/>
                  </a:lnTo>
                  <a:lnTo>
                    <a:pt x="82" y="58"/>
                  </a:lnTo>
                  <a:lnTo>
                    <a:pt x="79" y="53"/>
                  </a:lnTo>
                  <a:lnTo>
                    <a:pt x="75" y="53"/>
                  </a:lnTo>
                  <a:lnTo>
                    <a:pt x="69" y="47"/>
                  </a:lnTo>
                  <a:lnTo>
                    <a:pt x="65" y="47"/>
                  </a:lnTo>
                  <a:lnTo>
                    <a:pt x="58" y="43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47" y="47"/>
                  </a:lnTo>
                  <a:lnTo>
                    <a:pt x="43" y="43"/>
                  </a:lnTo>
                  <a:lnTo>
                    <a:pt x="41" y="43"/>
                  </a:lnTo>
                  <a:lnTo>
                    <a:pt x="39" y="41"/>
                  </a:lnTo>
                  <a:lnTo>
                    <a:pt x="37" y="41"/>
                  </a:lnTo>
                  <a:lnTo>
                    <a:pt x="34" y="43"/>
                  </a:lnTo>
                  <a:lnTo>
                    <a:pt x="32" y="41"/>
                  </a:lnTo>
                  <a:lnTo>
                    <a:pt x="26" y="43"/>
                  </a:lnTo>
                  <a:lnTo>
                    <a:pt x="21" y="41"/>
                  </a:lnTo>
                  <a:lnTo>
                    <a:pt x="13" y="43"/>
                  </a:lnTo>
                  <a:lnTo>
                    <a:pt x="9" y="49"/>
                  </a:lnTo>
                  <a:lnTo>
                    <a:pt x="7" y="51"/>
                  </a:lnTo>
                  <a:lnTo>
                    <a:pt x="4" y="53"/>
                  </a:lnTo>
                  <a:lnTo>
                    <a:pt x="4" y="53"/>
                  </a:lnTo>
                  <a:lnTo>
                    <a:pt x="2" y="49"/>
                  </a:lnTo>
                  <a:lnTo>
                    <a:pt x="0" y="41"/>
                  </a:lnTo>
                  <a:lnTo>
                    <a:pt x="4" y="40"/>
                  </a:lnTo>
                  <a:lnTo>
                    <a:pt x="2" y="36"/>
                  </a:lnTo>
                  <a:lnTo>
                    <a:pt x="4" y="32"/>
                  </a:lnTo>
                  <a:lnTo>
                    <a:pt x="7" y="28"/>
                  </a:lnTo>
                  <a:lnTo>
                    <a:pt x="7" y="23"/>
                  </a:lnTo>
                  <a:lnTo>
                    <a:pt x="9" y="23"/>
                  </a:lnTo>
                  <a:lnTo>
                    <a:pt x="9" y="19"/>
                  </a:lnTo>
                  <a:lnTo>
                    <a:pt x="11" y="15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21" y="12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6" y="13"/>
                  </a:lnTo>
                  <a:lnTo>
                    <a:pt x="34" y="23"/>
                  </a:lnTo>
                  <a:lnTo>
                    <a:pt x="34" y="25"/>
                  </a:lnTo>
                  <a:lnTo>
                    <a:pt x="37" y="28"/>
                  </a:lnTo>
                  <a:lnTo>
                    <a:pt x="41" y="28"/>
                  </a:lnTo>
                  <a:lnTo>
                    <a:pt x="47" y="23"/>
                  </a:lnTo>
                  <a:lnTo>
                    <a:pt x="49" y="17"/>
                  </a:lnTo>
                  <a:lnTo>
                    <a:pt x="47" y="10"/>
                  </a:lnTo>
                  <a:lnTo>
                    <a:pt x="47" y="6"/>
                  </a:lnTo>
                  <a:lnTo>
                    <a:pt x="49" y="6"/>
                  </a:lnTo>
                  <a:lnTo>
                    <a:pt x="54" y="2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 76">
              <a:extLst>
                <a:ext uri="{FF2B5EF4-FFF2-40B4-BE49-F238E27FC236}">
                  <a16:creationId xmlns:a16="http://schemas.microsoft.com/office/drawing/2014/main" id="{BF155C7A-8601-4D11-97E9-A4356F283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88324" y="6053545"/>
              <a:ext cx="368244" cy="271798"/>
            </a:xfrm>
            <a:custGeom>
              <a:avLst/>
              <a:gdLst>
                <a:gd name="T0" fmla="*/ 35 w 84"/>
                <a:gd name="T1" fmla="*/ 0 h 62"/>
                <a:gd name="T2" fmla="*/ 37 w 84"/>
                <a:gd name="T3" fmla="*/ 2 h 62"/>
                <a:gd name="T4" fmla="*/ 39 w 84"/>
                <a:gd name="T5" fmla="*/ 2 h 62"/>
                <a:gd name="T6" fmla="*/ 43 w 84"/>
                <a:gd name="T7" fmla="*/ 6 h 62"/>
                <a:gd name="T8" fmla="*/ 48 w 84"/>
                <a:gd name="T9" fmla="*/ 6 h 62"/>
                <a:gd name="T10" fmla="*/ 48 w 84"/>
                <a:gd name="T11" fmla="*/ 6 h 62"/>
                <a:gd name="T12" fmla="*/ 54 w 84"/>
                <a:gd name="T13" fmla="*/ 2 h 62"/>
                <a:gd name="T14" fmla="*/ 61 w 84"/>
                <a:gd name="T15" fmla="*/ 6 h 62"/>
                <a:gd name="T16" fmla="*/ 65 w 84"/>
                <a:gd name="T17" fmla="*/ 6 h 62"/>
                <a:gd name="T18" fmla="*/ 71 w 84"/>
                <a:gd name="T19" fmla="*/ 12 h 62"/>
                <a:gd name="T20" fmla="*/ 75 w 84"/>
                <a:gd name="T21" fmla="*/ 12 h 62"/>
                <a:gd name="T22" fmla="*/ 78 w 84"/>
                <a:gd name="T23" fmla="*/ 17 h 62"/>
                <a:gd name="T24" fmla="*/ 82 w 84"/>
                <a:gd name="T25" fmla="*/ 17 h 62"/>
                <a:gd name="T26" fmla="*/ 84 w 84"/>
                <a:gd name="T27" fmla="*/ 19 h 62"/>
                <a:gd name="T28" fmla="*/ 80 w 84"/>
                <a:gd name="T29" fmla="*/ 23 h 62"/>
                <a:gd name="T30" fmla="*/ 84 w 84"/>
                <a:gd name="T31" fmla="*/ 25 h 62"/>
                <a:gd name="T32" fmla="*/ 84 w 84"/>
                <a:gd name="T33" fmla="*/ 29 h 62"/>
                <a:gd name="T34" fmla="*/ 76 w 84"/>
                <a:gd name="T35" fmla="*/ 30 h 62"/>
                <a:gd name="T36" fmla="*/ 75 w 84"/>
                <a:gd name="T37" fmla="*/ 36 h 62"/>
                <a:gd name="T38" fmla="*/ 71 w 84"/>
                <a:gd name="T39" fmla="*/ 38 h 62"/>
                <a:gd name="T40" fmla="*/ 71 w 84"/>
                <a:gd name="T41" fmla="*/ 42 h 62"/>
                <a:gd name="T42" fmla="*/ 75 w 84"/>
                <a:gd name="T43" fmla="*/ 45 h 62"/>
                <a:gd name="T44" fmla="*/ 75 w 84"/>
                <a:gd name="T45" fmla="*/ 49 h 62"/>
                <a:gd name="T46" fmla="*/ 71 w 84"/>
                <a:gd name="T47" fmla="*/ 49 h 62"/>
                <a:gd name="T48" fmla="*/ 71 w 84"/>
                <a:gd name="T49" fmla="*/ 45 h 62"/>
                <a:gd name="T50" fmla="*/ 67 w 84"/>
                <a:gd name="T51" fmla="*/ 47 h 62"/>
                <a:gd name="T52" fmla="*/ 65 w 84"/>
                <a:gd name="T53" fmla="*/ 51 h 62"/>
                <a:gd name="T54" fmla="*/ 61 w 84"/>
                <a:gd name="T55" fmla="*/ 51 h 62"/>
                <a:gd name="T56" fmla="*/ 63 w 84"/>
                <a:gd name="T57" fmla="*/ 57 h 62"/>
                <a:gd name="T58" fmla="*/ 60 w 84"/>
                <a:gd name="T59" fmla="*/ 57 h 62"/>
                <a:gd name="T60" fmla="*/ 56 w 84"/>
                <a:gd name="T61" fmla="*/ 58 h 62"/>
                <a:gd name="T62" fmla="*/ 50 w 84"/>
                <a:gd name="T63" fmla="*/ 57 h 62"/>
                <a:gd name="T64" fmla="*/ 45 w 84"/>
                <a:gd name="T65" fmla="*/ 58 h 62"/>
                <a:gd name="T66" fmla="*/ 41 w 84"/>
                <a:gd name="T67" fmla="*/ 62 h 62"/>
                <a:gd name="T68" fmla="*/ 39 w 84"/>
                <a:gd name="T69" fmla="*/ 58 h 62"/>
                <a:gd name="T70" fmla="*/ 39 w 84"/>
                <a:gd name="T71" fmla="*/ 55 h 62"/>
                <a:gd name="T72" fmla="*/ 37 w 84"/>
                <a:gd name="T73" fmla="*/ 47 h 62"/>
                <a:gd name="T74" fmla="*/ 35 w 84"/>
                <a:gd name="T75" fmla="*/ 47 h 62"/>
                <a:gd name="T76" fmla="*/ 31 w 84"/>
                <a:gd name="T77" fmla="*/ 45 h 62"/>
                <a:gd name="T78" fmla="*/ 28 w 84"/>
                <a:gd name="T79" fmla="*/ 45 h 62"/>
                <a:gd name="T80" fmla="*/ 28 w 84"/>
                <a:gd name="T81" fmla="*/ 40 h 62"/>
                <a:gd name="T82" fmla="*/ 30 w 84"/>
                <a:gd name="T83" fmla="*/ 36 h 62"/>
                <a:gd name="T84" fmla="*/ 28 w 84"/>
                <a:gd name="T85" fmla="*/ 34 h 62"/>
                <a:gd name="T86" fmla="*/ 26 w 84"/>
                <a:gd name="T87" fmla="*/ 34 h 62"/>
                <a:gd name="T88" fmla="*/ 24 w 84"/>
                <a:gd name="T89" fmla="*/ 30 h 62"/>
                <a:gd name="T90" fmla="*/ 22 w 84"/>
                <a:gd name="T91" fmla="*/ 29 h 62"/>
                <a:gd name="T92" fmla="*/ 17 w 84"/>
                <a:gd name="T93" fmla="*/ 30 h 62"/>
                <a:gd name="T94" fmla="*/ 11 w 84"/>
                <a:gd name="T95" fmla="*/ 29 h 62"/>
                <a:gd name="T96" fmla="*/ 7 w 84"/>
                <a:gd name="T97" fmla="*/ 23 h 62"/>
                <a:gd name="T98" fmla="*/ 2 w 84"/>
                <a:gd name="T99" fmla="*/ 23 h 62"/>
                <a:gd name="T100" fmla="*/ 0 w 84"/>
                <a:gd name="T101" fmla="*/ 23 h 62"/>
                <a:gd name="T102" fmla="*/ 2 w 84"/>
                <a:gd name="T103" fmla="*/ 21 h 62"/>
                <a:gd name="T104" fmla="*/ 2 w 84"/>
                <a:gd name="T105" fmla="*/ 17 h 62"/>
                <a:gd name="T106" fmla="*/ 0 w 84"/>
                <a:gd name="T107" fmla="*/ 12 h 62"/>
                <a:gd name="T108" fmla="*/ 3 w 84"/>
                <a:gd name="T109" fmla="*/ 10 h 62"/>
                <a:gd name="T110" fmla="*/ 5 w 84"/>
                <a:gd name="T111" fmla="*/ 8 h 62"/>
                <a:gd name="T112" fmla="*/ 9 w 84"/>
                <a:gd name="T113" fmla="*/ 2 h 62"/>
                <a:gd name="T114" fmla="*/ 17 w 84"/>
                <a:gd name="T115" fmla="*/ 0 h 62"/>
                <a:gd name="T116" fmla="*/ 22 w 84"/>
                <a:gd name="T117" fmla="*/ 2 h 62"/>
                <a:gd name="T118" fmla="*/ 28 w 84"/>
                <a:gd name="T119" fmla="*/ 0 h 62"/>
                <a:gd name="T120" fmla="*/ 30 w 84"/>
                <a:gd name="T121" fmla="*/ 2 h 62"/>
                <a:gd name="T122" fmla="*/ 33 w 84"/>
                <a:gd name="T123" fmla="*/ 0 h 62"/>
                <a:gd name="T124" fmla="*/ 35 w 84"/>
                <a:gd name="T12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4" h="62">
                  <a:moveTo>
                    <a:pt x="35" y="0"/>
                  </a:moveTo>
                  <a:lnTo>
                    <a:pt x="37" y="2"/>
                  </a:lnTo>
                  <a:lnTo>
                    <a:pt x="39" y="2"/>
                  </a:lnTo>
                  <a:lnTo>
                    <a:pt x="43" y="6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54" y="2"/>
                  </a:lnTo>
                  <a:lnTo>
                    <a:pt x="61" y="6"/>
                  </a:lnTo>
                  <a:lnTo>
                    <a:pt x="65" y="6"/>
                  </a:lnTo>
                  <a:lnTo>
                    <a:pt x="71" y="12"/>
                  </a:lnTo>
                  <a:lnTo>
                    <a:pt x="75" y="12"/>
                  </a:lnTo>
                  <a:lnTo>
                    <a:pt x="78" y="17"/>
                  </a:lnTo>
                  <a:lnTo>
                    <a:pt x="82" y="17"/>
                  </a:lnTo>
                  <a:lnTo>
                    <a:pt x="84" y="19"/>
                  </a:lnTo>
                  <a:lnTo>
                    <a:pt x="80" y="23"/>
                  </a:lnTo>
                  <a:lnTo>
                    <a:pt x="84" y="25"/>
                  </a:lnTo>
                  <a:lnTo>
                    <a:pt x="84" y="29"/>
                  </a:lnTo>
                  <a:lnTo>
                    <a:pt x="76" y="30"/>
                  </a:lnTo>
                  <a:lnTo>
                    <a:pt x="75" y="36"/>
                  </a:lnTo>
                  <a:lnTo>
                    <a:pt x="71" y="38"/>
                  </a:lnTo>
                  <a:lnTo>
                    <a:pt x="71" y="42"/>
                  </a:lnTo>
                  <a:lnTo>
                    <a:pt x="75" y="45"/>
                  </a:lnTo>
                  <a:lnTo>
                    <a:pt x="75" y="49"/>
                  </a:lnTo>
                  <a:lnTo>
                    <a:pt x="71" y="49"/>
                  </a:lnTo>
                  <a:lnTo>
                    <a:pt x="71" y="45"/>
                  </a:lnTo>
                  <a:lnTo>
                    <a:pt x="67" y="47"/>
                  </a:lnTo>
                  <a:lnTo>
                    <a:pt x="65" y="51"/>
                  </a:lnTo>
                  <a:lnTo>
                    <a:pt x="61" y="51"/>
                  </a:lnTo>
                  <a:lnTo>
                    <a:pt x="63" y="57"/>
                  </a:lnTo>
                  <a:lnTo>
                    <a:pt x="60" y="57"/>
                  </a:lnTo>
                  <a:lnTo>
                    <a:pt x="56" y="58"/>
                  </a:lnTo>
                  <a:lnTo>
                    <a:pt x="50" y="57"/>
                  </a:lnTo>
                  <a:lnTo>
                    <a:pt x="45" y="58"/>
                  </a:lnTo>
                  <a:lnTo>
                    <a:pt x="41" y="62"/>
                  </a:lnTo>
                  <a:lnTo>
                    <a:pt x="39" y="58"/>
                  </a:lnTo>
                  <a:lnTo>
                    <a:pt x="39" y="55"/>
                  </a:lnTo>
                  <a:lnTo>
                    <a:pt x="37" y="47"/>
                  </a:lnTo>
                  <a:lnTo>
                    <a:pt x="35" y="47"/>
                  </a:lnTo>
                  <a:lnTo>
                    <a:pt x="31" y="45"/>
                  </a:lnTo>
                  <a:lnTo>
                    <a:pt x="28" y="45"/>
                  </a:lnTo>
                  <a:lnTo>
                    <a:pt x="28" y="40"/>
                  </a:lnTo>
                  <a:lnTo>
                    <a:pt x="30" y="36"/>
                  </a:lnTo>
                  <a:lnTo>
                    <a:pt x="28" y="34"/>
                  </a:lnTo>
                  <a:lnTo>
                    <a:pt x="26" y="34"/>
                  </a:lnTo>
                  <a:lnTo>
                    <a:pt x="24" y="30"/>
                  </a:lnTo>
                  <a:lnTo>
                    <a:pt x="22" y="29"/>
                  </a:lnTo>
                  <a:lnTo>
                    <a:pt x="17" y="30"/>
                  </a:lnTo>
                  <a:lnTo>
                    <a:pt x="11" y="29"/>
                  </a:lnTo>
                  <a:lnTo>
                    <a:pt x="7" y="23"/>
                  </a:lnTo>
                  <a:lnTo>
                    <a:pt x="2" y="23"/>
                  </a:lnTo>
                  <a:lnTo>
                    <a:pt x="0" y="23"/>
                  </a:lnTo>
                  <a:lnTo>
                    <a:pt x="2" y="21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3" y="10"/>
                  </a:lnTo>
                  <a:lnTo>
                    <a:pt x="5" y="8"/>
                  </a:lnTo>
                  <a:lnTo>
                    <a:pt x="9" y="2"/>
                  </a:lnTo>
                  <a:lnTo>
                    <a:pt x="17" y="0"/>
                  </a:lnTo>
                  <a:lnTo>
                    <a:pt x="22" y="2"/>
                  </a:lnTo>
                  <a:lnTo>
                    <a:pt x="28" y="0"/>
                  </a:lnTo>
                  <a:lnTo>
                    <a:pt x="30" y="2"/>
                  </a:lnTo>
                  <a:lnTo>
                    <a:pt x="33" y="0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42" name="Picture 2" descr="File:Bandiera italiana foto.svg - Wiki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7911" y="2009077"/>
            <a:ext cx="162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Freeform 105">
            <a:extLst>
              <a:ext uri="{FF2B5EF4-FFF2-40B4-BE49-F238E27FC236}">
                <a16:creationId xmlns:a16="http://schemas.microsoft.com/office/drawing/2014/main" id="{503E484E-C036-4507-BE70-F558FF34338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145007" y="1259267"/>
            <a:ext cx="3431253" cy="3600000"/>
          </a:xfrm>
          <a:custGeom>
            <a:avLst/>
            <a:gdLst>
              <a:gd name="T0" fmla="*/ 142 w 193"/>
              <a:gd name="T1" fmla="*/ 202 h 216"/>
              <a:gd name="T2" fmla="*/ 141 w 193"/>
              <a:gd name="T3" fmla="*/ 216 h 216"/>
              <a:gd name="T4" fmla="*/ 120 w 193"/>
              <a:gd name="T5" fmla="*/ 207 h 216"/>
              <a:gd name="T6" fmla="*/ 99 w 193"/>
              <a:gd name="T7" fmla="*/ 194 h 216"/>
              <a:gd name="T8" fmla="*/ 111 w 193"/>
              <a:gd name="T9" fmla="*/ 187 h 216"/>
              <a:gd name="T10" fmla="*/ 137 w 193"/>
              <a:gd name="T11" fmla="*/ 185 h 216"/>
              <a:gd name="T12" fmla="*/ 45 w 193"/>
              <a:gd name="T13" fmla="*/ 125 h 216"/>
              <a:gd name="T14" fmla="*/ 53 w 193"/>
              <a:gd name="T15" fmla="*/ 136 h 216"/>
              <a:gd name="T16" fmla="*/ 51 w 193"/>
              <a:gd name="T17" fmla="*/ 158 h 216"/>
              <a:gd name="T18" fmla="*/ 43 w 193"/>
              <a:gd name="T19" fmla="*/ 164 h 216"/>
              <a:gd name="T20" fmla="*/ 36 w 193"/>
              <a:gd name="T21" fmla="*/ 172 h 216"/>
              <a:gd name="T22" fmla="*/ 34 w 193"/>
              <a:gd name="T23" fmla="*/ 151 h 216"/>
              <a:gd name="T24" fmla="*/ 32 w 193"/>
              <a:gd name="T25" fmla="*/ 142 h 216"/>
              <a:gd name="T26" fmla="*/ 28 w 193"/>
              <a:gd name="T27" fmla="*/ 127 h 216"/>
              <a:gd name="T28" fmla="*/ 28 w 193"/>
              <a:gd name="T29" fmla="*/ 121 h 216"/>
              <a:gd name="T30" fmla="*/ 28 w 193"/>
              <a:gd name="T31" fmla="*/ 123 h 216"/>
              <a:gd name="T32" fmla="*/ 71 w 193"/>
              <a:gd name="T33" fmla="*/ 99 h 216"/>
              <a:gd name="T34" fmla="*/ 62 w 193"/>
              <a:gd name="T35" fmla="*/ 89 h 216"/>
              <a:gd name="T36" fmla="*/ 62 w 193"/>
              <a:gd name="T37" fmla="*/ 86 h 216"/>
              <a:gd name="T38" fmla="*/ 96 w 193"/>
              <a:gd name="T39" fmla="*/ 7 h 216"/>
              <a:gd name="T40" fmla="*/ 111 w 193"/>
              <a:gd name="T41" fmla="*/ 20 h 216"/>
              <a:gd name="T42" fmla="*/ 101 w 193"/>
              <a:gd name="T43" fmla="*/ 31 h 216"/>
              <a:gd name="T44" fmla="*/ 90 w 193"/>
              <a:gd name="T45" fmla="*/ 41 h 216"/>
              <a:gd name="T46" fmla="*/ 92 w 193"/>
              <a:gd name="T47" fmla="*/ 59 h 216"/>
              <a:gd name="T48" fmla="*/ 118 w 193"/>
              <a:gd name="T49" fmla="*/ 82 h 216"/>
              <a:gd name="T50" fmla="*/ 124 w 193"/>
              <a:gd name="T51" fmla="*/ 95 h 216"/>
              <a:gd name="T52" fmla="*/ 141 w 193"/>
              <a:gd name="T53" fmla="*/ 106 h 216"/>
              <a:gd name="T54" fmla="*/ 155 w 193"/>
              <a:gd name="T55" fmla="*/ 112 h 216"/>
              <a:gd name="T56" fmla="*/ 163 w 193"/>
              <a:gd name="T57" fmla="*/ 119 h 216"/>
              <a:gd name="T58" fmla="*/ 193 w 193"/>
              <a:gd name="T59" fmla="*/ 138 h 216"/>
              <a:gd name="T60" fmla="*/ 191 w 193"/>
              <a:gd name="T61" fmla="*/ 149 h 216"/>
              <a:gd name="T62" fmla="*/ 185 w 193"/>
              <a:gd name="T63" fmla="*/ 142 h 216"/>
              <a:gd name="T64" fmla="*/ 170 w 193"/>
              <a:gd name="T65" fmla="*/ 136 h 216"/>
              <a:gd name="T66" fmla="*/ 167 w 193"/>
              <a:gd name="T67" fmla="*/ 149 h 216"/>
              <a:gd name="T68" fmla="*/ 172 w 193"/>
              <a:gd name="T69" fmla="*/ 158 h 216"/>
              <a:gd name="T70" fmla="*/ 169 w 193"/>
              <a:gd name="T71" fmla="*/ 170 h 216"/>
              <a:gd name="T72" fmla="*/ 159 w 193"/>
              <a:gd name="T73" fmla="*/ 192 h 216"/>
              <a:gd name="T74" fmla="*/ 152 w 193"/>
              <a:gd name="T75" fmla="*/ 183 h 216"/>
              <a:gd name="T76" fmla="*/ 157 w 193"/>
              <a:gd name="T77" fmla="*/ 173 h 216"/>
              <a:gd name="T78" fmla="*/ 154 w 193"/>
              <a:gd name="T79" fmla="*/ 158 h 216"/>
              <a:gd name="T80" fmla="*/ 142 w 193"/>
              <a:gd name="T81" fmla="*/ 145 h 216"/>
              <a:gd name="T82" fmla="*/ 137 w 193"/>
              <a:gd name="T83" fmla="*/ 136 h 216"/>
              <a:gd name="T84" fmla="*/ 127 w 193"/>
              <a:gd name="T85" fmla="*/ 130 h 216"/>
              <a:gd name="T86" fmla="*/ 112 w 193"/>
              <a:gd name="T87" fmla="*/ 121 h 216"/>
              <a:gd name="T88" fmla="*/ 99 w 193"/>
              <a:gd name="T89" fmla="*/ 117 h 216"/>
              <a:gd name="T90" fmla="*/ 81 w 193"/>
              <a:gd name="T91" fmla="*/ 97 h 216"/>
              <a:gd name="T92" fmla="*/ 64 w 193"/>
              <a:gd name="T93" fmla="*/ 84 h 216"/>
              <a:gd name="T94" fmla="*/ 56 w 193"/>
              <a:gd name="T95" fmla="*/ 67 h 216"/>
              <a:gd name="T96" fmla="*/ 36 w 193"/>
              <a:gd name="T97" fmla="*/ 56 h 216"/>
              <a:gd name="T98" fmla="*/ 13 w 193"/>
              <a:gd name="T99" fmla="*/ 65 h 216"/>
              <a:gd name="T100" fmla="*/ 0 w 193"/>
              <a:gd name="T101" fmla="*/ 43 h 216"/>
              <a:gd name="T102" fmla="*/ 4 w 193"/>
              <a:gd name="T103" fmla="*/ 28 h 216"/>
              <a:gd name="T104" fmla="*/ 26 w 193"/>
              <a:gd name="T105" fmla="*/ 13 h 216"/>
              <a:gd name="T106" fmla="*/ 41 w 193"/>
              <a:gd name="T107" fmla="*/ 20 h 216"/>
              <a:gd name="T108" fmla="*/ 55 w 193"/>
              <a:gd name="T109" fmla="*/ 13 h 216"/>
              <a:gd name="T110" fmla="*/ 77 w 193"/>
              <a:gd name="T111" fmla="*/ 0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93" h="216">
                <a:moveTo>
                  <a:pt x="146" y="183"/>
                </a:moveTo>
                <a:lnTo>
                  <a:pt x="148" y="187"/>
                </a:lnTo>
                <a:lnTo>
                  <a:pt x="148" y="190"/>
                </a:lnTo>
                <a:lnTo>
                  <a:pt x="144" y="194"/>
                </a:lnTo>
                <a:lnTo>
                  <a:pt x="142" y="202"/>
                </a:lnTo>
                <a:lnTo>
                  <a:pt x="144" y="205"/>
                </a:lnTo>
                <a:lnTo>
                  <a:pt x="144" y="209"/>
                </a:lnTo>
                <a:lnTo>
                  <a:pt x="144" y="211"/>
                </a:lnTo>
                <a:lnTo>
                  <a:pt x="144" y="216"/>
                </a:lnTo>
                <a:lnTo>
                  <a:pt x="141" y="216"/>
                </a:lnTo>
                <a:lnTo>
                  <a:pt x="133" y="213"/>
                </a:lnTo>
                <a:lnTo>
                  <a:pt x="131" y="211"/>
                </a:lnTo>
                <a:lnTo>
                  <a:pt x="129" y="207"/>
                </a:lnTo>
                <a:lnTo>
                  <a:pt x="127" y="209"/>
                </a:lnTo>
                <a:lnTo>
                  <a:pt x="120" y="207"/>
                </a:lnTo>
                <a:lnTo>
                  <a:pt x="116" y="203"/>
                </a:lnTo>
                <a:lnTo>
                  <a:pt x="112" y="202"/>
                </a:lnTo>
                <a:lnTo>
                  <a:pt x="107" y="198"/>
                </a:lnTo>
                <a:lnTo>
                  <a:pt x="103" y="198"/>
                </a:lnTo>
                <a:lnTo>
                  <a:pt x="99" y="194"/>
                </a:lnTo>
                <a:lnTo>
                  <a:pt x="99" y="188"/>
                </a:lnTo>
                <a:lnTo>
                  <a:pt x="103" y="187"/>
                </a:lnTo>
                <a:lnTo>
                  <a:pt x="105" y="188"/>
                </a:lnTo>
                <a:lnTo>
                  <a:pt x="107" y="187"/>
                </a:lnTo>
                <a:lnTo>
                  <a:pt x="111" y="187"/>
                </a:lnTo>
                <a:lnTo>
                  <a:pt x="114" y="188"/>
                </a:lnTo>
                <a:lnTo>
                  <a:pt x="118" y="190"/>
                </a:lnTo>
                <a:lnTo>
                  <a:pt x="126" y="188"/>
                </a:lnTo>
                <a:lnTo>
                  <a:pt x="133" y="188"/>
                </a:lnTo>
                <a:lnTo>
                  <a:pt x="137" y="185"/>
                </a:lnTo>
                <a:lnTo>
                  <a:pt x="141" y="187"/>
                </a:lnTo>
                <a:lnTo>
                  <a:pt x="142" y="187"/>
                </a:lnTo>
                <a:lnTo>
                  <a:pt x="146" y="183"/>
                </a:lnTo>
                <a:close/>
                <a:moveTo>
                  <a:pt x="43" y="123"/>
                </a:moveTo>
                <a:lnTo>
                  <a:pt x="45" y="125"/>
                </a:lnTo>
                <a:lnTo>
                  <a:pt x="47" y="123"/>
                </a:lnTo>
                <a:lnTo>
                  <a:pt x="49" y="127"/>
                </a:lnTo>
                <a:lnTo>
                  <a:pt x="51" y="130"/>
                </a:lnTo>
                <a:lnTo>
                  <a:pt x="53" y="134"/>
                </a:lnTo>
                <a:lnTo>
                  <a:pt x="53" y="136"/>
                </a:lnTo>
                <a:lnTo>
                  <a:pt x="49" y="140"/>
                </a:lnTo>
                <a:lnTo>
                  <a:pt x="53" y="144"/>
                </a:lnTo>
                <a:lnTo>
                  <a:pt x="51" y="149"/>
                </a:lnTo>
                <a:lnTo>
                  <a:pt x="53" y="157"/>
                </a:lnTo>
                <a:lnTo>
                  <a:pt x="51" y="158"/>
                </a:lnTo>
                <a:lnTo>
                  <a:pt x="51" y="164"/>
                </a:lnTo>
                <a:lnTo>
                  <a:pt x="51" y="166"/>
                </a:lnTo>
                <a:lnTo>
                  <a:pt x="49" y="166"/>
                </a:lnTo>
                <a:lnTo>
                  <a:pt x="47" y="164"/>
                </a:lnTo>
                <a:lnTo>
                  <a:pt x="43" y="164"/>
                </a:lnTo>
                <a:lnTo>
                  <a:pt x="41" y="166"/>
                </a:lnTo>
                <a:lnTo>
                  <a:pt x="41" y="170"/>
                </a:lnTo>
                <a:lnTo>
                  <a:pt x="40" y="172"/>
                </a:lnTo>
                <a:lnTo>
                  <a:pt x="38" y="170"/>
                </a:lnTo>
                <a:lnTo>
                  <a:pt x="36" y="172"/>
                </a:lnTo>
                <a:lnTo>
                  <a:pt x="34" y="168"/>
                </a:lnTo>
                <a:lnTo>
                  <a:pt x="32" y="162"/>
                </a:lnTo>
                <a:lnTo>
                  <a:pt x="30" y="158"/>
                </a:lnTo>
                <a:lnTo>
                  <a:pt x="32" y="153"/>
                </a:lnTo>
                <a:lnTo>
                  <a:pt x="34" y="151"/>
                </a:lnTo>
                <a:lnTo>
                  <a:pt x="34" y="149"/>
                </a:lnTo>
                <a:lnTo>
                  <a:pt x="30" y="149"/>
                </a:lnTo>
                <a:lnTo>
                  <a:pt x="30" y="147"/>
                </a:lnTo>
                <a:lnTo>
                  <a:pt x="32" y="145"/>
                </a:lnTo>
                <a:lnTo>
                  <a:pt x="32" y="142"/>
                </a:lnTo>
                <a:lnTo>
                  <a:pt x="30" y="140"/>
                </a:lnTo>
                <a:lnTo>
                  <a:pt x="30" y="136"/>
                </a:lnTo>
                <a:lnTo>
                  <a:pt x="26" y="134"/>
                </a:lnTo>
                <a:lnTo>
                  <a:pt x="28" y="130"/>
                </a:lnTo>
                <a:lnTo>
                  <a:pt x="28" y="127"/>
                </a:lnTo>
                <a:lnTo>
                  <a:pt x="32" y="130"/>
                </a:lnTo>
                <a:lnTo>
                  <a:pt x="34" y="130"/>
                </a:lnTo>
                <a:lnTo>
                  <a:pt x="40" y="123"/>
                </a:lnTo>
                <a:lnTo>
                  <a:pt x="43" y="123"/>
                </a:lnTo>
                <a:close/>
                <a:moveTo>
                  <a:pt x="28" y="121"/>
                </a:moveTo>
                <a:lnTo>
                  <a:pt x="30" y="123"/>
                </a:lnTo>
                <a:lnTo>
                  <a:pt x="28" y="123"/>
                </a:lnTo>
                <a:lnTo>
                  <a:pt x="28" y="125"/>
                </a:lnTo>
                <a:lnTo>
                  <a:pt x="28" y="125"/>
                </a:lnTo>
                <a:lnTo>
                  <a:pt x="28" y="123"/>
                </a:lnTo>
                <a:lnTo>
                  <a:pt x="28" y="123"/>
                </a:lnTo>
                <a:lnTo>
                  <a:pt x="28" y="121"/>
                </a:lnTo>
                <a:close/>
                <a:moveTo>
                  <a:pt x="71" y="97"/>
                </a:moveTo>
                <a:lnTo>
                  <a:pt x="73" y="99"/>
                </a:lnTo>
                <a:lnTo>
                  <a:pt x="71" y="99"/>
                </a:lnTo>
                <a:lnTo>
                  <a:pt x="71" y="97"/>
                </a:lnTo>
                <a:close/>
                <a:moveTo>
                  <a:pt x="62" y="86"/>
                </a:moveTo>
                <a:lnTo>
                  <a:pt x="64" y="87"/>
                </a:lnTo>
                <a:lnTo>
                  <a:pt x="64" y="89"/>
                </a:lnTo>
                <a:lnTo>
                  <a:pt x="62" y="89"/>
                </a:lnTo>
                <a:lnTo>
                  <a:pt x="58" y="91"/>
                </a:lnTo>
                <a:lnTo>
                  <a:pt x="56" y="89"/>
                </a:lnTo>
                <a:lnTo>
                  <a:pt x="58" y="87"/>
                </a:lnTo>
                <a:lnTo>
                  <a:pt x="60" y="87"/>
                </a:lnTo>
                <a:lnTo>
                  <a:pt x="62" y="86"/>
                </a:lnTo>
                <a:close/>
                <a:moveTo>
                  <a:pt x="77" y="0"/>
                </a:moveTo>
                <a:lnTo>
                  <a:pt x="81" y="0"/>
                </a:lnTo>
                <a:lnTo>
                  <a:pt x="86" y="0"/>
                </a:lnTo>
                <a:lnTo>
                  <a:pt x="86" y="3"/>
                </a:lnTo>
                <a:lnTo>
                  <a:pt x="96" y="7"/>
                </a:lnTo>
                <a:lnTo>
                  <a:pt x="105" y="11"/>
                </a:lnTo>
                <a:lnTo>
                  <a:pt x="111" y="9"/>
                </a:lnTo>
                <a:lnTo>
                  <a:pt x="112" y="11"/>
                </a:lnTo>
                <a:lnTo>
                  <a:pt x="109" y="16"/>
                </a:lnTo>
                <a:lnTo>
                  <a:pt x="111" y="20"/>
                </a:lnTo>
                <a:lnTo>
                  <a:pt x="109" y="24"/>
                </a:lnTo>
                <a:lnTo>
                  <a:pt x="109" y="29"/>
                </a:lnTo>
                <a:lnTo>
                  <a:pt x="105" y="28"/>
                </a:lnTo>
                <a:lnTo>
                  <a:pt x="103" y="29"/>
                </a:lnTo>
                <a:lnTo>
                  <a:pt x="101" y="31"/>
                </a:lnTo>
                <a:lnTo>
                  <a:pt x="98" y="31"/>
                </a:lnTo>
                <a:lnTo>
                  <a:pt x="94" y="35"/>
                </a:lnTo>
                <a:lnTo>
                  <a:pt x="90" y="35"/>
                </a:lnTo>
                <a:lnTo>
                  <a:pt x="88" y="37"/>
                </a:lnTo>
                <a:lnTo>
                  <a:pt x="90" y="41"/>
                </a:lnTo>
                <a:lnTo>
                  <a:pt x="92" y="44"/>
                </a:lnTo>
                <a:lnTo>
                  <a:pt x="90" y="48"/>
                </a:lnTo>
                <a:lnTo>
                  <a:pt x="88" y="50"/>
                </a:lnTo>
                <a:lnTo>
                  <a:pt x="90" y="54"/>
                </a:lnTo>
                <a:lnTo>
                  <a:pt x="92" y="59"/>
                </a:lnTo>
                <a:lnTo>
                  <a:pt x="92" y="61"/>
                </a:lnTo>
                <a:lnTo>
                  <a:pt x="99" y="65"/>
                </a:lnTo>
                <a:lnTo>
                  <a:pt x="105" y="67"/>
                </a:lnTo>
                <a:lnTo>
                  <a:pt x="107" y="71"/>
                </a:lnTo>
                <a:lnTo>
                  <a:pt x="118" y="82"/>
                </a:lnTo>
                <a:lnTo>
                  <a:pt x="118" y="84"/>
                </a:lnTo>
                <a:lnTo>
                  <a:pt x="118" y="86"/>
                </a:lnTo>
                <a:lnTo>
                  <a:pt x="120" y="89"/>
                </a:lnTo>
                <a:lnTo>
                  <a:pt x="122" y="91"/>
                </a:lnTo>
                <a:lnTo>
                  <a:pt x="124" y="95"/>
                </a:lnTo>
                <a:lnTo>
                  <a:pt x="127" y="99"/>
                </a:lnTo>
                <a:lnTo>
                  <a:pt x="131" y="102"/>
                </a:lnTo>
                <a:lnTo>
                  <a:pt x="135" y="104"/>
                </a:lnTo>
                <a:lnTo>
                  <a:pt x="137" y="106"/>
                </a:lnTo>
                <a:lnTo>
                  <a:pt x="141" y="106"/>
                </a:lnTo>
                <a:lnTo>
                  <a:pt x="146" y="106"/>
                </a:lnTo>
                <a:lnTo>
                  <a:pt x="148" y="108"/>
                </a:lnTo>
                <a:lnTo>
                  <a:pt x="154" y="106"/>
                </a:lnTo>
                <a:lnTo>
                  <a:pt x="155" y="108"/>
                </a:lnTo>
                <a:lnTo>
                  <a:pt x="155" y="112"/>
                </a:lnTo>
                <a:lnTo>
                  <a:pt x="152" y="114"/>
                </a:lnTo>
                <a:lnTo>
                  <a:pt x="150" y="115"/>
                </a:lnTo>
                <a:lnTo>
                  <a:pt x="152" y="117"/>
                </a:lnTo>
                <a:lnTo>
                  <a:pt x="155" y="117"/>
                </a:lnTo>
                <a:lnTo>
                  <a:pt x="163" y="119"/>
                </a:lnTo>
                <a:lnTo>
                  <a:pt x="176" y="127"/>
                </a:lnTo>
                <a:lnTo>
                  <a:pt x="182" y="130"/>
                </a:lnTo>
                <a:lnTo>
                  <a:pt x="184" y="134"/>
                </a:lnTo>
                <a:lnTo>
                  <a:pt x="189" y="136"/>
                </a:lnTo>
                <a:lnTo>
                  <a:pt x="193" y="138"/>
                </a:lnTo>
                <a:lnTo>
                  <a:pt x="193" y="140"/>
                </a:lnTo>
                <a:lnTo>
                  <a:pt x="193" y="144"/>
                </a:lnTo>
                <a:lnTo>
                  <a:pt x="191" y="145"/>
                </a:lnTo>
                <a:lnTo>
                  <a:pt x="193" y="149"/>
                </a:lnTo>
                <a:lnTo>
                  <a:pt x="191" y="149"/>
                </a:lnTo>
                <a:lnTo>
                  <a:pt x="191" y="151"/>
                </a:lnTo>
                <a:lnTo>
                  <a:pt x="187" y="149"/>
                </a:lnTo>
                <a:lnTo>
                  <a:pt x="185" y="147"/>
                </a:lnTo>
                <a:lnTo>
                  <a:pt x="184" y="144"/>
                </a:lnTo>
                <a:lnTo>
                  <a:pt x="185" y="142"/>
                </a:lnTo>
                <a:lnTo>
                  <a:pt x="184" y="140"/>
                </a:lnTo>
                <a:lnTo>
                  <a:pt x="178" y="140"/>
                </a:lnTo>
                <a:lnTo>
                  <a:pt x="176" y="138"/>
                </a:lnTo>
                <a:lnTo>
                  <a:pt x="174" y="136"/>
                </a:lnTo>
                <a:lnTo>
                  <a:pt x="170" y="136"/>
                </a:lnTo>
                <a:lnTo>
                  <a:pt x="169" y="138"/>
                </a:lnTo>
                <a:lnTo>
                  <a:pt x="169" y="142"/>
                </a:lnTo>
                <a:lnTo>
                  <a:pt x="167" y="144"/>
                </a:lnTo>
                <a:lnTo>
                  <a:pt x="167" y="145"/>
                </a:lnTo>
                <a:lnTo>
                  <a:pt x="167" y="149"/>
                </a:lnTo>
                <a:lnTo>
                  <a:pt x="163" y="151"/>
                </a:lnTo>
                <a:lnTo>
                  <a:pt x="163" y="153"/>
                </a:lnTo>
                <a:lnTo>
                  <a:pt x="165" y="155"/>
                </a:lnTo>
                <a:lnTo>
                  <a:pt x="167" y="155"/>
                </a:lnTo>
                <a:lnTo>
                  <a:pt x="172" y="158"/>
                </a:lnTo>
                <a:lnTo>
                  <a:pt x="172" y="160"/>
                </a:lnTo>
                <a:lnTo>
                  <a:pt x="172" y="166"/>
                </a:lnTo>
                <a:lnTo>
                  <a:pt x="174" y="168"/>
                </a:lnTo>
                <a:lnTo>
                  <a:pt x="172" y="170"/>
                </a:lnTo>
                <a:lnTo>
                  <a:pt x="169" y="170"/>
                </a:lnTo>
                <a:lnTo>
                  <a:pt x="167" y="173"/>
                </a:lnTo>
                <a:lnTo>
                  <a:pt x="167" y="181"/>
                </a:lnTo>
                <a:lnTo>
                  <a:pt x="161" y="185"/>
                </a:lnTo>
                <a:lnTo>
                  <a:pt x="161" y="188"/>
                </a:lnTo>
                <a:lnTo>
                  <a:pt x="159" y="192"/>
                </a:lnTo>
                <a:lnTo>
                  <a:pt x="154" y="192"/>
                </a:lnTo>
                <a:lnTo>
                  <a:pt x="150" y="188"/>
                </a:lnTo>
                <a:lnTo>
                  <a:pt x="150" y="187"/>
                </a:lnTo>
                <a:lnTo>
                  <a:pt x="150" y="185"/>
                </a:lnTo>
                <a:lnTo>
                  <a:pt x="152" y="183"/>
                </a:lnTo>
                <a:lnTo>
                  <a:pt x="155" y="181"/>
                </a:lnTo>
                <a:lnTo>
                  <a:pt x="155" y="177"/>
                </a:lnTo>
                <a:lnTo>
                  <a:pt x="155" y="175"/>
                </a:lnTo>
                <a:lnTo>
                  <a:pt x="155" y="173"/>
                </a:lnTo>
                <a:lnTo>
                  <a:pt x="157" y="173"/>
                </a:lnTo>
                <a:lnTo>
                  <a:pt x="159" y="172"/>
                </a:lnTo>
                <a:lnTo>
                  <a:pt x="159" y="168"/>
                </a:lnTo>
                <a:lnTo>
                  <a:pt x="157" y="166"/>
                </a:lnTo>
                <a:lnTo>
                  <a:pt x="155" y="160"/>
                </a:lnTo>
                <a:lnTo>
                  <a:pt x="154" y="158"/>
                </a:lnTo>
                <a:lnTo>
                  <a:pt x="154" y="153"/>
                </a:lnTo>
                <a:lnTo>
                  <a:pt x="152" y="147"/>
                </a:lnTo>
                <a:lnTo>
                  <a:pt x="150" y="145"/>
                </a:lnTo>
                <a:lnTo>
                  <a:pt x="146" y="147"/>
                </a:lnTo>
                <a:lnTo>
                  <a:pt x="142" y="145"/>
                </a:lnTo>
                <a:lnTo>
                  <a:pt x="141" y="144"/>
                </a:lnTo>
                <a:lnTo>
                  <a:pt x="139" y="142"/>
                </a:lnTo>
                <a:lnTo>
                  <a:pt x="137" y="142"/>
                </a:lnTo>
                <a:lnTo>
                  <a:pt x="137" y="140"/>
                </a:lnTo>
                <a:lnTo>
                  <a:pt x="137" y="136"/>
                </a:lnTo>
                <a:lnTo>
                  <a:pt x="135" y="134"/>
                </a:lnTo>
                <a:lnTo>
                  <a:pt x="131" y="132"/>
                </a:lnTo>
                <a:lnTo>
                  <a:pt x="129" y="134"/>
                </a:lnTo>
                <a:lnTo>
                  <a:pt x="129" y="130"/>
                </a:lnTo>
                <a:lnTo>
                  <a:pt x="127" y="130"/>
                </a:lnTo>
                <a:lnTo>
                  <a:pt x="126" y="130"/>
                </a:lnTo>
                <a:lnTo>
                  <a:pt x="122" y="129"/>
                </a:lnTo>
                <a:lnTo>
                  <a:pt x="118" y="123"/>
                </a:lnTo>
                <a:lnTo>
                  <a:pt x="116" y="123"/>
                </a:lnTo>
                <a:lnTo>
                  <a:pt x="112" y="121"/>
                </a:lnTo>
                <a:lnTo>
                  <a:pt x="111" y="123"/>
                </a:lnTo>
                <a:lnTo>
                  <a:pt x="107" y="123"/>
                </a:lnTo>
                <a:lnTo>
                  <a:pt x="107" y="121"/>
                </a:lnTo>
                <a:lnTo>
                  <a:pt x="103" y="117"/>
                </a:lnTo>
                <a:lnTo>
                  <a:pt x="99" y="117"/>
                </a:lnTo>
                <a:lnTo>
                  <a:pt x="94" y="114"/>
                </a:lnTo>
                <a:lnTo>
                  <a:pt x="86" y="104"/>
                </a:lnTo>
                <a:lnTo>
                  <a:pt x="84" y="102"/>
                </a:lnTo>
                <a:lnTo>
                  <a:pt x="84" y="101"/>
                </a:lnTo>
                <a:lnTo>
                  <a:pt x="81" y="97"/>
                </a:lnTo>
                <a:lnTo>
                  <a:pt x="75" y="97"/>
                </a:lnTo>
                <a:lnTo>
                  <a:pt x="75" y="93"/>
                </a:lnTo>
                <a:lnTo>
                  <a:pt x="71" y="89"/>
                </a:lnTo>
                <a:lnTo>
                  <a:pt x="68" y="86"/>
                </a:lnTo>
                <a:lnTo>
                  <a:pt x="64" y="84"/>
                </a:lnTo>
                <a:lnTo>
                  <a:pt x="64" y="78"/>
                </a:lnTo>
                <a:lnTo>
                  <a:pt x="62" y="78"/>
                </a:lnTo>
                <a:lnTo>
                  <a:pt x="62" y="74"/>
                </a:lnTo>
                <a:lnTo>
                  <a:pt x="58" y="69"/>
                </a:lnTo>
                <a:lnTo>
                  <a:pt x="56" y="67"/>
                </a:lnTo>
                <a:lnTo>
                  <a:pt x="56" y="65"/>
                </a:lnTo>
                <a:lnTo>
                  <a:pt x="55" y="63"/>
                </a:lnTo>
                <a:lnTo>
                  <a:pt x="49" y="61"/>
                </a:lnTo>
                <a:lnTo>
                  <a:pt x="47" y="59"/>
                </a:lnTo>
                <a:lnTo>
                  <a:pt x="36" y="56"/>
                </a:lnTo>
                <a:lnTo>
                  <a:pt x="26" y="61"/>
                </a:lnTo>
                <a:lnTo>
                  <a:pt x="26" y="63"/>
                </a:lnTo>
                <a:lnTo>
                  <a:pt x="23" y="67"/>
                </a:lnTo>
                <a:lnTo>
                  <a:pt x="15" y="69"/>
                </a:lnTo>
                <a:lnTo>
                  <a:pt x="13" y="65"/>
                </a:lnTo>
                <a:lnTo>
                  <a:pt x="17" y="59"/>
                </a:lnTo>
                <a:lnTo>
                  <a:pt x="12" y="59"/>
                </a:lnTo>
                <a:lnTo>
                  <a:pt x="6" y="56"/>
                </a:lnTo>
                <a:lnTo>
                  <a:pt x="6" y="48"/>
                </a:lnTo>
                <a:lnTo>
                  <a:pt x="0" y="43"/>
                </a:lnTo>
                <a:lnTo>
                  <a:pt x="4" y="41"/>
                </a:lnTo>
                <a:lnTo>
                  <a:pt x="8" y="39"/>
                </a:lnTo>
                <a:lnTo>
                  <a:pt x="8" y="33"/>
                </a:lnTo>
                <a:lnTo>
                  <a:pt x="6" y="31"/>
                </a:lnTo>
                <a:lnTo>
                  <a:pt x="4" y="28"/>
                </a:lnTo>
                <a:lnTo>
                  <a:pt x="6" y="26"/>
                </a:lnTo>
                <a:lnTo>
                  <a:pt x="10" y="28"/>
                </a:lnTo>
                <a:lnTo>
                  <a:pt x="17" y="22"/>
                </a:lnTo>
                <a:lnTo>
                  <a:pt x="21" y="24"/>
                </a:lnTo>
                <a:lnTo>
                  <a:pt x="26" y="13"/>
                </a:lnTo>
                <a:lnTo>
                  <a:pt x="30" y="16"/>
                </a:lnTo>
                <a:lnTo>
                  <a:pt x="30" y="20"/>
                </a:lnTo>
                <a:lnTo>
                  <a:pt x="36" y="22"/>
                </a:lnTo>
                <a:lnTo>
                  <a:pt x="38" y="26"/>
                </a:lnTo>
                <a:lnTo>
                  <a:pt x="41" y="20"/>
                </a:lnTo>
                <a:lnTo>
                  <a:pt x="41" y="14"/>
                </a:lnTo>
                <a:lnTo>
                  <a:pt x="49" y="16"/>
                </a:lnTo>
                <a:lnTo>
                  <a:pt x="51" y="16"/>
                </a:lnTo>
                <a:lnTo>
                  <a:pt x="55" y="18"/>
                </a:lnTo>
                <a:lnTo>
                  <a:pt x="55" y="13"/>
                </a:lnTo>
                <a:lnTo>
                  <a:pt x="62" y="11"/>
                </a:lnTo>
                <a:lnTo>
                  <a:pt x="60" y="5"/>
                </a:lnTo>
                <a:lnTo>
                  <a:pt x="64" y="1"/>
                </a:lnTo>
                <a:lnTo>
                  <a:pt x="69" y="5"/>
                </a:lnTo>
                <a:lnTo>
                  <a:pt x="7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0">
            <a:solidFill>
              <a:schemeClr val="bg1">
                <a:lumMod val="6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182598" tIns="91298" rIns="182598" bIns="91298" numCol="1" anchor="t" anchorCtr="0" compatLnSpc="1">
            <a:prstTxWarp prst="textNoShape">
              <a:avLst/>
            </a:prstTxWarp>
          </a:bodyPr>
          <a:lstStyle/>
          <a:p>
            <a:endParaRPr lang="en-US" sz="3596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Segnaposto testo 13">
            <a:extLst>
              <a:ext uri="{FF2B5EF4-FFF2-40B4-BE49-F238E27FC236}">
                <a16:creationId xmlns:a16="http://schemas.microsoft.com/office/drawing/2014/main" id="{F278402B-CA7D-4F5B-B3FA-ED74AB3CFB6C}"/>
              </a:ext>
            </a:extLst>
          </p:cNvPr>
          <p:cNvSpPr txBox="1">
            <a:spLocks/>
          </p:cNvSpPr>
          <p:nvPr/>
        </p:nvSpPr>
        <p:spPr>
          <a:xfrm>
            <a:off x="2902516" y="90536"/>
            <a:ext cx="6992922" cy="79529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lIns="180000" tIns="180000" rIns="252000" bIns="18000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96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63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Convegno EUROPEO: Torino-</a:t>
            </a:r>
            <a:r>
              <a:rPr lang="it-IT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Valdocco</a:t>
            </a:r>
            <a:br>
              <a:rPr lang="it-IT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FAMIGLIA CHE: ASCOLTA, INTERAGISCE IN RETE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7953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immagine 11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20" name="Rettangolo 19" descr="Blocco in evidenza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4722" y="1869795"/>
            <a:ext cx="6175277" cy="750979"/>
          </a:xfrm>
        </p:spPr>
        <p:txBody>
          <a:bodyPr rtlCol="0"/>
          <a:lstStyle/>
          <a:p>
            <a:pPr rtl="0">
              <a:lnSpc>
                <a:spcPct val="90000"/>
              </a:lnSpc>
            </a:pPr>
            <a:r>
              <a:rPr lang="it-IT" sz="5500" dirty="0"/>
              <a:t>Italia Sud e Isole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584722" y="2632191"/>
            <a:ext cx="6175238" cy="590155"/>
          </a:xfrm>
        </p:spPr>
        <p:txBody>
          <a:bodyPr rtlCol="0"/>
          <a:lstStyle/>
          <a:p>
            <a:pPr rtl="0"/>
            <a:r>
              <a:rPr lang="it-IT" dirty="0" err="1"/>
              <a:t>Italy</a:t>
            </a:r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268016"/>
            <a:ext cx="5472000" cy="3087632"/>
          </a:xfrm>
        </p:spPr>
        <p:txBody>
          <a:bodyPr rtlCol="0"/>
          <a:lstStyle/>
          <a:p>
            <a:pPr marL="0" indent="0" rtl="0">
              <a:buNone/>
            </a:pPr>
            <a:r>
              <a:rPr lang="it-IT" sz="2800" dirty="0"/>
              <a:t>Con 5/21 Federazioni attive tra cui: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it-IT" sz="1400" b="1" dirty="0"/>
              <a:t>FSC</a:t>
            </a:r>
            <a:r>
              <a:rPr lang="it-IT" sz="1400" dirty="0"/>
              <a:t> - Associazione Mornese Laici - </a:t>
            </a:r>
            <a:r>
              <a:rPr lang="it-IT" sz="1400" dirty="0" err="1"/>
              <a:t>Exallieve</a:t>
            </a:r>
            <a:r>
              <a:rPr lang="it-IT" sz="1400" dirty="0"/>
              <a:t>/i in rete con le FMA nel   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it-IT" sz="1400" dirty="0"/>
              <a:t>           mondo, REGIONE SICILIA APS, </a:t>
            </a:r>
            <a:endParaRPr lang="it-IT" sz="1400" b="1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it-IT" sz="1400" b="1" dirty="0"/>
              <a:t>FSP</a:t>
            </a:r>
            <a:r>
              <a:rPr lang="it-IT" sz="1400" dirty="0"/>
              <a:t> - Federazione Sicula “Madre Morano” </a:t>
            </a:r>
            <a:r>
              <a:rPr lang="it-IT" sz="1400" dirty="0" err="1"/>
              <a:t>Exallieve</a:t>
            </a:r>
            <a:r>
              <a:rPr lang="it-IT" sz="1400" dirty="0"/>
              <a:t>/i delle FMA,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it-IT" sz="1400" b="1" dirty="0"/>
              <a:t>FME</a:t>
            </a:r>
            <a:r>
              <a:rPr lang="it-IT" sz="1400" dirty="0"/>
              <a:t> - Federazione Meridionale </a:t>
            </a:r>
            <a:r>
              <a:rPr lang="it-IT" sz="1400" dirty="0" err="1"/>
              <a:t>Exallieve</a:t>
            </a:r>
            <a:r>
              <a:rPr lang="it-IT" sz="1400" dirty="0"/>
              <a:t>/i delle FMA,, </a:t>
            </a:r>
            <a:endParaRPr lang="it-IT" sz="1400" b="1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it-IT" sz="1400" b="1" dirty="0"/>
              <a:t>FNA</a:t>
            </a:r>
            <a:r>
              <a:rPr lang="it-IT" sz="1400" dirty="0"/>
              <a:t> - Federazione Napoletana </a:t>
            </a:r>
            <a:r>
              <a:rPr lang="it-IT" sz="1400" dirty="0" err="1"/>
              <a:t>Exallieve</a:t>
            </a:r>
            <a:r>
              <a:rPr lang="it-IT" sz="1400" dirty="0"/>
              <a:t>/i delle FMA, </a:t>
            </a:r>
            <a:endParaRPr lang="it-IT" sz="1400" b="1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it-IT" sz="1400" b="1" dirty="0"/>
              <a:t>FSA</a:t>
            </a:r>
            <a:r>
              <a:rPr lang="it-IT" sz="1400" dirty="0"/>
              <a:t> - Associazione Mornese Laici </a:t>
            </a:r>
            <a:r>
              <a:rPr lang="it-IT" sz="1400" dirty="0" err="1"/>
              <a:t>Exallieve</a:t>
            </a:r>
            <a:r>
              <a:rPr lang="it-IT" sz="1400" dirty="0"/>
              <a:t>/I in rete con le FMA nel mondo regione Sardegna APS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7</a:t>
            </a:fld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756000"/>
            <a:ext cx="4401436" cy="5601828"/>
          </a:xfrm>
          <a:prstGeom prst="rect">
            <a:avLst/>
          </a:prstGeom>
        </p:spPr>
      </p:pic>
      <p:grpSp>
        <p:nvGrpSpPr>
          <p:cNvPr id="9" name="Group 52">
            <a:extLst>
              <a:ext uri="{FF2B5EF4-FFF2-40B4-BE49-F238E27FC236}">
                <a16:creationId xmlns:a16="http://schemas.microsoft.com/office/drawing/2014/main" id="{8EE340F2-0D89-4434-AA8A-C1614EAF9F66}"/>
              </a:ext>
            </a:extLst>
          </p:cNvPr>
          <p:cNvGrpSpPr/>
          <p:nvPr/>
        </p:nvGrpSpPr>
        <p:grpSpPr>
          <a:xfrm>
            <a:off x="1248163" y="1099798"/>
            <a:ext cx="3599674" cy="2940075"/>
            <a:chOff x="12504231" y="4159986"/>
            <a:chExt cx="8969825" cy="7463466"/>
          </a:xfrm>
          <a:noFill/>
        </p:grpSpPr>
        <p:sp>
          <p:nvSpPr>
            <p:cNvPr id="11" name="Freeform 70">
              <a:extLst>
                <a:ext uri="{FF2B5EF4-FFF2-40B4-BE49-F238E27FC236}">
                  <a16:creationId xmlns:a16="http://schemas.microsoft.com/office/drawing/2014/main" id="{05131A1A-08FA-490F-A456-3F86665622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05979" y="5262781"/>
              <a:ext cx="1356538" cy="1064942"/>
            </a:xfrm>
            <a:custGeom>
              <a:avLst/>
              <a:gdLst>
                <a:gd name="T0" fmla="*/ 84 w 107"/>
                <a:gd name="T1" fmla="*/ 74 h 84"/>
                <a:gd name="T2" fmla="*/ 83 w 107"/>
                <a:gd name="T3" fmla="*/ 82 h 84"/>
                <a:gd name="T4" fmla="*/ 77 w 107"/>
                <a:gd name="T5" fmla="*/ 80 h 84"/>
                <a:gd name="T6" fmla="*/ 77 w 107"/>
                <a:gd name="T7" fmla="*/ 74 h 84"/>
                <a:gd name="T8" fmla="*/ 38 w 107"/>
                <a:gd name="T9" fmla="*/ 71 h 84"/>
                <a:gd name="T10" fmla="*/ 54 w 107"/>
                <a:gd name="T11" fmla="*/ 71 h 84"/>
                <a:gd name="T12" fmla="*/ 60 w 107"/>
                <a:gd name="T13" fmla="*/ 69 h 84"/>
                <a:gd name="T14" fmla="*/ 58 w 107"/>
                <a:gd name="T15" fmla="*/ 76 h 84"/>
                <a:gd name="T16" fmla="*/ 45 w 107"/>
                <a:gd name="T17" fmla="*/ 74 h 84"/>
                <a:gd name="T18" fmla="*/ 47 w 107"/>
                <a:gd name="T19" fmla="*/ 69 h 84"/>
                <a:gd name="T20" fmla="*/ 64 w 107"/>
                <a:gd name="T21" fmla="*/ 67 h 84"/>
                <a:gd name="T22" fmla="*/ 66 w 107"/>
                <a:gd name="T23" fmla="*/ 65 h 84"/>
                <a:gd name="T24" fmla="*/ 45 w 107"/>
                <a:gd name="T25" fmla="*/ 65 h 84"/>
                <a:gd name="T26" fmla="*/ 41 w 107"/>
                <a:gd name="T27" fmla="*/ 69 h 84"/>
                <a:gd name="T28" fmla="*/ 107 w 107"/>
                <a:gd name="T29" fmla="*/ 65 h 84"/>
                <a:gd name="T30" fmla="*/ 101 w 107"/>
                <a:gd name="T31" fmla="*/ 58 h 84"/>
                <a:gd name="T32" fmla="*/ 40 w 107"/>
                <a:gd name="T33" fmla="*/ 59 h 84"/>
                <a:gd name="T34" fmla="*/ 34 w 107"/>
                <a:gd name="T35" fmla="*/ 67 h 84"/>
                <a:gd name="T36" fmla="*/ 26 w 107"/>
                <a:gd name="T37" fmla="*/ 56 h 84"/>
                <a:gd name="T38" fmla="*/ 66 w 107"/>
                <a:gd name="T39" fmla="*/ 54 h 84"/>
                <a:gd name="T40" fmla="*/ 40 w 107"/>
                <a:gd name="T41" fmla="*/ 50 h 84"/>
                <a:gd name="T42" fmla="*/ 66 w 107"/>
                <a:gd name="T43" fmla="*/ 43 h 84"/>
                <a:gd name="T44" fmla="*/ 62 w 107"/>
                <a:gd name="T45" fmla="*/ 54 h 84"/>
                <a:gd name="T46" fmla="*/ 64 w 107"/>
                <a:gd name="T47" fmla="*/ 61 h 84"/>
                <a:gd name="T48" fmla="*/ 56 w 107"/>
                <a:gd name="T49" fmla="*/ 67 h 84"/>
                <a:gd name="T50" fmla="*/ 53 w 107"/>
                <a:gd name="T51" fmla="*/ 61 h 84"/>
                <a:gd name="T52" fmla="*/ 47 w 107"/>
                <a:gd name="T53" fmla="*/ 54 h 84"/>
                <a:gd name="T54" fmla="*/ 51 w 107"/>
                <a:gd name="T55" fmla="*/ 46 h 84"/>
                <a:gd name="T56" fmla="*/ 56 w 107"/>
                <a:gd name="T57" fmla="*/ 52 h 84"/>
                <a:gd name="T58" fmla="*/ 54 w 107"/>
                <a:gd name="T59" fmla="*/ 46 h 84"/>
                <a:gd name="T60" fmla="*/ 15 w 107"/>
                <a:gd name="T61" fmla="*/ 22 h 84"/>
                <a:gd name="T62" fmla="*/ 10 w 107"/>
                <a:gd name="T63" fmla="*/ 26 h 84"/>
                <a:gd name="T64" fmla="*/ 32 w 107"/>
                <a:gd name="T65" fmla="*/ 24 h 84"/>
                <a:gd name="T66" fmla="*/ 34 w 107"/>
                <a:gd name="T67" fmla="*/ 31 h 84"/>
                <a:gd name="T68" fmla="*/ 43 w 107"/>
                <a:gd name="T69" fmla="*/ 35 h 84"/>
                <a:gd name="T70" fmla="*/ 40 w 107"/>
                <a:gd name="T71" fmla="*/ 41 h 84"/>
                <a:gd name="T72" fmla="*/ 34 w 107"/>
                <a:gd name="T73" fmla="*/ 44 h 84"/>
                <a:gd name="T74" fmla="*/ 26 w 107"/>
                <a:gd name="T75" fmla="*/ 52 h 84"/>
                <a:gd name="T76" fmla="*/ 23 w 107"/>
                <a:gd name="T77" fmla="*/ 59 h 84"/>
                <a:gd name="T78" fmla="*/ 23 w 107"/>
                <a:gd name="T79" fmla="*/ 65 h 84"/>
                <a:gd name="T80" fmla="*/ 21 w 107"/>
                <a:gd name="T81" fmla="*/ 71 h 84"/>
                <a:gd name="T82" fmla="*/ 8 w 107"/>
                <a:gd name="T83" fmla="*/ 65 h 84"/>
                <a:gd name="T84" fmla="*/ 2 w 107"/>
                <a:gd name="T85" fmla="*/ 58 h 84"/>
                <a:gd name="T86" fmla="*/ 4 w 107"/>
                <a:gd name="T87" fmla="*/ 46 h 84"/>
                <a:gd name="T88" fmla="*/ 2 w 107"/>
                <a:gd name="T89" fmla="*/ 37 h 84"/>
                <a:gd name="T90" fmla="*/ 4 w 107"/>
                <a:gd name="T91" fmla="*/ 31 h 84"/>
                <a:gd name="T92" fmla="*/ 13 w 107"/>
                <a:gd name="T93" fmla="*/ 31 h 84"/>
                <a:gd name="T94" fmla="*/ 17 w 107"/>
                <a:gd name="T95" fmla="*/ 29 h 84"/>
                <a:gd name="T96" fmla="*/ 21 w 107"/>
                <a:gd name="T97" fmla="*/ 33 h 84"/>
                <a:gd name="T98" fmla="*/ 17 w 107"/>
                <a:gd name="T99" fmla="*/ 24 h 84"/>
                <a:gd name="T100" fmla="*/ 28 w 107"/>
                <a:gd name="T101" fmla="*/ 22 h 84"/>
                <a:gd name="T102" fmla="*/ 40 w 107"/>
                <a:gd name="T103" fmla="*/ 13 h 84"/>
                <a:gd name="T104" fmla="*/ 34 w 107"/>
                <a:gd name="T105" fmla="*/ 5 h 84"/>
                <a:gd name="T106" fmla="*/ 32 w 107"/>
                <a:gd name="T107" fmla="*/ 20 h 84"/>
                <a:gd name="T108" fmla="*/ 23 w 107"/>
                <a:gd name="T109" fmla="*/ 20 h 84"/>
                <a:gd name="T110" fmla="*/ 10 w 107"/>
                <a:gd name="T111" fmla="*/ 24 h 84"/>
                <a:gd name="T112" fmla="*/ 4 w 107"/>
                <a:gd name="T113" fmla="*/ 28 h 84"/>
                <a:gd name="T114" fmla="*/ 8 w 107"/>
                <a:gd name="T115" fmla="*/ 20 h 84"/>
                <a:gd name="T116" fmla="*/ 21 w 107"/>
                <a:gd name="T117" fmla="*/ 15 h 84"/>
                <a:gd name="T118" fmla="*/ 32 w 107"/>
                <a:gd name="T119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7" h="84">
                  <a:moveTo>
                    <a:pt x="79" y="74"/>
                  </a:moveTo>
                  <a:lnTo>
                    <a:pt x="81" y="74"/>
                  </a:lnTo>
                  <a:lnTo>
                    <a:pt x="83" y="74"/>
                  </a:lnTo>
                  <a:lnTo>
                    <a:pt x="84" y="74"/>
                  </a:lnTo>
                  <a:lnTo>
                    <a:pt x="84" y="78"/>
                  </a:lnTo>
                  <a:lnTo>
                    <a:pt x="84" y="80"/>
                  </a:lnTo>
                  <a:lnTo>
                    <a:pt x="84" y="82"/>
                  </a:lnTo>
                  <a:lnTo>
                    <a:pt x="83" y="82"/>
                  </a:lnTo>
                  <a:lnTo>
                    <a:pt x="81" y="84"/>
                  </a:lnTo>
                  <a:lnTo>
                    <a:pt x="77" y="84"/>
                  </a:lnTo>
                  <a:lnTo>
                    <a:pt x="77" y="82"/>
                  </a:lnTo>
                  <a:lnTo>
                    <a:pt x="77" y="80"/>
                  </a:lnTo>
                  <a:lnTo>
                    <a:pt x="79" y="78"/>
                  </a:lnTo>
                  <a:lnTo>
                    <a:pt x="81" y="76"/>
                  </a:lnTo>
                  <a:lnTo>
                    <a:pt x="77" y="76"/>
                  </a:lnTo>
                  <a:lnTo>
                    <a:pt x="77" y="74"/>
                  </a:lnTo>
                  <a:lnTo>
                    <a:pt x="79" y="74"/>
                  </a:lnTo>
                  <a:close/>
                  <a:moveTo>
                    <a:pt x="34" y="69"/>
                  </a:moveTo>
                  <a:lnTo>
                    <a:pt x="38" y="71"/>
                  </a:lnTo>
                  <a:lnTo>
                    <a:pt x="38" y="71"/>
                  </a:lnTo>
                  <a:lnTo>
                    <a:pt x="34" y="69"/>
                  </a:lnTo>
                  <a:close/>
                  <a:moveTo>
                    <a:pt x="49" y="67"/>
                  </a:moveTo>
                  <a:lnTo>
                    <a:pt x="51" y="72"/>
                  </a:lnTo>
                  <a:lnTo>
                    <a:pt x="54" y="71"/>
                  </a:lnTo>
                  <a:lnTo>
                    <a:pt x="54" y="71"/>
                  </a:lnTo>
                  <a:lnTo>
                    <a:pt x="56" y="69"/>
                  </a:lnTo>
                  <a:lnTo>
                    <a:pt x="58" y="69"/>
                  </a:lnTo>
                  <a:lnTo>
                    <a:pt x="60" y="69"/>
                  </a:lnTo>
                  <a:lnTo>
                    <a:pt x="60" y="71"/>
                  </a:lnTo>
                  <a:lnTo>
                    <a:pt x="58" y="74"/>
                  </a:lnTo>
                  <a:lnTo>
                    <a:pt x="58" y="76"/>
                  </a:lnTo>
                  <a:lnTo>
                    <a:pt x="58" y="76"/>
                  </a:lnTo>
                  <a:lnTo>
                    <a:pt x="56" y="74"/>
                  </a:lnTo>
                  <a:lnTo>
                    <a:pt x="56" y="76"/>
                  </a:lnTo>
                  <a:lnTo>
                    <a:pt x="51" y="76"/>
                  </a:lnTo>
                  <a:lnTo>
                    <a:pt x="45" y="74"/>
                  </a:lnTo>
                  <a:lnTo>
                    <a:pt x="45" y="72"/>
                  </a:lnTo>
                  <a:lnTo>
                    <a:pt x="47" y="72"/>
                  </a:lnTo>
                  <a:lnTo>
                    <a:pt x="45" y="71"/>
                  </a:lnTo>
                  <a:lnTo>
                    <a:pt x="47" y="69"/>
                  </a:lnTo>
                  <a:lnTo>
                    <a:pt x="49" y="67"/>
                  </a:lnTo>
                  <a:close/>
                  <a:moveTo>
                    <a:pt x="66" y="65"/>
                  </a:moveTo>
                  <a:lnTo>
                    <a:pt x="66" y="67"/>
                  </a:lnTo>
                  <a:lnTo>
                    <a:pt x="64" y="67"/>
                  </a:lnTo>
                  <a:lnTo>
                    <a:pt x="62" y="69"/>
                  </a:lnTo>
                  <a:lnTo>
                    <a:pt x="60" y="69"/>
                  </a:lnTo>
                  <a:lnTo>
                    <a:pt x="62" y="67"/>
                  </a:lnTo>
                  <a:lnTo>
                    <a:pt x="66" y="65"/>
                  </a:lnTo>
                  <a:close/>
                  <a:moveTo>
                    <a:pt x="41" y="63"/>
                  </a:moveTo>
                  <a:lnTo>
                    <a:pt x="43" y="65"/>
                  </a:lnTo>
                  <a:lnTo>
                    <a:pt x="43" y="65"/>
                  </a:lnTo>
                  <a:lnTo>
                    <a:pt x="45" y="65"/>
                  </a:lnTo>
                  <a:lnTo>
                    <a:pt x="43" y="71"/>
                  </a:lnTo>
                  <a:lnTo>
                    <a:pt x="41" y="72"/>
                  </a:lnTo>
                  <a:lnTo>
                    <a:pt x="40" y="71"/>
                  </a:lnTo>
                  <a:lnTo>
                    <a:pt x="41" y="69"/>
                  </a:lnTo>
                  <a:lnTo>
                    <a:pt x="41" y="63"/>
                  </a:lnTo>
                  <a:close/>
                  <a:moveTo>
                    <a:pt x="101" y="58"/>
                  </a:moveTo>
                  <a:lnTo>
                    <a:pt x="103" y="59"/>
                  </a:lnTo>
                  <a:lnTo>
                    <a:pt x="107" y="65"/>
                  </a:lnTo>
                  <a:lnTo>
                    <a:pt x="105" y="67"/>
                  </a:lnTo>
                  <a:lnTo>
                    <a:pt x="101" y="65"/>
                  </a:lnTo>
                  <a:lnTo>
                    <a:pt x="99" y="63"/>
                  </a:lnTo>
                  <a:lnTo>
                    <a:pt x="101" y="58"/>
                  </a:lnTo>
                  <a:close/>
                  <a:moveTo>
                    <a:pt x="32" y="54"/>
                  </a:moveTo>
                  <a:lnTo>
                    <a:pt x="36" y="56"/>
                  </a:lnTo>
                  <a:lnTo>
                    <a:pt x="38" y="56"/>
                  </a:lnTo>
                  <a:lnTo>
                    <a:pt x="40" y="59"/>
                  </a:lnTo>
                  <a:lnTo>
                    <a:pt x="41" y="63"/>
                  </a:lnTo>
                  <a:lnTo>
                    <a:pt x="40" y="67"/>
                  </a:lnTo>
                  <a:lnTo>
                    <a:pt x="36" y="67"/>
                  </a:lnTo>
                  <a:lnTo>
                    <a:pt x="34" y="67"/>
                  </a:lnTo>
                  <a:lnTo>
                    <a:pt x="30" y="65"/>
                  </a:lnTo>
                  <a:lnTo>
                    <a:pt x="28" y="63"/>
                  </a:lnTo>
                  <a:lnTo>
                    <a:pt x="26" y="59"/>
                  </a:lnTo>
                  <a:lnTo>
                    <a:pt x="26" y="56"/>
                  </a:lnTo>
                  <a:lnTo>
                    <a:pt x="32" y="54"/>
                  </a:lnTo>
                  <a:close/>
                  <a:moveTo>
                    <a:pt x="68" y="50"/>
                  </a:moveTo>
                  <a:lnTo>
                    <a:pt x="68" y="56"/>
                  </a:lnTo>
                  <a:lnTo>
                    <a:pt x="66" y="54"/>
                  </a:lnTo>
                  <a:lnTo>
                    <a:pt x="68" y="50"/>
                  </a:lnTo>
                  <a:close/>
                  <a:moveTo>
                    <a:pt x="38" y="44"/>
                  </a:moveTo>
                  <a:lnTo>
                    <a:pt x="40" y="48"/>
                  </a:lnTo>
                  <a:lnTo>
                    <a:pt x="40" y="50"/>
                  </a:lnTo>
                  <a:lnTo>
                    <a:pt x="36" y="50"/>
                  </a:lnTo>
                  <a:lnTo>
                    <a:pt x="38" y="48"/>
                  </a:lnTo>
                  <a:lnTo>
                    <a:pt x="38" y="44"/>
                  </a:lnTo>
                  <a:close/>
                  <a:moveTo>
                    <a:pt x="66" y="43"/>
                  </a:moveTo>
                  <a:lnTo>
                    <a:pt x="66" y="44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62" y="54"/>
                  </a:lnTo>
                  <a:lnTo>
                    <a:pt x="62" y="56"/>
                  </a:lnTo>
                  <a:lnTo>
                    <a:pt x="66" y="58"/>
                  </a:lnTo>
                  <a:lnTo>
                    <a:pt x="66" y="59"/>
                  </a:lnTo>
                  <a:lnTo>
                    <a:pt x="64" y="61"/>
                  </a:lnTo>
                  <a:lnTo>
                    <a:pt x="60" y="63"/>
                  </a:lnTo>
                  <a:lnTo>
                    <a:pt x="60" y="65"/>
                  </a:lnTo>
                  <a:lnTo>
                    <a:pt x="58" y="67"/>
                  </a:lnTo>
                  <a:lnTo>
                    <a:pt x="56" y="67"/>
                  </a:lnTo>
                  <a:lnTo>
                    <a:pt x="54" y="65"/>
                  </a:lnTo>
                  <a:lnTo>
                    <a:pt x="56" y="63"/>
                  </a:lnTo>
                  <a:lnTo>
                    <a:pt x="56" y="63"/>
                  </a:lnTo>
                  <a:lnTo>
                    <a:pt x="53" y="61"/>
                  </a:lnTo>
                  <a:lnTo>
                    <a:pt x="51" y="61"/>
                  </a:lnTo>
                  <a:lnTo>
                    <a:pt x="49" y="59"/>
                  </a:lnTo>
                  <a:lnTo>
                    <a:pt x="49" y="56"/>
                  </a:lnTo>
                  <a:lnTo>
                    <a:pt x="47" y="54"/>
                  </a:lnTo>
                  <a:lnTo>
                    <a:pt x="47" y="50"/>
                  </a:lnTo>
                  <a:lnTo>
                    <a:pt x="49" y="50"/>
                  </a:lnTo>
                  <a:lnTo>
                    <a:pt x="49" y="48"/>
                  </a:lnTo>
                  <a:lnTo>
                    <a:pt x="51" y="46"/>
                  </a:lnTo>
                  <a:lnTo>
                    <a:pt x="53" y="48"/>
                  </a:lnTo>
                  <a:lnTo>
                    <a:pt x="53" y="50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8" y="52"/>
                  </a:lnTo>
                  <a:lnTo>
                    <a:pt x="58" y="50"/>
                  </a:lnTo>
                  <a:lnTo>
                    <a:pt x="56" y="48"/>
                  </a:lnTo>
                  <a:lnTo>
                    <a:pt x="54" y="46"/>
                  </a:lnTo>
                  <a:lnTo>
                    <a:pt x="56" y="44"/>
                  </a:lnTo>
                  <a:lnTo>
                    <a:pt x="62" y="43"/>
                  </a:lnTo>
                  <a:lnTo>
                    <a:pt x="66" y="43"/>
                  </a:lnTo>
                  <a:close/>
                  <a:moveTo>
                    <a:pt x="15" y="22"/>
                  </a:moveTo>
                  <a:lnTo>
                    <a:pt x="15" y="24"/>
                  </a:lnTo>
                  <a:lnTo>
                    <a:pt x="11" y="28"/>
                  </a:lnTo>
                  <a:lnTo>
                    <a:pt x="10" y="28"/>
                  </a:lnTo>
                  <a:lnTo>
                    <a:pt x="10" y="26"/>
                  </a:lnTo>
                  <a:lnTo>
                    <a:pt x="11" y="22"/>
                  </a:lnTo>
                  <a:lnTo>
                    <a:pt x="15" y="22"/>
                  </a:lnTo>
                  <a:close/>
                  <a:moveTo>
                    <a:pt x="28" y="22"/>
                  </a:moveTo>
                  <a:lnTo>
                    <a:pt x="32" y="24"/>
                  </a:lnTo>
                  <a:lnTo>
                    <a:pt x="32" y="28"/>
                  </a:lnTo>
                  <a:lnTo>
                    <a:pt x="30" y="29"/>
                  </a:lnTo>
                  <a:lnTo>
                    <a:pt x="32" y="29"/>
                  </a:lnTo>
                  <a:lnTo>
                    <a:pt x="34" y="31"/>
                  </a:lnTo>
                  <a:lnTo>
                    <a:pt x="36" y="33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3" y="35"/>
                  </a:lnTo>
                  <a:lnTo>
                    <a:pt x="43" y="39"/>
                  </a:lnTo>
                  <a:lnTo>
                    <a:pt x="41" y="41"/>
                  </a:lnTo>
                  <a:lnTo>
                    <a:pt x="41" y="39"/>
                  </a:lnTo>
                  <a:lnTo>
                    <a:pt x="40" y="41"/>
                  </a:lnTo>
                  <a:lnTo>
                    <a:pt x="38" y="39"/>
                  </a:lnTo>
                  <a:lnTo>
                    <a:pt x="34" y="39"/>
                  </a:lnTo>
                  <a:lnTo>
                    <a:pt x="32" y="41"/>
                  </a:lnTo>
                  <a:lnTo>
                    <a:pt x="34" y="44"/>
                  </a:lnTo>
                  <a:lnTo>
                    <a:pt x="34" y="48"/>
                  </a:lnTo>
                  <a:lnTo>
                    <a:pt x="30" y="50"/>
                  </a:lnTo>
                  <a:lnTo>
                    <a:pt x="28" y="48"/>
                  </a:lnTo>
                  <a:lnTo>
                    <a:pt x="26" y="52"/>
                  </a:lnTo>
                  <a:lnTo>
                    <a:pt x="28" y="52"/>
                  </a:lnTo>
                  <a:lnTo>
                    <a:pt x="21" y="56"/>
                  </a:lnTo>
                  <a:lnTo>
                    <a:pt x="21" y="58"/>
                  </a:lnTo>
                  <a:lnTo>
                    <a:pt x="23" y="59"/>
                  </a:lnTo>
                  <a:lnTo>
                    <a:pt x="23" y="61"/>
                  </a:lnTo>
                  <a:lnTo>
                    <a:pt x="21" y="63"/>
                  </a:lnTo>
                  <a:lnTo>
                    <a:pt x="21" y="65"/>
                  </a:lnTo>
                  <a:lnTo>
                    <a:pt x="23" y="65"/>
                  </a:lnTo>
                  <a:lnTo>
                    <a:pt x="25" y="69"/>
                  </a:lnTo>
                  <a:lnTo>
                    <a:pt x="23" y="71"/>
                  </a:lnTo>
                  <a:lnTo>
                    <a:pt x="25" y="71"/>
                  </a:lnTo>
                  <a:lnTo>
                    <a:pt x="21" y="71"/>
                  </a:lnTo>
                  <a:lnTo>
                    <a:pt x="19" y="71"/>
                  </a:lnTo>
                  <a:lnTo>
                    <a:pt x="13" y="69"/>
                  </a:lnTo>
                  <a:lnTo>
                    <a:pt x="8" y="69"/>
                  </a:lnTo>
                  <a:lnTo>
                    <a:pt x="8" y="65"/>
                  </a:lnTo>
                  <a:lnTo>
                    <a:pt x="10" y="65"/>
                  </a:lnTo>
                  <a:lnTo>
                    <a:pt x="8" y="59"/>
                  </a:lnTo>
                  <a:lnTo>
                    <a:pt x="4" y="56"/>
                  </a:lnTo>
                  <a:lnTo>
                    <a:pt x="2" y="58"/>
                  </a:lnTo>
                  <a:lnTo>
                    <a:pt x="0" y="56"/>
                  </a:lnTo>
                  <a:lnTo>
                    <a:pt x="2" y="52"/>
                  </a:lnTo>
                  <a:lnTo>
                    <a:pt x="6" y="50"/>
                  </a:lnTo>
                  <a:lnTo>
                    <a:pt x="4" y="46"/>
                  </a:lnTo>
                  <a:lnTo>
                    <a:pt x="4" y="43"/>
                  </a:lnTo>
                  <a:lnTo>
                    <a:pt x="2" y="43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4" y="39"/>
                  </a:lnTo>
                  <a:lnTo>
                    <a:pt x="4" y="35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10" y="33"/>
                  </a:lnTo>
                  <a:lnTo>
                    <a:pt x="13" y="31"/>
                  </a:lnTo>
                  <a:lnTo>
                    <a:pt x="11" y="29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7" y="29"/>
                  </a:lnTo>
                  <a:lnTo>
                    <a:pt x="15" y="31"/>
                  </a:lnTo>
                  <a:lnTo>
                    <a:pt x="15" y="33"/>
                  </a:lnTo>
                  <a:lnTo>
                    <a:pt x="19" y="31"/>
                  </a:lnTo>
                  <a:lnTo>
                    <a:pt x="21" y="33"/>
                  </a:lnTo>
                  <a:lnTo>
                    <a:pt x="21" y="31"/>
                  </a:lnTo>
                  <a:lnTo>
                    <a:pt x="19" y="29"/>
                  </a:lnTo>
                  <a:lnTo>
                    <a:pt x="19" y="28"/>
                  </a:lnTo>
                  <a:lnTo>
                    <a:pt x="17" y="24"/>
                  </a:lnTo>
                  <a:lnTo>
                    <a:pt x="19" y="22"/>
                  </a:lnTo>
                  <a:lnTo>
                    <a:pt x="21" y="22"/>
                  </a:lnTo>
                  <a:lnTo>
                    <a:pt x="23" y="22"/>
                  </a:lnTo>
                  <a:lnTo>
                    <a:pt x="28" y="22"/>
                  </a:lnTo>
                  <a:close/>
                  <a:moveTo>
                    <a:pt x="41" y="11"/>
                  </a:moveTo>
                  <a:lnTo>
                    <a:pt x="45" y="11"/>
                  </a:lnTo>
                  <a:lnTo>
                    <a:pt x="43" y="13"/>
                  </a:lnTo>
                  <a:lnTo>
                    <a:pt x="40" y="13"/>
                  </a:lnTo>
                  <a:lnTo>
                    <a:pt x="41" y="11"/>
                  </a:lnTo>
                  <a:close/>
                  <a:moveTo>
                    <a:pt x="36" y="0"/>
                  </a:moveTo>
                  <a:lnTo>
                    <a:pt x="38" y="1"/>
                  </a:lnTo>
                  <a:lnTo>
                    <a:pt x="34" y="5"/>
                  </a:lnTo>
                  <a:lnTo>
                    <a:pt x="36" y="9"/>
                  </a:lnTo>
                  <a:lnTo>
                    <a:pt x="34" y="11"/>
                  </a:lnTo>
                  <a:lnTo>
                    <a:pt x="36" y="15"/>
                  </a:lnTo>
                  <a:lnTo>
                    <a:pt x="32" y="20"/>
                  </a:lnTo>
                  <a:lnTo>
                    <a:pt x="30" y="20"/>
                  </a:lnTo>
                  <a:lnTo>
                    <a:pt x="28" y="20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19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0" y="24"/>
                  </a:lnTo>
                  <a:lnTo>
                    <a:pt x="8" y="26"/>
                  </a:lnTo>
                  <a:lnTo>
                    <a:pt x="10" y="29"/>
                  </a:lnTo>
                  <a:lnTo>
                    <a:pt x="6" y="26"/>
                  </a:lnTo>
                  <a:lnTo>
                    <a:pt x="4" y="28"/>
                  </a:lnTo>
                  <a:lnTo>
                    <a:pt x="2" y="26"/>
                  </a:lnTo>
                  <a:lnTo>
                    <a:pt x="6" y="24"/>
                  </a:lnTo>
                  <a:lnTo>
                    <a:pt x="6" y="20"/>
                  </a:lnTo>
                  <a:lnTo>
                    <a:pt x="8" y="20"/>
                  </a:lnTo>
                  <a:lnTo>
                    <a:pt x="10" y="20"/>
                  </a:lnTo>
                  <a:lnTo>
                    <a:pt x="13" y="16"/>
                  </a:lnTo>
                  <a:lnTo>
                    <a:pt x="17" y="16"/>
                  </a:lnTo>
                  <a:lnTo>
                    <a:pt x="21" y="15"/>
                  </a:lnTo>
                  <a:lnTo>
                    <a:pt x="23" y="11"/>
                  </a:lnTo>
                  <a:lnTo>
                    <a:pt x="25" y="7"/>
                  </a:lnTo>
                  <a:lnTo>
                    <a:pt x="28" y="7"/>
                  </a:lnTo>
                  <a:lnTo>
                    <a:pt x="32" y="5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94">
              <a:extLst>
                <a:ext uri="{FF2B5EF4-FFF2-40B4-BE49-F238E27FC236}">
                  <a16:creationId xmlns:a16="http://schemas.microsoft.com/office/drawing/2014/main" id="{456E0D9E-E25D-408F-8550-982E3EAF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00285" y="6137551"/>
              <a:ext cx="1812937" cy="2129884"/>
            </a:xfrm>
            <a:custGeom>
              <a:avLst/>
              <a:gdLst>
                <a:gd name="T0" fmla="*/ 57 w 143"/>
                <a:gd name="T1" fmla="*/ 2 h 168"/>
                <a:gd name="T2" fmla="*/ 58 w 143"/>
                <a:gd name="T3" fmla="*/ 11 h 168"/>
                <a:gd name="T4" fmla="*/ 66 w 143"/>
                <a:gd name="T5" fmla="*/ 15 h 168"/>
                <a:gd name="T6" fmla="*/ 73 w 143"/>
                <a:gd name="T7" fmla="*/ 17 h 168"/>
                <a:gd name="T8" fmla="*/ 79 w 143"/>
                <a:gd name="T9" fmla="*/ 17 h 168"/>
                <a:gd name="T10" fmla="*/ 75 w 143"/>
                <a:gd name="T11" fmla="*/ 22 h 168"/>
                <a:gd name="T12" fmla="*/ 85 w 143"/>
                <a:gd name="T13" fmla="*/ 24 h 168"/>
                <a:gd name="T14" fmla="*/ 94 w 143"/>
                <a:gd name="T15" fmla="*/ 15 h 168"/>
                <a:gd name="T16" fmla="*/ 103 w 143"/>
                <a:gd name="T17" fmla="*/ 11 h 168"/>
                <a:gd name="T18" fmla="*/ 98 w 143"/>
                <a:gd name="T19" fmla="*/ 15 h 168"/>
                <a:gd name="T20" fmla="*/ 107 w 143"/>
                <a:gd name="T21" fmla="*/ 13 h 168"/>
                <a:gd name="T22" fmla="*/ 118 w 143"/>
                <a:gd name="T23" fmla="*/ 18 h 168"/>
                <a:gd name="T24" fmla="*/ 126 w 143"/>
                <a:gd name="T25" fmla="*/ 28 h 168"/>
                <a:gd name="T26" fmla="*/ 133 w 143"/>
                <a:gd name="T27" fmla="*/ 43 h 168"/>
                <a:gd name="T28" fmla="*/ 133 w 143"/>
                <a:gd name="T29" fmla="*/ 56 h 168"/>
                <a:gd name="T30" fmla="*/ 135 w 143"/>
                <a:gd name="T31" fmla="*/ 69 h 168"/>
                <a:gd name="T32" fmla="*/ 143 w 143"/>
                <a:gd name="T33" fmla="*/ 88 h 168"/>
                <a:gd name="T34" fmla="*/ 131 w 143"/>
                <a:gd name="T35" fmla="*/ 90 h 168"/>
                <a:gd name="T36" fmla="*/ 120 w 143"/>
                <a:gd name="T37" fmla="*/ 93 h 168"/>
                <a:gd name="T38" fmla="*/ 109 w 143"/>
                <a:gd name="T39" fmla="*/ 101 h 168"/>
                <a:gd name="T40" fmla="*/ 96 w 143"/>
                <a:gd name="T41" fmla="*/ 104 h 168"/>
                <a:gd name="T42" fmla="*/ 105 w 143"/>
                <a:gd name="T43" fmla="*/ 119 h 168"/>
                <a:gd name="T44" fmla="*/ 118 w 143"/>
                <a:gd name="T45" fmla="*/ 131 h 168"/>
                <a:gd name="T46" fmla="*/ 122 w 143"/>
                <a:gd name="T47" fmla="*/ 144 h 168"/>
                <a:gd name="T48" fmla="*/ 111 w 143"/>
                <a:gd name="T49" fmla="*/ 157 h 168"/>
                <a:gd name="T50" fmla="*/ 111 w 143"/>
                <a:gd name="T51" fmla="*/ 162 h 168"/>
                <a:gd name="T52" fmla="*/ 94 w 143"/>
                <a:gd name="T53" fmla="*/ 166 h 168"/>
                <a:gd name="T54" fmla="*/ 83 w 143"/>
                <a:gd name="T55" fmla="*/ 164 h 168"/>
                <a:gd name="T56" fmla="*/ 73 w 143"/>
                <a:gd name="T57" fmla="*/ 168 h 168"/>
                <a:gd name="T58" fmla="*/ 62 w 143"/>
                <a:gd name="T59" fmla="*/ 166 h 168"/>
                <a:gd name="T60" fmla="*/ 53 w 143"/>
                <a:gd name="T61" fmla="*/ 162 h 168"/>
                <a:gd name="T62" fmla="*/ 43 w 143"/>
                <a:gd name="T63" fmla="*/ 161 h 168"/>
                <a:gd name="T64" fmla="*/ 36 w 143"/>
                <a:gd name="T65" fmla="*/ 164 h 168"/>
                <a:gd name="T66" fmla="*/ 29 w 143"/>
                <a:gd name="T67" fmla="*/ 159 h 168"/>
                <a:gd name="T68" fmla="*/ 32 w 143"/>
                <a:gd name="T69" fmla="*/ 144 h 168"/>
                <a:gd name="T70" fmla="*/ 32 w 143"/>
                <a:gd name="T71" fmla="*/ 133 h 168"/>
                <a:gd name="T72" fmla="*/ 19 w 143"/>
                <a:gd name="T73" fmla="*/ 131 h 168"/>
                <a:gd name="T74" fmla="*/ 10 w 143"/>
                <a:gd name="T75" fmla="*/ 125 h 168"/>
                <a:gd name="T76" fmla="*/ 8 w 143"/>
                <a:gd name="T77" fmla="*/ 114 h 168"/>
                <a:gd name="T78" fmla="*/ 2 w 143"/>
                <a:gd name="T79" fmla="*/ 101 h 168"/>
                <a:gd name="T80" fmla="*/ 0 w 143"/>
                <a:gd name="T81" fmla="*/ 91 h 168"/>
                <a:gd name="T82" fmla="*/ 4 w 143"/>
                <a:gd name="T83" fmla="*/ 75 h 168"/>
                <a:gd name="T84" fmla="*/ 19 w 143"/>
                <a:gd name="T85" fmla="*/ 69 h 168"/>
                <a:gd name="T86" fmla="*/ 21 w 143"/>
                <a:gd name="T87" fmla="*/ 60 h 168"/>
                <a:gd name="T88" fmla="*/ 15 w 143"/>
                <a:gd name="T89" fmla="*/ 52 h 168"/>
                <a:gd name="T90" fmla="*/ 23 w 143"/>
                <a:gd name="T91" fmla="*/ 46 h 168"/>
                <a:gd name="T92" fmla="*/ 25 w 143"/>
                <a:gd name="T93" fmla="*/ 43 h 168"/>
                <a:gd name="T94" fmla="*/ 19 w 143"/>
                <a:gd name="T95" fmla="*/ 32 h 168"/>
                <a:gd name="T96" fmla="*/ 32 w 143"/>
                <a:gd name="T97" fmla="*/ 35 h 168"/>
                <a:gd name="T98" fmla="*/ 36 w 143"/>
                <a:gd name="T99" fmla="*/ 32 h 168"/>
                <a:gd name="T100" fmla="*/ 43 w 143"/>
                <a:gd name="T101" fmla="*/ 41 h 168"/>
                <a:gd name="T102" fmla="*/ 42 w 143"/>
                <a:gd name="T103" fmla="*/ 28 h 168"/>
                <a:gd name="T104" fmla="*/ 57 w 143"/>
                <a:gd name="T105" fmla="*/ 32 h 168"/>
                <a:gd name="T106" fmla="*/ 47 w 143"/>
                <a:gd name="T107" fmla="*/ 24 h 168"/>
                <a:gd name="T108" fmla="*/ 45 w 143"/>
                <a:gd name="T109" fmla="*/ 17 h 168"/>
                <a:gd name="T110" fmla="*/ 45 w 143"/>
                <a:gd name="T111" fmla="*/ 11 h 168"/>
                <a:gd name="T112" fmla="*/ 42 w 143"/>
                <a:gd name="T113" fmla="*/ 3 h 168"/>
                <a:gd name="T114" fmla="*/ 45 w 143"/>
                <a:gd name="T115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3" h="168">
                  <a:moveTo>
                    <a:pt x="45" y="0"/>
                  </a:moveTo>
                  <a:lnTo>
                    <a:pt x="51" y="2"/>
                  </a:lnTo>
                  <a:lnTo>
                    <a:pt x="53" y="2"/>
                  </a:lnTo>
                  <a:lnTo>
                    <a:pt x="57" y="2"/>
                  </a:lnTo>
                  <a:lnTo>
                    <a:pt x="58" y="5"/>
                  </a:lnTo>
                  <a:lnTo>
                    <a:pt x="62" y="5"/>
                  </a:lnTo>
                  <a:lnTo>
                    <a:pt x="60" y="9"/>
                  </a:lnTo>
                  <a:lnTo>
                    <a:pt x="58" y="11"/>
                  </a:lnTo>
                  <a:lnTo>
                    <a:pt x="60" y="13"/>
                  </a:lnTo>
                  <a:lnTo>
                    <a:pt x="62" y="13"/>
                  </a:lnTo>
                  <a:lnTo>
                    <a:pt x="64" y="17"/>
                  </a:lnTo>
                  <a:lnTo>
                    <a:pt x="66" y="15"/>
                  </a:lnTo>
                  <a:lnTo>
                    <a:pt x="68" y="13"/>
                  </a:lnTo>
                  <a:lnTo>
                    <a:pt x="68" y="11"/>
                  </a:lnTo>
                  <a:lnTo>
                    <a:pt x="70" y="13"/>
                  </a:lnTo>
                  <a:lnTo>
                    <a:pt x="73" y="17"/>
                  </a:lnTo>
                  <a:lnTo>
                    <a:pt x="75" y="15"/>
                  </a:lnTo>
                  <a:lnTo>
                    <a:pt x="77" y="13"/>
                  </a:lnTo>
                  <a:lnTo>
                    <a:pt x="79" y="13"/>
                  </a:lnTo>
                  <a:lnTo>
                    <a:pt x="79" y="17"/>
                  </a:lnTo>
                  <a:lnTo>
                    <a:pt x="77" y="18"/>
                  </a:lnTo>
                  <a:lnTo>
                    <a:pt x="75" y="18"/>
                  </a:lnTo>
                  <a:lnTo>
                    <a:pt x="72" y="20"/>
                  </a:lnTo>
                  <a:lnTo>
                    <a:pt x="75" y="22"/>
                  </a:lnTo>
                  <a:lnTo>
                    <a:pt x="77" y="22"/>
                  </a:lnTo>
                  <a:lnTo>
                    <a:pt x="81" y="22"/>
                  </a:lnTo>
                  <a:lnTo>
                    <a:pt x="81" y="24"/>
                  </a:lnTo>
                  <a:lnTo>
                    <a:pt x="85" y="24"/>
                  </a:lnTo>
                  <a:lnTo>
                    <a:pt x="86" y="20"/>
                  </a:lnTo>
                  <a:lnTo>
                    <a:pt x="88" y="18"/>
                  </a:lnTo>
                  <a:lnTo>
                    <a:pt x="94" y="17"/>
                  </a:lnTo>
                  <a:lnTo>
                    <a:pt x="94" y="15"/>
                  </a:lnTo>
                  <a:lnTo>
                    <a:pt x="98" y="13"/>
                  </a:lnTo>
                  <a:lnTo>
                    <a:pt x="98" y="11"/>
                  </a:lnTo>
                  <a:lnTo>
                    <a:pt x="100" y="11"/>
                  </a:lnTo>
                  <a:lnTo>
                    <a:pt x="103" y="11"/>
                  </a:lnTo>
                  <a:lnTo>
                    <a:pt x="101" y="13"/>
                  </a:lnTo>
                  <a:lnTo>
                    <a:pt x="100" y="15"/>
                  </a:lnTo>
                  <a:lnTo>
                    <a:pt x="100" y="13"/>
                  </a:lnTo>
                  <a:lnTo>
                    <a:pt x="98" y="15"/>
                  </a:lnTo>
                  <a:lnTo>
                    <a:pt x="98" y="17"/>
                  </a:lnTo>
                  <a:lnTo>
                    <a:pt x="101" y="15"/>
                  </a:lnTo>
                  <a:lnTo>
                    <a:pt x="105" y="15"/>
                  </a:lnTo>
                  <a:lnTo>
                    <a:pt x="107" y="13"/>
                  </a:lnTo>
                  <a:lnTo>
                    <a:pt x="109" y="15"/>
                  </a:lnTo>
                  <a:lnTo>
                    <a:pt x="111" y="15"/>
                  </a:lnTo>
                  <a:lnTo>
                    <a:pt x="115" y="20"/>
                  </a:lnTo>
                  <a:lnTo>
                    <a:pt x="118" y="18"/>
                  </a:lnTo>
                  <a:lnTo>
                    <a:pt x="120" y="22"/>
                  </a:lnTo>
                  <a:lnTo>
                    <a:pt x="120" y="26"/>
                  </a:lnTo>
                  <a:lnTo>
                    <a:pt x="124" y="28"/>
                  </a:lnTo>
                  <a:lnTo>
                    <a:pt x="126" y="28"/>
                  </a:lnTo>
                  <a:lnTo>
                    <a:pt x="128" y="30"/>
                  </a:lnTo>
                  <a:lnTo>
                    <a:pt x="131" y="30"/>
                  </a:lnTo>
                  <a:lnTo>
                    <a:pt x="133" y="37"/>
                  </a:lnTo>
                  <a:lnTo>
                    <a:pt x="133" y="43"/>
                  </a:lnTo>
                  <a:lnTo>
                    <a:pt x="128" y="45"/>
                  </a:lnTo>
                  <a:lnTo>
                    <a:pt x="128" y="46"/>
                  </a:lnTo>
                  <a:lnTo>
                    <a:pt x="133" y="52"/>
                  </a:lnTo>
                  <a:lnTo>
                    <a:pt x="133" y="56"/>
                  </a:lnTo>
                  <a:lnTo>
                    <a:pt x="135" y="60"/>
                  </a:lnTo>
                  <a:lnTo>
                    <a:pt x="135" y="61"/>
                  </a:lnTo>
                  <a:lnTo>
                    <a:pt x="137" y="65"/>
                  </a:lnTo>
                  <a:lnTo>
                    <a:pt x="135" y="69"/>
                  </a:lnTo>
                  <a:lnTo>
                    <a:pt x="139" y="75"/>
                  </a:lnTo>
                  <a:lnTo>
                    <a:pt x="141" y="76"/>
                  </a:lnTo>
                  <a:lnTo>
                    <a:pt x="143" y="78"/>
                  </a:lnTo>
                  <a:lnTo>
                    <a:pt x="143" y="88"/>
                  </a:lnTo>
                  <a:lnTo>
                    <a:pt x="141" y="90"/>
                  </a:lnTo>
                  <a:lnTo>
                    <a:pt x="139" y="90"/>
                  </a:lnTo>
                  <a:lnTo>
                    <a:pt x="137" y="91"/>
                  </a:lnTo>
                  <a:lnTo>
                    <a:pt x="131" y="90"/>
                  </a:lnTo>
                  <a:lnTo>
                    <a:pt x="131" y="93"/>
                  </a:lnTo>
                  <a:lnTo>
                    <a:pt x="128" y="95"/>
                  </a:lnTo>
                  <a:lnTo>
                    <a:pt x="126" y="93"/>
                  </a:lnTo>
                  <a:lnTo>
                    <a:pt x="120" y="93"/>
                  </a:lnTo>
                  <a:lnTo>
                    <a:pt x="118" y="97"/>
                  </a:lnTo>
                  <a:lnTo>
                    <a:pt x="115" y="97"/>
                  </a:lnTo>
                  <a:lnTo>
                    <a:pt x="111" y="101"/>
                  </a:lnTo>
                  <a:lnTo>
                    <a:pt x="109" y="101"/>
                  </a:lnTo>
                  <a:lnTo>
                    <a:pt x="103" y="106"/>
                  </a:lnTo>
                  <a:lnTo>
                    <a:pt x="100" y="104"/>
                  </a:lnTo>
                  <a:lnTo>
                    <a:pt x="98" y="103"/>
                  </a:lnTo>
                  <a:lnTo>
                    <a:pt x="96" y="104"/>
                  </a:lnTo>
                  <a:lnTo>
                    <a:pt x="96" y="106"/>
                  </a:lnTo>
                  <a:lnTo>
                    <a:pt x="101" y="110"/>
                  </a:lnTo>
                  <a:lnTo>
                    <a:pt x="105" y="116"/>
                  </a:lnTo>
                  <a:lnTo>
                    <a:pt x="105" y="119"/>
                  </a:lnTo>
                  <a:lnTo>
                    <a:pt x="105" y="121"/>
                  </a:lnTo>
                  <a:lnTo>
                    <a:pt x="109" y="123"/>
                  </a:lnTo>
                  <a:lnTo>
                    <a:pt x="115" y="127"/>
                  </a:lnTo>
                  <a:lnTo>
                    <a:pt x="118" y="131"/>
                  </a:lnTo>
                  <a:lnTo>
                    <a:pt x="124" y="138"/>
                  </a:lnTo>
                  <a:lnTo>
                    <a:pt x="124" y="142"/>
                  </a:lnTo>
                  <a:lnTo>
                    <a:pt x="124" y="144"/>
                  </a:lnTo>
                  <a:lnTo>
                    <a:pt x="122" y="144"/>
                  </a:lnTo>
                  <a:lnTo>
                    <a:pt x="120" y="147"/>
                  </a:lnTo>
                  <a:lnTo>
                    <a:pt x="116" y="149"/>
                  </a:lnTo>
                  <a:lnTo>
                    <a:pt x="111" y="155"/>
                  </a:lnTo>
                  <a:lnTo>
                    <a:pt x="111" y="157"/>
                  </a:lnTo>
                  <a:lnTo>
                    <a:pt x="115" y="159"/>
                  </a:lnTo>
                  <a:lnTo>
                    <a:pt x="116" y="162"/>
                  </a:lnTo>
                  <a:lnTo>
                    <a:pt x="115" y="164"/>
                  </a:lnTo>
                  <a:lnTo>
                    <a:pt x="111" y="162"/>
                  </a:lnTo>
                  <a:lnTo>
                    <a:pt x="107" y="162"/>
                  </a:lnTo>
                  <a:lnTo>
                    <a:pt x="103" y="162"/>
                  </a:lnTo>
                  <a:lnTo>
                    <a:pt x="100" y="162"/>
                  </a:lnTo>
                  <a:lnTo>
                    <a:pt x="94" y="166"/>
                  </a:lnTo>
                  <a:lnTo>
                    <a:pt x="92" y="166"/>
                  </a:lnTo>
                  <a:lnTo>
                    <a:pt x="88" y="166"/>
                  </a:lnTo>
                  <a:lnTo>
                    <a:pt x="86" y="166"/>
                  </a:lnTo>
                  <a:lnTo>
                    <a:pt x="83" y="164"/>
                  </a:lnTo>
                  <a:lnTo>
                    <a:pt x="79" y="164"/>
                  </a:lnTo>
                  <a:lnTo>
                    <a:pt x="75" y="164"/>
                  </a:lnTo>
                  <a:lnTo>
                    <a:pt x="75" y="166"/>
                  </a:lnTo>
                  <a:lnTo>
                    <a:pt x="73" y="168"/>
                  </a:lnTo>
                  <a:lnTo>
                    <a:pt x="70" y="166"/>
                  </a:lnTo>
                  <a:lnTo>
                    <a:pt x="68" y="164"/>
                  </a:lnTo>
                  <a:lnTo>
                    <a:pt x="64" y="166"/>
                  </a:lnTo>
                  <a:lnTo>
                    <a:pt x="62" y="166"/>
                  </a:lnTo>
                  <a:lnTo>
                    <a:pt x="60" y="166"/>
                  </a:lnTo>
                  <a:lnTo>
                    <a:pt x="60" y="166"/>
                  </a:lnTo>
                  <a:lnTo>
                    <a:pt x="55" y="162"/>
                  </a:lnTo>
                  <a:lnTo>
                    <a:pt x="53" y="162"/>
                  </a:lnTo>
                  <a:lnTo>
                    <a:pt x="51" y="164"/>
                  </a:lnTo>
                  <a:lnTo>
                    <a:pt x="49" y="162"/>
                  </a:lnTo>
                  <a:lnTo>
                    <a:pt x="47" y="159"/>
                  </a:lnTo>
                  <a:lnTo>
                    <a:pt x="43" y="161"/>
                  </a:lnTo>
                  <a:lnTo>
                    <a:pt x="45" y="162"/>
                  </a:lnTo>
                  <a:lnTo>
                    <a:pt x="43" y="164"/>
                  </a:lnTo>
                  <a:lnTo>
                    <a:pt x="40" y="164"/>
                  </a:lnTo>
                  <a:lnTo>
                    <a:pt x="36" y="164"/>
                  </a:lnTo>
                  <a:lnTo>
                    <a:pt x="34" y="164"/>
                  </a:lnTo>
                  <a:lnTo>
                    <a:pt x="34" y="164"/>
                  </a:lnTo>
                  <a:lnTo>
                    <a:pt x="32" y="161"/>
                  </a:lnTo>
                  <a:lnTo>
                    <a:pt x="29" y="159"/>
                  </a:lnTo>
                  <a:lnTo>
                    <a:pt x="29" y="155"/>
                  </a:lnTo>
                  <a:lnTo>
                    <a:pt x="30" y="149"/>
                  </a:lnTo>
                  <a:lnTo>
                    <a:pt x="32" y="146"/>
                  </a:lnTo>
                  <a:lnTo>
                    <a:pt x="32" y="144"/>
                  </a:lnTo>
                  <a:lnTo>
                    <a:pt x="34" y="138"/>
                  </a:lnTo>
                  <a:lnTo>
                    <a:pt x="38" y="134"/>
                  </a:lnTo>
                  <a:lnTo>
                    <a:pt x="34" y="133"/>
                  </a:lnTo>
                  <a:lnTo>
                    <a:pt x="32" y="133"/>
                  </a:lnTo>
                  <a:lnTo>
                    <a:pt x="29" y="131"/>
                  </a:lnTo>
                  <a:lnTo>
                    <a:pt x="25" y="133"/>
                  </a:lnTo>
                  <a:lnTo>
                    <a:pt x="23" y="131"/>
                  </a:lnTo>
                  <a:lnTo>
                    <a:pt x="19" y="131"/>
                  </a:lnTo>
                  <a:lnTo>
                    <a:pt x="17" y="133"/>
                  </a:lnTo>
                  <a:lnTo>
                    <a:pt x="14" y="129"/>
                  </a:lnTo>
                  <a:lnTo>
                    <a:pt x="14" y="127"/>
                  </a:lnTo>
                  <a:lnTo>
                    <a:pt x="10" y="125"/>
                  </a:lnTo>
                  <a:lnTo>
                    <a:pt x="10" y="125"/>
                  </a:lnTo>
                  <a:lnTo>
                    <a:pt x="12" y="119"/>
                  </a:lnTo>
                  <a:lnTo>
                    <a:pt x="10" y="118"/>
                  </a:lnTo>
                  <a:lnTo>
                    <a:pt x="8" y="114"/>
                  </a:lnTo>
                  <a:lnTo>
                    <a:pt x="4" y="110"/>
                  </a:lnTo>
                  <a:lnTo>
                    <a:pt x="4" y="110"/>
                  </a:lnTo>
                  <a:lnTo>
                    <a:pt x="6" y="104"/>
                  </a:lnTo>
                  <a:lnTo>
                    <a:pt x="2" y="101"/>
                  </a:lnTo>
                  <a:lnTo>
                    <a:pt x="4" y="99"/>
                  </a:lnTo>
                  <a:lnTo>
                    <a:pt x="0" y="93"/>
                  </a:lnTo>
                  <a:lnTo>
                    <a:pt x="2" y="91"/>
                  </a:lnTo>
                  <a:lnTo>
                    <a:pt x="0" y="91"/>
                  </a:lnTo>
                  <a:lnTo>
                    <a:pt x="2" y="88"/>
                  </a:lnTo>
                  <a:lnTo>
                    <a:pt x="4" y="82"/>
                  </a:lnTo>
                  <a:lnTo>
                    <a:pt x="2" y="76"/>
                  </a:lnTo>
                  <a:lnTo>
                    <a:pt x="4" y="75"/>
                  </a:lnTo>
                  <a:lnTo>
                    <a:pt x="8" y="71"/>
                  </a:lnTo>
                  <a:lnTo>
                    <a:pt x="12" y="71"/>
                  </a:lnTo>
                  <a:lnTo>
                    <a:pt x="15" y="71"/>
                  </a:lnTo>
                  <a:lnTo>
                    <a:pt x="19" y="69"/>
                  </a:lnTo>
                  <a:lnTo>
                    <a:pt x="17" y="67"/>
                  </a:lnTo>
                  <a:lnTo>
                    <a:pt x="19" y="65"/>
                  </a:lnTo>
                  <a:lnTo>
                    <a:pt x="19" y="61"/>
                  </a:lnTo>
                  <a:lnTo>
                    <a:pt x="21" y="60"/>
                  </a:lnTo>
                  <a:lnTo>
                    <a:pt x="19" y="58"/>
                  </a:lnTo>
                  <a:lnTo>
                    <a:pt x="14" y="58"/>
                  </a:lnTo>
                  <a:lnTo>
                    <a:pt x="14" y="56"/>
                  </a:lnTo>
                  <a:lnTo>
                    <a:pt x="15" y="52"/>
                  </a:lnTo>
                  <a:lnTo>
                    <a:pt x="19" y="54"/>
                  </a:lnTo>
                  <a:lnTo>
                    <a:pt x="21" y="52"/>
                  </a:lnTo>
                  <a:lnTo>
                    <a:pt x="21" y="48"/>
                  </a:lnTo>
                  <a:lnTo>
                    <a:pt x="23" y="46"/>
                  </a:lnTo>
                  <a:lnTo>
                    <a:pt x="23" y="45"/>
                  </a:lnTo>
                  <a:lnTo>
                    <a:pt x="23" y="43"/>
                  </a:lnTo>
                  <a:lnTo>
                    <a:pt x="23" y="43"/>
                  </a:lnTo>
                  <a:lnTo>
                    <a:pt x="25" y="43"/>
                  </a:lnTo>
                  <a:lnTo>
                    <a:pt x="23" y="39"/>
                  </a:lnTo>
                  <a:lnTo>
                    <a:pt x="19" y="39"/>
                  </a:lnTo>
                  <a:lnTo>
                    <a:pt x="17" y="35"/>
                  </a:lnTo>
                  <a:lnTo>
                    <a:pt x="19" y="32"/>
                  </a:lnTo>
                  <a:lnTo>
                    <a:pt x="27" y="30"/>
                  </a:lnTo>
                  <a:lnTo>
                    <a:pt x="29" y="30"/>
                  </a:lnTo>
                  <a:lnTo>
                    <a:pt x="32" y="32"/>
                  </a:lnTo>
                  <a:lnTo>
                    <a:pt x="32" y="35"/>
                  </a:lnTo>
                  <a:lnTo>
                    <a:pt x="34" y="39"/>
                  </a:lnTo>
                  <a:lnTo>
                    <a:pt x="36" y="37"/>
                  </a:lnTo>
                  <a:lnTo>
                    <a:pt x="36" y="33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40" y="33"/>
                  </a:lnTo>
                  <a:lnTo>
                    <a:pt x="40" y="37"/>
                  </a:lnTo>
                  <a:lnTo>
                    <a:pt x="43" y="41"/>
                  </a:lnTo>
                  <a:lnTo>
                    <a:pt x="42" y="37"/>
                  </a:lnTo>
                  <a:lnTo>
                    <a:pt x="42" y="33"/>
                  </a:lnTo>
                  <a:lnTo>
                    <a:pt x="40" y="30"/>
                  </a:lnTo>
                  <a:lnTo>
                    <a:pt x="42" y="28"/>
                  </a:lnTo>
                  <a:lnTo>
                    <a:pt x="45" y="26"/>
                  </a:lnTo>
                  <a:lnTo>
                    <a:pt x="47" y="28"/>
                  </a:lnTo>
                  <a:lnTo>
                    <a:pt x="51" y="26"/>
                  </a:lnTo>
                  <a:lnTo>
                    <a:pt x="57" y="32"/>
                  </a:lnTo>
                  <a:lnTo>
                    <a:pt x="64" y="33"/>
                  </a:lnTo>
                  <a:lnTo>
                    <a:pt x="57" y="32"/>
                  </a:lnTo>
                  <a:lnTo>
                    <a:pt x="51" y="26"/>
                  </a:lnTo>
                  <a:lnTo>
                    <a:pt x="47" y="24"/>
                  </a:lnTo>
                  <a:lnTo>
                    <a:pt x="45" y="24"/>
                  </a:lnTo>
                  <a:lnTo>
                    <a:pt x="45" y="20"/>
                  </a:lnTo>
                  <a:lnTo>
                    <a:pt x="47" y="18"/>
                  </a:lnTo>
                  <a:lnTo>
                    <a:pt x="45" y="17"/>
                  </a:lnTo>
                  <a:lnTo>
                    <a:pt x="45" y="13"/>
                  </a:lnTo>
                  <a:lnTo>
                    <a:pt x="42" y="15"/>
                  </a:lnTo>
                  <a:lnTo>
                    <a:pt x="42" y="11"/>
                  </a:lnTo>
                  <a:lnTo>
                    <a:pt x="45" y="11"/>
                  </a:lnTo>
                  <a:lnTo>
                    <a:pt x="47" y="11"/>
                  </a:lnTo>
                  <a:lnTo>
                    <a:pt x="43" y="7"/>
                  </a:lnTo>
                  <a:lnTo>
                    <a:pt x="43" y="5"/>
                  </a:lnTo>
                  <a:lnTo>
                    <a:pt x="42" y="3"/>
                  </a:lnTo>
                  <a:lnTo>
                    <a:pt x="40" y="3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97">
              <a:extLst>
                <a:ext uri="{FF2B5EF4-FFF2-40B4-BE49-F238E27FC236}">
                  <a16:creationId xmlns:a16="http://schemas.microsoft.com/office/drawing/2014/main" id="{153AAA49-F5CE-468E-B217-7AEADD85E3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31210" y="6581278"/>
              <a:ext cx="760672" cy="709960"/>
            </a:xfrm>
            <a:custGeom>
              <a:avLst/>
              <a:gdLst>
                <a:gd name="T0" fmla="*/ 9 w 60"/>
                <a:gd name="T1" fmla="*/ 43 h 56"/>
                <a:gd name="T2" fmla="*/ 8 w 60"/>
                <a:gd name="T3" fmla="*/ 41 h 56"/>
                <a:gd name="T4" fmla="*/ 9 w 60"/>
                <a:gd name="T5" fmla="*/ 41 h 56"/>
                <a:gd name="T6" fmla="*/ 9 w 60"/>
                <a:gd name="T7" fmla="*/ 38 h 56"/>
                <a:gd name="T8" fmla="*/ 13 w 60"/>
                <a:gd name="T9" fmla="*/ 41 h 56"/>
                <a:gd name="T10" fmla="*/ 9 w 60"/>
                <a:gd name="T11" fmla="*/ 40 h 56"/>
                <a:gd name="T12" fmla="*/ 8 w 60"/>
                <a:gd name="T13" fmla="*/ 38 h 56"/>
                <a:gd name="T14" fmla="*/ 54 w 60"/>
                <a:gd name="T15" fmla="*/ 4 h 56"/>
                <a:gd name="T16" fmla="*/ 60 w 60"/>
                <a:gd name="T17" fmla="*/ 8 h 56"/>
                <a:gd name="T18" fmla="*/ 60 w 60"/>
                <a:gd name="T19" fmla="*/ 10 h 56"/>
                <a:gd name="T20" fmla="*/ 58 w 60"/>
                <a:gd name="T21" fmla="*/ 13 h 56"/>
                <a:gd name="T22" fmla="*/ 56 w 60"/>
                <a:gd name="T23" fmla="*/ 19 h 56"/>
                <a:gd name="T24" fmla="*/ 51 w 60"/>
                <a:gd name="T25" fmla="*/ 21 h 56"/>
                <a:gd name="T26" fmla="*/ 56 w 60"/>
                <a:gd name="T27" fmla="*/ 23 h 56"/>
                <a:gd name="T28" fmla="*/ 56 w 60"/>
                <a:gd name="T29" fmla="*/ 26 h 56"/>
                <a:gd name="T30" fmla="*/ 54 w 60"/>
                <a:gd name="T31" fmla="*/ 32 h 56"/>
                <a:gd name="T32" fmla="*/ 52 w 60"/>
                <a:gd name="T33" fmla="*/ 36 h 56"/>
                <a:gd name="T34" fmla="*/ 45 w 60"/>
                <a:gd name="T35" fmla="*/ 36 h 56"/>
                <a:gd name="T36" fmla="*/ 39 w 60"/>
                <a:gd name="T37" fmla="*/ 41 h 56"/>
                <a:gd name="T38" fmla="*/ 39 w 60"/>
                <a:gd name="T39" fmla="*/ 53 h 56"/>
                <a:gd name="T40" fmla="*/ 36 w 60"/>
                <a:gd name="T41" fmla="*/ 56 h 56"/>
                <a:gd name="T42" fmla="*/ 34 w 60"/>
                <a:gd name="T43" fmla="*/ 51 h 56"/>
                <a:gd name="T44" fmla="*/ 28 w 60"/>
                <a:gd name="T45" fmla="*/ 49 h 56"/>
                <a:gd name="T46" fmla="*/ 23 w 60"/>
                <a:gd name="T47" fmla="*/ 47 h 56"/>
                <a:gd name="T48" fmla="*/ 17 w 60"/>
                <a:gd name="T49" fmla="*/ 49 h 56"/>
                <a:gd name="T50" fmla="*/ 13 w 60"/>
                <a:gd name="T51" fmla="*/ 51 h 56"/>
                <a:gd name="T52" fmla="*/ 8 w 60"/>
                <a:gd name="T53" fmla="*/ 53 h 56"/>
                <a:gd name="T54" fmla="*/ 4 w 60"/>
                <a:gd name="T55" fmla="*/ 51 h 56"/>
                <a:gd name="T56" fmla="*/ 0 w 60"/>
                <a:gd name="T57" fmla="*/ 47 h 56"/>
                <a:gd name="T58" fmla="*/ 4 w 60"/>
                <a:gd name="T59" fmla="*/ 47 h 56"/>
                <a:gd name="T60" fmla="*/ 9 w 60"/>
                <a:gd name="T61" fmla="*/ 49 h 56"/>
                <a:gd name="T62" fmla="*/ 9 w 60"/>
                <a:gd name="T63" fmla="*/ 47 h 56"/>
                <a:gd name="T64" fmla="*/ 8 w 60"/>
                <a:gd name="T65" fmla="*/ 45 h 56"/>
                <a:gd name="T66" fmla="*/ 4 w 60"/>
                <a:gd name="T67" fmla="*/ 43 h 56"/>
                <a:gd name="T68" fmla="*/ 9 w 60"/>
                <a:gd name="T69" fmla="*/ 45 h 56"/>
                <a:gd name="T70" fmla="*/ 15 w 60"/>
                <a:gd name="T71" fmla="*/ 47 h 56"/>
                <a:gd name="T72" fmla="*/ 13 w 60"/>
                <a:gd name="T73" fmla="*/ 45 h 56"/>
                <a:gd name="T74" fmla="*/ 11 w 60"/>
                <a:gd name="T75" fmla="*/ 41 h 56"/>
                <a:gd name="T76" fmla="*/ 19 w 60"/>
                <a:gd name="T77" fmla="*/ 41 h 56"/>
                <a:gd name="T78" fmla="*/ 11 w 60"/>
                <a:gd name="T79" fmla="*/ 36 h 56"/>
                <a:gd name="T80" fmla="*/ 13 w 60"/>
                <a:gd name="T81" fmla="*/ 32 h 56"/>
                <a:gd name="T82" fmla="*/ 15 w 60"/>
                <a:gd name="T83" fmla="*/ 26 h 56"/>
                <a:gd name="T84" fmla="*/ 15 w 60"/>
                <a:gd name="T85" fmla="*/ 19 h 56"/>
                <a:gd name="T86" fmla="*/ 19 w 60"/>
                <a:gd name="T87" fmla="*/ 13 h 56"/>
                <a:gd name="T88" fmla="*/ 24 w 60"/>
                <a:gd name="T89" fmla="*/ 11 h 56"/>
                <a:gd name="T90" fmla="*/ 34 w 60"/>
                <a:gd name="T91" fmla="*/ 4 h 56"/>
                <a:gd name="T92" fmla="*/ 39 w 60"/>
                <a:gd name="T93" fmla="*/ 4 h 56"/>
                <a:gd name="T94" fmla="*/ 45 w 60"/>
                <a:gd name="T95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0" h="56">
                  <a:moveTo>
                    <a:pt x="9" y="41"/>
                  </a:moveTo>
                  <a:lnTo>
                    <a:pt x="9" y="43"/>
                  </a:lnTo>
                  <a:lnTo>
                    <a:pt x="9" y="43"/>
                  </a:lnTo>
                  <a:lnTo>
                    <a:pt x="8" y="41"/>
                  </a:lnTo>
                  <a:lnTo>
                    <a:pt x="6" y="41"/>
                  </a:lnTo>
                  <a:lnTo>
                    <a:pt x="9" y="41"/>
                  </a:lnTo>
                  <a:close/>
                  <a:moveTo>
                    <a:pt x="8" y="38"/>
                  </a:moveTo>
                  <a:lnTo>
                    <a:pt x="9" y="38"/>
                  </a:lnTo>
                  <a:lnTo>
                    <a:pt x="13" y="40"/>
                  </a:lnTo>
                  <a:lnTo>
                    <a:pt x="13" y="41"/>
                  </a:lnTo>
                  <a:lnTo>
                    <a:pt x="11" y="40"/>
                  </a:lnTo>
                  <a:lnTo>
                    <a:pt x="9" y="40"/>
                  </a:lnTo>
                  <a:lnTo>
                    <a:pt x="8" y="40"/>
                  </a:lnTo>
                  <a:lnTo>
                    <a:pt x="8" y="38"/>
                  </a:lnTo>
                  <a:close/>
                  <a:moveTo>
                    <a:pt x="51" y="0"/>
                  </a:moveTo>
                  <a:lnTo>
                    <a:pt x="54" y="4"/>
                  </a:lnTo>
                  <a:lnTo>
                    <a:pt x="58" y="6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10"/>
                  </a:lnTo>
                  <a:lnTo>
                    <a:pt x="60" y="11"/>
                  </a:lnTo>
                  <a:lnTo>
                    <a:pt x="58" y="13"/>
                  </a:lnTo>
                  <a:lnTo>
                    <a:pt x="58" y="17"/>
                  </a:lnTo>
                  <a:lnTo>
                    <a:pt x="56" y="19"/>
                  </a:lnTo>
                  <a:lnTo>
                    <a:pt x="52" y="17"/>
                  </a:lnTo>
                  <a:lnTo>
                    <a:pt x="51" y="21"/>
                  </a:lnTo>
                  <a:lnTo>
                    <a:pt x="51" y="23"/>
                  </a:lnTo>
                  <a:lnTo>
                    <a:pt x="56" y="23"/>
                  </a:lnTo>
                  <a:lnTo>
                    <a:pt x="58" y="25"/>
                  </a:lnTo>
                  <a:lnTo>
                    <a:pt x="56" y="26"/>
                  </a:lnTo>
                  <a:lnTo>
                    <a:pt x="56" y="30"/>
                  </a:lnTo>
                  <a:lnTo>
                    <a:pt x="54" y="32"/>
                  </a:lnTo>
                  <a:lnTo>
                    <a:pt x="56" y="34"/>
                  </a:lnTo>
                  <a:lnTo>
                    <a:pt x="52" y="36"/>
                  </a:lnTo>
                  <a:lnTo>
                    <a:pt x="49" y="36"/>
                  </a:lnTo>
                  <a:lnTo>
                    <a:pt x="45" y="36"/>
                  </a:lnTo>
                  <a:lnTo>
                    <a:pt x="41" y="40"/>
                  </a:lnTo>
                  <a:lnTo>
                    <a:pt x="39" y="41"/>
                  </a:lnTo>
                  <a:lnTo>
                    <a:pt x="41" y="47"/>
                  </a:lnTo>
                  <a:lnTo>
                    <a:pt x="39" y="53"/>
                  </a:lnTo>
                  <a:lnTo>
                    <a:pt x="37" y="56"/>
                  </a:lnTo>
                  <a:lnTo>
                    <a:pt x="36" y="56"/>
                  </a:lnTo>
                  <a:lnTo>
                    <a:pt x="36" y="53"/>
                  </a:lnTo>
                  <a:lnTo>
                    <a:pt x="34" y="51"/>
                  </a:lnTo>
                  <a:lnTo>
                    <a:pt x="28" y="51"/>
                  </a:lnTo>
                  <a:lnTo>
                    <a:pt x="28" y="49"/>
                  </a:lnTo>
                  <a:lnTo>
                    <a:pt x="24" y="49"/>
                  </a:lnTo>
                  <a:lnTo>
                    <a:pt x="23" y="47"/>
                  </a:lnTo>
                  <a:lnTo>
                    <a:pt x="17" y="47"/>
                  </a:lnTo>
                  <a:lnTo>
                    <a:pt x="17" y="49"/>
                  </a:lnTo>
                  <a:lnTo>
                    <a:pt x="13" y="49"/>
                  </a:lnTo>
                  <a:lnTo>
                    <a:pt x="13" y="51"/>
                  </a:lnTo>
                  <a:lnTo>
                    <a:pt x="9" y="51"/>
                  </a:lnTo>
                  <a:lnTo>
                    <a:pt x="8" y="53"/>
                  </a:lnTo>
                  <a:lnTo>
                    <a:pt x="8" y="51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4" y="47"/>
                  </a:lnTo>
                  <a:lnTo>
                    <a:pt x="8" y="49"/>
                  </a:lnTo>
                  <a:lnTo>
                    <a:pt x="9" y="49"/>
                  </a:lnTo>
                  <a:lnTo>
                    <a:pt x="13" y="51"/>
                  </a:lnTo>
                  <a:lnTo>
                    <a:pt x="9" y="47"/>
                  </a:lnTo>
                  <a:lnTo>
                    <a:pt x="9" y="49"/>
                  </a:lnTo>
                  <a:lnTo>
                    <a:pt x="8" y="45"/>
                  </a:lnTo>
                  <a:lnTo>
                    <a:pt x="4" y="45"/>
                  </a:lnTo>
                  <a:lnTo>
                    <a:pt x="4" y="43"/>
                  </a:lnTo>
                  <a:lnTo>
                    <a:pt x="6" y="43"/>
                  </a:lnTo>
                  <a:lnTo>
                    <a:pt x="9" y="45"/>
                  </a:lnTo>
                  <a:lnTo>
                    <a:pt x="11" y="47"/>
                  </a:lnTo>
                  <a:lnTo>
                    <a:pt x="15" y="47"/>
                  </a:lnTo>
                  <a:lnTo>
                    <a:pt x="15" y="45"/>
                  </a:lnTo>
                  <a:lnTo>
                    <a:pt x="13" y="45"/>
                  </a:lnTo>
                  <a:lnTo>
                    <a:pt x="11" y="43"/>
                  </a:lnTo>
                  <a:lnTo>
                    <a:pt x="11" y="41"/>
                  </a:lnTo>
                  <a:lnTo>
                    <a:pt x="13" y="41"/>
                  </a:lnTo>
                  <a:lnTo>
                    <a:pt x="19" y="41"/>
                  </a:lnTo>
                  <a:lnTo>
                    <a:pt x="15" y="40"/>
                  </a:lnTo>
                  <a:lnTo>
                    <a:pt x="11" y="36"/>
                  </a:lnTo>
                  <a:lnTo>
                    <a:pt x="11" y="34"/>
                  </a:lnTo>
                  <a:lnTo>
                    <a:pt x="13" y="32"/>
                  </a:lnTo>
                  <a:lnTo>
                    <a:pt x="15" y="30"/>
                  </a:lnTo>
                  <a:lnTo>
                    <a:pt x="15" y="26"/>
                  </a:lnTo>
                  <a:lnTo>
                    <a:pt x="17" y="23"/>
                  </a:lnTo>
                  <a:lnTo>
                    <a:pt x="15" y="19"/>
                  </a:lnTo>
                  <a:lnTo>
                    <a:pt x="19" y="17"/>
                  </a:lnTo>
                  <a:lnTo>
                    <a:pt x="19" y="13"/>
                  </a:lnTo>
                  <a:lnTo>
                    <a:pt x="23" y="11"/>
                  </a:lnTo>
                  <a:lnTo>
                    <a:pt x="24" y="11"/>
                  </a:lnTo>
                  <a:lnTo>
                    <a:pt x="28" y="10"/>
                  </a:lnTo>
                  <a:lnTo>
                    <a:pt x="34" y="4"/>
                  </a:lnTo>
                  <a:lnTo>
                    <a:pt x="37" y="4"/>
                  </a:lnTo>
                  <a:lnTo>
                    <a:pt x="39" y="4"/>
                  </a:lnTo>
                  <a:lnTo>
                    <a:pt x="43" y="4"/>
                  </a:lnTo>
                  <a:lnTo>
                    <a:pt x="45" y="2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98">
              <a:extLst>
                <a:ext uri="{FF2B5EF4-FFF2-40B4-BE49-F238E27FC236}">
                  <a16:creationId xmlns:a16="http://schemas.microsoft.com/office/drawing/2014/main" id="{7D7A7864-79B6-48B9-8D55-4D4C54255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5142" y="7177135"/>
              <a:ext cx="621220" cy="519798"/>
            </a:xfrm>
            <a:custGeom>
              <a:avLst/>
              <a:gdLst>
                <a:gd name="T0" fmla="*/ 23 w 49"/>
                <a:gd name="T1" fmla="*/ 0 h 41"/>
                <a:gd name="T2" fmla="*/ 29 w 49"/>
                <a:gd name="T3" fmla="*/ 0 h 41"/>
                <a:gd name="T4" fmla="*/ 30 w 49"/>
                <a:gd name="T5" fmla="*/ 2 h 41"/>
                <a:gd name="T6" fmla="*/ 34 w 49"/>
                <a:gd name="T7" fmla="*/ 2 h 41"/>
                <a:gd name="T8" fmla="*/ 34 w 49"/>
                <a:gd name="T9" fmla="*/ 4 h 41"/>
                <a:gd name="T10" fmla="*/ 40 w 49"/>
                <a:gd name="T11" fmla="*/ 4 h 41"/>
                <a:gd name="T12" fmla="*/ 42 w 49"/>
                <a:gd name="T13" fmla="*/ 6 h 41"/>
                <a:gd name="T14" fmla="*/ 42 w 49"/>
                <a:gd name="T15" fmla="*/ 9 h 41"/>
                <a:gd name="T16" fmla="*/ 45 w 49"/>
                <a:gd name="T17" fmla="*/ 9 h 41"/>
                <a:gd name="T18" fmla="*/ 43 w 49"/>
                <a:gd name="T19" fmla="*/ 11 h 41"/>
                <a:gd name="T20" fmla="*/ 47 w 49"/>
                <a:gd name="T21" fmla="*/ 17 h 41"/>
                <a:gd name="T22" fmla="*/ 45 w 49"/>
                <a:gd name="T23" fmla="*/ 19 h 41"/>
                <a:gd name="T24" fmla="*/ 49 w 49"/>
                <a:gd name="T25" fmla="*/ 22 h 41"/>
                <a:gd name="T26" fmla="*/ 47 w 49"/>
                <a:gd name="T27" fmla="*/ 28 h 41"/>
                <a:gd name="T28" fmla="*/ 45 w 49"/>
                <a:gd name="T29" fmla="*/ 28 h 41"/>
                <a:gd name="T30" fmla="*/ 43 w 49"/>
                <a:gd name="T31" fmla="*/ 30 h 41"/>
                <a:gd name="T32" fmla="*/ 42 w 49"/>
                <a:gd name="T33" fmla="*/ 32 h 41"/>
                <a:gd name="T34" fmla="*/ 43 w 49"/>
                <a:gd name="T35" fmla="*/ 34 h 41"/>
                <a:gd name="T36" fmla="*/ 43 w 49"/>
                <a:gd name="T37" fmla="*/ 36 h 41"/>
                <a:gd name="T38" fmla="*/ 45 w 49"/>
                <a:gd name="T39" fmla="*/ 37 h 41"/>
                <a:gd name="T40" fmla="*/ 45 w 49"/>
                <a:gd name="T41" fmla="*/ 39 h 41"/>
                <a:gd name="T42" fmla="*/ 42 w 49"/>
                <a:gd name="T43" fmla="*/ 39 h 41"/>
                <a:gd name="T44" fmla="*/ 42 w 49"/>
                <a:gd name="T45" fmla="*/ 41 h 41"/>
                <a:gd name="T46" fmla="*/ 38 w 49"/>
                <a:gd name="T47" fmla="*/ 37 h 41"/>
                <a:gd name="T48" fmla="*/ 34 w 49"/>
                <a:gd name="T49" fmla="*/ 37 h 41"/>
                <a:gd name="T50" fmla="*/ 30 w 49"/>
                <a:gd name="T51" fmla="*/ 34 h 41"/>
                <a:gd name="T52" fmla="*/ 29 w 49"/>
                <a:gd name="T53" fmla="*/ 32 h 41"/>
                <a:gd name="T54" fmla="*/ 27 w 49"/>
                <a:gd name="T55" fmla="*/ 30 h 41"/>
                <a:gd name="T56" fmla="*/ 25 w 49"/>
                <a:gd name="T57" fmla="*/ 30 h 41"/>
                <a:gd name="T58" fmla="*/ 23 w 49"/>
                <a:gd name="T59" fmla="*/ 32 h 41"/>
                <a:gd name="T60" fmla="*/ 19 w 49"/>
                <a:gd name="T61" fmla="*/ 30 h 41"/>
                <a:gd name="T62" fmla="*/ 19 w 49"/>
                <a:gd name="T63" fmla="*/ 26 h 41"/>
                <a:gd name="T64" fmla="*/ 17 w 49"/>
                <a:gd name="T65" fmla="*/ 24 h 41"/>
                <a:gd name="T66" fmla="*/ 15 w 49"/>
                <a:gd name="T67" fmla="*/ 22 h 41"/>
                <a:gd name="T68" fmla="*/ 14 w 49"/>
                <a:gd name="T69" fmla="*/ 22 h 41"/>
                <a:gd name="T70" fmla="*/ 8 w 49"/>
                <a:gd name="T71" fmla="*/ 19 h 41"/>
                <a:gd name="T72" fmla="*/ 8 w 49"/>
                <a:gd name="T73" fmla="*/ 17 h 41"/>
                <a:gd name="T74" fmla="*/ 4 w 49"/>
                <a:gd name="T75" fmla="*/ 15 h 41"/>
                <a:gd name="T76" fmla="*/ 2 w 49"/>
                <a:gd name="T77" fmla="*/ 9 h 41"/>
                <a:gd name="T78" fmla="*/ 0 w 49"/>
                <a:gd name="T79" fmla="*/ 8 h 41"/>
                <a:gd name="T80" fmla="*/ 2 w 49"/>
                <a:gd name="T81" fmla="*/ 4 h 41"/>
                <a:gd name="T82" fmla="*/ 6 w 49"/>
                <a:gd name="T83" fmla="*/ 0 h 41"/>
                <a:gd name="T84" fmla="*/ 8 w 49"/>
                <a:gd name="T85" fmla="*/ 2 h 41"/>
                <a:gd name="T86" fmla="*/ 10 w 49"/>
                <a:gd name="T87" fmla="*/ 4 h 41"/>
                <a:gd name="T88" fmla="*/ 14 w 49"/>
                <a:gd name="T89" fmla="*/ 4 h 41"/>
                <a:gd name="T90" fmla="*/ 14 w 49"/>
                <a:gd name="T91" fmla="*/ 6 h 41"/>
                <a:gd name="T92" fmla="*/ 15 w 49"/>
                <a:gd name="T93" fmla="*/ 4 h 41"/>
                <a:gd name="T94" fmla="*/ 19 w 49"/>
                <a:gd name="T95" fmla="*/ 4 h 41"/>
                <a:gd name="T96" fmla="*/ 19 w 49"/>
                <a:gd name="T97" fmla="*/ 2 h 41"/>
                <a:gd name="T98" fmla="*/ 23 w 49"/>
                <a:gd name="T99" fmla="*/ 2 h 41"/>
                <a:gd name="T100" fmla="*/ 23 w 49"/>
                <a:gd name="T10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9" h="41">
                  <a:moveTo>
                    <a:pt x="23" y="0"/>
                  </a:moveTo>
                  <a:lnTo>
                    <a:pt x="29" y="0"/>
                  </a:lnTo>
                  <a:lnTo>
                    <a:pt x="30" y="2"/>
                  </a:lnTo>
                  <a:lnTo>
                    <a:pt x="34" y="2"/>
                  </a:lnTo>
                  <a:lnTo>
                    <a:pt x="34" y="4"/>
                  </a:lnTo>
                  <a:lnTo>
                    <a:pt x="40" y="4"/>
                  </a:lnTo>
                  <a:lnTo>
                    <a:pt x="42" y="6"/>
                  </a:lnTo>
                  <a:lnTo>
                    <a:pt x="42" y="9"/>
                  </a:lnTo>
                  <a:lnTo>
                    <a:pt x="45" y="9"/>
                  </a:lnTo>
                  <a:lnTo>
                    <a:pt x="43" y="11"/>
                  </a:lnTo>
                  <a:lnTo>
                    <a:pt x="47" y="17"/>
                  </a:lnTo>
                  <a:lnTo>
                    <a:pt x="45" y="19"/>
                  </a:lnTo>
                  <a:lnTo>
                    <a:pt x="49" y="22"/>
                  </a:lnTo>
                  <a:lnTo>
                    <a:pt x="47" y="28"/>
                  </a:lnTo>
                  <a:lnTo>
                    <a:pt x="45" y="28"/>
                  </a:lnTo>
                  <a:lnTo>
                    <a:pt x="43" y="30"/>
                  </a:lnTo>
                  <a:lnTo>
                    <a:pt x="42" y="32"/>
                  </a:lnTo>
                  <a:lnTo>
                    <a:pt x="43" y="34"/>
                  </a:lnTo>
                  <a:lnTo>
                    <a:pt x="43" y="36"/>
                  </a:lnTo>
                  <a:lnTo>
                    <a:pt x="45" y="37"/>
                  </a:lnTo>
                  <a:lnTo>
                    <a:pt x="45" y="39"/>
                  </a:lnTo>
                  <a:lnTo>
                    <a:pt x="42" y="39"/>
                  </a:lnTo>
                  <a:lnTo>
                    <a:pt x="42" y="41"/>
                  </a:lnTo>
                  <a:lnTo>
                    <a:pt x="38" y="37"/>
                  </a:lnTo>
                  <a:lnTo>
                    <a:pt x="34" y="37"/>
                  </a:lnTo>
                  <a:lnTo>
                    <a:pt x="30" y="34"/>
                  </a:lnTo>
                  <a:lnTo>
                    <a:pt x="29" y="32"/>
                  </a:lnTo>
                  <a:lnTo>
                    <a:pt x="27" y="30"/>
                  </a:lnTo>
                  <a:lnTo>
                    <a:pt x="25" y="30"/>
                  </a:lnTo>
                  <a:lnTo>
                    <a:pt x="23" y="32"/>
                  </a:lnTo>
                  <a:lnTo>
                    <a:pt x="19" y="30"/>
                  </a:lnTo>
                  <a:lnTo>
                    <a:pt x="19" y="26"/>
                  </a:lnTo>
                  <a:lnTo>
                    <a:pt x="17" y="24"/>
                  </a:lnTo>
                  <a:lnTo>
                    <a:pt x="15" y="22"/>
                  </a:lnTo>
                  <a:lnTo>
                    <a:pt x="14" y="22"/>
                  </a:lnTo>
                  <a:lnTo>
                    <a:pt x="8" y="19"/>
                  </a:lnTo>
                  <a:lnTo>
                    <a:pt x="8" y="17"/>
                  </a:lnTo>
                  <a:lnTo>
                    <a:pt x="4" y="15"/>
                  </a:lnTo>
                  <a:lnTo>
                    <a:pt x="2" y="9"/>
                  </a:lnTo>
                  <a:lnTo>
                    <a:pt x="0" y="8"/>
                  </a:lnTo>
                  <a:lnTo>
                    <a:pt x="2" y="4"/>
                  </a:lnTo>
                  <a:lnTo>
                    <a:pt x="6" y="0"/>
                  </a:lnTo>
                  <a:lnTo>
                    <a:pt x="8" y="2"/>
                  </a:lnTo>
                  <a:lnTo>
                    <a:pt x="10" y="4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5" y="4"/>
                  </a:lnTo>
                  <a:lnTo>
                    <a:pt x="19" y="4"/>
                  </a:lnTo>
                  <a:lnTo>
                    <a:pt x="19" y="2"/>
                  </a:lnTo>
                  <a:lnTo>
                    <a:pt x="23" y="2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99">
              <a:extLst>
                <a:ext uri="{FF2B5EF4-FFF2-40B4-BE49-F238E27FC236}">
                  <a16:creationId xmlns:a16="http://schemas.microsoft.com/office/drawing/2014/main" id="{74FBE8EE-3536-4F6F-B560-91CA431FB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87612" y="7532116"/>
              <a:ext cx="164816" cy="190172"/>
            </a:xfrm>
            <a:custGeom>
              <a:avLst/>
              <a:gdLst>
                <a:gd name="T0" fmla="*/ 3 w 13"/>
                <a:gd name="T1" fmla="*/ 0 h 15"/>
                <a:gd name="T2" fmla="*/ 5 w 13"/>
                <a:gd name="T3" fmla="*/ 0 h 15"/>
                <a:gd name="T4" fmla="*/ 9 w 13"/>
                <a:gd name="T5" fmla="*/ 4 h 15"/>
                <a:gd name="T6" fmla="*/ 11 w 13"/>
                <a:gd name="T7" fmla="*/ 8 h 15"/>
                <a:gd name="T8" fmla="*/ 13 w 13"/>
                <a:gd name="T9" fmla="*/ 9 h 15"/>
                <a:gd name="T10" fmla="*/ 11 w 13"/>
                <a:gd name="T11" fmla="*/ 15 h 15"/>
                <a:gd name="T12" fmla="*/ 9 w 13"/>
                <a:gd name="T13" fmla="*/ 15 h 15"/>
                <a:gd name="T14" fmla="*/ 5 w 13"/>
                <a:gd name="T15" fmla="*/ 15 h 15"/>
                <a:gd name="T16" fmla="*/ 3 w 13"/>
                <a:gd name="T17" fmla="*/ 11 h 15"/>
                <a:gd name="T18" fmla="*/ 3 w 13"/>
                <a:gd name="T19" fmla="*/ 11 h 15"/>
                <a:gd name="T20" fmla="*/ 3 w 13"/>
                <a:gd name="T21" fmla="*/ 9 h 15"/>
                <a:gd name="T22" fmla="*/ 1 w 13"/>
                <a:gd name="T23" fmla="*/ 8 h 15"/>
                <a:gd name="T24" fmla="*/ 1 w 13"/>
                <a:gd name="T25" fmla="*/ 6 h 15"/>
                <a:gd name="T26" fmla="*/ 0 w 13"/>
                <a:gd name="T27" fmla="*/ 4 h 15"/>
                <a:gd name="T28" fmla="*/ 1 w 13"/>
                <a:gd name="T29" fmla="*/ 2 h 15"/>
                <a:gd name="T30" fmla="*/ 3 w 13"/>
                <a:gd name="T3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5">
                  <a:moveTo>
                    <a:pt x="3" y="0"/>
                  </a:moveTo>
                  <a:lnTo>
                    <a:pt x="5" y="0"/>
                  </a:lnTo>
                  <a:lnTo>
                    <a:pt x="9" y="4"/>
                  </a:lnTo>
                  <a:lnTo>
                    <a:pt x="11" y="8"/>
                  </a:lnTo>
                  <a:lnTo>
                    <a:pt x="13" y="9"/>
                  </a:lnTo>
                  <a:lnTo>
                    <a:pt x="11" y="15"/>
                  </a:lnTo>
                  <a:lnTo>
                    <a:pt x="9" y="15"/>
                  </a:lnTo>
                  <a:lnTo>
                    <a:pt x="5" y="15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9"/>
                  </a:lnTo>
                  <a:lnTo>
                    <a:pt x="1" y="8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112">
              <a:extLst>
                <a:ext uri="{FF2B5EF4-FFF2-40B4-BE49-F238E27FC236}">
                  <a16:creationId xmlns:a16="http://schemas.microsoft.com/office/drawing/2014/main" id="{6589038C-82E7-460C-AA35-6C61C375D5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30500" y="9592040"/>
              <a:ext cx="2843556" cy="1131992"/>
            </a:xfrm>
            <a:custGeom>
              <a:avLst/>
              <a:gdLst>
                <a:gd name="T0" fmla="*/ 37 w 314"/>
                <a:gd name="T1" fmla="*/ 115 h 125"/>
                <a:gd name="T2" fmla="*/ 2 w 314"/>
                <a:gd name="T3" fmla="*/ 41 h 125"/>
                <a:gd name="T4" fmla="*/ 18 w 314"/>
                <a:gd name="T5" fmla="*/ 0 h 125"/>
                <a:gd name="T6" fmla="*/ 35 w 314"/>
                <a:gd name="T7" fmla="*/ 9 h 125"/>
                <a:gd name="T8" fmla="*/ 50 w 314"/>
                <a:gd name="T9" fmla="*/ 22 h 125"/>
                <a:gd name="T10" fmla="*/ 35 w 314"/>
                <a:gd name="T11" fmla="*/ 24 h 125"/>
                <a:gd name="T12" fmla="*/ 9 w 314"/>
                <a:gd name="T13" fmla="*/ 41 h 125"/>
                <a:gd name="T14" fmla="*/ 13 w 314"/>
                <a:gd name="T15" fmla="*/ 31 h 125"/>
                <a:gd name="T16" fmla="*/ 5 w 314"/>
                <a:gd name="T17" fmla="*/ 28 h 125"/>
                <a:gd name="T18" fmla="*/ 15 w 314"/>
                <a:gd name="T19" fmla="*/ 11 h 125"/>
                <a:gd name="T20" fmla="*/ 18 w 314"/>
                <a:gd name="T21" fmla="*/ 0 h 125"/>
                <a:gd name="T22" fmla="*/ 155 w 314"/>
                <a:gd name="T23" fmla="*/ 7 h 125"/>
                <a:gd name="T24" fmla="*/ 166 w 314"/>
                <a:gd name="T25" fmla="*/ 11 h 125"/>
                <a:gd name="T26" fmla="*/ 181 w 314"/>
                <a:gd name="T27" fmla="*/ 16 h 125"/>
                <a:gd name="T28" fmla="*/ 202 w 314"/>
                <a:gd name="T29" fmla="*/ 22 h 125"/>
                <a:gd name="T30" fmla="*/ 222 w 314"/>
                <a:gd name="T31" fmla="*/ 18 h 125"/>
                <a:gd name="T32" fmla="*/ 239 w 314"/>
                <a:gd name="T33" fmla="*/ 16 h 125"/>
                <a:gd name="T34" fmla="*/ 254 w 314"/>
                <a:gd name="T35" fmla="*/ 7 h 125"/>
                <a:gd name="T36" fmla="*/ 265 w 314"/>
                <a:gd name="T37" fmla="*/ 9 h 125"/>
                <a:gd name="T38" fmla="*/ 284 w 314"/>
                <a:gd name="T39" fmla="*/ 18 h 125"/>
                <a:gd name="T40" fmla="*/ 288 w 314"/>
                <a:gd name="T41" fmla="*/ 37 h 125"/>
                <a:gd name="T42" fmla="*/ 306 w 314"/>
                <a:gd name="T43" fmla="*/ 44 h 125"/>
                <a:gd name="T44" fmla="*/ 301 w 314"/>
                <a:gd name="T45" fmla="*/ 57 h 125"/>
                <a:gd name="T46" fmla="*/ 306 w 314"/>
                <a:gd name="T47" fmla="*/ 74 h 125"/>
                <a:gd name="T48" fmla="*/ 312 w 314"/>
                <a:gd name="T49" fmla="*/ 93 h 125"/>
                <a:gd name="T50" fmla="*/ 306 w 314"/>
                <a:gd name="T51" fmla="*/ 97 h 125"/>
                <a:gd name="T52" fmla="*/ 286 w 314"/>
                <a:gd name="T53" fmla="*/ 97 h 125"/>
                <a:gd name="T54" fmla="*/ 263 w 314"/>
                <a:gd name="T55" fmla="*/ 102 h 125"/>
                <a:gd name="T56" fmla="*/ 239 w 314"/>
                <a:gd name="T57" fmla="*/ 106 h 125"/>
                <a:gd name="T58" fmla="*/ 218 w 314"/>
                <a:gd name="T59" fmla="*/ 106 h 125"/>
                <a:gd name="T60" fmla="*/ 194 w 314"/>
                <a:gd name="T61" fmla="*/ 112 h 125"/>
                <a:gd name="T62" fmla="*/ 183 w 314"/>
                <a:gd name="T63" fmla="*/ 119 h 125"/>
                <a:gd name="T64" fmla="*/ 174 w 314"/>
                <a:gd name="T65" fmla="*/ 123 h 125"/>
                <a:gd name="T66" fmla="*/ 177 w 314"/>
                <a:gd name="T67" fmla="*/ 108 h 125"/>
                <a:gd name="T68" fmla="*/ 160 w 314"/>
                <a:gd name="T69" fmla="*/ 110 h 125"/>
                <a:gd name="T70" fmla="*/ 142 w 314"/>
                <a:gd name="T71" fmla="*/ 121 h 125"/>
                <a:gd name="T72" fmla="*/ 114 w 314"/>
                <a:gd name="T73" fmla="*/ 121 h 125"/>
                <a:gd name="T74" fmla="*/ 84 w 314"/>
                <a:gd name="T75" fmla="*/ 110 h 125"/>
                <a:gd name="T76" fmla="*/ 80 w 314"/>
                <a:gd name="T77" fmla="*/ 119 h 125"/>
                <a:gd name="T78" fmla="*/ 65 w 314"/>
                <a:gd name="T79" fmla="*/ 121 h 125"/>
                <a:gd name="T80" fmla="*/ 60 w 314"/>
                <a:gd name="T81" fmla="*/ 114 h 125"/>
                <a:gd name="T82" fmla="*/ 50 w 314"/>
                <a:gd name="T83" fmla="*/ 112 h 125"/>
                <a:gd name="T84" fmla="*/ 41 w 314"/>
                <a:gd name="T85" fmla="*/ 114 h 125"/>
                <a:gd name="T86" fmla="*/ 30 w 314"/>
                <a:gd name="T87" fmla="*/ 114 h 125"/>
                <a:gd name="T88" fmla="*/ 43 w 314"/>
                <a:gd name="T89" fmla="*/ 106 h 125"/>
                <a:gd name="T90" fmla="*/ 31 w 314"/>
                <a:gd name="T91" fmla="*/ 106 h 125"/>
                <a:gd name="T92" fmla="*/ 24 w 314"/>
                <a:gd name="T93" fmla="*/ 95 h 125"/>
                <a:gd name="T94" fmla="*/ 17 w 314"/>
                <a:gd name="T95" fmla="*/ 84 h 125"/>
                <a:gd name="T96" fmla="*/ 13 w 314"/>
                <a:gd name="T97" fmla="*/ 76 h 125"/>
                <a:gd name="T98" fmla="*/ 20 w 314"/>
                <a:gd name="T99" fmla="*/ 76 h 125"/>
                <a:gd name="T100" fmla="*/ 24 w 314"/>
                <a:gd name="T101" fmla="*/ 69 h 125"/>
                <a:gd name="T102" fmla="*/ 20 w 314"/>
                <a:gd name="T103" fmla="*/ 63 h 125"/>
                <a:gd name="T104" fmla="*/ 15 w 314"/>
                <a:gd name="T105" fmla="*/ 56 h 125"/>
                <a:gd name="T106" fmla="*/ 9 w 314"/>
                <a:gd name="T107" fmla="*/ 50 h 125"/>
                <a:gd name="T108" fmla="*/ 22 w 314"/>
                <a:gd name="T109" fmla="*/ 35 h 125"/>
                <a:gd name="T110" fmla="*/ 37 w 314"/>
                <a:gd name="T111" fmla="*/ 39 h 125"/>
                <a:gd name="T112" fmla="*/ 52 w 314"/>
                <a:gd name="T113" fmla="*/ 35 h 125"/>
                <a:gd name="T114" fmla="*/ 63 w 314"/>
                <a:gd name="T115" fmla="*/ 29 h 125"/>
                <a:gd name="T116" fmla="*/ 52 w 314"/>
                <a:gd name="T117" fmla="*/ 20 h 125"/>
                <a:gd name="T118" fmla="*/ 71 w 314"/>
                <a:gd name="T119" fmla="*/ 18 h 125"/>
                <a:gd name="T120" fmla="*/ 89 w 314"/>
                <a:gd name="T121" fmla="*/ 18 h 125"/>
                <a:gd name="T122" fmla="*/ 101 w 314"/>
                <a:gd name="T123" fmla="*/ 7 h 125"/>
                <a:gd name="T124" fmla="*/ 131 w 314"/>
                <a:gd name="T125" fmla="*/ 1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4" h="125">
                  <a:moveTo>
                    <a:pt x="37" y="115"/>
                  </a:moveTo>
                  <a:lnTo>
                    <a:pt x="39" y="115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37" y="115"/>
                  </a:lnTo>
                  <a:lnTo>
                    <a:pt x="37" y="115"/>
                  </a:lnTo>
                  <a:close/>
                  <a:moveTo>
                    <a:pt x="3" y="37"/>
                  </a:moveTo>
                  <a:lnTo>
                    <a:pt x="5" y="39"/>
                  </a:lnTo>
                  <a:lnTo>
                    <a:pt x="5" y="41"/>
                  </a:lnTo>
                  <a:lnTo>
                    <a:pt x="2" y="41"/>
                  </a:lnTo>
                  <a:lnTo>
                    <a:pt x="0" y="41"/>
                  </a:lnTo>
                  <a:lnTo>
                    <a:pt x="0" y="39"/>
                  </a:lnTo>
                  <a:lnTo>
                    <a:pt x="3" y="39"/>
                  </a:lnTo>
                  <a:lnTo>
                    <a:pt x="3" y="37"/>
                  </a:lnTo>
                  <a:close/>
                  <a:moveTo>
                    <a:pt x="18" y="0"/>
                  </a:moveTo>
                  <a:lnTo>
                    <a:pt x="24" y="0"/>
                  </a:lnTo>
                  <a:lnTo>
                    <a:pt x="28" y="3"/>
                  </a:lnTo>
                  <a:lnTo>
                    <a:pt x="30" y="1"/>
                  </a:lnTo>
                  <a:lnTo>
                    <a:pt x="35" y="3"/>
                  </a:lnTo>
                  <a:lnTo>
                    <a:pt x="35" y="9"/>
                  </a:lnTo>
                  <a:lnTo>
                    <a:pt x="41" y="13"/>
                  </a:lnTo>
                  <a:lnTo>
                    <a:pt x="43" y="14"/>
                  </a:lnTo>
                  <a:lnTo>
                    <a:pt x="48" y="18"/>
                  </a:lnTo>
                  <a:lnTo>
                    <a:pt x="50" y="20"/>
                  </a:lnTo>
                  <a:lnTo>
                    <a:pt x="50" y="22"/>
                  </a:lnTo>
                  <a:lnTo>
                    <a:pt x="48" y="24"/>
                  </a:lnTo>
                  <a:lnTo>
                    <a:pt x="45" y="24"/>
                  </a:lnTo>
                  <a:lnTo>
                    <a:pt x="41" y="24"/>
                  </a:lnTo>
                  <a:lnTo>
                    <a:pt x="37" y="24"/>
                  </a:lnTo>
                  <a:lnTo>
                    <a:pt x="35" y="24"/>
                  </a:lnTo>
                  <a:lnTo>
                    <a:pt x="30" y="24"/>
                  </a:lnTo>
                  <a:lnTo>
                    <a:pt x="28" y="26"/>
                  </a:lnTo>
                  <a:lnTo>
                    <a:pt x="26" y="29"/>
                  </a:lnTo>
                  <a:lnTo>
                    <a:pt x="17" y="35"/>
                  </a:lnTo>
                  <a:lnTo>
                    <a:pt x="9" y="41"/>
                  </a:lnTo>
                  <a:lnTo>
                    <a:pt x="9" y="39"/>
                  </a:lnTo>
                  <a:lnTo>
                    <a:pt x="11" y="33"/>
                  </a:lnTo>
                  <a:lnTo>
                    <a:pt x="13" y="33"/>
                  </a:lnTo>
                  <a:lnTo>
                    <a:pt x="17" y="31"/>
                  </a:lnTo>
                  <a:lnTo>
                    <a:pt x="13" y="31"/>
                  </a:lnTo>
                  <a:lnTo>
                    <a:pt x="11" y="31"/>
                  </a:lnTo>
                  <a:lnTo>
                    <a:pt x="9" y="31"/>
                  </a:lnTo>
                  <a:lnTo>
                    <a:pt x="5" y="29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7" y="26"/>
                  </a:lnTo>
                  <a:lnTo>
                    <a:pt x="11" y="22"/>
                  </a:lnTo>
                  <a:lnTo>
                    <a:pt x="9" y="18"/>
                  </a:lnTo>
                  <a:lnTo>
                    <a:pt x="13" y="16"/>
                  </a:lnTo>
                  <a:lnTo>
                    <a:pt x="15" y="11"/>
                  </a:lnTo>
                  <a:lnTo>
                    <a:pt x="11" y="11"/>
                  </a:lnTo>
                  <a:lnTo>
                    <a:pt x="11" y="5"/>
                  </a:lnTo>
                  <a:lnTo>
                    <a:pt x="15" y="3"/>
                  </a:lnTo>
                  <a:lnTo>
                    <a:pt x="17" y="1"/>
                  </a:lnTo>
                  <a:lnTo>
                    <a:pt x="18" y="0"/>
                  </a:lnTo>
                  <a:close/>
                  <a:moveTo>
                    <a:pt x="146" y="0"/>
                  </a:moveTo>
                  <a:lnTo>
                    <a:pt x="147" y="0"/>
                  </a:lnTo>
                  <a:lnTo>
                    <a:pt x="147" y="3"/>
                  </a:lnTo>
                  <a:lnTo>
                    <a:pt x="153" y="9"/>
                  </a:lnTo>
                  <a:lnTo>
                    <a:pt x="155" y="7"/>
                  </a:lnTo>
                  <a:lnTo>
                    <a:pt x="157" y="9"/>
                  </a:lnTo>
                  <a:lnTo>
                    <a:pt x="160" y="3"/>
                  </a:lnTo>
                  <a:lnTo>
                    <a:pt x="162" y="3"/>
                  </a:lnTo>
                  <a:lnTo>
                    <a:pt x="166" y="5"/>
                  </a:lnTo>
                  <a:lnTo>
                    <a:pt x="166" y="11"/>
                  </a:lnTo>
                  <a:lnTo>
                    <a:pt x="170" y="14"/>
                  </a:lnTo>
                  <a:lnTo>
                    <a:pt x="172" y="14"/>
                  </a:lnTo>
                  <a:lnTo>
                    <a:pt x="174" y="13"/>
                  </a:lnTo>
                  <a:lnTo>
                    <a:pt x="175" y="13"/>
                  </a:lnTo>
                  <a:lnTo>
                    <a:pt x="181" y="16"/>
                  </a:lnTo>
                  <a:lnTo>
                    <a:pt x="185" y="16"/>
                  </a:lnTo>
                  <a:lnTo>
                    <a:pt x="190" y="20"/>
                  </a:lnTo>
                  <a:lnTo>
                    <a:pt x="192" y="18"/>
                  </a:lnTo>
                  <a:lnTo>
                    <a:pt x="196" y="22"/>
                  </a:lnTo>
                  <a:lnTo>
                    <a:pt x="202" y="22"/>
                  </a:lnTo>
                  <a:lnTo>
                    <a:pt x="209" y="20"/>
                  </a:lnTo>
                  <a:lnTo>
                    <a:pt x="217" y="20"/>
                  </a:lnTo>
                  <a:lnTo>
                    <a:pt x="218" y="18"/>
                  </a:lnTo>
                  <a:lnTo>
                    <a:pt x="220" y="18"/>
                  </a:lnTo>
                  <a:lnTo>
                    <a:pt x="222" y="18"/>
                  </a:lnTo>
                  <a:lnTo>
                    <a:pt x="224" y="20"/>
                  </a:lnTo>
                  <a:lnTo>
                    <a:pt x="232" y="22"/>
                  </a:lnTo>
                  <a:lnTo>
                    <a:pt x="233" y="20"/>
                  </a:lnTo>
                  <a:lnTo>
                    <a:pt x="239" y="20"/>
                  </a:lnTo>
                  <a:lnTo>
                    <a:pt x="239" y="16"/>
                  </a:lnTo>
                  <a:lnTo>
                    <a:pt x="245" y="14"/>
                  </a:lnTo>
                  <a:lnTo>
                    <a:pt x="250" y="11"/>
                  </a:lnTo>
                  <a:lnTo>
                    <a:pt x="252" y="7"/>
                  </a:lnTo>
                  <a:lnTo>
                    <a:pt x="252" y="7"/>
                  </a:lnTo>
                  <a:lnTo>
                    <a:pt x="254" y="7"/>
                  </a:lnTo>
                  <a:lnTo>
                    <a:pt x="256" y="9"/>
                  </a:lnTo>
                  <a:lnTo>
                    <a:pt x="258" y="11"/>
                  </a:lnTo>
                  <a:lnTo>
                    <a:pt x="260" y="9"/>
                  </a:lnTo>
                  <a:lnTo>
                    <a:pt x="263" y="9"/>
                  </a:lnTo>
                  <a:lnTo>
                    <a:pt x="265" y="9"/>
                  </a:lnTo>
                  <a:lnTo>
                    <a:pt x="267" y="7"/>
                  </a:lnTo>
                  <a:lnTo>
                    <a:pt x="271" y="9"/>
                  </a:lnTo>
                  <a:lnTo>
                    <a:pt x="278" y="14"/>
                  </a:lnTo>
                  <a:lnTo>
                    <a:pt x="280" y="14"/>
                  </a:lnTo>
                  <a:lnTo>
                    <a:pt x="284" y="18"/>
                  </a:lnTo>
                  <a:lnTo>
                    <a:pt x="284" y="20"/>
                  </a:lnTo>
                  <a:lnTo>
                    <a:pt x="288" y="20"/>
                  </a:lnTo>
                  <a:lnTo>
                    <a:pt x="289" y="24"/>
                  </a:lnTo>
                  <a:lnTo>
                    <a:pt x="288" y="29"/>
                  </a:lnTo>
                  <a:lnTo>
                    <a:pt x="288" y="37"/>
                  </a:lnTo>
                  <a:lnTo>
                    <a:pt x="293" y="39"/>
                  </a:lnTo>
                  <a:lnTo>
                    <a:pt x="299" y="39"/>
                  </a:lnTo>
                  <a:lnTo>
                    <a:pt x="301" y="39"/>
                  </a:lnTo>
                  <a:lnTo>
                    <a:pt x="304" y="43"/>
                  </a:lnTo>
                  <a:lnTo>
                    <a:pt x="306" y="44"/>
                  </a:lnTo>
                  <a:lnTo>
                    <a:pt x="304" y="46"/>
                  </a:lnTo>
                  <a:lnTo>
                    <a:pt x="303" y="52"/>
                  </a:lnTo>
                  <a:lnTo>
                    <a:pt x="299" y="52"/>
                  </a:lnTo>
                  <a:lnTo>
                    <a:pt x="299" y="54"/>
                  </a:lnTo>
                  <a:lnTo>
                    <a:pt x="301" y="57"/>
                  </a:lnTo>
                  <a:lnTo>
                    <a:pt x="301" y="63"/>
                  </a:lnTo>
                  <a:lnTo>
                    <a:pt x="301" y="67"/>
                  </a:lnTo>
                  <a:lnTo>
                    <a:pt x="301" y="71"/>
                  </a:lnTo>
                  <a:lnTo>
                    <a:pt x="304" y="71"/>
                  </a:lnTo>
                  <a:lnTo>
                    <a:pt x="306" y="74"/>
                  </a:lnTo>
                  <a:lnTo>
                    <a:pt x="304" y="78"/>
                  </a:lnTo>
                  <a:lnTo>
                    <a:pt x="304" y="84"/>
                  </a:lnTo>
                  <a:lnTo>
                    <a:pt x="304" y="86"/>
                  </a:lnTo>
                  <a:lnTo>
                    <a:pt x="308" y="87"/>
                  </a:lnTo>
                  <a:lnTo>
                    <a:pt x="312" y="93"/>
                  </a:lnTo>
                  <a:lnTo>
                    <a:pt x="314" y="97"/>
                  </a:lnTo>
                  <a:lnTo>
                    <a:pt x="312" y="101"/>
                  </a:lnTo>
                  <a:lnTo>
                    <a:pt x="308" y="102"/>
                  </a:lnTo>
                  <a:lnTo>
                    <a:pt x="306" y="101"/>
                  </a:lnTo>
                  <a:lnTo>
                    <a:pt x="306" y="97"/>
                  </a:lnTo>
                  <a:lnTo>
                    <a:pt x="304" y="95"/>
                  </a:lnTo>
                  <a:lnTo>
                    <a:pt x="299" y="97"/>
                  </a:lnTo>
                  <a:lnTo>
                    <a:pt x="293" y="95"/>
                  </a:lnTo>
                  <a:lnTo>
                    <a:pt x="288" y="95"/>
                  </a:lnTo>
                  <a:lnTo>
                    <a:pt x="286" y="97"/>
                  </a:lnTo>
                  <a:lnTo>
                    <a:pt x="280" y="97"/>
                  </a:lnTo>
                  <a:lnTo>
                    <a:pt x="276" y="101"/>
                  </a:lnTo>
                  <a:lnTo>
                    <a:pt x="275" y="99"/>
                  </a:lnTo>
                  <a:lnTo>
                    <a:pt x="271" y="99"/>
                  </a:lnTo>
                  <a:lnTo>
                    <a:pt x="263" y="102"/>
                  </a:lnTo>
                  <a:lnTo>
                    <a:pt x="256" y="101"/>
                  </a:lnTo>
                  <a:lnTo>
                    <a:pt x="252" y="102"/>
                  </a:lnTo>
                  <a:lnTo>
                    <a:pt x="248" y="102"/>
                  </a:lnTo>
                  <a:lnTo>
                    <a:pt x="241" y="104"/>
                  </a:lnTo>
                  <a:lnTo>
                    <a:pt x="239" y="106"/>
                  </a:lnTo>
                  <a:lnTo>
                    <a:pt x="235" y="108"/>
                  </a:lnTo>
                  <a:lnTo>
                    <a:pt x="233" y="110"/>
                  </a:lnTo>
                  <a:lnTo>
                    <a:pt x="226" y="110"/>
                  </a:lnTo>
                  <a:lnTo>
                    <a:pt x="220" y="108"/>
                  </a:lnTo>
                  <a:lnTo>
                    <a:pt x="218" y="106"/>
                  </a:lnTo>
                  <a:lnTo>
                    <a:pt x="217" y="106"/>
                  </a:lnTo>
                  <a:lnTo>
                    <a:pt x="207" y="106"/>
                  </a:lnTo>
                  <a:lnTo>
                    <a:pt x="205" y="108"/>
                  </a:lnTo>
                  <a:lnTo>
                    <a:pt x="203" y="108"/>
                  </a:lnTo>
                  <a:lnTo>
                    <a:pt x="194" y="112"/>
                  </a:lnTo>
                  <a:lnTo>
                    <a:pt x="192" y="110"/>
                  </a:lnTo>
                  <a:lnTo>
                    <a:pt x="187" y="110"/>
                  </a:lnTo>
                  <a:lnTo>
                    <a:pt x="185" y="112"/>
                  </a:lnTo>
                  <a:lnTo>
                    <a:pt x="185" y="119"/>
                  </a:lnTo>
                  <a:lnTo>
                    <a:pt x="183" y="119"/>
                  </a:lnTo>
                  <a:lnTo>
                    <a:pt x="183" y="123"/>
                  </a:lnTo>
                  <a:lnTo>
                    <a:pt x="181" y="125"/>
                  </a:lnTo>
                  <a:lnTo>
                    <a:pt x="177" y="125"/>
                  </a:lnTo>
                  <a:lnTo>
                    <a:pt x="174" y="125"/>
                  </a:lnTo>
                  <a:lnTo>
                    <a:pt x="174" y="123"/>
                  </a:lnTo>
                  <a:lnTo>
                    <a:pt x="172" y="119"/>
                  </a:lnTo>
                  <a:lnTo>
                    <a:pt x="172" y="117"/>
                  </a:lnTo>
                  <a:lnTo>
                    <a:pt x="174" y="114"/>
                  </a:lnTo>
                  <a:lnTo>
                    <a:pt x="177" y="110"/>
                  </a:lnTo>
                  <a:lnTo>
                    <a:pt x="177" y="108"/>
                  </a:lnTo>
                  <a:lnTo>
                    <a:pt x="174" y="106"/>
                  </a:lnTo>
                  <a:lnTo>
                    <a:pt x="170" y="110"/>
                  </a:lnTo>
                  <a:lnTo>
                    <a:pt x="170" y="112"/>
                  </a:lnTo>
                  <a:lnTo>
                    <a:pt x="164" y="112"/>
                  </a:lnTo>
                  <a:lnTo>
                    <a:pt x="160" y="110"/>
                  </a:lnTo>
                  <a:lnTo>
                    <a:pt x="153" y="108"/>
                  </a:lnTo>
                  <a:lnTo>
                    <a:pt x="151" y="108"/>
                  </a:lnTo>
                  <a:lnTo>
                    <a:pt x="144" y="117"/>
                  </a:lnTo>
                  <a:lnTo>
                    <a:pt x="144" y="119"/>
                  </a:lnTo>
                  <a:lnTo>
                    <a:pt x="142" y="121"/>
                  </a:lnTo>
                  <a:lnTo>
                    <a:pt x="140" y="119"/>
                  </a:lnTo>
                  <a:lnTo>
                    <a:pt x="138" y="119"/>
                  </a:lnTo>
                  <a:lnTo>
                    <a:pt x="134" y="123"/>
                  </a:lnTo>
                  <a:lnTo>
                    <a:pt x="119" y="125"/>
                  </a:lnTo>
                  <a:lnTo>
                    <a:pt x="114" y="121"/>
                  </a:lnTo>
                  <a:lnTo>
                    <a:pt x="108" y="114"/>
                  </a:lnTo>
                  <a:lnTo>
                    <a:pt x="106" y="114"/>
                  </a:lnTo>
                  <a:lnTo>
                    <a:pt x="97" y="110"/>
                  </a:lnTo>
                  <a:lnTo>
                    <a:pt x="91" y="110"/>
                  </a:lnTo>
                  <a:lnTo>
                    <a:pt x="84" y="110"/>
                  </a:lnTo>
                  <a:lnTo>
                    <a:pt x="86" y="114"/>
                  </a:lnTo>
                  <a:lnTo>
                    <a:pt x="84" y="115"/>
                  </a:lnTo>
                  <a:lnTo>
                    <a:pt x="86" y="119"/>
                  </a:lnTo>
                  <a:lnTo>
                    <a:pt x="82" y="121"/>
                  </a:lnTo>
                  <a:lnTo>
                    <a:pt x="80" y="119"/>
                  </a:lnTo>
                  <a:lnTo>
                    <a:pt x="78" y="121"/>
                  </a:lnTo>
                  <a:lnTo>
                    <a:pt x="74" y="121"/>
                  </a:lnTo>
                  <a:lnTo>
                    <a:pt x="73" y="123"/>
                  </a:lnTo>
                  <a:lnTo>
                    <a:pt x="69" y="123"/>
                  </a:lnTo>
                  <a:lnTo>
                    <a:pt x="65" y="121"/>
                  </a:lnTo>
                  <a:lnTo>
                    <a:pt x="63" y="123"/>
                  </a:lnTo>
                  <a:lnTo>
                    <a:pt x="60" y="119"/>
                  </a:lnTo>
                  <a:lnTo>
                    <a:pt x="60" y="117"/>
                  </a:lnTo>
                  <a:lnTo>
                    <a:pt x="58" y="114"/>
                  </a:lnTo>
                  <a:lnTo>
                    <a:pt x="60" y="114"/>
                  </a:lnTo>
                  <a:lnTo>
                    <a:pt x="60" y="112"/>
                  </a:lnTo>
                  <a:lnTo>
                    <a:pt x="58" y="112"/>
                  </a:lnTo>
                  <a:lnTo>
                    <a:pt x="56" y="114"/>
                  </a:lnTo>
                  <a:lnTo>
                    <a:pt x="52" y="112"/>
                  </a:lnTo>
                  <a:lnTo>
                    <a:pt x="50" y="112"/>
                  </a:lnTo>
                  <a:lnTo>
                    <a:pt x="48" y="110"/>
                  </a:lnTo>
                  <a:lnTo>
                    <a:pt x="46" y="110"/>
                  </a:lnTo>
                  <a:lnTo>
                    <a:pt x="45" y="114"/>
                  </a:lnTo>
                  <a:lnTo>
                    <a:pt x="43" y="115"/>
                  </a:lnTo>
                  <a:lnTo>
                    <a:pt x="41" y="114"/>
                  </a:lnTo>
                  <a:lnTo>
                    <a:pt x="41" y="112"/>
                  </a:lnTo>
                  <a:lnTo>
                    <a:pt x="39" y="114"/>
                  </a:lnTo>
                  <a:lnTo>
                    <a:pt x="35" y="114"/>
                  </a:lnTo>
                  <a:lnTo>
                    <a:pt x="31" y="114"/>
                  </a:lnTo>
                  <a:lnTo>
                    <a:pt x="30" y="114"/>
                  </a:lnTo>
                  <a:lnTo>
                    <a:pt x="31" y="112"/>
                  </a:lnTo>
                  <a:lnTo>
                    <a:pt x="37" y="112"/>
                  </a:lnTo>
                  <a:lnTo>
                    <a:pt x="41" y="110"/>
                  </a:lnTo>
                  <a:lnTo>
                    <a:pt x="43" y="108"/>
                  </a:lnTo>
                  <a:lnTo>
                    <a:pt x="43" y="106"/>
                  </a:lnTo>
                  <a:lnTo>
                    <a:pt x="35" y="106"/>
                  </a:lnTo>
                  <a:lnTo>
                    <a:pt x="31" y="108"/>
                  </a:lnTo>
                  <a:lnTo>
                    <a:pt x="28" y="108"/>
                  </a:lnTo>
                  <a:lnTo>
                    <a:pt x="30" y="106"/>
                  </a:lnTo>
                  <a:lnTo>
                    <a:pt x="31" y="106"/>
                  </a:lnTo>
                  <a:lnTo>
                    <a:pt x="33" y="104"/>
                  </a:lnTo>
                  <a:lnTo>
                    <a:pt x="30" y="99"/>
                  </a:lnTo>
                  <a:lnTo>
                    <a:pt x="28" y="99"/>
                  </a:lnTo>
                  <a:lnTo>
                    <a:pt x="28" y="97"/>
                  </a:lnTo>
                  <a:lnTo>
                    <a:pt x="24" y="95"/>
                  </a:lnTo>
                  <a:lnTo>
                    <a:pt x="28" y="93"/>
                  </a:lnTo>
                  <a:lnTo>
                    <a:pt x="26" y="87"/>
                  </a:lnTo>
                  <a:lnTo>
                    <a:pt x="22" y="86"/>
                  </a:lnTo>
                  <a:lnTo>
                    <a:pt x="20" y="87"/>
                  </a:lnTo>
                  <a:lnTo>
                    <a:pt x="17" y="84"/>
                  </a:lnTo>
                  <a:lnTo>
                    <a:pt x="17" y="86"/>
                  </a:lnTo>
                  <a:lnTo>
                    <a:pt x="13" y="84"/>
                  </a:lnTo>
                  <a:lnTo>
                    <a:pt x="13" y="82"/>
                  </a:lnTo>
                  <a:lnTo>
                    <a:pt x="15" y="80"/>
                  </a:lnTo>
                  <a:lnTo>
                    <a:pt x="13" y="76"/>
                  </a:lnTo>
                  <a:lnTo>
                    <a:pt x="13" y="72"/>
                  </a:lnTo>
                  <a:lnTo>
                    <a:pt x="15" y="74"/>
                  </a:lnTo>
                  <a:lnTo>
                    <a:pt x="17" y="78"/>
                  </a:lnTo>
                  <a:lnTo>
                    <a:pt x="18" y="78"/>
                  </a:lnTo>
                  <a:lnTo>
                    <a:pt x="20" y="76"/>
                  </a:lnTo>
                  <a:lnTo>
                    <a:pt x="22" y="74"/>
                  </a:lnTo>
                  <a:lnTo>
                    <a:pt x="20" y="74"/>
                  </a:lnTo>
                  <a:lnTo>
                    <a:pt x="18" y="72"/>
                  </a:lnTo>
                  <a:lnTo>
                    <a:pt x="22" y="71"/>
                  </a:lnTo>
                  <a:lnTo>
                    <a:pt x="24" y="69"/>
                  </a:lnTo>
                  <a:lnTo>
                    <a:pt x="24" y="67"/>
                  </a:lnTo>
                  <a:lnTo>
                    <a:pt x="22" y="69"/>
                  </a:lnTo>
                  <a:lnTo>
                    <a:pt x="20" y="67"/>
                  </a:lnTo>
                  <a:lnTo>
                    <a:pt x="20" y="67"/>
                  </a:lnTo>
                  <a:lnTo>
                    <a:pt x="20" y="63"/>
                  </a:lnTo>
                  <a:lnTo>
                    <a:pt x="18" y="61"/>
                  </a:lnTo>
                  <a:lnTo>
                    <a:pt x="18" y="59"/>
                  </a:lnTo>
                  <a:lnTo>
                    <a:pt x="22" y="56"/>
                  </a:lnTo>
                  <a:lnTo>
                    <a:pt x="18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9" y="57"/>
                  </a:lnTo>
                  <a:lnTo>
                    <a:pt x="9" y="54"/>
                  </a:lnTo>
                  <a:lnTo>
                    <a:pt x="9" y="54"/>
                  </a:lnTo>
                  <a:lnTo>
                    <a:pt x="9" y="50"/>
                  </a:lnTo>
                  <a:lnTo>
                    <a:pt x="9" y="48"/>
                  </a:lnTo>
                  <a:lnTo>
                    <a:pt x="9" y="44"/>
                  </a:lnTo>
                  <a:lnTo>
                    <a:pt x="11" y="41"/>
                  </a:lnTo>
                  <a:lnTo>
                    <a:pt x="18" y="35"/>
                  </a:lnTo>
                  <a:lnTo>
                    <a:pt x="22" y="35"/>
                  </a:lnTo>
                  <a:lnTo>
                    <a:pt x="26" y="39"/>
                  </a:lnTo>
                  <a:lnTo>
                    <a:pt x="30" y="39"/>
                  </a:lnTo>
                  <a:lnTo>
                    <a:pt x="31" y="35"/>
                  </a:lnTo>
                  <a:lnTo>
                    <a:pt x="33" y="35"/>
                  </a:lnTo>
                  <a:lnTo>
                    <a:pt x="37" y="39"/>
                  </a:lnTo>
                  <a:lnTo>
                    <a:pt x="41" y="37"/>
                  </a:lnTo>
                  <a:lnTo>
                    <a:pt x="43" y="39"/>
                  </a:lnTo>
                  <a:lnTo>
                    <a:pt x="52" y="39"/>
                  </a:lnTo>
                  <a:lnTo>
                    <a:pt x="54" y="37"/>
                  </a:lnTo>
                  <a:lnTo>
                    <a:pt x="52" y="35"/>
                  </a:lnTo>
                  <a:lnTo>
                    <a:pt x="50" y="37"/>
                  </a:lnTo>
                  <a:lnTo>
                    <a:pt x="48" y="35"/>
                  </a:lnTo>
                  <a:lnTo>
                    <a:pt x="50" y="31"/>
                  </a:lnTo>
                  <a:lnTo>
                    <a:pt x="56" y="29"/>
                  </a:lnTo>
                  <a:lnTo>
                    <a:pt x="63" y="29"/>
                  </a:lnTo>
                  <a:lnTo>
                    <a:pt x="63" y="28"/>
                  </a:lnTo>
                  <a:lnTo>
                    <a:pt x="60" y="28"/>
                  </a:lnTo>
                  <a:lnTo>
                    <a:pt x="56" y="28"/>
                  </a:lnTo>
                  <a:lnTo>
                    <a:pt x="52" y="22"/>
                  </a:lnTo>
                  <a:lnTo>
                    <a:pt x="52" y="20"/>
                  </a:lnTo>
                  <a:lnTo>
                    <a:pt x="58" y="18"/>
                  </a:lnTo>
                  <a:lnTo>
                    <a:pt x="60" y="20"/>
                  </a:lnTo>
                  <a:lnTo>
                    <a:pt x="65" y="18"/>
                  </a:lnTo>
                  <a:lnTo>
                    <a:pt x="69" y="20"/>
                  </a:lnTo>
                  <a:lnTo>
                    <a:pt x="71" y="18"/>
                  </a:lnTo>
                  <a:lnTo>
                    <a:pt x="73" y="18"/>
                  </a:lnTo>
                  <a:lnTo>
                    <a:pt x="82" y="20"/>
                  </a:lnTo>
                  <a:lnTo>
                    <a:pt x="88" y="20"/>
                  </a:lnTo>
                  <a:lnTo>
                    <a:pt x="88" y="18"/>
                  </a:lnTo>
                  <a:lnTo>
                    <a:pt x="89" y="18"/>
                  </a:lnTo>
                  <a:lnTo>
                    <a:pt x="91" y="14"/>
                  </a:lnTo>
                  <a:lnTo>
                    <a:pt x="93" y="13"/>
                  </a:lnTo>
                  <a:lnTo>
                    <a:pt x="95" y="11"/>
                  </a:lnTo>
                  <a:lnTo>
                    <a:pt x="99" y="9"/>
                  </a:lnTo>
                  <a:lnTo>
                    <a:pt x="101" y="7"/>
                  </a:lnTo>
                  <a:lnTo>
                    <a:pt x="106" y="5"/>
                  </a:lnTo>
                  <a:lnTo>
                    <a:pt x="110" y="5"/>
                  </a:lnTo>
                  <a:lnTo>
                    <a:pt x="117" y="1"/>
                  </a:lnTo>
                  <a:lnTo>
                    <a:pt x="123" y="1"/>
                  </a:lnTo>
                  <a:lnTo>
                    <a:pt x="131" y="1"/>
                  </a:lnTo>
                  <a:lnTo>
                    <a:pt x="134" y="0"/>
                  </a:lnTo>
                  <a:lnTo>
                    <a:pt x="136" y="1"/>
                  </a:lnTo>
                  <a:lnTo>
                    <a:pt x="142" y="1"/>
                  </a:lnTo>
                  <a:lnTo>
                    <a:pt x="14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1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115">
              <a:extLst>
                <a:ext uri="{FF2B5EF4-FFF2-40B4-BE49-F238E27FC236}">
                  <a16:creationId xmlns:a16="http://schemas.microsoft.com/office/drawing/2014/main" id="{99916356-7CF5-4902-9BF2-7B33FAA9B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80986" y="10679271"/>
              <a:ext cx="335072" cy="208290"/>
            </a:xfrm>
            <a:custGeom>
              <a:avLst/>
              <a:gdLst>
                <a:gd name="T0" fmla="*/ 37 w 37"/>
                <a:gd name="T1" fmla="*/ 0 h 23"/>
                <a:gd name="T2" fmla="*/ 37 w 37"/>
                <a:gd name="T3" fmla="*/ 2 h 23"/>
                <a:gd name="T4" fmla="*/ 35 w 37"/>
                <a:gd name="T5" fmla="*/ 4 h 23"/>
                <a:gd name="T6" fmla="*/ 31 w 37"/>
                <a:gd name="T7" fmla="*/ 6 h 23"/>
                <a:gd name="T8" fmla="*/ 28 w 37"/>
                <a:gd name="T9" fmla="*/ 10 h 23"/>
                <a:gd name="T10" fmla="*/ 30 w 37"/>
                <a:gd name="T11" fmla="*/ 14 h 23"/>
                <a:gd name="T12" fmla="*/ 30 w 37"/>
                <a:gd name="T13" fmla="*/ 17 h 23"/>
                <a:gd name="T14" fmla="*/ 24 w 37"/>
                <a:gd name="T15" fmla="*/ 15 h 23"/>
                <a:gd name="T16" fmla="*/ 22 w 37"/>
                <a:gd name="T17" fmla="*/ 17 h 23"/>
                <a:gd name="T18" fmla="*/ 18 w 37"/>
                <a:gd name="T19" fmla="*/ 21 h 23"/>
                <a:gd name="T20" fmla="*/ 15 w 37"/>
                <a:gd name="T21" fmla="*/ 21 h 23"/>
                <a:gd name="T22" fmla="*/ 13 w 37"/>
                <a:gd name="T23" fmla="*/ 23 h 23"/>
                <a:gd name="T24" fmla="*/ 11 w 37"/>
                <a:gd name="T25" fmla="*/ 21 h 23"/>
                <a:gd name="T26" fmla="*/ 5 w 37"/>
                <a:gd name="T27" fmla="*/ 23 h 23"/>
                <a:gd name="T28" fmla="*/ 1 w 37"/>
                <a:gd name="T29" fmla="*/ 19 h 23"/>
                <a:gd name="T30" fmla="*/ 0 w 37"/>
                <a:gd name="T31" fmla="*/ 17 h 23"/>
                <a:gd name="T32" fmla="*/ 0 w 37"/>
                <a:gd name="T33" fmla="*/ 14 h 23"/>
                <a:gd name="T34" fmla="*/ 1 w 37"/>
                <a:gd name="T35" fmla="*/ 12 h 23"/>
                <a:gd name="T36" fmla="*/ 3 w 37"/>
                <a:gd name="T37" fmla="*/ 10 h 23"/>
                <a:gd name="T38" fmla="*/ 7 w 37"/>
                <a:gd name="T39" fmla="*/ 12 h 23"/>
                <a:gd name="T40" fmla="*/ 9 w 37"/>
                <a:gd name="T41" fmla="*/ 10 h 23"/>
                <a:gd name="T42" fmla="*/ 11 w 37"/>
                <a:gd name="T43" fmla="*/ 8 h 23"/>
                <a:gd name="T44" fmla="*/ 11 w 37"/>
                <a:gd name="T45" fmla="*/ 6 h 23"/>
                <a:gd name="T46" fmla="*/ 13 w 37"/>
                <a:gd name="T47" fmla="*/ 6 h 23"/>
                <a:gd name="T48" fmla="*/ 16 w 37"/>
                <a:gd name="T49" fmla="*/ 8 h 23"/>
                <a:gd name="T50" fmla="*/ 22 w 37"/>
                <a:gd name="T51" fmla="*/ 8 h 23"/>
                <a:gd name="T52" fmla="*/ 30 w 37"/>
                <a:gd name="T53" fmla="*/ 4 h 23"/>
                <a:gd name="T54" fmla="*/ 33 w 37"/>
                <a:gd name="T55" fmla="*/ 2 h 23"/>
                <a:gd name="T56" fmla="*/ 37 w 37"/>
                <a:gd name="T5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7" h="23">
                  <a:moveTo>
                    <a:pt x="37" y="0"/>
                  </a:moveTo>
                  <a:lnTo>
                    <a:pt x="37" y="2"/>
                  </a:lnTo>
                  <a:lnTo>
                    <a:pt x="35" y="4"/>
                  </a:lnTo>
                  <a:lnTo>
                    <a:pt x="31" y="6"/>
                  </a:lnTo>
                  <a:lnTo>
                    <a:pt x="28" y="10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24" y="15"/>
                  </a:lnTo>
                  <a:lnTo>
                    <a:pt x="22" y="17"/>
                  </a:lnTo>
                  <a:lnTo>
                    <a:pt x="18" y="21"/>
                  </a:lnTo>
                  <a:lnTo>
                    <a:pt x="15" y="21"/>
                  </a:lnTo>
                  <a:lnTo>
                    <a:pt x="13" y="23"/>
                  </a:lnTo>
                  <a:lnTo>
                    <a:pt x="11" y="21"/>
                  </a:lnTo>
                  <a:lnTo>
                    <a:pt x="5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1" y="12"/>
                  </a:lnTo>
                  <a:lnTo>
                    <a:pt x="3" y="10"/>
                  </a:lnTo>
                  <a:lnTo>
                    <a:pt x="7" y="12"/>
                  </a:lnTo>
                  <a:lnTo>
                    <a:pt x="9" y="10"/>
                  </a:lnTo>
                  <a:lnTo>
                    <a:pt x="11" y="8"/>
                  </a:lnTo>
                  <a:lnTo>
                    <a:pt x="11" y="6"/>
                  </a:lnTo>
                  <a:lnTo>
                    <a:pt x="13" y="6"/>
                  </a:lnTo>
                  <a:lnTo>
                    <a:pt x="16" y="8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3" y="2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84">
              <a:extLst>
                <a:ext uri="{FF2B5EF4-FFF2-40B4-BE49-F238E27FC236}">
                  <a16:creationId xmlns:a16="http://schemas.microsoft.com/office/drawing/2014/main" id="{2FC4EDE4-8DE9-4DCC-B6F0-9F2673698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72975" y="9607664"/>
              <a:ext cx="581742" cy="446456"/>
            </a:xfrm>
            <a:custGeom>
              <a:avLst/>
              <a:gdLst>
                <a:gd name="T0" fmla="*/ 28 w 43"/>
                <a:gd name="T1" fmla="*/ 0 h 33"/>
                <a:gd name="T2" fmla="*/ 29 w 43"/>
                <a:gd name="T3" fmla="*/ 0 h 33"/>
                <a:gd name="T4" fmla="*/ 37 w 43"/>
                <a:gd name="T5" fmla="*/ 5 h 33"/>
                <a:gd name="T6" fmla="*/ 41 w 43"/>
                <a:gd name="T7" fmla="*/ 13 h 33"/>
                <a:gd name="T8" fmla="*/ 41 w 43"/>
                <a:gd name="T9" fmla="*/ 16 h 33"/>
                <a:gd name="T10" fmla="*/ 43 w 43"/>
                <a:gd name="T11" fmla="*/ 20 h 33"/>
                <a:gd name="T12" fmla="*/ 41 w 43"/>
                <a:gd name="T13" fmla="*/ 22 h 33"/>
                <a:gd name="T14" fmla="*/ 37 w 43"/>
                <a:gd name="T15" fmla="*/ 22 h 33"/>
                <a:gd name="T16" fmla="*/ 33 w 43"/>
                <a:gd name="T17" fmla="*/ 24 h 33"/>
                <a:gd name="T18" fmla="*/ 24 w 43"/>
                <a:gd name="T19" fmla="*/ 24 h 33"/>
                <a:gd name="T20" fmla="*/ 22 w 43"/>
                <a:gd name="T21" fmla="*/ 26 h 33"/>
                <a:gd name="T22" fmla="*/ 20 w 43"/>
                <a:gd name="T23" fmla="*/ 28 h 33"/>
                <a:gd name="T24" fmla="*/ 16 w 43"/>
                <a:gd name="T25" fmla="*/ 30 h 33"/>
                <a:gd name="T26" fmla="*/ 9 w 43"/>
                <a:gd name="T27" fmla="*/ 33 h 33"/>
                <a:gd name="T28" fmla="*/ 9 w 43"/>
                <a:gd name="T29" fmla="*/ 33 h 33"/>
                <a:gd name="T30" fmla="*/ 5 w 43"/>
                <a:gd name="T31" fmla="*/ 31 h 33"/>
                <a:gd name="T32" fmla="*/ 3 w 43"/>
                <a:gd name="T33" fmla="*/ 28 h 33"/>
                <a:gd name="T34" fmla="*/ 1 w 43"/>
                <a:gd name="T35" fmla="*/ 22 h 33"/>
                <a:gd name="T36" fmla="*/ 0 w 43"/>
                <a:gd name="T37" fmla="*/ 16 h 33"/>
                <a:gd name="T38" fmla="*/ 1 w 43"/>
                <a:gd name="T39" fmla="*/ 11 h 33"/>
                <a:gd name="T40" fmla="*/ 1 w 43"/>
                <a:gd name="T41" fmla="*/ 11 h 33"/>
                <a:gd name="T42" fmla="*/ 3 w 43"/>
                <a:gd name="T43" fmla="*/ 9 h 33"/>
                <a:gd name="T44" fmla="*/ 3 w 43"/>
                <a:gd name="T45" fmla="*/ 7 h 33"/>
                <a:gd name="T46" fmla="*/ 7 w 43"/>
                <a:gd name="T47" fmla="*/ 5 h 33"/>
                <a:gd name="T48" fmla="*/ 11 w 43"/>
                <a:gd name="T49" fmla="*/ 3 h 33"/>
                <a:gd name="T50" fmla="*/ 13 w 43"/>
                <a:gd name="T51" fmla="*/ 2 h 33"/>
                <a:gd name="T52" fmla="*/ 20 w 43"/>
                <a:gd name="T53" fmla="*/ 0 h 33"/>
                <a:gd name="T54" fmla="*/ 22 w 43"/>
                <a:gd name="T55" fmla="*/ 0 h 33"/>
                <a:gd name="T56" fmla="*/ 28 w 43"/>
                <a:gd name="T5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33">
                  <a:moveTo>
                    <a:pt x="28" y="0"/>
                  </a:moveTo>
                  <a:lnTo>
                    <a:pt x="29" y="0"/>
                  </a:lnTo>
                  <a:lnTo>
                    <a:pt x="37" y="5"/>
                  </a:lnTo>
                  <a:lnTo>
                    <a:pt x="41" y="13"/>
                  </a:lnTo>
                  <a:lnTo>
                    <a:pt x="41" y="16"/>
                  </a:lnTo>
                  <a:lnTo>
                    <a:pt x="43" y="20"/>
                  </a:lnTo>
                  <a:lnTo>
                    <a:pt x="41" y="22"/>
                  </a:lnTo>
                  <a:lnTo>
                    <a:pt x="37" y="22"/>
                  </a:lnTo>
                  <a:lnTo>
                    <a:pt x="33" y="24"/>
                  </a:lnTo>
                  <a:lnTo>
                    <a:pt x="24" y="24"/>
                  </a:lnTo>
                  <a:lnTo>
                    <a:pt x="22" y="26"/>
                  </a:lnTo>
                  <a:lnTo>
                    <a:pt x="20" y="28"/>
                  </a:lnTo>
                  <a:lnTo>
                    <a:pt x="16" y="30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5" y="31"/>
                  </a:lnTo>
                  <a:lnTo>
                    <a:pt x="3" y="28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3" y="9"/>
                  </a:lnTo>
                  <a:lnTo>
                    <a:pt x="3" y="7"/>
                  </a:lnTo>
                  <a:lnTo>
                    <a:pt x="7" y="5"/>
                  </a:lnTo>
                  <a:lnTo>
                    <a:pt x="11" y="3"/>
                  </a:lnTo>
                  <a:lnTo>
                    <a:pt x="13" y="2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80">
              <a:extLst>
                <a:ext uri="{FF2B5EF4-FFF2-40B4-BE49-F238E27FC236}">
                  <a16:creationId xmlns:a16="http://schemas.microsoft.com/office/drawing/2014/main" id="{4FE60639-E208-4F99-831C-6C26FB6DD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7686" y="7903036"/>
              <a:ext cx="2002264" cy="1298766"/>
            </a:xfrm>
            <a:custGeom>
              <a:avLst/>
              <a:gdLst>
                <a:gd name="T0" fmla="*/ 101 w 148"/>
                <a:gd name="T1" fmla="*/ 8 h 96"/>
                <a:gd name="T2" fmla="*/ 109 w 148"/>
                <a:gd name="T3" fmla="*/ 17 h 96"/>
                <a:gd name="T4" fmla="*/ 120 w 148"/>
                <a:gd name="T5" fmla="*/ 28 h 96"/>
                <a:gd name="T6" fmla="*/ 122 w 148"/>
                <a:gd name="T7" fmla="*/ 49 h 96"/>
                <a:gd name="T8" fmla="*/ 127 w 148"/>
                <a:gd name="T9" fmla="*/ 60 h 96"/>
                <a:gd name="T10" fmla="*/ 139 w 148"/>
                <a:gd name="T11" fmla="*/ 60 h 96"/>
                <a:gd name="T12" fmla="*/ 146 w 148"/>
                <a:gd name="T13" fmla="*/ 58 h 96"/>
                <a:gd name="T14" fmla="*/ 146 w 148"/>
                <a:gd name="T15" fmla="*/ 62 h 96"/>
                <a:gd name="T16" fmla="*/ 148 w 148"/>
                <a:gd name="T17" fmla="*/ 66 h 96"/>
                <a:gd name="T18" fmla="*/ 142 w 148"/>
                <a:gd name="T19" fmla="*/ 71 h 96"/>
                <a:gd name="T20" fmla="*/ 137 w 148"/>
                <a:gd name="T21" fmla="*/ 75 h 96"/>
                <a:gd name="T22" fmla="*/ 135 w 148"/>
                <a:gd name="T23" fmla="*/ 81 h 96"/>
                <a:gd name="T24" fmla="*/ 133 w 148"/>
                <a:gd name="T25" fmla="*/ 88 h 96"/>
                <a:gd name="T26" fmla="*/ 131 w 148"/>
                <a:gd name="T27" fmla="*/ 92 h 96"/>
                <a:gd name="T28" fmla="*/ 125 w 148"/>
                <a:gd name="T29" fmla="*/ 88 h 96"/>
                <a:gd name="T30" fmla="*/ 120 w 148"/>
                <a:gd name="T31" fmla="*/ 86 h 96"/>
                <a:gd name="T32" fmla="*/ 109 w 148"/>
                <a:gd name="T33" fmla="*/ 85 h 96"/>
                <a:gd name="T34" fmla="*/ 96 w 148"/>
                <a:gd name="T35" fmla="*/ 90 h 96"/>
                <a:gd name="T36" fmla="*/ 90 w 148"/>
                <a:gd name="T37" fmla="*/ 94 h 96"/>
                <a:gd name="T38" fmla="*/ 81 w 148"/>
                <a:gd name="T39" fmla="*/ 94 h 96"/>
                <a:gd name="T40" fmla="*/ 75 w 148"/>
                <a:gd name="T41" fmla="*/ 94 h 96"/>
                <a:gd name="T42" fmla="*/ 68 w 148"/>
                <a:gd name="T43" fmla="*/ 94 h 96"/>
                <a:gd name="T44" fmla="*/ 58 w 148"/>
                <a:gd name="T45" fmla="*/ 94 h 96"/>
                <a:gd name="T46" fmla="*/ 54 w 148"/>
                <a:gd name="T47" fmla="*/ 92 h 96"/>
                <a:gd name="T48" fmla="*/ 45 w 148"/>
                <a:gd name="T49" fmla="*/ 94 h 96"/>
                <a:gd name="T50" fmla="*/ 45 w 148"/>
                <a:gd name="T51" fmla="*/ 90 h 96"/>
                <a:gd name="T52" fmla="*/ 43 w 148"/>
                <a:gd name="T53" fmla="*/ 85 h 96"/>
                <a:gd name="T54" fmla="*/ 38 w 148"/>
                <a:gd name="T55" fmla="*/ 81 h 96"/>
                <a:gd name="T56" fmla="*/ 39 w 148"/>
                <a:gd name="T57" fmla="*/ 75 h 96"/>
                <a:gd name="T58" fmla="*/ 30 w 148"/>
                <a:gd name="T59" fmla="*/ 79 h 96"/>
                <a:gd name="T60" fmla="*/ 24 w 148"/>
                <a:gd name="T61" fmla="*/ 77 h 96"/>
                <a:gd name="T62" fmla="*/ 17 w 148"/>
                <a:gd name="T63" fmla="*/ 73 h 96"/>
                <a:gd name="T64" fmla="*/ 19 w 148"/>
                <a:gd name="T65" fmla="*/ 66 h 96"/>
                <a:gd name="T66" fmla="*/ 10 w 148"/>
                <a:gd name="T67" fmla="*/ 60 h 96"/>
                <a:gd name="T68" fmla="*/ 4 w 148"/>
                <a:gd name="T69" fmla="*/ 51 h 96"/>
                <a:gd name="T70" fmla="*/ 0 w 148"/>
                <a:gd name="T71" fmla="*/ 49 h 96"/>
                <a:gd name="T72" fmla="*/ 6 w 148"/>
                <a:gd name="T73" fmla="*/ 43 h 96"/>
                <a:gd name="T74" fmla="*/ 11 w 148"/>
                <a:gd name="T75" fmla="*/ 41 h 96"/>
                <a:gd name="T76" fmla="*/ 15 w 148"/>
                <a:gd name="T77" fmla="*/ 36 h 96"/>
                <a:gd name="T78" fmla="*/ 24 w 148"/>
                <a:gd name="T79" fmla="*/ 15 h 96"/>
                <a:gd name="T80" fmla="*/ 32 w 148"/>
                <a:gd name="T81" fmla="*/ 8 h 96"/>
                <a:gd name="T82" fmla="*/ 34 w 148"/>
                <a:gd name="T83" fmla="*/ 4 h 96"/>
                <a:gd name="T84" fmla="*/ 38 w 148"/>
                <a:gd name="T85" fmla="*/ 2 h 96"/>
                <a:gd name="T86" fmla="*/ 49 w 148"/>
                <a:gd name="T87" fmla="*/ 4 h 96"/>
                <a:gd name="T88" fmla="*/ 56 w 148"/>
                <a:gd name="T89" fmla="*/ 8 h 96"/>
                <a:gd name="T90" fmla="*/ 62 w 148"/>
                <a:gd name="T91" fmla="*/ 12 h 96"/>
                <a:gd name="T92" fmla="*/ 71 w 148"/>
                <a:gd name="T93" fmla="*/ 10 h 96"/>
                <a:gd name="T94" fmla="*/ 86 w 148"/>
                <a:gd name="T95" fmla="*/ 4 h 96"/>
                <a:gd name="T96" fmla="*/ 99 w 148"/>
                <a:gd name="T9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8" h="96">
                  <a:moveTo>
                    <a:pt x="99" y="0"/>
                  </a:moveTo>
                  <a:lnTo>
                    <a:pt x="101" y="8"/>
                  </a:lnTo>
                  <a:lnTo>
                    <a:pt x="109" y="13"/>
                  </a:lnTo>
                  <a:lnTo>
                    <a:pt x="109" y="17"/>
                  </a:lnTo>
                  <a:lnTo>
                    <a:pt x="118" y="25"/>
                  </a:lnTo>
                  <a:lnTo>
                    <a:pt x="120" y="28"/>
                  </a:lnTo>
                  <a:lnTo>
                    <a:pt x="122" y="34"/>
                  </a:lnTo>
                  <a:lnTo>
                    <a:pt x="122" y="49"/>
                  </a:lnTo>
                  <a:lnTo>
                    <a:pt x="124" y="55"/>
                  </a:lnTo>
                  <a:lnTo>
                    <a:pt x="127" y="60"/>
                  </a:lnTo>
                  <a:lnTo>
                    <a:pt x="131" y="60"/>
                  </a:lnTo>
                  <a:lnTo>
                    <a:pt x="139" y="60"/>
                  </a:lnTo>
                  <a:lnTo>
                    <a:pt x="140" y="58"/>
                  </a:lnTo>
                  <a:lnTo>
                    <a:pt x="146" y="58"/>
                  </a:lnTo>
                  <a:lnTo>
                    <a:pt x="148" y="60"/>
                  </a:lnTo>
                  <a:lnTo>
                    <a:pt x="146" y="62"/>
                  </a:lnTo>
                  <a:lnTo>
                    <a:pt x="148" y="64"/>
                  </a:lnTo>
                  <a:lnTo>
                    <a:pt x="148" y="66"/>
                  </a:lnTo>
                  <a:lnTo>
                    <a:pt x="146" y="70"/>
                  </a:lnTo>
                  <a:lnTo>
                    <a:pt x="142" y="71"/>
                  </a:lnTo>
                  <a:lnTo>
                    <a:pt x="137" y="71"/>
                  </a:lnTo>
                  <a:lnTo>
                    <a:pt x="137" y="75"/>
                  </a:lnTo>
                  <a:lnTo>
                    <a:pt x="133" y="77"/>
                  </a:lnTo>
                  <a:lnTo>
                    <a:pt x="135" y="81"/>
                  </a:lnTo>
                  <a:lnTo>
                    <a:pt x="135" y="85"/>
                  </a:lnTo>
                  <a:lnTo>
                    <a:pt x="133" y="88"/>
                  </a:lnTo>
                  <a:lnTo>
                    <a:pt x="135" y="92"/>
                  </a:lnTo>
                  <a:lnTo>
                    <a:pt x="131" y="92"/>
                  </a:lnTo>
                  <a:lnTo>
                    <a:pt x="129" y="90"/>
                  </a:lnTo>
                  <a:lnTo>
                    <a:pt x="125" y="88"/>
                  </a:lnTo>
                  <a:lnTo>
                    <a:pt x="122" y="90"/>
                  </a:lnTo>
                  <a:lnTo>
                    <a:pt x="120" y="86"/>
                  </a:lnTo>
                  <a:lnTo>
                    <a:pt x="114" y="85"/>
                  </a:lnTo>
                  <a:lnTo>
                    <a:pt x="109" y="85"/>
                  </a:lnTo>
                  <a:lnTo>
                    <a:pt x="105" y="85"/>
                  </a:lnTo>
                  <a:lnTo>
                    <a:pt x="96" y="90"/>
                  </a:lnTo>
                  <a:lnTo>
                    <a:pt x="94" y="92"/>
                  </a:lnTo>
                  <a:lnTo>
                    <a:pt x="90" y="94"/>
                  </a:lnTo>
                  <a:lnTo>
                    <a:pt x="88" y="96"/>
                  </a:lnTo>
                  <a:lnTo>
                    <a:pt x="81" y="94"/>
                  </a:lnTo>
                  <a:lnTo>
                    <a:pt x="79" y="94"/>
                  </a:lnTo>
                  <a:lnTo>
                    <a:pt x="75" y="94"/>
                  </a:lnTo>
                  <a:lnTo>
                    <a:pt x="71" y="94"/>
                  </a:lnTo>
                  <a:lnTo>
                    <a:pt x="68" y="94"/>
                  </a:lnTo>
                  <a:lnTo>
                    <a:pt x="64" y="96"/>
                  </a:lnTo>
                  <a:lnTo>
                    <a:pt x="58" y="94"/>
                  </a:lnTo>
                  <a:lnTo>
                    <a:pt x="56" y="94"/>
                  </a:lnTo>
                  <a:lnTo>
                    <a:pt x="54" y="92"/>
                  </a:lnTo>
                  <a:lnTo>
                    <a:pt x="49" y="92"/>
                  </a:lnTo>
                  <a:lnTo>
                    <a:pt x="45" y="94"/>
                  </a:lnTo>
                  <a:lnTo>
                    <a:pt x="43" y="92"/>
                  </a:lnTo>
                  <a:lnTo>
                    <a:pt x="45" y="90"/>
                  </a:lnTo>
                  <a:lnTo>
                    <a:pt x="45" y="86"/>
                  </a:lnTo>
                  <a:lnTo>
                    <a:pt x="43" y="85"/>
                  </a:lnTo>
                  <a:lnTo>
                    <a:pt x="38" y="85"/>
                  </a:lnTo>
                  <a:lnTo>
                    <a:pt x="38" y="81"/>
                  </a:lnTo>
                  <a:lnTo>
                    <a:pt x="38" y="79"/>
                  </a:lnTo>
                  <a:lnTo>
                    <a:pt x="39" y="75"/>
                  </a:lnTo>
                  <a:lnTo>
                    <a:pt x="34" y="75"/>
                  </a:lnTo>
                  <a:lnTo>
                    <a:pt x="30" y="79"/>
                  </a:lnTo>
                  <a:lnTo>
                    <a:pt x="28" y="75"/>
                  </a:lnTo>
                  <a:lnTo>
                    <a:pt x="24" y="77"/>
                  </a:lnTo>
                  <a:lnTo>
                    <a:pt x="23" y="75"/>
                  </a:lnTo>
                  <a:lnTo>
                    <a:pt x="17" y="73"/>
                  </a:lnTo>
                  <a:lnTo>
                    <a:pt x="17" y="71"/>
                  </a:lnTo>
                  <a:lnTo>
                    <a:pt x="19" y="66"/>
                  </a:lnTo>
                  <a:lnTo>
                    <a:pt x="15" y="64"/>
                  </a:lnTo>
                  <a:lnTo>
                    <a:pt x="10" y="60"/>
                  </a:lnTo>
                  <a:lnTo>
                    <a:pt x="10" y="58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0" y="49"/>
                  </a:lnTo>
                  <a:lnTo>
                    <a:pt x="2" y="45"/>
                  </a:lnTo>
                  <a:lnTo>
                    <a:pt x="6" y="43"/>
                  </a:lnTo>
                  <a:lnTo>
                    <a:pt x="8" y="41"/>
                  </a:lnTo>
                  <a:lnTo>
                    <a:pt x="11" y="41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21" y="27"/>
                  </a:lnTo>
                  <a:lnTo>
                    <a:pt x="24" y="15"/>
                  </a:lnTo>
                  <a:lnTo>
                    <a:pt x="28" y="10"/>
                  </a:lnTo>
                  <a:lnTo>
                    <a:pt x="32" y="8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38" y="2"/>
                  </a:lnTo>
                  <a:lnTo>
                    <a:pt x="41" y="2"/>
                  </a:lnTo>
                  <a:lnTo>
                    <a:pt x="49" y="4"/>
                  </a:lnTo>
                  <a:lnTo>
                    <a:pt x="53" y="4"/>
                  </a:lnTo>
                  <a:lnTo>
                    <a:pt x="56" y="8"/>
                  </a:lnTo>
                  <a:lnTo>
                    <a:pt x="58" y="10"/>
                  </a:lnTo>
                  <a:lnTo>
                    <a:pt x="62" y="12"/>
                  </a:lnTo>
                  <a:lnTo>
                    <a:pt x="68" y="10"/>
                  </a:lnTo>
                  <a:lnTo>
                    <a:pt x="71" y="10"/>
                  </a:lnTo>
                  <a:lnTo>
                    <a:pt x="73" y="6"/>
                  </a:lnTo>
                  <a:lnTo>
                    <a:pt x="86" y="4"/>
                  </a:lnTo>
                  <a:lnTo>
                    <a:pt x="90" y="2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81">
              <a:extLst>
                <a:ext uri="{FF2B5EF4-FFF2-40B4-BE49-F238E27FC236}">
                  <a16:creationId xmlns:a16="http://schemas.microsoft.com/office/drawing/2014/main" id="{68C54F3D-12C1-47B6-813C-C2B7575B4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85375" y="7835387"/>
              <a:ext cx="1312298" cy="825262"/>
            </a:xfrm>
            <a:custGeom>
              <a:avLst/>
              <a:gdLst>
                <a:gd name="T0" fmla="*/ 86 w 97"/>
                <a:gd name="T1" fmla="*/ 0 h 61"/>
                <a:gd name="T2" fmla="*/ 91 w 97"/>
                <a:gd name="T3" fmla="*/ 3 h 61"/>
                <a:gd name="T4" fmla="*/ 95 w 97"/>
                <a:gd name="T5" fmla="*/ 5 h 61"/>
                <a:gd name="T6" fmla="*/ 97 w 97"/>
                <a:gd name="T7" fmla="*/ 9 h 61"/>
                <a:gd name="T8" fmla="*/ 95 w 97"/>
                <a:gd name="T9" fmla="*/ 13 h 61"/>
                <a:gd name="T10" fmla="*/ 91 w 97"/>
                <a:gd name="T11" fmla="*/ 15 h 61"/>
                <a:gd name="T12" fmla="*/ 87 w 97"/>
                <a:gd name="T13" fmla="*/ 20 h 61"/>
                <a:gd name="T14" fmla="*/ 84 w 97"/>
                <a:gd name="T15" fmla="*/ 32 h 61"/>
                <a:gd name="T16" fmla="*/ 78 w 97"/>
                <a:gd name="T17" fmla="*/ 41 h 61"/>
                <a:gd name="T18" fmla="*/ 78 w 97"/>
                <a:gd name="T19" fmla="*/ 43 h 61"/>
                <a:gd name="T20" fmla="*/ 74 w 97"/>
                <a:gd name="T21" fmla="*/ 46 h 61"/>
                <a:gd name="T22" fmla="*/ 71 w 97"/>
                <a:gd name="T23" fmla="*/ 46 h 61"/>
                <a:gd name="T24" fmla="*/ 69 w 97"/>
                <a:gd name="T25" fmla="*/ 48 h 61"/>
                <a:gd name="T26" fmla="*/ 65 w 97"/>
                <a:gd name="T27" fmla="*/ 50 h 61"/>
                <a:gd name="T28" fmla="*/ 63 w 97"/>
                <a:gd name="T29" fmla="*/ 54 h 61"/>
                <a:gd name="T30" fmla="*/ 59 w 97"/>
                <a:gd name="T31" fmla="*/ 52 h 61"/>
                <a:gd name="T32" fmla="*/ 56 w 97"/>
                <a:gd name="T33" fmla="*/ 52 h 61"/>
                <a:gd name="T34" fmla="*/ 54 w 97"/>
                <a:gd name="T35" fmla="*/ 50 h 61"/>
                <a:gd name="T36" fmla="*/ 50 w 97"/>
                <a:gd name="T37" fmla="*/ 54 h 61"/>
                <a:gd name="T38" fmla="*/ 48 w 97"/>
                <a:gd name="T39" fmla="*/ 56 h 61"/>
                <a:gd name="T40" fmla="*/ 46 w 97"/>
                <a:gd name="T41" fmla="*/ 56 h 61"/>
                <a:gd name="T42" fmla="*/ 43 w 97"/>
                <a:gd name="T43" fmla="*/ 58 h 61"/>
                <a:gd name="T44" fmla="*/ 39 w 97"/>
                <a:gd name="T45" fmla="*/ 60 h 61"/>
                <a:gd name="T46" fmla="*/ 37 w 97"/>
                <a:gd name="T47" fmla="*/ 60 h 61"/>
                <a:gd name="T48" fmla="*/ 35 w 97"/>
                <a:gd name="T49" fmla="*/ 61 h 61"/>
                <a:gd name="T50" fmla="*/ 30 w 97"/>
                <a:gd name="T51" fmla="*/ 60 h 61"/>
                <a:gd name="T52" fmla="*/ 20 w 97"/>
                <a:gd name="T53" fmla="*/ 58 h 61"/>
                <a:gd name="T54" fmla="*/ 18 w 97"/>
                <a:gd name="T55" fmla="*/ 56 h 61"/>
                <a:gd name="T56" fmla="*/ 15 w 97"/>
                <a:gd name="T57" fmla="*/ 56 h 61"/>
                <a:gd name="T58" fmla="*/ 7 w 97"/>
                <a:gd name="T59" fmla="*/ 48 h 61"/>
                <a:gd name="T60" fmla="*/ 3 w 97"/>
                <a:gd name="T61" fmla="*/ 48 h 61"/>
                <a:gd name="T62" fmla="*/ 3 w 97"/>
                <a:gd name="T63" fmla="*/ 43 h 61"/>
                <a:gd name="T64" fmla="*/ 0 w 97"/>
                <a:gd name="T65" fmla="*/ 37 h 61"/>
                <a:gd name="T66" fmla="*/ 0 w 97"/>
                <a:gd name="T67" fmla="*/ 37 h 61"/>
                <a:gd name="T68" fmla="*/ 3 w 97"/>
                <a:gd name="T69" fmla="*/ 33 h 61"/>
                <a:gd name="T70" fmla="*/ 1 w 97"/>
                <a:gd name="T71" fmla="*/ 32 h 61"/>
                <a:gd name="T72" fmla="*/ 1 w 97"/>
                <a:gd name="T73" fmla="*/ 28 h 61"/>
                <a:gd name="T74" fmla="*/ 3 w 97"/>
                <a:gd name="T75" fmla="*/ 24 h 61"/>
                <a:gd name="T76" fmla="*/ 0 w 97"/>
                <a:gd name="T77" fmla="*/ 20 h 61"/>
                <a:gd name="T78" fmla="*/ 0 w 97"/>
                <a:gd name="T79" fmla="*/ 18 h 61"/>
                <a:gd name="T80" fmla="*/ 7 w 97"/>
                <a:gd name="T81" fmla="*/ 18 h 61"/>
                <a:gd name="T82" fmla="*/ 9 w 97"/>
                <a:gd name="T83" fmla="*/ 15 h 61"/>
                <a:gd name="T84" fmla="*/ 7 w 97"/>
                <a:gd name="T85" fmla="*/ 13 h 61"/>
                <a:gd name="T86" fmla="*/ 7 w 97"/>
                <a:gd name="T87" fmla="*/ 9 h 61"/>
                <a:gd name="T88" fmla="*/ 18 w 97"/>
                <a:gd name="T89" fmla="*/ 17 h 61"/>
                <a:gd name="T90" fmla="*/ 24 w 97"/>
                <a:gd name="T91" fmla="*/ 17 h 61"/>
                <a:gd name="T92" fmla="*/ 30 w 97"/>
                <a:gd name="T93" fmla="*/ 15 h 61"/>
                <a:gd name="T94" fmla="*/ 39 w 97"/>
                <a:gd name="T95" fmla="*/ 15 h 61"/>
                <a:gd name="T96" fmla="*/ 39 w 97"/>
                <a:gd name="T97" fmla="*/ 11 h 61"/>
                <a:gd name="T98" fmla="*/ 44 w 97"/>
                <a:gd name="T99" fmla="*/ 9 h 61"/>
                <a:gd name="T100" fmla="*/ 50 w 97"/>
                <a:gd name="T101" fmla="*/ 5 h 61"/>
                <a:gd name="T102" fmla="*/ 54 w 97"/>
                <a:gd name="T103" fmla="*/ 11 h 61"/>
                <a:gd name="T104" fmla="*/ 56 w 97"/>
                <a:gd name="T105" fmla="*/ 7 h 61"/>
                <a:gd name="T106" fmla="*/ 58 w 97"/>
                <a:gd name="T107" fmla="*/ 5 h 61"/>
                <a:gd name="T108" fmla="*/ 61 w 97"/>
                <a:gd name="T109" fmla="*/ 0 h 61"/>
                <a:gd name="T110" fmla="*/ 67 w 97"/>
                <a:gd name="T111" fmla="*/ 0 h 61"/>
                <a:gd name="T112" fmla="*/ 71 w 97"/>
                <a:gd name="T113" fmla="*/ 0 h 61"/>
                <a:gd name="T114" fmla="*/ 78 w 97"/>
                <a:gd name="T115" fmla="*/ 0 h 61"/>
                <a:gd name="T116" fmla="*/ 82 w 97"/>
                <a:gd name="T117" fmla="*/ 2 h 61"/>
                <a:gd name="T118" fmla="*/ 86 w 97"/>
                <a:gd name="T1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7" h="61">
                  <a:moveTo>
                    <a:pt x="86" y="0"/>
                  </a:moveTo>
                  <a:lnTo>
                    <a:pt x="91" y="3"/>
                  </a:lnTo>
                  <a:lnTo>
                    <a:pt x="95" y="5"/>
                  </a:lnTo>
                  <a:lnTo>
                    <a:pt x="97" y="9"/>
                  </a:lnTo>
                  <a:lnTo>
                    <a:pt x="95" y="13"/>
                  </a:lnTo>
                  <a:lnTo>
                    <a:pt x="91" y="15"/>
                  </a:lnTo>
                  <a:lnTo>
                    <a:pt x="87" y="20"/>
                  </a:lnTo>
                  <a:lnTo>
                    <a:pt x="84" y="32"/>
                  </a:lnTo>
                  <a:lnTo>
                    <a:pt x="78" y="41"/>
                  </a:lnTo>
                  <a:lnTo>
                    <a:pt x="78" y="43"/>
                  </a:lnTo>
                  <a:lnTo>
                    <a:pt x="74" y="46"/>
                  </a:lnTo>
                  <a:lnTo>
                    <a:pt x="71" y="46"/>
                  </a:lnTo>
                  <a:lnTo>
                    <a:pt x="69" y="48"/>
                  </a:lnTo>
                  <a:lnTo>
                    <a:pt x="65" y="50"/>
                  </a:lnTo>
                  <a:lnTo>
                    <a:pt x="63" y="54"/>
                  </a:lnTo>
                  <a:lnTo>
                    <a:pt x="59" y="52"/>
                  </a:lnTo>
                  <a:lnTo>
                    <a:pt x="56" y="52"/>
                  </a:lnTo>
                  <a:lnTo>
                    <a:pt x="54" y="50"/>
                  </a:lnTo>
                  <a:lnTo>
                    <a:pt x="50" y="54"/>
                  </a:lnTo>
                  <a:lnTo>
                    <a:pt x="48" y="56"/>
                  </a:lnTo>
                  <a:lnTo>
                    <a:pt x="46" y="56"/>
                  </a:lnTo>
                  <a:lnTo>
                    <a:pt x="43" y="58"/>
                  </a:lnTo>
                  <a:lnTo>
                    <a:pt x="39" y="60"/>
                  </a:lnTo>
                  <a:lnTo>
                    <a:pt x="37" y="60"/>
                  </a:lnTo>
                  <a:lnTo>
                    <a:pt x="35" y="61"/>
                  </a:lnTo>
                  <a:lnTo>
                    <a:pt x="30" y="60"/>
                  </a:lnTo>
                  <a:lnTo>
                    <a:pt x="20" y="58"/>
                  </a:lnTo>
                  <a:lnTo>
                    <a:pt x="18" y="56"/>
                  </a:lnTo>
                  <a:lnTo>
                    <a:pt x="15" y="56"/>
                  </a:lnTo>
                  <a:lnTo>
                    <a:pt x="7" y="48"/>
                  </a:lnTo>
                  <a:lnTo>
                    <a:pt x="3" y="48"/>
                  </a:lnTo>
                  <a:lnTo>
                    <a:pt x="3" y="43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3" y="33"/>
                  </a:lnTo>
                  <a:lnTo>
                    <a:pt x="1" y="32"/>
                  </a:lnTo>
                  <a:lnTo>
                    <a:pt x="1" y="28"/>
                  </a:lnTo>
                  <a:lnTo>
                    <a:pt x="3" y="24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9" y="15"/>
                  </a:lnTo>
                  <a:lnTo>
                    <a:pt x="7" y="13"/>
                  </a:lnTo>
                  <a:lnTo>
                    <a:pt x="7" y="9"/>
                  </a:lnTo>
                  <a:lnTo>
                    <a:pt x="18" y="17"/>
                  </a:lnTo>
                  <a:lnTo>
                    <a:pt x="24" y="17"/>
                  </a:lnTo>
                  <a:lnTo>
                    <a:pt x="30" y="15"/>
                  </a:lnTo>
                  <a:lnTo>
                    <a:pt x="39" y="15"/>
                  </a:lnTo>
                  <a:lnTo>
                    <a:pt x="39" y="11"/>
                  </a:lnTo>
                  <a:lnTo>
                    <a:pt x="44" y="9"/>
                  </a:lnTo>
                  <a:lnTo>
                    <a:pt x="50" y="5"/>
                  </a:lnTo>
                  <a:lnTo>
                    <a:pt x="54" y="11"/>
                  </a:lnTo>
                  <a:lnTo>
                    <a:pt x="56" y="7"/>
                  </a:lnTo>
                  <a:lnTo>
                    <a:pt x="58" y="5"/>
                  </a:lnTo>
                  <a:lnTo>
                    <a:pt x="61" y="0"/>
                  </a:lnTo>
                  <a:lnTo>
                    <a:pt x="67" y="0"/>
                  </a:lnTo>
                  <a:lnTo>
                    <a:pt x="71" y="0"/>
                  </a:lnTo>
                  <a:lnTo>
                    <a:pt x="78" y="0"/>
                  </a:lnTo>
                  <a:lnTo>
                    <a:pt x="82" y="2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83">
              <a:extLst>
                <a:ext uri="{FF2B5EF4-FFF2-40B4-BE49-F238E27FC236}">
                  <a16:creationId xmlns:a16="http://schemas.microsoft.com/office/drawing/2014/main" id="{93CB2D57-2EB8-47C8-896D-8EFBCABC87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24722" y="9052981"/>
              <a:ext cx="1339356" cy="825262"/>
            </a:xfrm>
            <a:custGeom>
              <a:avLst/>
              <a:gdLst>
                <a:gd name="T0" fmla="*/ 78 w 99"/>
                <a:gd name="T1" fmla="*/ 0 h 61"/>
                <a:gd name="T2" fmla="*/ 86 w 99"/>
                <a:gd name="T3" fmla="*/ 5 h 61"/>
                <a:gd name="T4" fmla="*/ 93 w 99"/>
                <a:gd name="T5" fmla="*/ 5 h 61"/>
                <a:gd name="T6" fmla="*/ 99 w 99"/>
                <a:gd name="T7" fmla="*/ 7 h 61"/>
                <a:gd name="T8" fmla="*/ 99 w 99"/>
                <a:gd name="T9" fmla="*/ 14 h 61"/>
                <a:gd name="T10" fmla="*/ 93 w 99"/>
                <a:gd name="T11" fmla="*/ 16 h 61"/>
                <a:gd name="T12" fmla="*/ 89 w 99"/>
                <a:gd name="T13" fmla="*/ 28 h 61"/>
                <a:gd name="T14" fmla="*/ 82 w 99"/>
                <a:gd name="T15" fmla="*/ 35 h 61"/>
                <a:gd name="T16" fmla="*/ 86 w 99"/>
                <a:gd name="T17" fmla="*/ 37 h 61"/>
                <a:gd name="T18" fmla="*/ 91 w 99"/>
                <a:gd name="T19" fmla="*/ 46 h 61"/>
                <a:gd name="T20" fmla="*/ 88 w 99"/>
                <a:gd name="T21" fmla="*/ 44 h 61"/>
                <a:gd name="T22" fmla="*/ 82 w 99"/>
                <a:gd name="T23" fmla="*/ 43 h 61"/>
                <a:gd name="T24" fmla="*/ 75 w 99"/>
                <a:gd name="T25" fmla="*/ 44 h 61"/>
                <a:gd name="T26" fmla="*/ 69 w 99"/>
                <a:gd name="T27" fmla="*/ 48 h 61"/>
                <a:gd name="T28" fmla="*/ 67 w 99"/>
                <a:gd name="T29" fmla="*/ 48 h 61"/>
                <a:gd name="T30" fmla="*/ 63 w 99"/>
                <a:gd name="T31" fmla="*/ 56 h 61"/>
                <a:gd name="T32" fmla="*/ 61 w 99"/>
                <a:gd name="T33" fmla="*/ 59 h 61"/>
                <a:gd name="T34" fmla="*/ 52 w 99"/>
                <a:gd name="T35" fmla="*/ 61 h 61"/>
                <a:gd name="T36" fmla="*/ 45 w 99"/>
                <a:gd name="T37" fmla="*/ 59 h 61"/>
                <a:gd name="T38" fmla="*/ 39 w 99"/>
                <a:gd name="T39" fmla="*/ 61 h 61"/>
                <a:gd name="T40" fmla="*/ 35 w 99"/>
                <a:gd name="T41" fmla="*/ 59 h 61"/>
                <a:gd name="T42" fmla="*/ 28 w 99"/>
                <a:gd name="T43" fmla="*/ 61 h 61"/>
                <a:gd name="T44" fmla="*/ 18 w 99"/>
                <a:gd name="T45" fmla="*/ 61 h 61"/>
                <a:gd name="T46" fmla="*/ 17 w 99"/>
                <a:gd name="T47" fmla="*/ 61 h 61"/>
                <a:gd name="T48" fmla="*/ 15 w 99"/>
                <a:gd name="T49" fmla="*/ 54 h 61"/>
                <a:gd name="T50" fmla="*/ 3 w 99"/>
                <a:gd name="T51" fmla="*/ 41 h 61"/>
                <a:gd name="T52" fmla="*/ 5 w 99"/>
                <a:gd name="T53" fmla="*/ 37 h 61"/>
                <a:gd name="T54" fmla="*/ 2 w 99"/>
                <a:gd name="T55" fmla="*/ 31 h 61"/>
                <a:gd name="T56" fmla="*/ 9 w 99"/>
                <a:gd name="T57" fmla="*/ 22 h 61"/>
                <a:gd name="T58" fmla="*/ 2 w 99"/>
                <a:gd name="T59" fmla="*/ 13 h 61"/>
                <a:gd name="T60" fmla="*/ 3 w 99"/>
                <a:gd name="T61" fmla="*/ 3 h 61"/>
                <a:gd name="T62" fmla="*/ 7 w 99"/>
                <a:gd name="T63" fmla="*/ 0 h 61"/>
                <a:gd name="T64" fmla="*/ 9 w 99"/>
                <a:gd name="T65" fmla="*/ 5 h 61"/>
                <a:gd name="T66" fmla="*/ 9 w 99"/>
                <a:gd name="T67" fmla="*/ 9 h 61"/>
                <a:gd name="T68" fmla="*/ 18 w 99"/>
                <a:gd name="T69" fmla="*/ 7 h 61"/>
                <a:gd name="T70" fmla="*/ 22 w 99"/>
                <a:gd name="T71" fmla="*/ 9 h 61"/>
                <a:gd name="T72" fmla="*/ 32 w 99"/>
                <a:gd name="T73" fmla="*/ 9 h 61"/>
                <a:gd name="T74" fmla="*/ 39 w 99"/>
                <a:gd name="T75" fmla="*/ 9 h 61"/>
                <a:gd name="T76" fmla="*/ 45 w 99"/>
                <a:gd name="T77" fmla="*/ 9 h 61"/>
                <a:gd name="T78" fmla="*/ 54 w 99"/>
                <a:gd name="T79" fmla="*/ 9 h 61"/>
                <a:gd name="T80" fmla="*/ 60 w 99"/>
                <a:gd name="T81" fmla="*/ 5 h 61"/>
                <a:gd name="T82" fmla="*/ 73 w 99"/>
                <a:gd name="T8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9" h="61">
                  <a:moveTo>
                    <a:pt x="73" y="0"/>
                  </a:moveTo>
                  <a:lnTo>
                    <a:pt x="78" y="0"/>
                  </a:lnTo>
                  <a:lnTo>
                    <a:pt x="84" y="1"/>
                  </a:lnTo>
                  <a:lnTo>
                    <a:pt x="86" y="5"/>
                  </a:lnTo>
                  <a:lnTo>
                    <a:pt x="89" y="3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9" y="7"/>
                  </a:lnTo>
                  <a:lnTo>
                    <a:pt x="99" y="7"/>
                  </a:lnTo>
                  <a:lnTo>
                    <a:pt x="99" y="14"/>
                  </a:lnTo>
                  <a:lnTo>
                    <a:pt x="95" y="16"/>
                  </a:lnTo>
                  <a:lnTo>
                    <a:pt x="93" y="16"/>
                  </a:lnTo>
                  <a:lnTo>
                    <a:pt x="88" y="20"/>
                  </a:lnTo>
                  <a:lnTo>
                    <a:pt x="89" y="28"/>
                  </a:lnTo>
                  <a:lnTo>
                    <a:pt x="88" y="31"/>
                  </a:lnTo>
                  <a:lnTo>
                    <a:pt x="82" y="35"/>
                  </a:lnTo>
                  <a:lnTo>
                    <a:pt x="84" y="37"/>
                  </a:lnTo>
                  <a:lnTo>
                    <a:pt x="86" y="37"/>
                  </a:lnTo>
                  <a:lnTo>
                    <a:pt x="89" y="41"/>
                  </a:lnTo>
                  <a:lnTo>
                    <a:pt x="91" y="46"/>
                  </a:lnTo>
                  <a:lnTo>
                    <a:pt x="93" y="46"/>
                  </a:lnTo>
                  <a:lnTo>
                    <a:pt x="88" y="44"/>
                  </a:lnTo>
                  <a:lnTo>
                    <a:pt x="86" y="46"/>
                  </a:lnTo>
                  <a:lnTo>
                    <a:pt x="82" y="43"/>
                  </a:lnTo>
                  <a:lnTo>
                    <a:pt x="76" y="43"/>
                  </a:lnTo>
                  <a:lnTo>
                    <a:pt x="75" y="44"/>
                  </a:lnTo>
                  <a:lnTo>
                    <a:pt x="73" y="46"/>
                  </a:lnTo>
                  <a:lnTo>
                    <a:pt x="69" y="48"/>
                  </a:lnTo>
                  <a:lnTo>
                    <a:pt x="69" y="48"/>
                  </a:lnTo>
                  <a:lnTo>
                    <a:pt x="67" y="48"/>
                  </a:lnTo>
                  <a:lnTo>
                    <a:pt x="63" y="52"/>
                  </a:lnTo>
                  <a:lnTo>
                    <a:pt x="63" y="56"/>
                  </a:lnTo>
                  <a:lnTo>
                    <a:pt x="63" y="59"/>
                  </a:lnTo>
                  <a:lnTo>
                    <a:pt x="61" y="59"/>
                  </a:lnTo>
                  <a:lnTo>
                    <a:pt x="54" y="59"/>
                  </a:lnTo>
                  <a:lnTo>
                    <a:pt x="52" y="61"/>
                  </a:lnTo>
                  <a:lnTo>
                    <a:pt x="48" y="59"/>
                  </a:lnTo>
                  <a:lnTo>
                    <a:pt x="45" y="59"/>
                  </a:lnTo>
                  <a:lnTo>
                    <a:pt x="43" y="61"/>
                  </a:lnTo>
                  <a:lnTo>
                    <a:pt x="39" y="61"/>
                  </a:lnTo>
                  <a:lnTo>
                    <a:pt x="39" y="59"/>
                  </a:lnTo>
                  <a:lnTo>
                    <a:pt x="35" y="59"/>
                  </a:lnTo>
                  <a:lnTo>
                    <a:pt x="32" y="57"/>
                  </a:lnTo>
                  <a:lnTo>
                    <a:pt x="28" y="61"/>
                  </a:lnTo>
                  <a:lnTo>
                    <a:pt x="24" y="61"/>
                  </a:lnTo>
                  <a:lnTo>
                    <a:pt x="18" y="61"/>
                  </a:lnTo>
                  <a:lnTo>
                    <a:pt x="17" y="61"/>
                  </a:lnTo>
                  <a:lnTo>
                    <a:pt x="17" y="61"/>
                  </a:lnTo>
                  <a:lnTo>
                    <a:pt x="15" y="57"/>
                  </a:lnTo>
                  <a:lnTo>
                    <a:pt x="15" y="54"/>
                  </a:lnTo>
                  <a:lnTo>
                    <a:pt x="11" y="46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5" y="37"/>
                  </a:lnTo>
                  <a:lnTo>
                    <a:pt x="3" y="33"/>
                  </a:lnTo>
                  <a:lnTo>
                    <a:pt x="2" y="31"/>
                  </a:lnTo>
                  <a:lnTo>
                    <a:pt x="9" y="26"/>
                  </a:lnTo>
                  <a:lnTo>
                    <a:pt x="9" y="22"/>
                  </a:lnTo>
                  <a:lnTo>
                    <a:pt x="7" y="18"/>
                  </a:lnTo>
                  <a:lnTo>
                    <a:pt x="2" y="13"/>
                  </a:lnTo>
                  <a:lnTo>
                    <a:pt x="0" y="5"/>
                  </a:lnTo>
                  <a:lnTo>
                    <a:pt x="3" y="3"/>
                  </a:lnTo>
                  <a:lnTo>
                    <a:pt x="2" y="0"/>
                  </a:lnTo>
                  <a:lnTo>
                    <a:pt x="7" y="0"/>
                  </a:lnTo>
                  <a:lnTo>
                    <a:pt x="9" y="1"/>
                  </a:lnTo>
                  <a:lnTo>
                    <a:pt x="9" y="5"/>
                  </a:lnTo>
                  <a:lnTo>
                    <a:pt x="7" y="7"/>
                  </a:lnTo>
                  <a:lnTo>
                    <a:pt x="9" y="9"/>
                  </a:lnTo>
                  <a:lnTo>
                    <a:pt x="13" y="7"/>
                  </a:lnTo>
                  <a:lnTo>
                    <a:pt x="18" y="7"/>
                  </a:lnTo>
                  <a:lnTo>
                    <a:pt x="20" y="9"/>
                  </a:lnTo>
                  <a:lnTo>
                    <a:pt x="22" y="9"/>
                  </a:lnTo>
                  <a:lnTo>
                    <a:pt x="28" y="11"/>
                  </a:lnTo>
                  <a:lnTo>
                    <a:pt x="32" y="9"/>
                  </a:lnTo>
                  <a:lnTo>
                    <a:pt x="35" y="9"/>
                  </a:lnTo>
                  <a:lnTo>
                    <a:pt x="39" y="9"/>
                  </a:lnTo>
                  <a:lnTo>
                    <a:pt x="43" y="9"/>
                  </a:lnTo>
                  <a:lnTo>
                    <a:pt x="45" y="9"/>
                  </a:lnTo>
                  <a:lnTo>
                    <a:pt x="52" y="11"/>
                  </a:lnTo>
                  <a:lnTo>
                    <a:pt x="54" y="9"/>
                  </a:lnTo>
                  <a:lnTo>
                    <a:pt x="58" y="7"/>
                  </a:lnTo>
                  <a:lnTo>
                    <a:pt x="60" y="5"/>
                  </a:lnTo>
                  <a:lnTo>
                    <a:pt x="69" y="0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85">
              <a:extLst>
                <a:ext uri="{FF2B5EF4-FFF2-40B4-BE49-F238E27FC236}">
                  <a16:creationId xmlns:a16="http://schemas.microsoft.com/office/drawing/2014/main" id="{7C8EB3BF-D073-4892-85A2-31B8569D0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88872" y="9526491"/>
              <a:ext cx="405864" cy="838786"/>
            </a:xfrm>
            <a:custGeom>
              <a:avLst/>
              <a:gdLst>
                <a:gd name="T0" fmla="*/ 11 w 30"/>
                <a:gd name="T1" fmla="*/ 0 h 62"/>
                <a:gd name="T2" fmla="*/ 13 w 30"/>
                <a:gd name="T3" fmla="*/ 0 h 62"/>
                <a:gd name="T4" fmla="*/ 15 w 30"/>
                <a:gd name="T5" fmla="*/ 4 h 62"/>
                <a:gd name="T6" fmla="*/ 17 w 30"/>
                <a:gd name="T7" fmla="*/ 4 h 62"/>
                <a:gd name="T8" fmla="*/ 21 w 30"/>
                <a:gd name="T9" fmla="*/ 8 h 62"/>
                <a:gd name="T10" fmla="*/ 21 w 30"/>
                <a:gd name="T11" fmla="*/ 9 h 62"/>
                <a:gd name="T12" fmla="*/ 21 w 30"/>
                <a:gd name="T13" fmla="*/ 15 h 62"/>
                <a:gd name="T14" fmla="*/ 22 w 30"/>
                <a:gd name="T15" fmla="*/ 17 h 62"/>
                <a:gd name="T16" fmla="*/ 21 w 30"/>
                <a:gd name="T17" fmla="*/ 22 h 62"/>
                <a:gd name="T18" fmla="*/ 22 w 30"/>
                <a:gd name="T19" fmla="*/ 28 h 62"/>
                <a:gd name="T20" fmla="*/ 24 w 30"/>
                <a:gd name="T21" fmla="*/ 34 h 62"/>
                <a:gd name="T22" fmla="*/ 26 w 30"/>
                <a:gd name="T23" fmla="*/ 37 h 62"/>
                <a:gd name="T24" fmla="*/ 30 w 30"/>
                <a:gd name="T25" fmla="*/ 39 h 62"/>
                <a:gd name="T26" fmla="*/ 30 w 30"/>
                <a:gd name="T27" fmla="*/ 43 h 62"/>
                <a:gd name="T28" fmla="*/ 26 w 30"/>
                <a:gd name="T29" fmla="*/ 49 h 62"/>
                <a:gd name="T30" fmla="*/ 21 w 30"/>
                <a:gd name="T31" fmla="*/ 51 h 62"/>
                <a:gd name="T32" fmla="*/ 21 w 30"/>
                <a:gd name="T33" fmla="*/ 54 h 62"/>
                <a:gd name="T34" fmla="*/ 19 w 30"/>
                <a:gd name="T35" fmla="*/ 60 h 62"/>
                <a:gd name="T36" fmla="*/ 15 w 30"/>
                <a:gd name="T37" fmla="*/ 62 h 62"/>
                <a:gd name="T38" fmla="*/ 13 w 30"/>
                <a:gd name="T39" fmla="*/ 60 h 62"/>
                <a:gd name="T40" fmla="*/ 9 w 30"/>
                <a:gd name="T41" fmla="*/ 51 h 62"/>
                <a:gd name="T42" fmla="*/ 4 w 30"/>
                <a:gd name="T43" fmla="*/ 51 h 62"/>
                <a:gd name="T44" fmla="*/ 2 w 30"/>
                <a:gd name="T45" fmla="*/ 49 h 62"/>
                <a:gd name="T46" fmla="*/ 4 w 30"/>
                <a:gd name="T47" fmla="*/ 45 h 62"/>
                <a:gd name="T48" fmla="*/ 2 w 30"/>
                <a:gd name="T49" fmla="*/ 41 h 62"/>
                <a:gd name="T50" fmla="*/ 2 w 30"/>
                <a:gd name="T51" fmla="*/ 37 h 62"/>
                <a:gd name="T52" fmla="*/ 2 w 30"/>
                <a:gd name="T53" fmla="*/ 34 h 62"/>
                <a:gd name="T54" fmla="*/ 0 w 30"/>
                <a:gd name="T55" fmla="*/ 28 h 62"/>
                <a:gd name="T56" fmla="*/ 2 w 30"/>
                <a:gd name="T57" fmla="*/ 21 h 62"/>
                <a:gd name="T58" fmla="*/ 4 w 30"/>
                <a:gd name="T59" fmla="*/ 21 h 62"/>
                <a:gd name="T60" fmla="*/ 4 w 30"/>
                <a:gd name="T61" fmla="*/ 19 h 62"/>
                <a:gd name="T62" fmla="*/ 0 w 30"/>
                <a:gd name="T63" fmla="*/ 15 h 62"/>
                <a:gd name="T64" fmla="*/ 0 w 30"/>
                <a:gd name="T65" fmla="*/ 9 h 62"/>
                <a:gd name="T66" fmla="*/ 2 w 30"/>
                <a:gd name="T67" fmla="*/ 4 h 62"/>
                <a:gd name="T68" fmla="*/ 6 w 30"/>
                <a:gd name="T69" fmla="*/ 0 h 62"/>
                <a:gd name="T70" fmla="*/ 7 w 30"/>
                <a:gd name="T71" fmla="*/ 0 h 62"/>
                <a:gd name="T72" fmla="*/ 9 w 30"/>
                <a:gd name="T73" fmla="*/ 4 h 62"/>
                <a:gd name="T74" fmla="*/ 11 w 30"/>
                <a:gd name="T75" fmla="*/ 0 h 62"/>
                <a:gd name="T76" fmla="*/ 11 w 30"/>
                <a:gd name="T7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" h="62">
                  <a:moveTo>
                    <a:pt x="11" y="0"/>
                  </a:moveTo>
                  <a:lnTo>
                    <a:pt x="13" y="0"/>
                  </a:lnTo>
                  <a:lnTo>
                    <a:pt x="15" y="4"/>
                  </a:lnTo>
                  <a:lnTo>
                    <a:pt x="17" y="4"/>
                  </a:lnTo>
                  <a:lnTo>
                    <a:pt x="21" y="8"/>
                  </a:lnTo>
                  <a:lnTo>
                    <a:pt x="21" y="9"/>
                  </a:lnTo>
                  <a:lnTo>
                    <a:pt x="21" y="15"/>
                  </a:lnTo>
                  <a:lnTo>
                    <a:pt x="22" y="17"/>
                  </a:lnTo>
                  <a:lnTo>
                    <a:pt x="21" y="22"/>
                  </a:lnTo>
                  <a:lnTo>
                    <a:pt x="22" y="28"/>
                  </a:lnTo>
                  <a:lnTo>
                    <a:pt x="24" y="34"/>
                  </a:lnTo>
                  <a:lnTo>
                    <a:pt x="26" y="37"/>
                  </a:lnTo>
                  <a:lnTo>
                    <a:pt x="30" y="39"/>
                  </a:lnTo>
                  <a:lnTo>
                    <a:pt x="30" y="43"/>
                  </a:lnTo>
                  <a:lnTo>
                    <a:pt x="26" y="49"/>
                  </a:lnTo>
                  <a:lnTo>
                    <a:pt x="21" y="51"/>
                  </a:lnTo>
                  <a:lnTo>
                    <a:pt x="21" y="54"/>
                  </a:lnTo>
                  <a:lnTo>
                    <a:pt x="19" y="60"/>
                  </a:lnTo>
                  <a:lnTo>
                    <a:pt x="15" y="62"/>
                  </a:lnTo>
                  <a:lnTo>
                    <a:pt x="13" y="60"/>
                  </a:lnTo>
                  <a:lnTo>
                    <a:pt x="9" y="51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4" y="45"/>
                  </a:lnTo>
                  <a:lnTo>
                    <a:pt x="2" y="41"/>
                  </a:lnTo>
                  <a:lnTo>
                    <a:pt x="2" y="37"/>
                  </a:lnTo>
                  <a:lnTo>
                    <a:pt x="2" y="34"/>
                  </a:lnTo>
                  <a:lnTo>
                    <a:pt x="0" y="28"/>
                  </a:lnTo>
                  <a:lnTo>
                    <a:pt x="2" y="21"/>
                  </a:lnTo>
                  <a:lnTo>
                    <a:pt x="4" y="21"/>
                  </a:lnTo>
                  <a:lnTo>
                    <a:pt x="4" y="19"/>
                  </a:lnTo>
                  <a:lnTo>
                    <a:pt x="0" y="15"/>
                  </a:lnTo>
                  <a:lnTo>
                    <a:pt x="0" y="9"/>
                  </a:lnTo>
                  <a:lnTo>
                    <a:pt x="2" y="4"/>
                  </a:lnTo>
                  <a:lnTo>
                    <a:pt x="6" y="0"/>
                  </a:lnTo>
                  <a:lnTo>
                    <a:pt x="7" y="0"/>
                  </a:lnTo>
                  <a:lnTo>
                    <a:pt x="9" y="4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86">
              <a:extLst>
                <a:ext uri="{FF2B5EF4-FFF2-40B4-BE49-F238E27FC236}">
                  <a16:creationId xmlns:a16="http://schemas.microsoft.com/office/drawing/2014/main" id="{032475FD-E24F-4D40-B17A-AEF1AFF6B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12992" y="8511829"/>
              <a:ext cx="933492" cy="1244650"/>
            </a:xfrm>
            <a:custGeom>
              <a:avLst/>
              <a:gdLst>
                <a:gd name="T0" fmla="*/ 17 w 69"/>
                <a:gd name="T1" fmla="*/ 2 h 92"/>
                <a:gd name="T2" fmla="*/ 26 w 69"/>
                <a:gd name="T3" fmla="*/ 4 h 92"/>
                <a:gd name="T4" fmla="*/ 34 w 69"/>
                <a:gd name="T5" fmla="*/ 13 h 92"/>
                <a:gd name="T6" fmla="*/ 39 w 69"/>
                <a:gd name="T7" fmla="*/ 19 h 92"/>
                <a:gd name="T8" fmla="*/ 41 w 69"/>
                <a:gd name="T9" fmla="*/ 26 h 92"/>
                <a:gd name="T10" fmla="*/ 47 w 69"/>
                <a:gd name="T11" fmla="*/ 30 h 92"/>
                <a:gd name="T12" fmla="*/ 52 w 69"/>
                <a:gd name="T13" fmla="*/ 30 h 92"/>
                <a:gd name="T14" fmla="*/ 58 w 69"/>
                <a:gd name="T15" fmla="*/ 30 h 92"/>
                <a:gd name="T16" fmla="*/ 62 w 69"/>
                <a:gd name="T17" fmla="*/ 34 h 92"/>
                <a:gd name="T18" fmla="*/ 63 w 69"/>
                <a:gd name="T19" fmla="*/ 43 h 92"/>
                <a:gd name="T20" fmla="*/ 62 w 69"/>
                <a:gd name="T21" fmla="*/ 53 h 92"/>
                <a:gd name="T22" fmla="*/ 69 w 69"/>
                <a:gd name="T23" fmla="*/ 62 h 92"/>
                <a:gd name="T24" fmla="*/ 62 w 69"/>
                <a:gd name="T25" fmla="*/ 71 h 92"/>
                <a:gd name="T26" fmla="*/ 65 w 69"/>
                <a:gd name="T27" fmla="*/ 77 h 92"/>
                <a:gd name="T28" fmla="*/ 62 w 69"/>
                <a:gd name="T29" fmla="*/ 81 h 92"/>
                <a:gd name="T30" fmla="*/ 54 w 69"/>
                <a:gd name="T31" fmla="*/ 81 h 92"/>
                <a:gd name="T32" fmla="*/ 45 w 69"/>
                <a:gd name="T33" fmla="*/ 84 h 92"/>
                <a:gd name="T34" fmla="*/ 37 w 69"/>
                <a:gd name="T35" fmla="*/ 88 h 92"/>
                <a:gd name="T36" fmla="*/ 35 w 69"/>
                <a:gd name="T37" fmla="*/ 92 h 92"/>
                <a:gd name="T38" fmla="*/ 34 w 69"/>
                <a:gd name="T39" fmla="*/ 84 h 92"/>
                <a:gd name="T40" fmla="*/ 30 w 69"/>
                <a:gd name="T41" fmla="*/ 79 h 92"/>
                <a:gd name="T42" fmla="*/ 26 w 69"/>
                <a:gd name="T43" fmla="*/ 75 h 92"/>
                <a:gd name="T44" fmla="*/ 24 w 69"/>
                <a:gd name="T45" fmla="*/ 73 h 92"/>
                <a:gd name="T46" fmla="*/ 28 w 69"/>
                <a:gd name="T47" fmla="*/ 68 h 92"/>
                <a:gd name="T48" fmla="*/ 20 w 69"/>
                <a:gd name="T49" fmla="*/ 64 h 92"/>
                <a:gd name="T50" fmla="*/ 15 w 69"/>
                <a:gd name="T51" fmla="*/ 62 h 92"/>
                <a:gd name="T52" fmla="*/ 11 w 69"/>
                <a:gd name="T53" fmla="*/ 56 h 92"/>
                <a:gd name="T54" fmla="*/ 9 w 69"/>
                <a:gd name="T55" fmla="*/ 51 h 92"/>
                <a:gd name="T56" fmla="*/ 11 w 69"/>
                <a:gd name="T57" fmla="*/ 45 h 92"/>
                <a:gd name="T58" fmla="*/ 15 w 69"/>
                <a:gd name="T59" fmla="*/ 45 h 92"/>
                <a:gd name="T60" fmla="*/ 9 w 69"/>
                <a:gd name="T61" fmla="*/ 43 h 92"/>
                <a:gd name="T62" fmla="*/ 5 w 69"/>
                <a:gd name="T63" fmla="*/ 36 h 92"/>
                <a:gd name="T64" fmla="*/ 9 w 69"/>
                <a:gd name="T65" fmla="*/ 26 h 92"/>
                <a:gd name="T66" fmla="*/ 5 w 69"/>
                <a:gd name="T67" fmla="*/ 28 h 92"/>
                <a:gd name="T68" fmla="*/ 4 w 69"/>
                <a:gd name="T69" fmla="*/ 25 h 92"/>
                <a:gd name="T70" fmla="*/ 9 w 69"/>
                <a:gd name="T71" fmla="*/ 23 h 92"/>
                <a:gd name="T72" fmla="*/ 5 w 69"/>
                <a:gd name="T73" fmla="*/ 21 h 92"/>
                <a:gd name="T74" fmla="*/ 4 w 69"/>
                <a:gd name="T75" fmla="*/ 15 h 92"/>
                <a:gd name="T76" fmla="*/ 0 w 69"/>
                <a:gd name="T77" fmla="*/ 10 h 92"/>
                <a:gd name="T78" fmla="*/ 7 w 69"/>
                <a:gd name="T79" fmla="*/ 6 h 92"/>
                <a:gd name="T80" fmla="*/ 11 w 69"/>
                <a:gd name="T81" fmla="*/ 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9" h="92">
                  <a:moveTo>
                    <a:pt x="15" y="0"/>
                  </a:moveTo>
                  <a:lnTo>
                    <a:pt x="17" y="2"/>
                  </a:lnTo>
                  <a:lnTo>
                    <a:pt x="20" y="2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34" y="13"/>
                  </a:lnTo>
                  <a:lnTo>
                    <a:pt x="34" y="15"/>
                  </a:lnTo>
                  <a:lnTo>
                    <a:pt x="39" y="19"/>
                  </a:lnTo>
                  <a:lnTo>
                    <a:pt x="43" y="21"/>
                  </a:lnTo>
                  <a:lnTo>
                    <a:pt x="41" y="26"/>
                  </a:lnTo>
                  <a:lnTo>
                    <a:pt x="41" y="28"/>
                  </a:lnTo>
                  <a:lnTo>
                    <a:pt x="47" y="30"/>
                  </a:lnTo>
                  <a:lnTo>
                    <a:pt x="48" y="32"/>
                  </a:lnTo>
                  <a:lnTo>
                    <a:pt x="52" y="30"/>
                  </a:lnTo>
                  <a:lnTo>
                    <a:pt x="54" y="34"/>
                  </a:lnTo>
                  <a:lnTo>
                    <a:pt x="58" y="30"/>
                  </a:lnTo>
                  <a:lnTo>
                    <a:pt x="63" y="30"/>
                  </a:lnTo>
                  <a:lnTo>
                    <a:pt x="62" y="34"/>
                  </a:lnTo>
                  <a:lnTo>
                    <a:pt x="62" y="36"/>
                  </a:lnTo>
                  <a:lnTo>
                    <a:pt x="63" y="43"/>
                  </a:lnTo>
                  <a:lnTo>
                    <a:pt x="60" y="45"/>
                  </a:lnTo>
                  <a:lnTo>
                    <a:pt x="62" y="53"/>
                  </a:lnTo>
                  <a:lnTo>
                    <a:pt x="67" y="58"/>
                  </a:lnTo>
                  <a:lnTo>
                    <a:pt x="69" y="62"/>
                  </a:lnTo>
                  <a:lnTo>
                    <a:pt x="69" y="66"/>
                  </a:lnTo>
                  <a:lnTo>
                    <a:pt x="62" y="71"/>
                  </a:lnTo>
                  <a:lnTo>
                    <a:pt x="63" y="73"/>
                  </a:lnTo>
                  <a:lnTo>
                    <a:pt x="65" y="77"/>
                  </a:lnTo>
                  <a:lnTo>
                    <a:pt x="63" y="81"/>
                  </a:lnTo>
                  <a:lnTo>
                    <a:pt x="62" y="81"/>
                  </a:lnTo>
                  <a:lnTo>
                    <a:pt x="56" y="81"/>
                  </a:lnTo>
                  <a:lnTo>
                    <a:pt x="54" y="81"/>
                  </a:lnTo>
                  <a:lnTo>
                    <a:pt x="47" y="83"/>
                  </a:lnTo>
                  <a:lnTo>
                    <a:pt x="45" y="84"/>
                  </a:lnTo>
                  <a:lnTo>
                    <a:pt x="41" y="86"/>
                  </a:lnTo>
                  <a:lnTo>
                    <a:pt x="37" y="88"/>
                  </a:lnTo>
                  <a:lnTo>
                    <a:pt x="37" y="90"/>
                  </a:lnTo>
                  <a:lnTo>
                    <a:pt x="35" y="92"/>
                  </a:lnTo>
                  <a:lnTo>
                    <a:pt x="34" y="90"/>
                  </a:lnTo>
                  <a:lnTo>
                    <a:pt x="34" y="84"/>
                  </a:lnTo>
                  <a:lnTo>
                    <a:pt x="34" y="83"/>
                  </a:lnTo>
                  <a:lnTo>
                    <a:pt x="30" y="79"/>
                  </a:lnTo>
                  <a:lnTo>
                    <a:pt x="28" y="79"/>
                  </a:lnTo>
                  <a:lnTo>
                    <a:pt x="26" y="75"/>
                  </a:lnTo>
                  <a:lnTo>
                    <a:pt x="24" y="75"/>
                  </a:lnTo>
                  <a:lnTo>
                    <a:pt x="24" y="73"/>
                  </a:lnTo>
                  <a:lnTo>
                    <a:pt x="28" y="71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20" y="64"/>
                  </a:lnTo>
                  <a:lnTo>
                    <a:pt x="17" y="64"/>
                  </a:lnTo>
                  <a:lnTo>
                    <a:pt x="15" y="62"/>
                  </a:lnTo>
                  <a:lnTo>
                    <a:pt x="15" y="60"/>
                  </a:lnTo>
                  <a:lnTo>
                    <a:pt x="11" y="56"/>
                  </a:lnTo>
                  <a:lnTo>
                    <a:pt x="13" y="54"/>
                  </a:lnTo>
                  <a:lnTo>
                    <a:pt x="9" y="51"/>
                  </a:lnTo>
                  <a:lnTo>
                    <a:pt x="9" y="47"/>
                  </a:lnTo>
                  <a:lnTo>
                    <a:pt x="11" y="45"/>
                  </a:lnTo>
                  <a:lnTo>
                    <a:pt x="13" y="47"/>
                  </a:lnTo>
                  <a:lnTo>
                    <a:pt x="15" y="45"/>
                  </a:lnTo>
                  <a:lnTo>
                    <a:pt x="13" y="43"/>
                  </a:lnTo>
                  <a:lnTo>
                    <a:pt x="9" y="43"/>
                  </a:lnTo>
                  <a:lnTo>
                    <a:pt x="5" y="40"/>
                  </a:lnTo>
                  <a:lnTo>
                    <a:pt x="5" y="36"/>
                  </a:lnTo>
                  <a:lnTo>
                    <a:pt x="9" y="32"/>
                  </a:lnTo>
                  <a:lnTo>
                    <a:pt x="9" y="26"/>
                  </a:lnTo>
                  <a:lnTo>
                    <a:pt x="7" y="26"/>
                  </a:lnTo>
                  <a:lnTo>
                    <a:pt x="5" y="28"/>
                  </a:lnTo>
                  <a:lnTo>
                    <a:pt x="4" y="26"/>
                  </a:lnTo>
                  <a:lnTo>
                    <a:pt x="4" y="25"/>
                  </a:lnTo>
                  <a:lnTo>
                    <a:pt x="7" y="23"/>
                  </a:lnTo>
                  <a:lnTo>
                    <a:pt x="9" y="23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4" y="19"/>
                  </a:lnTo>
                  <a:lnTo>
                    <a:pt x="4" y="15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4" y="8"/>
                  </a:lnTo>
                  <a:lnTo>
                    <a:pt x="7" y="6"/>
                  </a:lnTo>
                  <a:lnTo>
                    <a:pt x="9" y="6"/>
                  </a:lnTo>
                  <a:lnTo>
                    <a:pt x="11" y="4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87">
              <a:extLst>
                <a:ext uri="{FF2B5EF4-FFF2-40B4-BE49-F238E27FC236}">
                  <a16:creationId xmlns:a16="http://schemas.microsoft.com/office/drawing/2014/main" id="{3973C4C0-CBD0-4BEC-BBCD-8E9F41BD9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85936" y="9228860"/>
              <a:ext cx="405864" cy="500568"/>
            </a:xfrm>
            <a:custGeom>
              <a:avLst/>
              <a:gdLst>
                <a:gd name="T0" fmla="*/ 7 w 30"/>
                <a:gd name="T1" fmla="*/ 0 h 37"/>
                <a:gd name="T2" fmla="*/ 11 w 30"/>
                <a:gd name="T3" fmla="*/ 1 h 37"/>
                <a:gd name="T4" fmla="*/ 13 w 30"/>
                <a:gd name="T5" fmla="*/ 3 h 37"/>
                <a:gd name="T6" fmla="*/ 13 w 30"/>
                <a:gd name="T7" fmla="*/ 3 h 37"/>
                <a:gd name="T8" fmla="*/ 17 w 30"/>
                <a:gd name="T9" fmla="*/ 7 h 37"/>
                <a:gd name="T10" fmla="*/ 17 w 30"/>
                <a:gd name="T11" fmla="*/ 9 h 37"/>
                <a:gd name="T12" fmla="*/ 19 w 30"/>
                <a:gd name="T13" fmla="*/ 11 h 37"/>
                <a:gd name="T14" fmla="*/ 22 w 30"/>
                <a:gd name="T15" fmla="*/ 11 h 37"/>
                <a:gd name="T16" fmla="*/ 24 w 30"/>
                <a:gd name="T17" fmla="*/ 13 h 37"/>
                <a:gd name="T18" fmla="*/ 30 w 30"/>
                <a:gd name="T19" fmla="*/ 15 h 37"/>
                <a:gd name="T20" fmla="*/ 30 w 30"/>
                <a:gd name="T21" fmla="*/ 18 h 37"/>
                <a:gd name="T22" fmla="*/ 26 w 30"/>
                <a:gd name="T23" fmla="*/ 20 h 37"/>
                <a:gd name="T24" fmla="*/ 26 w 30"/>
                <a:gd name="T25" fmla="*/ 22 h 37"/>
                <a:gd name="T26" fmla="*/ 24 w 30"/>
                <a:gd name="T27" fmla="*/ 26 h 37"/>
                <a:gd name="T28" fmla="*/ 22 w 30"/>
                <a:gd name="T29" fmla="*/ 22 h 37"/>
                <a:gd name="T30" fmla="*/ 21 w 30"/>
                <a:gd name="T31" fmla="*/ 22 h 37"/>
                <a:gd name="T32" fmla="*/ 17 w 30"/>
                <a:gd name="T33" fmla="*/ 26 h 37"/>
                <a:gd name="T34" fmla="*/ 15 w 30"/>
                <a:gd name="T35" fmla="*/ 31 h 37"/>
                <a:gd name="T36" fmla="*/ 15 w 30"/>
                <a:gd name="T37" fmla="*/ 37 h 37"/>
                <a:gd name="T38" fmla="*/ 11 w 30"/>
                <a:gd name="T39" fmla="*/ 35 h 37"/>
                <a:gd name="T40" fmla="*/ 9 w 30"/>
                <a:gd name="T41" fmla="*/ 33 h 37"/>
                <a:gd name="T42" fmla="*/ 4 w 30"/>
                <a:gd name="T43" fmla="*/ 26 h 37"/>
                <a:gd name="T44" fmla="*/ 0 w 30"/>
                <a:gd name="T45" fmla="*/ 24 h 37"/>
                <a:gd name="T46" fmla="*/ 0 w 30"/>
                <a:gd name="T47" fmla="*/ 22 h 37"/>
                <a:gd name="T48" fmla="*/ 0 w 30"/>
                <a:gd name="T49" fmla="*/ 22 h 37"/>
                <a:gd name="T50" fmla="*/ 2 w 30"/>
                <a:gd name="T51" fmla="*/ 18 h 37"/>
                <a:gd name="T52" fmla="*/ 2 w 30"/>
                <a:gd name="T53" fmla="*/ 13 h 37"/>
                <a:gd name="T54" fmla="*/ 4 w 30"/>
                <a:gd name="T55" fmla="*/ 9 h 37"/>
                <a:gd name="T56" fmla="*/ 6 w 30"/>
                <a:gd name="T57" fmla="*/ 9 h 37"/>
                <a:gd name="T58" fmla="*/ 9 w 30"/>
                <a:gd name="T59" fmla="*/ 9 h 37"/>
                <a:gd name="T60" fmla="*/ 7 w 30"/>
                <a:gd name="T61" fmla="*/ 5 h 37"/>
                <a:gd name="T62" fmla="*/ 6 w 30"/>
                <a:gd name="T63" fmla="*/ 3 h 37"/>
                <a:gd name="T64" fmla="*/ 6 w 30"/>
                <a:gd name="T65" fmla="*/ 1 h 37"/>
                <a:gd name="T66" fmla="*/ 7 w 30"/>
                <a:gd name="T6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" h="37">
                  <a:moveTo>
                    <a:pt x="7" y="0"/>
                  </a:moveTo>
                  <a:lnTo>
                    <a:pt x="11" y="1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9" y="11"/>
                  </a:lnTo>
                  <a:lnTo>
                    <a:pt x="22" y="11"/>
                  </a:lnTo>
                  <a:lnTo>
                    <a:pt x="24" y="13"/>
                  </a:lnTo>
                  <a:lnTo>
                    <a:pt x="30" y="15"/>
                  </a:lnTo>
                  <a:lnTo>
                    <a:pt x="30" y="18"/>
                  </a:lnTo>
                  <a:lnTo>
                    <a:pt x="26" y="20"/>
                  </a:lnTo>
                  <a:lnTo>
                    <a:pt x="26" y="22"/>
                  </a:lnTo>
                  <a:lnTo>
                    <a:pt x="24" y="26"/>
                  </a:lnTo>
                  <a:lnTo>
                    <a:pt x="22" y="22"/>
                  </a:lnTo>
                  <a:lnTo>
                    <a:pt x="21" y="22"/>
                  </a:lnTo>
                  <a:lnTo>
                    <a:pt x="17" y="26"/>
                  </a:lnTo>
                  <a:lnTo>
                    <a:pt x="15" y="31"/>
                  </a:lnTo>
                  <a:lnTo>
                    <a:pt x="15" y="37"/>
                  </a:lnTo>
                  <a:lnTo>
                    <a:pt x="11" y="35"/>
                  </a:lnTo>
                  <a:lnTo>
                    <a:pt x="9" y="33"/>
                  </a:lnTo>
                  <a:lnTo>
                    <a:pt x="4" y="26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18"/>
                  </a:lnTo>
                  <a:lnTo>
                    <a:pt x="2" y="13"/>
                  </a:lnTo>
                  <a:lnTo>
                    <a:pt x="4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7" y="5"/>
                  </a:lnTo>
                  <a:lnTo>
                    <a:pt x="6" y="3"/>
                  </a:lnTo>
                  <a:lnTo>
                    <a:pt x="6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88">
              <a:extLst>
                <a:ext uri="{FF2B5EF4-FFF2-40B4-BE49-F238E27FC236}">
                  <a16:creationId xmlns:a16="http://schemas.microsoft.com/office/drawing/2014/main" id="{ACC4AA23-6468-4546-B3EA-1DA3CA3383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03633" y="8484772"/>
              <a:ext cx="1231126" cy="960548"/>
            </a:xfrm>
            <a:custGeom>
              <a:avLst/>
              <a:gdLst>
                <a:gd name="T0" fmla="*/ 54 w 91"/>
                <a:gd name="T1" fmla="*/ 71 h 71"/>
                <a:gd name="T2" fmla="*/ 54 w 91"/>
                <a:gd name="T3" fmla="*/ 70 h 71"/>
                <a:gd name="T4" fmla="*/ 48 w 91"/>
                <a:gd name="T5" fmla="*/ 66 h 71"/>
                <a:gd name="T6" fmla="*/ 48 w 91"/>
                <a:gd name="T7" fmla="*/ 66 h 71"/>
                <a:gd name="T8" fmla="*/ 56 w 91"/>
                <a:gd name="T9" fmla="*/ 62 h 71"/>
                <a:gd name="T10" fmla="*/ 48 w 91"/>
                <a:gd name="T11" fmla="*/ 62 h 71"/>
                <a:gd name="T12" fmla="*/ 26 w 91"/>
                <a:gd name="T13" fmla="*/ 51 h 71"/>
                <a:gd name="T14" fmla="*/ 20 w 91"/>
                <a:gd name="T15" fmla="*/ 42 h 71"/>
                <a:gd name="T16" fmla="*/ 24 w 91"/>
                <a:gd name="T17" fmla="*/ 40 h 71"/>
                <a:gd name="T18" fmla="*/ 26 w 91"/>
                <a:gd name="T19" fmla="*/ 43 h 71"/>
                <a:gd name="T20" fmla="*/ 24 w 91"/>
                <a:gd name="T21" fmla="*/ 38 h 71"/>
                <a:gd name="T22" fmla="*/ 11 w 91"/>
                <a:gd name="T23" fmla="*/ 30 h 71"/>
                <a:gd name="T24" fmla="*/ 16 w 91"/>
                <a:gd name="T25" fmla="*/ 38 h 71"/>
                <a:gd name="T26" fmla="*/ 11 w 91"/>
                <a:gd name="T27" fmla="*/ 30 h 71"/>
                <a:gd name="T28" fmla="*/ 16 w 91"/>
                <a:gd name="T29" fmla="*/ 32 h 71"/>
                <a:gd name="T30" fmla="*/ 13 w 91"/>
                <a:gd name="T31" fmla="*/ 25 h 71"/>
                <a:gd name="T32" fmla="*/ 15 w 91"/>
                <a:gd name="T33" fmla="*/ 25 h 71"/>
                <a:gd name="T34" fmla="*/ 58 w 91"/>
                <a:gd name="T35" fmla="*/ 8 h 71"/>
                <a:gd name="T36" fmla="*/ 73 w 91"/>
                <a:gd name="T37" fmla="*/ 12 h 71"/>
                <a:gd name="T38" fmla="*/ 84 w 91"/>
                <a:gd name="T39" fmla="*/ 12 h 71"/>
                <a:gd name="T40" fmla="*/ 87 w 91"/>
                <a:gd name="T41" fmla="*/ 23 h 71"/>
                <a:gd name="T42" fmla="*/ 89 w 91"/>
                <a:gd name="T43" fmla="*/ 25 h 71"/>
                <a:gd name="T44" fmla="*/ 86 w 91"/>
                <a:gd name="T45" fmla="*/ 28 h 71"/>
                <a:gd name="T46" fmla="*/ 76 w 91"/>
                <a:gd name="T47" fmla="*/ 27 h 71"/>
                <a:gd name="T48" fmla="*/ 67 w 91"/>
                <a:gd name="T49" fmla="*/ 25 h 71"/>
                <a:gd name="T50" fmla="*/ 58 w 91"/>
                <a:gd name="T51" fmla="*/ 25 h 71"/>
                <a:gd name="T52" fmla="*/ 52 w 91"/>
                <a:gd name="T53" fmla="*/ 23 h 71"/>
                <a:gd name="T54" fmla="*/ 46 w 91"/>
                <a:gd name="T55" fmla="*/ 23 h 71"/>
                <a:gd name="T56" fmla="*/ 41 w 91"/>
                <a:gd name="T57" fmla="*/ 27 h 71"/>
                <a:gd name="T58" fmla="*/ 35 w 91"/>
                <a:gd name="T59" fmla="*/ 23 h 71"/>
                <a:gd name="T60" fmla="*/ 33 w 91"/>
                <a:gd name="T61" fmla="*/ 30 h 71"/>
                <a:gd name="T62" fmla="*/ 39 w 91"/>
                <a:gd name="T63" fmla="*/ 38 h 71"/>
                <a:gd name="T64" fmla="*/ 41 w 91"/>
                <a:gd name="T65" fmla="*/ 43 h 71"/>
                <a:gd name="T66" fmla="*/ 65 w 91"/>
                <a:gd name="T67" fmla="*/ 71 h 71"/>
                <a:gd name="T68" fmla="*/ 59 w 91"/>
                <a:gd name="T69" fmla="*/ 68 h 71"/>
                <a:gd name="T70" fmla="*/ 58 w 91"/>
                <a:gd name="T71" fmla="*/ 62 h 71"/>
                <a:gd name="T72" fmla="*/ 43 w 91"/>
                <a:gd name="T73" fmla="*/ 60 h 71"/>
                <a:gd name="T74" fmla="*/ 35 w 91"/>
                <a:gd name="T75" fmla="*/ 53 h 71"/>
                <a:gd name="T76" fmla="*/ 26 w 91"/>
                <a:gd name="T77" fmla="*/ 47 h 71"/>
                <a:gd name="T78" fmla="*/ 33 w 91"/>
                <a:gd name="T79" fmla="*/ 45 h 71"/>
                <a:gd name="T80" fmla="*/ 24 w 91"/>
                <a:gd name="T81" fmla="*/ 36 h 71"/>
                <a:gd name="T82" fmla="*/ 16 w 91"/>
                <a:gd name="T83" fmla="*/ 25 h 71"/>
                <a:gd name="T84" fmla="*/ 9 w 91"/>
                <a:gd name="T85" fmla="*/ 25 h 71"/>
                <a:gd name="T86" fmla="*/ 3 w 91"/>
                <a:gd name="T87" fmla="*/ 32 h 71"/>
                <a:gd name="T88" fmla="*/ 0 w 91"/>
                <a:gd name="T89" fmla="*/ 21 h 71"/>
                <a:gd name="T90" fmla="*/ 9 w 91"/>
                <a:gd name="T91" fmla="*/ 17 h 71"/>
                <a:gd name="T92" fmla="*/ 22 w 91"/>
                <a:gd name="T93" fmla="*/ 19 h 71"/>
                <a:gd name="T94" fmla="*/ 30 w 91"/>
                <a:gd name="T95" fmla="*/ 6 h 71"/>
                <a:gd name="T96" fmla="*/ 46 w 91"/>
                <a:gd name="T9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1" h="71">
                  <a:moveTo>
                    <a:pt x="58" y="70"/>
                  </a:moveTo>
                  <a:lnTo>
                    <a:pt x="59" y="71"/>
                  </a:lnTo>
                  <a:lnTo>
                    <a:pt x="54" y="71"/>
                  </a:lnTo>
                  <a:lnTo>
                    <a:pt x="52" y="70"/>
                  </a:lnTo>
                  <a:lnTo>
                    <a:pt x="52" y="70"/>
                  </a:lnTo>
                  <a:lnTo>
                    <a:pt x="54" y="70"/>
                  </a:lnTo>
                  <a:lnTo>
                    <a:pt x="56" y="70"/>
                  </a:lnTo>
                  <a:lnTo>
                    <a:pt x="58" y="70"/>
                  </a:lnTo>
                  <a:close/>
                  <a:moveTo>
                    <a:pt x="48" y="66"/>
                  </a:moveTo>
                  <a:lnTo>
                    <a:pt x="56" y="66"/>
                  </a:lnTo>
                  <a:lnTo>
                    <a:pt x="52" y="68"/>
                  </a:lnTo>
                  <a:lnTo>
                    <a:pt x="48" y="66"/>
                  </a:lnTo>
                  <a:close/>
                  <a:moveTo>
                    <a:pt x="48" y="62"/>
                  </a:moveTo>
                  <a:lnTo>
                    <a:pt x="54" y="62"/>
                  </a:lnTo>
                  <a:lnTo>
                    <a:pt x="56" y="62"/>
                  </a:lnTo>
                  <a:lnTo>
                    <a:pt x="52" y="64"/>
                  </a:lnTo>
                  <a:lnTo>
                    <a:pt x="48" y="64"/>
                  </a:lnTo>
                  <a:lnTo>
                    <a:pt x="48" y="62"/>
                  </a:lnTo>
                  <a:close/>
                  <a:moveTo>
                    <a:pt x="22" y="45"/>
                  </a:moveTo>
                  <a:lnTo>
                    <a:pt x="24" y="49"/>
                  </a:lnTo>
                  <a:lnTo>
                    <a:pt x="26" y="51"/>
                  </a:lnTo>
                  <a:lnTo>
                    <a:pt x="22" y="45"/>
                  </a:lnTo>
                  <a:close/>
                  <a:moveTo>
                    <a:pt x="16" y="40"/>
                  </a:moveTo>
                  <a:lnTo>
                    <a:pt x="20" y="42"/>
                  </a:lnTo>
                  <a:lnTo>
                    <a:pt x="20" y="43"/>
                  </a:lnTo>
                  <a:lnTo>
                    <a:pt x="16" y="40"/>
                  </a:lnTo>
                  <a:close/>
                  <a:moveTo>
                    <a:pt x="24" y="40"/>
                  </a:moveTo>
                  <a:lnTo>
                    <a:pt x="26" y="40"/>
                  </a:lnTo>
                  <a:lnTo>
                    <a:pt x="28" y="43"/>
                  </a:lnTo>
                  <a:lnTo>
                    <a:pt x="26" y="43"/>
                  </a:lnTo>
                  <a:lnTo>
                    <a:pt x="24" y="40"/>
                  </a:lnTo>
                  <a:close/>
                  <a:moveTo>
                    <a:pt x="20" y="36"/>
                  </a:moveTo>
                  <a:lnTo>
                    <a:pt x="24" y="38"/>
                  </a:lnTo>
                  <a:lnTo>
                    <a:pt x="20" y="38"/>
                  </a:lnTo>
                  <a:lnTo>
                    <a:pt x="20" y="36"/>
                  </a:lnTo>
                  <a:close/>
                  <a:moveTo>
                    <a:pt x="11" y="30"/>
                  </a:moveTo>
                  <a:lnTo>
                    <a:pt x="15" y="34"/>
                  </a:lnTo>
                  <a:lnTo>
                    <a:pt x="16" y="38"/>
                  </a:lnTo>
                  <a:lnTo>
                    <a:pt x="16" y="38"/>
                  </a:lnTo>
                  <a:lnTo>
                    <a:pt x="13" y="36"/>
                  </a:lnTo>
                  <a:lnTo>
                    <a:pt x="13" y="34"/>
                  </a:lnTo>
                  <a:lnTo>
                    <a:pt x="11" y="30"/>
                  </a:lnTo>
                  <a:close/>
                  <a:moveTo>
                    <a:pt x="15" y="25"/>
                  </a:moveTo>
                  <a:lnTo>
                    <a:pt x="18" y="32"/>
                  </a:lnTo>
                  <a:lnTo>
                    <a:pt x="16" y="32"/>
                  </a:lnTo>
                  <a:lnTo>
                    <a:pt x="15" y="30"/>
                  </a:lnTo>
                  <a:lnTo>
                    <a:pt x="13" y="30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5" y="25"/>
                  </a:lnTo>
                  <a:close/>
                  <a:moveTo>
                    <a:pt x="46" y="0"/>
                  </a:moveTo>
                  <a:lnTo>
                    <a:pt x="50" y="0"/>
                  </a:lnTo>
                  <a:lnTo>
                    <a:pt x="58" y="8"/>
                  </a:lnTo>
                  <a:lnTo>
                    <a:pt x="61" y="8"/>
                  </a:lnTo>
                  <a:lnTo>
                    <a:pt x="63" y="10"/>
                  </a:lnTo>
                  <a:lnTo>
                    <a:pt x="73" y="12"/>
                  </a:lnTo>
                  <a:lnTo>
                    <a:pt x="78" y="13"/>
                  </a:lnTo>
                  <a:lnTo>
                    <a:pt x="80" y="12"/>
                  </a:lnTo>
                  <a:lnTo>
                    <a:pt x="84" y="12"/>
                  </a:lnTo>
                  <a:lnTo>
                    <a:pt x="86" y="17"/>
                  </a:lnTo>
                  <a:lnTo>
                    <a:pt x="86" y="21"/>
                  </a:lnTo>
                  <a:lnTo>
                    <a:pt x="87" y="23"/>
                  </a:lnTo>
                  <a:lnTo>
                    <a:pt x="91" y="23"/>
                  </a:lnTo>
                  <a:lnTo>
                    <a:pt x="91" y="25"/>
                  </a:lnTo>
                  <a:lnTo>
                    <a:pt x="89" y="25"/>
                  </a:lnTo>
                  <a:lnTo>
                    <a:pt x="86" y="27"/>
                  </a:lnTo>
                  <a:lnTo>
                    <a:pt x="86" y="28"/>
                  </a:lnTo>
                  <a:lnTo>
                    <a:pt x="86" y="28"/>
                  </a:lnTo>
                  <a:lnTo>
                    <a:pt x="82" y="28"/>
                  </a:lnTo>
                  <a:lnTo>
                    <a:pt x="78" y="25"/>
                  </a:lnTo>
                  <a:lnTo>
                    <a:pt x="76" y="27"/>
                  </a:lnTo>
                  <a:lnTo>
                    <a:pt x="73" y="25"/>
                  </a:lnTo>
                  <a:lnTo>
                    <a:pt x="69" y="25"/>
                  </a:lnTo>
                  <a:lnTo>
                    <a:pt x="67" y="25"/>
                  </a:lnTo>
                  <a:lnTo>
                    <a:pt x="65" y="25"/>
                  </a:lnTo>
                  <a:lnTo>
                    <a:pt x="61" y="23"/>
                  </a:lnTo>
                  <a:lnTo>
                    <a:pt x="58" y="25"/>
                  </a:lnTo>
                  <a:lnTo>
                    <a:pt x="58" y="23"/>
                  </a:lnTo>
                  <a:lnTo>
                    <a:pt x="54" y="21"/>
                  </a:lnTo>
                  <a:lnTo>
                    <a:pt x="52" y="23"/>
                  </a:lnTo>
                  <a:lnTo>
                    <a:pt x="50" y="21"/>
                  </a:lnTo>
                  <a:lnTo>
                    <a:pt x="48" y="23"/>
                  </a:lnTo>
                  <a:lnTo>
                    <a:pt x="46" y="23"/>
                  </a:lnTo>
                  <a:lnTo>
                    <a:pt x="43" y="23"/>
                  </a:lnTo>
                  <a:lnTo>
                    <a:pt x="43" y="27"/>
                  </a:lnTo>
                  <a:lnTo>
                    <a:pt x="41" y="27"/>
                  </a:lnTo>
                  <a:lnTo>
                    <a:pt x="39" y="25"/>
                  </a:lnTo>
                  <a:lnTo>
                    <a:pt x="35" y="21"/>
                  </a:lnTo>
                  <a:lnTo>
                    <a:pt x="35" y="23"/>
                  </a:lnTo>
                  <a:lnTo>
                    <a:pt x="35" y="27"/>
                  </a:lnTo>
                  <a:lnTo>
                    <a:pt x="33" y="28"/>
                  </a:lnTo>
                  <a:lnTo>
                    <a:pt x="33" y="30"/>
                  </a:lnTo>
                  <a:lnTo>
                    <a:pt x="35" y="30"/>
                  </a:lnTo>
                  <a:lnTo>
                    <a:pt x="39" y="34"/>
                  </a:lnTo>
                  <a:lnTo>
                    <a:pt x="39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54" y="55"/>
                  </a:lnTo>
                  <a:lnTo>
                    <a:pt x="67" y="70"/>
                  </a:lnTo>
                  <a:lnTo>
                    <a:pt x="65" y="71"/>
                  </a:lnTo>
                  <a:lnTo>
                    <a:pt x="65" y="71"/>
                  </a:lnTo>
                  <a:lnTo>
                    <a:pt x="61" y="71"/>
                  </a:lnTo>
                  <a:lnTo>
                    <a:pt x="59" y="68"/>
                  </a:lnTo>
                  <a:lnTo>
                    <a:pt x="63" y="70"/>
                  </a:lnTo>
                  <a:lnTo>
                    <a:pt x="65" y="70"/>
                  </a:lnTo>
                  <a:lnTo>
                    <a:pt x="58" y="62"/>
                  </a:lnTo>
                  <a:lnTo>
                    <a:pt x="54" y="60"/>
                  </a:lnTo>
                  <a:lnTo>
                    <a:pt x="46" y="58"/>
                  </a:lnTo>
                  <a:lnTo>
                    <a:pt x="43" y="60"/>
                  </a:lnTo>
                  <a:lnTo>
                    <a:pt x="41" y="58"/>
                  </a:lnTo>
                  <a:lnTo>
                    <a:pt x="39" y="55"/>
                  </a:lnTo>
                  <a:lnTo>
                    <a:pt x="35" y="53"/>
                  </a:lnTo>
                  <a:lnTo>
                    <a:pt x="31" y="49"/>
                  </a:lnTo>
                  <a:lnTo>
                    <a:pt x="28" y="49"/>
                  </a:lnTo>
                  <a:lnTo>
                    <a:pt x="26" y="47"/>
                  </a:lnTo>
                  <a:lnTo>
                    <a:pt x="28" y="43"/>
                  </a:lnTo>
                  <a:lnTo>
                    <a:pt x="31" y="43"/>
                  </a:lnTo>
                  <a:lnTo>
                    <a:pt x="33" y="45"/>
                  </a:lnTo>
                  <a:lnTo>
                    <a:pt x="30" y="42"/>
                  </a:lnTo>
                  <a:lnTo>
                    <a:pt x="30" y="42"/>
                  </a:lnTo>
                  <a:lnTo>
                    <a:pt x="24" y="36"/>
                  </a:lnTo>
                  <a:lnTo>
                    <a:pt x="22" y="32"/>
                  </a:lnTo>
                  <a:lnTo>
                    <a:pt x="20" y="27"/>
                  </a:lnTo>
                  <a:lnTo>
                    <a:pt x="16" y="25"/>
                  </a:lnTo>
                  <a:lnTo>
                    <a:pt x="16" y="21"/>
                  </a:lnTo>
                  <a:lnTo>
                    <a:pt x="13" y="21"/>
                  </a:lnTo>
                  <a:lnTo>
                    <a:pt x="9" y="25"/>
                  </a:lnTo>
                  <a:lnTo>
                    <a:pt x="9" y="27"/>
                  </a:lnTo>
                  <a:lnTo>
                    <a:pt x="5" y="34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5" y="21"/>
                  </a:lnTo>
                  <a:lnTo>
                    <a:pt x="9" y="17"/>
                  </a:lnTo>
                  <a:lnTo>
                    <a:pt x="13" y="17"/>
                  </a:lnTo>
                  <a:lnTo>
                    <a:pt x="18" y="19"/>
                  </a:lnTo>
                  <a:lnTo>
                    <a:pt x="22" y="19"/>
                  </a:lnTo>
                  <a:lnTo>
                    <a:pt x="24" y="13"/>
                  </a:lnTo>
                  <a:lnTo>
                    <a:pt x="30" y="10"/>
                  </a:lnTo>
                  <a:lnTo>
                    <a:pt x="30" y="6"/>
                  </a:lnTo>
                  <a:lnTo>
                    <a:pt x="39" y="0"/>
                  </a:lnTo>
                  <a:lnTo>
                    <a:pt x="46" y="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89">
              <a:extLst>
                <a:ext uri="{FF2B5EF4-FFF2-40B4-BE49-F238E27FC236}">
                  <a16:creationId xmlns:a16="http://schemas.microsoft.com/office/drawing/2014/main" id="{82AB3AC1-41B3-499D-AB0D-C5419BCEA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0086" y="8768878"/>
              <a:ext cx="865844" cy="757616"/>
            </a:xfrm>
            <a:custGeom>
              <a:avLst/>
              <a:gdLst>
                <a:gd name="T0" fmla="*/ 6 w 64"/>
                <a:gd name="T1" fmla="*/ 4 h 56"/>
                <a:gd name="T2" fmla="*/ 10 w 64"/>
                <a:gd name="T3" fmla="*/ 6 h 56"/>
                <a:gd name="T4" fmla="*/ 13 w 64"/>
                <a:gd name="T5" fmla="*/ 2 h 56"/>
                <a:gd name="T6" fmla="*/ 17 w 64"/>
                <a:gd name="T7" fmla="*/ 0 h 56"/>
                <a:gd name="T8" fmla="*/ 21 w 64"/>
                <a:gd name="T9" fmla="*/ 0 h 56"/>
                <a:gd name="T10" fmla="*/ 25 w 64"/>
                <a:gd name="T11" fmla="*/ 4 h 56"/>
                <a:gd name="T12" fmla="*/ 32 w 64"/>
                <a:gd name="T13" fmla="*/ 4 h 56"/>
                <a:gd name="T14" fmla="*/ 36 w 64"/>
                <a:gd name="T15" fmla="*/ 4 h 56"/>
                <a:gd name="T16" fmla="*/ 43 w 64"/>
                <a:gd name="T17" fmla="*/ 6 h 56"/>
                <a:gd name="T18" fmla="*/ 49 w 64"/>
                <a:gd name="T19" fmla="*/ 7 h 56"/>
                <a:gd name="T20" fmla="*/ 54 w 64"/>
                <a:gd name="T21" fmla="*/ 9 h 56"/>
                <a:gd name="T22" fmla="*/ 58 w 64"/>
                <a:gd name="T23" fmla="*/ 7 h 56"/>
                <a:gd name="T24" fmla="*/ 54 w 64"/>
                <a:gd name="T25" fmla="*/ 17 h 56"/>
                <a:gd name="T26" fmla="*/ 58 w 64"/>
                <a:gd name="T27" fmla="*/ 24 h 56"/>
                <a:gd name="T28" fmla="*/ 64 w 64"/>
                <a:gd name="T29" fmla="*/ 26 h 56"/>
                <a:gd name="T30" fmla="*/ 60 w 64"/>
                <a:gd name="T31" fmla="*/ 26 h 56"/>
                <a:gd name="T32" fmla="*/ 58 w 64"/>
                <a:gd name="T33" fmla="*/ 32 h 56"/>
                <a:gd name="T34" fmla="*/ 60 w 64"/>
                <a:gd name="T35" fmla="*/ 37 h 56"/>
                <a:gd name="T36" fmla="*/ 54 w 64"/>
                <a:gd name="T37" fmla="*/ 34 h 56"/>
                <a:gd name="T38" fmla="*/ 53 w 64"/>
                <a:gd name="T39" fmla="*/ 37 h 56"/>
                <a:gd name="T40" fmla="*/ 56 w 64"/>
                <a:gd name="T41" fmla="*/ 43 h 56"/>
                <a:gd name="T42" fmla="*/ 51 w 64"/>
                <a:gd name="T43" fmla="*/ 43 h 56"/>
                <a:gd name="T44" fmla="*/ 49 w 64"/>
                <a:gd name="T45" fmla="*/ 52 h 56"/>
                <a:gd name="T46" fmla="*/ 47 w 64"/>
                <a:gd name="T47" fmla="*/ 56 h 56"/>
                <a:gd name="T48" fmla="*/ 41 w 64"/>
                <a:gd name="T49" fmla="*/ 52 h 56"/>
                <a:gd name="T50" fmla="*/ 32 w 64"/>
                <a:gd name="T51" fmla="*/ 50 h 56"/>
                <a:gd name="T52" fmla="*/ 34 w 64"/>
                <a:gd name="T53" fmla="*/ 49 h 56"/>
                <a:gd name="T54" fmla="*/ 8 w 64"/>
                <a:gd name="T55" fmla="*/ 22 h 56"/>
                <a:gd name="T56" fmla="*/ 8 w 64"/>
                <a:gd name="T57" fmla="*/ 19 h 56"/>
                <a:gd name="T58" fmla="*/ 6 w 64"/>
                <a:gd name="T59" fmla="*/ 13 h 56"/>
                <a:gd name="T60" fmla="*/ 0 w 64"/>
                <a:gd name="T61" fmla="*/ 9 h 56"/>
                <a:gd name="T62" fmla="*/ 2 w 64"/>
                <a:gd name="T63" fmla="*/ 6 h 56"/>
                <a:gd name="T64" fmla="*/ 2 w 64"/>
                <a:gd name="T6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56">
                  <a:moveTo>
                    <a:pt x="2" y="0"/>
                  </a:moveTo>
                  <a:lnTo>
                    <a:pt x="6" y="4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0" y="2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1" y="0"/>
                  </a:lnTo>
                  <a:lnTo>
                    <a:pt x="25" y="2"/>
                  </a:lnTo>
                  <a:lnTo>
                    <a:pt x="25" y="4"/>
                  </a:lnTo>
                  <a:lnTo>
                    <a:pt x="28" y="2"/>
                  </a:lnTo>
                  <a:lnTo>
                    <a:pt x="32" y="4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49" y="7"/>
                  </a:lnTo>
                  <a:lnTo>
                    <a:pt x="53" y="7"/>
                  </a:lnTo>
                  <a:lnTo>
                    <a:pt x="54" y="9"/>
                  </a:lnTo>
                  <a:lnTo>
                    <a:pt x="56" y="7"/>
                  </a:lnTo>
                  <a:lnTo>
                    <a:pt x="58" y="7"/>
                  </a:lnTo>
                  <a:lnTo>
                    <a:pt x="58" y="13"/>
                  </a:lnTo>
                  <a:lnTo>
                    <a:pt x="54" y="17"/>
                  </a:lnTo>
                  <a:lnTo>
                    <a:pt x="54" y="21"/>
                  </a:lnTo>
                  <a:lnTo>
                    <a:pt x="58" y="24"/>
                  </a:lnTo>
                  <a:lnTo>
                    <a:pt x="62" y="24"/>
                  </a:lnTo>
                  <a:lnTo>
                    <a:pt x="64" y="26"/>
                  </a:lnTo>
                  <a:lnTo>
                    <a:pt x="62" y="28"/>
                  </a:lnTo>
                  <a:lnTo>
                    <a:pt x="60" y="26"/>
                  </a:lnTo>
                  <a:lnTo>
                    <a:pt x="58" y="28"/>
                  </a:lnTo>
                  <a:lnTo>
                    <a:pt x="58" y="32"/>
                  </a:lnTo>
                  <a:lnTo>
                    <a:pt x="62" y="35"/>
                  </a:lnTo>
                  <a:lnTo>
                    <a:pt x="60" y="37"/>
                  </a:lnTo>
                  <a:lnTo>
                    <a:pt x="58" y="35"/>
                  </a:lnTo>
                  <a:lnTo>
                    <a:pt x="54" y="34"/>
                  </a:lnTo>
                  <a:lnTo>
                    <a:pt x="53" y="35"/>
                  </a:lnTo>
                  <a:lnTo>
                    <a:pt x="53" y="37"/>
                  </a:lnTo>
                  <a:lnTo>
                    <a:pt x="54" y="39"/>
                  </a:lnTo>
                  <a:lnTo>
                    <a:pt x="56" y="43"/>
                  </a:lnTo>
                  <a:lnTo>
                    <a:pt x="53" y="43"/>
                  </a:lnTo>
                  <a:lnTo>
                    <a:pt x="51" y="43"/>
                  </a:lnTo>
                  <a:lnTo>
                    <a:pt x="49" y="47"/>
                  </a:lnTo>
                  <a:lnTo>
                    <a:pt x="49" y="52"/>
                  </a:lnTo>
                  <a:lnTo>
                    <a:pt x="47" y="56"/>
                  </a:lnTo>
                  <a:lnTo>
                    <a:pt x="47" y="56"/>
                  </a:lnTo>
                  <a:lnTo>
                    <a:pt x="43" y="50"/>
                  </a:lnTo>
                  <a:lnTo>
                    <a:pt x="41" y="52"/>
                  </a:lnTo>
                  <a:lnTo>
                    <a:pt x="34" y="50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34" y="49"/>
                  </a:lnTo>
                  <a:lnTo>
                    <a:pt x="21" y="34"/>
                  </a:lnTo>
                  <a:lnTo>
                    <a:pt x="8" y="22"/>
                  </a:lnTo>
                  <a:lnTo>
                    <a:pt x="8" y="21"/>
                  </a:lnTo>
                  <a:lnTo>
                    <a:pt x="8" y="19"/>
                  </a:lnTo>
                  <a:lnTo>
                    <a:pt x="6" y="17"/>
                  </a:lnTo>
                  <a:lnTo>
                    <a:pt x="6" y="13"/>
                  </a:lnTo>
                  <a:lnTo>
                    <a:pt x="2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6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90">
              <a:extLst>
                <a:ext uri="{FF2B5EF4-FFF2-40B4-BE49-F238E27FC236}">
                  <a16:creationId xmlns:a16="http://schemas.microsoft.com/office/drawing/2014/main" id="{54E52881-ACBE-407B-8A82-DC0A9A62C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76575" y="8335959"/>
              <a:ext cx="649382" cy="432922"/>
            </a:xfrm>
            <a:custGeom>
              <a:avLst/>
              <a:gdLst>
                <a:gd name="T0" fmla="*/ 45 w 48"/>
                <a:gd name="T1" fmla="*/ 0 h 32"/>
                <a:gd name="T2" fmla="*/ 48 w 48"/>
                <a:gd name="T3" fmla="*/ 6 h 32"/>
                <a:gd name="T4" fmla="*/ 48 w 48"/>
                <a:gd name="T5" fmla="*/ 11 h 32"/>
                <a:gd name="T6" fmla="*/ 41 w 48"/>
                <a:gd name="T7" fmla="*/ 11 h 32"/>
                <a:gd name="T8" fmla="*/ 32 w 48"/>
                <a:gd name="T9" fmla="*/ 17 h 32"/>
                <a:gd name="T10" fmla="*/ 32 w 48"/>
                <a:gd name="T11" fmla="*/ 21 h 32"/>
                <a:gd name="T12" fmla="*/ 26 w 48"/>
                <a:gd name="T13" fmla="*/ 24 h 32"/>
                <a:gd name="T14" fmla="*/ 24 w 48"/>
                <a:gd name="T15" fmla="*/ 30 h 32"/>
                <a:gd name="T16" fmla="*/ 20 w 48"/>
                <a:gd name="T17" fmla="*/ 30 h 32"/>
                <a:gd name="T18" fmla="*/ 15 w 48"/>
                <a:gd name="T19" fmla="*/ 28 h 32"/>
                <a:gd name="T20" fmla="*/ 11 w 48"/>
                <a:gd name="T21" fmla="*/ 28 h 32"/>
                <a:gd name="T22" fmla="*/ 7 w 48"/>
                <a:gd name="T23" fmla="*/ 32 h 32"/>
                <a:gd name="T24" fmla="*/ 2 w 48"/>
                <a:gd name="T25" fmla="*/ 32 h 32"/>
                <a:gd name="T26" fmla="*/ 2 w 48"/>
                <a:gd name="T27" fmla="*/ 28 h 32"/>
                <a:gd name="T28" fmla="*/ 3 w 48"/>
                <a:gd name="T29" fmla="*/ 28 h 32"/>
                <a:gd name="T30" fmla="*/ 3 w 48"/>
                <a:gd name="T31" fmla="*/ 26 h 32"/>
                <a:gd name="T32" fmla="*/ 0 w 48"/>
                <a:gd name="T33" fmla="*/ 24 h 32"/>
                <a:gd name="T34" fmla="*/ 0 w 48"/>
                <a:gd name="T35" fmla="*/ 24 h 32"/>
                <a:gd name="T36" fmla="*/ 0 w 48"/>
                <a:gd name="T37" fmla="*/ 19 h 32"/>
                <a:gd name="T38" fmla="*/ 2 w 48"/>
                <a:gd name="T39" fmla="*/ 15 h 32"/>
                <a:gd name="T40" fmla="*/ 0 w 48"/>
                <a:gd name="T41" fmla="*/ 11 h 32"/>
                <a:gd name="T42" fmla="*/ 3 w 48"/>
                <a:gd name="T43" fmla="*/ 6 h 32"/>
                <a:gd name="T44" fmla="*/ 7 w 48"/>
                <a:gd name="T45" fmla="*/ 8 h 32"/>
                <a:gd name="T46" fmla="*/ 15 w 48"/>
                <a:gd name="T47" fmla="*/ 8 h 32"/>
                <a:gd name="T48" fmla="*/ 17 w 48"/>
                <a:gd name="T49" fmla="*/ 9 h 32"/>
                <a:gd name="T50" fmla="*/ 20 w 48"/>
                <a:gd name="T51" fmla="*/ 8 h 32"/>
                <a:gd name="T52" fmla="*/ 24 w 48"/>
                <a:gd name="T53" fmla="*/ 8 h 32"/>
                <a:gd name="T54" fmla="*/ 28 w 48"/>
                <a:gd name="T55" fmla="*/ 6 h 32"/>
                <a:gd name="T56" fmla="*/ 32 w 48"/>
                <a:gd name="T57" fmla="*/ 6 h 32"/>
                <a:gd name="T58" fmla="*/ 33 w 48"/>
                <a:gd name="T59" fmla="*/ 6 h 32"/>
                <a:gd name="T60" fmla="*/ 39 w 48"/>
                <a:gd name="T61" fmla="*/ 2 h 32"/>
                <a:gd name="T62" fmla="*/ 45 w 48"/>
                <a:gd name="T6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32">
                  <a:moveTo>
                    <a:pt x="45" y="0"/>
                  </a:moveTo>
                  <a:lnTo>
                    <a:pt x="48" y="6"/>
                  </a:lnTo>
                  <a:lnTo>
                    <a:pt x="48" y="11"/>
                  </a:lnTo>
                  <a:lnTo>
                    <a:pt x="41" y="11"/>
                  </a:lnTo>
                  <a:lnTo>
                    <a:pt x="32" y="17"/>
                  </a:lnTo>
                  <a:lnTo>
                    <a:pt x="32" y="21"/>
                  </a:lnTo>
                  <a:lnTo>
                    <a:pt x="26" y="24"/>
                  </a:lnTo>
                  <a:lnTo>
                    <a:pt x="24" y="30"/>
                  </a:lnTo>
                  <a:lnTo>
                    <a:pt x="20" y="30"/>
                  </a:lnTo>
                  <a:lnTo>
                    <a:pt x="15" y="28"/>
                  </a:lnTo>
                  <a:lnTo>
                    <a:pt x="11" y="28"/>
                  </a:lnTo>
                  <a:lnTo>
                    <a:pt x="7" y="32"/>
                  </a:lnTo>
                  <a:lnTo>
                    <a:pt x="2" y="32"/>
                  </a:lnTo>
                  <a:lnTo>
                    <a:pt x="2" y="28"/>
                  </a:lnTo>
                  <a:lnTo>
                    <a:pt x="3" y="28"/>
                  </a:lnTo>
                  <a:lnTo>
                    <a:pt x="3" y="26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2" y="15"/>
                  </a:lnTo>
                  <a:lnTo>
                    <a:pt x="0" y="11"/>
                  </a:lnTo>
                  <a:lnTo>
                    <a:pt x="3" y="6"/>
                  </a:lnTo>
                  <a:lnTo>
                    <a:pt x="7" y="8"/>
                  </a:lnTo>
                  <a:lnTo>
                    <a:pt x="15" y="8"/>
                  </a:lnTo>
                  <a:lnTo>
                    <a:pt x="17" y="9"/>
                  </a:lnTo>
                  <a:lnTo>
                    <a:pt x="20" y="8"/>
                  </a:lnTo>
                  <a:lnTo>
                    <a:pt x="24" y="8"/>
                  </a:lnTo>
                  <a:lnTo>
                    <a:pt x="28" y="6"/>
                  </a:lnTo>
                  <a:lnTo>
                    <a:pt x="32" y="6"/>
                  </a:lnTo>
                  <a:lnTo>
                    <a:pt x="33" y="6"/>
                  </a:lnTo>
                  <a:lnTo>
                    <a:pt x="39" y="2"/>
                  </a:lnTo>
                  <a:lnTo>
                    <a:pt x="4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91">
              <a:extLst>
                <a:ext uri="{FF2B5EF4-FFF2-40B4-BE49-F238E27FC236}">
                  <a16:creationId xmlns:a16="http://schemas.microsoft.com/office/drawing/2014/main" id="{61E09D80-F521-47FF-9571-35922C90D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83674" y="7700100"/>
              <a:ext cx="1623456" cy="757616"/>
            </a:xfrm>
            <a:custGeom>
              <a:avLst/>
              <a:gdLst>
                <a:gd name="T0" fmla="*/ 88 w 120"/>
                <a:gd name="T1" fmla="*/ 0 h 56"/>
                <a:gd name="T2" fmla="*/ 99 w 120"/>
                <a:gd name="T3" fmla="*/ 4 h 56"/>
                <a:gd name="T4" fmla="*/ 109 w 120"/>
                <a:gd name="T5" fmla="*/ 4 h 56"/>
                <a:gd name="T6" fmla="*/ 118 w 120"/>
                <a:gd name="T7" fmla="*/ 8 h 56"/>
                <a:gd name="T8" fmla="*/ 118 w 120"/>
                <a:gd name="T9" fmla="*/ 23 h 56"/>
                <a:gd name="T10" fmla="*/ 118 w 120"/>
                <a:gd name="T11" fmla="*/ 28 h 56"/>
                <a:gd name="T12" fmla="*/ 111 w 120"/>
                <a:gd name="T13" fmla="*/ 30 h 56"/>
                <a:gd name="T14" fmla="*/ 112 w 120"/>
                <a:gd name="T15" fmla="*/ 38 h 56"/>
                <a:gd name="T16" fmla="*/ 114 w 120"/>
                <a:gd name="T17" fmla="*/ 43 h 56"/>
                <a:gd name="T18" fmla="*/ 105 w 120"/>
                <a:gd name="T19" fmla="*/ 49 h 56"/>
                <a:gd name="T20" fmla="*/ 98 w 120"/>
                <a:gd name="T21" fmla="*/ 53 h 56"/>
                <a:gd name="T22" fmla="*/ 90 w 120"/>
                <a:gd name="T23" fmla="*/ 55 h 56"/>
                <a:gd name="T24" fmla="*/ 83 w 120"/>
                <a:gd name="T25" fmla="*/ 56 h 56"/>
                <a:gd name="T26" fmla="*/ 73 w 120"/>
                <a:gd name="T27" fmla="*/ 55 h 56"/>
                <a:gd name="T28" fmla="*/ 69 w 120"/>
                <a:gd name="T29" fmla="*/ 53 h 56"/>
                <a:gd name="T30" fmla="*/ 62 w 120"/>
                <a:gd name="T31" fmla="*/ 53 h 56"/>
                <a:gd name="T32" fmla="*/ 43 w 120"/>
                <a:gd name="T33" fmla="*/ 45 h 56"/>
                <a:gd name="T34" fmla="*/ 38 w 120"/>
                <a:gd name="T35" fmla="*/ 42 h 56"/>
                <a:gd name="T36" fmla="*/ 26 w 120"/>
                <a:gd name="T37" fmla="*/ 47 h 56"/>
                <a:gd name="T38" fmla="*/ 21 w 120"/>
                <a:gd name="T39" fmla="*/ 43 h 56"/>
                <a:gd name="T40" fmla="*/ 15 w 120"/>
                <a:gd name="T41" fmla="*/ 42 h 56"/>
                <a:gd name="T42" fmla="*/ 10 w 120"/>
                <a:gd name="T43" fmla="*/ 40 h 56"/>
                <a:gd name="T44" fmla="*/ 4 w 120"/>
                <a:gd name="T45" fmla="*/ 42 h 56"/>
                <a:gd name="T46" fmla="*/ 2 w 120"/>
                <a:gd name="T47" fmla="*/ 36 h 56"/>
                <a:gd name="T48" fmla="*/ 0 w 120"/>
                <a:gd name="T49" fmla="*/ 32 h 56"/>
                <a:gd name="T50" fmla="*/ 4 w 120"/>
                <a:gd name="T51" fmla="*/ 32 h 56"/>
                <a:gd name="T52" fmla="*/ 10 w 120"/>
                <a:gd name="T53" fmla="*/ 32 h 56"/>
                <a:gd name="T54" fmla="*/ 15 w 120"/>
                <a:gd name="T55" fmla="*/ 32 h 56"/>
                <a:gd name="T56" fmla="*/ 19 w 120"/>
                <a:gd name="T57" fmla="*/ 30 h 56"/>
                <a:gd name="T58" fmla="*/ 26 w 120"/>
                <a:gd name="T59" fmla="*/ 32 h 56"/>
                <a:gd name="T60" fmla="*/ 32 w 120"/>
                <a:gd name="T61" fmla="*/ 32 h 56"/>
                <a:gd name="T62" fmla="*/ 40 w 120"/>
                <a:gd name="T63" fmla="*/ 28 h 56"/>
                <a:gd name="T64" fmla="*/ 47 w 120"/>
                <a:gd name="T65" fmla="*/ 28 h 56"/>
                <a:gd name="T66" fmla="*/ 55 w 120"/>
                <a:gd name="T67" fmla="*/ 30 h 56"/>
                <a:gd name="T68" fmla="*/ 55 w 120"/>
                <a:gd name="T69" fmla="*/ 25 h 56"/>
                <a:gd name="T70" fmla="*/ 51 w 120"/>
                <a:gd name="T71" fmla="*/ 21 h 56"/>
                <a:gd name="T72" fmla="*/ 60 w 120"/>
                <a:gd name="T73" fmla="*/ 13 h 56"/>
                <a:gd name="T74" fmla="*/ 64 w 120"/>
                <a:gd name="T75" fmla="*/ 10 h 56"/>
                <a:gd name="T76" fmla="*/ 64 w 120"/>
                <a:gd name="T77" fmla="*/ 4 h 56"/>
                <a:gd name="T78" fmla="*/ 75 w 120"/>
                <a:gd name="T79" fmla="*/ 10 h 56"/>
                <a:gd name="T80" fmla="*/ 83 w 120"/>
                <a:gd name="T81" fmla="*/ 6 h 56"/>
                <a:gd name="T82" fmla="*/ 84 w 120"/>
                <a:gd name="T83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0" h="56">
                  <a:moveTo>
                    <a:pt x="84" y="0"/>
                  </a:moveTo>
                  <a:lnTo>
                    <a:pt x="88" y="0"/>
                  </a:lnTo>
                  <a:lnTo>
                    <a:pt x="94" y="0"/>
                  </a:lnTo>
                  <a:lnTo>
                    <a:pt x="99" y="4"/>
                  </a:lnTo>
                  <a:lnTo>
                    <a:pt x="103" y="4"/>
                  </a:lnTo>
                  <a:lnTo>
                    <a:pt x="109" y="4"/>
                  </a:lnTo>
                  <a:lnTo>
                    <a:pt x="111" y="6"/>
                  </a:lnTo>
                  <a:lnTo>
                    <a:pt x="118" y="8"/>
                  </a:lnTo>
                  <a:lnTo>
                    <a:pt x="118" y="12"/>
                  </a:lnTo>
                  <a:lnTo>
                    <a:pt x="118" y="23"/>
                  </a:lnTo>
                  <a:lnTo>
                    <a:pt x="120" y="25"/>
                  </a:lnTo>
                  <a:lnTo>
                    <a:pt x="118" y="28"/>
                  </a:lnTo>
                  <a:lnTo>
                    <a:pt x="111" y="28"/>
                  </a:lnTo>
                  <a:lnTo>
                    <a:pt x="111" y="30"/>
                  </a:lnTo>
                  <a:lnTo>
                    <a:pt x="114" y="34"/>
                  </a:lnTo>
                  <a:lnTo>
                    <a:pt x="112" y="38"/>
                  </a:lnTo>
                  <a:lnTo>
                    <a:pt x="112" y="42"/>
                  </a:lnTo>
                  <a:lnTo>
                    <a:pt x="114" y="43"/>
                  </a:lnTo>
                  <a:lnTo>
                    <a:pt x="111" y="47"/>
                  </a:lnTo>
                  <a:lnTo>
                    <a:pt x="105" y="49"/>
                  </a:lnTo>
                  <a:lnTo>
                    <a:pt x="99" y="53"/>
                  </a:lnTo>
                  <a:lnTo>
                    <a:pt x="98" y="53"/>
                  </a:lnTo>
                  <a:lnTo>
                    <a:pt x="94" y="53"/>
                  </a:lnTo>
                  <a:lnTo>
                    <a:pt x="90" y="55"/>
                  </a:lnTo>
                  <a:lnTo>
                    <a:pt x="86" y="55"/>
                  </a:lnTo>
                  <a:lnTo>
                    <a:pt x="83" y="56"/>
                  </a:lnTo>
                  <a:lnTo>
                    <a:pt x="81" y="55"/>
                  </a:lnTo>
                  <a:lnTo>
                    <a:pt x="73" y="55"/>
                  </a:lnTo>
                  <a:lnTo>
                    <a:pt x="69" y="53"/>
                  </a:lnTo>
                  <a:lnTo>
                    <a:pt x="69" y="53"/>
                  </a:lnTo>
                  <a:lnTo>
                    <a:pt x="68" y="51"/>
                  </a:lnTo>
                  <a:lnTo>
                    <a:pt x="62" y="53"/>
                  </a:lnTo>
                  <a:lnTo>
                    <a:pt x="53" y="49"/>
                  </a:lnTo>
                  <a:lnTo>
                    <a:pt x="43" y="45"/>
                  </a:lnTo>
                  <a:lnTo>
                    <a:pt x="43" y="42"/>
                  </a:lnTo>
                  <a:lnTo>
                    <a:pt x="38" y="42"/>
                  </a:lnTo>
                  <a:lnTo>
                    <a:pt x="34" y="42"/>
                  </a:lnTo>
                  <a:lnTo>
                    <a:pt x="26" y="47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19" y="42"/>
                  </a:lnTo>
                  <a:lnTo>
                    <a:pt x="15" y="42"/>
                  </a:lnTo>
                  <a:lnTo>
                    <a:pt x="13" y="43"/>
                  </a:lnTo>
                  <a:lnTo>
                    <a:pt x="10" y="40"/>
                  </a:lnTo>
                  <a:lnTo>
                    <a:pt x="8" y="42"/>
                  </a:lnTo>
                  <a:lnTo>
                    <a:pt x="4" y="42"/>
                  </a:lnTo>
                  <a:lnTo>
                    <a:pt x="6" y="38"/>
                  </a:lnTo>
                  <a:lnTo>
                    <a:pt x="2" y="36"/>
                  </a:lnTo>
                  <a:lnTo>
                    <a:pt x="4" y="34"/>
                  </a:lnTo>
                  <a:lnTo>
                    <a:pt x="0" y="32"/>
                  </a:lnTo>
                  <a:lnTo>
                    <a:pt x="2" y="32"/>
                  </a:lnTo>
                  <a:lnTo>
                    <a:pt x="4" y="32"/>
                  </a:lnTo>
                  <a:lnTo>
                    <a:pt x="8" y="30"/>
                  </a:lnTo>
                  <a:lnTo>
                    <a:pt x="10" y="32"/>
                  </a:lnTo>
                  <a:lnTo>
                    <a:pt x="13" y="34"/>
                  </a:lnTo>
                  <a:lnTo>
                    <a:pt x="15" y="32"/>
                  </a:lnTo>
                  <a:lnTo>
                    <a:pt x="15" y="30"/>
                  </a:lnTo>
                  <a:lnTo>
                    <a:pt x="19" y="30"/>
                  </a:lnTo>
                  <a:lnTo>
                    <a:pt x="23" y="30"/>
                  </a:lnTo>
                  <a:lnTo>
                    <a:pt x="26" y="32"/>
                  </a:lnTo>
                  <a:lnTo>
                    <a:pt x="28" y="32"/>
                  </a:lnTo>
                  <a:lnTo>
                    <a:pt x="32" y="32"/>
                  </a:lnTo>
                  <a:lnTo>
                    <a:pt x="34" y="32"/>
                  </a:lnTo>
                  <a:lnTo>
                    <a:pt x="40" y="28"/>
                  </a:lnTo>
                  <a:lnTo>
                    <a:pt x="43" y="28"/>
                  </a:lnTo>
                  <a:lnTo>
                    <a:pt x="47" y="28"/>
                  </a:lnTo>
                  <a:lnTo>
                    <a:pt x="51" y="28"/>
                  </a:lnTo>
                  <a:lnTo>
                    <a:pt x="55" y="30"/>
                  </a:lnTo>
                  <a:lnTo>
                    <a:pt x="56" y="28"/>
                  </a:lnTo>
                  <a:lnTo>
                    <a:pt x="55" y="25"/>
                  </a:lnTo>
                  <a:lnTo>
                    <a:pt x="51" y="23"/>
                  </a:lnTo>
                  <a:lnTo>
                    <a:pt x="51" y="21"/>
                  </a:lnTo>
                  <a:lnTo>
                    <a:pt x="56" y="15"/>
                  </a:lnTo>
                  <a:lnTo>
                    <a:pt x="60" y="13"/>
                  </a:lnTo>
                  <a:lnTo>
                    <a:pt x="62" y="10"/>
                  </a:lnTo>
                  <a:lnTo>
                    <a:pt x="64" y="10"/>
                  </a:lnTo>
                  <a:lnTo>
                    <a:pt x="64" y="8"/>
                  </a:lnTo>
                  <a:lnTo>
                    <a:pt x="64" y="4"/>
                  </a:lnTo>
                  <a:lnTo>
                    <a:pt x="68" y="4"/>
                  </a:lnTo>
                  <a:lnTo>
                    <a:pt x="75" y="10"/>
                  </a:lnTo>
                  <a:lnTo>
                    <a:pt x="77" y="8"/>
                  </a:lnTo>
                  <a:lnTo>
                    <a:pt x="83" y="6"/>
                  </a:lnTo>
                  <a:lnTo>
                    <a:pt x="83" y="4"/>
                  </a:lnTo>
                  <a:lnTo>
                    <a:pt x="84" y="2"/>
                  </a:lnTo>
                  <a:lnTo>
                    <a:pt x="84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108">
              <a:extLst>
                <a:ext uri="{FF2B5EF4-FFF2-40B4-BE49-F238E27FC236}">
                  <a16:creationId xmlns:a16="http://schemas.microsoft.com/office/drawing/2014/main" id="{B4DA6619-B6E1-491F-B7BE-871197FDA1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70049" y="9702364"/>
              <a:ext cx="1988738" cy="1921088"/>
            </a:xfrm>
            <a:custGeom>
              <a:avLst/>
              <a:gdLst>
                <a:gd name="T0" fmla="*/ 80 w 147"/>
                <a:gd name="T1" fmla="*/ 131 h 142"/>
                <a:gd name="T2" fmla="*/ 106 w 147"/>
                <a:gd name="T3" fmla="*/ 133 h 142"/>
                <a:gd name="T4" fmla="*/ 116 w 147"/>
                <a:gd name="T5" fmla="*/ 133 h 142"/>
                <a:gd name="T6" fmla="*/ 91 w 147"/>
                <a:gd name="T7" fmla="*/ 142 h 142"/>
                <a:gd name="T8" fmla="*/ 71 w 147"/>
                <a:gd name="T9" fmla="*/ 133 h 142"/>
                <a:gd name="T10" fmla="*/ 130 w 147"/>
                <a:gd name="T11" fmla="*/ 133 h 142"/>
                <a:gd name="T12" fmla="*/ 130 w 147"/>
                <a:gd name="T13" fmla="*/ 124 h 142"/>
                <a:gd name="T14" fmla="*/ 59 w 147"/>
                <a:gd name="T15" fmla="*/ 114 h 142"/>
                <a:gd name="T16" fmla="*/ 140 w 147"/>
                <a:gd name="T17" fmla="*/ 124 h 142"/>
                <a:gd name="T18" fmla="*/ 59 w 147"/>
                <a:gd name="T19" fmla="*/ 112 h 142"/>
                <a:gd name="T20" fmla="*/ 116 w 147"/>
                <a:gd name="T21" fmla="*/ 112 h 142"/>
                <a:gd name="T22" fmla="*/ 82 w 147"/>
                <a:gd name="T23" fmla="*/ 109 h 142"/>
                <a:gd name="T24" fmla="*/ 82 w 147"/>
                <a:gd name="T25" fmla="*/ 101 h 142"/>
                <a:gd name="T26" fmla="*/ 82 w 147"/>
                <a:gd name="T27" fmla="*/ 96 h 142"/>
                <a:gd name="T28" fmla="*/ 99 w 147"/>
                <a:gd name="T29" fmla="*/ 96 h 142"/>
                <a:gd name="T30" fmla="*/ 95 w 147"/>
                <a:gd name="T31" fmla="*/ 94 h 142"/>
                <a:gd name="T32" fmla="*/ 117 w 147"/>
                <a:gd name="T33" fmla="*/ 86 h 142"/>
                <a:gd name="T34" fmla="*/ 117 w 147"/>
                <a:gd name="T35" fmla="*/ 90 h 142"/>
                <a:gd name="T36" fmla="*/ 24 w 147"/>
                <a:gd name="T37" fmla="*/ 90 h 142"/>
                <a:gd name="T38" fmla="*/ 91 w 147"/>
                <a:gd name="T39" fmla="*/ 92 h 142"/>
                <a:gd name="T40" fmla="*/ 20 w 147"/>
                <a:gd name="T41" fmla="*/ 77 h 142"/>
                <a:gd name="T42" fmla="*/ 16 w 147"/>
                <a:gd name="T43" fmla="*/ 81 h 142"/>
                <a:gd name="T44" fmla="*/ 108 w 147"/>
                <a:gd name="T45" fmla="*/ 71 h 142"/>
                <a:gd name="T46" fmla="*/ 104 w 147"/>
                <a:gd name="T47" fmla="*/ 69 h 142"/>
                <a:gd name="T48" fmla="*/ 20 w 147"/>
                <a:gd name="T49" fmla="*/ 66 h 142"/>
                <a:gd name="T50" fmla="*/ 82 w 147"/>
                <a:gd name="T51" fmla="*/ 62 h 142"/>
                <a:gd name="T52" fmla="*/ 78 w 147"/>
                <a:gd name="T53" fmla="*/ 75 h 142"/>
                <a:gd name="T54" fmla="*/ 80 w 147"/>
                <a:gd name="T55" fmla="*/ 84 h 142"/>
                <a:gd name="T56" fmla="*/ 67 w 147"/>
                <a:gd name="T57" fmla="*/ 69 h 142"/>
                <a:gd name="T58" fmla="*/ 61 w 147"/>
                <a:gd name="T59" fmla="*/ 62 h 142"/>
                <a:gd name="T60" fmla="*/ 63 w 147"/>
                <a:gd name="T61" fmla="*/ 60 h 142"/>
                <a:gd name="T62" fmla="*/ 110 w 147"/>
                <a:gd name="T63" fmla="*/ 62 h 142"/>
                <a:gd name="T64" fmla="*/ 104 w 147"/>
                <a:gd name="T65" fmla="*/ 62 h 142"/>
                <a:gd name="T66" fmla="*/ 7 w 147"/>
                <a:gd name="T67" fmla="*/ 52 h 142"/>
                <a:gd name="T68" fmla="*/ 3 w 147"/>
                <a:gd name="T69" fmla="*/ 45 h 142"/>
                <a:gd name="T70" fmla="*/ 89 w 147"/>
                <a:gd name="T71" fmla="*/ 39 h 142"/>
                <a:gd name="T72" fmla="*/ 97 w 147"/>
                <a:gd name="T73" fmla="*/ 28 h 142"/>
                <a:gd name="T74" fmla="*/ 82 w 147"/>
                <a:gd name="T75" fmla="*/ 24 h 142"/>
                <a:gd name="T76" fmla="*/ 104 w 147"/>
                <a:gd name="T77" fmla="*/ 23 h 142"/>
                <a:gd name="T78" fmla="*/ 76 w 147"/>
                <a:gd name="T79" fmla="*/ 21 h 142"/>
                <a:gd name="T80" fmla="*/ 73 w 147"/>
                <a:gd name="T81" fmla="*/ 34 h 142"/>
                <a:gd name="T82" fmla="*/ 61 w 147"/>
                <a:gd name="T83" fmla="*/ 38 h 142"/>
                <a:gd name="T84" fmla="*/ 54 w 147"/>
                <a:gd name="T85" fmla="*/ 26 h 142"/>
                <a:gd name="T86" fmla="*/ 61 w 147"/>
                <a:gd name="T87" fmla="*/ 56 h 142"/>
                <a:gd name="T88" fmla="*/ 56 w 147"/>
                <a:gd name="T89" fmla="*/ 60 h 142"/>
                <a:gd name="T90" fmla="*/ 63 w 147"/>
                <a:gd name="T91" fmla="*/ 71 h 142"/>
                <a:gd name="T92" fmla="*/ 63 w 147"/>
                <a:gd name="T93" fmla="*/ 84 h 142"/>
                <a:gd name="T94" fmla="*/ 67 w 147"/>
                <a:gd name="T95" fmla="*/ 97 h 142"/>
                <a:gd name="T96" fmla="*/ 59 w 147"/>
                <a:gd name="T97" fmla="*/ 103 h 142"/>
                <a:gd name="T98" fmla="*/ 50 w 147"/>
                <a:gd name="T99" fmla="*/ 112 h 142"/>
                <a:gd name="T100" fmla="*/ 37 w 147"/>
                <a:gd name="T101" fmla="*/ 101 h 142"/>
                <a:gd name="T102" fmla="*/ 33 w 147"/>
                <a:gd name="T103" fmla="*/ 79 h 142"/>
                <a:gd name="T104" fmla="*/ 54 w 147"/>
                <a:gd name="T105" fmla="*/ 81 h 142"/>
                <a:gd name="T106" fmla="*/ 31 w 147"/>
                <a:gd name="T107" fmla="*/ 73 h 142"/>
                <a:gd name="T108" fmla="*/ 11 w 147"/>
                <a:gd name="T109" fmla="*/ 49 h 142"/>
                <a:gd name="T110" fmla="*/ 35 w 147"/>
                <a:gd name="T111" fmla="*/ 21 h 142"/>
                <a:gd name="T112" fmla="*/ 69 w 147"/>
                <a:gd name="T113" fmla="*/ 13 h 142"/>
                <a:gd name="T114" fmla="*/ 95 w 147"/>
                <a:gd name="T115" fmla="*/ 1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7" h="142">
                  <a:moveTo>
                    <a:pt x="74" y="129"/>
                  </a:moveTo>
                  <a:lnTo>
                    <a:pt x="74" y="129"/>
                  </a:lnTo>
                  <a:lnTo>
                    <a:pt x="74" y="131"/>
                  </a:lnTo>
                  <a:lnTo>
                    <a:pt x="78" y="131"/>
                  </a:lnTo>
                  <a:lnTo>
                    <a:pt x="78" y="129"/>
                  </a:lnTo>
                  <a:lnTo>
                    <a:pt x="78" y="129"/>
                  </a:lnTo>
                  <a:lnTo>
                    <a:pt x="76" y="129"/>
                  </a:lnTo>
                  <a:lnTo>
                    <a:pt x="80" y="129"/>
                  </a:lnTo>
                  <a:lnTo>
                    <a:pt x="80" y="131"/>
                  </a:lnTo>
                  <a:lnTo>
                    <a:pt x="80" y="131"/>
                  </a:lnTo>
                  <a:lnTo>
                    <a:pt x="82" y="131"/>
                  </a:lnTo>
                  <a:lnTo>
                    <a:pt x="82" y="133"/>
                  </a:lnTo>
                  <a:lnTo>
                    <a:pt x="86" y="135"/>
                  </a:lnTo>
                  <a:lnTo>
                    <a:pt x="87" y="133"/>
                  </a:lnTo>
                  <a:lnTo>
                    <a:pt x="93" y="131"/>
                  </a:lnTo>
                  <a:lnTo>
                    <a:pt x="97" y="131"/>
                  </a:lnTo>
                  <a:lnTo>
                    <a:pt x="101" y="133"/>
                  </a:lnTo>
                  <a:lnTo>
                    <a:pt x="106" y="133"/>
                  </a:lnTo>
                  <a:lnTo>
                    <a:pt x="106" y="133"/>
                  </a:lnTo>
                  <a:lnTo>
                    <a:pt x="108" y="135"/>
                  </a:lnTo>
                  <a:lnTo>
                    <a:pt x="108" y="137"/>
                  </a:lnTo>
                  <a:lnTo>
                    <a:pt x="110" y="137"/>
                  </a:lnTo>
                  <a:lnTo>
                    <a:pt x="112" y="137"/>
                  </a:lnTo>
                  <a:lnTo>
                    <a:pt x="112" y="137"/>
                  </a:lnTo>
                  <a:lnTo>
                    <a:pt x="114" y="135"/>
                  </a:lnTo>
                  <a:lnTo>
                    <a:pt x="116" y="135"/>
                  </a:lnTo>
                  <a:lnTo>
                    <a:pt x="116" y="133"/>
                  </a:lnTo>
                  <a:lnTo>
                    <a:pt x="116" y="135"/>
                  </a:lnTo>
                  <a:lnTo>
                    <a:pt x="116" y="137"/>
                  </a:lnTo>
                  <a:lnTo>
                    <a:pt x="116" y="139"/>
                  </a:lnTo>
                  <a:lnTo>
                    <a:pt x="112" y="140"/>
                  </a:lnTo>
                  <a:lnTo>
                    <a:pt x="108" y="140"/>
                  </a:lnTo>
                  <a:lnTo>
                    <a:pt x="102" y="140"/>
                  </a:lnTo>
                  <a:lnTo>
                    <a:pt x="99" y="140"/>
                  </a:lnTo>
                  <a:lnTo>
                    <a:pt x="95" y="142"/>
                  </a:lnTo>
                  <a:lnTo>
                    <a:pt x="91" y="142"/>
                  </a:lnTo>
                  <a:lnTo>
                    <a:pt x="89" y="140"/>
                  </a:lnTo>
                  <a:lnTo>
                    <a:pt x="86" y="139"/>
                  </a:lnTo>
                  <a:lnTo>
                    <a:pt x="84" y="137"/>
                  </a:lnTo>
                  <a:lnTo>
                    <a:pt x="80" y="139"/>
                  </a:lnTo>
                  <a:lnTo>
                    <a:pt x="78" y="137"/>
                  </a:lnTo>
                  <a:lnTo>
                    <a:pt x="73" y="139"/>
                  </a:lnTo>
                  <a:lnTo>
                    <a:pt x="71" y="137"/>
                  </a:lnTo>
                  <a:lnTo>
                    <a:pt x="71" y="135"/>
                  </a:lnTo>
                  <a:lnTo>
                    <a:pt x="71" y="133"/>
                  </a:lnTo>
                  <a:lnTo>
                    <a:pt x="71" y="129"/>
                  </a:lnTo>
                  <a:lnTo>
                    <a:pt x="73" y="131"/>
                  </a:lnTo>
                  <a:lnTo>
                    <a:pt x="74" y="131"/>
                  </a:lnTo>
                  <a:lnTo>
                    <a:pt x="73" y="129"/>
                  </a:lnTo>
                  <a:lnTo>
                    <a:pt x="74" y="129"/>
                  </a:lnTo>
                  <a:close/>
                  <a:moveTo>
                    <a:pt x="129" y="125"/>
                  </a:moveTo>
                  <a:lnTo>
                    <a:pt x="129" y="127"/>
                  </a:lnTo>
                  <a:lnTo>
                    <a:pt x="130" y="131"/>
                  </a:lnTo>
                  <a:lnTo>
                    <a:pt x="130" y="133"/>
                  </a:lnTo>
                  <a:lnTo>
                    <a:pt x="129" y="133"/>
                  </a:lnTo>
                  <a:lnTo>
                    <a:pt x="129" y="131"/>
                  </a:lnTo>
                  <a:lnTo>
                    <a:pt x="127" y="129"/>
                  </a:lnTo>
                  <a:lnTo>
                    <a:pt x="129" y="125"/>
                  </a:lnTo>
                  <a:close/>
                  <a:moveTo>
                    <a:pt x="130" y="124"/>
                  </a:moveTo>
                  <a:lnTo>
                    <a:pt x="130" y="125"/>
                  </a:lnTo>
                  <a:lnTo>
                    <a:pt x="129" y="125"/>
                  </a:lnTo>
                  <a:lnTo>
                    <a:pt x="129" y="124"/>
                  </a:lnTo>
                  <a:lnTo>
                    <a:pt x="130" y="124"/>
                  </a:lnTo>
                  <a:close/>
                  <a:moveTo>
                    <a:pt x="59" y="114"/>
                  </a:moveTo>
                  <a:lnTo>
                    <a:pt x="59" y="116"/>
                  </a:lnTo>
                  <a:lnTo>
                    <a:pt x="61" y="118"/>
                  </a:lnTo>
                  <a:lnTo>
                    <a:pt x="61" y="122"/>
                  </a:lnTo>
                  <a:lnTo>
                    <a:pt x="59" y="120"/>
                  </a:lnTo>
                  <a:lnTo>
                    <a:pt x="59" y="118"/>
                  </a:lnTo>
                  <a:lnTo>
                    <a:pt x="58" y="116"/>
                  </a:lnTo>
                  <a:lnTo>
                    <a:pt x="59" y="114"/>
                  </a:lnTo>
                  <a:lnTo>
                    <a:pt x="59" y="114"/>
                  </a:lnTo>
                  <a:close/>
                  <a:moveTo>
                    <a:pt x="147" y="112"/>
                  </a:moveTo>
                  <a:lnTo>
                    <a:pt x="147" y="114"/>
                  </a:lnTo>
                  <a:lnTo>
                    <a:pt x="145" y="116"/>
                  </a:lnTo>
                  <a:lnTo>
                    <a:pt x="145" y="118"/>
                  </a:lnTo>
                  <a:lnTo>
                    <a:pt x="144" y="118"/>
                  </a:lnTo>
                  <a:lnTo>
                    <a:pt x="144" y="120"/>
                  </a:lnTo>
                  <a:lnTo>
                    <a:pt x="142" y="120"/>
                  </a:lnTo>
                  <a:lnTo>
                    <a:pt x="140" y="122"/>
                  </a:lnTo>
                  <a:lnTo>
                    <a:pt x="140" y="124"/>
                  </a:lnTo>
                  <a:lnTo>
                    <a:pt x="138" y="124"/>
                  </a:lnTo>
                  <a:lnTo>
                    <a:pt x="136" y="124"/>
                  </a:lnTo>
                  <a:lnTo>
                    <a:pt x="138" y="122"/>
                  </a:lnTo>
                  <a:lnTo>
                    <a:pt x="136" y="120"/>
                  </a:lnTo>
                  <a:lnTo>
                    <a:pt x="138" y="118"/>
                  </a:lnTo>
                  <a:lnTo>
                    <a:pt x="142" y="116"/>
                  </a:lnTo>
                  <a:lnTo>
                    <a:pt x="145" y="114"/>
                  </a:lnTo>
                  <a:lnTo>
                    <a:pt x="147" y="112"/>
                  </a:lnTo>
                  <a:close/>
                  <a:moveTo>
                    <a:pt x="59" y="112"/>
                  </a:moveTo>
                  <a:lnTo>
                    <a:pt x="59" y="112"/>
                  </a:lnTo>
                  <a:lnTo>
                    <a:pt x="59" y="112"/>
                  </a:lnTo>
                  <a:lnTo>
                    <a:pt x="59" y="112"/>
                  </a:lnTo>
                  <a:close/>
                  <a:moveTo>
                    <a:pt x="117" y="109"/>
                  </a:moveTo>
                  <a:lnTo>
                    <a:pt x="117" y="110"/>
                  </a:lnTo>
                  <a:lnTo>
                    <a:pt x="117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4" y="112"/>
                  </a:lnTo>
                  <a:lnTo>
                    <a:pt x="114" y="110"/>
                  </a:lnTo>
                  <a:lnTo>
                    <a:pt x="117" y="109"/>
                  </a:lnTo>
                  <a:close/>
                  <a:moveTo>
                    <a:pt x="82" y="109"/>
                  </a:moveTo>
                  <a:lnTo>
                    <a:pt x="84" y="109"/>
                  </a:lnTo>
                  <a:lnTo>
                    <a:pt x="84" y="110"/>
                  </a:lnTo>
                  <a:lnTo>
                    <a:pt x="82" y="112"/>
                  </a:lnTo>
                  <a:lnTo>
                    <a:pt x="80" y="112"/>
                  </a:lnTo>
                  <a:lnTo>
                    <a:pt x="82" y="109"/>
                  </a:lnTo>
                  <a:close/>
                  <a:moveTo>
                    <a:pt x="95" y="99"/>
                  </a:moveTo>
                  <a:lnTo>
                    <a:pt x="97" y="99"/>
                  </a:lnTo>
                  <a:lnTo>
                    <a:pt x="97" y="101"/>
                  </a:lnTo>
                  <a:lnTo>
                    <a:pt x="95" y="105"/>
                  </a:lnTo>
                  <a:lnTo>
                    <a:pt x="93" y="103"/>
                  </a:lnTo>
                  <a:lnTo>
                    <a:pt x="95" y="99"/>
                  </a:lnTo>
                  <a:close/>
                  <a:moveTo>
                    <a:pt x="84" y="99"/>
                  </a:moveTo>
                  <a:lnTo>
                    <a:pt x="84" y="103"/>
                  </a:lnTo>
                  <a:lnTo>
                    <a:pt x="82" y="101"/>
                  </a:lnTo>
                  <a:lnTo>
                    <a:pt x="84" y="99"/>
                  </a:lnTo>
                  <a:close/>
                  <a:moveTo>
                    <a:pt x="101" y="99"/>
                  </a:moveTo>
                  <a:lnTo>
                    <a:pt x="102" y="99"/>
                  </a:lnTo>
                  <a:lnTo>
                    <a:pt x="102" y="101"/>
                  </a:lnTo>
                  <a:lnTo>
                    <a:pt x="101" y="103"/>
                  </a:lnTo>
                  <a:lnTo>
                    <a:pt x="99" y="103"/>
                  </a:lnTo>
                  <a:lnTo>
                    <a:pt x="99" y="101"/>
                  </a:lnTo>
                  <a:lnTo>
                    <a:pt x="101" y="99"/>
                  </a:lnTo>
                  <a:close/>
                  <a:moveTo>
                    <a:pt x="82" y="96"/>
                  </a:moveTo>
                  <a:lnTo>
                    <a:pt x="84" y="96"/>
                  </a:lnTo>
                  <a:lnTo>
                    <a:pt x="84" y="97"/>
                  </a:lnTo>
                  <a:lnTo>
                    <a:pt x="82" y="97"/>
                  </a:lnTo>
                  <a:lnTo>
                    <a:pt x="82" y="97"/>
                  </a:lnTo>
                  <a:lnTo>
                    <a:pt x="82" y="96"/>
                  </a:lnTo>
                  <a:close/>
                  <a:moveTo>
                    <a:pt x="99" y="96"/>
                  </a:moveTo>
                  <a:lnTo>
                    <a:pt x="101" y="96"/>
                  </a:lnTo>
                  <a:lnTo>
                    <a:pt x="99" y="96"/>
                  </a:lnTo>
                  <a:lnTo>
                    <a:pt x="99" y="96"/>
                  </a:lnTo>
                  <a:close/>
                  <a:moveTo>
                    <a:pt x="80" y="92"/>
                  </a:moveTo>
                  <a:lnTo>
                    <a:pt x="82" y="94"/>
                  </a:lnTo>
                  <a:lnTo>
                    <a:pt x="80" y="94"/>
                  </a:lnTo>
                  <a:lnTo>
                    <a:pt x="80" y="94"/>
                  </a:lnTo>
                  <a:lnTo>
                    <a:pt x="80" y="92"/>
                  </a:lnTo>
                  <a:close/>
                  <a:moveTo>
                    <a:pt x="95" y="92"/>
                  </a:moveTo>
                  <a:lnTo>
                    <a:pt x="97" y="92"/>
                  </a:lnTo>
                  <a:lnTo>
                    <a:pt x="97" y="94"/>
                  </a:lnTo>
                  <a:lnTo>
                    <a:pt x="95" y="94"/>
                  </a:lnTo>
                  <a:lnTo>
                    <a:pt x="93" y="92"/>
                  </a:lnTo>
                  <a:lnTo>
                    <a:pt x="95" y="92"/>
                  </a:lnTo>
                  <a:close/>
                  <a:moveTo>
                    <a:pt x="112" y="90"/>
                  </a:moveTo>
                  <a:lnTo>
                    <a:pt x="112" y="92"/>
                  </a:lnTo>
                  <a:lnTo>
                    <a:pt x="108" y="94"/>
                  </a:lnTo>
                  <a:lnTo>
                    <a:pt x="108" y="94"/>
                  </a:lnTo>
                  <a:lnTo>
                    <a:pt x="108" y="92"/>
                  </a:lnTo>
                  <a:lnTo>
                    <a:pt x="112" y="90"/>
                  </a:lnTo>
                  <a:close/>
                  <a:moveTo>
                    <a:pt x="117" y="86"/>
                  </a:moveTo>
                  <a:lnTo>
                    <a:pt x="119" y="86"/>
                  </a:lnTo>
                  <a:lnTo>
                    <a:pt x="121" y="88"/>
                  </a:lnTo>
                  <a:lnTo>
                    <a:pt x="121" y="88"/>
                  </a:lnTo>
                  <a:lnTo>
                    <a:pt x="123" y="88"/>
                  </a:lnTo>
                  <a:lnTo>
                    <a:pt x="123" y="88"/>
                  </a:lnTo>
                  <a:lnTo>
                    <a:pt x="121" y="90"/>
                  </a:lnTo>
                  <a:lnTo>
                    <a:pt x="121" y="92"/>
                  </a:lnTo>
                  <a:lnTo>
                    <a:pt x="119" y="90"/>
                  </a:lnTo>
                  <a:lnTo>
                    <a:pt x="117" y="90"/>
                  </a:lnTo>
                  <a:lnTo>
                    <a:pt x="116" y="90"/>
                  </a:lnTo>
                  <a:lnTo>
                    <a:pt x="114" y="90"/>
                  </a:lnTo>
                  <a:lnTo>
                    <a:pt x="114" y="88"/>
                  </a:lnTo>
                  <a:lnTo>
                    <a:pt x="117" y="86"/>
                  </a:lnTo>
                  <a:close/>
                  <a:moveTo>
                    <a:pt x="20" y="84"/>
                  </a:moveTo>
                  <a:lnTo>
                    <a:pt x="22" y="86"/>
                  </a:lnTo>
                  <a:lnTo>
                    <a:pt x="24" y="88"/>
                  </a:lnTo>
                  <a:lnTo>
                    <a:pt x="26" y="90"/>
                  </a:lnTo>
                  <a:lnTo>
                    <a:pt x="24" y="90"/>
                  </a:lnTo>
                  <a:lnTo>
                    <a:pt x="24" y="90"/>
                  </a:lnTo>
                  <a:lnTo>
                    <a:pt x="22" y="90"/>
                  </a:lnTo>
                  <a:lnTo>
                    <a:pt x="18" y="88"/>
                  </a:lnTo>
                  <a:lnTo>
                    <a:pt x="20" y="86"/>
                  </a:lnTo>
                  <a:lnTo>
                    <a:pt x="20" y="84"/>
                  </a:lnTo>
                  <a:close/>
                  <a:moveTo>
                    <a:pt x="87" y="84"/>
                  </a:moveTo>
                  <a:lnTo>
                    <a:pt x="89" y="86"/>
                  </a:lnTo>
                  <a:lnTo>
                    <a:pt x="91" y="90"/>
                  </a:lnTo>
                  <a:lnTo>
                    <a:pt x="91" y="92"/>
                  </a:lnTo>
                  <a:lnTo>
                    <a:pt x="89" y="92"/>
                  </a:lnTo>
                  <a:lnTo>
                    <a:pt x="87" y="88"/>
                  </a:lnTo>
                  <a:lnTo>
                    <a:pt x="86" y="86"/>
                  </a:lnTo>
                  <a:lnTo>
                    <a:pt x="86" y="84"/>
                  </a:lnTo>
                  <a:lnTo>
                    <a:pt x="87" y="84"/>
                  </a:lnTo>
                  <a:close/>
                  <a:moveTo>
                    <a:pt x="18" y="71"/>
                  </a:moveTo>
                  <a:lnTo>
                    <a:pt x="20" y="73"/>
                  </a:lnTo>
                  <a:lnTo>
                    <a:pt x="20" y="77"/>
                  </a:lnTo>
                  <a:lnTo>
                    <a:pt x="20" y="77"/>
                  </a:lnTo>
                  <a:lnTo>
                    <a:pt x="22" y="79"/>
                  </a:lnTo>
                  <a:lnTo>
                    <a:pt x="22" y="81"/>
                  </a:lnTo>
                  <a:lnTo>
                    <a:pt x="24" y="81"/>
                  </a:lnTo>
                  <a:lnTo>
                    <a:pt x="22" y="82"/>
                  </a:lnTo>
                  <a:lnTo>
                    <a:pt x="20" y="82"/>
                  </a:lnTo>
                  <a:lnTo>
                    <a:pt x="18" y="82"/>
                  </a:lnTo>
                  <a:lnTo>
                    <a:pt x="18" y="81"/>
                  </a:lnTo>
                  <a:lnTo>
                    <a:pt x="16" y="79"/>
                  </a:lnTo>
                  <a:lnTo>
                    <a:pt x="16" y="81"/>
                  </a:lnTo>
                  <a:lnTo>
                    <a:pt x="16" y="82"/>
                  </a:lnTo>
                  <a:lnTo>
                    <a:pt x="15" y="81"/>
                  </a:lnTo>
                  <a:lnTo>
                    <a:pt x="15" y="77"/>
                  </a:lnTo>
                  <a:lnTo>
                    <a:pt x="16" y="75"/>
                  </a:lnTo>
                  <a:lnTo>
                    <a:pt x="18" y="77"/>
                  </a:lnTo>
                  <a:lnTo>
                    <a:pt x="18" y="71"/>
                  </a:lnTo>
                  <a:close/>
                  <a:moveTo>
                    <a:pt x="106" y="69"/>
                  </a:moveTo>
                  <a:lnTo>
                    <a:pt x="108" y="69"/>
                  </a:lnTo>
                  <a:lnTo>
                    <a:pt x="108" y="71"/>
                  </a:lnTo>
                  <a:lnTo>
                    <a:pt x="110" y="75"/>
                  </a:lnTo>
                  <a:lnTo>
                    <a:pt x="110" y="77"/>
                  </a:lnTo>
                  <a:lnTo>
                    <a:pt x="106" y="79"/>
                  </a:lnTo>
                  <a:lnTo>
                    <a:pt x="104" y="77"/>
                  </a:lnTo>
                  <a:lnTo>
                    <a:pt x="104" y="77"/>
                  </a:lnTo>
                  <a:lnTo>
                    <a:pt x="106" y="75"/>
                  </a:lnTo>
                  <a:lnTo>
                    <a:pt x="106" y="73"/>
                  </a:lnTo>
                  <a:lnTo>
                    <a:pt x="104" y="71"/>
                  </a:lnTo>
                  <a:lnTo>
                    <a:pt x="104" y="69"/>
                  </a:lnTo>
                  <a:lnTo>
                    <a:pt x="106" y="69"/>
                  </a:lnTo>
                  <a:close/>
                  <a:moveTo>
                    <a:pt x="20" y="66"/>
                  </a:moveTo>
                  <a:lnTo>
                    <a:pt x="20" y="69"/>
                  </a:lnTo>
                  <a:lnTo>
                    <a:pt x="20" y="71"/>
                  </a:lnTo>
                  <a:lnTo>
                    <a:pt x="18" y="71"/>
                  </a:lnTo>
                  <a:lnTo>
                    <a:pt x="18" y="71"/>
                  </a:lnTo>
                  <a:lnTo>
                    <a:pt x="18" y="69"/>
                  </a:lnTo>
                  <a:lnTo>
                    <a:pt x="18" y="67"/>
                  </a:lnTo>
                  <a:lnTo>
                    <a:pt x="20" y="66"/>
                  </a:lnTo>
                  <a:close/>
                  <a:moveTo>
                    <a:pt x="82" y="62"/>
                  </a:moveTo>
                  <a:lnTo>
                    <a:pt x="84" y="64"/>
                  </a:lnTo>
                  <a:lnTo>
                    <a:pt x="86" y="64"/>
                  </a:lnTo>
                  <a:lnTo>
                    <a:pt x="86" y="67"/>
                  </a:lnTo>
                  <a:lnTo>
                    <a:pt x="84" y="67"/>
                  </a:lnTo>
                  <a:lnTo>
                    <a:pt x="84" y="66"/>
                  </a:lnTo>
                  <a:lnTo>
                    <a:pt x="84" y="66"/>
                  </a:lnTo>
                  <a:lnTo>
                    <a:pt x="82" y="62"/>
                  </a:lnTo>
                  <a:lnTo>
                    <a:pt x="82" y="62"/>
                  </a:lnTo>
                  <a:close/>
                  <a:moveTo>
                    <a:pt x="61" y="62"/>
                  </a:moveTo>
                  <a:lnTo>
                    <a:pt x="63" y="64"/>
                  </a:lnTo>
                  <a:lnTo>
                    <a:pt x="67" y="66"/>
                  </a:lnTo>
                  <a:lnTo>
                    <a:pt x="69" y="67"/>
                  </a:lnTo>
                  <a:lnTo>
                    <a:pt x="71" y="67"/>
                  </a:lnTo>
                  <a:lnTo>
                    <a:pt x="73" y="67"/>
                  </a:lnTo>
                  <a:lnTo>
                    <a:pt x="73" y="67"/>
                  </a:lnTo>
                  <a:lnTo>
                    <a:pt x="76" y="71"/>
                  </a:lnTo>
                  <a:lnTo>
                    <a:pt x="78" y="75"/>
                  </a:lnTo>
                  <a:lnTo>
                    <a:pt x="78" y="75"/>
                  </a:lnTo>
                  <a:lnTo>
                    <a:pt x="78" y="77"/>
                  </a:lnTo>
                  <a:lnTo>
                    <a:pt x="78" y="81"/>
                  </a:lnTo>
                  <a:lnTo>
                    <a:pt x="80" y="82"/>
                  </a:lnTo>
                  <a:lnTo>
                    <a:pt x="82" y="81"/>
                  </a:lnTo>
                  <a:lnTo>
                    <a:pt x="84" y="81"/>
                  </a:lnTo>
                  <a:lnTo>
                    <a:pt x="84" y="84"/>
                  </a:lnTo>
                  <a:lnTo>
                    <a:pt x="82" y="84"/>
                  </a:lnTo>
                  <a:lnTo>
                    <a:pt x="80" y="84"/>
                  </a:lnTo>
                  <a:lnTo>
                    <a:pt x="78" y="82"/>
                  </a:lnTo>
                  <a:lnTo>
                    <a:pt x="76" y="81"/>
                  </a:lnTo>
                  <a:lnTo>
                    <a:pt x="76" y="79"/>
                  </a:lnTo>
                  <a:lnTo>
                    <a:pt x="76" y="79"/>
                  </a:lnTo>
                  <a:lnTo>
                    <a:pt x="74" y="75"/>
                  </a:lnTo>
                  <a:lnTo>
                    <a:pt x="73" y="73"/>
                  </a:lnTo>
                  <a:lnTo>
                    <a:pt x="71" y="73"/>
                  </a:lnTo>
                  <a:lnTo>
                    <a:pt x="67" y="73"/>
                  </a:lnTo>
                  <a:lnTo>
                    <a:pt x="67" y="69"/>
                  </a:lnTo>
                  <a:lnTo>
                    <a:pt x="63" y="69"/>
                  </a:lnTo>
                  <a:lnTo>
                    <a:pt x="63" y="67"/>
                  </a:lnTo>
                  <a:lnTo>
                    <a:pt x="61" y="67"/>
                  </a:lnTo>
                  <a:lnTo>
                    <a:pt x="61" y="66"/>
                  </a:lnTo>
                  <a:lnTo>
                    <a:pt x="59" y="66"/>
                  </a:lnTo>
                  <a:lnTo>
                    <a:pt x="56" y="66"/>
                  </a:lnTo>
                  <a:lnTo>
                    <a:pt x="54" y="64"/>
                  </a:lnTo>
                  <a:lnTo>
                    <a:pt x="58" y="62"/>
                  </a:lnTo>
                  <a:lnTo>
                    <a:pt x="61" y="62"/>
                  </a:lnTo>
                  <a:close/>
                  <a:moveTo>
                    <a:pt x="67" y="58"/>
                  </a:moveTo>
                  <a:lnTo>
                    <a:pt x="67" y="58"/>
                  </a:lnTo>
                  <a:lnTo>
                    <a:pt x="69" y="60"/>
                  </a:lnTo>
                  <a:lnTo>
                    <a:pt x="67" y="62"/>
                  </a:lnTo>
                  <a:lnTo>
                    <a:pt x="65" y="58"/>
                  </a:lnTo>
                  <a:lnTo>
                    <a:pt x="67" y="58"/>
                  </a:lnTo>
                  <a:close/>
                  <a:moveTo>
                    <a:pt x="63" y="58"/>
                  </a:moveTo>
                  <a:lnTo>
                    <a:pt x="63" y="58"/>
                  </a:lnTo>
                  <a:lnTo>
                    <a:pt x="63" y="60"/>
                  </a:lnTo>
                  <a:lnTo>
                    <a:pt x="61" y="58"/>
                  </a:lnTo>
                  <a:lnTo>
                    <a:pt x="63" y="58"/>
                  </a:lnTo>
                  <a:close/>
                  <a:moveTo>
                    <a:pt x="112" y="52"/>
                  </a:moveTo>
                  <a:lnTo>
                    <a:pt x="114" y="54"/>
                  </a:lnTo>
                  <a:lnTo>
                    <a:pt x="112" y="56"/>
                  </a:lnTo>
                  <a:lnTo>
                    <a:pt x="114" y="56"/>
                  </a:lnTo>
                  <a:lnTo>
                    <a:pt x="114" y="58"/>
                  </a:lnTo>
                  <a:lnTo>
                    <a:pt x="114" y="62"/>
                  </a:lnTo>
                  <a:lnTo>
                    <a:pt x="110" y="62"/>
                  </a:lnTo>
                  <a:lnTo>
                    <a:pt x="108" y="62"/>
                  </a:lnTo>
                  <a:lnTo>
                    <a:pt x="108" y="60"/>
                  </a:lnTo>
                  <a:lnTo>
                    <a:pt x="110" y="58"/>
                  </a:lnTo>
                  <a:lnTo>
                    <a:pt x="110" y="56"/>
                  </a:lnTo>
                  <a:lnTo>
                    <a:pt x="108" y="56"/>
                  </a:lnTo>
                  <a:lnTo>
                    <a:pt x="108" y="58"/>
                  </a:lnTo>
                  <a:lnTo>
                    <a:pt x="106" y="60"/>
                  </a:lnTo>
                  <a:lnTo>
                    <a:pt x="106" y="62"/>
                  </a:lnTo>
                  <a:lnTo>
                    <a:pt x="104" y="62"/>
                  </a:lnTo>
                  <a:lnTo>
                    <a:pt x="102" y="58"/>
                  </a:lnTo>
                  <a:lnTo>
                    <a:pt x="102" y="56"/>
                  </a:lnTo>
                  <a:lnTo>
                    <a:pt x="108" y="54"/>
                  </a:lnTo>
                  <a:lnTo>
                    <a:pt x="108" y="54"/>
                  </a:lnTo>
                  <a:lnTo>
                    <a:pt x="112" y="52"/>
                  </a:lnTo>
                  <a:close/>
                  <a:moveTo>
                    <a:pt x="3" y="45"/>
                  </a:moveTo>
                  <a:lnTo>
                    <a:pt x="5" y="47"/>
                  </a:lnTo>
                  <a:lnTo>
                    <a:pt x="5" y="51"/>
                  </a:lnTo>
                  <a:lnTo>
                    <a:pt x="7" y="52"/>
                  </a:lnTo>
                  <a:lnTo>
                    <a:pt x="9" y="52"/>
                  </a:lnTo>
                  <a:lnTo>
                    <a:pt x="9" y="54"/>
                  </a:lnTo>
                  <a:lnTo>
                    <a:pt x="9" y="54"/>
                  </a:lnTo>
                  <a:lnTo>
                    <a:pt x="5" y="52"/>
                  </a:lnTo>
                  <a:lnTo>
                    <a:pt x="3" y="51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3" y="45"/>
                  </a:lnTo>
                  <a:close/>
                  <a:moveTo>
                    <a:pt x="95" y="38"/>
                  </a:moveTo>
                  <a:lnTo>
                    <a:pt x="95" y="39"/>
                  </a:lnTo>
                  <a:lnTo>
                    <a:pt x="93" y="41"/>
                  </a:lnTo>
                  <a:lnTo>
                    <a:pt x="93" y="45"/>
                  </a:lnTo>
                  <a:lnTo>
                    <a:pt x="91" y="43"/>
                  </a:lnTo>
                  <a:lnTo>
                    <a:pt x="89" y="43"/>
                  </a:lnTo>
                  <a:lnTo>
                    <a:pt x="89" y="43"/>
                  </a:lnTo>
                  <a:lnTo>
                    <a:pt x="87" y="39"/>
                  </a:lnTo>
                  <a:lnTo>
                    <a:pt x="89" y="39"/>
                  </a:lnTo>
                  <a:lnTo>
                    <a:pt x="91" y="39"/>
                  </a:lnTo>
                  <a:lnTo>
                    <a:pt x="93" y="39"/>
                  </a:lnTo>
                  <a:lnTo>
                    <a:pt x="95" y="38"/>
                  </a:lnTo>
                  <a:close/>
                  <a:moveTo>
                    <a:pt x="99" y="28"/>
                  </a:moveTo>
                  <a:lnTo>
                    <a:pt x="101" y="28"/>
                  </a:lnTo>
                  <a:lnTo>
                    <a:pt x="101" y="30"/>
                  </a:lnTo>
                  <a:lnTo>
                    <a:pt x="99" y="32"/>
                  </a:lnTo>
                  <a:lnTo>
                    <a:pt x="95" y="30"/>
                  </a:lnTo>
                  <a:lnTo>
                    <a:pt x="97" y="28"/>
                  </a:lnTo>
                  <a:lnTo>
                    <a:pt x="99" y="28"/>
                  </a:lnTo>
                  <a:close/>
                  <a:moveTo>
                    <a:pt x="82" y="24"/>
                  </a:moveTo>
                  <a:lnTo>
                    <a:pt x="84" y="24"/>
                  </a:lnTo>
                  <a:lnTo>
                    <a:pt x="84" y="26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0" y="28"/>
                  </a:lnTo>
                  <a:lnTo>
                    <a:pt x="80" y="24"/>
                  </a:lnTo>
                  <a:lnTo>
                    <a:pt x="82" y="24"/>
                  </a:lnTo>
                  <a:close/>
                  <a:moveTo>
                    <a:pt x="108" y="0"/>
                  </a:moveTo>
                  <a:lnTo>
                    <a:pt x="110" y="0"/>
                  </a:lnTo>
                  <a:lnTo>
                    <a:pt x="110" y="6"/>
                  </a:lnTo>
                  <a:lnTo>
                    <a:pt x="114" y="6"/>
                  </a:lnTo>
                  <a:lnTo>
                    <a:pt x="112" y="11"/>
                  </a:lnTo>
                  <a:lnTo>
                    <a:pt x="108" y="13"/>
                  </a:lnTo>
                  <a:lnTo>
                    <a:pt x="110" y="17"/>
                  </a:lnTo>
                  <a:lnTo>
                    <a:pt x="106" y="21"/>
                  </a:lnTo>
                  <a:lnTo>
                    <a:pt x="104" y="23"/>
                  </a:lnTo>
                  <a:lnTo>
                    <a:pt x="99" y="21"/>
                  </a:lnTo>
                  <a:lnTo>
                    <a:pt x="91" y="21"/>
                  </a:lnTo>
                  <a:lnTo>
                    <a:pt x="89" y="17"/>
                  </a:lnTo>
                  <a:lnTo>
                    <a:pt x="87" y="17"/>
                  </a:lnTo>
                  <a:lnTo>
                    <a:pt x="87" y="19"/>
                  </a:lnTo>
                  <a:lnTo>
                    <a:pt x="84" y="23"/>
                  </a:lnTo>
                  <a:lnTo>
                    <a:pt x="82" y="23"/>
                  </a:lnTo>
                  <a:lnTo>
                    <a:pt x="78" y="19"/>
                  </a:lnTo>
                  <a:lnTo>
                    <a:pt x="76" y="21"/>
                  </a:lnTo>
                  <a:lnTo>
                    <a:pt x="74" y="24"/>
                  </a:lnTo>
                  <a:lnTo>
                    <a:pt x="71" y="26"/>
                  </a:lnTo>
                  <a:lnTo>
                    <a:pt x="69" y="26"/>
                  </a:lnTo>
                  <a:lnTo>
                    <a:pt x="67" y="28"/>
                  </a:lnTo>
                  <a:lnTo>
                    <a:pt x="69" y="32"/>
                  </a:lnTo>
                  <a:lnTo>
                    <a:pt x="73" y="32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3" y="34"/>
                  </a:lnTo>
                  <a:lnTo>
                    <a:pt x="67" y="34"/>
                  </a:lnTo>
                  <a:lnTo>
                    <a:pt x="67" y="36"/>
                  </a:lnTo>
                  <a:lnTo>
                    <a:pt x="69" y="36"/>
                  </a:lnTo>
                  <a:lnTo>
                    <a:pt x="73" y="38"/>
                  </a:lnTo>
                  <a:lnTo>
                    <a:pt x="71" y="41"/>
                  </a:lnTo>
                  <a:lnTo>
                    <a:pt x="69" y="39"/>
                  </a:lnTo>
                  <a:lnTo>
                    <a:pt x="65" y="36"/>
                  </a:lnTo>
                  <a:lnTo>
                    <a:pt x="61" y="34"/>
                  </a:lnTo>
                  <a:lnTo>
                    <a:pt x="61" y="38"/>
                  </a:lnTo>
                  <a:lnTo>
                    <a:pt x="63" y="39"/>
                  </a:lnTo>
                  <a:lnTo>
                    <a:pt x="65" y="41"/>
                  </a:lnTo>
                  <a:lnTo>
                    <a:pt x="61" y="41"/>
                  </a:lnTo>
                  <a:lnTo>
                    <a:pt x="59" y="39"/>
                  </a:lnTo>
                  <a:lnTo>
                    <a:pt x="58" y="34"/>
                  </a:lnTo>
                  <a:lnTo>
                    <a:pt x="52" y="32"/>
                  </a:lnTo>
                  <a:lnTo>
                    <a:pt x="52" y="30"/>
                  </a:lnTo>
                  <a:lnTo>
                    <a:pt x="54" y="30"/>
                  </a:lnTo>
                  <a:lnTo>
                    <a:pt x="54" y="26"/>
                  </a:lnTo>
                  <a:lnTo>
                    <a:pt x="50" y="28"/>
                  </a:lnTo>
                  <a:lnTo>
                    <a:pt x="48" y="32"/>
                  </a:lnTo>
                  <a:lnTo>
                    <a:pt x="48" y="38"/>
                  </a:lnTo>
                  <a:lnTo>
                    <a:pt x="46" y="39"/>
                  </a:lnTo>
                  <a:lnTo>
                    <a:pt x="50" y="43"/>
                  </a:lnTo>
                  <a:lnTo>
                    <a:pt x="52" y="45"/>
                  </a:lnTo>
                  <a:lnTo>
                    <a:pt x="54" y="47"/>
                  </a:lnTo>
                  <a:lnTo>
                    <a:pt x="59" y="54"/>
                  </a:lnTo>
                  <a:lnTo>
                    <a:pt x="61" y="56"/>
                  </a:lnTo>
                  <a:lnTo>
                    <a:pt x="59" y="60"/>
                  </a:lnTo>
                  <a:lnTo>
                    <a:pt x="58" y="60"/>
                  </a:lnTo>
                  <a:lnTo>
                    <a:pt x="58" y="58"/>
                  </a:lnTo>
                  <a:lnTo>
                    <a:pt x="58" y="56"/>
                  </a:lnTo>
                  <a:lnTo>
                    <a:pt x="56" y="54"/>
                  </a:lnTo>
                  <a:lnTo>
                    <a:pt x="54" y="54"/>
                  </a:lnTo>
                  <a:lnTo>
                    <a:pt x="54" y="56"/>
                  </a:lnTo>
                  <a:lnTo>
                    <a:pt x="52" y="58"/>
                  </a:lnTo>
                  <a:lnTo>
                    <a:pt x="56" y="60"/>
                  </a:lnTo>
                  <a:lnTo>
                    <a:pt x="56" y="62"/>
                  </a:lnTo>
                  <a:lnTo>
                    <a:pt x="54" y="64"/>
                  </a:lnTo>
                  <a:lnTo>
                    <a:pt x="50" y="64"/>
                  </a:lnTo>
                  <a:lnTo>
                    <a:pt x="54" y="67"/>
                  </a:lnTo>
                  <a:lnTo>
                    <a:pt x="56" y="67"/>
                  </a:lnTo>
                  <a:lnTo>
                    <a:pt x="58" y="69"/>
                  </a:lnTo>
                  <a:lnTo>
                    <a:pt x="59" y="69"/>
                  </a:lnTo>
                  <a:lnTo>
                    <a:pt x="61" y="71"/>
                  </a:lnTo>
                  <a:lnTo>
                    <a:pt x="63" y="71"/>
                  </a:lnTo>
                  <a:lnTo>
                    <a:pt x="71" y="77"/>
                  </a:lnTo>
                  <a:lnTo>
                    <a:pt x="73" y="79"/>
                  </a:lnTo>
                  <a:lnTo>
                    <a:pt x="73" y="82"/>
                  </a:lnTo>
                  <a:lnTo>
                    <a:pt x="74" y="86"/>
                  </a:lnTo>
                  <a:lnTo>
                    <a:pt x="74" y="88"/>
                  </a:lnTo>
                  <a:lnTo>
                    <a:pt x="71" y="88"/>
                  </a:lnTo>
                  <a:lnTo>
                    <a:pt x="71" y="86"/>
                  </a:lnTo>
                  <a:lnTo>
                    <a:pt x="65" y="84"/>
                  </a:lnTo>
                  <a:lnTo>
                    <a:pt x="63" y="84"/>
                  </a:lnTo>
                  <a:lnTo>
                    <a:pt x="61" y="84"/>
                  </a:lnTo>
                  <a:lnTo>
                    <a:pt x="58" y="86"/>
                  </a:lnTo>
                  <a:lnTo>
                    <a:pt x="61" y="90"/>
                  </a:lnTo>
                  <a:lnTo>
                    <a:pt x="61" y="90"/>
                  </a:lnTo>
                  <a:lnTo>
                    <a:pt x="63" y="92"/>
                  </a:lnTo>
                  <a:lnTo>
                    <a:pt x="65" y="94"/>
                  </a:lnTo>
                  <a:lnTo>
                    <a:pt x="65" y="94"/>
                  </a:lnTo>
                  <a:lnTo>
                    <a:pt x="67" y="96"/>
                  </a:lnTo>
                  <a:lnTo>
                    <a:pt x="67" y="97"/>
                  </a:lnTo>
                  <a:lnTo>
                    <a:pt x="63" y="96"/>
                  </a:lnTo>
                  <a:lnTo>
                    <a:pt x="61" y="97"/>
                  </a:lnTo>
                  <a:lnTo>
                    <a:pt x="59" y="96"/>
                  </a:lnTo>
                  <a:lnTo>
                    <a:pt x="61" y="96"/>
                  </a:lnTo>
                  <a:lnTo>
                    <a:pt x="58" y="94"/>
                  </a:lnTo>
                  <a:lnTo>
                    <a:pt x="56" y="94"/>
                  </a:lnTo>
                  <a:lnTo>
                    <a:pt x="56" y="94"/>
                  </a:lnTo>
                  <a:lnTo>
                    <a:pt x="58" y="97"/>
                  </a:lnTo>
                  <a:lnTo>
                    <a:pt x="59" y="103"/>
                  </a:lnTo>
                  <a:lnTo>
                    <a:pt x="61" y="107"/>
                  </a:lnTo>
                  <a:lnTo>
                    <a:pt x="61" y="109"/>
                  </a:lnTo>
                  <a:lnTo>
                    <a:pt x="63" y="112"/>
                  </a:lnTo>
                  <a:lnTo>
                    <a:pt x="58" y="109"/>
                  </a:lnTo>
                  <a:lnTo>
                    <a:pt x="56" y="105"/>
                  </a:lnTo>
                  <a:lnTo>
                    <a:pt x="54" y="105"/>
                  </a:lnTo>
                  <a:lnTo>
                    <a:pt x="52" y="110"/>
                  </a:lnTo>
                  <a:lnTo>
                    <a:pt x="52" y="114"/>
                  </a:lnTo>
                  <a:lnTo>
                    <a:pt x="50" y="112"/>
                  </a:lnTo>
                  <a:lnTo>
                    <a:pt x="50" y="109"/>
                  </a:lnTo>
                  <a:lnTo>
                    <a:pt x="50" y="107"/>
                  </a:lnTo>
                  <a:lnTo>
                    <a:pt x="44" y="105"/>
                  </a:lnTo>
                  <a:lnTo>
                    <a:pt x="44" y="101"/>
                  </a:lnTo>
                  <a:lnTo>
                    <a:pt x="43" y="105"/>
                  </a:lnTo>
                  <a:lnTo>
                    <a:pt x="43" y="105"/>
                  </a:lnTo>
                  <a:lnTo>
                    <a:pt x="43" y="109"/>
                  </a:lnTo>
                  <a:lnTo>
                    <a:pt x="41" y="105"/>
                  </a:lnTo>
                  <a:lnTo>
                    <a:pt x="37" y="101"/>
                  </a:lnTo>
                  <a:lnTo>
                    <a:pt x="37" y="99"/>
                  </a:lnTo>
                  <a:lnTo>
                    <a:pt x="39" y="97"/>
                  </a:lnTo>
                  <a:lnTo>
                    <a:pt x="39" y="94"/>
                  </a:lnTo>
                  <a:lnTo>
                    <a:pt x="35" y="92"/>
                  </a:lnTo>
                  <a:lnTo>
                    <a:pt x="31" y="90"/>
                  </a:lnTo>
                  <a:lnTo>
                    <a:pt x="28" y="84"/>
                  </a:lnTo>
                  <a:lnTo>
                    <a:pt x="28" y="82"/>
                  </a:lnTo>
                  <a:lnTo>
                    <a:pt x="29" y="82"/>
                  </a:lnTo>
                  <a:lnTo>
                    <a:pt x="33" y="79"/>
                  </a:lnTo>
                  <a:lnTo>
                    <a:pt x="35" y="81"/>
                  </a:lnTo>
                  <a:lnTo>
                    <a:pt x="39" y="79"/>
                  </a:lnTo>
                  <a:lnTo>
                    <a:pt x="41" y="77"/>
                  </a:lnTo>
                  <a:lnTo>
                    <a:pt x="48" y="82"/>
                  </a:lnTo>
                  <a:lnTo>
                    <a:pt x="52" y="82"/>
                  </a:lnTo>
                  <a:lnTo>
                    <a:pt x="54" y="84"/>
                  </a:lnTo>
                  <a:lnTo>
                    <a:pt x="56" y="82"/>
                  </a:lnTo>
                  <a:lnTo>
                    <a:pt x="58" y="81"/>
                  </a:lnTo>
                  <a:lnTo>
                    <a:pt x="54" y="81"/>
                  </a:lnTo>
                  <a:lnTo>
                    <a:pt x="52" y="79"/>
                  </a:lnTo>
                  <a:lnTo>
                    <a:pt x="50" y="79"/>
                  </a:lnTo>
                  <a:lnTo>
                    <a:pt x="50" y="77"/>
                  </a:lnTo>
                  <a:lnTo>
                    <a:pt x="48" y="77"/>
                  </a:lnTo>
                  <a:lnTo>
                    <a:pt x="43" y="75"/>
                  </a:lnTo>
                  <a:lnTo>
                    <a:pt x="41" y="75"/>
                  </a:lnTo>
                  <a:lnTo>
                    <a:pt x="39" y="77"/>
                  </a:lnTo>
                  <a:lnTo>
                    <a:pt x="35" y="77"/>
                  </a:lnTo>
                  <a:lnTo>
                    <a:pt x="31" y="73"/>
                  </a:lnTo>
                  <a:lnTo>
                    <a:pt x="29" y="77"/>
                  </a:lnTo>
                  <a:lnTo>
                    <a:pt x="28" y="77"/>
                  </a:lnTo>
                  <a:lnTo>
                    <a:pt x="26" y="71"/>
                  </a:lnTo>
                  <a:lnTo>
                    <a:pt x="22" y="66"/>
                  </a:lnTo>
                  <a:lnTo>
                    <a:pt x="22" y="64"/>
                  </a:lnTo>
                  <a:lnTo>
                    <a:pt x="20" y="64"/>
                  </a:lnTo>
                  <a:lnTo>
                    <a:pt x="16" y="58"/>
                  </a:lnTo>
                  <a:lnTo>
                    <a:pt x="11" y="52"/>
                  </a:lnTo>
                  <a:lnTo>
                    <a:pt x="11" y="49"/>
                  </a:lnTo>
                  <a:lnTo>
                    <a:pt x="9" y="49"/>
                  </a:lnTo>
                  <a:lnTo>
                    <a:pt x="13" y="47"/>
                  </a:lnTo>
                  <a:lnTo>
                    <a:pt x="15" y="41"/>
                  </a:lnTo>
                  <a:lnTo>
                    <a:pt x="15" y="38"/>
                  </a:lnTo>
                  <a:lnTo>
                    <a:pt x="20" y="36"/>
                  </a:lnTo>
                  <a:lnTo>
                    <a:pt x="24" y="30"/>
                  </a:lnTo>
                  <a:lnTo>
                    <a:pt x="24" y="26"/>
                  </a:lnTo>
                  <a:lnTo>
                    <a:pt x="31" y="23"/>
                  </a:lnTo>
                  <a:lnTo>
                    <a:pt x="35" y="21"/>
                  </a:lnTo>
                  <a:lnTo>
                    <a:pt x="37" y="19"/>
                  </a:lnTo>
                  <a:lnTo>
                    <a:pt x="39" y="17"/>
                  </a:lnTo>
                  <a:lnTo>
                    <a:pt x="48" y="17"/>
                  </a:lnTo>
                  <a:lnTo>
                    <a:pt x="52" y="15"/>
                  </a:lnTo>
                  <a:lnTo>
                    <a:pt x="56" y="15"/>
                  </a:lnTo>
                  <a:lnTo>
                    <a:pt x="58" y="13"/>
                  </a:lnTo>
                  <a:lnTo>
                    <a:pt x="59" y="13"/>
                  </a:lnTo>
                  <a:lnTo>
                    <a:pt x="65" y="13"/>
                  </a:lnTo>
                  <a:lnTo>
                    <a:pt x="69" y="13"/>
                  </a:lnTo>
                  <a:lnTo>
                    <a:pt x="73" y="9"/>
                  </a:lnTo>
                  <a:lnTo>
                    <a:pt x="76" y="11"/>
                  </a:lnTo>
                  <a:lnTo>
                    <a:pt x="80" y="11"/>
                  </a:lnTo>
                  <a:lnTo>
                    <a:pt x="80" y="13"/>
                  </a:lnTo>
                  <a:lnTo>
                    <a:pt x="84" y="13"/>
                  </a:lnTo>
                  <a:lnTo>
                    <a:pt x="86" y="11"/>
                  </a:lnTo>
                  <a:lnTo>
                    <a:pt x="89" y="11"/>
                  </a:lnTo>
                  <a:lnTo>
                    <a:pt x="93" y="13"/>
                  </a:lnTo>
                  <a:lnTo>
                    <a:pt x="95" y="11"/>
                  </a:lnTo>
                  <a:lnTo>
                    <a:pt x="102" y="11"/>
                  </a:lnTo>
                  <a:lnTo>
                    <a:pt x="104" y="11"/>
                  </a:lnTo>
                  <a:lnTo>
                    <a:pt x="104" y="8"/>
                  </a:lnTo>
                  <a:lnTo>
                    <a:pt x="104" y="4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77">
              <a:extLst>
                <a:ext uri="{FF2B5EF4-FFF2-40B4-BE49-F238E27FC236}">
                  <a16:creationId xmlns:a16="http://schemas.microsoft.com/office/drawing/2014/main" id="{2A7B79E4-C6FA-4BFB-8B36-B56194700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66733" y="5726341"/>
              <a:ext cx="1727538" cy="1350402"/>
            </a:xfrm>
            <a:custGeom>
              <a:avLst/>
              <a:gdLst>
                <a:gd name="T0" fmla="*/ 75 w 142"/>
                <a:gd name="T1" fmla="*/ 6 h 111"/>
                <a:gd name="T2" fmla="*/ 82 w 142"/>
                <a:gd name="T3" fmla="*/ 4 h 111"/>
                <a:gd name="T4" fmla="*/ 90 w 142"/>
                <a:gd name="T5" fmla="*/ 8 h 111"/>
                <a:gd name="T6" fmla="*/ 97 w 142"/>
                <a:gd name="T7" fmla="*/ 8 h 111"/>
                <a:gd name="T8" fmla="*/ 106 w 142"/>
                <a:gd name="T9" fmla="*/ 11 h 111"/>
                <a:gd name="T10" fmla="*/ 106 w 142"/>
                <a:gd name="T11" fmla="*/ 19 h 111"/>
                <a:gd name="T12" fmla="*/ 110 w 142"/>
                <a:gd name="T13" fmla="*/ 28 h 111"/>
                <a:gd name="T14" fmla="*/ 116 w 142"/>
                <a:gd name="T15" fmla="*/ 36 h 111"/>
                <a:gd name="T16" fmla="*/ 123 w 142"/>
                <a:gd name="T17" fmla="*/ 45 h 111"/>
                <a:gd name="T18" fmla="*/ 131 w 142"/>
                <a:gd name="T19" fmla="*/ 53 h 111"/>
                <a:gd name="T20" fmla="*/ 136 w 142"/>
                <a:gd name="T21" fmla="*/ 60 h 111"/>
                <a:gd name="T22" fmla="*/ 140 w 142"/>
                <a:gd name="T23" fmla="*/ 66 h 111"/>
                <a:gd name="T24" fmla="*/ 127 w 142"/>
                <a:gd name="T25" fmla="*/ 71 h 111"/>
                <a:gd name="T26" fmla="*/ 121 w 142"/>
                <a:gd name="T27" fmla="*/ 71 h 111"/>
                <a:gd name="T28" fmla="*/ 125 w 142"/>
                <a:gd name="T29" fmla="*/ 81 h 111"/>
                <a:gd name="T30" fmla="*/ 129 w 142"/>
                <a:gd name="T31" fmla="*/ 90 h 111"/>
                <a:gd name="T32" fmla="*/ 129 w 142"/>
                <a:gd name="T33" fmla="*/ 94 h 111"/>
                <a:gd name="T34" fmla="*/ 118 w 142"/>
                <a:gd name="T35" fmla="*/ 96 h 111"/>
                <a:gd name="T36" fmla="*/ 114 w 142"/>
                <a:gd name="T37" fmla="*/ 109 h 111"/>
                <a:gd name="T38" fmla="*/ 106 w 142"/>
                <a:gd name="T39" fmla="*/ 107 h 111"/>
                <a:gd name="T40" fmla="*/ 99 w 142"/>
                <a:gd name="T41" fmla="*/ 107 h 111"/>
                <a:gd name="T42" fmla="*/ 93 w 142"/>
                <a:gd name="T43" fmla="*/ 111 h 111"/>
                <a:gd name="T44" fmla="*/ 90 w 142"/>
                <a:gd name="T45" fmla="*/ 107 h 111"/>
                <a:gd name="T46" fmla="*/ 80 w 142"/>
                <a:gd name="T47" fmla="*/ 109 h 111"/>
                <a:gd name="T48" fmla="*/ 73 w 142"/>
                <a:gd name="T49" fmla="*/ 107 h 111"/>
                <a:gd name="T50" fmla="*/ 69 w 142"/>
                <a:gd name="T51" fmla="*/ 109 h 111"/>
                <a:gd name="T52" fmla="*/ 60 w 142"/>
                <a:gd name="T53" fmla="*/ 109 h 111"/>
                <a:gd name="T54" fmla="*/ 54 w 142"/>
                <a:gd name="T55" fmla="*/ 105 h 111"/>
                <a:gd name="T56" fmla="*/ 41 w 142"/>
                <a:gd name="T57" fmla="*/ 101 h 111"/>
                <a:gd name="T58" fmla="*/ 35 w 142"/>
                <a:gd name="T59" fmla="*/ 103 h 111"/>
                <a:gd name="T60" fmla="*/ 19 w 142"/>
                <a:gd name="T61" fmla="*/ 105 h 111"/>
                <a:gd name="T62" fmla="*/ 9 w 142"/>
                <a:gd name="T63" fmla="*/ 103 h 111"/>
                <a:gd name="T64" fmla="*/ 7 w 142"/>
                <a:gd name="T65" fmla="*/ 103 h 111"/>
                <a:gd name="T66" fmla="*/ 2 w 142"/>
                <a:gd name="T67" fmla="*/ 92 h 111"/>
                <a:gd name="T68" fmla="*/ 9 w 142"/>
                <a:gd name="T69" fmla="*/ 86 h 111"/>
                <a:gd name="T70" fmla="*/ 5 w 142"/>
                <a:gd name="T71" fmla="*/ 75 h 111"/>
                <a:gd name="T72" fmla="*/ 4 w 142"/>
                <a:gd name="T73" fmla="*/ 68 h 111"/>
                <a:gd name="T74" fmla="*/ 0 w 142"/>
                <a:gd name="T75" fmla="*/ 58 h 111"/>
                <a:gd name="T76" fmla="*/ 9 w 142"/>
                <a:gd name="T77" fmla="*/ 53 h 111"/>
                <a:gd name="T78" fmla="*/ 19 w 142"/>
                <a:gd name="T79" fmla="*/ 53 h 111"/>
                <a:gd name="T80" fmla="*/ 20 w 142"/>
                <a:gd name="T81" fmla="*/ 47 h 111"/>
                <a:gd name="T82" fmla="*/ 26 w 142"/>
                <a:gd name="T83" fmla="*/ 43 h 111"/>
                <a:gd name="T84" fmla="*/ 30 w 142"/>
                <a:gd name="T85" fmla="*/ 45 h 111"/>
                <a:gd name="T86" fmla="*/ 34 w 142"/>
                <a:gd name="T87" fmla="*/ 41 h 111"/>
                <a:gd name="T88" fmla="*/ 30 w 142"/>
                <a:gd name="T89" fmla="*/ 34 h 111"/>
                <a:gd name="T90" fmla="*/ 35 w 142"/>
                <a:gd name="T91" fmla="*/ 26 h 111"/>
                <a:gd name="T92" fmla="*/ 43 w 142"/>
                <a:gd name="T93" fmla="*/ 21 h 111"/>
                <a:gd name="T94" fmla="*/ 43 w 142"/>
                <a:gd name="T95" fmla="*/ 15 h 111"/>
                <a:gd name="T96" fmla="*/ 56 w 142"/>
                <a:gd name="T97" fmla="*/ 11 h 111"/>
                <a:gd name="T98" fmla="*/ 60 w 142"/>
                <a:gd name="T99" fmla="*/ 6 h 111"/>
                <a:gd name="T100" fmla="*/ 65 w 142"/>
                <a:gd name="T101" fmla="*/ 0 h 111"/>
                <a:gd name="T102" fmla="*/ 71 w 142"/>
                <a:gd name="T103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2" h="111">
                  <a:moveTo>
                    <a:pt x="71" y="0"/>
                  </a:moveTo>
                  <a:lnTo>
                    <a:pt x="75" y="6"/>
                  </a:lnTo>
                  <a:lnTo>
                    <a:pt x="78" y="4"/>
                  </a:lnTo>
                  <a:lnTo>
                    <a:pt x="82" y="4"/>
                  </a:lnTo>
                  <a:lnTo>
                    <a:pt x="86" y="10"/>
                  </a:lnTo>
                  <a:lnTo>
                    <a:pt x="90" y="8"/>
                  </a:lnTo>
                  <a:lnTo>
                    <a:pt x="95" y="6"/>
                  </a:lnTo>
                  <a:lnTo>
                    <a:pt x="97" y="8"/>
                  </a:lnTo>
                  <a:lnTo>
                    <a:pt x="99" y="8"/>
                  </a:lnTo>
                  <a:lnTo>
                    <a:pt x="106" y="11"/>
                  </a:lnTo>
                  <a:lnTo>
                    <a:pt x="108" y="15"/>
                  </a:lnTo>
                  <a:lnTo>
                    <a:pt x="106" y="19"/>
                  </a:lnTo>
                  <a:lnTo>
                    <a:pt x="110" y="23"/>
                  </a:lnTo>
                  <a:lnTo>
                    <a:pt x="110" y="28"/>
                  </a:lnTo>
                  <a:lnTo>
                    <a:pt x="114" y="32"/>
                  </a:lnTo>
                  <a:lnTo>
                    <a:pt x="116" y="36"/>
                  </a:lnTo>
                  <a:lnTo>
                    <a:pt x="120" y="41"/>
                  </a:lnTo>
                  <a:lnTo>
                    <a:pt x="123" y="45"/>
                  </a:lnTo>
                  <a:lnTo>
                    <a:pt x="125" y="51"/>
                  </a:lnTo>
                  <a:lnTo>
                    <a:pt x="131" y="53"/>
                  </a:lnTo>
                  <a:lnTo>
                    <a:pt x="136" y="58"/>
                  </a:lnTo>
                  <a:lnTo>
                    <a:pt x="136" y="60"/>
                  </a:lnTo>
                  <a:lnTo>
                    <a:pt x="142" y="64"/>
                  </a:lnTo>
                  <a:lnTo>
                    <a:pt x="140" y="66"/>
                  </a:lnTo>
                  <a:lnTo>
                    <a:pt x="136" y="71"/>
                  </a:lnTo>
                  <a:lnTo>
                    <a:pt x="127" y="71"/>
                  </a:lnTo>
                  <a:lnTo>
                    <a:pt x="123" y="69"/>
                  </a:lnTo>
                  <a:lnTo>
                    <a:pt x="121" y="71"/>
                  </a:lnTo>
                  <a:lnTo>
                    <a:pt x="123" y="75"/>
                  </a:lnTo>
                  <a:lnTo>
                    <a:pt x="125" y="81"/>
                  </a:lnTo>
                  <a:lnTo>
                    <a:pt x="125" y="86"/>
                  </a:lnTo>
                  <a:lnTo>
                    <a:pt x="129" y="90"/>
                  </a:lnTo>
                  <a:lnTo>
                    <a:pt x="129" y="94"/>
                  </a:lnTo>
                  <a:lnTo>
                    <a:pt x="129" y="94"/>
                  </a:lnTo>
                  <a:lnTo>
                    <a:pt x="121" y="96"/>
                  </a:lnTo>
                  <a:lnTo>
                    <a:pt x="118" y="96"/>
                  </a:lnTo>
                  <a:lnTo>
                    <a:pt x="114" y="103"/>
                  </a:lnTo>
                  <a:lnTo>
                    <a:pt x="114" y="109"/>
                  </a:lnTo>
                  <a:lnTo>
                    <a:pt x="110" y="109"/>
                  </a:lnTo>
                  <a:lnTo>
                    <a:pt x="106" y="107"/>
                  </a:lnTo>
                  <a:lnTo>
                    <a:pt x="103" y="109"/>
                  </a:lnTo>
                  <a:lnTo>
                    <a:pt x="99" y="107"/>
                  </a:lnTo>
                  <a:lnTo>
                    <a:pt x="95" y="107"/>
                  </a:lnTo>
                  <a:lnTo>
                    <a:pt x="93" y="111"/>
                  </a:lnTo>
                  <a:lnTo>
                    <a:pt x="90" y="109"/>
                  </a:lnTo>
                  <a:lnTo>
                    <a:pt x="90" y="107"/>
                  </a:lnTo>
                  <a:lnTo>
                    <a:pt x="84" y="105"/>
                  </a:lnTo>
                  <a:lnTo>
                    <a:pt x="80" y="109"/>
                  </a:lnTo>
                  <a:lnTo>
                    <a:pt x="77" y="107"/>
                  </a:lnTo>
                  <a:lnTo>
                    <a:pt x="73" y="107"/>
                  </a:lnTo>
                  <a:lnTo>
                    <a:pt x="71" y="109"/>
                  </a:lnTo>
                  <a:lnTo>
                    <a:pt x="69" y="109"/>
                  </a:lnTo>
                  <a:lnTo>
                    <a:pt x="65" y="105"/>
                  </a:lnTo>
                  <a:lnTo>
                    <a:pt x="60" y="109"/>
                  </a:lnTo>
                  <a:lnTo>
                    <a:pt x="60" y="107"/>
                  </a:lnTo>
                  <a:lnTo>
                    <a:pt x="54" y="105"/>
                  </a:lnTo>
                  <a:lnTo>
                    <a:pt x="45" y="103"/>
                  </a:lnTo>
                  <a:lnTo>
                    <a:pt x="41" y="101"/>
                  </a:lnTo>
                  <a:lnTo>
                    <a:pt x="39" y="99"/>
                  </a:lnTo>
                  <a:lnTo>
                    <a:pt x="35" y="103"/>
                  </a:lnTo>
                  <a:lnTo>
                    <a:pt x="30" y="103"/>
                  </a:lnTo>
                  <a:lnTo>
                    <a:pt x="19" y="105"/>
                  </a:lnTo>
                  <a:lnTo>
                    <a:pt x="15" y="107"/>
                  </a:lnTo>
                  <a:lnTo>
                    <a:pt x="9" y="103"/>
                  </a:lnTo>
                  <a:lnTo>
                    <a:pt x="7" y="105"/>
                  </a:lnTo>
                  <a:lnTo>
                    <a:pt x="7" y="103"/>
                  </a:lnTo>
                  <a:lnTo>
                    <a:pt x="4" y="97"/>
                  </a:lnTo>
                  <a:lnTo>
                    <a:pt x="2" y="92"/>
                  </a:lnTo>
                  <a:lnTo>
                    <a:pt x="5" y="88"/>
                  </a:lnTo>
                  <a:lnTo>
                    <a:pt x="9" y="86"/>
                  </a:lnTo>
                  <a:lnTo>
                    <a:pt x="7" y="77"/>
                  </a:lnTo>
                  <a:lnTo>
                    <a:pt x="5" y="75"/>
                  </a:lnTo>
                  <a:lnTo>
                    <a:pt x="5" y="69"/>
                  </a:lnTo>
                  <a:lnTo>
                    <a:pt x="4" y="6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4" y="54"/>
                  </a:lnTo>
                  <a:lnTo>
                    <a:pt x="9" y="53"/>
                  </a:lnTo>
                  <a:lnTo>
                    <a:pt x="15" y="54"/>
                  </a:lnTo>
                  <a:lnTo>
                    <a:pt x="19" y="53"/>
                  </a:lnTo>
                  <a:lnTo>
                    <a:pt x="22" y="53"/>
                  </a:lnTo>
                  <a:lnTo>
                    <a:pt x="20" y="47"/>
                  </a:lnTo>
                  <a:lnTo>
                    <a:pt x="24" y="47"/>
                  </a:lnTo>
                  <a:lnTo>
                    <a:pt x="26" y="43"/>
                  </a:lnTo>
                  <a:lnTo>
                    <a:pt x="30" y="41"/>
                  </a:lnTo>
                  <a:lnTo>
                    <a:pt x="30" y="45"/>
                  </a:lnTo>
                  <a:lnTo>
                    <a:pt x="34" y="45"/>
                  </a:lnTo>
                  <a:lnTo>
                    <a:pt x="34" y="41"/>
                  </a:lnTo>
                  <a:lnTo>
                    <a:pt x="30" y="38"/>
                  </a:lnTo>
                  <a:lnTo>
                    <a:pt x="30" y="34"/>
                  </a:lnTo>
                  <a:lnTo>
                    <a:pt x="34" y="32"/>
                  </a:lnTo>
                  <a:lnTo>
                    <a:pt x="35" y="26"/>
                  </a:lnTo>
                  <a:lnTo>
                    <a:pt x="43" y="25"/>
                  </a:lnTo>
                  <a:lnTo>
                    <a:pt x="43" y="21"/>
                  </a:lnTo>
                  <a:lnTo>
                    <a:pt x="39" y="19"/>
                  </a:lnTo>
                  <a:lnTo>
                    <a:pt x="43" y="15"/>
                  </a:lnTo>
                  <a:lnTo>
                    <a:pt x="48" y="11"/>
                  </a:lnTo>
                  <a:lnTo>
                    <a:pt x="56" y="11"/>
                  </a:lnTo>
                  <a:lnTo>
                    <a:pt x="56" y="8"/>
                  </a:lnTo>
                  <a:lnTo>
                    <a:pt x="60" y="6"/>
                  </a:lnTo>
                  <a:lnTo>
                    <a:pt x="62" y="2"/>
                  </a:lnTo>
                  <a:lnTo>
                    <a:pt x="65" y="0"/>
                  </a:lnTo>
                  <a:lnTo>
                    <a:pt x="67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78">
              <a:extLst>
                <a:ext uri="{FF2B5EF4-FFF2-40B4-BE49-F238E27FC236}">
                  <a16:creationId xmlns:a16="http://schemas.microsoft.com/office/drawing/2014/main" id="{60DC73BA-337E-44F6-95F1-71E54151E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32910" y="6796928"/>
              <a:ext cx="3406412" cy="2116844"/>
            </a:xfrm>
            <a:custGeom>
              <a:avLst/>
              <a:gdLst>
                <a:gd name="T0" fmla="*/ 174 w 280"/>
                <a:gd name="T1" fmla="*/ 0 h 174"/>
                <a:gd name="T2" fmla="*/ 192 w 280"/>
                <a:gd name="T3" fmla="*/ 21 h 174"/>
                <a:gd name="T4" fmla="*/ 202 w 280"/>
                <a:gd name="T5" fmla="*/ 38 h 174"/>
                <a:gd name="T6" fmla="*/ 224 w 280"/>
                <a:gd name="T7" fmla="*/ 43 h 174"/>
                <a:gd name="T8" fmla="*/ 243 w 280"/>
                <a:gd name="T9" fmla="*/ 54 h 174"/>
                <a:gd name="T10" fmla="*/ 263 w 280"/>
                <a:gd name="T11" fmla="*/ 54 h 174"/>
                <a:gd name="T12" fmla="*/ 280 w 280"/>
                <a:gd name="T13" fmla="*/ 60 h 174"/>
                <a:gd name="T14" fmla="*/ 276 w 280"/>
                <a:gd name="T15" fmla="*/ 81 h 174"/>
                <a:gd name="T16" fmla="*/ 265 w 280"/>
                <a:gd name="T17" fmla="*/ 99 h 174"/>
                <a:gd name="T18" fmla="*/ 254 w 280"/>
                <a:gd name="T19" fmla="*/ 112 h 174"/>
                <a:gd name="T20" fmla="*/ 241 w 280"/>
                <a:gd name="T21" fmla="*/ 118 h 174"/>
                <a:gd name="T22" fmla="*/ 226 w 280"/>
                <a:gd name="T23" fmla="*/ 125 h 174"/>
                <a:gd name="T24" fmla="*/ 211 w 280"/>
                <a:gd name="T25" fmla="*/ 124 h 174"/>
                <a:gd name="T26" fmla="*/ 209 w 280"/>
                <a:gd name="T27" fmla="*/ 137 h 174"/>
                <a:gd name="T28" fmla="*/ 211 w 280"/>
                <a:gd name="T29" fmla="*/ 129 h 174"/>
                <a:gd name="T30" fmla="*/ 200 w 280"/>
                <a:gd name="T31" fmla="*/ 138 h 174"/>
                <a:gd name="T32" fmla="*/ 187 w 280"/>
                <a:gd name="T33" fmla="*/ 138 h 174"/>
                <a:gd name="T34" fmla="*/ 200 w 280"/>
                <a:gd name="T35" fmla="*/ 142 h 174"/>
                <a:gd name="T36" fmla="*/ 203 w 280"/>
                <a:gd name="T37" fmla="*/ 148 h 174"/>
                <a:gd name="T38" fmla="*/ 209 w 280"/>
                <a:gd name="T39" fmla="*/ 155 h 174"/>
                <a:gd name="T40" fmla="*/ 202 w 280"/>
                <a:gd name="T41" fmla="*/ 138 h 174"/>
                <a:gd name="T42" fmla="*/ 217 w 280"/>
                <a:gd name="T43" fmla="*/ 155 h 174"/>
                <a:gd name="T44" fmla="*/ 231 w 280"/>
                <a:gd name="T45" fmla="*/ 150 h 174"/>
                <a:gd name="T46" fmla="*/ 231 w 280"/>
                <a:gd name="T47" fmla="*/ 159 h 174"/>
                <a:gd name="T48" fmla="*/ 207 w 280"/>
                <a:gd name="T49" fmla="*/ 165 h 174"/>
                <a:gd name="T50" fmla="*/ 185 w 280"/>
                <a:gd name="T51" fmla="*/ 170 h 174"/>
                <a:gd name="T52" fmla="*/ 175 w 280"/>
                <a:gd name="T53" fmla="*/ 155 h 174"/>
                <a:gd name="T54" fmla="*/ 185 w 280"/>
                <a:gd name="T55" fmla="*/ 146 h 174"/>
                <a:gd name="T56" fmla="*/ 181 w 280"/>
                <a:gd name="T57" fmla="*/ 140 h 174"/>
                <a:gd name="T58" fmla="*/ 164 w 280"/>
                <a:gd name="T59" fmla="*/ 138 h 174"/>
                <a:gd name="T60" fmla="*/ 157 w 280"/>
                <a:gd name="T61" fmla="*/ 131 h 174"/>
                <a:gd name="T62" fmla="*/ 162 w 280"/>
                <a:gd name="T63" fmla="*/ 129 h 174"/>
                <a:gd name="T64" fmla="*/ 159 w 280"/>
                <a:gd name="T65" fmla="*/ 125 h 174"/>
                <a:gd name="T66" fmla="*/ 151 w 280"/>
                <a:gd name="T67" fmla="*/ 127 h 174"/>
                <a:gd name="T68" fmla="*/ 140 w 280"/>
                <a:gd name="T69" fmla="*/ 135 h 174"/>
                <a:gd name="T70" fmla="*/ 127 w 280"/>
                <a:gd name="T71" fmla="*/ 150 h 174"/>
                <a:gd name="T72" fmla="*/ 125 w 280"/>
                <a:gd name="T73" fmla="*/ 157 h 174"/>
                <a:gd name="T74" fmla="*/ 108 w 280"/>
                <a:gd name="T75" fmla="*/ 157 h 174"/>
                <a:gd name="T76" fmla="*/ 106 w 280"/>
                <a:gd name="T77" fmla="*/ 148 h 174"/>
                <a:gd name="T78" fmla="*/ 116 w 280"/>
                <a:gd name="T79" fmla="*/ 131 h 174"/>
                <a:gd name="T80" fmla="*/ 125 w 280"/>
                <a:gd name="T81" fmla="*/ 127 h 174"/>
                <a:gd name="T82" fmla="*/ 116 w 280"/>
                <a:gd name="T83" fmla="*/ 112 h 174"/>
                <a:gd name="T84" fmla="*/ 102 w 280"/>
                <a:gd name="T85" fmla="*/ 94 h 174"/>
                <a:gd name="T86" fmla="*/ 84 w 280"/>
                <a:gd name="T87" fmla="*/ 90 h 174"/>
                <a:gd name="T88" fmla="*/ 73 w 280"/>
                <a:gd name="T89" fmla="*/ 88 h 174"/>
                <a:gd name="T90" fmla="*/ 71 w 280"/>
                <a:gd name="T91" fmla="*/ 97 h 174"/>
                <a:gd name="T92" fmla="*/ 45 w 280"/>
                <a:gd name="T93" fmla="*/ 107 h 174"/>
                <a:gd name="T94" fmla="*/ 26 w 280"/>
                <a:gd name="T95" fmla="*/ 101 h 174"/>
                <a:gd name="T96" fmla="*/ 9 w 280"/>
                <a:gd name="T97" fmla="*/ 97 h 174"/>
                <a:gd name="T98" fmla="*/ 5 w 280"/>
                <a:gd name="T99" fmla="*/ 77 h 174"/>
                <a:gd name="T100" fmla="*/ 20 w 280"/>
                <a:gd name="T101" fmla="*/ 51 h 174"/>
                <a:gd name="T102" fmla="*/ 24 w 280"/>
                <a:gd name="T103" fmla="*/ 38 h 174"/>
                <a:gd name="T104" fmla="*/ 18 w 280"/>
                <a:gd name="T105" fmla="*/ 19 h 174"/>
                <a:gd name="T106" fmla="*/ 41 w 280"/>
                <a:gd name="T107" fmla="*/ 15 h 174"/>
                <a:gd name="T108" fmla="*/ 65 w 280"/>
                <a:gd name="T109" fmla="*/ 17 h 174"/>
                <a:gd name="T110" fmla="*/ 82 w 280"/>
                <a:gd name="T111" fmla="*/ 21 h 174"/>
                <a:gd name="T112" fmla="*/ 101 w 280"/>
                <a:gd name="T113" fmla="*/ 19 h 174"/>
                <a:gd name="T114" fmla="*/ 114 w 280"/>
                <a:gd name="T115" fmla="*/ 21 h 174"/>
                <a:gd name="T116" fmla="*/ 129 w 280"/>
                <a:gd name="T117" fmla="*/ 8 h 174"/>
                <a:gd name="T118" fmla="*/ 147 w 280"/>
                <a:gd name="T119" fmla="*/ 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80" h="174">
                  <a:moveTo>
                    <a:pt x="149" y="0"/>
                  </a:moveTo>
                  <a:lnTo>
                    <a:pt x="157" y="4"/>
                  </a:lnTo>
                  <a:lnTo>
                    <a:pt x="166" y="4"/>
                  </a:lnTo>
                  <a:lnTo>
                    <a:pt x="170" y="0"/>
                  </a:lnTo>
                  <a:lnTo>
                    <a:pt x="174" y="0"/>
                  </a:lnTo>
                  <a:lnTo>
                    <a:pt x="177" y="9"/>
                  </a:lnTo>
                  <a:lnTo>
                    <a:pt x="181" y="11"/>
                  </a:lnTo>
                  <a:lnTo>
                    <a:pt x="179" y="15"/>
                  </a:lnTo>
                  <a:lnTo>
                    <a:pt x="183" y="21"/>
                  </a:lnTo>
                  <a:lnTo>
                    <a:pt x="192" y="21"/>
                  </a:lnTo>
                  <a:lnTo>
                    <a:pt x="196" y="23"/>
                  </a:lnTo>
                  <a:lnTo>
                    <a:pt x="196" y="26"/>
                  </a:lnTo>
                  <a:lnTo>
                    <a:pt x="200" y="26"/>
                  </a:lnTo>
                  <a:lnTo>
                    <a:pt x="200" y="32"/>
                  </a:lnTo>
                  <a:lnTo>
                    <a:pt x="202" y="38"/>
                  </a:lnTo>
                  <a:lnTo>
                    <a:pt x="209" y="45"/>
                  </a:lnTo>
                  <a:lnTo>
                    <a:pt x="213" y="41"/>
                  </a:lnTo>
                  <a:lnTo>
                    <a:pt x="217" y="43"/>
                  </a:lnTo>
                  <a:lnTo>
                    <a:pt x="220" y="43"/>
                  </a:lnTo>
                  <a:lnTo>
                    <a:pt x="224" y="43"/>
                  </a:lnTo>
                  <a:lnTo>
                    <a:pt x="230" y="39"/>
                  </a:lnTo>
                  <a:lnTo>
                    <a:pt x="233" y="39"/>
                  </a:lnTo>
                  <a:lnTo>
                    <a:pt x="237" y="47"/>
                  </a:lnTo>
                  <a:lnTo>
                    <a:pt x="243" y="51"/>
                  </a:lnTo>
                  <a:lnTo>
                    <a:pt x="243" y="54"/>
                  </a:lnTo>
                  <a:lnTo>
                    <a:pt x="246" y="51"/>
                  </a:lnTo>
                  <a:lnTo>
                    <a:pt x="252" y="52"/>
                  </a:lnTo>
                  <a:lnTo>
                    <a:pt x="256" y="52"/>
                  </a:lnTo>
                  <a:lnTo>
                    <a:pt x="260" y="54"/>
                  </a:lnTo>
                  <a:lnTo>
                    <a:pt x="263" y="54"/>
                  </a:lnTo>
                  <a:lnTo>
                    <a:pt x="267" y="56"/>
                  </a:lnTo>
                  <a:lnTo>
                    <a:pt x="273" y="58"/>
                  </a:lnTo>
                  <a:lnTo>
                    <a:pt x="274" y="54"/>
                  </a:lnTo>
                  <a:lnTo>
                    <a:pt x="276" y="60"/>
                  </a:lnTo>
                  <a:lnTo>
                    <a:pt x="280" y="60"/>
                  </a:lnTo>
                  <a:lnTo>
                    <a:pt x="280" y="66"/>
                  </a:lnTo>
                  <a:lnTo>
                    <a:pt x="276" y="69"/>
                  </a:lnTo>
                  <a:lnTo>
                    <a:pt x="273" y="69"/>
                  </a:lnTo>
                  <a:lnTo>
                    <a:pt x="273" y="77"/>
                  </a:lnTo>
                  <a:lnTo>
                    <a:pt x="276" y="81"/>
                  </a:lnTo>
                  <a:lnTo>
                    <a:pt x="278" y="84"/>
                  </a:lnTo>
                  <a:lnTo>
                    <a:pt x="274" y="92"/>
                  </a:lnTo>
                  <a:lnTo>
                    <a:pt x="276" y="95"/>
                  </a:lnTo>
                  <a:lnTo>
                    <a:pt x="273" y="97"/>
                  </a:lnTo>
                  <a:lnTo>
                    <a:pt x="265" y="99"/>
                  </a:lnTo>
                  <a:lnTo>
                    <a:pt x="261" y="105"/>
                  </a:lnTo>
                  <a:lnTo>
                    <a:pt x="260" y="105"/>
                  </a:lnTo>
                  <a:lnTo>
                    <a:pt x="258" y="112"/>
                  </a:lnTo>
                  <a:lnTo>
                    <a:pt x="254" y="114"/>
                  </a:lnTo>
                  <a:lnTo>
                    <a:pt x="254" y="112"/>
                  </a:lnTo>
                  <a:lnTo>
                    <a:pt x="252" y="112"/>
                  </a:lnTo>
                  <a:lnTo>
                    <a:pt x="248" y="114"/>
                  </a:lnTo>
                  <a:lnTo>
                    <a:pt x="245" y="114"/>
                  </a:lnTo>
                  <a:lnTo>
                    <a:pt x="243" y="116"/>
                  </a:lnTo>
                  <a:lnTo>
                    <a:pt x="241" y="118"/>
                  </a:lnTo>
                  <a:lnTo>
                    <a:pt x="237" y="118"/>
                  </a:lnTo>
                  <a:lnTo>
                    <a:pt x="235" y="122"/>
                  </a:lnTo>
                  <a:lnTo>
                    <a:pt x="231" y="125"/>
                  </a:lnTo>
                  <a:lnTo>
                    <a:pt x="230" y="124"/>
                  </a:lnTo>
                  <a:lnTo>
                    <a:pt x="226" y="125"/>
                  </a:lnTo>
                  <a:lnTo>
                    <a:pt x="224" y="127"/>
                  </a:lnTo>
                  <a:lnTo>
                    <a:pt x="220" y="125"/>
                  </a:lnTo>
                  <a:lnTo>
                    <a:pt x="217" y="127"/>
                  </a:lnTo>
                  <a:lnTo>
                    <a:pt x="215" y="127"/>
                  </a:lnTo>
                  <a:lnTo>
                    <a:pt x="211" y="124"/>
                  </a:lnTo>
                  <a:lnTo>
                    <a:pt x="211" y="124"/>
                  </a:lnTo>
                  <a:lnTo>
                    <a:pt x="211" y="125"/>
                  </a:lnTo>
                  <a:lnTo>
                    <a:pt x="213" y="129"/>
                  </a:lnTo>
                  <a:lnTo>
                    <a:pt x="213" y="131"/>
                  </a:lnTo>
                  <a:lnTo>
                    <a:pt x="209" y="137"/>
                  </a:lnTo>
                  <a:lnTo>
                    <a:pt x="207" y="137"/>
                  </a:lnTo>
                  <a:lnTo>
                    <a:pt x="205" y="135"/>
                  </a:lnTo>
                  <a:lnTo>
                    <a:pt x="207" y="135"/>
                  </a:lnTo>
                  <a:lnTo>
                    <a:pt x="211" y="131"/>
                  </a:lnTo>
                  <a:lnTo>
                    <a:pt x="211" y="129"/>
                  </a:lnTo>
                  <a:lnTo>
                    <a:pt x="209" y="129"/>
                  </a:lnTo>
                  <a:lnTo>
                    <a:pt x="207" y="131"/>
                  </a:lnTo>
                  <a:lnTo>
                    <a:pt x="202" y="135"/>
                  </a:lnTo>
                  <a:lnTo>
                    <a:pt x="200" y="137"/>
                  </a:lnTo>
                  <a:lnTo>
                    <a:pt x="200" y="138"/>
                  </a:lnTo>
                  <a:lnTo>
                    <a:pt x="196" y="138"/>
                  </a:lnTo>
                  <a:lnTo>
                    <a:pt x="192" y="137"/>
                  </a:lnTo>
                  <a:lnTo>
                    <a:pt x="190" y="138"/>
                  </a:lnTo>
                  <a:lnTo>
                    <a:pt x="187" y="138"/>
                  </a:lnTo>
                  <a:lnTo>
                    <a:pt x="187" y="138"/>
                  </a:lnTo>
                  <a:lnTo>
                    <a:pt x="188" y="140"/>
                  </a:lnTo>
                  <a:lnTo>
                    <a:pt x="194" y="140"/>
                  </a:lnTo>
                  <a:lnTo>
                    <a:pt x="196" y="142"/>
                  </a:lnTo>
                  <a:lnTo>
                    <a:pt x="198" y="144"/>
                  </a:lnTo>
                  <a:lnTo>
                    <a:pt x="200" y="142"/>
                  </a:lnTo>
                  <a:lnTo>
                    <a:pt x="202" y="144"/>
                  </a:lnTo>
                  <a:lnTo>
                    <a:pt x="200" y="146"/>
                  </a:lnTo>
                  <a:lnTo>
                    <a:pt x="200" y="148"/>
                  </a:lnTo>
                  <a:lnTo>
                    <a:pt x="202" y="148"/>
                  </a:lnTo>
                  <a:lnTo>
                    <a:pt x="203" y="148"/>
                  </a:lnTo>
                  <a:lnTo>
                    <a:pt x="202" y="150"/>
                  </a:lnTo>
                  <a:lnTo>
                    <a:pt x="203" y="148"/>
                  </a:lnTo>
                  <a:lnTo>
                    <a:pt x="205" y="150"/>
                  </a:lnTo>
                  <a:lnTo>
                    <a:pt x="207" y="153"/>
                  </a:lnTo>
                  <a:lnTo>
                    <a:pt x="209" y="155"/>
                  </a:lnTo>
                  <a:lnTo>
                    <a:pt x="213" y="155"/>
                  </a:lnTo>
                  <a:lnTo>
                    <a:pt x="215" y="155"/>
                  </a:lnTo>
                  <a:lnTo>
                    <a:pt x="209" y="150"/>
                  </a:lnTo>
                  <a:lnTo>
                    <a:pt x="203" y="142"/>
                  </a:lnTo>
                  <a:lnTo>
                    <a:pt x="202" y="138"/>
                  </a:lnTo>
                  <a:lnTo>
                    <a:pt x="203" y="137"/>
                  </a:lnTo>
                  <a:lnTo>
                    <a:pt x="205" y="140"/>
                  </a:lnTo>
                  <a:lnTo>
                    <a:pt x="207" y="146"/>
                  </a:lnTo>
                  <a:lnTo>
                    <a:pt x="215" y="155"/>
                  </a:lnTo>
                  <a:lnTo>
                    <a:pt x="217" y="155"/>
                  </a:lnTo>
                  <a:lnTo>
                    <a:pt x="220" y="152"/>
                  </a:lnTo>
                  <a:lnTo>
                    <a:pt x="222" y="152"/>
                  </a:lnTo>
                  <a:lnTo>
                    <a:pt x="224" y="153"/>
                  </a:lnTo>
                  <a:lnTo>
                    <a:pt x="226" y="152"/>
                  </a:lnTo>
                  <a:lnTo>
                    <a:pt x="231" y="150"/>
                  </a:lnTo>
                  <a:lnTo>
                    <a:pt x="235" y="150"/>
                  </a:lnTo>
                  <a:lnTo>
                    <a:pt x="235" y="153"/>
                  </a:lnTo>
                  <a:lnTo>
                    <a:pt x="233" y="153"/>
                  </a:lnTo>
                  <a:lnTo>
                    <a:pt x="233" y="157"/>
                  </a:lnTo>
                  <a:lnTo>
                    <a:pt x="231" y="159"/>
                  </a:lnTo>
                  <a:lnTo>
                    <a:pt x="226" y="161"/>
                  </a:lnTo>
                  <a:lnTo>
                    <a:pt x="220" y="159"/>
                  </a:lnTo>
                  <a:lnTo>
                    <a:pt x="217" y="161"/>
                  </a:lnTo>
                  <a:lnTo>
                    <a:pt x="213" y="165"/>
                  </a:lnTo>
                  <a:lnTo>
                    <a:pt x="207" y="165"/>
                  </a:lnTo>
                  <a:lnTo>
                    <a:pt x="200" y="170"/>
                  </a:lnTo>
                  <a:lnTo>
                    <a:pt x="194" y="174"/>
                  </a:lnTo>
                  <a:lnTo>
                    <a:pt x="188" y="174"/>
                  </a:lnTo>
                  <a:lnTo>
                    <a:pt x="185" y="170"/>
                  </a:lnTo>
                  <a:lnTo>
                    <a:pt x="185" y="170"/>
                  </a:lnTo>
                  <a:lnTo>
                    <a:pt x="188" y="163"/>
                  </a:lnTo>
                  <a:lnTo>
                    <a:pt x="187" y="161"/>
                  </a:lnTo>
                  <a:lnTo>
                    <a:pt x="183" y="157"/>
                  </a:lnTo>
                  <a:lnTo>
                    <a:pt x="179" y="157"/>
                  </a:lnTo>
                  <a:lnTo>
                    <a:pt x="175" y="155"/>
                  </a:lnTo>
                  <a:lnTo>
                    <a:pt x="174" y="157"/>
                  </a:lnTo>
                  <a:lnTo>
                    <a:pt x="172" y="155"/>
                  </a:lnTo>
                  <a:lnTo>
                    <a:pt x="175" y="152"/>
                  </a:lnTo>
                  <a:lnTo>
                    <a:pt x="181" y="148"/>
                  </a:lnTo>
                  <a:lnTo>
                    <a:pt x="185" y="146"/>
                  </a:lnTo>
                  <a:lnTo>
                    <a:pt x="187" y="146"/>
                  </a:lnTo>
                  <a:lnTo>
                    <a:pt x="185" y="142"/>
                  </a:lnTo>
                  <a:lnTo>
                    <a:pt x="185" y="138"/>
                  </a:lnTo>
                  <a:lnTo>
                    <a:pt x="183" y="138"/>
                  </a:lnTo>
                  <a:lnTo>
                    <a:pt x="181" y="140"/>
                  </a:lnTo>
                  <a:lnTo>
                    <a:pt x="179" y="138"/>
                  </a:lnTo>
                  <a:lnTo>
                    <a:pt x="175" y="137"/>
                  </a:lnTo>
                  <a:lnTo>
                    <a:pt x="172" y="138"/>
                  </a:lnTo>
                  <a:lnTo>
                    <a:pt x="168" y="140"/>
                  </a:lnTo>
                  <a:lnTo>
                    <a:pt x="164" y="138"/>
                  </a:lnTo>
                  <a:lnTo>
                    <a:pt x="162" y="138"/>
                  </a:lnTo>
                  <a:lnTo>
                    <a:pt x="159" y="137"/>
                  </a:lnTo>
                  <a:lnTo>
                    <a:pt x="160" y="135"/>
                  </a:lnTo>
                  <a:lnTo>
                    <a:pt x="162" y="133"/>
                  </a:lnTo>
                  <a:lnTo>
                    <a:pt x="157" y="131"/>
                  </a:lnTo>
                  <a:lnTo>
                    <a:pt x="151" y="131"/>
                  </a:lnTo>
                  <a:lnTo>
                    <a:pt x="149" y="129"/>
                  </a:lnTo>
                  <a:lnTo>
                    <a:pt x="153" y="129"/>
                  </a:lnTo>
                  <a:lnTo>
                    <a:pt x="159" y="129"/>
                  </a:lnTo>
                  <a:lnTo>
                    <a:pt x="162" y="129"/>
                  </a:lnTo>
                  <a:lnTo>
                    <a:pt x="164" y="129"/>
                  </a:lnTo>
                  <a:lnTo>
                    <a:pt x="168" y="127"/>
                  </a:lnTo>
                  <a:lnTo>
                    <a:pt x="162" y="127"/>
                  </a:lnTo>
                  <a:lnTo>
                    <a:pt x="160" y="127"/>
                  </a:lnTo>
                  <a:lnTo>
                    <a:pt x="159" y="125"/>
                  </a:lnTo>
                  <a:lnTo>
                    <a:pt x="157" y="124"/>
                  </a:lnTo>
                  <a:lnTo>
                    <a:pt x="155" y="125"/>
                  </a:lnTo>
                  <a:lnTo>
                    <a:pt x="155" y="127"/>
                  </a:lnTo>
                  <a:lnTo>
                    <a:pt x="151" y="127"/>
                  </a:lnTo>
                  <a:lnTo>
                    <a:pt x="151" y="127"/>
                  </a:lnTo>
                  <a:lnTo>
                    <a:pt x="149" y="125"/>
                  </a:lnTo>
                  <a:lnTo>
                    <a:pt x="145" y="129"/>
                  </a:lnTo>
                  <a:lnTo>
                    <a:pt x="142" y="129"/>
                  </a:lnTo>
                  <a:lnTo>
                    <a:pt x="140" y="131"/>
                  </a:lnTo>
                  <a:lnTo>
                    <a:pt x="140" y="135"/>
                  </a:lnTo>
                  <a:lnTo>
                    <a:pt x="136" y="140"/>
                  </a:lnTo>
                  <a:lnTo>
                    <a:pt x="134" y="140"/>
                  </a:lnTo>
                  <a:lnTo>
                    <a:pt x="136" y="142"/>
                  </a:lnTo>
                  <a:lnTo>
                    <a:pt x="129" y="150"/>
                  </a:lnTo>
                  <a:lnTo>
                    <a:pt x="127" y="150"/>
                  </a:lnTo>
                  <a:lnTo>
                    <a:pt x="125" y="148"/>
                  </a:lnTo>
                  <a:lnTo>
                    <a:pt x="125" y="150"/>
                  </a:lnTo>
                  <a:lnTo>
                    <a:pt x="125" y="152"/>
                  </a:lnTo>
                  <a:lnTo>
                    <a:pt x="127" y="153"/>
                  </a:lnTo>
                  <a:lnTo>
                    <a:pt x="125" y="157"/>
                  </a:lnTo>
                  <a:lnTo>
                    <a:pt x="125" y="157"/>
                  </a:lnTo>
                  <a:lnTo>
                    <a:pt x="123" y="155"/>
                  </a:lnTo>
                  <a:lnTo>
                    <a:pt x="117" y="155"/>
                  </a:lnTo>
                  <a:lnTo>
                    <a:pt x="116" y="157"/>
                  </a:lnTo>
                  <a:lnTo>
                    <a:pt x="108" y="157"/>
                  </a:lnTo>
                  <a:lnTo>
                    <a:pt x="104" y="157"/>
                  </a:lnTo>
                  <a:lnTo>
                    <a:pt x="101" y="152"/>
                  </a:lnTo>
                  <a:lnTo>
                    <a:pt x="104" y="150"/>
                  </a:lnTo>
                  <a:lnTo>
                    <a:pt x="106" y="152"/>
                  </a:lnTo>
                  <a:lnTo>
                    <a:pt x="106" y="148"/>
                  </a:lnTo>
                  <a:lnTo>
                    <a:pt x="110" y="142"/>
                  </a:lnTo>
                  <a:lnTo>
                    <a:pt x="112" y="142"/>
                  </a:lnTo>
                  <a:lnTo>
                    <a:pt x="112" y="138"/>
                  </a:lnTo>
                  <a:lnTo>
                    <a:pt x="112" y="131"/>
                  </a:lnTo>
                  <a:lnTo>
                    <a:pt x="116" y="131"/>
                  </a:lnTo>
                  <a:lnTo>
                    <a:pt x="119" y="131"/>
                  </a:lnTo>
                  <a:lnTo>
                    <a:pt x="123" y="133"/>
                  </a:lnTo>
                  <a:lnTo>
                    <a:pt x="127" y="133"/>
                  </a:lnTo>
                  <a:lnTo>
                    <a:pt x="129" y="131"/>
                  </a:lnTo>
                  <a:lnTo>
                    <a:pt x="125" y="127"/>
                  </a:lnTo>
                  <a:lnTo>
                    <a:pt x="127" y="125"/>
                  </a:lnTo>
                  <a:lnTo>
                    <a:pt x="127" y="122"/>
                  </a:lnTo>
                  <a:lnTo>
                    <a:pt x="121" y="118"/>
                  </a:lnTo>
                  <a:lnTo>
                    <a:pt x="117" y="114"/>
                  </a:lnTo>
                  <a:lnTo>
                    <a:pt x="116" y="112"/>
                  </a:lnTo>
                  <a:lnTo>
                    <a:pt x="112" y="110"/>
                  </a:lnTo>
                  <a:lnTo>
                    <a:pt x="114" y="107"/>
                  </a:lnTo>
                  <a:lnTo>
                    <a:pt x="112" y="101"/>
                  </a:lnTo>
                  <a:lnTo>
                    <a:pt x="108" y="99"/>
                  </a:lnTo>
                  <a:lnTo>
                    <a:pt x="102" y="94"/>
                  </a:lnTo>
                  <a:lnTo>
                    <a:pt x="101" y="94"/>
                  </a:lnTo>
                  <a:lnTo>
                    <a:pt x="101" y="95"/>
                  </a:lnTo>
                  <a:lnTo>
                    <a:pt x="95" y="95"/>
                  </a:lnTo>
                  <a:lnTo>
                    <a:pt x="89" y="90"/>
                  </a:lnTo>
                  <a:lnTo>
                    <a:pt x="84" y="90"/>
                  </a:lnTo>
                  <a:lnTo>
                    <a:pt x="82" y="86"/>
                  </a:lnTo>
                  <a:lnTo>
                    <a:pt x="80" y="88"/>
                  </a:lnTo>
                  <a:lnTo>
                    <a:pt x="76" y="88"/>
                  </a:lnTo>
                  <a:lnTo>
                    <a:pt x="76" y="90"/>
                  </a:lnTo>
                  <a:lnTo>
                    <a:pt x="73" y="88"/>
                  </a:lnTo>
                  <a:lnTo>
                    <a:pt x="73" y="88"/>
                  </a:lnTo>
                  <a:lnTo>
                    <a:pt x="69" y="88"/>
                  </a:lnTo>
                  <a:lnTo>
                    <a:pt x="71" y="92"/>
                  </a:lnTo>
                  <a:lnTo>
                    <a:pt x="69" y="94"/>
                  </a:lnTo>
                  <a:lnTo>
                    <a:pt x="71" y="97"/>
                  </a:lnTo>
                  <a:lnTo>
                    <a:pt x="67" y="99"/>
                  </a:lnTo>
                  <a:lnTo>
                    <a:pt x="63" y="101"/>
                  </a:lnTo>
                  <a:lnTo>
                    <a:pt x="50" y="103"/>
                  </a:lnTo>
                  <a:lnTo>
                    <a:pt x="48" y="107"/>
                  </a:lnTo>
                  <a:lnTo>
                    <a:pt x="45" y="107"/>
                  </a:lnTo>
                  <a:lnTo>
                    <a:pt x="39" y="109"/>
                  </a:lnTo>
                  <a:lnTo>
                    <a:pt x="35" y="107"/>
                  </a:lnTo>
                  <a:lnTo>
                    <a:pt x="33" y="105"/>
                  </a:lnTo>
                  <a:lnTo>
                    <a:pt x="30" y="101"/>
                  </a:lnTo>
                  <a:lnTo>
                    <a:pt x="26" y="101"/>
                  </a:lnTo>
                  <a:lnTo>
                    <a:pt x="18" y="99"/>
                  </a:lnTo>
                  <a:lnTo>
                    <a:pt x="15" y="99"/>
                  </a:lnTo>
                  <a:lnTo>
                    <a:pt x="13" y="101"/>
                  </a:lnTo>
                  <a:lnTo>
                    <a:pt x="11" y="101"/>
                  </a:lnTo>
                  <a:lnTo>
                    <a:pt x="9" y="97"/>
                  </a:lnTo>
                  <a:lnTo>
                    <a:pt x="5" y="95"/>
                  </a:lnTo>
                  <a:lnTo>
                    <a:pt x="0" y="92"/>
                  </a:lnTo>
                  <a:lnTo>
                    <a:pt x="1" y="90"/>
                  </a:lnTo>
                  <a:lnTo>
                    <a:pt x="1" y="84"/>
                  </a:lnTo>
                  <a:lnTo>
                    <a:pt x="5" y="77"/>
                  </a:lnTo>
                  <a:lnTo>
                    <a:pt x="9" y="77"/>
                  </a:lnTo>
                  <a:lnTo>
                    <a:pt x="9" y="73"/>
                  </a:lnTo>
                  <a:lnTo>
                    <a:pt x="9" y="67"/>
                  </a:lnTo>
                  <a:lnTo>
                    <a:pt x="18" y="56"/>
                  </a:lnTo>
                  <a:lnTo>
                    <a:pt x="20" y="51"/>
                  </a:lnTo>
                  <a:lnTo>
                    <a:pt x="22" y="49"/>
                  </a:lnTo>
                  <a:lnTo>
                    <a:pt x="26" y="49"/>
                  </a:lnTo>
                  <a:lnTo>
                    <a:pt x="26" y="43"/>
                  </a:lnTo>
                  <a:lnTo>
                    <a:pt x="26" y="41"/>
                  </a:lnTo>
                  <a:lnTo>
                    <a:pt x="24" y="38"/>
                  </a:lnTo>
                  <a:lnTo>
                    <a:pt x="26" y="36"/>
                  </a:lnTo>
                  <a:lnTo>
                    <a:pt x="22" y="34"/>
                  </a:lnTo>
                  <a:lnTo>
                    <a:pt x="20" y="28"/>
                  </a:lnTo>
                  <a:lnTo>
                    <a:pt x="18" y="26"/>
                  </a:lnTo>
                  <a:lnTo>
                    <a:pt x="18" y="19"/>
                  </a:lnTo>
                  <a:lnTo>
                    <a:pt x="18" y="17"/>
                  </a:lnTo>
                  <a:lnTo>
                    <a:pt x="20" y="15"/>
                  </a:lnTo>
                  <a:lnTo>
                    <a:pt x="26" y="19"/>
                  </a:lnTo>
                  <a:lnTo>
                    <a:pt x="30" y="17"/>
                  </a:lnTo>
                  <a:lnTo>
                    <a:pt x="41" y="15"/>
                  </a:lnTo>
                  <a:lnTo>
                    <a:pt x="46" y="15"/>
                  </a:lnTo>
                  <a:lnTo>
                    <a:pt x="50" y="11"/>
                  </a:lnTo>
                  <a:lnTo>
                    <a:pt x="52" y="13"/>
                  </a:lnTo>
                  <a:lnTo>
                    <a:pt x="56" y="15"/>
                  </a:lnTo>
                  <a:lnTo>
                    <a:pt x="65" y="17"/>
                  </a:lnTo>
                  <a:lnTo>
                    <a:pt x="71" y="19"/>
                  </a:lnTo>
                  <a:lnTo>
                    <a:pt x="71" y="21"/>
                  </a:lnTo>
                  <a:lnTo>
                    <a:pt x="76" y="17"/>
                  </a:lnTo>
                  <a:lnTo>
                    <a:pt x="80" y="21"/>
                  </a:lnTo>
                  <a:lnTo>
                    <a:pt x="82" y="21"/>
                  </a:lnTo>
                  <a:lnTo>
                    <a:pt x="84" y="19"/>
                  </a:lnTo>
                  <a:lnTo>
                    <a:pt x="88" y="19"/>
                  </a:lnTo>
                  <a:lnTo>
                    <a:pt x="91" y="21"/>
                  </a:lnTo>
                  <a:lnTo>
                    <a:pt x="95" y="17"/>
                  </a:lnTo>
                  <a:lnTo>
                    <a:pt x="101" y="19"/>
                  </a:lnTo>
                  <a:lnTo>
                    <a:pt x="101" y="21"/>
                  </a:lnTo>
                  <a:lnTo>
                    <a:pt x="104" y="23"/>
                  </a:lnTo>
                  <a:lnTo>
                    <a:pt x="106" y="19"/>
                  </a:lnTo>
                  <a:lnTo>
                    <a:pt x="110" y="19"/>
                  </a:lnTo>
                  <a:lnTo>
                    <a:pt x="114" y="21"/>
                  </a:lnTo>
                  <a:lnTo>
                    <a:pt x="117" y="19"/>
                  </a:lnTo>
                  <a:lnTo>
                    <a:pt x="121" y="21"/>
                  </a:lnTo>
                  <a:lnTo>
                    <a:pt x="125" y="21"/>
                  </a:lnTo>
                  <a:lnTo>
                    <a:pt x="125" y="15"/>
                  </a:lnTo>
                  <a:lnTo>
                    <a:pt x="129" y="8"/>
                  </a:lnTo>
                  <a:lnTo>
                    <a:pt x="132" y="8"/>
                  </a:lnTo>
                  <a:lnTo>
                    <a:pt x="140" y="6"/>
                  </a:lnTo>
                  <a:lnTo>
                    <a:pt x="144" y="8"/>
                  </a:lnTo>
                  <a:lnTo>
                    <a:pt x="147" y="6"/>
                  </a:lnTo>
                  <a:lnTo>
                    <a:pt x="147" y="2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79">
              <a:extLst>
                <a:ext uri="{FF2B5EF4-FFF2-40B4-BE49-F238E27FC236}">
                  <a16:creationId xmlns:a16="http://schemas.microsoft.com/office/drawing/2014/main" id="{FAB8D1BB-486C-4EF4-927B-406A0E884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2345" y="7843182"/>
              <a:ext cx="729946" cy="802940"/>
            </a:xfrm>
            <a:custGeom>
              <a:avLst/>
              <a:gdLst>
                <a:gd name="T0" fmla="*/ 13 w 60"/>
                <a:gd name="T1" fmla="*/ 0 h 66"/>
                <a:gd name="T2" fmla="*/ 15 w 60"/>
                <a:gd name="T3" fmla="*/ 4 h 66"/>
                <a:gd name="T4" fmla="*/ 20 w 60"/>
                <a:gd name="T5" fmla="*/ 4 h 66"/>
                <a:gd name="T6" fmla="*/ 26 w 60"/>
                <a:gd name="T7" fmla="*/ 9 h 66"/>
                <a:gd name="T8" fmla="*/ 32 w 60"/>
                <a:gd name="T9" fmla="*/ 9 h 66"/>
                <a:gd name="T10" fmla="*/ 32 w 60"/>
                <a:gd name="T11" fmla="*/ 8 h 66"/>
                <a:gd name="T12" fmla="*/ 33 w 60"/>
                <a:gd name="T13" fmla="*/ 8 h 66"/>
                <a:gd name="T14" fmla="*/ 39 w 60"/>
                <a:gd name="T15" fmla="*/ 13 h 66"/>
                <a:gd name="T16" fmla="*/ 43 w 60"/>
                <a:gd name="T17" fmla="*/ 15 h 66"/>
                <a:gd name="T18" fmla="*/ 45 w 60"/>
                <a:gd name="T19" fmla="*/ 21 h 66"/>
                <a:gd name="T20" fmla="*/ 43 w 60"/>
                <a:gd name="T21" fmla="*/ 24 h 66"/>
                <a:gd name="T22" fmla="*/ 47 w 60"/>
                <a:gd name="T23" fmla="*/ 26 h 66"/>
                <a:gd name="T24" fmla="*/ 48 w 60"/>
                <a:gd name="T25" fmla="*/ 28 h 66"/>
                <a:gd name="T26" fmla="*/ 52 w 60"/>
                <a:gd name="T27" fmla="*/ 32 h 66"/>
                <a:gd name="T28" fmla="*/ 58 w 60"/>
                <a:gd name="T29" fmla="*/ 36 h 66"/>
                <a:gd name="T30" fmla="*/ 58 w 60"/>
                <a:gd name="T31" fmla="*/ 39 h 66"/>
                <a:gd name="T32" fmla="*/ 56 w 60"/>
                <a:gd name="T33" fmla="*/ 41 h 66"/>
                <a:gd name="T34" fmla="*/ 60 w 60"/>
                <a:gd name="T35" fmla="*/ 45 h 66"/>
                <a:gd name="T36" fmla="*/ 58 w 60"/>
                <a:gd name="T37" fmla="*/ 47 h 66"/>
                <a:gd name="T38" fmla="*/ 54 w 60"/>
                <a:gd name="T39" fmla="*/ 47 h 66"/>
                <a:gd name="T40" fmla="*/ 50 w 60"/>
                <a:gd name="T41" fmla="*/ 45 h 66"/>
                <a:gd name="T42" fmla="*/ 47 w 60"/>
                <a:gd name="T43" fmla="*/ 45 h 66"/>
                <a:gd name="T44" fmla="*/ 43 w 60"/>
                <a:gd name="T45" fmla="*/ 45 h 66"/>
                <a:gd name="T46" fmla="*/ 43 w 60"/>
                <a:gd name="T47" fmla="*/ 52 h 66"/>
                <a:gd name="T48" fmla="*/ 43 w 60"/>
                <a:gd name="T49" fmla="*/ 56 h 66"/>
                <a:gd name="T50" fmla="*/ 41 w 60"/>
                <a:gd name="T51" fmla="*/ 56 h 66"/>
                <a:gd name="T52" fmla="*/ 37 w 60"/>
                <a:gd name="T53" fmla="*/ 62 h 66"/>
                <a:gd name="T54" fmla="*/ 37 w 60"/>
                <a:gd name="T55" fmla="*/ 66 h 66"/>
                <a:gd name="T56" fmla="*/ 35 w 60"/>
                <a:gd name="T57" fmla="*/ 64 h 66"/>
                <a:gd name="T58" fmla="*/ 32 w 60"/>
                <a:gd name="T59" fmla="*/ 66 h 66"/>
                <a:gd name="T60" fmla="*/ 32 w 60"/>
                <a:gd name="T61" fmla="*/ 66 h 66"/>
                <a:gd name="T62" fmla="*/ 30 w 60"/>
                <a:gd name="T63" fmla="*/ 60 h 66"/>
                <a:gd name="T64" fmla="*/ 30 w 60"/>
                <a:gd name="T65" fmla="*/ 45 h 66"/>
                <a:gd name="T66" fmla="*/ 28 w 60"/>
                <a:gd name="T67" fmla="*/ 39 h 66"/>
                <a:gd name="T68" fmla="*/ 26 w 60"/>
                <a:gd name="T69" fmla="*/ 36 h 66"/>
                <a:gd name="T70" fmla="*/ 17 w 60"/>
                <a:gd name="T71" fmla="*/ 28 h 66"/>
                <a:gd name="T72" fmla="*/ 17 w 60"/>
                <a:gd name="T73" fmla="*/ 24 h 66"/>
                <a:gd name="T74" fmla="*/ 9 w 60"/>
                <a:gd name="T75" fmla="*/ 19 h 66"/>
                <a:gd name="T76" fmla="*/ 7 w 60"/>
                <a:gd name="T77" fmla="*/ 11 h 66"/>
                <a:gd name="T78" fmla="*/ 2 w 60"/>
                <a:gd name="T79" fmla="*/ 11 h 66"/>
                <a:gd name="T80" fmla="*/ 0 w 60"/>
                <a:gd name="T81" fmla="*/ 8 h 66"/>
                <a:gd name="T82" fmla="*/ 2 w 60"/>
                <a:gd name="T83" fmla="*/ 6 h 66"/>
                <a:gd name="T84" fmla="*/ 0 w 60"/>
                <a:gd name="T85" fmla="*/ 2 h 66"/>
                <a:gd name="T86" fmla="*/ 4 w 60"/>
                <a:gd name="T87" fmla="*/ 2 h 66"/>
                <a:gd name="T88" fmla="*/ 4 w 60"/>
                <a:gd name="T89" fmla="*/ 2 h 66"/>
                <a:gd name="T90" fmla="*/ 7 w 60"/>
                <a:gd name="T91" fmla="*/ 4 h 66"/>
                <a:gd name="T92" fmla="*/ 7 w 60"/>
                <a:gd name="T93" fmla="*/ 2 h 66"/>
                <a:gd name="T94" fmla="*/ 11 w 60"/>
                <a:gd name="T95" fmla="*/ 2 h 66"/>
                <a:gd name="T96" fmla="*/ 13 w 60"/>
                <a:gd name="T9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0" h="66">
                  <a:moveTo>
                    <a:pt x="13" y="0"/>
                  </a:moveTo>
                  <a:lnTo>
                    <a:pt x="15" y="4"/>
                  </a:lnTo>
                  <a:lnTo>
                    <a:pt x="20" y="4"/>
                  </a:lnTo>
                  <a:lnTo>
                    <a:pt x="26" y="9"/>
                  </a:lnTo>
                  <a:lnTo>
                    <a:pt x="32" y="9"/>
                  </a:lnTo>
                  <a:lnTo>
                    <a:pt x="32" y="8"/>
                  </a:lnTo>
                  <a:lnTo>
                    <a:pt x="33" y="8"/>
                  </a:lnTo>
                  <a:lnTo>
                    <a:pt x="39" y="13"/>
                  </a:lnTo>
                  <a:lnTo>
                    <a:pt x="43" y="15"/>
                  </a:lnTo>
                  <a:lnTo>
                    <a:pt x="45" y="21"/>
                  </a:lnTo>
                  <a:lnTo>
                    <a:pt x="43" y="24"/>
                  </a:lnTo>
                  <a:lnTo>
                    <a:pt x="47" y="26"/>
                  </a:lnTo>
                  <a:lnTo>
                    <a:pt x="48" y="28"/>
                  </a:lnTo>
                  <a:lnTo>
                    <a:pt x="52" y="32"/>
                  </a:lnTo>
                  <a:lnTo>
                    <a:pt x="58" y="36"/>
                  </a:lnTo>
                  <a:lnTo>
                    <a:pt x="58" y="39"/>
                  </a:lnTo>
                  <a:lnTo>
                    <a:pt x="56" y="41"/>
                  </a:lnTo>
                  <a:lnTo>
                    <a:pt x="60" y="45"/>
                  </a:lnTo>
                  <a:lnTo>
                    <a:pt x="58" y="47"/>
                  </a:lnTo>
                  <a:lnTo>
                    <a:pt x="54" y="47"/>
                  </a:lnTo>
                  <a:lnTo>
                    <a:pt x="50" y="45"/>
                  </a:lnTo>
                  <a:lnTo>
                    <a:pt x="47" y="45"/>
                  </a:lnTo>
                  <a:lnTo>
                    <a:pt x="43" y="45"/>
                  </a:lnTo>
                  <a:lnTo>
                    <a:pt x="43" y="52"/>
                  </a:lnTo>
                  <a:lnTo>
                    <a:pt x="43" y="56"/>
                  </a:lnTo>
                  <a:lnTo>
                    <a:pt x="41" y="56"/>
                  </a:lnTo>
                  <a:lnTo>
                    <a:pt x="37" y="62"/>
                  </a:lnTo>
                  <a:lnTo>
                    <a:pt x="37" y="66"/>
                  </a:lnTo>
                  <a:lnTo>
                    <a:pt x="35" y="64"/>
                  </a:lnTo>
                  <a:lnTo>
                    <a:pt x="32" y="66"/>
                  </a:lnTo>
                  <a:lnTo>
                    <a:pt x="32" y="66"/>
                  </a:lnTo>
                  <a:lnTo>
                    <a:pt x="30" y="60"/>
                  </a:lnTo>
                  <a:lnTo>
                    <a:pt x="30" y="45"/>
                  </a:lnTo>
                  <a:lnTo>
                    <a:pt x="28" y="39"/>
                  </a:lnTo>
                  <a:lnTo>
                    <a:pt x="26" y="36"/>
                  </a:lnTo>
                  <a:lnTo>
                    <a:pt x="17" y="28"/>
                  </a:lnTo>
                  <a:lnTo>
                    <a:pt x="17" y="24"/>
                  </a:lnTo>
                  <a:lnTo>
                    <a:pt x="9" y="19"/>
                  </a:lnTo>
                  <a:lnTo>
                    <a:pt x="7" y="11"/>
                  </a:lnTo>
                  <a:lnTo>
                    <a:pt x="2" y="11"/>
                  </a:lnTo>
                  <a:lnTo>
                    <a:pt x="0" y="8"/>
                  </a:lnTo>
                  <a:lnTo>
                    <a:pt x="2" y="6"/>
                  </a:lnTo>
                  <a:lnTo>
                    <a:pt x="0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7" y="4"/>
                  </a:lnTo>
                  <a:lnTo>
                    <a:pt x="7" y="2"/>
                  </a:lnTo>
                  <a:lnTo>
                    <a:pt x="11" y="2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82">
              <a:extLst>
                <a:ext uri="{FF2B5EF4-FFF2-40B4-BE49-F238E27FC236}">
                  <a16:creationId xmlns:a16="http://schemas.microsoft.com/office/drawing/2014/main" id="{D768DE63-D95D-4752-82CD-5619114CC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71814" y="7685032"/>
              <a:ext cx="1021924" cy="437968"/>
            </a:xfrm>
            <a:custGeom>
              <a:avLst/>
              <a:gdLst>
                <a:gd name="T0" fmla="*/ 66 w 84"/>
                <a:gd name="T1" fmla="*/ 0 h 36"/>
                <a:gd name="T2" fmla="*/ 69 w 84"/>
                <a:gd name="T3" fmla="*/ 0 h 36"/>
                <a:gd name="T4" fmla="*/ 71 w 84"/>
                <a:gd name="T5" fmla="*/ 0 h 36"/>
                <a:gd name="T6" fmla="*/ 77 w 84"/>
                <a:gd name="T7" fmla="*/ 0 h 36"/>
                <a:gd name="T8" fmla="*/ 84 w 84"/>
                <a:gd name="T9" fmla="*/ 4 h 36"/>
                <a:gd name="T10" fmla="*/ 84 w 84"/>
                <a:gd name="T11" fmla="*/ 4 h 36"/>
                <a:gd name="T12" fmla="*/ 80 w 84"/>
                <a:gd name="T13" fmla="*/ 11 h 36"/>
                <a:gd name="T14" fmla="*/ 80 w 84"/>
                <a:gd name="T15" fmla="*/ 17 h 36"/>
                <a:gd name="T16" fmla="*/ 75 w 84"/>
                <a:gd name="T17" fmla="*/ 21 h 36"/>
                <a:gd name="T18" fmla="*/ 71 w 84"/>
                <a:gd name="T19" fmla="*/ 19 h 36"/>
                <a:gd name="T20" fmla="*/ 64 w 84"/>
                <a:gd name="T21" fmla="*/ 19 h 36"/>
                <a:gd name="T22" fmla="*/ 60 w 84"/>
                <a:gd name="T23" fmla="*/ 19 h 36"/>
                <a:gd name="T24" fmla="*/ 54 w 84"/>
                <a:gd name="T25" fmla="*/ 19 h 36"/>
                <a:gd name="T26" fmla="*/ 51 w 84"/>
                <a:gd name="T27" fmla="*/ 24 h 36"/>
                <a:gd name="T28" fmla="*/ 49 w 84"/>
                <a:gd name="T29" fmla="*/ 26 h 36"/>
                <a:gd name="T30" fmla="*/ 47 w 84"/>
                <a:gd name="T31" fmla="*/ 30 h 36"/>
                <a:gd name="T32" fmla="*/ 43 w 84"/>
                <a:gd name="T33" fmla="*/ 24 h 36"/>
                <a:gd name="T34" fmla="*/ 37 w 84"/>
                <a:gd name="T35" fmla="*/ 28 h 36"/>
                <a:gd name="T36" fmla="*/ 32 w 84"/>
                <a:gd name="T37" fmla="*/ 30 h 36"/>
                <a:gd name="T38" fmla="*/ 32 w 84"/>
                <a:gd name="T39" fmla="*/ 34 h 36"/>
                <a:gd name="T40" fmla="*/ 23 w 84"/>
                <a:gd name="T41" fmla="*/ 34 h 36"/>
                <a:gd name="T42" fmla="*/ 17 w 84"/>
                <a:gd name="T43" fmla="*/ 36 h 36"/>
                <a:gd name="T44" fmla="*/ 11 w 84"/>
                <a:gd name="T45" fmla="*/ 36 h 36"/>
                <a:gd name="T46" fmla="*/ 0 w 84"/>
                <a:gd name="T47" fmla="*/ 28 h 36"/>
                <a:gd name="T48" fmla="*/ 0 w 84"/>
                <a:gd name="T49" fmla="*/ 21 h 36"/>
                <a:gd name="T50" fmla="*/ 0 w 84"/>
                <a:gd name="T51" fmla="*/ 17 h 36"/>
                <a:gd name="T52" fmla="*/ 0 w 84"/>
                <a:gd name="T53" fmla="*/ 17 h 36"/>
                <a:gd name="T54" fmla="*/ 4 w 84"/>
                <a:gd name="T55" fmla="*/ 13 h 36"/>
                <a:gd name="T56" fmla="*/ 8 w 84"/>
                <a:gd name="T57" fmla="*/ 13 h 36"/>
                <a:gd name="T58" fmla="*/ 9 w 84"/>
                <a:gd name="T59" fmla="*/ 15 h 36"/>
                <a:gd name="T60" fmla="*/ 17 w 84"/>
                <a:gd name="T61" fmla="*/ 13 h 36"/>
                <a:gd name="T62" fmla="*/ 23 w 84"/>
                <a:gd name="T63" fmla="*/ 11 h 36"/>
                <a:gd name="T64" fmla="*/ 28 w 84"/>
                <a:gd name="T65" fmla="*/ 8 h 36"/>
                <a:gd name="T66" fmla="*/ 32 w 84"/>
                <a:gd name="T67" fmla="*/ 6 h 36"/>
                <a:gd name="T68" fmla="*/ 36 w 84"/>
                <a:gd name="T69" fmla="*/ 4 h 36"/>
                <a:gd name="T70" fmla="*/ 43 w 84"/>
                <a:gd name="T71" fmla="*/ 4 h 36"/>
                <a:gd name="T72" fmla="*/ 43 w 84"/>
                <a:gd name="T73" fmla="*/ 4 h 36"/>
                <a:gd name="T74" fmla="*/ 43 w 84"/>
                <a:gd name="T75" fmla="*/ 4 h 36"/>
                <a:gd name="T76" fmla="*/ 47 w 84"/>
                <a:gd name="T77" fmla="*/ 4 h 36"/>
                <a:gd name="T78" fmla="*/ 49 w 84"/>
                <a:gd name="T79" fmla="*/ 2 h 36"/>
                <a:gd name="T80" fmla="*/ 52 w 84"/>
                <a:gd name="T81" fmla="*/ 0 h 36"/>
                <a:gd name="T82" fmla="*/ 54 w 84"/>
                <a:gd name="T83" fmla="*/ 0 h 36"/>
                <a:gd name="T84" fmla="*/ 58 w 84"/>
                <a:gd name="T85" fmla="*/ 0 h 36"/>
                <a:gd name="T86" fmla="*/ 62 w 84"/>
                <a:gd name="T87" fmla="*/ 2 h 36"/>
                <a:gd name="T88" fmla="*/ 64 w 84"/>
                <a:gd name="T89" fmla="*/ 0 h 36"/>
                <a:gd name="T90" fmla="*/ 66 w 84"/>
                <a:gd name="T9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4" h="36">
                  <a:moveTo>
                    <a:pt x="66" y="0"/>
                  </a:moveTo>
                  <a:lnTo>
                    <a:pt x="69" y="0"/>
                  </a:lnTo>
                  <a:lnTo>
                    <a:pt x="71" y="0"/>
                  </a:lnTo>
                  <a:lnTo>
                    <a:pt x="77" y="0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0" y="11"/>
                  </a:lnTo>
                  <a:lnTo>
                    <a:pt x="80" y="17"/>
                  </a:lnTo>
                  <a:lnTo>
                    <a:pt x="75" y="21"/>
                  </a:lnTo>
                  <a:lnTo>
                    <a:pt x="71" y="19"/>
                  </a:lnTo>
                  <a:lnTo>
                    <a:pt x="64" y="19"/>
                  </a:lnTo>
                  <a:lnTo>
                    <a:pt x="60" y="19"/>
                  </a:lnTo>
                  <a:lnTo>
                    <a:pt x="54" y="19"/>
                  </a:lnTo>
                  <a:lnTo>
                    <a:pt x="51" y="24"/>
                  </a:lnTo>
                  <a:lnTo>
                    <a:pt x="49" y="26"/>
                  </a:lnTo>
                  <a:lnTo>
                    <a:pt x="47" y="30"/>
                  </a:lnTo>
                  <a:lnTo>
                    <a:pt x="43" y="24"/>
                  </a:lnTo>
                  <a:lnTo>
                    <a:pt x="37" y="28"/>
                  </a:lnTo>
                  <a:lnTo>
                    <a:pt x="32" y="30"/>
                  </a:lnTo>
                  <a:lnTo>
                    <a:pt x="32" y="34"/>
                  </a:lnTo>
                  <a:lnTo>
                    <a:pt x="23" y="34"/>
                  </a:lnTo>
                  <a:lnTo>
                    <a:pt x="17" y="36"/>
                  </a:lnTo>
                  <a:lnTo>
                    <a:pt x="11" y="36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4" y="13"/>
                  </a:lnTo>
                  <a:lnTo>
                    <a:pt x="8" y="13"/>
                  </a:lnTo>
                  <a:lnTo>
                    <a:pt x="9" y="15"/>
                  </a:lnTo>
                  <a:lnTo>
                    <a:pt x="17" y="13"/>
                  </a:lnTo>
                  <a:lnTo>
                    <a:pt x="23" y="11"/>
                  </a:lnTo>
                  <a:lnTo>
                    <a:pt x="28" y="8"/>
                  </a:lnTo>
                  <a:lnTo>
                    <a:pt x="32" y="6"/>
                  </a:lnTo>
                  <a:lnTo>
                    <a:pt x="36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7" y="4"/>
                  </a:lnTo>
                  <a:lnTo>
                    <a:pt x="49" y="2"/>
                  </a:lnTo>
                  <a:lnTo>
                    <a:pt x="52" y="0"/>
                  </a:lnTo>
                  <a:lnTo>
                    <a:pt x="54" y="0"/>
                  </a:lnTo>
                  <a:lnTo>
                    <a:pt x="58" y="0"/>
                  </a:lnTo>
                  <a:lnTo>
                    <a:pt x="62" y="2"/>
                  </a:lnTo>
                  <a:lnTo>
                    <a:pt x="64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92">
              <a:extLst>
                <a:ext uri="{FF2B5EF4-FFF2-40B4-BE49-F238E27FC236}">
                  <a16:creationId xmlns:a16="http://schemas.microsoft.com/office/drawing/2014/main" id="{F41D0E25-6E1E-4001-A387-2604D0C4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63525" y="6230017"/>
              <a:ext cx="1885698" cy="1593719"/>
            </a:xfrm>
            <a:custGeom>
              <a:avLst/>
              <a:gdLst>
                <a:gd name="T0" fmla="*/ 63 w 155"/>
                <a:gd name="T1" fmla="*/ 2 h 131"/>
                <a:gd name="T2" fmla="*/ 69 w 155"/>
                <a:gd name="T3" fmla="*/ 5 h 131"/>
                <a:gd name="T4" fmla="*/ 63 w 155"/>
                <a:gd name="T5" fmla="*/ 4 h 131"/>
                <a:gd name="T6" fmla="*/ 63 w 155"/>
                <a:gd name="T7" fmla="*/ 11 h 131"/>
                <a:gd name="T8" fmla="*/ 76 w 155"/>
                <a:gd name="T9" fmla="*/ 9 h 131"/>
                <a:gd name="T10" fmla="*/ 82 w 155"/>
                <a:gd name="T11" fmla="*/ 5 h 131"/>
                <a:gd name="T12" fmla="*/ 73 w 155"/>
                <a:gd name="T13" fmla="*/ 13 h 131"/>
                <a:gd name="T14" fmla="*/ 78 w 155"/>
                <a:gd name="T15" fmla="*/ 13 h 131"/>
                <a:gd name="T16" fmla="*/ 86 w 155"/>
                <a:gd name="T17" fmla="*/ 7 h 131"/>
                <a:gd name="T18" fmla="*/ 130 w 155"/>
                <a:gd name="T19" fmla="*/ 7 h 131"/>
                <a:gd name="T20" fmla="*/ 136 w 155"/>
                <a:gd name="T21" fmla="*/ 9 h 131"/>
                <a:gd name="T22" fmla="*/ 138 w 155"/>
                <a:gd name="T23" fmla="*/ 20 h 131"/>
                <a:gd name="T24" fmla="*/ 144 w 155"/>
                <a:gd name="T25" fmla="*/ 34 h 131"/>
                <a:gd name="T26" fmla="*/ 145 w 155"/>
                <a:gd name="T27" fmla="*/ 41 h 131"/>
                <a:gd name="T28" fmla="*/ 149 w 155"/>
                <a:gd name="T29" fmla="*/ 52 h 131"/>
                <a:gd name="T30" fmla="*/ 142 w 155"/>
                <a:gd name="T31" fmla="*/ 58 h 131"/>
                <a:gd name="T32" fmla="*/ 147 w 155"/>
                <a:gd name="T33" fmla="*/ 69 h 131"/>
                <a:gd name="T34" fmla="*/ 147 w 155"/>
                <a:gd name="T35" fmla="*/ 80 h 131"/>
                <a:gd name="T36" fmla="*/ 151 w 155"/>
                <a:gd name="T37" fmla="*/ 88 h 131"/>
                <a:gd name="T38" fmla="*/ 153 w 155"/>
                <a:gd name="T39" fmla="*/ 92 h 131"/>
                <a:gd name="T40" fmla="*/ 155 w 155"/>
                <a:gd name="T41" fmla="*/ 97 h 131"/>
                <a:gd name="T42" fmla="*/ 151 w 155"/>
                <a:gd name="T43" fmla="*/ 103 h 131"/>
                <a:gd name="T44" fmla="*/ 147 w 155"/>
                <a:gd name="T45" fmla="*/ 110 h 131"/>
                <a:gd name="T46" fmla="*/ 138 w 155"/>
                <a:gd name="T47" fmla="*/ 127 h 131"/>
                <a:gd name="T48" fmla="*/ 134 w 155"/>
                <a:gd name="T49" fmla="*/ 131 h 131"/>
                <a:gd name="T50" fmla="*/ 121 w 155"/>
                <a:gd name="T51" fmla="*/ 127 h 131"/>
                <a:gd name="T52" fmla="*/ 116 w 155"/>
                <a:gd name="T53" fmla="*/ 127 h 131"/>
                <a:gd name="T54" fmla="*/ 112 w 155"/>
                <a:gd name="T55" fmla="*/ 129 h 131"/>
                <a:gd name="T56" fmla="*/ 104 w 155"/>
                <a:gd name="T57" fmla="*/ 127 h 131"/>
                <a:gd name="T58" fmla="*/ 99 w 155"/>
                <a:gd name="T59" fmla="*/ 129 h 131"/>
                <a:gd name="T60" fmla="*/ 93 w 155"/>
                <a:gd name="T61" fmla="*/ 131 h 131"/>
                <a:gd name="T62" fmla="*/ 93 w 155"/>
                <a:gd name="T63" fmla="*/ 127 h 131"/>
                <a:gd name="T64" fmla="*/ 86 w 155"/>
                <a:gd name="T65" fmla="*/ 123 h 131"/>
                <a:gd name="T66" fmla="*/ 80 w 155"/>
                <a:gd name="T67" fmla="*/ 125 h 131"/>
                <a:gd name="T68" fmla="*/ 67 w 155"/>
                <a:gd name="T69" fmla="*/ 112 h 131"/>
                <a:gd name="T70" fmla="*/ 56 w 155"/>
                <a:gd name="T71" fmla="*/ 112 h 131"/>
                <a:gd name="T72" fmla="*/ 54 w 155"/>
                <a:gd name="T73" fmla="*/ 106 h 131"/>
                <a:gd name="T74" fmla="*/ 41 w 155"/>
                <a:gd name="T75" fmla="*/ 103 h 131"/>
                <a:gd name="T76" fmla="*/ 43 w 155"/>
                <a:gd name="T77" fmla="*/ 108 h 131"/>
                <a:gd name="T78" fmla="*/ 39 w 155"/>
                <a:gd name="T79" fmla="*/ 110 h 131"/>
                <a:gd name="T80" fmla="*/ 37 w 155"/>
                <a:gd name="T81" fmla="*/ 106 h 131"/>
                <a:gd name="T82" fmla="*/ 33 w 155"/>
                <a:gd name="T83" fmla="*/ 103 h 131"/>
                <a:gd name="T84" fmla="*/ 33 w 155"/>
                <a:gd name="T85" fmla="*/ 97 h 131"/>
                <a:gd name="T86" fmla="*/ 28 w 155"/>
                <a:gd name="T87" fmla="*/ 95 h 131"/>
                <a:gd name="T88" fmla="*/ 20 w 155"/>
                <a:gd name="T89" fmla="*/ 92 h 131"/>
                <a:gd name="T90" fmla="*/ 16 w 155"/>
                <a:gd name="T91" fmla="*/ 92 h 131"/>
                <a:gd name="T92" fmla="*/ 13 w 155"/>
                <a:gd name="T93" fmla="*/ 92 h 131"/>
                <a:gd name="T94" fmla="*/ 15 w 155"/>
                <a:gd name="T95" fmla="*/ 80 h 131"/>
                <a:gd name="T96" fmla="*/ 11 w 155"/>
                <a:gd name="T97" fmla="*/ 77 h 131"/>
                <a:gd name="T98" fmla="*/ 9 w 155"/>
                <a:gd name="T99" fmla="*/ 67 h 131"/>
                <a:gd name="T100" fmla="*/ 7 w 155"/>
                <a:gd name="T101" fmla="*/ 62 h 131"/>
                <a:gd name="T102" fmla="*/ 5 w 155"/>
                <a:gd name="T103" fmla="*/ 54 h 131"/>
                <a:gd name="T104" fmla="*/ 0 w 155"/>
                <a:gd name="T105" fmla="*/ 47 h 131"/>
                <a:gd name="T106" fmla="*/ 5 w 155"/>
                <a:gd name="T107" fmla="*/ 39 h 131"/>
                <a:gd name="T108" fmla="*/ 5 w 155"/>
                <a:gd name="T109" fmla="*/ 32 h 131"/>
                <a:gd name="T110" fmla="*/ 5 w 155"/>
                <a:gd name="T111" fmla="*/ 28 h 131"/>
                <a:gd name="T112" fmla="*/ 9 w 155"/>
                <a:gd name="T113" fmla="*/ 20 h 131"/>
                <a:gd name="T114" fmla="*/ 22 w 155"/>
                <a:gd name="T115" fmla="*/ 15 h 131"/>
                <a:gd name="T116" fmla="*/ 28 w 155"/>
                <a:gd name="T117" fmla="*/ 13 h 131"/>
                <a:gd name="T118" fmla="*/ 35 w 155"/>
                <a:gd name="T119" fmla="*/ 9 h 131"/>
                <a:gd name="T120" fmla="*/ 43 w 155"/>
                <a:gd name="T121" fmla="*/ 4 h 131"/>
                <a:gd name="T122" fmla="*/ 56 w 155"/>
                <a:gd name="T12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5" h="131">
                  <a:moveTo>
                    <a:pt x="56" y="0"/>
                  </a:moveTo>
                  <a:lnTo>
                    <a:pt x="63" y="2"/>
                  </a:lnTo>
                  <a:lnTo>
                    <a:pt x="69" y="4"/>
                  </a:lnTo>
                  <a:lnTo>
                    <a:pt x="69" y="5"/>
                  </a:lnTo>
                  <a:lnTo>
                    <a:pt x="67" y="4"/>
                  </a:lnTo>
                  <a:lnTo>
                    <a:pt x="63" y="4"/>
                  </a:lnTo>
                  <a:lnTo>
                    <a:pt x="61" y="7"/>
                  </a:lnTo>
                  <a:lnTo>
                    <a:pt x="63" y="11"/>
                  </a:lnTo>
                  <a:lnTo>
                    <a:pt x="71" y="13"/>
                  </a:lnTo>
                  <a:lnTo>
                    <a:pt x="76" y="9"/>
                  </a:lnTo>
                  <a:lnTo>
                    <a:pt x="80" y="5"/>
                  </a:lnTo>
                  <a:lnTo>
                    <a:pt x="82" y="5"/>
                  </a:lnTo>
                  <a:lnTo>
                    <a:pt x="76" y="11"/>
                  </a:lnTo>
                  <a:lnTo>
                    <a:pt x="73" y="13"/>
                  </a:lnTo>
                  <a:lnTo>
                    <a:pt x="74" y="15"/>
                  </a:lnTo>
                  <a:lnTo>
                    <a:pt x="78" y="13"/>
                  </a:lnTo>
                  <a:lnTo>
                    <a:pt x="84" y="7"/>
                  </a:lnTo>
                  <a:lnTo>
                    <a:pt x="86" y="7"/>
                  </a:lnTo>
                  <a:lnTo>
                    <a:pt x="108" y="9"/>
                  </a:lnTo>
                  <a:lnTo>
                    <a:pt x="130" y="7"/>
                  </a:lnTo>
                  <a:lnTo>
                    <a:pt x="134" y="9"/>
                  </a:lnTo>
                  <a:lnTo>
                    <a:pt x="136" y="9"/>
                  </a:lnTo>
                  <a:lnTo>
                    <a:pt x="138" y="17"/>
                  </a:lnTo>
                  <a:lnTo>
                    <a:pt x="138" y="20"/>
                  </a:lnTo>
                  <a:lnTo>
                    <a:pt x="140" y="24"/>
                  </a:lnTo>
                  <a:lnTo>
                    <a:pt x="144" y="34"/>
                  </a:lnTo>
                  <a:lnTo>
                    <a:pt x="145" y="35"/>
                  </a:lnTo>
                  <a:lnTo>
                    <a:pt x="145" y="41"/>
                  </a:lnTo>
                  <a:lnTo>
                    <a:pt x="147" y="43"/>
                  </a:lnTo>
                  <a:lnTo>
                    <a:pt x="149" y="52"/>
                  </a:lnTo>
                  <a:lnTo>
                    <a:pt x="145" y="54"/>
                  </a:lnTo>
                  <a:lnTo>
                    <a:pt x="142" y="58"/>
                  </a:lnTo>
                  <a:lnTo>
                    <a:pt x="144" y="63"/>
                  </a:lnTo>
                  <a:lnTo>
                    <a:pt x="147" y="69"/>
                  </a:lnTo>
                  <a:lnTo>
                    <a:pt x="147" y="73"/>
                  </a:lnTo>
                  <a:lnTo>
                    <a:pt x="147" y="80"/>
                  </a:lnTo>
                  <a:lnTo>
                    <a:pt x="149" y="82"/>
                  </a:lnTo>
                  <a:lnTo>
                    <a:pt x="151" y="88"/>
                  </a:lnTo>
                  <a:lnTo>
                    <a:pt x="155" y="90"/>
                  </a:lnTo>
                  <a:lnTo>
                    <a:pt x="153" y="92"/>
                  </a:lnTo>
                  <a:lnTo>
                    <a:pt x="155" y="95"/>
                  </a:lnTo>
                  <a:lnTo>
                    <a:pt x="155" y="97"/>
                  </a:lnTo>
                  <a:lnTo>
                    <a:pt x="155" y="103"/>
                  </a:lnTo>
                  <a:lnTo>
                    <a:pt x="151" y="103"/>
                  </a:lnTo>
                  <a:lnTo>
                    <a:pt x="149" y="105"/>
                  </a:lnTo>
                  <a:lnTo>
                    <a:pt x="147" y="110"/>
                  </a:lnTo>
                  <a:lnTo>
                    <a:pt x="138" y="121"/>
                  </a:lnTo>
                  <a:lnTo>
                    <a:pt x="138" y="127"/>
                  </a:lnTo>
                  <a:lnTo>
                    <a:pt x="138" y="131"/>
                  </a:lnTo>
                  <a:lnTo>
                    <a:pt x="134" y="131"/>
                  </a:lnTo>
                  <a:lnTo>
                    <a:pt x="127" y="127"/>
                  </a:lnTo>
                  <a:lnTo>
                    <a:pt x="121" y="127"/>
                  </a:lnTo>
                  <a:lnTo>
                    <a:pt x="119" y="127"/>
                  </a:lnTo>
                  <a:lnTo>
                    <a:pt x="116" y="127"/>
                  </a:lnTo>
                  <a:lnTo>
                    <a:pt x="114" y="127"/>
                  </a:lnTo>
                  <a:lnTo>
                    <a:pt x="112" y="129"/>
                  </a:lnTo>
                  <a:lnTo>
                    <a:pt x="108" y="127"/>
                  </a:lnTo>
                  <a:lnTo>
                    <a:pt x="104" y="127"/>
                  </a:lnTo>
                  <a:lnTo>
                    <a:pt x="102" y="127"/>
                  </a:lnTo>
                  <a:lnTo>
                    <a:pt x="99" y="129"/>
                  </a:lnTo>
                  <a:lnTo>
                    <a:pt x="97" y="131"/>
                  </a:lnTo>
                  <a:lnTo>
                    <a:pt x="93" y="131"/>
                  </a:lnTo>
                  <a:lnTo>
                    <a:pt x="93" y="131"/>
                  </a:lnTo>
                  <a:lnTo>
                    <a:pt x="93" y="127"/>
                  </a:lnTo>
                  <a:lnTo>
                    <a:pt x="89" y="123"/>
                  </a:lnTo>
                  <a:lnTo>
                    <a:pt x="86" y="123"/>
                  </a:lnTo>
                  <a:lnTo>
                    <a:pt x="84" y="125"/>
                  </a:lnTo>
                  <a:lnTo>
                    <a:pt x="80" y="125"/>
                  </a:lnTo>
                  <a:lnTo>
                    <a:pt x="78" y="120"/>
                  </a:lnTo>
                  <a:lnTo>
                    <a:pt x="67" y="112"/>
                  </a:lnTo>
                  <a:lnTo>
                    <a:pt x="63" y="110"/>
                  </a:lnTo>
                  <a:lnTo>
                    <a:pt x="56" y="112"/>
                  </a:lnTo>
                  <a:lnTo>
                    <a:pt x="52" y="108"/>
                  </a:lnTo>
                  <a:lnTo>
                    <a:pt x="54" y="106"/>
                  </a:lnTo>
                  <a:lnTo>
                    <a:pt x="48" y="106"/>
                  </a:lnTo>
                  <a:lnTo>
                    <a:pt x="41" y="103"/>
                  </a:lnTo>
                  <a:lnTo>
                    <a:pt x="39" y="103"/>
                  </a:lnTo>
                  <a:lnTo>
                    <a:pt x="43" y="108"/>
                  </a:lnTo>
                  <a:lnTo>
                    <a:pt x="41" y="108"/>
                  </a:lnTo>
                  <a:lnTo>
                    <a:pt x="39" y="110"/>
                  </a:lnTo>
                  <a:lnTo>
                    <a:pt x="37" y="110"/>
                  </a:lnTo>
                  <a:lnTo>
                    <a:pt x="37" y="106"/>
                  </a:lnTo>
                  <a:lnTo>
                    <a:pt x="35" y="106"/>
                  </a:lnTo>
                  <a:lnTo>
                    <a:pt x="33" y="103"/>
                  </a:lnTo>
                  <a:lnTo>
                    <a:pt x="35" y="99"/>
                  </a:lnTo>
                  <a:lnTo>
                    <a:pt x="33" y="97"/>
                  </a:lnTo>
                  <a:lnTo>
                    <a:pt x="30" y="99"/>
                  </a:lnTo>
                  <a:lnTo>
                    <a:pt x="28" y="95"/>
                  </a:lnTo>
                  <a:lnTo>
                    <a:pt x="28" y="93"/>
                  </a:lnTo>
                  <a:lnTo>
                    <a:pt x="20" y="92"/>
                  </a:lnTo>
                  <a:lnTo>
                    <a:pt x="18" y="93"/>
                  </a:lnTo>
                  <a:lnTo>
                    <a:pt x="16" y="92"/>
                  </a:lnTo>
                  <a:lnTo>
                    <a:pt x="15" y="93"/>
                  </a:lnTo>
                  <a:lnTo>
                    <a:pt x="13" y="92"/>
                  </a:lnTo>
                  <a:lnTo>
                    <a:pt x="15" y="90"/>
                  </a:lnTo>
                  <a:lnTo>
                    <a:pt x="15" y="80"/>
                  </a:lnTo>
                  <a:lnTo>
                    <a:pt x="13" y="78"/>
                  </a:lnTo>
                  <a:lnTo>
                    <a:pt x="11" y="77"/>
                  </a:lnTo>
                  <a:lnTo>
                    <a:pt x="7" y="71"/>
                  </a:lnTo>
                  <a:lnTo>
                    <a:pt x="9" y="67"/>
                  </a:lnTo>
                  <a:lnTo>
                    <a:pt x="7" y="63"/>
                  </a:lnTo>
                  <a:lnTo>
                    <a:pt x="7" y="62"/>
                  </a:lnTo>
                  <a:lnTo>
                    <a:pt x="5" y="58"/>
                  </a:lnTo>
                  <a:lnTo>
                    <a:pt x="5" y="54"/>
                  </a:lnTo>
                  <a:lnTo>
                    <a:pt x="0" y="48"/>
                  </a:lnTo>
                  <a:lnTo>
                    <a:pt x="0" y="47"/>
                  </a:lnTo>
                  <a:lnTo>
                    <a:pt x="5" y="45"/>
                  </a:lnTo>
                  <a:lnTo>
                    <a:pt x="5" y="39"/>
                  </a:lnTo>
                  <a:lnTo>
                    <a:pt x="3" y="32"/>
                  </a:lnTo>
                  <a:lnTo>
                    <a:pt x="5" y="32"/>
                  </a:lnTo>
                  <a:lnTo>
                    <a:pt x="5" y="30"/>
                  </a:lnTo>
                  <a:lnTo>
                    <a:pt x="5" y="28"/>
                  </a:lnTo>
                  <a:lnTo>
                    <a:pt x="7" y="24"/>
                  </a:lnTo>
                  <a:lnTo>
                    <a:pt x="9" y="20"/>
                  </a:lnTo>
                  <a:lnTo>
                    <a:pt x="15" y="20"/>
                  </a:lnTo>
                  <a:lnTo>
                    <a:pt x="22" y="15"/>
                  </a:lnTo>
                  <a:lnTo>
                    <a:pt x="28" y="15"/>
                  </a:lnTo>
                  <a:lnTo>
                    <a:pt x="28" y="13"/>
                  </a:lnTo>
                  <a:lnTo>
                    <a:pt x="31" y="9"/>
                  </a:lnTo>
                  <a:lnTo>
                    <a:pt x="35" y="9"/>
                  </a:lnTo>
                  <a:lnTo>
                    <a:pt x="39" y="5"/>
                  </a:lnTo>
                  <a:lnTo>
                    <a:pt x="43" y="4"/>
                  </a:lnTo>
                  <a:lnTo>
                    <a:pt x="48" y="4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93">
              <a:extLst>
                <a:ext uri="{FF2B5EF4-FFF2-40B4-BE49-F238E27FC236}">
                  <a16:creationId xmlns:a16="http://schemas.microsoft.com/office/drawing/2014/main" id="{9A850CA6-443D-445D-BE89-02E7D0244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4219" y="7259225"/>
              <a:ext cx="1520725" cy="656953"/>
            </a:xfrm>
            <a:custGeom>
              <a:avLst/>
              <a:gdLst>
                <a:gd name="T0" fmla="*/ 45 w 125"/>
                <a:gd name="T1" fmla="*/ 0 h 54"/>
                <a:gd name="T2" fmla="*/ 47 w 125"/>
                <a:gd name="T3" fmla="*/ 1 h 54"/>
                <a:gd name="T4" fmla="*/ 50 w 125"/>
                <a:gd name="T5" fmla="*/ 1 h 54"/>
                <a:gd name="T6" fmla="*/ 60 w 125"/>
                <a:gd name="T7" fmla="*/ 1 h 54"/>
                <a:gd name="T8" fmla="*/ 62 w 125"/>
                <a:gd name="T9" fmla="*/ 7 h 54"/>
                <a:gd name="T10" fmla="*/ 67 w 125"/>
                <a:gd name="T11" fmla="*/ 7 h 54"/>
                <a:gd name="T12" fmla="*/ 67 w 125"/>
                <a:gd name="T13" fmla="*/ 14 h 54"/>
                <a:gd name="T14" fmla="*/ 69 w 125"/>
                <a:gd name="T15" fmla="*/ 18 h 54"/>
                <a:gd name="T16" fmla="*/ 73 w 125"/>
                <a:gd name="T17" fmla="*/ 16 h 54"/>
                <a:gd name="T18" fmla="*/ 71 w 125"/>
                <a:gd name="T19" fmla="*/ 11 h 54"/>
                <a:gd name="T20" fmla="*/ 80 w 125"/>
                <a:gd name="T21" fmla="*/ 14 h 54"/>
                <a:gd name="T22" fmla="*/ 84 w 125"/>
                <a:gd name="T23" fmla="*/ 16 h 54"/>
                <a:gd name="T24" fmla="*/ 95 w 125"/>
                <a:gd name="T25" fmla="*/ 18 h 54"/>
                <a:gd name="T26" fmla="*/ 110 w 125"/>
                <a:gd name="T27" fmla="*/ 28 h 54"/>
                <a:gd name="T28" fmla="*/ 116 w 125"/>
                <a:gd name="T29" fmla="*/ 33 h 54"/>
                <a:gd name="T30" fmla="*/ 121 w 125"/>
                <a:gd name="T31" fmla="*/ 31 h 54"/>
                <a:gd name="T32" fmla="*/ 125 w 125"/>
                <a:gd name="T33" fmla="*/ 39 h 54"/>
                <a:gd name="T34" fmla="*/ 114 w 125"/>
                <a:gd name="T35" fmla="*/ 41 h 54"/>
                <a:gd name="T36" fmla="*/ 105 w 125"/>
                <a:gd name="T37" fmla="*/ 46 h 54"/>
                <a:gd name="T38" fmla="*/ 91 w 125"/>
                <a:gd name="T39" fmla="*/ 50 h 54"/>
                <a:gd name="T40" fmla="*/ 86 w 125"/>
                <a:gd name="T41" fmla="*/ 48 h 54"/>
                <a:gd name="T42" fmla="*/ 75 w 125"/>
                <a:gd name="T43" fmla="*/ 50 h 54"/>
                <a:gd name="T44" fmla="*/ 67 w 125"/>
                <a:gd name="T45" fmla="*/ 48 h 54"/>
                <a:gd name="T46" fmla="*/ 58 w 125"/>
                <a:gd name="T47" fmla="*/ 44 h 54"/>
                <a:gd name="T48" fmla="*/ 48 w 125"/>
                <a:gd name="T49" fmla="*/ 44 h 54"/>
                <a:gd name="T50" fmla="*/ 47 w 125"/>
                <a:gd name="T51" fmla="*/ 48 h 54"/>
                <a:gd name="T52" fmla="*/ 41 w 125"/>
                <a:gd name="T53" fmla="*/ 52 h 54"/>
                <a:gd name="T54" fmla="*/ 32 w 125"/>
                <a:gd name="T55" fmla="*/ 48 h 54"/>
                <a:gd name="T56" fmla="*/ 28 w 125"/>
                <a:gd name="T57" fmla="*/ 48 h 54"/>
                <a:gd name="T58" fmla="*/ 19 w 125"/>
                <a:gd name="T59" fmla="*/ 37 h 54"/>
                <a:gd name="T60" fmla="*/ 9 w 125"/>
                <a:gd name="T61" fmla="*/ 31 h 54"/>
                <a:gd name="T62" fmla="*/ 9 w 125"/>
                <a:gd name="T63" fmla="*/ 26 h 54"/>
                <a:gd name="T64" fmla="*/ 0 w 125"/>
                <a:gd name="T65" fmla="*/ 16 h 54"/>
                <a:gd name="T66" fmla="*/ 2 w 125"/>
                <a:gd name="T67" fmla="*/ 13 h 54"/>
                <a:gd name="T68" fmla="*/ 7 w 125"/>
                <a:gd name="T69" fmla="*/ 16 h 54"/>
                <a:gd name="T70" fmla="*/ 15 w 125"/>
                <a:gd name="T71" fmla="*/ 11 h 54"/>
                <a:gd name="T72" fmla="*/ 22 w 125"/>
                <a:gd name="T73" fmla="*/ 7 h 54"/>
                <a:gd name="T74" fmla="*/ 30 w 125"/>
                <a:gd name="T75" fmla="*/ 3 h 54"/>
                <a:gd name="T76" fmla="*/ 35 w 125"/>
                <a:gd name="T77" fmla="*/ 3 h 54"/>
                <a:gd name="T78" fmla="*/ 41 w 125"/>
                <a:gd name="T79" fmla="*/ 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5" h="54">
                  <a:moveTo>
                    <a:pt x="43" y="0"/>
                  </a:moveTo>
                  <a:lnTo>
                    <a:pt x="45" y="0"/>
                  </a:lnTo>
                  <a:lnTo>
                    <a:pt x="45" y="0"/>
                  </a:lnTo>
                  <a:lnTo>
                    <a:pt x="47" y="1"/>
                  </a:lnTo>
                  <a:lnTo>
                    <a:pt x="48" y="0"/>
                  </a:lnTo>
                  <a:lnTo>
                    <a:pt x="50" y="1"/>
                  </a:lnTo>
                  <a:lnTo>
                    <a:pt x="52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2" y="7"/>
                  </a:lnTo>
                  <a:lnTo>
                    <a:pt x="65" y="5"/>
                  </a:lnTo>
                  <a:lnTo>
                    <a:pt x="67" y="7"/>
                  </a:lnTo>
                  <a:lnTo>
                    <a:pt x="65" y="11"/>
                  </a:lnTo>
                  <a:lnTo>
                    <a:pt x="67" y="14"/>
                  </a:lnTo>
                  <a:lnTo>
                    <a:pt x="69" y="14"/>
                  </a:lnTo>
                  <a:lnTo>
                    <a:pt x="69" y="18"/>
                  </a:lnTo>
                  <a:lnTo>
                    <a:pt x="71" y="18"/>
                  </a:lnTo>
                  <a:lnTo>
                    <a:pt x="73" y="16"/>
                  </a:lnTo>
                  <a:lnTo>
                    <a:pt x="75" y="16"/>
                  </a:lnTo>
                  <a:lnTo>
                    <a:pt x="71" y="11"/>
                  </a:lnTo>
                  <a:lnTo>
                    <a:pt x="73" y="11"/>
                  </a:lnTo>
                  <a:lnTo>
                    <a:pt x="80" y="14"/>
                  </a:lnTo>
                  <a:lnTo>
                    <a:pt x="86" y="14"/>
                  </a:lnTo>
                  <a:lnTo>
                    <a:pt x="84" y="16"/>
                  </a:lnTo>
                  <a:lnTo>
                    <a:pt x="88" y="20"/>
                  </a:lnTo>
                  <a:lnTo>
                    <a:pt x="95" y="18"/>
                  </a:lnTo>
                  <a:lnTo>
                    <a:pt x="99" y="20"/>
                  </a:lnTo>
                  <a:lnTo>
                    <a:pt x="110" y="28"/>
                  </a:lnTo>
                  <a:lnTo>
                    <a:pt x="112" y="33"/>
                  </a:lnTo>
                  <a:lnTo>
                    <a:pt x="116" y="33"/>
                  </a:lnTo>
                  <a:lnTo>
                    <a:pt x="118" y="31"/>
                  </a:lnTo>
                  <a:lnTo>
                    <a:pt x="121" y="31"/>
                  </a:lnTo>
                  <a:lnTo>
                    <a:pt x="125" y="35"/>
                  </a:lnTo>
                  <a:lnTo>
                    <a:pt x="125" y="39"/>
                  </a:lnTo>
                  <a:lnTo>
                    <a:pt x="118" y="39"/>
                  </a:lnTo>
                  <a:lnTo>
                    <a:pt x="114" y="41"/>
                  </a:lnTo>
                  <a:lnTo>
                    <a:pt x="110" y="43"/>
                  </a:lnTo>
                  <a:lnTo>
                    <a:pt x="105" y="46"/>
                  </a:lnTo>
                  <a:lnTo>
                    <a:pt x="99" y="48"/>
                  </a:lnTo>
                  <a:lnTo>
                    <a:pt x="91" y="50"/>
                  </a:lnTo>
                  <a:lnTo>
                    <a:pt x="90" y="48"/>
                  </a:lnTo>
                  <a:lnTo>
                    <a:pt x="86" y="48"/>
                  </a:lnTo>
                  <a:lnTo>
                    <a:pt x="82" y="52"/>
                  </a:lnTo>
                  <a:lnTo>
                    <a:pt x="75" y="50"/>
                  </a:lnTo>
                  <a:lnTo>
                    <a:pt x="73" y="48"/>
                  </a:lnTo>
                  <a:lnTo>
                    <a:pt x="67" y="48"/>
                  </a:lnTo>
                  <a:lnTo>
                    <a:pt x="63" y="48"/>
                  </a:lnTo>
                  <a:lnTo>
                    <a:pt x="58" y="44"/>
                  </a:lnTo>
                  <a:lnTo>
                    <a:pt x="52" y="44"/>
                  </a:lnTo>
                  <a:lnTo>
                    <a:pt x="48" y="44"/>
                  </a:lnTo>
                  <a:lnTo>
                    <a:pt x="48" y="46"/>
                  </a:lnTo>
                  <a:lnTo>
                    <a:pt x="47" y="48"/>
                  </a:lnTo>
                  <a:lnTo>
                    <a:pt x="47" y="50"/>
                  </a:lnTo>
                  <a:lnTo>
                    <a:pt x="41" y="52"/>
                  </a:lnTo>
                  <a:lnTo>
                    <a:pt x="39" y="54"/>
                  </a:lnTo>
                  <a:lnTo>
                    <a:pt x="32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2" y="41"/>
                  </a:lnTo>
                  <a:lnTo>
                    <a:pt x="19" y="37"/>
                  </a:lnTo>
                  <a:lnTo>
                    <a:pt x="13" y="33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9" y="26"/>
                  </a:lnTo>
                  <a:lnTo>
                    <a:pt x="5" y="20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7" y="16"/>
                  </a:lnTo>
                  <a:lnTo>
                    <a:pt x="13" y="11"/>
                  </a:lnTo>
                  <a:lnTo>
                    <a:pt x="15" y="11"/>
                  </a:lnTo>
                  <a:lnTo>
                    <a:pt x="19" y="7"/>
                  </a:lnTo>
                  <a:lnTo>
                    <a:pt x="22" y="7"/>
                  </a:lnTo>
                  <a:lnTo>
                    <a:pt x="24" y="3"/>
                  </a:lnTo>
                  <a:lnTo>
                    <a:pt x="30" y="3"/>
                  </a:lnTo>
                  <a:lnTo>
                    <a:pt x="32" y="5"/>
                  </a:lnTo>
                  <a:lnTo>
                    <a:pt x="35" y="3"/>
                  </a:lnTo>
                  <a:lnTo>
                    <a:pt x="35" y="0"/>
                  </a:lnTo>
                  <a:lnTo>
                    <a:pt x="41" y="1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95">
              <a:extLst>
                <a:ext uri="{FF2B5EF4-FFF2-40B4-BE49-F238E27FC236}">
                  <a16:creationId xmlns:a16="http://schemas.microsoft.com/office/drawing/2014/main" id="{8534A260-628D-4C4E-8B6D-046637599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63250" y="8073191"/>
              <a:ext cx="34616" cy="51922"/>
            </a:xfrm>
            <a:custGeom>
              <a:avLst/>
              <a:gdLst>
                <a:gd name="T0" fmla="*/ 0 w 4"/>
                <a:gd name="T1" fmla="*/ 0 h 6"/>
                <a:gd name="T2" fmla="*/ 4 w 4"/>
                <a:gd name="T3" fmla="*/ 2 h 6"/>
                <a:gd name="T4" fmla="*/ 2 w 4"/>
                <a:gd name="T5" fmla="*/ 6 h 6"/>
                <a:gd name="T6" fmla="*/ 2 w 4"/>
                <a:gd name="T7" fmla="*/ 6 h 6"/>
                <a:gd name="T8" fmla="*/ 0 w 4"/>
                <a:gd name="T9" fmla="*/ 4 h 6"/>
                <a:gd name="T10" fmla="*/ 0 w 4"/>
                <a:gd name="T11" fmla="*/ 0 h 6"/>
                <a:gd name="T12" fmla="*/ 0 w 4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4" y="2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96">
              <a:extLst>
                <a:ext uri="{FF2B5EF4-FFF2-40B4-BE49-F238E27FC236}">
                  <a16:creationId xmlns:a16="http://schemas.microsoft.com/office/drawing/2014/main" id="{61ED09F8-E3E0-4B47-ADDF-10D0940CA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61325" y="7977998"/>
              <a:ext cx="666350" cy="389428"/>
            </a:xfrm>
            <a:custGeom>
              <a:avLst/>
              <a:gdLst>
                <a:gd name="T0" fmla="*/ 45 w 77"/>
                <a:gd name="T1" fmla="*/ 3 h 45"/>
                <a:gd name="T2" fmla="*/ 49 w 77"/>
                <a:gd name="T3" fmla="*/ 3 h 45"/>
                <a:gd name="T4" fmla="*/ 56 w 77"/>
                <a:gd name="T5" fmla="*/ 7 h 45"/>
                <a:gd name="T6" fmla="*/ 58 w 77"/>
                <a:gd name="T7" fmla="*/ 11 h 45"/>
                <a:gd name="T8" fmla="*/ 60 w 77"/>
                <a:gd name="T9" fmla="*/ 17 h 45"/>
                <a:gd name="T10" fmla="*/ 66 w 77"/>
                <a:gd name="T11" fmla="*/ 15 h 45"/>
                <a:gd name="T12" fmla="*/ 71 w 77"/>
                <a:gd name="T13" fmla="*/ 17 h 45"/>
                <a:gd name="T14" fmla="*/ 77 w 77"/>
                <a:gd name="T15" fmla="*/ 18 h 45"/>
                <a:gd name="T16" fmla="*/ 75 w 77"/>
                <a:gd name="T17" fmla="*/ 28 h 45"/>
                <a:gd name="T18" fmla="*/ 68 w 77"/>
                <a:gd name="T19" fmla="*/ 35 h 45"/>
                <a:gd name="T20" fmla="*/ 62 w 77"/>
                <a:gd name="T21" fmla="*/ 33 h 45"/>
                <a:gd name="T22" fmla="*/ 54 w 77"/>
                <a:gd name="T23" fmla="*/ 37 h 45"/>
                <a:gd name="T24" fmla="*/ 49 w 77"/>
                <a:gd name="T25" fmla="*/ 39 h 45"/>
                <a:gd name="T26" fmla="*/ 43 w 77"/>
                <a:gd name="T27" fmla="*/ 33 h 45"/>
                <a:gd name="T28" fmla="*/ 34 w 77"/>
                <a:gd name="T29" fmla="*/ 41 h 45"/>
                <a:gd name="T30" fmla="*/ 23 w 77"/>
                <a:gd name="T31" fmla="*/ 45 h 45"/>
                <a:gd name="T32" fmla="*/ 19 w 77"/>
                <a:gd name="T33" fmla="*/ 39 h 45"/>
                <a:gd name="T34" fmla="*/ 15 w 77"/>
                <a:gd name="T35" fmla="*/ 33 h 45"/>
                <a:gd name="T36" fmla="*/ 10 w 77"/>
                <a:gd name="T37" fmla="*/ 30 h 45"/>
                <a:gd name="T38" fmla="*/ 8 w 77"/>
                <a:gd name="T39" fmla="*/ 37 h 45"/>
                <a:gd name="T40" fmla="*/ 0 w 77"/>
                <a:gd name="T41" fmla="*/ 37 h 45"/>
                <a:gd name="T42" fmla="*/ 2 w 77"/>
                <a:gd name="T43" fmla="*/ 33 h 45"/>
                <a:gd name="T44" fmla="*/ 4 w 77"/>
                <a:gd name="T45" fmla="*/ 31 h 45"/>
                <a:gd name="T46" fmla="*/ 10 w 77"/>
                <a:gd name="T47" fmla="*/ 18 h 45"/>
                <a:gd name="T48" fmla="*/ 15 w 77"/>
                <a:gd name="T49" fmla="*/ 15 h 45"/>
                <a:gd name="T50" fmla="*/ 17 w 77"/>
                <a:gd name="T51" fmla="*/ 9 h 45"/>
                <a:gd name="T52" fmla="*/ 15 w 77"/>
                <a:gd name="T53" fmla="*/ 5 h 45"/>
                <a:gd name="T54" fmla="*/ 21 w 77"/>
                <a:gd name="T55" fmla="*/ 7 h 45"/>
                <a:gd name="T56" fmla="*/ 30 w 77"/>
                <a:gd name="T57" fmla="*/ 5 h 45"/>
                <a:gd name="T58" fmla="*/ 36 w 77"/>
                <a:gd name="T59" fmla="*/ 5 h 45"/>
                <a:gd name="T60" fmla="*/ 41 w 77"/>
                <a:gd name="T61" fmla="*/ 3 h 45"/>
                <a:gd name="T62" fmla="*/ 43 w 77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7" h="45">
                  <a:moveTo>
                    <a:pt x="43" y="0"/>
                  </a:moveTo>
                  <a:lnTo>
                    <a:pt x="45" y="3"/>
                  </a:lnTo>
                  <a:lnTo>
                    <a:pt x="47" y="5"/>
                  </a:lnTo>
                  <a:lnTo>
                    <a:pt x="49" y="3"/>
                  </a:lnTo>
                  <a:lnTo>
                    <a:pt x="51" y="3"/>
                  </a:lnTo>
                  <a:lnTo>
                    <a:pt x="56" y="7"/>
                  </a:lnTo>
                  <a:lnTo>
                    <a:pt x="60" y="9"/>
                  </a:lnTo>
                  <a:lnTo>
                    <a:pt x="58" y="11"/>
                  </a:lnTo>
                  <a:lnTo>
                    <a:pt x="58" y="15"/>
                  </a:lnTo>
                  <a:lnTo>
                    <a:pt x="60" y="17"/>
                  </a:lnTo>
                  <a:lnTo>
                    <a:pt x="64" y="17"/>
                  </a:lnTo>
                  <a:lnTo>
                    <a:pt x="66" y="15"/>
                  </a:lnTo>
                  <a:lnTo>
                    <a:pt x="69" y="18"/>
                  </a:lnTo>
                  <a:lnTo>
                    <a:pt x="71" y="17"/>
                  </a:lnTo>
                  <a:lnTo>
                    <a:pt x="75" y="17"/>
                  </a:lnTo>
                  <a:lnTo>
                    <a:pt x="77" y="18"/>
                  </a:lnTo>
                  <a:lnTo>
                    <a:pt x="73" y="22"/>
                  </a:lnTo>
                  <a:lnTo>
                    <a:pt x="75" y="28"/>
                  </a:lnTo>
                  <a:lnTo>
                    <a:pt x="68" y="30"/>
                  </a:lnTo>
                  <a:lnTo>
                    <a:pt x="68" y="35"/>
                  </a:lnTo>
                  <a:lnTo>
                    <a:pt x="64" y="33"/>
                  </a:lnTo>
                  <a:lnTo>
                    <a:pt x="62" y="33"/>
                  </a:lnTo>
                  <a:lnTo>
                    <a:pt x="54" y="31"/>
                  </a:lnTo>
                  <a:lnTo>
                    <a:pt x="54" y="37"/>
                  </a:lnTo>
                  <a:lnTo>
                    <a:pt x="51" y="43"/>
                  </a:lnTo>
                  <a:lnTo>
                    <a:pt x="49" y="39"/>
                  </a:lnTo>
                  <a:lnTo>
                    <a:pt x="43" y="37"/>
                  </a:lnTo>
                  <a:lnTo>
                    <a:pt x="43" y="33"/>
                  </a:lnTo>
                  <a:lnTo>
                    <a:pt x="39" y="30"/>
                  </a:lnTo>
                  <a:lnTo>
                    <a:pt x="34" y="41"/>
                  </a:lnTo>
                  <a:lnTo>
                    <a:pt x="30" y="39"/>
                  </a:lnTo>
                  <a:lnTo>
                    <a:pt x="23" y="45"/>
                  </a:lnTo>
                  <a:lnTo>
                    <a:pt x="19" y="43"/>
                  </a:lnTo>
                  <a:lnTo>
                    <a:pt x="19" y="39"/>
                  </a:lnTo>
                  <a:lnTo>
                    <a:pt x="17" y="37"/>
                  </a:lnTo>
                  <a:lnTo>
                    <a:pt x="15" y="33"/>
                  </a:lnTo>
                  <a:lnTo>
                    <a:pt x="13" y="31"/>
                  </a:lnTo>
                  <a:lnTo>
                    <a:pt x="10" y="30"/>
                  </a:lnTo>
                  <a:lnTo>
                    <a:pt x="6" y="33"/>
                  </a:lnTo>
                  <a:lnTo>
                    <a:pt x="8" y="37"/>
                  </a:lnTo>
                  <a:lnTo>
                    <a:pt x="4" y="39"/>
                  </a:lnTo>
                  <a:lnTo>
                    <a:pt x="0" y="37"/>
                  </a:lnTo>
                  <a:lnTo>
                    <a:pt x="0" y="35"/>
                  </a:lnTo>
                  <a:lnTo>
                    <a:pt x="2" y="33"/>
                  </a:lnTo>
                  <a:lnTo>
                    <a:pt x="4" y="35"/>
                  </a:lnTo>
                  <a:lnTo>
                    <a:pt x="4" y="31"/>
                  </a:lnTo>
                  <a:lnTo>
                    <a:pt x="4" y="26"/>
                  </a:lnTo>
                  <a:lnTo>
                    <a:pt x="10" y="18"/>
                  </a:lnTo>
                  <a:lnTo>
                    <a:pt x="11" y="18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17" y="9"/>
                  </a:lnTo>
                  <a:lnTo>
                    <a:pt x="13" y="7"/>
                  </a:lnTo>
                  <a:lnTo>
                    <a:pt x="15" y="5"/>
                  </a:lnTo>
                  <a:lnTo>
                    <a:pt x="21" y="5"/>
                  </a:lnTo>
                  <a:lnTo>
                    <a:pt x="21" y="7"/>
                  </a:lnTo>
                  <a:lnTo>
                    <a:pt x="25" y="7"/>
                  </a:lnTo>
                  <a:lnTo>
                    <a:pt x="30" y="5"/>
                  </a:lnTo>
                  <a:lnTo>
                    <a:pt x="32" y="5"/>
                  </a:lnTo>
                  <a:lnTo>
                    <a:pt x="36" y="5"/>
                  </a:lnTo>
                  <a:lnTo>
                    <a:pt x="39" y="5"/>
                  </a:lnTo>
                  <a:lnTo>
                    <a:pt x="41" y="3"/>
                  </a:lnTo>
                  <a:lnTo>
                    <a:pt x="39" y="2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103">
              <a:extLst>
                <a:ext uri="{FF2B5EF4-FFF2-40B4-BE49-F238E27FC236}">
                  <a16:creationId xmlns:a16="http://schemas.microsoft.com/office/drawing/2014/main" id="{BFAA278A-1D49-401B-A153-E22C3F685C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185363" y="7380879"/>
              <a:ext cx="1912506" cy="1774046"/>
            </a:xfrm>
            <a:custGeom>
              <a:avLst/>
              <a:gdLst>
                <a:gd name="T0" fmla="*/ 221 w 221"/>
                <a:gd name="T1" fmla="*/ 185 h 205"/>
                <a:gd name="T2" fmla="*/ 208 w 221"/>
                <a:gd name="T3" fmla="*/ 201 h 205"/>
                <a:gd name="T4" fmla="*/ 208 w 221"/>
                <a:gd name="T5" fmla="*/ 198 h 205"/>
                <a:gd name="T6" fmla="*/ 206 w 221"/>
                <a:gd name="T7" fmla="*/ 190 h 205"/>
                <a:gd name="T8" fmla="*/ 204 w 221"/>
                <a:gd name="T9" fmla="*/ 183 h 205"/>
                <a:gd name="T10" fmla="*/ 217 w 221"/>
                <a:gd name="T11" fmla="*/ 177 h 205"/>
                <a:gd name="T12" fmla="*/ 114 w 221"/>
                <a:gd name="T13" fmla="*/ 1 h 205"/>
                <a:gd name="T14" fmla="*/ 127 w 221"/>
                <a:gd name="T15" fmla="*/ 14 h 205"/>
                <a:gd name="T16" fmla="*/ 137 w 221"/>
                <a:gd name="T17" fmla="*/ 22 h 205"/>
                <a:gd name="T18" fmla="*/ 150 w 221"/>
                <a:gd name="T19" fmla="*/ 29 h 205"/>
                <a:gd name="T20" fmla="*/ 163 w 221"/>
                <a:gd name="T21" fmla="*/ 35 h 205"/>
                <a:gd name="T22" fmla="*/ 174 w 221"/>
                <a:gd name="T23" fmla="*/ 41 h 205"/>
                <a:gd name="T24" fmla="*/ 189 w 221"/>
                <a:gd name="T25" fmla="*/ 43 h 205"/>
                <a:gd name="T26" fmla="*/ 185 w 221"/>
                <a:gd name="T27" fmla="*/ 59 h 205"/>
                <a:gd name="T28" fmla="*/ 184 w 221"/>
                <a:gd name="T29" fmla="*/ 76 h 205"/>
                <a:gd name="T30" fmla="*/ 176 w 221"/>
                <a:gd name="T31" fmla="*/ 78 h 205"/>
                <a:gd name="T32" fmla="*/ 163 w 221"/>
                <a:gd name="T33" fmla="*/ 95 h 205"/>
                <a:gd name="T34" fmla="*/ 159 w 221"/>
                <a:gd name="T35" fmla="*/ 106 h 205"/>
                <a:gd name="T36" fmla="*/ 172 w 221"/>
                <a:gd name="T37" fmla="*/ 100 h 205"/>
                <a:gd name="T38" fmla="*/ 178 w 221"/>
                <a:gd name="T39" fmla="*/ 112 h 205"/>
                <a:gd name="T40" fmla="*/ 176 w 221"/>
                <a:gd name="T41" fmla="*/ 127 h 205"/>
                <a:gd name="T42" fmla="*/ 189 w 221"/>
                <a:gd name="T43" fmla="*/ 145 h 205"/>
                <a:gd name="T44" fmla="*/ 172 w 221"/>
                <a:gd name="T45" fmla="*/ 166 h 205"/>
                <a:gd name="T46" fmla="*/ 150 w 221"/>
                <a:gd name="T47" fmla="*/ 162 h 205"/>
                <a:gd name="T48" fmla="*/ 135 w 221"/>
                <a:gd name="T49" fmla="*/ 160 h 205"/>
                <a:gd name="T50" fmla="*/ 120 w 221"/>
                <a:gd name="T51" fmla="*/ 172 h 205"/>
                <a:gd name="T52" fmla="*/ 112 w 221"/>
                <a:gd name="T53" fmla="*/ 181 h 205"/>
                <a:gd name="T54" fmla="*/ 84 w 221"/>
                <a:gd name="T55" fmla="*/ 177 h 205"/>
                <a:gd name="T56" fmla="*/ 68 w 221"/>
                <a:gd name="T57" fmla="*/ 177 h 205"/>
                <a:gd name="T58" fmla="*/ 53 w 221"/>
                <a:gd name="T59" fmla="*/ 166 h 205"/>
                <a:gd name="T60" fmla="*/ 55 w 221"/>
                <a:gd name="T61" fmla="*/ 151 h 205"/>
                <a:gd name="T62" fmla="*/ 56 w 221"/>
                <a:gd name="T63" fmla="*/ 121 h 205"/>
                <a:gd name="T64" fmla="*/ 62 w 221"/>
                <a:gd name="T65" fmla="*/ 119 h 205"/>
                <a:gd name="T66" fmla="*/ 58 w 221"/>
                <a:gd name="T67" fmla="*/ 108 h 205"/>
                <a:gd name="T68" fmla="*/ 43 w 221"/>
                <a:gd name="T69" fmla="*/ 95 h 205"/>
                <a:gd name="T70" fmla="*/ 40 w 221"/>
                <a:gd name="T71" fmla="*/ 86 h 205"/>
                <a:gd name="T72" fmla="*/ 41 w 221"/>
                <a:gd name="T73" fmla="*/ 82 h 205"/>
                <a:gd name="T74" fmla="*/ 34 w 221"/>
                <a:gd name="T75" fmla="*/ 76 h 205"/>
                <a:gd name="T76" fmla="*/ 26 w 221"/>
                <a:gd name="T77" fmla="*/ 76 h 205"/>
                <a:gd name="T78" fmla="*/ 13 w 221"/>
                <a:gd name="T79" fmla="*/ 71 h 205"/>
                <a:gd name="T80" fmla="*/ 2 w 221"/>
                <a:gd name="T81" fmla="*/ 67 h 205"/>
                <a:gd name="T82" fmla="*/ 6 w 221"/>
                <a:gd name="T83" fmla="*/ 59 h 205"/>
                <a:gd name="T84" fmla="*/ 8 w 221"/>
                <a:gd name="T85" fmla="*/ 59 h 205"/>
                <a:gd name="T86" fmla="*/ 8 w 221"/>
                <a:gd name="T87" fmla="*/ 54 h 205"/>
                <a:gd name="T88" fmla="*/ 19 w 221"/>
                <a:gd name="T89" fmla="*/ 52 h 205"/>
                <a:gd name="T90" fmla="*/ 38 w 221"/>
                <a:gd name="T91" fmla="*/ 52 h 205"/>
                <a:gd name="T92" fmla="*/ 53 w 221"/>
                <a:gd name="T93" fmla="*/ 52 h 205"/>
                <a:gd name="T94" fmla="*/ 51 w 221"/>
                <a:gd name="T95" fmla="*/ 41 h 205"/>
                <a:gd name="T96" fmla="*/ 51 w 221"/>
                <a:gd name="T97" fmla="*/ 31 h 205"/>
                <a:gd name="T98" fmla="*/ 58 w 221"/>
                <a:gd name="T99" fmla="*/ 37 h 205"/>
                <a:gd name="T100" fmla="*/ 79 w 221"/>
                <a:gd name="T101" fmla="*/ 35 h 205"/>
                <a:gd name="T102" fmla="*/ 86 w 221"/>
                <a:gd name="T103" fmla="*/ 26 h 205"/>
                <a:gd name="T104" fmla="*/ 99 w 221"/>
                <a:gd name="T105" fmla="*/ 11 h 205"/>
                <a:gd name="T106" fmla="*/ 112 w 221"/>
                <a:gd name="T107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05">
                  <a:moveTo>
                    <a:pt x="217" y="170"/>
                  </a:moveTo>
                  <a:lnTo>
                    <a:pt x="219" y="170"/>
                  </a:lnTo>
                  <a:lnTo>
                    <a:pt x="219" y="173"/>
                  </a:lnTo>
                  <a:lnTo>
                    <a:pt x="219" y="179"/>
                  </a:lnTo>
                  <a:lnTo>
                    <a:pt x="221" y="185"/>
                  </a:lnTo>
                  <a:lnTo>
                    <a:pt x="219" y="194"/>
                  </a:lnTo>
                  <a:lnTo>
                    <a:pt x="219" y="198"/>
                  </a:lnTo>
                  <a:lnTo>
                    <a:pt x="217" y="203"/>
                  </a:lnTo>
                  <a:lnTo>
                    <a:pt x="213" y="205"/>
                  </a:lnTo>
                  <a:lnTo>
                    <a:pt x="208" y="201"/>
                  </a:lnTo>
                  <a:lnTo>
                    <a:pt x="208" y="201"/>
                  </a:lnTo>
                  <a:lnTo>
                    <a:pt x="210" y="200"/>
                  </a:lnTo>
                  <a:lnTo>
                    <a:pt x="210" y="200"/>
                  </a:lnTo>
                  <a:lnTo>
                    <a:pt x="210" y="198"/>
                  </a:lnTo>
                  <a:lnTo>
                    <a:pt x="208" y="198"/>
                  </a:lnTo>
                  <a:lnTo>
                    <a:pt x="208" y="196"/>
                  </a:lnTo>
                  <a:lnTo>
                    <a:pt x="206" y="194"/>
                  </a:lnTo>
                  <a:lnTo>
                    <a:pt x="204" y="192"/>
                  </a:lnTo>
                  <a:lnTo>
                    <a:pt x="206" y="192"/>
                  </a:lnTo>
                  <a:lnTo>
                    <a:pt x="206" y="190"/>
                  </a:lnTo>
                  <a:lnTo>
                    <a:pt x="204" y="188"/>
                  </a:lnTo>
                  <a:lnTo>
                    <a:pt x="202" y="187"/>
                  </a:lnTo>
                  <a:lnTo>
                    <a:pt x="204" y="187"/>
                  </a:lnTo>
                  <a:lnTo>
                    <a:pt x="206" y="185"/>
                  </a:lnTo>
                  <a:lnTo>
                    <a:pt x="204" y="183"/>
                  </a:lnTo>
                  <a:lnTo>
                    <a:pt x="206" y="179"/>
                  </a:lnTo>
                  <a:lnTo>
                    <a:pt x="212" y="177"/>
                  </a:lnTo>
                  <a:lnTo>
                    <a:pt x="213" y="175"/>
                  </a:lnTo>
                  <a:lnTo>
                    <a:pt x="215" y="177"/>
                  </a:lnTo>
                  <a:lnTo>
                    <a:pt x="217" y="177"/>
                  </a:lnTo>
                  <a:lnTo>
                    <a:pt x="217" y="175"/>
                  </a:lnTo>
                  <a:lnTo>
                    <a:pt x="215" y="172"/>
                  </a:lnTo>
                  <a:lnTo>
                    <a:pt x="217" y="170"/>
                  </a:lnTo>
                  <a:close/>
                  <a:moveTo>
                    <a:pt x="112" y="0"/>
                  </a:moveTo>
                  <a:lnTo>
                    <a:pt x="114" y="1"/>
                  </a:lnTo>
                  <a:lnTo>
                    <a:pt x="116" y="7"/>
                  </a:lnTo>
                  <a:lnTo>
                    <a:pt x="120" y="9"/>
                  </a:lnTo>
                  <a:lnTo>
                    <a:pt x="120" y="11"/>
                  </a:lnTo>
                  <a:lnTo>
                    <a:pt x="126" y="14"/>
                  </a:lnTo>
                  <a:lnTo>
                    <a:pt x="127" y="14"/>
                  </a:lnTo>
                  <a:lnTo>
                    <a:pt x="129" y="16"/>
                  </a:lnTo>
                  <a:lnTo>
                    <a:pt x="131" y="18"/>
                  </a:lnTo>
                  <a:lnTo>
                    <a:pt x="131" y="22"/>
                  </a:lnTo>
                  <a:lnTo>
                    <a:pt x="135" y="24"/>
                  </a:lnTo>
                  <a:lnTo>
                    <a:pt x="137" y="22"/>
                  </a:lnTo>
                  <a:lnTo>
                    <a:pt x="139" y="22"/>
                  </a:lnTo>
                  <a:lnTo>
                    <a:pt x="141" y="24"/>
                  </a:lnTo>
                  <a:lnTo>
                    <a:pt x="142" y="26"/>
                  </a:lnTo>
                  <a:lnTo>
                    <a:pt x="146" y="29"/>
                  </a:lnTo>
                  <a:lnTo>
                    <a:pt x="150" y="29"/>
                  </a:lnTo>
                  <a:lnTo>
                    <a:pt x="154" y="33"/>
                  </a:lnTo>
                  <a:lnTo>
                    <a:pt x="154" y="31"/>
                  </a:lnTo>
                  <a:lnTo>
                    <a:pt x="157" y="31"/>
                  </a:lnTo>
                  <a:lnTo>
                    <a:pt x="159" y="35"/>
                  </a:lnTo>
                  <a:lnTo>
                    <a:pt x="163" y="35"/>
                  </a:lnTo>
                  <a:lnTo>
                    <a:pt x="165" y="35"/>
                  </a:lnTo>
                  <a:lnTo>
                    <a:pt x="169" y="37"/>
                  </a:lnTo>
                  <a:lnTo>
                    <a:pt x="169" y="39"/>
                  </a:lnTo>
                  <a:lnTo>
                    <a:pt x="172" y="43"/>
                  </a:lnTo>
                  <a:lnTo>
                    <a:pt x="174" y="41"/>
                  </a:lnTo>
                  <a:lnTo>
                    <a:pt x="178" y="41"/>
                  </a:lnTo>
                  <a:lnTo>
                    <a:pt x="180" y="43"/>
                  </a:lnTo>
                  <a:lnTo>
                    <a:pt x="184" y="41"/>
                  </a:lnTo>
                  <a:lnTo>
                    <a:pt x="187" y="43"/>
                  </a:lnTo>
                  <a:lnTo>
                    <a:pt x="189" y="43"/>
                  </a:lnTo>
                  <a:lnTo>
                    <a:pt x="193" y="44"/>
                  </a:lnTo>
                  <a:lnTo>
                    <a:pt x="189" y="48"/>
                  </a:lnTo>
                  <a:lnTo>
                    <a:pt x="187" y="54"/>
                  </a:lnTo>
                  <a:lnTo>
                    <a:pt x="187" y="56"/>
                  </a:lnTo>
                  <a:lnTo>
                    <a:pt x="185" y="59"/>
                  </a:lnTo>
                  <a:lnTo>
                    <a:pt x="184" y="65"/>
                  </a:lnTo>
                  <a:lnTo>
                    <a:pt x="184" y="69"/>
                  </a:lnTo>
                  <a:lnTo>
                    <a:pt x="187" y="71"/>
                  </a:lnTo>
                  <a:lnTo>
                    <a:pt x="189" y="74"/>
                  </a:lnTo>
                  <a:lnTo>
                    <a:pt x="184" y="76"/>
                  </a:lnTo>
                  <a:lnTo>
                    <a:pt x="180" y="76"/>
                  </a:lnTo>
                  <a:lnTo>
                    <a:pt x="180" y="74"/>
                  </a:lnTo>
                  <a:lnTo>
                    <a:pt x="174" y="74"/>
                  </a:lnTo>
                  <a:lnTo>
                    <a:pt x="172" y="76"/>
                  </a:lnTo>
                  <a:lnTo>
                    <a:pt x="176" y="78"/>
                  </a:lnTo>
                  <a:lnTo>
                    <a:pt x="176" y="82"/>
                  </a:lnTo>
                  <a:lnTo>
                    <a:pt x="174" y="84"/>
                  </a:lnTo>
                  <a:lnTo>
                    <a:pt x="170" y="87"/>
                  </a:lnTo>
                  <a:lnTo>
                    <a:pt x="169" y="87"/>
                  </a:lnTo>
                  <a:lnTo>
                    <a:pt x="163" y="95"/>
                  </a:lnTo>
                  <a:lnTo>
                    <a:pt x="163" y="100"/>
                  </a:lnTo>
                  <a:lnTo>
                    <a:pt x="163" y="104"/>
                  </a:lnTo>
                  <a:lnTo>
                    <a:pt x="161" y="102"/>
                  </a:lnTo>
                  <a:lnTo>
                    <a:pt x="159" y="104"/>
                  </a:lnTo>
                  <a:lnTo>
                    <a:pt x="159" y="106"/>
                  </a:lnTo>
                  <a:lnTo>
                    <a:pt x="163" y="108"/>
                  </a:lnTo>
                  <a:lnTo>
                    <a:pt x="167" y="106"/>
                  </a:lnTo>
                  <a:lnTo>
                    <a:pt x="165" y="102"/>
                  </a:lnTo>
                  <a:lnTo>
                    <a:pt x="169" y="99"/>
                  </a:lnTo>
                  <a:lnTo>
                    <a:pt x="172" y="100"/>
                  </a:lnTo>
                  <a:lnTo>
                    <a:pt x="174" y="102"/>
                  </a:lnTo>
                  <a:lnTo>
                    <a:pt x="176" y="106"/>
                  </a:lnTo>
                  <a:lnTo>
                    <a:pt x="178" y="108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176" y="114"/>
                  </a:lnTo>
                  <a:lnTo>
                    <a:pt x="178" y="117"/>
                  </a:lnTo>
                  <a:lnTo>
                    <a:pt x="180" y="119"/>
                  </a:lnTo>
                  <a:lnTo>
                    <a:pt x="180" y="125"/>
                  </a:lnTo>
                  <a:lnTo>
                    <a:pt x="176" y="127"/>
                  </a:lnTo>
                  <a:lnTo>
                    <a:pt x="172" y="129"/>
                  </a:lnTo>
                  <a:lnTo>
                    <a:pt x="178" y="134"/>
                  </a:lnTo>
                  <a:lnTo>
                    <a:pt x="178" y="142"/>
                  </a:lnTo>
                  <a:lnTo>
                    <a:pt x="184" y="145"/>
                  </a:lnTo>
                  <a:lnTo>
                    <a:pt x="189" y="145"/>
                  </a:lnTo>
                  <a:lnTo>
                    <a:pt x="185" y="151"/>
                  </a:lnTo>
                  <a:lnTo>
                    <a:pt x="187" y="155"/>
                  </a:lnTo>
                  <a:lnTo>
                    <a:pt x="187" y="155"/>
                  </a:lnTo>
                  <a:lnTo>
                    <a:pt x="176" y="162"/>
                  </a:lnTo>
                  <a:lnTo>
                    <a:pt x="172" y="166"/>
                  </a:lnTo>
                  <a:lnTo>
                    <a:pt x="174" y="168"/>
                  </a:lnTo>
                  <a:lnTo>
                    <a:pt x="170" y="170"/>
                  </a:lnTo>
                  <a:lnTo>
                    <a:pt x="163" y="170"/>
                  </a:lnTo>
                  <a:lnTo>
                    <a:pt x="161" y="168"/>
                  </a:lnTo>
                  <a:lnTo>
                    <a:pt x="150" y="162"/>
                  </a:lnTo>
                  <a:lnTo>
                    <a:pt x="146" y="162"/>
                  </a:lnTo>
                  <a:lnTo>
                    <a:pt x="144" y="164"/>
                  </a:lnTo>
                  <a:lnTo>
                    <a:pt x="142" y="164"/>
                  </a:lnTo>
                  <a:lnTo>
                    <a:pt x="139" y="160"/>
                  </a:lnTo>
                  <a:lnTo>
                    <a:pt x="135" y="160"/>
                  </a:lnTo>
                  <a:lnTo>
                    <a:pt x="133" y="158"/>
                  </a:lnTo>
                  <a:lnTo>
                    <a:pt x="131" y="160"/>
                  </a:lnTo>
                  <a:lnTo>
                    <a:pt x="124" y="166"/>
                  </a:lnTo>
                  <a:lnTo>
                    <a:pt x="120" y="170"/>
                  </a:lnTo>
                  <a:lnTo>
                    <a:pt x="120" y="172"/>
                  </a:lnTo>
                  <a:lnTo>
                    <a:pt x="118" y="177"/>
                  </a:lnTo>
                  <a:lnTo>
                    <a:pt x="120" y="183"/>
                  </a:lnTo>
                  <a:lnTo>
                    <a:pt x="120" y="185"/>
                  </a:lnTo>
                  <a:lnTo>
                    <a:pt x="118" y="183"/>
                  </a:lnTo>
                  <a:lnTo>
                    <a:pt x="112" y="181"/>
                  </a:lnTo>
                  <a:lnTo>
                    <a:pt x="105" y="181"/>
                  </a:lnTo>
                  <a:lnTo>
                    <a:pt x="99" y="179"/>
                  </a:lnTo>
                  <a:lnTo>
                    <a:pt x="96" y="179"/>
                  </a:lnTo>
                  <a:lnTo>
                    <a:pt x="92" y="177"/>
                  </a:lnTo>
                  <a:lnTo>
                    <a:pt x="84" y="177"/>
                  </a:lnTo>
                  <a:lnTo>
                    <a:pt x="83" y="181"/>
                  </a:lnTo>
                  <a:lnTo>
                    <a:pt x="79" y="179"/>
                  </a:lnTo>
                  <a:lnTo>
                    <a:pt x="75" y="179"/>
                  </a:lnTo>
                  <a:lnTo>
                    <a:pt x="71" y="175"/>
                  </a:lnTo>
                  <a:lnTo>
                    <a:pt x="68" y="177"/>
                  </a:lnTo>
                  <a:lnTo>
                    <a:pt x="64" y="173"/>
                  </a:lnTo>
                  <a:lnTo>
                    <a:pt x="58" y="172"/>
                  </a:lnTo>
                  <a:lnTo>
                    <a:pt x="53" y="172"/>
                  </a:lnTo>
                  <a:lnTo>
                    <a:pt x="53" y="170"/>
                  </a:lnTo>
                  <a:lnTo>
                    <a:pt x="53" y="166"/>
                  </a:lnTo>
                  <a:lnTo>
                    <a:pt x="51" y="164"/>
                  </a:lnTo>
                  <a:lnTo>
                    <a:pt x="51" y="164"/>
                  </a:lnTo>
                  <a:lnTo>
                    <a:pt x="47" y="162"/>
                  </a:lnTo>
                  <a:lnTo>
                    <a:pt x="51" y="160"/>
                  </a:lnTo>
                  <a:lnTo>
                    <a:pt x="55" y="151"/>
                  </a:lnTo>
                  <a:lnTo>
                    <a:pt x="55" y="138"/>
                  </a:lnTo>
                  <a:lnTo>
                    <a:pt x="56" y="136"/>
                  </a:lnTo>
                  <a:lnTo>
                    <a:pt x="55" y="136"/>
                  </a:lnTo>
                  <a:lnTo>
                    <a:pt x="55" y="129"/>
                  </a:lnTo>
                  <a:lnTo>
                    <a:pt x="56" y="121"/>
                  </a:lnTo>
                  <a:lnTo>
                    <a:pt x="58" y="119"/>
                  </a:lnTo>
                  <a:lnTo>
                    <a:pt x="62" y="121"/>
                  </a:lnTo>
                  <a:lnTo>
                    <a:pt x="62" y="125"/>
                  </a:lnTo>
                  <a:lnTo>
                    <a:pt x="68" y="130"/>
                  </a:lnTo>
                  <a:lnTo>
                    <a:pt x="62" y="119"/>
                  </a:lnTo>
                  <a:lnTo>
                    <a:pt x="58" y="115"/>
                  </a:lnTo>
                  <a:lnTo>
                    <a:pt x="55" y="115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8" y="108"/>
                  </a:lnTo>
                  <a:lnTo>
                    <a:pt x="56" y="106"/>
                  </a:lnTo>
                  <a:lnTo>
                    <a:pt x="56" y="102"/>
                  </a:lnTo>
                  <a:lnTo>
                    <a:pt x="53" y="100"/>
                  </a:lnTo>
                  <a:lnTo>
                    <a:pt x="49" y="100"/>
                  </a:lnTo>
                  <a:lnTo>
                    <a:pt x="43" y="95"/>
                  </a:lnTo>
                  <a:lnTo>
                    <a:pt x="41" y="95"/>
                  </a:lnTo>
                  <a:lnTo>
                    <a:pt x="40" y="93"/>
                  </a:lnTo>
                  <a:lnTo>
                    <a:pt x="41" y="89"/>
                  </a:lnTo>
                  <a:lnTo>
                    <a:pt x="41" y="86"/>
                  </a:lnTo>
                  <a:lnTo>
                    <a:pt x="40" y="86"/>
                  </a:lnTo>
                  <a:lnTo>
                    <a:pt x="41" y="84"/>
                  </a:lnTo>
                  <a:lnTo>
                    <a:pt x="45" y="84"/>
                  </a:lnTo>
                  <a:lnTo>
                    <a:pt x="47" y="84"/>
                  </a:lnTo>
                  <a:lnTo>
                    <a:pt x="45" y="82"/>
                  </a:lnTo>
                  <a:lnTo>
                    <a:pt x="41" y="82"/>
                  </a:lnTo>
                  <a:lnTo>
                    <a:pt x="38" y="84"/>
                  </a:lnTo>
                  <a:lnTo>
                    <a:pt x="36" y="84"/>
                  </a:lnTo>
                  <a:lnTo>
                    <a:pt x="34" y="80"/>
                  </a:lnTo>
                  <a:lnTo>
                    <a:pt x="36" y="76"/>
                  </a:lnTo>
                  <a:lnTo>
                    <a:pt x="34" y="76"/>
                  </a:lnTo>
                  <a:lnTo>
                    <a:pt x="32" y="76"/>
                  </a:lnTo>
                  <a:lnTo>
                    <a:pt x="30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26" y="76"/>
                  </a:lnTo>
                  <a:lnTo>
                    <a:pt x="23" y="74"/>
                  </a:lnTo>
                  <a:lnTo>
                    <a:pt x="21" y="74"/>
                  </a:lnTo>
                  <a:lnTo>
                    <a:pt x="21" y="72"/>
                  </a:lnTo>
                  <a:lnTo>
                    <a:pt x="15" y="69"/>
                  </a:lnTo>
                  <a:lnTo>
                    <a:pt x="13" y="71"/>
                  </a:lnTo>
                  <a:lnTo>
                    <a:pt x="10" y="69"/>
                  </a:lnTo>
                  <a:lnTo>
                    <a:pt x="6" y="72"/>
                  </a:lnTo>
                  <a:lnTo>
                    <a:pt x="8" y="69"/>
                  </a:lnTo>
                  <a:lnTo>
                    <a:pt x="6" y="67"/>
                  </a:lnTo>
                  <a:lnTo>
                    <a:pt x="2" y="67"/>
                  </a:lnTo>
                  <a:lnTo>
                    <a:pt x="2" y="65"/>
                  </a:lnTo>
                  <a:lnTo>
                    <a:pt x="6" y="63"/>
                  </a:lnTo>
                  <a:lnTo>
                    <a:pt x="8" y="63"/>
                  </a:lnTo>
                  <a:lnTo>
                    <a:pt x="8" y="61"/>
                  </a:lnTo>
                  <a:lnTo>
                    <a:pt x="6" y="59"/>
                  </a:lnTo>
                  <a:lnTo>
                    <a:pt x="4" y="63"/>
                  </a:lnTo>
                  <a:lnTo>
                    <a:pt x="2" y="59"/>
                  </a:lnTo>
                  <a:lnTo>
                    <a:pt x="4" y="59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4" y="57"/>
                  </a:lnTo>
                  <a:lnTo>
                    <a:pt x="2" y="59"/>
                  </a:lnTo>
                  <a:lnTo>
                    <a:pt x="0" y="57"/>
                  </a:lnTo>
                  <a:lnTo>
                    <a:pt x="2" y="54"/>
                  </a:lnTo>
                  <a:lnTo>
                    <a:pt x="8" y="54"/>
                  </a:lnTo>
                  <a:lnTo>
                    <a:pt x="10" y="52"/>
                  </a:lnTo>
                  <a:lnTo>
                    <a:pt x="13" y="52"/>
                  </a:lnTo>
                  <a:lnTo>
                    <a:pt x="15" y="52"/>
                  </a:lnTo>
                  <a:lnTo>
                    <a:pt x="17" y="50"/>
                  </a:lnTo>
                  <a:lnTo>
                    <a:pt x="19" y="52"/>
                  </a:lnTo>
                  <a:lnTo>
                    <a:pt x="21" y="48"/>
                  </a:lnTo>
                  <a:lnTo>
                    <a:pt x="26" y="48"/>
                  </a:lnTo>
                  <a:lnTo>
                    <a:pt x="28" y="48"/>
                  </a:lnTo>
                  <a:lnTo>
                    <a:pt x="34" y="54"/>
                  </a:lnTo>
                  <a:lnTo>
                    <a:pt x="38" y="52"/>
                  </a:lnTo>
                  <a:lnTo>
                    <a:pt x="38" y="52"/>
                  </a:lnTo>
                  <a:lnTo>
                    <a:pt x="41" y="52"/>
                  </a:lnTo>
                  <a:lnTo>
                    <a:pt x="43" y="52"/>
                  </a:lnTo>
                  <a:lnTo>
                    <a:pt x="45" y="52"/>
                  </a:lnTo>
                  <a:lnTo>
                    <a:pt x="53" y="52"/>
                  </a:lnTo>
                  <a:lnTo>
                    <a:pt x="51" y="50"/>
                  </a:lnTo>
                  <a:lnTo>
                    <a:pt x="49" y="46"/>
                  </a:lnTo>
                  <a:lnTo>
                    <a:pt x="51" y="44"/>
                  </a:lnTo>
                  <a:lnTo>
                    <a:pt x="49" y="43"/>
                  </a:lnTo>
                  <a:lnTo>
                    <a:pt x="51" y="41"/>
                  </a:lnTo>
                  <a:lnTo>
                    <a:pt x="45" y="35"/>
                  </a:lnTo>
                  <a:lnTo>
                    <a:pt x="45" y="33"/>
                  </a:lnTo>
                  <a:lnTo>
                    <a:pt x="45" y="29"/>
                  </a:lnTo>
                  <a:lnTo>
                    <a:pt x="47" y="31"/>
                  </a:lnTo>
                  <a:lnTo>
                    <a:pt x="51" y="31"/>
                  </a:lnTo>
                  <a:lnTo>
                    <a:pt x="53" y="29"/>
                  </a:lnTo>
                  <a:lnTo>
                    <a:pt x="56" y="31"/>
                  </a:lnTo>
                  <a:lnTo>
                    <a:pt x="55" y="33"/>
                  </a:lnTo>
                  <a:lnTo>
                    <a:pt x="56" y="35"/>
                  </a:lnTo>
                  <a:lnTo>
                    <a:pt x="58" y="37"/>
                  </a:lnTo>
                  <a:lnTo>
                    <a:pt x="60" y="37"/>
                  </a:lnTo>
                  <a:lnTo>
                    <a:pt x="64" y="37"/>
                  </a:lnTo>
                  <a:lnTo>
                    <a:pt x="69" y="39"/>
                  </a:lnTo>
                  <a:lnTo>
                    <a:pt x="75" y="37"/>
                  </a:lnTo>
                  <a:lnTo>
                    <a:pt x="79" y="35"/>
                  </a:lnTo>
                  <a:lnTo>
                    <a:pt x="75" y="33"/>
                  </a:lnTo>
                  <a:lnTo>
                    <a:pt x="75" y="31"/>
                  </a:lnTo>
                  <a:lnTo>
                    <a:pt x="77" y="29"/>
                  </a:lnTo>
                  <a:lnTo>
                    <a:pt x="83" y="26"/>
                  </a:lnTo>
                  <a:lnTo>
                    <a:pt x="86" y="26"/>
                  </a:lnTo>
                  <a:lnTo>
                    <a:pt x="88" y="26"/>
                  </a:lnTo>
                  <a:lnTo>
                    <a:pt x="94" y="24"/>
                  </a:lnTo>
                  <a:lnTo>
                    <a:pt x="94" y="22"/>
                  </a:lnTo>
                  <a:lnTo>
                    <a:pt x="99" y="18"/>
                  </a:lnTo>
                  <a:lnTo>
                    <a:pt x="99" y="11"/>
                  </a:lnTo>
                  <a:lnTo>
                    <a:pt x="99" y="7"/>
                  </a:lnTo>
                  <a:lnTo>
                    <a:pt x="99" y="3"/>
                  </a:lnTo>
                  <a:lnTo>
                    <a:pt x="105" y="1"/>
                  </a:lnTo>
                  <a:lnTo>
                    <a:pt x="107" y="3"/>
                  </a:lnTo>
                  <a:lnTo>
                    <a:pt x="112" y="0"/>
                  </a:lnTo>
                  <a:lnTo>
                    <a:pt x="11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105">
              <a:extLst>
                <a:ext uri="{FF2B5EF4-FFF2-40B4-BE49-F238E27FC236}">
                  <a16:creationId xmlns:a16="http://schemas.microsoft.com/office/drawing/2014/main" id="{503E484E-C036-4507-BE70-F558FF3433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673828" y="8125113"/>
              <a:ext cx="1670201" cy="1869235"/>
            </a:xfrm>
            <a:custGeom>
              <a:avLst/>
              <a:gdLst>
                <a:gd name="T0" fmla="*/ 142 w 193"/>
                <a:gd name="T1" fmla="*/ 202 h 216"/>
                <a:gd name="T2" fmla="*/ 141 w 193"/>
                <a:gd name="T3" fmla="*/ 216 h 216"/>
                <a:gd name="T4" fmla="*/ 120 w 193"/>
                <a:gd name="T5" fmla="*/ 207 h 216"/>
                <a:gd name="T6" fmla="*/ 99 w 193"/>
                <a:gd name="T7" fmla="*/ 194 h 216"/>
                <a:gd name="T8" fmla="*/ 111 w 193"/>
                <a:gd name="T9" fmla="*/ 187 h 216"/>
                <a:gd name="T10" fmla="*/ 137 w 193"/>
                <a:gd name="T11" fmla="*/ 185 h 216"/>
                <a:gd name="T12" fmla="*/ 45 w 193"/>
                <a:gd name="T13" fmla="*/ 125 h 216"/>
                <a:gd name="T14" fmla="*/ 53 w 193"/>
                <a:gd name="T15" fmla="*/ 136 h 216"/>
                <a:gd name="T16" fmla="*/ 51 w 193"/>
                <a:gd name="T17" fmla="*/ 158 h 216"/>
                <a:gd name="T18" fmla="*/ 43 w 193"/>
                <a:gd name="T19" fmla="*/ 164 h 216"/>
                <a:gd name="T20" fmla="*/ 36 w 193"/>
                <a:gd name="T21" fmla="*/ 172 h 216"/>
                <a:gd name="T22" fmla="*/ 34 w 193"/>
                <a:gd name="T23" fmla="*/ 151 h 216"/>
                <a:gd name="T24" fmla="*/ 32 w 193"/>
                <a:gd name="T25" fmla="*/ 142 h 216"/>
                <a:gd name="T26" fmla="*/ 28 w 193"/>
                <a:gd name="T27" fmla="*/ 127 h 216"/>
                <a:gd name="T28" fmla="*/ 28 w 193"/>
                <a:gd name="T29" fmla="*/ 121 h 216"/>
                <a:gd name="T30" fmla="*/ 28 w 193"/>
                <a:gd name="T31" fmla="*/ 123 h 216"/>
                <a:gd name="T32" fmla="*/ 71 w 193"/>
                <a:gd name="T33" fmla="*/ 99 h 216"/>
                <a:gd name="T34" fmla="*/ 62 w 193"/>
                <a:gd name="T35" fmla="*/ 89 h 216"/>
                <a:gd name="T36" fmla="*/ 62 w 193"/>
                <a:gd name="T37" fmla="*/ 86 h 216"/>
                <a:gd name="T38" fmla="*/ 96 w 193"/>
                <a:gd name="T39" fmla="*/ 7 h 216"/>
                <a:gd name="T40" fmla="*/ 111 w 193"/>
                <a:gd name="T41" fmla="*/ 20 h 216"/>
                <a:gd name="T42" fmla="*/ 101 w 193"/>
                <a:gd name="T43" fmla="*/ 31 h 216"/>
                <a:gd name="T44" fmla="*/ 90 w 193"/>
                <a:gd name="T45" fmla="*/ 41 h 216"/>
                <a:gd name="T46" fmla="*/ 92 w 193"/>
                <a:gd name="T47" fmla="*/ 59 h 216"/>
                <a:gd name="T48" fmla="*/ 118 w 193"/>
                <a:gd name="T49" fmla="*/ 82 h 216"/>
                <a:gd name="T50" fmla="*/ 124 w 193"/>
                <a:gd name="T51" fmla="*/ 95 h 216"/>
                <a:gd name="T52" fmla="*/ 141 w 193"/>
                <a:gd name="T53" fmla="*/ 106 h 216"/>
                <a:gd name="T54" fmla="*/ 155 w 193"/>
                <a:gd name="T55" fmla="*/ 112 h 216"/>
                <a:gd name="T56" fmla="*/ 163 w 193"/>
                <a:gd name="T57" fmla="*/ 119 h 216"/>
                <a:gd name="T58" fmla="*/ 193 w 193"/>
                <a:gd name="T59" fmla="*/ 138 h 216"/>
                <a:gd name="T60" fmla="*/ 191 w 193"/>
                <a:gd name="T61" fmla="*/ 149 h 216"/>
                <a:gd name="T62" fmla="*/ 185 w 193"/>
                <a:gd name="T63" fmla="*/ 142 h 216"/>
                <a:gd name="T64" fmla="*/ 170 w 193"/>
                <a:gd name="T65" fmla="*/ 136 h 216"/>
                <a:gd name="T66" fmla="*/ 167 w 193"/>
                <a:gd name="T67" fmla="*/ 149 h 216"/>
                <a:gd name="T68" fmla="*/ 172 w 193"/>
                <a:gd name="T69" fmla="*/ 158 h 216"/>
                <a:gd name="T70" fmla="*/ 169 w 193"/>
                <a:gd name="T71" fmla="*/ 170 h 216"/>
                <a:gd name="T72" fmla="*/ 159 w 193"/>
                <a:gd name="T73" fmla="*/ 192 h 216"/>
                <a:gd name="T74" fmla="*/ 152 w 193"/>
                <a:gd name="T75" fmla="*/ 183 h 216"/>
                <a:gd name="T76" fmla="*/ 157 w 193"/>
                <a:gd name="T77" fmla="*/ 173 h 216"/>
                <a:gd name="T78" fmla="*/ 154 w 193"/>
                <a:gd name="T79" fmla="*/ 158 h 216"/>
                <a:gd name="T80" fmla="*/ 142 w 193"/>
                <a:gd name="T81" fmla="*/ 145 h 216"/>
                <a:gd name="T82" fmla="*/ 137 w 193"/>
                <a:gd name="T83" fmla="*/ 136 h 216"/>
                <a:gd name="T84" fmla="*/ 127 w 193"/>
                <a:gd name="T85" fmla="*/ 130 h 216"/>
                <a:gd name="T86" fmla="*/ 112 w 193"/>
                <a:gd name="T87" fmla="*/ 121 h 216"/>
                <a:gd name="T88" fmla="*/ 99 w 193"/>
                <a:gd name="T89" fmla="*/ 117 h 216"/>
                <a:gd name="T90" fmla="*/ 81 w 193"/>
                <a:gd name="T91" fmla="*/ 97 h 216"/>
                <a:gd name="T92" fmla="*/ 64 w 193"/>
                <a:gd name="T93" fmla="*/ 84 h 216"/>
                <a:gd name="T94" fmla="*/ 56 w 193"/>
                <a:gd name="T95" fmla="*/ 67 h 216"/>
                <a:gd name="T96" fmla="*/ 36 w 193"/>
                <a:gd name="T97" fmla="*/ 56 h 216"/>
                <a:gd name="T98" fmla="*/ 13 w 193"/>
                <a:gd name="T99" fmla="*/ 65 h 216"/>
                <a:gd name="T100" fmla="*/ 0 w 193"/>
                <a:gd name="T101" fmla="*/ 43 h 216"/>
                <a:gd name="T102" fmla="*/ 4 w 193"/>
                <a:gd name="T103" fmla="*/ 28 h 216"/>
                <a:gd name="T104" fmla="*/ 26 w 193"/>
                <a:gd name="T105" fmla="*/ 13 h 216"/>
                <a:gd name="T106" fmla="*/ 41 w 193"/>
                <a:gd name="T107" fmla="*/ 20 h 216"/>
                <a:gd name="T108" fmla="*/ 55 w 193"/>
                <a:gd name="T109" fmla="*/ 13 h 216"/>
                <a:gd name="T110" fmla="*/ 77 w 193"/>
                <a:gd name="T111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3" h="216">
                  <a:moveTo>
                    <a:pt x="146" y="183"/>
                  </a:moveTo>
                  <a:lnTo>
                    <a:pt x="148" y="187"/>
                  </a:lnTo>
                  <a:lnTo>
                    <a:pt x="148" y="190"/>
                  </a:lnTo>
                  <a:lnTo>
                    <a:pt x="144" y="194"/>
                  </a:lnTo>
                  <a:lnTo>
                    <a:pt x="142" y="202"/>
                  </a:lnTo>
                  <a:lnTo>
                    <a:pt x="144" y="205"/>
                  </a:lnTo>
                  <a:lnTo>
                    <a:pt x="144" y="209"/>
                  </a:lnTo>
                  <a:lnTo>
                    <a:pt x="144" y="211"/>
                  </a:lnTo>
                  <a:lnTo>
                    <a:pt x="144" y="216"/>
                  </a:lnTo>
                  <a:lnTo>
                    <a:pt x="141" y="216"/>
                  </a:lnTo>
                  <a:lnTo>
                    <a:pt x="133" y="213"/>
                  </a:lnTo>
                  <a:lnTo>
                    <a:pt x="131" y="211"/>
                  </a:lnTo>
                  <a:lnTo>
                    <a:pt x="129" y="207"/>
                  </a:lnTo>
                  <a:lnTo>
                    <a:pt x="127" y="209"/>
                  </a:lnTo>
                  <a:lnTo>
                    <a:pt x="120" y="207"/>
                  </a:lnTo>
                  <a:lnTo>
                    <a:pt x="116" y="203"/>
                  </a:lnTo>
                  <a:lnTo>
                    <a:pt x="112" y="202"/>
                  </a:lnTo>
                  <a:lnTo>
                    <a:pt x="107" y="198"/>
                  </a:lnTo>
                  <a:lnTo>
                    <a:pt x="103" y="198"/>
                  </a:lnTo>
                  <a:lnTo>
                    <a:pt x="99" y="194"/>
                  </a:lnTo>
                  <a:lnTo>
                    <a:pt x="99" y="188"/>
                  </a:lnTo>
                  <a:lnTo>
                    <a:pt x="103" y="187"/>
                  </a:lnTo>
                  <a:lnTo>
                    <a:pt x="105" y="188"/>
                  </a:lnTo>
                  <a:lnTo>
                    <a:pt x="107" y="187"/>
                  </a:lnTo>
                  <a:lnTo>
                    <a:pt x="111" y="187"/>
                  </a:lnTo>
                  <a:lnTo>
                    <a:pt x="114" y="188"/>
                  </a:lnTo>
                  <a:lnTo>
                    <a:pt x="118" y="190"/>
                  </a:lnTo>
                  <a:lnTo>
                    <a:pt x="126" y="188"/>
                  </a:lnTo>
                  <a:lnTo>
                    <a:pt x="133" y="188"/>
                  </a:lnTo>
                  <a:lnTo>
                    <a:pt x="137" y="185"/>
                  </a:lnTo>
                  <a:lnTo>
                    <a:pt x="141" y="187"/>
                  </a:lnTo>
                  <a:lnTo>
                    <a:pt x="142" y="187"/>
                  </a:lnTo>
                  <a:lnTo>
                    <a:pt x="146" y="183"/>
                  </a:lnTo>
                  <a:close/>
                  <a:moveTo>
                    <a:pt x="43" y="123"/>
                  </a:moveTo>
                  <a:lnTo>
                    <a:pt x="45" y="125"/>
                  </a:lnTo>
                  <a:lnTo>
                    <a:pt x="47" y="123"/>
                  </a:lnTo>
                  <a:lnTo>
                    <a:pt x="49" y="127"/>
                  </a:lnTo>
                  <a:lnTo>
                    <a:pt x="51" y="130"/>
                  </a:lnTo>
                  <a:lnTo>
                    <a:pt x="53" y="134"/>
                  </a:lnTo>
                  <a:lnTo>
                    <a:pt x="53" y="136"/>
                  </a:lnTo>
                  <a:lnTo>
                    <a:pt x="49" y="140"/>
                  </a:lnTo>
                  <a:lnTo>
                    <a:pt x="53" y="144"/>
                  </a:lnTo>
                  <a:lnTo>
                    <a:pt x="51" y="149"/>
                  </a:lnTo>
                  <a:lnTo>
                    <a:pt x="53" y="157"/>
                  </a:lnTo>
                  <a:lnTo>
                    <a:pt x="51" y="158"/>
                  </a:lnTo>
                  <a:lnTo>
                    <a:pt x="51" y="164"/>
                  </a:lnTo>
                  <a:lnTo>
                    <a:pt x="51" y="166"/>
                  </a:lnTo>
                  <a:lnTo>
                    <a:pt x="49" y="166"/>
                  </a:lnTo>
                  <a:lnTo>
                    <a:pt x="47" y="164"/>
                  </a:lnTo>
                  <a:lnTo>
                    <a:pt x="43" y="164"/>
                  </a:lnTo>
                  <a:lnTo>
                    <a:pt x="41" y="166"/>
                  </a:lnTo>
                  <a:lnTo>
                    <a:pt x="41" y="170"/>
                  </a:lnTo>
                  <a:lnTo>
                    <a:pt x="40" y="172"/>
                  </a:lnTo>
                  <a:lnTo>
                    <a:pt x="38" y="170"/>
                  </a:lnTo>
                  <a:lnTo>
                    <a:pt x="36" y="172"/>
                  </a:lnTo>
                  <a:lnTo>
                    <a:pt x="34" y="168"/>
                  </a:lnTo>
                  <a:lnTo>
                    <a:pt x="32" y="162"/>
                  </a:lnTo>
                  <a:lnTo>
                    <a:pt x="30" y="158"/>
                  </a:lnTo>
                  <a:lnTo>
                    <a:pt x="32" y="153"/>
                  </a:lnTo>
                  <a:lnTo>
                    <a:pt x="34" y="151"/>
                  </a:lnTo>
                  <a:lnTo>
                    <a:pt x="34" y="149"/>
                  </a:lnTo>
                  <a:lnTo>
                    <a:pt x="30" y="149"/>
                  </a:lnTo>
                  <a:lnTo>
                    <a:pt x="30" y="147"/>
                  </a:lnTo>
                  <a:lnTo>
                    <a:pt x="32" y="145"/>
                  </a:lnTo>
                  <a:lnTo>
                    <a:pt x="32" y="142"/>
                  </a:lnTo>
                  <a:lnTo>
                    <a:pt x="30" y="140"/>
                  </a:lnTo>
                  <a:lnTo>
                    <a:pt x="30" y="136"/>
                  </a:lnTo>
                  <a:lnTo>
                    <a:pt x="26" y="134"/>
                  </a:lnTo>
                  <a:lnTo>
                    <a:pt x="28" y="130"/>
                  </a:lnTo>
                  <a:lnTo>
                    <a:pt x="28" y="127"/>
                  </a:lnTo>
                  <a:lnTo>
                    <a:pt x="32" y="130"/>
                  </a:lnTo>
                  <a:lnTo>
                    <a:pt x="34" y="130"/>
                  </a:lnTo>
                  <a:lnTo>
                    <a:pt x="40" y="123"/>
                  </a:lnTo>
                  <a:lnTo>
                    <a:pt x="43" y="123"/>
                  </a:lnTo>
                  <a:close/>
                  <a:moveTo>
                    <a:pt x="28" y="121"/>
                  </a:moveTo>
                  <a:lnTo>
                    <a:pt x="30" y="123"/>
                  </a:lnTo>
                  <a:lnTo>
                    <a:pt x="28" y="123"/>
                  </a:lnTo>
                  <a:lnTo>
                    <a:pt x="28" y="125"/>
                  </a:lnTo>
                  <a:lnTo>
                    <a:pt x="28" y="125"/>
                  </a:lnTo>
                  <a:lnTo>
                    <a:pt x="28" y="123"/>
                  </a:lnTo>
                  <a:lnTo>
                    <a:pt x="28" y="123"/>
                  </a:lnTo>
                  <a:lnTo>
                    <a:pt x="28" y="121"/>
                  </a:lnTo>
                  <a:close/>
                  <a:moveTo>
                    <a:pt x="71" y="97"/>
                  </a:moveTo>
                  <a:lnTo>
                    <a:pt x="73" y="99"/>
                  </a:lnTo>
                  <a:lnTo>
                    <a:pt x="71" y="99"/>
                  </a:lnTo>
                  <a:lnTo>
                    <a:pt x="71" y="97"/>
                  </a:lnTo>
                  <a:close/>
                  <a:moveTo>
                    <a:pt x="62" y="86"/>
                  </a:moveTo>
                  <a:lnTo>
                    <a:pt x="64" y="87"/>
                  </a:lnTo>
                  <a:lnTo>
                    <a:pt x="64" y="89"/>
                  </a:lnTo>
                  <a:lnTo>
                    <a:pt x="62" y="89"/>
                  </a:lnTo>
                  <a:lnTo>
                    <a:pt x="58" y="91"/>
                  </a:lnTo>
                  <a:lnTo>
                    <a:pt x="56" y="89"/>
                  </a:lnTo>
                  <a:lnTo>
                    <a:pt x="58" y="87"/>
                  </a:lnTo>
                  <a:lnTo>
                    <a:pt x="60" y="87"/>
                  </a:lnTo>
                  <a:lnTo>
                    <a:pt x="62" y="86"/>
                  </a:lnTo>
                  <a:close/>
                  <a:moveTo>
                    <a:pt x="77" y="0"/>
                  </a:moveTo>
                  <a:lnTo>
                    <a:pt x="81" y="0"/>
                  </a:lnTo>
                  <a:lnTo>
                    <a:pt x="86" y="0"/>
                  </a:lnTo>
                  <a:lnTo>
                    <a:pt x="86" y="3"/>
                  </a:lnTo>
                  <a:lnTo>
                    <a:pt x="96" y="7"/>
                  </a:lnTo>
                  <a:lnTo>
                    <a:pt x="105" y="11"/>
                  </a:lnTo>
                  <a:lnTo>
                    <a:pt x="111" y="9"/>
                  </a:lnTo>
                  <a:lnTo>
                    <a:pt x="112" y="11"/>
                  </a:lnTo>
                  <a:lnTo>
                    <a:pt x="109" y="16"/>
                  </a:lnTo>
                  <a:lnTo>
                    <a:pt x="111" y="20"/>
                  </a:lnTo>
                  <a:lnTo>
                    <a:pt x="109" y="24"/>
                  </a:lnTo>
                  <a:lnTo>
                    <a:pt x="109" y="29"/>
                  </a:lnTo>
                  <a:lnTo>
                    <a:pt x="105" y="28"/>
                  </a:lnTo>
                  <a:lnTo>
                    <a:pt x="103" y="29"/>
                  </a:lnTo>
                  <a:lnTo>
                    <a:pt x="101" y="31"/>
                  </a:lnTo>
                  <a:lnTo>
                    <a:pt x="98" y="31"/>
                  </a:lnTo>
                  <a:lnTo>
                    <a:pt x="94" y="35"/>
                  </a:lnTo>
                  <a:lnTo>
                    <a:pt x="90" y="35"/>
                  </a:lnTo>
                  <a:lnTo>
                    <a:pt x="88" y="37"/>
                  </a:lnTo>
                  <a:lnTo>
                    <a:pt x="90" y="41"/>
                  </a:lnTo>
                  <a:lnTo>
                    <a:pt x="92" y="44"/>
                  </a:lnTo>
                  <a:lnTo>
                    <a:pt x="90" y="48"/>
                  </a:lnTo>
                  <a:lnTo>
                    <a:pt x="88" y="50"/>
                  </a:lnTo>
                  <a:lnTo>
                    <a:pt x="90" y="54"/>
                  </a:lnTo>
                  <a:lnTo>
                    <a:pt x="92" y="59"/>
                  </a:lnTo>
                  <a:lnTo>
                    <a:pt x="92" y="61"/>
                  </a:lnTo>
                  <a:lnTo>
                    <a:pt x="99" y="65"/>
                  </a:lnTo>
                  <a:lnTo>
                    <a:pt x="105" y="67"/>
                  </a:lnTo>
                  <a:lnTo>
                    <a:pt x="107" y="71"/>
                  </a:lnTo>
                  <a:lnTo>
                    <a:pt x="118" y="82"/>
                  </a:lnTo>
                  <a:lnTo>
                    <a:pt x="118" y="84"/>
                  </a:lnTo>
                  <a:lnTo>
                    <a:pt x="118" y="86"/>
                  </a:lnTo>
                  <a:lnTo>
                    <a:pt x="120" y="89"/>
                  </a:lnTo>
                  <a:lnTo>
                    <a:pt x="122" y="91"/>
                  </a:lnTo>
                  <a:lnTo>
                    <a:pt x="124" y="95"/>
                  </a:lnTo>
                  <a:lnTo>
                    <a:pt x="127" y="99"/>
                  </a:lnTo>
                  <a:lnTo>
                    <a:pt x="131" y="102"/>
                  </a:lnTo>
                  <a:lnTo>
                    <a:pt x="135" y="104"/>
                  </a:lnTo>
                  <a:lnTo>
                    <a:pt x="137" y="106"/>
                  </a:lnTo>
                  <a:lnTo>
                    <a:pt x="141" y="106"/>
                  </a:lnTo>
                  <a:lnTo>
                    <a:pt x="146" y="106"/>
                  </a:lnTo>
                  <a:lnTo>
                    <a:pt x="148" y="108"/>
                  </a:lnTo>
                  <a:lnTo>
                    <a:pt x="154" y="106"/>
                  </a:lnTo>
                  <a:lnTo>
                    <a:pt x="155" y="108"/>
                  </a:lnTo>
                  <a:lnTo>
                    <a:pt x="155" y="112"/>
                  </a:lnTo>
                  <a:lnTo>
                    <a:pt x="152" y="114"/>
                  </a:lnTo>
                  <a:lnTo>
                    <a:pt x="150" y="115"/>
                  </a:lnTo>
                  <a:lnTo>
                    <a:pt x="152" y="117"/>
                  </a:lnTo>
                  <a:lnTo>
                    <a:pt x="155" y="117"/>
                  </a:lnTo>
                  <a:lnTo>
                    <a:pt x="163" y="119"/>
                  </a:lnTo>
                  <a:lnTo>
                    <a:pt x="176" y="127"/>
                  </a:lnTo>
                  <a:lnTo>
                    <a:pt x="182" y="130"/>
                  </a:lnTo>
                  <a:lnTo>
                    <a:pt x="184" y="134"/>
                  </a:lnTo>
                  <a:lnTo>
                    <a:pt x="189" y="136"/>
                  </a:lnTo>
                  <a:lnTo>
                    <a:pt x="193" y="138"/>
                  </a:lnTo>
                  <a:lnTo>
                    <a:pt x="193" y="140"/>
                  </a:lnTo>
                  <a:lnTo>
                    <a:pt x="193" y="144"/>
                  </a:lnTo>
                  <a:lnTo>
                    <a:pt x="191" y="145"/>
                  </a:lnTo>
                  <a:lnTo>
                    <a:pt x="193" y="149"/>
                  </a:lnTo>
                  <a:lnTo>
                    <a:pt x="191" y="149"/>
                  </a:lnTo>
                  <a:lnTo>
                    <a:pt x="191" y="151"/>
                  </a:lnTo>
                  <a:lnTo>
                    <a:pt x="187" y="149"/>
                  </a:lnTo>
                  <a:lnTo>
                    <a:pt x="185" y="147"/>
                  </a:lnTo>
                  <a:lnTo>
                    <a:pt x="184" y="144"/>
                  </a:lnTo>
                  <a:lnTo>
                    <a:pt x="185" y="142"/>
                  </a:lnTo>
                  <a:lnTo>
                    <a:pt x="184" y="140"/>
                  </a:lnTo>
                  <a:lnTo>
                    <a:pt x="178" y="140"/>
                  </a:lnTo>
                  <a:lnTo>
                    <a:pt x="176" y="138"/>
                  </a:lnTo>
                  <a:lnTo>
                    <a:pt x="174" y="136"/>
                  </a:lnTo>
                  <a:lnTo>
                    <a:pt x="170" y="136"/>
                  </a:lnTo>
                  <a:lnTo>
                    <a:pt x="169" y="138"/>
                  </a:lnTo>
                  <a:lnTo>
                    <a:pt x="169" y="142"/>
                  </a:lnTo>
                  <a:lnTo>
                    <a:pt x="167" y="144"/>
                  </a:lnTo>
                  <a:lnTo>
                    <a:pt x="167" y="145"/>
                  </a:lnTo>
                  <a:lnTo>
                    <a:pt x="167" y="149"/>
                  </a:lnTo>
                  <a:lnTo>
                    <a:pt x="163" y="151"/>
                  </a:lnTo>
                  <a:lnTo>
                    <a:pt x="163" y="153"/>
                  </a:lnTo>
                  <a:lnTo>
                    <a:pt x="165" y="155"/>
                  </a:lnTo>
                  <a:lnTo>
                    <a:pt x="167" y="155"/>
                  </a:lnTo>
                  <a:lnTo>
                    <a:pt x="172" y="158"/>
                  </a:lnTo>
                  <a:lnTo>
                    <a:pt x="172" y="160"/>
                  </a:lnTo>
                  <a:lnTo>
                    <a:pt x="172" y="166"/>
                  </a:lnTo>
                  <a:lnTo>
                    <a:pt x="174" y="168"/>
                  </a:lnTo>
                  <a:lnTo>
                    <a:pt x="172" y="170"/>
                  </a:lnTo>
                  <a:lnTo>
                    <a:pt x="169" y="170"/>
                  </a:lnTo>
                  <a:lnTo>
                    <a:pt x="167" y="173"/>
                  </a:lnTo>
                  <a:lnTo>
                    <a:pt x="167" y="181"/>
                  </a:lnTo>
                  <a:lnTo>
                    <a:pt x="161" y="185"/>
                  </a:lnTo>
                  <a:lnTo>
                    <a:pt x="161" y="188"/>
                  </a:lnTo>
                  <a:lnTo>
                    <a:pt x="159" y="192"/>
                  </a:lnTo>
                  <a:lnTo>
                    <a:pt x="154" y="192"/>
                  </a:lnTo>
                  <a:lnTo>
                    <a:pt x="150" y="188"/>
                  </a:lnTo>
                  <a:lnTo>
                    <a:pt x="150" y="187"/>
                  </a:lnTo>
                  <a:lnTo>
                    <a:pt x="150" y="185"/>
                  </a:lnTo>
                  <a:lnTo>
                    <a:pt x="152" y="183"/>
                  </a:lnTo>
                  <a:lnTo>
                    <a:pt x="155" y="181"/>
                  </a:lnTo>
                  <a:lnTo>
                    <a:pt x="155" y="177"/>
                  </a:lnTo>
                  <a:lnTo>
                    <a:pt x="155" y="175"/>
                  </a:lnTo>
                  <a:lnTo>
                    <a:pt x="155" y="173"/>
                  </a:lnTo>
                  <a:lnTo>
                    <a:pt x="157" y="173"/>
                  </a:lnTo>
                  <a:lnTo>
                    <a:pt x="159" y="172"/>
                  </a:lnTo>
                  <a:lnTo>
                    <a:pt x="159" y="168"/>
                  </a:lnTo>
                  <a:lnTo>
                    <a:pt x="157" y="166"/>
                  </a:lnTo>
                  <a:lnTo>
                    <a:pt x="155" y="160"/>
                  </a:lnTo>
                  <a:lnTo>
                    <a:pt x="154" y="158"/>
                  </a:lnTo>
                  <a:lnTo>
                    <a:pt x="154" y="153"/>
                  </a:lnTo>
                  <a:lnTo>
                    <a:pt x="152" y="147"/>
                  </a:lnTo>
                  <a:lnTo>
                    <a:pt x="150" y="145"/>
                  </a:lnTo>
                  <a:lnTo>
                    <a:pt x="146" y="147"/>
                  </a:lnTo>
                  <a:lnTo>
                    <a:pt x="142" y="145"/>
                  </a:lnTo>
                  <a:lnTo>
                    <a:pt x="141" y="144"/>
                  </a:lnTo>
                  <a:lnTo>
                    <a:pt x="139" y="142"/>
                  </a:lnTo>
                  <a:lnTo>
                    <a:pt x="137" y="142"/>
                  </a:lnTo>
                  <a:lnTo>
                    <a:pt x="137" y="140"/>
                  </a:lnTo>
                  <a:lnTo>
                    <a:pt x="137" y="136"/>
                  </a:lnTo>
                  <a:lnTo>
                    <a:pt x="135" y="134"/>
                  </a:lnTo>
                  <a:lnTo>
                    <a:pt x="131" y="132"/>
                  </a:lnTo>
                  <a:lnTo>
                    <a:pt x="129" y="134"/>
                  </a:lnTo>
                  <a:lnTo>
                    <a:pt x="129" y="130"/>
                  </a:lnTo>
                  <a:lnTo>
                    <a:pt x="127" y="130"/>
                  </a:lnTo>
                  <a:lnTo>
                    <a:pt x="126" y="130"/>
                  </a:lnTo>
                  <a:lnTo>
                    <a:pt x="122" y="129"/>
                  </a:lnTo>
                  <a:lnTo>
                    <a:pt x="118" y="123"/>
                  </a:lnTo>
                  <a:lnTo>
                    <a:pt x="116" y="123"/>
                  </a:lnTo>
                  <a:lnTo>
                    <a:pt x="112" y="121"/>
                  </a:lnTo>
                  <a:lnTo>
                    <a:pt x="111" y="123"/>
                  </a:lnTo>
                  <a:lnTo>
                    <a:pt x="107" y="123"/>
                  </a:lnTo>
                  <a:lnTo>
                    <a:pt x="107" y="121"/>
                  </a:lnTo>
                  <a:lnTo>
                    <a:pt x="103" y="117"/>
                  </a:lnTo>
                  <a:lnTo>
                    <a:pt x="99" y="117"/>
                  </a:lnTo>
                  <a:lnTo>
                    <a:pt x="94" y="114"/>
                  </a:lnTo>
                  <a:lnTo>
                    <a:pt x="86" y="104"/>
                  </a:lnTo>
                  <a:lnTo>
                    <a:pt x="84" y="102"/>
                  </a:lnTo>
                  <a:lnTo>
                    <a:pt x="84" y="101"/>
                  </a:lnTo>
                  <a:lnTo>
                    <a:pt x="81" y="97"/>
                  </a:lnTo>
                  <a:lnTo>
                    <a:pt x="75" y="97"/>
                  </a:lnTo>
                  <a:lnTo>
                    <a:pt x="75" y="93"/>
                  </a:lnTo>
                  <a:lnTo>
                    <a:pt x="71" y="89"/>
                  </a:lnTo>
                  <a:lnTo>
                    <a:pt x="68" y="86"/>
                  </a:lnTo>
                  <a:lnTo>
                    <a:pt x="64" y="84"/>
                  </a:lnTo>
                  <a:lnTo>
                    <a:pt x="64" y="78"/>
                  </a:lnTo>
                  <a:lnTo>
                    <a:pt x="62" y="78"/>
                  </a:lnTo>
                  <a:lnTo>
                    <a:pt x="62" y="74"/>
                  </a:lnTo>
                  <a:lnTo>
                    <a:pt x="58" y="69"/>
                  </a:lnTo>
                  <a:lnTo>
                    <a:pt x="56" y="67"/>
                  </a:lnTo>
                  <a:lnTo>
                    <a:pt x="56" y="65"/>
                  </a:lnTo>
                  <a:lnTo>
                    <a:pt x="55" y="63"/>
                  </a:lnTo>
                  <a:lnTo>
                    <a:pt x="49" y="61"/>
                  </a:lnTo>
                  <a:lnTo>
                    <a:pt x="47" y="59"/>
                  </a:lnTo>
                  <a:lnTo>
                    <a:pt x="36" y="56"/>
                  </a:lnTo>
                  <a:lnTo>
                    <a:pt x="26" y="61"/>
                  </a:lnTo>
                  <a:lnTo>
                    <a:pt x="26" y="63"/>
                  </a:lnTo>
                  <a:lnTo>
                    <a:pt x="23" y="67"/>
                  </a:lnTo>
                  <a:lnTo>
                    <a:pt x="15" y="69"/>
                  </a:lnTo>
                  <a:lnTo>
                    <a:pt x="13" y="65"/>
                  </a:lnTo>
                  <a:lnTo>
                    <a:pt x="17" y="59"/>
                  </a:lnTo>
                  <a:lnTo>
                    <a:pt x="12" y="59"/>
                  </a:lnTo>
                  <a:lnTo>
                    <a:pt x="6" y="56"/>
                  </a:lnTo>
                  <a:lnTo>
                    <a:pt x="6" y="48"/>
                  </a:lnTo>
                  <a:lnTo>
                    <a:pt x="0" y="43"/>
                  </a:lnTo>
                  <a:lnTo>
                    <a:pt x="4" y="41"/>
                  </a:lnTo>
                  <a:lnTo>
                    <a:pt x="8" y="39"/>
                  </a:lnTo>
                  <a:lnTo>
                    <a:pt x="8" y="33"/>
                  </a:lnTo>
                  <a:lnTo>
                    <a:pt x="6" y="31"/>
                  </a:lnTo>
                  <a:lnTo>
                    <a:pt x="4" y="28"/>
                  </a:lnTo>
                  <a:lnTo>
                    <a:pt x="6" y="26"/>
                  </a:lnTo>
                  <a:lnTo>
                    <a:pt x="10" y="28"/>
                  </a:lnTo>
                  <a:lnTo>
                    <a:pt x="17" y="22"/>
                  </a:lnTo>
                  <a:lnTo>
                    <a:pt x="21" y="24"/>
                  </a:lnTo>
                  <a:lnTo>
                    <a:pt x="26" y="13"/>
                  </a:lnTo>
                  <a:lnTo>
                    <a:pt x="30" y="16"/>
                  </a:lnTo>
                  <a:lnTo>
                    <a:pt x="30" y="20"/>
                  </a:lnTo>
                  <a:lnTo>
                    <a:pt x="36" y="22"/>
                  </a:lnTo>
                  <a:lnTo>
                    <a:pt x="38" y="26"/>
                  </a:lnTo>
                  <a:lnTo>
                    <a:pt x="41" y="20"/>
                  </a:lnTo>
                  <a:lnTo>
                    <a:pt x="41" y="14"/>
                  </a:lnTo>
                  <a:lnTo>
                    <a:pt x="49" y="16"/>
                  </a:lnTo>
                  <a:lnTo>
                    <a:pt x="51" y="16"/>
                  </a:lnTo>
                  <a:lnTo>
                    <a:pt x="55" y="18"/>
                  </a:lnTo>
                  <a:lnTo>
                    <a:pt x="55" y="13"/>
                  </a:lnTo>
                  <a:lnTo>
                    <a:pt x="62" y="11"/>
                  </a:lnTo>
                  <a:lnTo>
                    <a:pt x="60" y="5"/>
                  </a:lnTo>
                  <a:lnTo>
                    <a:pt x="64" y="1"/>
                  </a:lnTo>
                  <a:lnTo>
                    <a:pt x="69" y="5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106">
              <a:extLst>
                <a:ext uri="{FF2B5EF4-FFF2-40B4-BE49-F238E27FC236}">
                  <a16:creationId xmlns:a16="http://schemas.microsoft.com/office/drawing/2014/main" id="{DA3218E7-C3AD-4C8A-85CA-CD24F78486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570936" y="8722232"/>
              <a:ext cx="1817312" cy="1358659"/>
            </a:xfrm>
            <a:custGeom>
              <a:avLst/>
              <a:gdLst>
                <a:gd name="T0" fmla="*/ 172 w 210"/>
                <a:gd name="T1" fmla="*/ 101 h 157"/>
                <a:gd name="T2" fmla="*/ 167 w 210"/>
                <a:gd name="T3" fmla="*/ 99 h 157"/>
                <a:gd name="T4" fmla="*/ 193 w 210"/>
                <a:gd name="T5" fmla="*/ 86 h 157"/>
                <a:gd name="T6" fmla="*/ 191 w 210"/>
                <a:gd name="T7" fmla="*/ 93 h 157"/>
                <a:gd name="T8" fmla="*/ 185 w 210"/>
                <a:gd name="T9" fmla="*/ 86 h 157"/>
                <a:gd name="T10" fmla="*/ 210 w 210"/>
                <a:gd name="T11" fmla="*/ 82 h 157"/>
                <a:gd name="T12" fmla="*/ 200 w 210"/>
                <a:gd name="T13" fmla="*/ 82 h 157"/>
                <a:gd name="T14" fmla="*/ 25 w 210"/>
                <a:gd name="T15" fmla="*/ 0 h 157"/>
                <a:gd name="T16" fmla="*/ 36 w 210"/>
                <a:gd name="T17" fmla="*/ 2 h 157"/>
                <a:gd name="T18" fmla="*/ 47 w 210"/>
                <a:gd name="T19" fmla="*/ 2 h 157"/>
                <a:gd name="T20" fmla="*/ 58 w 210"/>
                <a:gd name="T21" fmla="*/ 5 h 157"/>
                <a:gd name="T22" fmla="*/ 84 w 210"/>
                <a:gd name="T23" fmla="*/ 5 h 157"/>
                <a:gd name="T24" fmla="*/ 97 w 210"/>
                <a:gd name="T25" fmla="*/ 9 h 157"/>
                <a:gd name="T26" fmla="*/ 112 w 210"/>
                <a:gd name="T27" fmla="*/ 11 h 157"/>
                <a:gd name="T28" fmla="*/ 118 w 210"/>
                <a:gd name="T29" fmla="*/ 7 h 157"/>
                <a:gd name="T30" fmla="*/ 124 w 210"/>
                <a:gd name="T31" fmla="*/ 11 h 157"/>
                <a:gd name="T32" fmla="*/ 129 w 210"/>
                <a:gd name="T33" fmla="*/ 17 h 157"/>
                <a:gd name="T34" fmla="*/ 142 w 210"/>
                <a:gd name="T35" fmla="*/ 20 h 157"/>
                <a:gd name="T36" fmla="*/ 154 w 210"/>
                <a:gd name="T37" fmla="*/ 26 h 157"/>
                <a:gd name="T38" fmla="*/ 167 w 210"/>
                <a:gd name="T39" fmla="*/ 24 h 157"/>
                <a:gd name="T40" fmla="*/ 183 w 210"/>
                <a:gd name="T41" fmla="*/ 26 h 157"/>
                <a:gd name="T42" fmla="*/ 191 w 210"/>
                <a:gd name="T43" fmla="*/ 32 h 157"/>
                <a:gd name="T44" fmla="*/ 189 w 210"/>
                <a:gd name="T45" fmla="*/ 43 h 157"/>
                <a:gd name="T46" fmla="*/ 182 w 210"/>
                <a:gd name="T47" fmla="*/ 50 h 157"/>
                <a:gd name="T48" fmla="*/ 178 w 210"/>
                <a:gd name="T49" fmla="*/ 54 h 157"/>
                <a:gd name="T50" fmla="*/ 174 w 210"/>
                <a:gd name="T51" fmla="*/ 56 h 157"/>
                <a:gd name="T52" fmla="*/ 163 w 210"/>
                <a:gd name="T53" fmla="*/ 58 h 157"/>
                <a:gd name="T54" fmla="*/ 159 w 210"/>
                <a:gd name="T55" fmla="*/ 65 h 157"/>
                <a:gd name="T56" fmla="*/ 157 w 210"/>
                <a:gd name="T57" fmla="*/ 65 h 157"/>
                <a:gd name="T58" fmla="*/ 148 w 210"/>
                <a:gd name="T59" fmla="*/ 75 h 157"/>
                <a:gd name="T60" fmla="*/ 142 w 210"/>
                <a:gd name="T61" fmla="*/ 93 h 157"/>
                <a:gd name="T62" fmla="*/ 150 w 210"/>
                <a:gd name="T63" fmla="*/ 104 h 157"/>
                <a:gd name="T64" fmla="*/ 140 w 210"/>
                <a:gd name="T65" fmla="*/ 114 h 157"/>
                <a:gd name="T66" fmla="*/ 135 w 210"/>
                <a:gd name="T67" fmla="*/ 127 h 157"/>
                <a:gd name="T68" fmla="*/ 118 w 210"/>
                <a:gd name="T69" fmla="*/ 134 h 157"/>
                <a:gd name="T70" fmla="*/ 111 w 210"/>
                <a:gd name="T71" fmla="*/ 142 h 157"/>
                <a:gd name="T72" fmla="*/ 103 w 210"/>
                <a:gd name="T73" fmla="*/ 146 h 157"/>
                <a:gd name="T74" fmla="*/ 96 w 210"/>
                <a:gd name="T75" fmla="*/ 144 h 157"/>
                <a:gd name="T76" fmla="*/ 81 w 210"/>
                <a:gd name="T77" fmla="*/ 144 h 157"/>
                <a:gd name="T78" fmla="*/ 64 w 210"/>
                <a:gd name="T79" fmla="*/ 149 h 157"/>
                <a:gd name="T80" fmla="*/ 56 w 210"/>
                <a:gd name="T81" fmla="*/ 157 h 157"/>
                <a:gd name="T82" fmla="*/ 41 w 210"/>
                <a:gd name="T83" fmla="*/ 144 h 157"/>
                <a:gd name="T84" fmla="*/ 30 w 210"/>
                <a:gd name="T85" fmla="*/ 134 h 157"/>
                <a:gd name="T86" fmla="*/ 26 w 210"/>
                <a:gd name="T87" fmla="*/ 127 h 157"/>
                <a:gd name="T88" fmla="*/ 34 w 210"/>
                <a:gd name="T89" fmla="*/ 112 h 157"/>
                <a:gd name="T90" fmla="*/ 34 w 210"/>
                <a:gd name="T91" fmla="*/ 103 h 157"/>
                <a:gd name="T92" fmla="*/ 25 w 210"/>
                <a:gd name="T93" fmla="*/ 84 h 157"/>
                <a:gd name="T94" fmla="*/ 36 w 210"/>
                <a:gd name="T95" fmla="*/ 78 h 157"/>
                <a:gd name="T96" fmla="*/ 38 w 210"/>
                <a:gd name="T97" fmla="*/ 60 h 157"/>
                <a:gd name="T98" fmla="*/ 45 w 210"/>
                <a:gd name="T99" fmla="*/ 50 h 157"/>
                <a:gd name="T100" fmla="*/ 43 w 210"/>
                <a:gd name="T101" fmla="*/ 37 h 157"/>
                <a:gd name="T102" fmla="*/ 23 w 210"/>
                <a:gd name="T103" fmla="*/ 37 h 157"/>
                <a:gd name="T104" fmla="*/ 15 w 210"/>
                <a:gd name="T105" fmla="*/ 35 h 157"/>
                <a:gd name="T106" fmla="*/ 6 w 210"/>
                <a:gd name="T107" fmla="*/ 33 h 157"/>
                <a:gd name="T108" fmla="*/ 8 w 210"/>
                <a:gd name="T109" fmla="*/ 28 h 157"/>
                <a:gd name="T110" fmla="*/ 6 w 210"/>
                <a:gd name="T111" fmla="*/ 26 h 157"/>
                <a:gd name="T112" fmla="*/ 4 w 210"/>
                <a:gd name="T113" fmla="*/ 20 h 157"/>
                <a:gd name="T114" fmla="*/ 0 w 210"/>
                <a:gd name="T115" fmla="*/ 15 h 157"/>
                <a:gd name="T116" fmla="*/ 10 w 210"/>
                <a:gd name="T117" fmla="*/ 9 h 157"/>
                <a:gd name="T118" fmla="*/ 15 w 210"/>
                <a:gd name="T119" fmla="*/ 5 h 157"/>
                <a:gd name="T120" fmla="*/ 23 w 210"/>
                <a:gd name="T121" fmla="*/ 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0" h="157">
                  <a:moveTo>
                    <a:pt x="172" y="97"/>
                  </a:moveTo>
                  <a:lnTo>
                    <a:pt x="174" y="99"/>
                  </a:lnTo>
                  <a:lnTo>
                    <a:pt x="172" y="101"/>
                  </a:lnTo>
                  <a:lnTo>
                    <a:pt x="170" y="104"/>
                  </a:lnTo>
                  <a:lnTo>
                    <a:pt x="167" y="103"/>
                  </a:lnTo>
                  <a:lnTo>
                    <a:pt x="167" y="99"/>
                  </a:lnTo>
                  <a:lnTo>
                    <a:pt x="172" y="97"/>
                  </a:lnTo>
                  <a:close/>
                  <a:moveTo>
                    <a:pt x="187" y="84"/>
                  </a:moveTo>
                  <a:lnTo>
                    <a:pt x="193" y="86"/>
                  </a:lnTo>
                  <a:lnTo>
                    <a:pt x="195" y="86"/>
                  </a:lnTo>
                  <a:lnTo>
                    <a:pt x="191" y="88"/>
                  </a:lnTo>
                  <a:lnTo>
                    <a:pt x="191" y="93"/>
                  </a:lnTo>
                  <a:lnTo>
                    <a:pt x="187" y="91"/>
                  </a:lnTo>
                  <a:lnTo>
                    <a:pt x="183" y="89"/>
                  </a:lnTo>
                  <a:lnTo>
                    <a:pt x="185" y="86"/>
                  </a:lnTo>
                  <a:lnTo>
                    <a:pt x="187" y="84"/>
                  </a:lnTo>
                  <a:close/>
                  <a:moveTo>
                    <a:pt x="206" y="78"/>
                  </a:moveTo>
                  <a:lnTo>
                    <a:pt x="210" y="82"/>
                  </a:lnTo>
                  <a:lnTo>
                    <a:pt x="208" y="84"/>
                  </a:lnTo>
                  <a:lnTo>
                    <a:pt x="206" y="82"/>
                  </a:lnTo>
                  <a:lnTo>
                    <a:pt x="200" y="82"/>
                  </a:lnTo>
                  <a:lnTo>
                    <a:pt x="200" y="80"/>
                  </a:lnTo>
                  <a:lnTo>
                    <a:pt x="206" y="78"/>
                  </a:lnTo>
                  <a:close/>
                  <a:moveTo>
                    <a:pt x="25" y="0"/>
                  </a:moveTo>
                  <a:lnTo>
                    <a:pt x="30" y="0"/>
                  </a:lnTo>
                  <a:lnTo>
                    <a:pt x="32" y="5"/>
                  </a:lnTo>
                  <a:lnTo>
                    <a:pt x="36" y="2"/>
                  </a:lnTo>
                  <a:lnTo>
                    <a:pt x="40" y="2"/>
                  </a:lnTo>
                  <a:lnTo>
                    <a:pt x="43" y="3"/>
                  </a:lnTo>
                  <a:lnTo>
                    <a:pt x="47" y="2"/>
                  </a:lnTo>
                  <a:lnTo>
                    <a:pt x="53" y="2"/>
                  </a:lnTo>
                  <a:lnTo>
                    <a:pt x="54" y="2"/>
                  </a:lnTo>
                  <a:lnTo>
                    <a:pt x="58" y="5"/>
                  </a:lnTo>
                  <a:lnTo>
                    <a:pt x="71" y="7"/>
                  </a:lnTo>
                  <a:lnTo>
                    <a:pt x="77" y="7"/>
                  </a:lnTo>
                  <a:lnTo>
                    <a:pt x="84" y="5"/>
                  </a:lnTo>
                  <a:lnTo>
                    <a:pt x="90" y="5"/>
                  </a:lnTo>
                  <a:lnTo>
                    <a:pt x="92" y="7"/>
                  </a:lnTo>
                  <a:lnTo>
                    <a:pt x="97" y="9"/>
                  </a:lnTo>
                  <a:lnTo>
                    <a:pt x="101" y="5"/>
                  </a:lnTo>
                  <a:lnTo>
                    <a:pt x="103" y="5"/>
                  </a:lnTo>
                  <a:lnTo>
                    <a:pt x="112" y="11"/>
                  </a:lnTo>
                  <a:lnTo>
                    <a:pt x="114" y="9"/>
                  </a:lnTo>
                  <a:lnTo>
                    <a:pt x="116" y="9"/>
                  </a:lnTo>
                  <a:lnTo>
                    <a:pt x="118" y="7"/>
                  </a:lnTo>
                  <a:lnTo>
                    <a:pt x="122" y="9"/>
                  </a:lnTo>
                  <a:lnTo>
                    <a:pt x="122" y="9"/>
                  </a:lnTo>
                  <a:lnTo>
                    <a:pt x="124" y="11"/>
                  </a:lnTo>
                  <a:lnTo>
                    <a:pt x="124" y="15"/>
                  </a:lnTo>
                  <a:lnTo>
                    <a:pt x="124" y="17"/>
                  </a:lnTo>
                  <a:lnTo>
                    <a:pt x="129" y="17"/>
                  </a:lnTo>
                  <a:lnTo>
                    <a:pt x="135" y="18"/>
                  </a:lnTo>
                  <a:lnTo>
                    <a:pt x="139" y="22"/>
                  </a:lnTo>
                  <a:lnTo>
                    <a:pt x="142" y="20"/>
                  </a:lnTo>
                  <a:lnTo>
                    <a:pt x="146" y="24"/>
                  </a:lnTo>
                  <a:lnTo>
                    <a:pt x="150" y="24"/>
                  </a:lnTo>
                  <a:lnTo>
                    <a:pt x="154" y="26"/>
                  </a:lnTo>
                  <a:lnTo>
                    <a:pt x="155" y="22"/>
                  </a:lnTo>
                  <a:lnTo>
                    <a:pt x="163" y="22"/>
                  </a:lnTo>
                  <a:lnTo>
                    <a:pt x="167" y="24"/>
                  </a:lnTo>
                  <a:lnTo>
                    <a:pt x="170" y="24"/>
                  </a:lnTo>
                  <a:lnTo>
                    <a:pt x="176" y="26"/>
                  </a:lnTo>
                  <a:lnTo>
                    <a:pt x="183" y="26"/>
                  </a:lnTo>
                  <a:lnTo>
                    <a:pt x="189" y="28"/>
                  </a:lnTo>
                  <a:lnTo>
                    <a:pt x="191" y="30"/>
                  </a:lnTo>
                  <a:lnTo>
                    <a:pt x="191" y="32"/>
                  </a:lnTo>
                  <a:lnTo>
                    <a:pt x="189" y="33"/>
                  </a:lnTo>
                  <a:lnTo>
                    <a:pt x="189" y="39"/>
                  </a:lnTo>
                  <a:lnTo>
                    <a:pt x="189" y="43"/>
                  </a:lnTo>
                  <a:lnTo>
                    <a:pt x="187" y="46"/>
                  </a:lnTo>
                  <a:lnTo>
                    <a:pt x="182" y="50"/>
                  </a:lnTo>
                  <a:lnTo>
                    <a:pt x="182" y="50"/>
                  </a:lnTo>
                  <a:lnTo>
                    <a:pt x="180" y="52"/>
                  </a:lnTo>
                  <a:lnTo>
                    <a:pt x="180" y="52"/>
                  </a:lnTo>
                  <a:lnTo>
                    <a:pt x="178" y="54"/>
                  </a:lnTo>
                  <a:lnTo>
                    <a:pt x="178" y="54"/>
                  </a:lnTo>
                  <a:lnTo>
                    <a:pt x="176" y="54"/>
                  </a:lnTo>
                  <a:lnTo>
                    <a:pt x="174" y="56"/>
                  </a:lnTo>
                  <a:lnTo>
                    <a:pt x="172" y="56"/>
                  </a:lnTo>
                  <a:lnTo>
                    <a:pt x="167" y="56"/>
                  </a:lnTo>
                  <a:lnTo>
                    <a:pt x="163" y="58"/>
                  </a:lnTo>
                  <a:lnTo>
                    <a:pt x="159" y="60"/>
                  </a:lnTo>
                  <a:lnTo>
                    <a:pt x="161" y="61"/>
                  </a:lnTo>
                  <a:lnTo>
                    <a:pt x="159" y="65"/>
                  </a:lnTo>
                  <a:lnTo>
                    <a:pt x="157" y="67"/>
                  </a:lnTo>
                  <a:lnTo>
                    <a:pt x="157" y="67"/>
                  </a:lnTo>
                  <a:lnTo>
                    <a:pt x="157" y="65"/>
                  </a:lnTo>
                  <a:lnTo>
                    <a:pt x="155" y="65"/>
                  </a:lnTo>
                  <a:lnTo>
                    <a:pt x="150" y="75"/>
                  </a:lnTo>
                  <a:lnTo>
                    <a:pt x="148" y="75"/>
                  </a:lnTo>
                  <a:lnTo>
                    <a:pt x="140" y="86"/>
                  </a:lnTo>
                  <a:lnTo>
                    <a:pt x="139" y="89"/>
                  </a:lnTo>
                  <a:lnTo>
                    <a:pt x="142" y="93"/>
                  </a:lnTo>
                  <a:lnTo>
                    <a:pt x="142" y="97"/>
                  </a:lnTo>
                  <a:lnTo>
                    <a:pt x="144" y="99"/>
                  </a:lnTo>
                  <a:lnTo>
                    <a:pt x="150" y="104"/>
                  </a:lnTo>
                  <a:lnTo>
                    <a:pt x="146" y="108"/>
                  </a:lnTo>
                  <a:lnTo>
                    <a:pt x="140" y="108"/>
                  </a:lnTo>
                  <a:lnTo>
                    <a:pt x="140" y="114"/>
                  </a:lnTo>
                  <a:lnTo>
                    <a:pt x="135" y="121"/>
                  </a:lnTo>
                  <a:lnTo>
                    <a:pt x="133" y="125"/>
                  </a:lnTo>
                  <a:lnTo>
                    <a:pt x="135" y="127"/>
                  </a:lnTo>
                  <a:lnTo>
                    <a:pt x="133" y="129"/>
                  </a:lnTo>
                  <a:lnTo>
                    <a:pt x="127" y="129"/>
                  </a:lnTo>
                  <a:lnTo>
                    <a:pt x="118" y="134"/>
                  </a:lnTo>
                  <a:lnTo>
                    <a:pt x="118" y="138"/>
                  </a:lnTo>
                  <a:lnTo>
                    <a:pt x="114" y="144"/>
                  </a:lnTo>
                  <a:lnTo>
                    <a:pt x="111" y="142"/>
                  </a:lnTo>
                  <a:lnTo>
                    <a:pt x="107" y="140"/>
                  </a:lnTo>
                  <a:lnTo>
                    <a:pt x="105" y="142"/>
                  </a:lnTo>
                  <a:lnTo>
                    <a:pt x="103" y="146"/>
                  </a:lnTo>
                  <a:lnTo>
                    <a:pt x="99" y="142"/>
                  </a:lnTo>
                  <a:lnTo>
                    <a:pt x="97" y="142"/>
                  </a:lnTo>
                  <a:lnTo>
                    <a:pt x="96" y="144"/>
                  </a:lnTo>
                  <a:lnTo>
                    <a:pt x="92" y="144"/>
                  </a:lnTo>
                  <a:lnTo>
                    <a:pt x="84" y="142"/>
                  </a:lnTo>
                  <a:lnTo>
                    <a:pt x="81" y="144"/>
                  </a:lnTo>
                  <a:lnTo>
                    <a:pt x="75" y="144"/>
                  </a:lnTo>
                  <a:lnTo>
                    <a:pt x="69" y="149"/>
                  </a:lnTo>
                  <a:lnTo>
                    <a:pt x="64" y="149"/>
                  </a:lnTo>
                  <a:lnTo>
                    <a:pt x="62" y="151"/>
                  </a:lnTo>
                  <a:lnTo>
                    <a:pt x="62" y="155"/>
                  </a:lnTo>
                  <a:lnTo>
                    <a:pt x="56" y="157"/>
                  </a:lnTo>
                  <a:lnTo>
                    <a:pt x="51" y="157"/>
                  </a:lnTo>
                  <a:lnTo>
                    <a:pt x="45" y="151"/>
                  </a:lnTo>
                  <a:lnTo>
                    <a:pt x="41" y="144"/>
                  </a:lnTo>
                  <a:lnTo>
                    <a:pt x="43" y="142"/>
                  </a:lnTo>
                  <a:lnTo>
                    <a:pt x="36" y="136"/>
                  </a:lnTo>
                  <a:lnTo>
                    <a:pt x="30" y="134"/>
                  </a:lnTo>
                  <a:lnTo>
                    <a:pt x="28" y="134"/>
                  </a:lnTo>
                  <a:lnTo>
                    <a:pt x="28" y="131"/>
                  </a:lnTo>
                  <a:lnTo>
                    <a:pt x="26" y="127"/>
                  </a:lnTo>
                  <a:lnTo>
                    <a:pt x="30" y="119"/>
                  </a:lnTo>
                  <a:lnTo>
                    <a:pt x="34" y="116"/>
                  </a:lnTo>
                  <a:lnTo>
                    <a:pt x="34" y="112"/>
                  </a:lnTo>
                  <a:lnTo>
                    <a:pt x="30" y="112"/>
                  </a:lnTo>
                  <a:lnTo>
                    <a:pt x="28" y="106"/>
                  </a:lnTo>
                  <a:lnTo>
                    <a:pt x="34" y="103"/>
                  </a:lnTo>
                  <a:lnTo>
                    <a:pt x="34" y="95"/>
                  </a:lnTo>
                  <a:lnTo>
                    <a:pt x="28" y="93"/>
                  </a:lnTo>
                  <a:lnTo>
                    <a:pt x="25" y="84"/>
                  </a:lnTo>
                  <a:lnTo>
                    <a:pt x="28" y="84"/>
                  </a:lnTo>
                  <a:lnTo>
                    <a:pt x="32" y="84"/>
                  </a:lnTo>
                  <a:lnTo>
                    <a:pt x="36" y="78"/>
                  </a:lnTo>
                  <a:lnTo>
                    <a:pt x="34" y="75"/>
                  </a:lnTo>
                  <a:lnTo>
                    <a:pt x="38" y="71"/>
                  </a:lnTo>
                  <a:lnTo>
                    <a:pt x="38" y="60"/>
                  </a:lnTo>
                  <a:lnTo>
                    <a:pt x="38" y="56"/>
                  </a:lnTo>
                  <a:lnTo>
                    <a:pt x="43" y="50"/>
                  </a:lnTo>
                  <a:lnTo>
                    <a:pt x="45" y="50"/>
                  </a:lnTo>
                  <a:lnTo>
                    <a:pt x="47" y="46"/>
                  </a:lnTo>
                  <a:lnTo>
                    <a:pt x="43" y="41"/>
                  </a:lnTo>
                  <a:lnTo>
                    <a:pt x="43" y="37"/>
                  </a:lnTo>
                  <a:lnTo>
                    <a:pt x="34" y="37"/>
                  </a:lnTo>
                  <a:lnTo>
                    <a:pt x="32" y="39"/>
                  </a:lnTo>
                  <a:lnTo>
                    <a:pt x="23" y="37"/>
                  </a:lnTo>
                  <a:lnTo>
                    <a:pt x="17" y="41"/>
                  </a:lnTo>
                  <a:lnTo>
                    <a:pt x="15" y="39"/>
                  </a:lnTo>
                  <a:lnTo>
                    <a:pt x="15" y="35"/>
                  </a:lnTo>
                  <a:lnTo>
                    <a:pt x="13" y="33"/>
                  </a:lnTo>
                  <a:lnTo>
                    <a:pt x="6" y="35"/>
                  </a:lnTo>
                  <a:lnTo>
                    <a:pt x="6" y="33"/>
                  </a:lnTo>
                  <a:lnTo>
                    <a:pt x="10" y="30"/>
                  </a:lnTo>
                  <a:lnTo>
                    <a:pt x="6" y="30"/>
                  </a:lnTo>
                  <a:lnTo>
                    <a:pt x="8" y="28"/>
                  </a:lnTo>
                  <a:lnTo>
                    <a:pt x="8" y="26"/>
                  </a:lnTo>
                  <a:lnTo>
                    <a:pt x="8" y="22"/>
                  </a:lnTo>
                  <a:lnTo>
                    <a:pt x="6" y="26"/>
                  </a:lnTo>
                  <a:lnTo>
                    <a:pt x="4" y="26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2" y="11"/>
                  </a:lnTo>
                  <a:lnTo>
                    <a:pt x="8" y="9"/>
                  </a:lnTo>
                  <a:lnTo>
                    <a:pt x="10" y="9"/>
                  </a:lnTo>
                  <a:lnTo>
                    <a:pt x="15" y="9"/>
                  </a:lnTo>
                  <a:lnTo>
                    <a:pt x="17" y="7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21" y="0"/>
                  </a:lnTo>
                  <a:lnTo>
                    <a:pt x="23" y="2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107">
              <a:extLst>
                <a:ext uri="{FF2B5EF4-FFF2-40B4-BE49-F238E27FC236}">
                  <a16:creationId xmlns:a16="http://schemas.microsoft.com/office/drawing/2014/main" id="{8EA720EE-0CF6-456C-92D5-6FE04CB84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27670" y="9007809"/>
              <a:ext cx="449998" cy="908659"/>
            </a:xfrm>
            <a:custGeom>
              <a:avLst/>
              <a:gdLst>
                <a:gd name="T0" fmla="*/ 20 w 52"/>
                <a:gd name="T1" fmla="*/ 2 h 105"/>
                <a:gd name="T2" fmla="*/ 22 w 52"/>
                <a:gd name="T3" fmla="*/ 8 h 105"/>
                <a:gd name="T4" fmla="*/ 37 w 52"/>
                <a:gd name="T5" fmla="*/ 6 h 105"/>
                <a:gd name="T6" fmla="*/ 48 w 52"/>
                <a:gd name="T7" fmla="*/ 4 h 105"/>
                <a:gd name="T8" fmla="*/ 52 w 52"/>
                <a:gd name="T9" fmla="*/ 13 h 105"/>
                <a:gd name="T10" fmla="*/ 48 w 52"/>
                <a:gd name="T11" fmla="*/ 17 h 105"/>
                <a:gd name="T12" fmla="*/ 43 w 52"/>
                <a:gd name="T13" fmla="*/ 27 h 105"/>
                <a:gd name="T14" fmla="*/ 39 w 52"/>
                <a:gd name="T15" fmla="*/ 42 h 105"/>
                <a:gd name="T16" fmla="*/ 37 w 52"/>
                <a:gd name="T17" fmla="*/ 51 h 105"/>
                <a:gd name="T18" fmla="*/ 30 w 52"/>
                <a:gd name="T19" fmla="*/ 51 h 105"/>
                <a:gd name="T20" fmla="*/ 39 w 52"/>
                <a:gd name="T21" fmla="*/ 62 h 105"/>
                <a:gd name="T22" fmla="*/ 33 w 52"/>
                <a:gd name="T23" fmla="*/ 73 h 105"/>
                <a:gd name="T24" fmla="*/ 39 w 52"/>
                <a:gd name="T25" fmla="*/ 79 h 105"/>
                <a:gd name="T26" fmla="*/ 35 w 52"/>
                <a:gd name="T27" fmla="*/ 86 h 105"/>
                <a:gd name="T28" fmla="*/ 33 w 52"/>
                <a:gd name="T29" fmla="*/ 98 h 105"/>
                <a:gd name="T30" fmla="*/ 33 w 52"/>
                <a:gd name="T31" fmla="*/ 101 h 105"/>
                <a:gd name="T32" fmla="*/ 28 w 52"/>
                <a:gd name="T33" fmla="*/ 103 h 105"/>
                <a:gd name="T34" fmla="*/ 20 w 52"/>
                <a:gd name="T35" fmla="*/ 103 h 105"/>
                <a:gd name="T36" fmla="*/ 7 w 52"/>
                <a:gd name="T37" fmla="*/ 105 h 105"/>
                <a:gd name="T38" fmla="*/ 7 w 52"/>
                <a:gd name="T39" fmla="*/ 101 h 105"/>
                <a:gd name="T40" fmla="*/ 9 w 52"/>
                <a:gd name="T41" fmla="*/ 86 h 105"/>
                <a:gd name="T42" fmla="*/ 9 w 52"/>
                <a:gd name="T43" fmla="*/ 77 h 105"/>
                <a:gd name="T44" fmla="*/ 7 w 52"/>
                <a:gd name="T45" fmla="*/ 75 h 105"/>
                <a:gd name="T46" fmla="*/ 3 w 52"/>
                <a:gd name="T47" fmla="*/ 75 h 105"/>
                <a:gd name="T48" fmla="*/ 9 w 52"/>
                <a:gd name="T49" fmla="*/ 70 h 105"/>
                <a:gd name="T50" fmla="*/ 7 w 52"/>
                <a:gd name="T51" fmla="*/ 66 h 105"/>
                <a:gd name="T52" fmla="*/ 3 w 52"/>
                <a:gd name="T53" fmla="*/ 71 h 105"/>
                <a:gd name="T54" fmla="*/ 0 w 52"/>
                <a:gd name="T55" fmla="*/ 68 h 105"/>
                <a:gd name="T56" fmla="*/ 5 w 52"/>
                <a:gd name="T57" fmla="*/ 53 h 105"/>
                <a:gd name="T58" fmla="*/ 9 w 52"/>
                <a:gd name="T59" fmla="*/ 43 h 105"/>
                <a:gd name="T60" fmla="*/ 13 w 52"/>
                <a:gd name="T61" fmla="*/ 34 h 105"/>
                <a:gd name="T62" fmla="*/ 11 w 52"/>
                <a:gd name="T63" fmla="*/ 28 h 105"/>
                <a:gd name="T64" fmla="*/ 13 w 52"/>
                <a:gd name="T65" fmla="*/ 21 h 105"/>
                <a:gd name="T66" fmla="*/ 11 w 52"/>
                <a:gd name="T67" fmla="*/ 6 h 105"/>
                <a:gd name="T68" fmla="*/ 18 w 52"/>
                <a:gd name="T69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" h="105">
                  <a:moveTo>
                    <a:pt x="18" y="0"/>
                  </a:moveTo>
                  <a:lnTo>
                    <a:pt x="20" y="2"/>
                  </a:lnTo>
                  <a:lnTo>
                    <a:pt x="20" y="6"/>
                  </a:lnTo>
                  <a:lnTo>
                    <a:pt x="22" y="8"/>
                  </a:lnTo>
                  <a:lnTo>
                    <a:pt x="28" y="4"/>
                  </a:lnTo>
                  <a:lnTo>
                    <a:pt x="37" y="6"/>
                  </a:lnTo>
                  <a:lnTo>
                    <a:pt x="39" y="4"/>
                  </a:lnTo>
                  <a:lnTo>
                    <a:pt x="48" y="4"/>
                  </a:lnTo>
                  <a:lnTo>
                    <a:pt x="48" y="8"/>
                  </a:lnTo>
                  <a:lnTo>
                    <a:pt x="52" y="13"/>
                  </a:lnTo>
                  <a:lnTo>
                    <a:pt x="50" y="17"/>
                  </a:lnTo>
                  <a:lnTo>
                    <a:pt x="48" y="17"/>
                  </a:lnTo>
                  <a:lnTo>
                    <a:pt x="43" y="23"/>
                  </a:lnTo>
                  <a:lnTo>
                    <a:pt x="43" y="27"/>
                  </a:lnTo>
                  <a:lnTo>
                    <a:pt x="43" y="38"/>
                  </a:lnTo>
                  <a:lnTo>
                    <a:pt x="39" y="42"/>
                  </a:lnTo>
                  <a:lnTo>
                    <a:pt x="41" y="45"/>
                  </a:lnTo>
                  <a:lnTo>
                    <a:pt x="37" y="51"/>
                  </a:lnTo>
                  <a:lnTo>
                    <a:pt x="33" y="51"/>
                  </a:lnTo>
                  <a:lnTo>
                    <a:pt x="30" y="51"/>
                  </a:lnTo>
                  <a:lnTo>
                    <a:pt x="33" y="60"/>
                  </a:lnTo>
                  <a:lnTo>
                    <a:pt x="39" y="62"/>
                  </a:lnTo>
                  <a:lnTo>
                    <a:pt x="39" y="70"/>
                  </a:lnTo>
                  <a:lnTo>
                    <a:pt x="33" y="73"/>
                  </a:lnTo>
                  <a:lnTo>
                    <a:pt x="35" y="79"/>
                  </a:lnTo>
                  <a:lnTo>
                    <a:pt x="39" y="79"/>
                  </a:lnTo>
                  <a:lnTo>
                    <a:pt x="39" y="83"/>
                  </a:lnTo>
                  <a:lnTo>
                    <a:pt x="35" y="86"/>
                  </a:lnTo>
                  <a:lnTo>
                    <a:pt x="31" y="94"/>
                  </a:lnTo>
                  <a:lnTo>
                    <a:pt x="33" y="98"/>
                  </a:lnTo>
                  <a:lnTo>
                    <a:pt x="33" y="101"/>
                  </a:lnTo>
                  <a:lnTo>
                    <a:pt x="33" y="101"/>
                  </a:lnTo>
                  <a:lnTo>
                    <a:pt x="31" y="103"/>
                  </a:lnTo>
                  <a:lnTo>
                    <a:pt x="28" y="103"/>
                  </a:lnTo>
                  <a:lnTo>
                    <a:pt x="22" y="105"/>
                  </a:lnTo>
                  <a:lnTo>
                    <a:pt x="20" y="103"/>
                  </a:lnTo>
                  <a:lnTo>
                    <a:pt x="13" y="101"/>
                  </a:lnTo>
                  <a:lnTo>
                    <a:pt x="7" y="105"/>
                  </a:lnTo>
                  <a:lnTo>
                    <a:pt x="7" y="103"/>
                  </a:lnTo>
                  <a:lnTo>
                    <a:pt x="7" y="101"/>
                  </a:lnTo>
                  <a:lnTo>
                    <a:pt x="9" y="96"/>
                  </a:lnTo>
                  <a:lnTo>
                    <a:pt x="9" y="86"/>
                  </a:lnTo>
                  <a:lnTo>
                    <a:pt x="11" y="83"/>
                  </a:lnTo>
                  <a:lnTo>
                    <a:pt x="9" y="77"/>
                  </a:lnTo>
                  <a:lnTo>
                    <a:pt x="11" y="75"/>
                  </a:lnTo>
                  <a:lnTo>
                    <a:pt x="7" y="75"/>
                  </a:lnTo>
                  <a:lnTo>
                    <a:pt x="5" y="77"/>
                  </a:lnTo>
                  <a:lnTo>
                    <a:pt x="3" y="75"/>
                  </a:lnTo>
                  <a:lnTo>
                    <a:pt x="3" y="73"/>
                  </a:lnTo>
                  <a:lnTo>
                    <a:pt x="9" y="70"/>
                  </a:lnTo>
                  <a:lnTo>
                    <a:pt x="7" y="68"/>
                  </a:lnTo>
                  <a:lnTo>
                    <a:pt x="7" y="66"/>
                  </a:lnTo>
                  <a:lnTo>
                    <a:pt x="3" y="68"/>
                  </a:lnTo>
                  <a:lnTo>
                    <a:pt x="3" y="71"/>
                  </a:lnTo>
                  <a:lnTo>
                    <a:pt x="0" y="71"/>
                  </a:lnTo>
                  <a:lnTo>
                    <a:pt x="0" y="68"/>
                  </a:lnTo>
                  <a:lnTo>
                    <a:pt x="2" y="58"/>
                  </a:lnTo>
                  <a:lnTo>
                    <a:pt x="5" y="53"/>
                  </a:lnTo>
                  <a:lnTo>
                    <a:pt x="5" y="49"/>
                  </a:lnTo>
                  <a:lnTo>
                    <a:pt x="9" y="43"/>
                  </a:lnTo>
                  <a:lnTo>
                    <a:pt x="9" y="38"/>
                  </a:lnTo>
                  <a:lnTo>
                    <a:pt x="13" y="34"/>
                  </a:lnTo>
                  <a:lnTo>
                    <a:pt x="15" y="30"/>
                  </a:lnTo>
                  <a:lnTo>
                    <a:pt x="11" y="28"/>
                  </a:lnTo>
                  <a:lnTo>
                    <a:pt x="13" y="23"/>
                  </a:lnTo>
                  <a:lnTo>
                    <a:pt x="13" y="21"/>
                  </a:lnTo>
                  <a:lnTo>
                    <a:pt x="13" y="12"/>
                  </a:lnTo>
                  <a:lnTo>
                    <a:pt x="11" y="6"/>
                  </a:lnTo>
                  <a:lnTo>
                    <a:pt x="11" y="2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101">
              <a:extLst>
                <a:ext uri="{FF2B5EF4-FFF2-40B4-BE49-F238E27FC236}">
                  <a16:creationId xmlns:a16="http://schemas.microsoft.com/office/drawing/2014/main" id="{D19B1DED-DBD9-4C16-B4BB-FB8A540D6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04231" y="6863153"/>
              <a:ext cx="397674" cy="505618"/>
            </a:xfrm>
            <a:custGeom>
              <a:avLst/>
              <a:gdLst>
                <a:gd name="T0" fmla="*/ 57 w 70"/>
                <a:gd name="T1" fmla="*/ 3 h 89"/>
                <a:gd name="T2" fmla="*/ 53 w 70"/>
                <a:gd name="T3" fmla="*/ 7 h 89"/>
                <a:gd name="T4" fmla="*/ 47 w 70"/>
                <a:gd name="T5" fmla="*/ 13 h 89"/>
                <a:gd name="T6" fmla="*/ 47 w 70"/>
                <a:gd name="T7" fmla="*/ 28 h 89"/>
                <a:gd name="T8" fmla="*/ 53 w 70"/>
                <a:gd name="T9" fmla="*/ 22 h 89"/>
                <a:gd name="T10" fmla="*/ 64 w 70"/>
                <a:gd name="T11" fmla="*/ 31 h 89"/>
                <a:gd name="T12" fmla="*/ 64 w 70"/>
                <a:gd name="T13" fmla="*/ 35 h 89"/>
                <a:gd name="T14" fmla="*/ 68 w 70"/>
                <a:gd name="T15" fmla="*/ 43 h 89"/>
                <a:gd name="T16" fmla="*/ 68 w 70"/>
                <a:gd name="T17" fmla="*/ 50 h 89"/>
                <a:gd name="T18" fmla="*/ 66 w 70"/>
                <a:gd name="T19" fmla="*/ 63 h 89"/>
                <a:gd name="T20" fmla="*/ 60 w 70"/>
                <a:gd name="T21" fmla="*/ 71 h 89"/>
                <a:gd name="T22" fmla="*/ 57 w 70"/>
                <a:gd name="T23" fmla="*/ 74 h 89"/>
                <a:gd name="T24" fmla="*/ 53 w 70"/>
                <a:gd name="T25" fmla="*/ 76 h 89"/>
                <a:gd name="T26" fmla="*/ 40 w 70"/>
                <a:gd name="T27" fmla="*/ 80 h 89"/>
                <a:gd name="T28" fmla="*/ 36 w 70"/>
                <a:gd name="T29" fmla="*/ 80 h 89"/>
                <a:gd name="T30" fmla="*/ 28 w 70"/>
                <a:gd name="T31" fmla="*/ 87 h 89"/>
                <a:gd name="T32" fmla="*/ 15 w 70"/>
                <a:gd name="T33" fmla="*/ 87 h 89"/>
                <a:gd name="T34" fmla="*/ 10 w 70"/>
                <a:gd name="T35" fmla="*/ 87 h 89"/>
                <a:gd name="T36" fmla="*/ 10 w 70"/>
                <a:gd name="T37" fmla="*/ 86 h 89"/>
                <a:gd name="T38" fmla="*/ 14 w 70"/>
                <a:gd name="T39" fmla="*/ 80 h 89"/>
                <a:gd name="T40" fmla="*/ 2 w 70"/>
                <a:gd name="T41" fmla="*/ 80 h 89"/>
                <a:gd name="T42" fmla="*/ 12 w 70"/>
                <a:gd name="T43" fmla="*/ 72 h 89"/>
                <a:gd name="T44" fmla="*/ 6 w 70"/>
                <a:gd name="T45" fmla="*/ 71 h 89"/>
                <a:gd name="T46" fmla="*/ 10 w 70"/>
                <a:gd name="T47" fmla="*/ 71 h 89"/>
                <a:gd name="T48" fmla="*/ 12 w 70"/>
                <a:gd name="T49" fmla="*/ 69 h 89"/>
                <a:gd name="T50" fmla="*/ 15 w 70"/>
                <a:gd name="T51" fmla="*/ 63 h 89"/>
                <a:gd name="T52" fmla="*/ 25 w 70"/>
                <a:gd name="T53" fmla="*/ 61 h 89"/>
                <a:gd name="T54" fmla="*/ 17 w 70"/>
                <a:gd name="T55" fmla="*/ 63 h 89"/>
                <a:gd name="T56" fmla="*/ 10 w 70"/>
                <a:gd name="T57" fmla="*/ 63 h 89"/>
                <a:gd name="T58" fmla="*/ 17 w 70"/>
                <a:gd name="T59" fmla="*/ 56 h 89"/>
                <a:gd name="T60" fmla="*/ 27 w 70"/>
                <a:gd name="T61" fmla="*/ 48 h 89"/>
                <a:gd name="T62" fmla="*/ 12 w 70"/>
                <a:gd name="T63" fmla="*/ 44 h 89"/>
                <a:gd name="T64" fmla="*/ 8 w 70"/>
                <a:gd name="T65" fmla="*/ 43 h 89"/>
                <a:gd name="T66" fmla="*/ 14 w 70"/>
                <a:gd name="T67" fmla="*/ 39 h 89"/>
                <a:gd name="T68" fmla="*/ 17 w 70"/>
                <a:gd name="T69" fmla="*/ 35 h 89"/>
                <a:gd name="T70" fmla="*/ 8 w 70"/>
                <a:gd name="T71" fmla="*/ 29 h 89"/>
                <a:gd name="T72" fmla="*/ 15 w 70"/>
                <a:gd name="T73" fmla="*/ 31 h 89"/>
                <a:gd name="T74" fmla="*/ 12 w 70"/>
                <a:gd name="T75" fmla="*/ 24 h 89"/>
                <a:gd name="T76" fmla="*/ 15 w 70"/>
                <a:gd name="T77" fmla="*/ 24 h 89"/>
                <a:gd name="T78" fmla="*/ 23 w 70"/>
                <a:gd name="T79" fmla="*/ 26 h 89"/>
                <a:gd name="T80" fmla="*/ 32 w 70"/>
                <a:gd name="T81" fmla="*/ 24 h 89"/>
                <a:gd name="T82" fmla="*/ 40 w 70"/>
                <a:gd name="T83" fmla="*/ 16 h 89"/>
                <a:gd name="T84" fmla="*/ 36 w 70"/>
                <a:gd name="T85" fmla="*/ 16 h 89"/>
                <a:gd name="T86" fmla="*/ 34 w 70"/>
                <a:gd name="T87" fmla="*/ 13 h 89"/>
                <a:gd name="T88" fmla="*/ 38 w 70"/>
                <a:gd name="T89" fmla="*/ 11 h 89"/>
                <a:gd name="T90" fmla="*/ 38 w 70"/>
                <a:gd name="T91" fmla="*/ 7 h 89"/>
                <a:gd name="T92" fmla="*/ 43 w 70"/>
                <a:gd name="T93" fmla="*/ 5 h 89"/>
                <a:gd name="T94" fmla="*/ 47 w 70"/>
                <a:gd name="T95" fmla="*/ 1 h 89"/>
                <a:gd name="T96" fmla="*/ 47 w 70"/>
                <a:gd name="T97" fmla="*/ 9 h 89"/>
                <a:gd name="T98" fmla="*/ 53 w 70"/>
                <a:gd name="T99" fmla="*/ 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0" h="89">
                  <a:moveTo>
                    <a:pt x="51" y="0"/>
                  </a:moveTo>
                  <a:lnTo>
                    <a:pt x="55" y="1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1" y="7"/>
                  </a:lnTo>
                  <a:lnTo>
                    <a:pt x="53" y="7"/>
                  </a:lnTo>
                  <a:lnTo>
                    <a:pt x="51" y="9"/>
                  </a:lnTo>
                  <a:lnTo>
                    <a:pt x="49" y="11"/>
                  </a:lnTo>
                  <a:lnTo>
                    <a:pt x="47" y="13"/>
                  </a:lnTo>
                  <a:lnTo>
                    <a:pt x="43" y="14"/>
                  </a:lnTo>
                  <a:lnTo>
                    <a:pt x="40" y="22"/>
                  </a:lnTo>
                  <a:lnTo>
                    <a:pt x="47" y="28"/>
                  </a:lnTo>
                  <a:lnTo>
                    <a:pt x="51" y="28"/>
                  </a:lnTo>
                  <a:lnTo>
                    <a:pt x="51" y="22"/>
                  </a:lnTo>
                  <a:lnTo>
                    <a:pt x="53" y="22"/>
                  </a:lnTo>
                  <a:lnTo>
                    <a:pt x="58" y="24"/>
                  </a:lnTo>
                  <a:lnTo>
                    <a:pt x="60" y="29"/>
                  </a:lnTo>
                  <a:lnTo>
                    <a:pt x="64" y="31"/>
                  </a:lnTo>
                  <a:lnTo>
                    <a:pt x="68" y="33"/>
                  </a:lnTo>
                  <a:lnTo>
                    <a:pt x="66" y="33"/>
                  </a:lnTo>
                  <a:lnTo>
                    <a:pt x="64" y="35"/>
                  </a:lnTo>
                  <a:lnTo>
                    <a:pt x="66" y="37"/>
                  </a:lnTo>
                  <a:lnTo>
                    <a:pt x="66" y="41"/>
                  </a:lnTo>
                  <a:lnTo>
                    <a:pt x="68" y="43"/>
                  </a:lnTo>
                  <a:lnTo>
                    <a:pt x="68" y="46"/>
                  </a:lnTo>
                  <a:lnTo>
                    <a:pt x="66" y="48"/>
                  </a:lnTo>
                  <a:lnTo>
                    <a:pt x="68" y="50"/>
                  </a:lnTo>
                  <a:lnTo>
                    <a:pt x="70" y="57"/>
                  </a:lnTo>
                  <a:lnTo>
                    <a:pt x="68" y="61"/>
                  </a:lnTo>
                  <a:lnTo>
                    <a:pt x="66" y="63"/>
                  </a:lnTo>
                  <a:lnTo>
                    <a:pt x="66" y="67"/>
                  </a:lnTo>
                  <a:lnTo>
                    <a:pt x="64" y="69"/>
                  </a:lnTo>
                  <a:lnTo>
                    <a:pt x="60" y="71"/>
                  </a:lnTo>
                  <a:lnTo>
                    <a:pt x="64" y="74"/>
                  </a:lnTo>
                  <a:lnTo>
                    <a:pt x="58" y="74"/>
                  </a:lnTo>
                  <a:lnTo>
                    <a:pt x="57" y="74"/>
                  </a:lnTo>
                  <a:lnTo>
                    <a:pt x="55" y="76"/>
                  </a:lnTo>
                  <a:lnTo>
                    <a:pt x="55" y="72"/>
                  </a:lnTo>
                  <a:lnTo>
                    <a:pt x="53" y="76"/>
                  </a:lnTo>
                  <a:lnTo>
                    <a:pt x="43" y="76"/>
                  </a:lnTo>
                  <a:lnTo>
                    <a:pt x="43" y="80"/>
                  </a:lnTo>
                  <a:lnTo>
                    <a:pt x="40" y="80"/>
                  </a:lnTo>
                  <a:lnTo>
                    <a:pt x="38" y="84"/>
                  </a:lnTo>
                  <a:lnTo>
                    <a:pt x="34" y="84"/>
                  </a:lnTo>
                  <a:lnTo>
                    <a:pt x="36" y="80"/>
                  </a:lnTo>
                  <a:lnTo>
                    <a:pt x="32" y="80"/>
                  </a:lnTo>
                  <a:lnTo>
                    <a:pt x="34" y="84"/>
                  </a:lnTo>
                  <a:lnTo>
                    <a:pt x="28" y="87"/>
                  </a:lnTo>
                  <a:lnTo>
                    <a:pt x="23" y="87"/>
                  </a:lnTo>
                  <a:lnTo>
                    <a:pt x="17" y="89"/>
                  </a:lnTo>
                  <a:lnTo>
                    <a:pt x="15" y="87"/>
                  </a:lnTo>
                  <a:lnTo>
                    <a:pt x="12" y="89"/>
                  </a:lnTo>
                  <a:lnTo>
                    <a:pt x="12" y="87"/>
                  </a:lnTo>
                  <a:lnTo>
                    <a:pt x="10" y="87"/>
                  </a:lnTo>
                  <a:lnTo>
                    <a:pt x="15" y="86"/>
                  </a:lnTo>
                  <a:lnTo>
                    <a:pt x="15" y="82"/>
                  </a:lnTo>
                  <a:lnTo>
                    <a:pt x="10" y="86"/>
                  </a:lnTo>
                  <a:lnTo>
                    <a:pt x="4" y="86"/>
                  </a:lnTo>
                  <a:lnTo>
                    <a:pt x="8" y="84"/>
                  </a:lnTo>
                  <a:lnTo>
                    <a:pt x="14" y="80"/>
                  </a:lnTo>
                  <a:lnTo>
                    <a:pt x="6" y="82"/>
                  </a:lnTo>
                  <a:lnTo>
                    <a:pt x="4" y="80"/>
                  </a:lnTo>
                  <a:lnTo>
                    <a:pt x="2" y="80"/>
                  </a:lnTo>
                  <a:lnTo>
                    <a:pt x="4" y="76"/>
                  </a:lnTo>
                  <a:lnTo>
                    <a:pt x="8" y="76"/>
                  </a:lnTo>
                  <a:lnTo>
                    <a:pt x="12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6" y="71"/>
                  </a:lnTo>
                  <a:lnTo>
                    <a:pt x="6" y="71"/>
                  </a:lnTo>
                  <a:lnTo>
                    <a:pt x="6" y="69"/>
                  </a:lnTo>
                  <a:lnTo>
                    <a:pt x="10" y="71"/>
                  </a:lnTo>
                  <a:lnTo>
                    <a:pt x="12" y="71"/>
                  </a:lnTo>
                  <a:lnTo>
                    <a:pt x="10" y="71"/>
                  </a:lnTo>
                  <a:lnTo>
                    <a:pt x="12" y="69"/>
                  </a:lnTo>
                  <a:lnTo>
                    <a:pt x="10" y="67"/>
                  </a:lnTo>
                  <a:lnTo>
                    <a:pt x="14" y="65"/>
                  </a:lnTo>
                  <a:lnTo>
                    <a:pt x="15" y="63"/>
                  </a:lnTo>
                  <a:lnTo>
                    <a:pt x="21" y="63"/>
                  </a:lnTo>
                  <a:lnTo>
                    <a:pt x="28" y="61"/>
                  </a:lnTo>
                  <a:lnTo>
                    <a:pt x="25" y="61"/>
                  </a:lnTo>
                  <a:lnTo>
                    <a:pt x="25" y="59"/>
                  </a:lnTo>
                  <a:lnTo>
                    <a:pt x="21" y="63"/>
                  </a:lnTo>
                  <a:lnTo>
                    <a:pt x="17" y="63"/>
                  </a:lnTo>
                  <a:lnTo>
                    <a:pt x="15" y="61"/>
                  </a:lnTo>
                  <a:lnTo>
                    <a:pt x="12" y="63"/>
                  </a:lnTo>
                  <a:lnTo>
                    <a:pt x="10" y="63"/>
                  </a:lnTo>
                  <a:lnTo>
                    <a:pt x="15" y="59"/>
                  </a:lnTo>
                  <a:lnTo>
                    <a:pt x="19" y="56"/>
                  </a:lnTo>
                  <a:lnTo>
                    <a:pt x="17" y="56"/>
                  </a:lnTo>
                  <a:lnTo>
                    <a:pt x="21" y="50"/>
                  </a:lnTo>
                  <a:lnTo>
                    <a:pt x="23" y="52"/>
                  </a:lnTo>
                  <a:lnTo>
                    <a:pt x="27" y="48"/>
                  </a:lnTo>
                  <a:lnTo>
                    <a:pt x="17" y="48"/>
                  </a:lnTo>
                  <a:lnTo>
                    <a:pt x="15" y="44"/>
                  </a:lnTo>
                  <a:lnTo>
                    <a:pt x="12" y="44"/>
                  </a:lnTo>
                  <a:lnTo>
                    <a:pt x="14" y="43"/>
                  </a:lnTo>
                  <a:lnTo>
                    <a:pt x="12" y="44"/>
                  </a:lnTo>
                  <a:lnTo>
                    <a:pt x="8" y="43"/>
                  </a:lnTo>
                  <a:lnTo>
                    <a:pt x="10" y="43"/>
                  </a:lnTo>
                  <a:lnTo>
                    <a:pt x="10" y="39"/>
                  </a:lnTo>
                  <a:lnTo>
                    <a:pt x="14" y="39"/>
                  </a:lnTo>
                  <a:lnTo>
                    <a:pt x="12" y="37"/>
                  </a:lnTo>
                  <a:lnTo>
                    <a:pt x="14" y="35"/>
                  </a:lnTo>
                  <a:lnTo>
                    <a:pt x="17" y="35"/>
                  </a:lnTo>
                  <a:lnTo>
                    <a:pt x="15" y="31"/>
                  </a:lnTo>
                  <a:lnTo>
                    <a:pt x="14" y="33"/>
                  </a:lnTo>
                  <a:lnTo>
                    <a:pt x="8" y="29"/>
                  </a:lnTo>
                  <a:lnTo>
                    <a:pt x="12" y="29"/>
                  </a:lnTo>
                  <a:lnTo>
                    <a:pt x="14" y="31"/>
                  </a:lnTo>
                  <a:lnTo>
                    <a:pt x="15" y="31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10" y="26"/>
                  </a:lnTo>
                  <a:lnTo>
                    <a:pt x="12" y="22"/>
                  </a:lnTo>
                  <a:lnTo>
                    <a:pt x="15" y="24"/>
                  </a:lnTo>
                  <a:lnTo>
                    <a:pt x="15" y="22"/>
                  </a:lnTo>
                  <a:lnTo>
                    <a:pt x="23" y="22"/>
                  </a:lnTo>
                  <a:lnTo>
                    <a:pt x="23" y="26"/>
                  </a:lnTo>
                  <a:lnTo>
                    <a:pt x="27" y="24"/>
                  </a:lnTo>
                  <a:lnTo>
                    <a:pt x="28" y="24"/>
                  </a:lnTo>
                  <a:lnTo>
                    <a:pt x="32" y="24"/>
                  </a:lnTo>
                  <a:lnTo>
                    <a:pt x="32" y="22"/>
                  </a:lnTo>
                  <a:lnTo>
                    <a:pt x="36" y="20"/>
                  </a:lnTo>
                  <a:lnTo>
                    <a:pt x="40" y="16"/>
                  </a:lnTo>
                  <a:lnTo>
                    <a:pt x="38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2" y="16"/>
                  </a:lnTo>
                  <a:lnTo>
                    <a:pt x="30" y="14"/>
                  </a:lnTo>
                  <a:lnTo>
                    <a:pt x="34" y="13"/>
                  </a:lnTo>
                  <a:lnTo>
                    <a:pt x="34" y="11"/>
                  </a:lnTo>
                  <a:lnTo>
                    <a:pt x="36" y="11"/>
                  </a:lnTo>
                  <a:lnTo>
                    <a:pt x="38" y="11"/>
                  </a:lnTo>
                  <a:lnTo>
                    <a:pt x="34" y="9"/>
                  </a:lnTo>
                  <a:lnTo>
                    <a:pt x="36" y="7"/>
                  </a:lnTo>
                  <a:lnTo>
                    <a:pt x="38" y="7"/>
                  </a:lnTo>
                  <a:lnTo>
                    <a:pt x="38" y="3"/>
                  </a:lnTo>
                  <a:lnTo>
                    <a:pt x="42" y="3"/>
                  </a:lnTo>
                  <a:lnTo>
                    <a:pt x="43" y="5"/>
                  </a:lnTo>
                  <a:lnTo>
                    <a:pt x="47" y="3"/>
                  </a:lnTo>
                  <a:lnTo>
                    <a:pt x="45" y="1"/>
                  </a:lnTo>
                  <a:lnTo>
                    <a:pt x="47" y="1"/>
                  </a:lnTo>
                  <a:lnTo>
                    <a:pt x="49" y="5"/>
                  </a:lnTo>
                  <a:lnTo>
                    <a:pt x="47" y="7"/>
                  </a:lnTo>
                  <a:lnTo>
                    <a:pt x="47" y="9"/>
                  </a:lnTo>
                  <a:lnTo>
                    <a:pt x="49" y="5"/>
                  </a:lnTo>
                  <a:lnTo>
                    <a:pt x="49" y="1"/>
                  </a:lnTo>
                  <a:lnTo>
                    <a:pt x="53" y="1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1798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102">
              <a:extLst>
                <a:ext uri="{FF2B5EF4-FFF2-40B4-BE49-F238E27FC236}">
                  <a16:creationId xmlns:a16="http://schemas.microsoft.com/office/drawing/2014/main" id="{5F42F0D9-1C84-4866-B019-196F575476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13869" y="6073482"/>
              <a:ext cx="835118" cy="1522528"/>
            </a:xfrm>
            <a:custGeom>
              <a:avLst/>
              <a:gdLst>
                <a:gd name="T0" fmla="*/ 134 w 147"/>
                <a:gd name="T1" fmla="*/ 230 h 268"/>
                <a:gd name="T2" fmla="*/ 50 w 147"/>
                <a:gd name="T3" fmla="*/ 187 h 268"/>
                <a:gd name="T4" fmla="*/ 28 w 147"/>
                <a:gd name="T5" fmla="*/ 142 h 268"/>
                <a:gd name="T6" fmla="*/ 37 w 147"/>
                <a:gd name="T7" fmla="*/ 163 h 268"/>
                <a:gd name="T8" fmla="*/ 13 w 147"/>
                <a:gd name="T9" fmla="*/ 161 h 268"/>
                <a:gd name="T10" fmla="*/ 17 w 147"/>
                <a:gd name="T11" fmla="*/ 144 h 268"/>
                <a:gd name="T12" fmla="*/ 45 w 147"/>
                <a:gd name="T13" fmla="*/ 131 h 268"/>
                <a:gd name="T14" fmla="*/ 28 w 147"/>
                <a:gd name="T15" fmla="*/ 124 h 268"/>
                <a:gd name="T16" fmla="*/ 18 w 147"/>
                <a:gd name="T17" fmla="*/ 112 h 268"/>
                <a:gd name="T18" fmla="*/ 26 w 147"/>
                <a:gd name="T19" fmla="*/ 110 h 268"/>
                <a:gd name="T20" fmla="*/ 28 w 147"/>
                <a:gd name="T21" fmla="*/ 101 h 268"/>
                <a:gd name="T22" fmla="*/ 15 w 147"/>
                <a:gd name="T23" fmla="*/ 94 h 268"/>
                <a:gd name="T24" fmla="*/ 17 w 147"/>
                <a:gd name="T25" fmla="*/ 88 h 268"/>
                <a:gd name="T26" fmla="*/ 35 w 147"/>
                <a:gd name="T27" fmla="*/ 94 h 268"/>
                <a:gd name="T28" fmla="*/ 20 w 147"/>
                <a:gd name="T29" fmla="*/ 90 h 268"/>
                <a:gd name="T30" fmla="*/ 18 w 147"/>
                <a:gd name="T31" fmla="*/ 81 h 268"/>
                <a:gd name="T32" fmla="*/ 18 w 147"/>
                <a:gd name="T33" fmla="*/ 77 h 268"/>
                <a:gd name="T34" fmla="*/ 69 w 147"/>
                <a:gd name="T35" fmla="*/ 69 h 268"/>
                <a:gd name="T36" fmla="*/ 58 w 147"/>
                <a:gd name="T37" fmla="*/ 88 h 268"/>
                <a:gd name="T38" fmla="*/ 84 w 147"/>
                <a:gd name="T39" fmla="*/ 84 h 268"/>
                <a:gd name="T40" fmla="*/ 78 w 147"/>
                <a:gd name="T41" fmla="*/ 110 h 268"/>
                <a:gd name="T42" fmla="*/ 71 w 147"/>
                <a:gd name="T43" fmla="*/ 122 h 268"/>
                <a:gd name="T44" fmla="*/ 82 w 147"/>
                <a:gd name="T45" fmla="*/ 125 h 268"/>
                <a:gd name="T46" fmla="*/ 108 w 147"/>
                <a:gd name="T47" fmla="*/ 161 h 268"/>
                <a:gd name="T48" fmla="*/ 116 w 147"/>
                <a:gd name="T49" fmla="*/ 178 h 268"/>
                <a:gd name="T50" fmla="*/ 119 w 147"/>
                <a:gd name="T51" fmla="*/ 182 h 268"/>
                <a:gd name="T52" fmla="*/ 146 w 147"/>
                <a:gd name="T53" fmla="*/ 204 h 268"/>
                <a:gd name="T54" fmla="*/ 140 w 147"/>
                <a:gd name="T55" fmla="*/ 219 h 268"/>
                <a:gd name="T56" fmla="*/ 131 w 147"/>
                <a:gd name="T57" fmla="*/ 228 h 268"/>
                <a:gd name="T58" fmla="*/ 144 w 147"/>
                <a:gd name="T59" fmla="*/ 236 h 268"/>
                <a:gd name="T60" fmla="*/ 121 w 147"/>
                <a:gd name="T61" fmla="*/ 245 h 268"/>
                <a:gd name="T62" fmla="*/ 93 w 147"/>
                <a:gd name="T63" fmla="*/ 251 h 268"/>
                <a:gd name="T64" fmla="*/ 67 w 147"/>
                <a:gd name="T65" fmla="*/ 256 h 268"/>
                <a:gd name="T66" fmla="*/ 48 w 147"/>
                <a:gd name="T67" fmla="*/ 258 h 268"/>
                <a:gd name="T68" fmla="*/ 31 w 147"/>
                <a:gd name="T69" fmla="*/ 266 h 268"/>
                <a:gd name="T70" fmla="*/ 52 w 147"/>
                <a:gd name="T71" fmla="*/ 243 h 268"/>
                <a:gd name="T72" fmla="*/ 84 w 147"/>
                <a:gd name="T73" fmla="*/ 226 h 268"/>
                <a:gd name="T74" fmla="*/ 56 w 147"/>
                <a:gd name="T75" fmla="*/ 230 h 268"/>
                <a:gd name="T76" fmla="*/ 43 w 147"/>
                <a:gd name="T77" fmla="*/ 225 h 268"/>
                <a:gd name="T78" fmla="*/ 58 w 147"/>
                <a:gd name="T79" fmla="*/ 204 h 268"/>
                <a:gd name="T80" fmla="*/ 61 w 147"/>
                <a:gd name="T81" fmla="*/ 189 h 268"/>
                <a:gd name="T82" fmla="*/ 76 w 147"/>
                <a:gd name="T83" fmla="*/ 187 h 268"/>
                <a:gd name="T84" fmla="*/ 69 w 147"/>
                <a:gd name="T85" fmla="*/ 167 h 268"/>
                <a:gd name="T86" fmla="*/ 54 w 147"/>
                <a:gd name="T87" fmla="*/ 152 h 268"/>
                <a:gd name="T88" fmla="*/ 48 w 147"/>
                <a:gd name="T89" fmla="*/ 133 h 268"/>
                <a:gd name="T90" fmla="*/ 43 w 147"/>
                <a:gd name="T91" fmla="*/ 125 h 268"/>
                <a:gd name="T92" fmla="*/ 37 w 147"/>
                <a:gd name="T93" fmla="*/ 140 h 268"/>
                <a:gd name="T94" fmla="*/ 37 w 147"/>
                <a:gd name="T95" fmla="*/ 118 h 268"/>
                <a:gd name="T96" fmla="*/ 33 w 147"/>
                <a:gd name="T97" fmla="*/ 109 h 268"/>
                <a:gd name="T98" fmla="*/ 37 w 147"/>
                <a:gd name="T99" fmla="*/ 101 h 268"/>
                <a:gd name="T100" fmla="*/ 37 w 147"/>
                <a:gd name="T101" fmla="*/ 94 h 268"/>
                <a:gd name="T102" fmla="*/ 35 w 147"/>
                <a:gd name="T103" fmla="*/ 84 h 268"/>
                <a:gd name="T104" fmla="*/ 39 w 147"/>
                <a:gd name="T105" fmla="*/ 77 h 268"/>
                <a:gd name="T106" fmla="*/ 48 w 147"/>
                <a:gd name="T107" fmla="*/ 66 h 268"/>
                <a:gd name="T108" fmla="*/ 71 w 147"/>
                <a:gd name="T109" fmla="*/ 62 h 268"/>
                <a:gd name="T110" fmla="*/ 71 w 147"/>
                <a:gd name="T111" fmla="*/ 54 h 268"/>
                <a:gd name="T112" fmla="*/ 99 w 147"/>
                <a:gd name="T113" fmla="*/ 21 h 268"/>
                <a:gd name="T114" fmla="*/ 99 w 147"/>
                <a:gd name="T115" fmla="*/ 19 h 268"/>
                <a:gd name="T116" fmla="*/ 97 w 147"/>
                <a:gd name="T117" fmla="*/ 11 h 268"/>
                <a:gd name="T118" fmla="*/ 101 w 147"/>
                <a:gd name="T119" fmla="*/ 2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7" h="268">
                  <a:moveTo>
                    <a:pt x="103" y="249"/>
                  </a:moveTo>
                  <a:lnTo>
                    <a:pt x="104" y="249"/>
                  </a:lnTo>
                  <a:lnTo>
                    <a:pt x="106" y="249"/>
                  </a:lnTo>
                  <a:lnTo>
                    <a:pt x="104" y="251"/>
                  </a:lnTo>
                  <a:lnTo>
                    <a:pt x="104" y="253"/>
                  </a:lnTo>
                  <a:lnTo>
                    <a:pt x="103" y="253"/>
                  </a:lnTo>
                  <a:lnTo>
                    <a:pt x="101" y="251"/>
                  </a:lnTo>
                  <a:lnTo>
                    <a:pt x="97" y="251"/>
                  </a:lnTo>
                  <a:lnTo>
                    <a:pt x="103" y="249"/>
                  </a:lnTo>
                  <a:close/>
                  <a:moveTo>
                    <a:pt x="134" y="230"/>
                  </a:moveTo>
                  <a:lnTo>
                    <a:pt x="134" y="230"/>
                  </a:lnTo>
                  <a:lnTo>
                    <a:pt x="136" y="232"/>
                  </a:lnTo>
                  <a:lnTo>
                    <a:pt x="134" y="232"/>
                  </a:lnTo>
                  <a:lnTo>
                    <a:pt x="132" y="232"/>
                  </a:lnTo>
                  <a:lnTo>
                    <a:pt x="134" y="230"/>
                  </a:lnTo>
                  <a:close/>
                  <a:moveTo>
                    <a:pt x="54" y="185"/>
                  </a:moveTo>
                  <a:lnTo>
                    <a:pt x="56" y="189"/>
                  </a:lnTo>
                  <a:lnTo>
                    <a:pt x="60" y="187"/>
                  </a:lnTo>
                  <a:lnTo>
                    <a:pt x="54" y="191"/>
                  </a:lnTo>
                  <a:lnTo>
                    <a:pt x="50" y="189"/>
                  </a:lnTo>
                  <a:lnTo>
                    <a:pt x="50" y="187"/>
                  </a:lnTo>
                  <a:lnTo>
                    <a:pt x="50" y="187"/>
                  </a:lnTo>
                  <a:lnTo>
                    <a:pt x="50" y="185"/>
                  </a:lnTo>
                  <a:lnTo>
                    <a:pt x="54" y="185"/>
                  </a:lnTo>
                  <a:close/>
                  <a:moveTo>
                    <a:pt x="54" y="161"/>
                  </a:moveTo>
                  <a:lnTo>
                    <a:pt x="54" y="165"/>
                  </a:lnTo>
                  <a:lnTo>
                    <a:pt x="54" y="167"/>
                  </a:lnTo>
                  <a:lnTo>
                    <a:pt x="50" y="170"/>
                  </a:lnTo>
                  <a:lnTo>
                    <a:pt x="46" y="170"/>
                  </a:lnTo>
                  <a:lnTo>
                    <a:pt x="48" y="167"/>
                  </a:lnTo>
                  <a:lnTo>
                    <a:pt x="54" y="161"/>
                  </a:lnTo>
                  <a:close/>
                  <a:moveTo>
                    <a:pt x="22" y="142"/>
                  </a:moveTo>
                  <a:lnTo>
                    <a:pt x="28" y="142"/>
                  </a:lnTo>
                  <a:lnTo>
                    <a:pt x="30" y="144"/>
                  </a:lnTo>
                  <a:lnTo>
                    <a:pt x="30" y="148"/>
                  </a:lnTo>
                  <a:lnTo>
                    <a:pt x="35" y="153"/>
                  </a:lnTo>
                  <a:lnTo>
                    <a:pt x="31" y="155"/>
                  </a:lnTo>
                  <a:lnTo>
                    <a:pt x="37" y="155"/>
                  </a:lnTo>
                  <a:lnTo>
                    <a:pt x="37" y="163"/>
                  </a:lnTo>
                  <a:lnTo>
                    <a:pt x="35" y="157"/>
                  </a:lnTo>
                  <a:lnTo>
                    <a:pt x="33" y="157"/>
                  </a:lnTo>
                  <a:lnTo>
                    <a:pt x="35" y="161"/>
                  </a:lnTo>
                  <a:lnTo>
                    <a:pt x="33" y="163"/>
                  </a:lnTo>
                  <a:lnTo>
                    <a:pt x="37" y="163"/>
                  </a:lnTo>
                  <a:lnTo>
                    <a:pt x="35" y="167"/>
                  </a:lnTo>
                  <a:lnTo>
                    <a:pt x="31" y="165"/>
                  </a:lnTo>
                  <a:lnTo>
                    <a:pt x="31" y="168"/>
                  </a:lnTo>
                  <a:lnTo>
                    <a:pt x="30" y="170"/>
                  </a:lnTo>
                  <a:lnTo>
                    <a:pt x="28" y="170"/>
                  </a:lnTo>
                  <a:lnTo>
                    <a:pt x="28" y="172"/>
                  </a:lnTo>
                  <a:lnTo>
                    <a:pt x="28" y="172"/>
                  </a:lnTo>
                  <a:lnTo>
                    <a:pt x="24" y="170"/>
                  </a:lnTo>
                  <a:lnTo>
                    <a:pt x="20" y="168"/>
                  </a:lnTo>
                  <a:lnTo>
                    <a:pt x="18" y="163"/>
                  </a:lnTo>
                  <a:lnTo>
                    <a:pt x="13" y="161"/>
                  </a:lnTo>
                  <a:lnTo>
                    <a:pt x="11" y="161"/>
                  </a:lnTo>
                  <a:lnTo>
                    <a:pt x="11" y="167"/>
                  </a:lnTo>
                  <a:lnTo>
                    <a:pt x="7" y="167"/>
                  </a:lnTo>
                  <a:lnTo>
                    <a:pt x="0" y="161"/>
                  </a:lnTo>
                  <a:lnTo>
                    <a:pt x="3" y="153"/>
                  </a:lnTo>
                  <a:lnTo>
                    <a:pt x="7" y="152"/>
                  </a:lnTo>
                  <a:lnTo>
                    <a:pt x="9" y="150"/>
                  </a:lnTo>
                  <a:lnTo>
                    <a:pt x="11" y="148"/>
                  </a:lnTo>
                  <a:lnTo>
                    <a:pt x="13" y="146"/>
                  </a:lnTo>
                  <a:lnTo>
                    <a:pt x="17" y="146"/>
                  </a:lnTo>
                  <a:lnTo>
                    <a:pt x="17" y="144"/>
                  </a:lnTo>
                  <a:lnTo>
                    <a:pt x="18" y="144"/>
                  </a:lnTo>
                  <a:lnTo>
                    <a:pt x="22" y="142"/>
                  </a:lnTo>
                  <a:close/>
                  <a:moveTo>
                    <a:pt x="41" y="131"/>
                  </a:moveTo>
                  <a:lnTo>
                    <a:pt x="45" y="137"/>
                  </a:lnTo>
                  <a:lnTo>
                    <a:pt x="43" y="139"/>
                  </a:lnTo>
                  <a:lnTo>
                    <a:pt x="39" y="139"/>
                  </a:lnTo>
                  <a:lnTo>
                    <a:pt x="39" y="133"/>
                  </a:lnTo>
                  <a:lnTo>
                    <a:pt x="41" y="131"/>
                  </a:lnTo>
                  <a:close/>
                  <a:moveTo>
                    <a:pt x="43" y="127"/>
                  </a:moveTo>
                  <a:lnTo>
                    <a:pt x="45" y="129"/>
                  </a:lnTo>
                  <a:lnTo>
                    <a:pt x="45" y="131"/>
                  </a:lnTo>
                  <a:lnTo>
                    <a:pt x="43" y="129"/>
                  </a:lnTo>
                  <a:lnTo>
                    <a:pt x="43" y="127"/>
                  </a:lnTo>
                  <a:close/>
                  <a:moveTo>
                    <a:pt x="28" y="125"/>
                  </a:moveTo>
                  <a:lnTo>
                    <a:pt x="30" y="131"/>
                  </a:lnTo>
                  <a:lnTo>
                    <a:pt x="26" y="133"/>
                  </a:lnTo>
                  <a:lnTo>
                    <a:pt x="28" y="131"/>
                  </a:lnTo>
                  <a:lnTo>
                    <a:pt x="24" y="133"/>
                  </a:lnTo>
                  <a:lnTo>
                    <a:pt x="24" y="127"/>
                  </a:lnTo>
                  <a:lnTo>
                    <a:pt x="28" y="125"/>
                  </a:lnTo>
                  <a:close/>
                  <a:moveTo>
                    <a:pt x="28" y="122"/>
                  </a:moveTo>
                  <a:lnTo>
                    <a:pt x="28" y="124"/>
                  </a:lnTo>
                  <a:lnTo>
                    <a:pt x="28" y="124"/>
                  </a:lnTo>
                  <a:lnTo>
                    <a:pt x="28" y="122"/>
                  </a:lnTo>
                  <a:close/>
                  <a:moveTo>
                    <a:pt x="35" y="122"/>
                  </a:moveTo>
                  <a:lnTo>
                    <a:pt x="33" y="127"/>
                  </a:lnTo>
                  <a:lnTo>
                    <a:pt x="31" y="129"/>
                  </a:lnTo>
                  <a:lnTo>
                    <a:pt x="30" y="127"/>
                  </a:lnTo>
                  <a:lnTo>
                    <a:pt x="35" y="122"/>
                  </a:lnTo>
                  <a:close/>
                  <a:moveTo>
                    <a:pt x="18" y="112"/>
                  </a:moveTo>
                  <a:lnTo>
                    <a:pt x="20" y="112"/>
                  </a:lnTo>
                  <a:lnTo>
                    <a:pt x="18" y="114"/>
                  </a:lnTo>
                  <a:lnTo>
                    <a:pt x="18" y="112"/>
                  </a:lnTo>
                  <a:close/>
                  <a:moveTo>
                    <a:pt x="30" y="109"/>
                  </a:moveTo>
                  <a:lnTo>
                    <a:pt x="31" y="112"/>
                  </a:lnTo>
                  <a:lnTo>
                    <a:pt x="35" y="112"/>
                  </a:lnTo>
                  <a:lnTo>
                    <a:pt x="35" y="114"/>
                  </a:lnTo>
                  <a:lnTo>
                    <a:pt x="33" y="118"/>
                  </a:lnTo>
                  <a:lnTo>
                    <a:pt x="31" y="116"/>
                  </a:lnTo>
                  <a:lnTo>
                    <a:pt x="26" y="118"/>
                  </a:lnTo>
                  <a:lnTo>
                    <a:pt x="30" y="116"/>
                  </a:lnTo>
                  <a:lnTo>
                    <a:pt x="28" y="114"/>
                  </a:lnTo>
                  <a:lnTo>
                    <a:pt x="31" y="114"/>
                  </a:lnTo>
                  <a:lnTo>
                    <a:pt x="26" y="110"/>
                  </a:lnTo>
                  <a:lnTo>
                    <a:pt x="30" y="109"/>
                  </a:lnTo>
                  <a:close/>
                  <a:moveTo>
                    <a:pt x="24" y="107"/>
                  </a:moveTo>
                  <a:lnTo>
                    <a:pt x="24" y="110"/>
                  </a:lnTo>
                  <a:lnTo>
                    <a:pt x="22" y="110"/>
                  </a:lnTo>
                  <a:lnTo>
                    <a:pt x="24" y="107"/>
                  </a:lnTo>
                  <a:close/>
                  <a:moveTo>
                    <a:pt x="30" y="103"/>
                  </a:moveTo>
                  <a:lnTo>
                    <a:pt x="30" y="103"/>
                  </a:lnTo>
                  <a:lnTo>
                    <a:pt x="28" y="103"/>
                  </a:lnTo>
                  <a:lnTo>
                    <a:pt x="30" y="103"/>
                  </a:lnTo>
                  <a:close/>
                  <a:moveTo>
                    <a:pt x="28" y="99"/>
                  </a:moveTo>
                  <a:lnTo>
                    <a:pt x="28" y="101"/>
                  </a:lnTo>
                  <a:lnTo>
                    <a:pt x="28" y="103"/>
                  </a:lnTo>
                  <a:lnTo>
                    <a:pt x="26" y="99"/>
                  </a:lnTo>
                  <a:lnTo>
                    <a:pt x="28" y="99"/>
                  </a:lnTo>
                  <a:close/>
                  <a:moveTo>
                    <a:pt x="11" y="99"/>
                  </a:moveTo>
                  <a:lnTo>
                    <a:pt x="13" y="101"/>
                  </a:lnTo>
                  <a:lnTo>
                    <a:pt x="11" y="103"/>
                  </a:lnTo>
                  <a:lnTo>
                    <a:pt x="11" y="101"/>
                  </a:lnTo>
                  <a:lnTo>
                    <a:pt x="11" y="99"/>
                  </a:lnTo>
                  <a:close/>
                  <a:moveTo>
                    <a:pt x="13" y="92"/>
                  </a:moveTo>
                  <a:lnTo>
                    <a:pt x="15" y="92"/>
                  </a:lnTo>
                  <a:lnTo>
                    <a:pt x="15" y="94"/>
                  </a:lnTo>
                  <a:lnTo>
                    <a:pt x="15" y="96"/>
                  </a:lnTo>
                  <a:lnTo>
                    <a:pt x="15" y="97"/>
                  </a:lnTo>
                  <a:lnTo>
                    <a:pt x="13" y="97"/>
                  </a:lnTo>
                  <a:lnTo>
                    <a:pt x="13" y="96"/>
                  </a:lnTo>
                  <a:lnTo>
                    <a:pt x="13" y="94"/>
                  </a:lnTo>
                  <a:lnTo>
                    <a:pt x="13" y="92"/>
                  </a:lnTo>
                  <a:close/>
                  <a:moveTo>
                    <a:pt x="17" y="88"/>
                  </a:moveTo>
                  <a:lnTo>
                    <a:pt x="15" y="90"/>
                  </a:lnTo>
                  <a:lnTo>
                    <a:pt x="13" y="90"/>
                  </a:lnTo>
                  <a:lnTo>
                    <a:pt x="13" y="88"/>
                  </a:lnTo>
                  <a:lnTo>
                    <a:pt x="17" y="88"/>
                  </a:lnTo>
                  <a:close/>
                  <a:moveTo>
                    <a:pt x="13" y="84"/>
                  </a:moveTo>
                  <a:lnTo>
                    <a:pt x="17" y="84"/>
                  </a:lnTo>
                  <a:lnTo>
                    <a:pt x="17" y="86"/>
                  </a:lnTo>
                  <a:lnTo>
                    <a:pt x="13" y="88"/>
                  </a:lnTo>
                  <a:lnTo>
                    <a:pt x="11" y="84"/>
                  </a:lnTo>
                  <a:lnTo>
                    <a:pt x="13" y="84"/>
                  </a:lnTo>
                  <a:close/>
                  <a:moveTo>
                    <a:pt x="28" y="84"/>
                  </a:moveTo>
                  <a:lnTo>
                    <a:pt x="30" y="88"/>
                  </a:lnTo>
                  <a:lnTo>
                    <a:pt x="30" y="94"/>
                  </a:lnTo>
                  <a:lnTo>
                    <a:pt x="33" y="96"/>
                  </a:lnTo>
                  <a:lnTo>
                    <a:pt x="35" y="94"/>
                  </a:lnTo>
                  <a:lnTo>
                    <a:pt x="35" y="96"/>
                  </a:lnTo>
                  <a:lnTo>
                    <a:pt x="33" y="96"/>
                  </a:lnTo>
                  <a:lnTo>
                    <a:pt x="33" y="99"/>
                  </a:lnTo>
                  <a:lnTo>
                    <a:pt x="31" y="99"/>
                  </a:lnTo>
                  <a:lnTo>
                    <a:pt x="31" y="96"/>
                  </a:lnTo>
                  <a:lnTo>
                    <a:pt x="28" y="97"/>
                  </a:lnTo>
                  <a:lnTo>
                    <a:pt x="26" y="92"/>
                  </a:lnTo>
                  <a:lnTo>
                    <a:pt x="26" y="92"/>
                  </a:lnTo>
                  <a:lnTo>
                    <a:pt x="24" y="90"/>
                  </a:lnTo>
                  <a:lnTo>
                    <a:pt x="24" y="92"/>
                  </a:lnTo>
                  <a:lnTo>
                    <a:pt x="20" y="90"/>
                  </a:lnTo>
                  <a:lnTo>
                    <a:pt x="22" y="88"/>
                  </a:lnTo>
                  <a:lnTo>
                    <a:pt x="24" y="90"/>
                  </a:lnTo>
                  <a:lnTo>
                    <a:pt x="24" y="86"/>
                  </a:lnTo>
                  <a:lnTo>
                    <a:pt x="28" y="88"/>
                  </a:lnTo>
                  <a:lnTo>
                    <a:pt x="26" y="84"/>
                  </a:lnTo>
                  <a:lnTo>
                    <a:pt x="28" y="84"/>
                  </a:lnTo>
                  <a:close/>
                  <a:moveTo>
                    <a:pt x="20" y="79"/>
                  </a:moveTo>
                  <a:lnTo>
                    <a:pt x="24" y="81"/>
                  </a:lnTo>
                  <a:lnTo>
                    <a:pt x="20" y="82"/>
                  </a:lnTo>
                  <a:lnTo>
                    <a:pt x="17" y="81"/>
                  </a:lnTo>
                  <a:lnTo>
                    <a:pt x="18" y="81"/>
                  </a:lnTo>
                  <a:lnTo>
                    <a:pt x="18" y="79"/>
                  </a:lnTo>
                  <a:lnTo>
                    <a:pt x="20" y="79"/>
                  </a:lnTo>
                  <a:close/>
                  <a:moveTo>
                    <a:pt x="30" y="66"/>
                  </a:moveTo>
                  <a:lnTo>
                    <a:pt x="30" y="69"/>
                  </a:lnTo>
                  <a:lnTo>
                    <a:pt x="28" y="71"/>
                  </a:lnTo>
                  <a:lnTo>
                    <a:pt x="26" y="75"/>
                  </a:lnTo>
                  <a:lnTo>
                    <a:pt x="28" y="75"/>
                  </a:lnTo>
                  <a:lnTo>
                    <a:pt x="24" y="79"/>
                  </a:lnTo>
                  <a:lnTo>
                    <a:pt x="22" y="77"/>
                  </a:lnTo>
                  <a:lnTo>
                    <a:pt x="18" y="79"/>
                  </a:lnTo>
                  <a:lnTo>
                    <a:pt x="18" y="77"/>
                  </a:lnTo>
                  <a:lnTo>
                    <a:pt x="18" y="75"/>
                  </a:lnTo>
                  <a:lnTo>
                    <a:pt x="17" y="73"/>
                  </a:lnTo>
                  <a:lnTo>
                    <a:pt x="18" y="71"/>
                  </a:lnTo>
                  <a:lnTo>
                    <a:pt x="22" y="73"/>
                  </a:lnTo>
                  <a:lnTo>
                    <a:pt x="22" y="69"/>
                  </a:lnTo>
                  <a:lnTo>
                    <a:pt x="30" y="66"/>
                  </a:lnTo>
                  <a:close/>
                  <a:moveTo>
                    <a:pt x="71" y="62"/>
                  </a:moveTo>
                  <a:lnTo>
                    <a:pt x="71" y="64"/>
                  </a:lnTo>
                  <a:lnTo>
                    <a:pt x="69" y="66"/>
                  </a:lnTo>
                  <a:lnTo>
                    <a:pt x="71" y="66"/>
                  </a:lnTo>
                  <a:lnTo>
                    <a:pt x="69" y="69"/>
                  </a:lnTo>
                  <a:lnTo>
                    <a:pt x="67" y="69"/>
                  </a:lnTo>
                  <a:lnTo>
                    <a:pt x="65" y="73"/>
                  </a:lnTo>
                  <a:lnTo>
                    <a:pt x="60" y="79"/>
                  </a:lnTo>
                  <a:lnTo>
                    <a:pt x="58" y="81"/>
                  </a:lnTo>
                  <a:lnTo>
                    <a:pt x="58" y="81"/>
                  </a:lnTo>
                  <a:lnTo>
                    <a:pt x="60" y="82"/>
                  </a:lnTo>
                  <a:lnTo>
                    <a:pt x="61" y="81"/>
                  </a:lnTo>
                  <a:lnTo>
                    <a:pt x="58" y="86"/>
                  </a:lnTo>
                  <a:lnTo>
                    <a:pt x="56" y="88"/>
                  </a:lnTo>
                  <a:lnTo>
                    <a:pt x="56" y="88"/>
                  </a:lnTo>
                  <a:lnTo>
                    <a:pt x="58" y="88"/>
                  </a:lnTo>
                  <a:lnTo>
                    <a:pt x="60" y="88"/>
                  </a:lnTo>
                  <a:lnTo>
                    <a:pt x="61" y="86"/>
                  </a:lnTo>
                  <a:lnTo>
                    <a:pt x="65" y="84"/>
                  </a:lnTo>
                  <a:lnTo>
                    <a:pt x="65" y="84"/>
                  </a:lnTo>
                  <a:lnTo>
                    <a:pt x="67" y="84"/>
                  </a:lnTo>
                  <a:lnTo>
                    <a:pt x="69" y="84"/>
                  </a:lnTo>
                  <a:lnTo>
                    <a:pt x="71" y="84"/>
                  </a:lnTo>
                  <a:lnTo>
                    <a:pt x="73" y="84"/>
                  </a:lnTo>
                  <a:lnTo>
                    <a:pt x="76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8" y="88"/>
                  </a:lnTo>
                  <a:lnTo>
                    <a:pt x="88" y="90"/>
                  </a:lnTo>
                  <a:lnTo>
                    <a:pt x="86" y="92"/>
                  </a:lnTo>
                  <a:lnTo>
                    <a:pt x="84" y="97"/>
                  </a:lnTo>
                  <a:lnTo>
                    <a:pt x="86" y="97"/>
                  </a:lnTo>
                  <a:lnTo>
                    <a:pt x="84" y="101"/>
                  </a:lnTo>
                  <a:lnTo>
                    <a:pt x="84" y="101"/>
                  </a:lnTo>
                  <a:lnTo>
                    <a:pt x="82" y="105"/>
                  </a:lnTo>
                  <a:lnTo>
                    <a:pt x="80" y="109"/>
                  </a:lnTo>
                  <a:lnTo>
                    <a:pt x="78" y="109"/>
                  </a:lnTo>
                  <a:lnTo>
                    <a:pt x="78" y="110"/>
                  </a:lnTo>
                  <a:lnTo>
                    <a:pt x="76" y="112"/>
                  </a:lnTo>
                  <a:lnTo>
                    <a:pt x="73" y="112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73" y="114"/>
                  </a:lnTo>
                  <a:lnTo>
                    <a:pt x="74" y="114"/>
                  </a:lnTo>
                  <a:lnTo>
                    <a:pt x="74" y="116"/>
                  </a:lnTo>
                  <a:lnTo>
                    <a:pt x="78" y="118"/>
                  </a:lnTo>
                  <a:lnTo>
                    <a:pt x="74" y="120"/>
                  </a:lnTo>
                  <a:lnTo>
                    <a:pt x="73" y="120"/>
                  </a:lnTo>
                  <a:lnTo>
                    <a:pt x="71" y="122"/>
                  </a:lnTo>
                  <a:lnTo>
                    <a:pt x="67" y="124"/>
                  </a:lnTo>
                  <a:lnTo>
                    <a:pt x="63" y="124"/>
                  </a:lnTo>
                  <a:lnTo>
                    <a:pt x="61" y="122"/>
                  </a:lnTo>
                  <a:lnTo>
                    <a:pt x="63" y="124"/>
                  </a:lnTo>
                  <a:lnTo>
                    <a:pt x="65" y="125"/>
                  </a:lnTo>
                  <a:lnTo>
                    <a:pt x="67" y="125"/>
                  </a:lnTo>
                  <a:lnTo>
                    <a:pt x="73" y="125"/>
                  </a:lnTo>
                  <a:lnTo>
                    <a:pt x="74" y="124"/>
                  </a:lnTo>
                  <a:lnTo>
                    <a:pt x="76" y="124"/>
                  </a:lnTo>
                  <a:lnTo>
                    <a:pt x="80" y="124"/>
                  </a:lnTo>
                  <a:lnTo>
                    <a:pt x="82" y="125"/>
                  </a:lnTo>
                  <a:lnTo>
                    <a:pt x="84" y="127"/>
                  </a:lnTo>
                  <a:lnTo>
                    <a:pt x="89" y="135"/>
                  </a:lnTo>
                  <a:lnTo>
                    <a:pt x="91" y="135"/>
                  </a:lnTo>
                  <a:lnTo>
                    <a:pt x="93" y="137"/>
                  </a:lnTo>
                  <a:lnTo>
                    <a:pt x="93" y="144"/>
                  </a:lnTo>
                  <a:lnTo>
                    <a:pt x="97" y="148"/>
                  </a:lnTo>
                  <a:lnTo>
                    <a:pt x="99" y="153"/>
                  </a:lnTo>
                  <a:lnTo>
                    <a:pt x="99" y="155"/>
                  </a:lnTo>
                  <a:lnTo>
                    <a:pt x="99" y="157"/>
                  </a:lnTo>
                  <a:lnTo>
                    <a:pt x="104" y="157"/>
                  </a:lnTo>
                  <a:lnTo>
                    <a:pt x="108" y="161"/>
                  </a:lnTo>
                  <a:lnTo>
                    <a:pt x="112" y="165"/>
                  </a:lnTo>
                  <a:lnTo>
                    <a:pt x="112" y="165"/>
                  </a:lnTo>
                  <a:lnTo>
                    <a:pt x="114" y="167"/>
                  </a:lnTo>
                  <a:lnTo>
                    <a:pt x="116" y="168"/>
                  </a:lnTo>
                  <a:lnTo>
                    <a:pt x="114" y="168"/>
                  </a:lnTo>
                  <a:lnTo>
                    <a:pt x="114" y="170"/>
                  </a:lnTo>
                  <a:lnTo>
                    <a:pt x="116" y="174"/>
                  </a:lnTo>
                  <a:lnTo>
                    <a:pt x="119" y="180"/>
                  </a:lnTo>
                  <a:lnTo>
                    <a:pt x="117" y="178"/>
                  </a:lnTo>
                  <a:lnTo>
                    <a:pt x="117" y="180"/>
                  </a:lnTo>
                  <a:lnTo>
                    <a:pt x="116" y="178"/>
                  </a:lnTo>
                  <a:lnTo>
                    <a:pt x="114" y="178"/>
                  </a:lnTo>
                  <a:lnTo>
                    <a:pt x="112" y="178"/>
                  </a:lnTo>
                  <a:lnTo>
                    <a:pt x="110" y="178"/>
                  </a:lnTo>
                  <a:lnTo>
                    <a:pt x="108" y="178"/>
                  </a:lnTo>
                  <a:lnTo>
                    <a:pt x="108" y="178"/>
                  </a:lnTo>
                  <a:lnTo>
                    <a:pt x="110" y="178"/>
                  </a:lnTo>
                  <a:lnTo>
                    <a:pt x="112" y="178"/>
                  </a:lnTo>
                  <a:lnTo>
                    <a:pt x="114" y="178"/>
                  </a:lnTo>
                  <a:lnTo>
                    <a:pt x="116" y="180"/>
                  </a:lnTo>
                  <a:lnTo>
                    <a:pt x="119" y="182"/>
                  </a:lnTo>
                  <a:lnTo>
                    <a:pt x="119" y="182"/>
                  </a:lnTo>
                  <a:lnTo>
                    <a:pt x="123" y="189"/>
                  </a:lnTo>
                  <a:lnTo>
                    <a:pt x="123" y="191"/>
                  </a:lnTo>
                  <a:lnTo>
                    <a:pt x="119" y="196"/>
                  </a:lnTo>
                  <a:lnTo>
                    <a:pt x="121" y="196"/>
                  </a:lnTo>
                  <a:lnTo>
                    <a:pt x="125" y="200"/>
                  </a:lnTo>
                  <a:lnTo>
                    <a:pt x="125" y="198"/>
                  </a:lnTo>
                  <a:lnTo>
                    <a:pt x="127" y="195"/>
                  </a:lnTo>
                  <a:lnTo>
                    <a:pt x="131" y="195"/>
                  </a:lnTo>
                  <a:lnTo>
                    <a:pt x="140" y="195"/>
                  </a:lnTo>
                  <a:lnTo>
                    <a:pt x="146" y="198"/>
                  </a:lnTo>
                  <a:lnTo>
                    <a:pt x="146" y="204"/>
                  </a:lnTo>
                  <a:lnTo>
                    <a:pt x="147" y="204"/>
                  </a:lnTo>
                  <a:lnTo>
                    <a:pt x="146" y="210"/>
                  </a:lnTo>
                  <a:lnTo>
                    <a:pt x="146" y="215"/>
                  </a:lnTo>
                  <a:lnTo>
                    <a:pt x="144" y="215"/>
                  </a:lnTo>
                  <a:lnTo>
                    <a:pt x="140" y="217"/>
                  </a:lnTo>
                  <a:lnTo>
                    <a:pt x="140" y="217"/>
                  </a:lnTo>
                  <a:lnTo>
                    <a:pt x="138" y="215"/>
                  </a:lnTo>
                  <a:lnTo>
                    <a:pt x="138" y="217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21"/>
                  </a:lnTo>
                  <a:lnTo>
                    <a:pt x="138" y="223"/>
                  </a:lnTo>
                  <a:lnTo>
                    <a:pt x="136" y="221"/>
                  </a:lnTo>
                  <a:lnTo>
                    <a:pt x="134" y="223"/>
                  </a:lnTo>
                  <a:lnTo>
                    <a:pt x="132" y="225"/>
                  </a:lnTo>
                  <a:lnTo>
                    <a:pt x="134" y="225"/>
                  </a:lnTo>
                  <a:lnTo>
                    <a:pt x="136" y="226"/>
                  </a:lnTo>
                  <a:lnTo>
                    <a:pt x="132" y="228"/>
                  </a:lnTo>
                  <a:lnTo>
                    <a:pt x="131" y="228"/>
                  </a:lnTo>
                  <a:lnTo>
                    <a:pt x="129" y="230"/>
                  </a:lnTo>
                  <a:lnTo>
                    <a:pt x="131" y="228"/>
                  </a:lnTo>
                  <a:lnTo>
                    <a:pt x="132" y="230"/>
                  </a:lnTo>
                  <a:lnTo>
                    <a:pt x="132" y="230"/>
                  </a:lnTo>
                  <a:lnTo>
                    <a:pt x="132" y="230"/>
                  </a:lnTo>
                  <a:lnTo>
                    <a:pt x="131" y="232"/>
                  </a:lnTo>
                  <a:lnTo>
                    <a:pt x="132" y="232"/>
                  </a:lnTo>
                  <a:lnTo>
                    <a:pt x="134" y="232"/>
                  </a:lnTo>
                  <a:lnTo>
                    <a:pt x="136" y="232"/>
                  </a:lnTo>
                  <a:lnTo>
                    <a:pt x="140" y="232"/>
                  </a:lnTo>
                  <a:lnTo>
                    <a:pt x="144" y="232"/>
                  </a:lnTo>
                  <a:lnTo>
                    <a:pt x="144" y="234"/>
                  </a:lnTo>
                  <a:lnTo>
                    <a:pt x="144" y="236"/>
                  </a:lnTo>
                  <a:lnTo>
                    <a:pt x="144" y="238"/>
                  </a:lnTo>
                  <a:lnTo>
                    <a:pt x="142" y="238"/>
                  </a:lnTo>
                  <a:lnTo>
                    <a:pt x="138" y="241"/>
                  </a:lnTo>
                  <a:lnTo>
                    <a:pt x="138" y="243"/>
                  </a:lnTo>
                  <a:lnTo>
                    <a:pt x="136" y="241"/>
                  </a:lnTo>
                  <a:lnTo>
                    <a:pt x="134" y="241"/>
                  </a:lnTo>
                  <a:lnTo>
                    <a:pt x="132" y="245"/>
                  </a:lnTo>
                  <a:lnTo>
                    <a:pt x="129" y="245"/>
                  </a:lnTo>
                  <a:lnTo>
                    <a:pt x="127" y="247"/>
                  </a:lnTo>
                  <a:lnTo>
                    <a:pt x="125" y="247"/>
                  </a:lnTo>
                  <a:lnTo>
                    <a:pt x="121" y="245"/>
                  </a:lnTo>
                  <a:lnTo>
                    <a:pt x="117" y="247"/>
                  </a:lnTo>
                  <a:lnTo>
                    <a:pt x="112" y="247"/>
                  </a:lnTo>
                  <a:lnTo>
                    <a:pt x="110" y="249"/>
                  </a:lnTo>
                  <a:lnTo>
                    <a:pt x="108" y="247"/>
                  </a:lnTo>
                  <a:lnTo>
                    <a:pt x="108" y="245"/>
                  </a:lnTo>
                  <a:lnTo>
                    <a:pt x="106" y="247"/>
                  </a:lnTo>
                  <a:lnTo>
                    <a:pt x="104" y="247"/>
                  </a:lnTo>
                  <a:lnTo>
                    <a:pt x="103" y="247"/>
                  </a:lnTo>
                  <a:lnTo>
                    <a:pt x="99" y="249"/>
                  </a:lnTo>
                  <a:lnTo>
                    <a:pt x="97" y="249"/>
                  </a:lnTo>
                  <a:lnTo>
                    <a:pt x="93" y="251"/>
                  </a:lnTo>
                  <a:lnTo>
                    <a:pt x="91" y="253"/>
                  </a:lnTo>
                  <a:lnTo>
                    <a:pt x="89" y="253"/>
                  </a:lnTo>
                  <a:lnTo>
                    <a:pt x="86" y="253"/>
                  </a:lnTo>
                  <a:lnTo>
                    <a:pt x="84" y="253"/>
                  </a:lnTo>
                  <a:lnTo>
                    <a:pt x="80" y="249"/>
                  </a:lnTo>
                  <a:lnTo>
                    <a:pt x="76" y="249"/>
                  </a:lnTo>
                  <a:lnTo>
                    <a:pt x="71" y="251"/>
                  </a:lnTo>
                  <a:lnTo>
                    <a:pt x="71" y="253"/>
                  </a:lnTo>
                  <a:lnTo>
                    <a:pt x="69" y="253"/>
                  </a:lnTo>
                  <a:lnTo>
                    <a:pt x="67" y="254"/>
                  </a:lnTo>
                  <a:lnTo>
                    <a:pt x="67" y="256"/>
                  </a:lnTo>
                  <a:lnTo>
                    <a:pt x="67" y="258"/>
                  </a:lnTo>
                  <a:lnTo>
                    <a:pt x="65" y="260"/>
                  </a:lnTo>
                  <a:lnTo>
                    <a:pt x="65" y="262"/>
                  </a:lnTo>
                  <a:lnTo>
                    <a:pt x="63" y="262"/>
                  </a:lnTo>
                  <a:lnTo>
                    <a:pt x="61" y="260"/>
                  </a:lnTo>
                  <a:lnTo>
                    <a:pt x="60" y="260"/>
                  </a:lnTo>
                  <a:lnTo>
                    <a:pt x="58" y="258"/>
                  </a:lnTo>
                  <a:lnTo>
                    <a:pt x="56" y="258"/>
                  </a:lnTo>
                  <a:lnTo>
                    <a:pt x="54" y="258"/>
                  </a:lnTo>
                  <a:lnTo>
                    <a:pt x="52" y="260"/>
                  </a:lnTo>
                  <a:lnTo>
                    <a:pt x="48" y="258"/>
                  </a:lnTo>
                  <a:lnTo>
                    <a:pt x="48" y="260"/>
                  </a:lnTo>
                  <a:lnTo>
                    <a:pt x="46" y="262"/>
                  </a:lnTo>
                  <a:lnTo>
                    <a:pt x="45" y="264"/>
                  </a:lnTo>
                  <a:lnTo>
                    <a:pt x="43" y="262"/>
                  </a:lnTo>
                  <a:lnTo>
                    <a:pt x="41" y="264"/>
                  </a:lnTo>
                  <a:lnTo>
                    <a:pt x="43" y="266"/>
                  </a:lnTo>
                  <a:lnTo>
                    <a:pt x="41" y="268"/>
                  </a:lnTo>
                  <a:lnTo>
                    <a:pt x="39" y="264"/>
                  </a:lnTo>
                  <a:lnTo>
                    <a:pt x="35" y="264"/>
                  </a:lnTo>
                  <a:lnTo>
                    <a:pt x="35" y="266"/>
                  </a:lnTo>
                  <a:lnTo>
                    <a:pt x="31" y="266"/>
                  </a:lnTo>
                  <a:lnTo>
                    <a:pt x="31" y="264"/>
                  </a:lnTo>
                  <a:lnTo>
                    <a:pt x="35" y="262"/>
                  </a:lnTo>
                  <a:lnTo>
                    <a:pt x="37" y="262"/>
                  </a:lnTo>
                  <a:lnTo>
                    <a:pt x="41" y="258"/>
                  </a:lnTo>
                  <a:lnTo>
                    <a:pt x="41" y="256"/>
                  </a:lnTo>
                  <a:lnTo>
                    <a:pt x="43" y="256"/>
                  </a:lnTo>
                  <a:lnTo>
                    <a:pt x="45" y="254"/>
                  </a:lnTo>
                  <a:lnTo>
                    <a:pt x="46" y="253"/>
                  </a:lnTo>
                  <a:lnTo>
                    <a:pt x="48" y="253"/>
                  </a:lnTo>
                  <a:lnTo>
                    <a:pt x="50" y="249"/>
                  </a:lnTo>
                  <a:lnTo>
                    <a:pt x="52" y="243"/>
                  </a:lnTo>
                  <a:lnTo>
                    <a:pt x="54" y="243"/>
                  </a:lnTo>
                  <a:lnTo>
                    <a:pt x="56" y="241"/>
                  </a:lnTo>
                  <a:lnTo>
                    <a:pt x="56" y="240"/>
                  </a:lnTo>
                  <a:lnTo>
                    <a:pt x="61" y="238"/>
                  </a:lnTo>
                  <a:lnTo>
                    <a:pt x="69" y="238"/>
                  </a:lnTo>
                  <a:lnTo>
                    <a:pt x="71" y="240"/>
                  </a:lnTo>
                  <a:lnTo>
                    <a:pt x="73" y="240"/>
                  </a:lnTo>
                  <a:lnTo>
                    <a:pt x="76" y="240"/>
                  </a:lnTo>
                  <a:lnTo>
                    <a:pt x="76" y="234"/>
                  </a:lnTo>
                  <a:lnTo>
                    <a:pt x="80" y="230"/>
                  </a:lnTo>
                  <a:lnTo>
                    <a:pt x="84" y="226"/>
                  </a:lnTo>
                  <a:lnTo>
                    <a:pt x="80" y="226"/>
                  </a:lnTo>
                  <a:lnTo>
                    <a:pt x="80" y="228"/>
                  </a:lnTo>
                  <a:lnTo>
                    <a:pt x="76" y="230"/>
                  </a:lnTo>
                  <a:lnTo>
                    <a:pt x="73" y="232"/>
                  </a:lnTo>
                  <a:lnTo>
                    <a:pt x="73" y="234"/>
                  </a:lnTo>
                  <a:lnTo>
                    <a:pt x="67" y="234"/>
                  </a:lnTo>
                  <a:lnTo>
                    <a:pt x="65" y="230"/>
                  </a:lnTo>
                  <a:lnTo>
                    <a:pt x="61" y="228"/>
                  </a:lnTo>
                  <a:lnTo>
                    <a:pt x="60" y="228"/>
                  </a:lnTo>
                  <a:lnTo>
                    <a:pt x="60" y="230"/>
                  </a:lnTo>
                  <a:lnTo>
                    <a:pt x="56" y="230"/>
                  </a:lnTo>
                  <a:lnTo>
                    <a:pt x="56" y="228"/>
                  </a:lnTo>
                  <a:lnTo>
                    <a:pt x="58" y="226"/>
                  </a:lnTo>
                  <a:lnTo>
                    <a:pt x="54" y="226"/>
                  </a:lnTo>
                  <a:lnTo>
                    <a:pt x="54" y="225"/>
                  </a:lnTo>
                  <a:lnTo>
                    <a:pt x="50" y="226"/>
                  </a:lnTo>
                  <a:lnTo>
                    <a:pt x="46" y="228"/>
                  </a:lnTo>
                  <a:lnTo>
                    <a:pt x="45" y="228"/>
                  </a:lnTo>
                  <a:lnTo>
                    <a:pt x="43" y="226"/>
                  </a:lnTo>
                  <a:lnTo>
                    <a:pt x="45" y="226"/>
                  </a:lnTo>
                  <a:lnTo>
                    <a:pt x="41" y="226"/>
                  </a:lnTo>
                  <a:lnTo>
                    <a:pt x="43" y="225"/>
                  </a:lnTo>
                  <a:lnTo>
                    <a:pt x="43" y="223"/>
                  </a:lnTo>
                  <a:lnTo>
                    <a:pt x="39" y="223"/>
                  </a:lnTo>
                  <a:lnTo>
                    <a:pt x="43" y="219"/>
                  </a:lnTo>
                  <a:lnTo>
                    <a:pt x="46" y="219"/>
                  </a:lnTo>
                  <a:lnTo>
                    <a:pt x="48" y="217"/>
                  </a:lnTo>
                  <a:lnTo>
                    <a:pt x="50" y="217"/>
                  </a:lnTo>
                  <a:lnTo>
                    <a:pt x="54" y="215"/>
                  </a:lnTo>
                  <a:lnTo>
                    <a:pt x="56" y="213"/>
                  </a:lnTo>
                  <a:lnTo>
                    <a:pt x="60" y="208"/>
                  </a:lnTo>
                  <a:lnTo>
                    <a:pt x="58" y="206"/>
                  </a:lnTo>
                  <a:lnTo>
                    <a:pt x="58" y="204"/>
                  </a:lnTo>
                  <a:lnTo>
                    <a:pt x="60" y="202"/>
                  </a:lnTo>
                  <a:lnTo>
                    <a:pt x="58" y="200"/>
                  </a:lnTo>
                  <a:lnTo>
                    <a:pt x="58" y="198"/>
                  </a:lnTo>
                  <a:lnTo>
                    <a:pt x="52" y="198"/>
                  </a:lnTo>
                  <a:lnTo>
                    <a:pt x="52" y="200"/>
                  </a:lnTo>
                  <a:lnTo>
                    <a:pt x="50" y="200"/>
                  </a:lnTo>
                  <a:lnTo>
                    <a:pt x="48" y="200"/>
                  </a:lnTo>
                  <a:lnTo>
                    <a:pt x="50" y="198"/>
                  </a:lnTo>
                  <a:lnTo>
                    <a:pt x="54" y="196"/>
                  </a:lnTo>
                  <a:lnTo>
                    <a:pt x="56" y="191"/>
                  </a:lnTo>
                  <a:lnTo>
                    <a:pt x="61" y="189"/>
                  </a:lnTo>
                  <a:lnTo>
                    <a:pt x="65" y="189"/>
                  </a:lnTo>
                  <a:lnTo>
                    <a:pt x="69" y="187"/>
                  </a:lnTo>
                  <a:lnTo>
                    <a:pt x="73" y="189"/>
                  </a:lnTo>
                  <a:lnTo>
                    <a:pt x="74" y="191"/>
                  </a:lnTo>
                  <a:lnTo>
                    <a:pt x="73" y="189"/>
                  </a:lnTo>
                  <a:lnTo>
                    <a:pt x="71" y="187"/>
                  </a:lnTo>
                  <a:lnTo>
                    <a:pt x="73" y="185"/>
                  </a:lnTo>
                  <a:lnTo>
                    <a:pt x="74" y="189"/>
                  </a:lnTo>
                  <a:lnTo>
                    <a:pt x="78" y="189"/>
                  </a:lnTo>
                  <a:lnTo>
                    <a:pt x="78" y="187"/>
                  </a:lnTo>
                  <a:lnTo>
                    <a:pt x="76" y="187"/>
                  </a:lnTo>
                  <a:lnTo>
                    <a:pt x="74" y="185"/>
                  </a:lnTo>
                  <a:lnTo>
                    <a:pt x="73" y="182"/>
                  </a:lnTo>
                  <a:lnTo>
                    <a:pt x="74" y="180"/>
                  </a:lnTo>
                  <a:lnTo>
                    <a:pt x="73" y="174"/>
                  </a:lnTo>
                  <a:lnTo>
                    <a:pt x="76" y="172"/>
                  </a:lnTo>
                  <a:lnTo>
                    <a:pt x="74" y="170"/>
                  </a:lnTo>
                  <a:lnTo>
                    <a:pt x="76" y="167"/>
                  </a:lnTo>
                  <a:lnTo>
                    <a:pt x="73" y="167"/>
                  </a:lnTo>
                  <a:lnTo>
                    <a:pt x="71" y="170"/>
                  </a:lnTo>
                  <a:lnTo>
                    <a:pt x="71" y="167"/>
                  </a:lnTo>
                  <a:lnTo>
                    <a:pt x="69" y="167"/>
                  </a:lnTo>
                  <a:lnTo>
                    <a:pt x="65" y="159"/>
                  </a:lnTo>
                  <a:lnTo>
                    <a:pt x="67" y="150"/>
                  </a:lnTo>
                  <a:lnTo>
                    <a:pt x="73" y="148"/>
                  </a:lnTo>
                  <a:lnTo>
                    <a:pt x="65" y="148"/>
                  </a:lnTo>
                  <a:lnTo>
                    <a:pt x="63" y="152"/>
                  </a:lnTo>
                  <a:lnTo>
                    <a:pt x="61" y="152"/>
                  </a:lnTo>
                  <a:lnTo>
                    <a:pt x="61" y="152"/>
                  </a:lnTo>
                  <a:lnTo>
                    <a:pt x="58" y="153"/>
                  </a:lnTo>
                  <a:lnTo>
                    <a:pt x="52" y="150"/>
                  </a:lnTo>
                  <a:lnTo>
                    <a:pt x="52" y="150"/>
                  </a:lnTo>
                  <a:lnTo>
                    <a:pt x="54" y="152"/>
                  </a:lnTo>
                  <a:lnTo>
                    <a:pt x="54" y="155"/>
                  </a:lnTo>
                  <a:lnTo>
                    <a:pt x="48" y="152"/>
                  </a:lnTo>
                  <a:lnTo>
                    <a:pt x="45" y="152"/>
                  </a:lnTo>
                  <a:lnTo>
                    <a:pt x="46" y="157"/>
                  </a:lnTo>
                  <a:lnTo>
                    <a:pt x="43" y="152"/>
                  </a:lnTo>
                  <a:lnTo>
                    <a:pt x="43" y="148"/>
                  </a:lnTo>
                  <a:lnTo>
                    <a:pt x="45" y="150"/>
                  </a:lnTo>
                  <a:lnTo>
                    <a:pt x="45" y="146"/>
                  </a:lnTo>
                  <a:lnTo>
                    <a:pt x="48" y="139"/>
                  </a:lnTo>
                  <a:lnTo>
                    <a:pt x="50" y="137"/>
                  </a:lnTo>
                  <a:lnTo>
                    <a:pt x="48" y="133"/>
                  </a:lnTo>
                  <a:lnTo>
                    <a:pt x="46" y="133"/>
                  </a:lnTo>
                  <a:lnTo>
                    <a:pt x="46" y="129"/>
                  </a:lnTo>
                  <a:lnTo>
                    <a:pt x="48" y="125"/>
                  </a:lnTo>
                  <a:lnTo>
                    <a:pt x="50" y="125"/>
                  </a:lnTo>
                  <a:lnTo>
                    <a:pt x="46" y="124"/>
                  </a:lnTo>
                  <a:lnTo>
                    <a:pt x="48" y="120"/>
                  </a:lnTo>
                  <a:lnTo>
                    <a:pt x="46" y="120"/>
                  </a:lnTo>
                  <a:lnTo>
                    <a:pt x="46" y="124"/>
                  </a:lnTo>
                  <a:lnTo>
                    <a:pt x="45" y="127"/>
                  </a:lnTo>
                  <a:lnTo>
                    <a:pt x="45" y="124"/>
                  </a:lnTo>
                  <a:lnTo>
                    <a:pt x="43" y="125"/>
                  </a:lnTo>
                  <a:lnTo>
                    <a:pt x="41" y="127"/>
                  </a:lnTo>
                  <a:lnTo>
                    <a:pt x="41" y="127"/>
                  </a:lnTo>
                  <a:lnTo>
                    <a:pt x="41" y="124"/>
                  </a:lnTo>
                  <a:lnTo>
                    <a:pt x="45" y="118"/>
                  </a:lnTo>
                  <a:lnTo>
                    <a:pt x="39" y="124"/>
                  </a:lnTo>
                  <a:lnTo>
                    <a:pt x="39" y="124"/>
                  </a:lnTo>
                  <a:lnTo>
                    <a:pt x="39" y="129"/>
                  </a:lnTo>
                  <a:lnTo>
                    <a:pt x="37" y="133"/>
                  </a:lnTo>
                  <a:lnTo>
                    <a:pt x="39" y="135"/>
                  </a:lnTo>
                  <a:lnTo>
                    <a:pt x="37" y="139"/>
                  </a:lnTo>
                  <a:lnTo>
                    <a:pt x="37" y="140"/>
                  </a:lnTo>
                  <a:lnTo>
                    <a:pt x="33" y="140"/>
                  </a:lnTo>
                  <a:lnTo>
                    <a:pt x="33" y="139"/>
                  </a:lnTo>
                  <a:lnTo>
                    <a:pt x="35" y="137"/>
                  </a:lnTo>
                  <a:lnTo>
                    <a:pt x="35" y="133"/>
                  </a:lnTo>
                  <a:lnTo>
                    <a:pt x="37" y="129"/>
                  </a:lnTo>
                  <a:lnTo>
                    <a:pt x="37" y="129"/>
                  </a:lnTo>
                  <a:lnTo>
                    <a:pt x="35" y="129"/>
                  </a:lnTo>
                  <a:lnTo>
                    <a:pt x="37" y="127"/>
                  </a:lnTo>
                  <a:lnTo>
                    <a:pt x="35" y="124"/>
                  </a:lnTo>
                  <a:lnTo>
                    <a:pt x="37" y="118"/>
                  </a:lnTo>
                  <a:lnTo>
                    <a:pt x="37" y="118"/>
                  </a:lnTo>
                  <a:lnTo>
                    <a:pt x="39" y="114"/>
                  </a:lnTo>
                  <a:lnTo>
                    <a:pt x="39" y="112"/>
                  </a:lnTo>
                  <a:lnTo>
                    <a:pt x="41" y="109"/>
                  </a:lnTo>
                  <a:lnTo>
                    <a:pt x="43" y="109"/>
                  </a:lnTo>
                  <a:lnTo>
                    <a:pt x="41" y="107"/>
                  </a:lnTo>
                  <a:lnTo>
                    <a:pt x="43" y="105"/>
                  </a:lnTo>
                  <a:lnTo>
                    <a:pt x="35" y="112"/>
                  </a:lnTo>
                  <a:lnTo>
                    <a:pt x="35" y="110"/>
                  </a:lnTo>
                  <a:lnTo>
                    <a:pt x="33" y="110"/>
                  </a:lnTo>
                  <a:lnTo>
                    <a:pt x="31" y="109"/>
                  </a:lnTo>
                  <a:lnTo>
                    <a:pt x="33" y="109"/>
                  </a:lnTo>
                  <a:lnTo>
                    <a:pt x="33" y="109"/>
                  </a:lnTo>
                  <a:lnTo>
                    <a:pt x="31" y="109"/>
                  </a:lnTo>
                  <a:lnTo>
                    <a:pt x="30" y="109"/>
                  </a:lnTo>
                  <a:lnTo>
                    <a:pt x="28" y="107"/>
                  </a:lnTo>
                  <a:lnTo>
                    <a:pt x="30" y="107"/>
                  </a:lnTo>
                  <a:lnTo>
                    <a:pt x="31" y="105"/>
                  </a:lnTo>
                  <a:lnTo>
                    <a:pt x="33" y="105"/>
                  </a:lnTo>
                  <a:lnTo>
                    <a:pt x="35" y="103"/>
                  </a:lnTo>
                  <a:lnTo>
                    <a:pt x="33" y="103"/>
                  </a:lnTo>
                  <a:lnTo>
                    <a:pt x="33" y="101"/>
                  </a:lnTo>
                  <a:lnTo>
                    <a:pt x="37" y="101"/>
                  </a:lnTo>
                  <a:lnTo>
                    <a:pt x="37" y="101"/>
                  </a:lnTo>
                  <a:lnTo>
                    <a:pt x="35" y="99"/>
                  </a:lnTo>
                  <a:lnTo>
                    <a:pt x="35" y="97"/>
                  </a:lnTo>
                  <a:lnTo>
                    <a:pt x="37" y="97"/>
                  </a:lnTo>
                  <a:lnTo>
                    <a:pt x="35" y="97"/>
                  </a:lnTo>
                  <a:lnTo>
                    <a:pt x="37" y="96"/>
                  </a:lnTo>
                  <a:lnTo>
                    <a:pt x="37" y="96"/>
                  </a:lnTo>
                  <a:lnTo>
                    <a:pt x="39" y="96"/>
                  </a:lnTo>
                  <a:lnTo>
                    <a:pt x="39" y="94"/>
                  </a:lnTo>
                  <a:lnTo>
                    <a:pt x="39" y="94"/>
                  </a:lnTo>
                  <a:lnTo>
                    <a:pt x="37" y="94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39" y="92"/>
                  </a:lnTo>
                  <a:lnTo>
                    <a:pt x="33" y="92"/>
                  </a:lnTo>
                  <a:lnTo>
                    <a:pt x="35" y="92"/>
                  </a:lnTo>
                  <a:lnTo>
                    <a:pt x="33" y="88"/>
                  </a:lnTo>
                  <a:lnTo>
                    <a:pt x="35" y="88"/>
                  </a:lnTo>
                  <a:lnTo>
                    <a:pt x="39" y="88"/>
                  </a:lnTo>
                  <a:lnTo>
                    <a:pt x="37" y="88"/>
                  </a:lnTo>
                  <a:lnTo>
                    <a:pt x="35" y="86"/>
                  </a:lnTo>
                  <a:lnTo>
                    <a:pt x="35" y="84"/>
                  </a:lnTo>
                  <a:lnTo>
                    <a:pt x="33" y="82"/>
                  </a:lnTo>
                  <a:lnTo>
                    <a:pt x="35" y="81"/>
                  </a:lnTo>
                  <a:lnTo>
                    <a:pt x="37" y="82"/>
                  </a:lnTo>
                  <a:lnTo>
                    <a:pt x="37" y="81"/>
                  </a:lnTo>
                  <a:lnTo>
                    <a:pt x="37" y="81"/>
                  </a:lnTo>
                  <a:lnTo>
                    <a:pt x="37" y="79"/>
                  </a:lnTo>
                  <a:lnTo>
                    <a:pt x="39" y="81"/>
                  </a:lnTo>
                  <a:lnTo>
                    <a:pt x="41" y="79"/>
                  </a:lnTo>
                  <a:lnTo>
                    <a:pt x="45" y="81"/>
                  </a:lnTo>
                  <a:lnTo>
                    <a:pt x="43" y="79"/>
                  </a:lnTo>
                  <a:lnTo>
                    <a:pt x="39" y="77"/>
                  </a:lnTo>
                  <a:lnTo>
                    <a:pt x="41" y="77"/>
                  </a:lnTo>
                  <a:lnTo>
                    <a:pt x="43" y="73"/>
                  </a:lnTo>
                  <a:lnTo>
                    <a:pt x="41" y="71"/>
                  </a:lnTo>
                  <a:lnTo>
                    <a:pt x="43" y="71"/>
                  </a:lnTo>
                  <a:lnTo>
                    <a:pt x="43" y="67"/>
                  </a:lnTo>
                  <a:lnTo>
                    <a:pt x="45" y="67"/>
                  </a:lnTo>
                  <a:lnTo>
                    <a:pt x="43" y="66"/>
                  </a:lnTo>
                  <a:lnTo>
                    <a:pt x="45" y="66"/>
                  </a:lnTo>
                  <a:lnTo>
                    <a:pt x="46" y="62"/>
                  </a:lnTo>
                  <a:lnTo>
                    <a:pt x="50" y="64"/>
                  </a:lnTo>
                  <a:lnTo>
                    <a:pt x="48" y="66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52" y="66"/>
                  </a:lnTo>
                  <a:lnTo>
                    <a:pt x="54" y="66"/>
                  </a:lnTo>
                  <a:lnTo>
                    <a:pt x="56" y="66"/>
                  </a:lnTo>
                  <a:lnTo>
                    <a:pt x="58" y="64"/>
                  </a:lnTo>
                  <a:lnTo>
                    <a:pt x="61" y="64"/>
                  </a:lnTo>
                  <a:lnTo>
                    <a:pt x="63" y="62"/>
                  </a:lnTo>
                  <a:lnTo>
                    <a:pt x="65" y="64"/>
                  </a:lnTo>
                  <a:lnTo>
                    <a:pt x="67" y="62"/>
                  </a:lnTo>
                  <a:lnTo>
                    <a:pt x="71" y="62"/>
                  </a:lnTo>
                  <a:close/>
                  <a:moveTo>
                    <a:pt x="67" y="56"/>
                  </a:moveTo>
                  <a:lnTo>
                    <a:pt x="69" y="58"/>
                  </a:lnTo>
                  <a:lnTo>
                    <a:pt x="67" y="58"/>
                  </a:lnTo>
                  <a:lnTo>
                    <a:pt x="65" y="56"/>
                  </a:lnTo>
                  <a:lnTo>
                    <a:pt x="67" y="56"/>
                  </a:lnTo>
                  <a:close/>
                  <a:moveTo>
                    <a:pt x="69" y="51"/>
                  </a:moveTo>
                  <a:lnTo>
                    <a:pt x="71" y="52"/>
                  </a:lnTo>
                  <a:lnTo>
                    <a:pt x="69" y="54"/>
                  </a:lnTo>
                  <a:lnTo>
                    <a:pt x="73" y="52"/>
                  </a:lnTo>
                  <a:lnTo>
                    <a:pt x="73" y="56"/>
                  </a:lnTo>
                  <a:lnTo>
                    <a:pt x="71" y="54"/>
                  </a:lnTo>
                  <a:lnTo>
                    <a:pt x="69" y="54"/>
                  </a:lnTo>
                  <a:lnTo>
                    <a:pt x="67" y="52"/>
                  </a:lnTo>
                  <a:lnTo>
                    <a:pt x="67" y="54"/>
                  </a:lnTo>
                  <a:lnTo>
                    <a:pt x="67" y="54"/>
                  </a:lnTo>
                  <a:lnTo>
                    <a:pt x="67" y="51"/>
                  </a:lnTo>
                  <a:lnTo>
                    <a:pt x="69" y="51"/>
                  </a:lnTo>
                  <a:close/>
                  <a:moveTo>
                    <a:pt x="71" y="49"/>
                  </a:moveTo>
                  <a:lnTo>
                    <a:pt x="71" y="51"/>
                  </a:lnTo>
                  <a:lnTo>
                    <a:pt x="69" y="49"/>
                  </a:lnTo>
                  <a:lnTo>
                    <a:pt x="71" y="49"/>
                  </a:lnTo>
                  <a:close/>
                  <a:moveTo>
                    <a:pt x="99" y="21"/>
                  </a:moveTo>
                  <a:lnTo>
                    <a:pt x="101" y="21"/>
                  </a:lnTo>
                  <a:lnTo>
                    <a:pt x="99" y="23"/>
                  </a:lnTo>
                  <a:lnTo>
                    <a:pt x="99" y="21"/>
                  </a:lnTo>
                  <a:close/>
                  <a:moveTo>
                    <a:pt x="99" y="9"/>
                  </a:moveTo>
                  <a:lnTo>
                    <a:pt x="101" y="11"/>
                  </a:lnTo>
                  <a:lnTo>
                    <a:pt x="103" y="11"/>
                  </a:lnTo>
                  <a:lnTo>
                    <a:pt x="103" y="13"/>
                  </a:lnTo>
                  <a:lnTo>
                    <a:pt x="103" y="15"/>
                  </a:lnTo>
                  <a:lnTo>
                    <a:pt x="101" y="17"/>
                  </a:lnTo>
                  <a:lnTo>
                    <a:pt x="101" y="19"/>
                  </a:lnTo>
                  <a:lnTo>
                    <a:pt x="99" y="19"/>
                  </a:lnTo>
                  <a:lnTo>
                    <a:pt x="99" y="15"/>
                  </a:lnTo>
                  <a:lnTo>
                    <a:pt x="95" y="15"/>
                  </a:lnTo>
                  <a:lnTo>
                    <a:pt x="93" y="15"/>
                  </a:lnTo>
                  <a:lnTo>
                    <a:pt x="95" y="13"/>
                  </a:lnTo>
                  <a:lnTo>
                    <a:pt x="99" y="13"/>
                  </a:lnTo>
                  <a:lnTo>
                    <a:pt x="99" y="11"/>
                  </a:lnTo>
                  <a:lnTo>
                    <a:pt x="99" y="11"/>
                  </a:lnTo>
                  <a:lnTo>
                    <a:pt x="99" y="9"/>
                  </a:lnTo>
                  <a:close/>
                  <a:moveTo>
                    <a:pt x="99" y="8"/>
                  </a:moveTo>
                  <a:lnTo>
                    <a:pt x="97" y="11"/>
                  </a:lnTo>
                  <a:lnTo>
                    <a:pt x="97" y="11"/>
                  </a:lnTo>
                  <a:lnTo>
                    <a:pt x="95" y="9"/>
                  </a:lnTo>
                  <a:lnTo>
                    <a:pt x="95" y="9"/>
                  </a:lnTo>
                  <a:lnTo>
                    <a:pt x="95" y="8"/>
                  </a:lnTo>
                  <a:lnTo>
                    <a:pt x="99" y="8"/>
                  </a:lnTo>
                  <a:close/>
                  <a:moveTo>
                    <a:pt x="101" y="2"/>
                  </a:moveTo>
                  <a:lnTo>
                    <a:pt x="103" y="4"/>
                  </a:lnTo>
                  <a:lnTo>
                    <a:pt x="103" y="8"/>
                  </a:lnTo>
                  <a:lnTo>
                    <a:pt x="101" y="9"/>
                  </a:lnTo>
                  <a:lnTo>
                    <a:pt x="99" y="8"/>
                  </a:lnTo>
                  <a:lnTo>
                    <a:pt x="101" y="6"/>
                  </a:lnTo>
                  <a:lnTo>
                    <a:pt x="101" y="2"/>
                  </a:lnTo>
                  <a:close/>
                  <a:moveTo>
                    <a:pt x="106" y="0"/>
                  </a:moveTo>
                  <a:lnTo>
                    <a:pt x="104" y="4"/>
                  </a:lnTo>
                  <a:lnTo>
                    <a:pt x="104" y="2"/>
                  </a:lnTo>
                  <a:lnTo>
                    <a:pt x="10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1798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71">
              <a:extLst>
                <a:ext uri="{FF2B5EF4-FFF2-40B4-BE49-F238E27FC236}">
                  <a16:creationId xmlns:a16="http://schemas.microsoft.com/office/drawing/2014/main" id="{9EC6A6BC-1F5F-4E17-BBF9-DB9BB4793F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766533" y="4159986"/>
              <a:ext cx="1508050" cy="1740396"/>
            </a:xfrm>
            <a:custGeom>
              <a:avLst/>
              <a:gdLst>
                <a:gd name="T0" fmla="*/ 6 w 344"/>
                <a:gd name="T1" fmla="*/ 335 h 397"/>
                <a:gd name="T2" fmla="*/ 4 w 344"/>
                <a:gd name="T3" fmla="*/ 316 h 397"/>
                <a:gd name="T4" fmla="*/ 49 w 344"/>
                <a:gd name="T5" fmla="*/ 253 h 397"/>
                <a:gd name="T6" fmla="*/ 52 w 344"/>
                <a:gd name="T7" fmla="*/ 245 h 397"/>
                <a:gd name="T8" fmla="*/ 99 w 344"/>
                <a:gd name="T9" fmla="*/ 198 h 397"/>
                <a:gd name="T10" fmla="*/ 125 w 344"/>
                <a:gd name="T11" fmla="*/ 137 h 397"/>
                <a:gd name="T12" fmla="*/ 131 w 344"/>
                <a:gd name="T13" fmla="*/ 96 h 397"/>
                <a:gd name="T14" fmla="*/ 148 w 344"/>
                <a:gd name="T15" fmla="*/ 82 h 397"/>
                <a:gd name="T16" fmla="*/ 131 w 344"/>
                <a:gd name="T17" fmla="*/ 86 h 397"/>
                <a:gd name="T18" fmla="*/ 140 w 344"/>
                <a:gd name="T19" fmla="*/ 71 h 397"/>
                <a:gd name="T20" fmla="*/ 155 w 344"/>
                <a:gd name="T21" fmla="*/ 64 h 397"/>
                <a:gd name="T22" fmla="*/ 187 w 344"/>
                <a:gd name="T23" fmla="*/ 43 h 397"/>
                <a:gd name="T24" fmla="*/ 202 w 344"/>
                <a:gd name="T25" fmla="*/ 43 h 397"/>
                <a:gd name="T26" fmla="*/ 226 w 344"/>
                <a:gd name="T27" fmla="*/ 32 h 397"/>
                <a:gd name="T28" fmla="*/ 226 w 344"/>
                <a:gd name="T29" fmla="*/ 25 h 397"/>
                <a:gd name="T30" fmla="*/ 264 w 344"/>
                <a:gd name="T31" fmla="*/ 0 h 397"/>
                <a:gd name="T32" fmla="*/ 297 w 344"/>
                <a:gd name="T33" fmla="*/ 11 h 397"/>
                <a:gd name="T34" fmla="*/ 307 w 344"/>
                <a:gd name="T35" fmla="*/ 23 h 397"/>
                <a:gd name="T36" fmla="*/ 325 w 344"/>
                <a:gd name="T37" fmla="*/ 19 h 397"/>
                <a:gd name="T38" fmla="*/ 314 w 344"/>
                <a:gd name="T39" fmla="*/ 38 h 397"/>
                <a:gd name="T40" fmla="*/ 340 w 344"/>
                <a:gd name="T41" fmla="*/ 47 h 397"/>
                <a:gd name="T42" fmla="*/ 292 w 344"/>
                <a:gd name="T43" fmla="*/ 38 h 397"/>
                <a:gd name="T44" fmla="*/ 254 w 344"/>
                <a:gd name="T45" fmla="*/ 79 h 397"/>
                <a:gd name="T46" fmla="*/ 200 w 344"/>
                <a:gd name="T47" fmla="*/ 79 h 397"/>
                <a:gd name="T48" fmla="*/ 174 w 344"/>
                <a:gd name="T49" fmla="*/ 109 h 397"/>
                <a:gd name="T50" fmla="*/ 133 w 344"/>
                <a:gd name="T51" fmla="*/ 172 h 397"/>
                <a:gd name="T52" fmla="*/ 107 w 344"/>
                <a:gd name="T53" fmla="*/ 290 h 397"/>
                <a:gd name="T54" fmla="*/ 103 w 344"/>
                <a:gd name="T55" fmla="*/ 369 h 397"/>
                <a:gd name="T56" fmla="*/ 88 w 344"/>
                <a:gd name="T57" fmla="*/ 361 h 397"/>
                <a:gd name="T58" fmla="*/ 73 w 344"/>
                <a:gd name="T59" fmla="*/ 372 h 397"/>
                <a:gd name="T60" fmla="*/ 37 w 344"/>
                <a:gd name="T61" fmla="*/ 391 h 397"/>
                <a:gd name="T62" fmla="*/ 30 w 344"/>
                <a:gd name="T63" fmla="*/ 369 h 397"/>
                <a:gd name="T64" fmla="*/ 17 w 344"/>
                <a:gd name="T65" fmla="*/ 348 h 397"/>
                <a:gd name="T66" fmla="*/ 30 w 344"/>
                <a:gd name="T67" fmla="*/ 329 h 397"/>
                <a:gd name="T68" fmla="*/ 9 w 344"/>
                <a:gd name="T69" fmla="*/ 320 h 397"/>
                <a:gd name="T70" fmla="*/ 30 w 344"/>
                <a:gd name="T71" fmla="*/ 318 h 397"/>
                <a:gd name="T72" fmla="*/ 24 w 344"/>
                <a:gd name="T73" fmla="*/ 311 h 397"/>
                <a:gd name="T74" fmla="*/ 9 w 344"/>
                <a:gd name="T75" fmla="*/ 299 h 397"/>
                <a:gd name="T76" fmla="*/ 6 w 344"/>
                <a:gd name="T77" fmla="*/ 283 h 397"/>
                <a:gd name="T78" fmla="*/ 28 w 344"/>
                <a:gd name="T79" fmla="*/ 275 h 397"/>
                <a:gd name="T80" fmla="*/ 32 w 344"/>
                <a:gd name="T81" fmla="*/ 266 h 397"/>
                <a:gd name="T82" fmla="*/ 58 w 344"/>
                <a:gd name="T83" fmla="*/ 266 h 397"/>
                <a:gd name="T84" fmla="*/ 67 w 344"/>
                <a:gd name="T85" fmla="*/ 243 h 397"/>
                <a:gd name="T86" fmla="*/ 90 w 344"/>
                <a:gd name="T87" fmla="*/ 234 h 397"/>
                <a:gd name="T88" fmla="*/ 73 w 344"/>
                <a:gd name="T89" fmla="*/ 236 h 397"/>
                <a:gd name="T90" fmla="*/ 97 w 344"/>
                <a:gd name="T91" fmla="*/ 210 h 397"/>
                <a:gd name="T92" fmla="*/ 108 w 344"/>
                <a:gd name="T93" fmla="*/ 187 h 397"/>
                <a:gd name="T94" fmla="*/ 120 w 344"/>
                <a:gd name="T95" fmla="*/ 169 h 397"/>
                <a:gd name="T96" fmla="*/ 116 w 344"/>
                <a:gd name="T97" fmla="*/ 150 h 397"/>
                <a:gd name="T98" fmla="*/ 131 w 344"/>
                <a:gd name="T99" fmla="*/ 135 h 397"/>
                <a:gd name="T100" fmla="*/ 133 w 344"/>
                <a:gd name="T101" fmla="*/ 116 h 397"/>
                <a:gd name="T102" fmla="*/ 153 w 344"/>
                <a:gd name="T103" fmla="*/ 105 h 397"/>
                <a:gd name="T104" fmla="*/ 151 w 344"/>
                <a:gd name="T105" fmla="*/ 92 h 397"/>
                <a:gd name="T106" fmla="*/ 172 w 344"/>
                <a:gd name="T107" fmla="*/ 71 h 397"/>
                <a:gd name="T108" fmla="*/ 189 w 344"/>
                <a:gd name="T109" fmla="*/ 68 h 397"/>
                <a:gd name="T110" fmla="*/ 200 w 344"/>
                <a:gd name="T111" fmla="*/ 62 h 397"/>
                <a:gd name="T112" fmla="*/ 215 w 344"/>
                <a:gd name="T113" fmla="*/ 41 h 397"/>
                <a:gd name="T114" fmla="*/ 237 w 344"/>
                <a:gd name="T115" fmla="*/ 38 h 397"/>
                <a:gd name="T116" fmla="*/ 251 w 344"/>
                <a:gd name="T117" fmla="*/ 15 h 397"/>
                <a:gd name="T118" fmla="*/ 260 w 344"/>
                <a:gd name="T119" fmla="*/ 39 h 397"/>
                <a:gd name="T120" fmla="*/ 282 w 344"/>
                <a:gd name="T121" fmla="*/ 25 h 397"/>
                <a:gd name="T122" fmla="*/ 295 w 344"/>
                <a:gd name="T123" fmla="*/ 2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4" h="397">
                  <a:moveTo>
                    <a:pt x="15" y="365"/>
                  </a:moveTo>
                  <a:lnTo>
                    <a:pt x="17" y="367"/>
                  </a:lnTo>
                  <a:lnTo>
                    <a:pt x="13" y="367"/>
                  </a:lnTo>
                  <a:lnTo>
                    <a:pt x="15" y="365"/>
                  </a:lnTo>
                  <a:close/>
                  <a:moveTo>
                    <a:pt x="9" y="344"/>
                  </a:moveTo>
                  <a:lnTo>
                    <a:pt x="11" y="346"/>
                  </a:lnTo>
                  <a:lnTo>
                    <a:pt x="9" y="350"/>
                  </a:lnTo>
                  <a:lnTo>
                    <a:pt x="8" y="346"/>
                  </a:lnTo>
                  <a:lnTo>
                    <a:pt x="8" y="344"/>
                  </a:lnTo>
                  <a:lnTo>
                    <a:pt x="9" y="344"/>
                  </a:lnTo>
                  <a:lnTo>
                    <a:pt x="9" y="344"/>
                  </a:lnTo>
                  <a:close/>
                  <a:moveTo>
                    <a:pt x="13" y="339"/>
                  </a:moveTo>
                  <a:lnTo>
                    <a:pt x="13" y="341"/>
                  </a:lnTo>
                  <a:lnTo>
                    <a:pt x="11" y="342"/>
                  </a:lnTo>
                  <a:lnTo>
                    <a:pt x="13" y="339"/>
                  </a:lnTo>
                  <a:close/>
                  <a:moveTo>
                    <a:pt x="9" y="337"/>
                  </a:moveTo>
                  <a:lnTo>
                    <a:pt x="9" y="341"/>
                  </a:lnTo>
                  <a:lnTo>
                    <a:pt x="8" y="341"/>
                  </a:lnTo>
                  <a:lnTo>
                    <a:pt x="9" y="337"/>
                  </a:lnTo>
                  <a:close/>
                  <a:moveTo>
                    <a:pt x="6" y="331"/>
                  </a:moveTo>
                  <a:lnTo>
                    <a:pt x="6" y="335"/>
                  </a:lnTo>
                  <a:lnTo>
                    <a:pt x="2" y="331"/>
                  </a:lnTo>
                  <a:lnTo>
                    <a:pt x="6" y="331"/>
                  </a:lnTo>
                  <a:close/>
                  <a:moveTo>
                    <a:pt x="9" y="329"/>
                  </a:moveTo>
                  <a:lnTo>
                    <a:pt x="9" y="331"/>
                  </a:lnTo>
                  <a:lnTo>
                    <a:pt x="11" y="331"/>
                  </a:lnTo>
                  <a:lnTo>
                    <a:pt x="11" y="333"/>
                  </a:lnTo>
                  <a:lnTo>
                    <a:pt x="11" y="333"/>
                  </a:lnTo>
                  <a:lnTo>
                    <a:pt x="11" y="337"/>
                  </a:lnTo>
                  <a:lnTo>
                    <a:pt x="9" y="329"/>
                  </a:lnTo>
                  <a:close/>
                  <a:moveTo>
                    <a:pt x="4" y="327"/>
                  </a:moveTo>
                  <a:lnTo>
                    <a:pt x="6" y="327"/>
                  </a:lnTo>
                  <a:lnTo>
                    <a:pt x="4" y="329"/>
                  </a:lnTo>
                  <a:lnTo>
                    <a:pt x="4" y="327"/>
                  </a:lnTo>
                  <a:close/>
                  <a:moveTo>
                    <a:pt x="4" y="320"/>
                  </a:moveTo>
                  <a:lnTo>
                    <a:pt x="4" y="322"/>
                  </a:lnTo>
                  <a:lnTo>
                    <a:pt x="4" y="324"/>
                  </a:lnTo>
                  <a:lnTo>
                    <a:pt x="4" y="324"/>
                  </a:lnTo>
                  <a:lnTo>
                    <a:pt x="2" y="322"/>
                  </a:lnTo>
                  <a:lnTo>
                    <a:pt x="4" y="320"/>
                  </a:lnTo>
                  <a:close/>
                  <a:moveTo>
                    <a:pt x="2" y="314"/>
                  </a:moveTo>
                  <a:lnTo>
                    <a:pt x="4" y="316"/>
                  </a:lnTo>
                  <a:lnTo>
                    <a:pt x="2" y="318"/>
                  </a:lnTo>
                  <a:lnTo>
                    <a:pt x="0" y="316"/>
                  </a:lnTo>
                  <a:lnTo>
                    <a:pt x="2" y="314"/>
                  </a:lnTo>
                  <a:close/>
                  <a:moveTo>
                    <a:pt x="2" y="292"/>
                  </a:moveTo>
                  <a:lnTo>
                    <a:pt x="6" y="294"/>
                  </a:lnTo>
                  <a:lnTo>
                    <a:pt x="2" y="294"/>
                  </a:lnTo>
                  <a:lnTo>
                    <a:pt x="2" y="292"/>
                  </a:lnTo>
                  <a:close/>
                  <a:moveTo>
                    <a:pt x="2" y="284"/>
                  </a:moveTo>
                  <a:lnTo>
                    <a:pt x="6" y="288"/>
                  </a:lnTo>
                  <a:lnTo>
                    <a:pt x="4" y="290"/>
                  </a:lnTo>
                  <a:lnTo>
                    <a:pt x="2" y="284"/>
                  </a:lnTo>
                  <a:close/>
                  <a:moveTo>
                    <a:pt x="11" y="279"/>
                  </a:moveTo>
                  <a:lnTo>
                    <a:pt x="13" y="281"/>
                  </a:lnTo>
                  <a:lnTo>
                    <a:pt x="9" y="281"/>
                  </a:lnTo>
                  <a:lnTo>
                    <a:pt x="11" y="279"/>
                  </a:lnTo>
                  <a:close/>
                  <a:moveTo>
                    <a:pt x="15" y="277"/>
                  </a:moveTo>
                  <a:lnTo>
                    <a:pt x="17" y="277"/>
                  </a:lnTo>
                  <a:lnTo>
                    <a:pt x="19" y="279"/>
                  </a:lnTo>
                  <a:lnTo>
                    <a:pt x="15" y="281"/>
                  </a:lnTo>
                  <a:lnTo>
                    <a:pt x="15" y="277"/>
                  </a:lnTo>
                  <a:close/>
                  <a:moveTo>
                    <a:pt x="49" y="253"/>
                  </a:moveTo>
                  <a:lnTo>
                    <a:pt x="49" y="256"/>
                  </a:lnTo>
                  <a:lnTo>
                    <a:pt x="47" y="256"/>
                  </a:lnTo>
                  <a:lnTo>
                    <a:pt x="45" y="255"/>
                  </a:lnTo>
                  <a:lnTo>
                    <a:pt x="45" y="255"/>
                  </a:lnTo>
                  <a:lnTo>
                    <a:pt x="47" y="255"/>
                  </a:lnTo>
                  <a:lnTo>
                    <a:pt x="47" y="253"/>
                  </a:lnTo>
                  <a:lnTo>
                    <a:pt x="49" y="253"/>
                  </a:lnTo>
                  <a:close/>
                  <a:moveTo>
                    <a:pt x="45" y="247"/>
                  </a:moveTo>
                  <a:lnTo>
                    <a:pt x="47" y="249"/>
                  </a:lnTo>
                  <a:lnTo>
                    <a:pt x="45" y="251"/>
                  </a:lnTo>
                  <a:lnTo>
                    <a:pt x="45" y="251"/>
                  </a:lnTo>
                  <a:lnTo>
                    <a:pt x="45" y="251"/>
                  </a:lnTo>
                  <a:lnTo>
                    <a:pt x="41" y="247"/>
                  </a:lnTo>
                  <a:lnTo>
                    <a:pt x="45" y="247"/>
                  </a:lnTo>
                  <a:close/>
                  <a:moveTo>
                    <a:pt x="60" y="243"/>
                  </a:moveTo>
                  <a:lnTo>
                    <a:pt x="62" y="245"/>
                  </a:lnTo>
                  <a:lnTo>
                    <a:pt x="58" y="249"/>
                  </a:lnTo>
                  <a:lnTo>
                    <a:pt x="54" y="247"/>
                  </a:lnTo>
                  <a:lnTo>
                    <a:pt x="52" y="249"/>
                  </a:lnTo>
                  <a:lnTo>
                    <a:pt x="51" y="249"/>
                  </a:lnTo>
                  <a:lnTo>
                    <a:pt x="52" y="245"/>
                  </a:lnTo>
                  <a:lnTo>
                    <a:pt x="56" y="245"/>
                  </a:lnTo>
                  <a:lnTo>
                    <a:pt x="56" y="243"/>
                  </a:lnTo>
                  <a:lnTo>
                    <a:pt x="60" y="243"/>
                  </a:lnTo>
                  <a:close/>
                  <a:moveTo>
                    <a:pt x="54" y="238"/>
                  </a:moveTo>
                  <a:lnTo>
                    <a:pt x="56" y="240"/>
                  </a:lnTo>
                  <a:lnTo>
                    <a:pt x="54" y="243"/>
                  </a:lnTo>
                  <a:lnTo>
                    <a:pt x="49" y="243"/>
                  </a:lnTo>
                  <a:lnTo>
                    <a:pt x="54" y="238"/>
                  </a:lnTo>
                  <a:close/>
                  <a:moveTo>
                    <a:pt x="95" y="202"/>
                  </a:moveTo>
                  <a:lnTo>
                    <a:pt x="92" y="208"/>
                  </a:lnTo>
                  <a:lnTo>
                    <a:pt x="90" y="210"/>
                  </a:lnTo>
                  <a:lnTo>
                    <a:pt x="90" y="208"/>
                  </a:lnTo>
                  <a:lnTo>
                    <a:pt x="86" y="208"/>
                  </a:lnTo>
                  <a:lnTo>
                    <a:pt x="90" y="204"/>
                  </a:lnTo>
                  <a:lnTo>
                    <a:pt x="94" y="204"/>
                  </a:lnTo>
                  <a:lnTo>
                    <a:pt x="95" y="202"/>
                  </a:lnTo>
                  <a:close/>
                  <a:moveTo>
                    <a:pt x="99" y="198"/>
                  </a:moveTo>
                  <a:lnTo>
                    <a:pt x="95" y="202"/>
                  </a:lnTo>
                  <a:lnTo>
                    <a:pt x="94" y="200"/>
                  </a:lnTo>
                  <a:lnTo>
                    <a:pt x="95" y="198"/>
                  </a:lnTo>
                  <a:lnTo>
                    <a:pt x="99" y="198"/>
                  </a:lnTo>
                  <a:close/>
                  <a:moveTo>
                    <a:pt x="99" y="180"/>
                  </a:moveTo>
                  <a:lnTo>
                    <a:pt x="101" y="182"/>
                  </a:lnTo>
                  <a:lnTo>
                    <a:pt x="101" y="183"/>
                  </a:lnTo>
                  <a:lnTo>
                    <a:pt x="99" y="185"/>
                  </a:lnTo>
                  <a:lnTo>
                    <a:pt x="97" y="183"/>
                  </a:lnTo>
                  <a:lnTo>
                    <a:pt x="99" y="180"/>
                  </a:lnTo>
                  <a:close/>
                  <a:moveTo>
                    <a:pt x="107" y="172"/>
                  </a:moveTo>
                  <a:lnTo>
                    <a:pt x="110" y="172"/>
                  </a:lnTo>
                  <a:lnTo>
                    <a:pt x="107" y="176"/>
                  </a:lnTo>
                  <a:lnTo>
                    <a:pt x="105" y="174"/>
                  </a:lnTo>
                  <a:lnTo>
                    <a:pt x="107" y="172"/>
                  </a:lnTo>
                  <a:close/>
                  <a:moveTo>
                    <a:pt x="107" y="165"/>
                  </a:moveTo>
                  <a:lnTo>
                    <a:pt x="107" y="169"/>
                  </a:lnTo>
                  <a:lnTo>
                    <a:pt x="105" y="172"/>
                  </a:lnTo>
                  <a:lnTo>
                    <a:pt x="103" y="169"/>
                  </a:lnTo>
                  <a:lnTo>
                    <a:pt x="107" y="165"/>
                  </a:lnTo>
                  <a:close/>
                  <a:moveTo>
                    <a:pt x="125" y="137"/>
                  </a:moveTo>
                  <a:lnTo>
                    <a:pt x="127" y="137"/>
                  </a:lnTo>
                  <a:lnTo>
                    <a:pt x="125" y="139"/>
                  </a:lnTo>
                  <a:lnTo>
                    <a:pt x="123" y="137"/>
                  </a:lnTo>
                  <a:lnTo>
                    <a:pt x="125" y="137"/>
                  </a:lnTo>
                  <a:close/>
                  <a:moveTo>
                    <a:pt x="103" y="120"/>
                  </a:moveTo>
                  <a:lnTo>
                    <a:pt x="105" y="122"/>
                  </a:lnTo>
                  <a:lnTo>
                    <a:pt x="105" y="124"/>
                  </a:lnTo>
                  <a:lnTo>
                    <a:pt x="103" y="122"/>
                  </a:lnTo>
                  <a:lnTo>
                    <a:pt x="103" y="120"/>
                  </a:lnTo>
                  <a:close/>
                  <a:moveTo>
                    <a:pt x="108" y="107"/>
                  </a:moveTo>
                  <a:lnTo>
                    <a:pt x="108" y="112"/>
                  </a:lnTo>
                  <a:lnTo>
                    <a:pt x="105" y="116"/>
                  </a:lnTo>
                  <a:lnTo>
                    <a:pt x="105" y="112"/>
                  </a:lnTo>
                  <a:lnTo>
                    <a:pt x="108" y="107"/>
                  </a:lnTo>
                  <a:close/>
                  <a:moveTo>
                    <a:pt x="112" y="105"/>
                  </a:moveTo>
                  <a:lnTo>
                    <a:pt x="114" y="107"/>
                  </a:lnTo>
                  <a:lnTo>
                    <a:pt x="112" y="109"/>
                  </a:lnTo>
                  <a:lnTo>
                    <a:pt x="110" y="107"/>
                  </a:lnTo>
                  <a:lnTo>
                    <a:pt x="112" y="105"/>
                  </a:lnTo>
                  <a:close/>
                  <a:moveTo>
                    <a:pt x="122" y="101"/>
                  </a:moveTo>
                  <a:lnTo>
                    <a:pt x="122" y="105"/>
                  </a:lnTo>
                  <a:lnTo>
                    <a:pt x="116" y="109"/>
                  </a:lnTo>
                  <a:lnTo>
                    <a:pt x="116" y="103"/>
                  </a:lnTo>
                  <a:lnTo>
                    <a:pt x="122" y="101"/>
                  </a:lnTo>
                  <a:close/>
                  <a:moveTo>
                    <a:pt x="131" y="96"/>
                  </a:moveTo>
                  <a:lnTo>
                    <a:pt x="131" y="103"/>
                  </a:lnTo>
                  <a:lnTo>
                    <a:pt x="127" y="101"/>
                  </a:lnTo>
                  <a:lnTo>
                    <a:pt x="123" y="103"/>
                  </a:lnTo>
                  <a:lnTo>
                    <a:pt x="123" y="99"/>
                  </a:lnTo>
                  <a:lnTo>
                    <a:pt x="131" y="96"/>
                  </a:lnTo>
                  <a:close/>
                  <a:moveTo>
                    <a:pt x="129" y="92"/>
                  </a:moveTo>
                  <a:lnTo>
                    <a:pt x="131" y="94"/>
                  </a:lnTo>
                  <a:lnTo>
                    <a:pt x="127" y="94"/>
                  </a:lnTo>
                  <a:lnTo>
                    <a:pt x="129" y="92"/>
                  </a:lnTo>
                  <a:close/>
                  <a:moveTo>
                    <a:pt x="159" y="81"/>
                  </a:moveTo>
                  <a:lnTo>
                    <a:pt x="161" y="82"/>
                  </a:lnTo>
                  <a:lnTo>
                    <a:pt x="157" y="84"/>
                  </a:lnTo>
                  <a:lnTo>
                    <a:pt x="159" y="81"/>
                  </a:lnTo>
                  <a:close/>
                  <a:moveTo>
                    <a:pt x="142" y="79"/>
                  </a:moveTo>
                  <a:lnTo>
                    <a:pt x="140" y="88"/>
                  </a:lnTo>
                  <a:lnTo>
                    <a:pt x="140" y="92"/>
                  </a:lnTo>
                  <a:lnTo>
                    <a:pt x="142" y="86"/>
                  </a:lnTo>
                  <a:lnTo>
                    <a:pt x="148" y="86"/>
                  </a:lnTo>
                  <a:lnTo>
                    <a:pt x="146" y="84"/>
                  </a:lnTo>
                  <a:lnTo>
                    <a:pt x="146" y="81"/>
                  </a:lnTo>
                  <a:lnTo>
                    <a:pt x="148" y="82"/>
                  </a:lnTo>
                  <a:lnTo>
                    <a:pt x="153" y="86"/>
                  </a:lnTo>
                  <a:lnTo>
                    <a:pt x="148" y="94"/>
                  </a:lnTo>
                  <a:lnTo>
                    <a:pt x="144" y="96"/>
                  </a:lnTo>
                  <a:lnTo>
                    <a:pt x="142" y="97"/>
                  </a:lnTo>
                  <a:lnTo>
                    <a:pt x="138" y="97"/>
                  </a:lnTo>
                  <a:lnTo>
                    <a:pt x="140" y="94"/>
                  </a:lnTo>
                  <a:lnTo>
                    <a:pt x="135" y="99"/>
                  </a:lnTo>
                  <a:lnTo>
                    <a:pt x="133" y="99"/>
                  </a:lnTo>
                  <a:lnTo>
                    <a:pt x="135" y="96"/>
                  </a:lnTo>
                  <a:lnTo>
                    <a:pt x="137" y="94"/>
                  </a:lnTo>
                  <a:lnTo>
                    <a:pt x="135" y="92"/>
                  </a:lnTo>
                  <a:lnTo>
                    <a:pt x="138" y="88"/>
                  </a:lnTo>
                  <a:lnTo>
                    <a:pt x="138" y="86"/>
                  </a:lnTo>
                  <a:lnTo>
                    <a:pt x="142" y="79"/>
                  </a:lnTo>
                  <a:close/>
                  <a:moveTo>
                    <a:pt x="133" y="79"/>
                  </a:moveTo>
                  <a:lnTo>
                    <a:pt x="135" y="84"/>
                  </a:lnTo>
                  <a:lnTo>
                    <a:pt x="135" y="90"/>
                  </a:lnTo>
                  <a:lnTo>
                    <a:pt x="131" y="90"/>
                  </a:lnTo>
                  <a:lnTo>
                    <a:pt x="129" y="88"/>
                  </a:lnTo>
                  <a:lnTo>
                    <a:pt x="133" y="86"/>
                  </a:lnTo>
                  <a:lnTo>
                    <a:pt x="131" y="86"/>
                  </a:lnTo>
                  <a:lnTo>
                    <a:pt x="125" y="90"/>
                  </a:lnTo>
                  <a:lnTo>
                    <a:pt x="125" y="86"/>
                  </a:lnTo>
                  <a:lnTo>
                    <a:pt x="125" y="84"/>
                  </a:lnTo>
                  <a:lnTo>
                    <a:pt x="129" y="84"/>
                  </a:lnTo>
                  <a:lnTo>
                    <a:pt x="133" y="81"/>
                  </a:lnTo>
                  <a:lnTo>
                    <a:pt x="131" y="79"/>
                  </a:lnTo>
                  <a:lnTo>
                    <a:pt x="133" y="79"/>
                  </a:lnTo>
                  <a:close/>
                  <a:moveTo>
                    <a:pt x="150" y="77"/>
                  </a:moveTo>
                  <a:lnTo>
                    <a:pt x="153" y="79"/>
                  </a:lnTo>
                  <a:lnTo>
                    <a:pt x="153" y="81"/>
                  </a:lnTo>
                  <a:lnTo>
                    <a:pt x="148" y="79"/>
                  </a:lnTo>
                  <a:lnTo>
                    <a:pt x="148" y="79"/>
                  </a:lnTo>
                  <a:lnTo>
                    <a:pt x="150" y="77"/>
                  </a:lnTo>
                  <a:close/>
                  <a:moveTo>
                    <a:pt x="144" y="66"/>
                  </a:moveTo>
                  <a:lnTo>
                    <a:pt x="146" y="69"/>
                  </a:lnTo>
                  <a:lnTo>
                    <a:pt x="142" y="73"/>
                  </a:lnTo>
                  <a:lnTo>
                    <a:pt x="142" y="75"/>
                  </a:lnTo>
                  <a:lnTo>
                    <a:pt x="137" y="81"/>
                  </a:lnTo>
                  <a:lnTo>
                    <a:pt x="135" y="81"/>
                  </a:lnTo>
                  <a:lnTo>
                    <a:pt x="137" y="75"/>
                  </a:lnTo>
                  <a:lnTo>
                    <a:pt x="140" y="71"/>
                  </a:lnTo>
                  <a:lnTo>
                    <a:pt x="140" y="68"/>
                  </a:lnTo>
                  <a:lnTo>
                    <a:pt x="144" y="66"/>
                  </a:lnTo>
                  <a:close/>
                  <a:moveTo>
                    <a:pt x="159" y="58"/>
                  </a:moveTo>
                  <a:lnTo>
                    <a:pt x="165" y="58"/>
                  </a:lnTo>
                  <a:lnTo>
                    <a:pt x="165" y="62"/>
                  </a:lnTo>
                  <a:lnTo>
                    <a:pt x="168" y="62"/>
                  </a:lnTo>
                  <a:lnTo>
                    <a:pt x="168" y="66"/>
                  </a:lnTo>
                  <a:lnTo>
                    <a:pt x="168" y="68"/>
                  </a:lnTo>
                  <a:lnTo>
                    <a:pt x="168" y="71"/>
                  </a:lnTo>
                  <a:lnTo>
                    <a:pt x="165" y="71"/>
                  </a:lnTo>
                  <a:lnTo>
                    <a:pt x="165" y="73"/>
                  </a:lnTo>
                  <a:lnTo>
                    <a:pt x="161" y="73"/>
                  </a:lnTo>
                  <a:lnTo>
                    <a:pt x="159" y="77"/>
                  </a:lnTo>
                  <a:lnTo>
                    <a:pt x="157" y="77"/>
                  </a:lnTo>
                  <a:lnTo>
                    <a:pt x="157" y="75"/>
                  </a:lnTo>
                  <a:lnTo>
                    <a:pt x="155" y="73"/>
                  </a:lnTo>
                  <a:lnTo>
                    <a:pt x="157" y="69"/>
                  </a:lnTo>
                  <a:lnTo>
                    <a:pt x="153" y="69"/>
                  </a:lnTo>
                  <a:lnTo>
                    <a:pt x="155" y="66"/>
                  </a:lnTo>
                  <a:lnTo>
                    <a:pt x="159" y="66"/>
                  </a:lnTo>
                  <a:lnTo>
                    <a:pt x="155" y="64"/>
                  </a:lnTo>
                  <a:lnTo>
                    <a:pt x="157" y="60"/>
                  </a:lnTo>
                  <a:lnTo>
                    <a:pt x="161" y="62"/>
                  </a:lnTo>
                  <a:lnTo>
                    <a:pt x="159" y="58"/>
                  </a:lnTo>
                  <a:close/>
                  <a:moveTo>
                    <a:pt x="180" y="51"/>
                  </a:moveTo>
                  <a:lnTo>
                    <a:pt x="181" y="54"/>
                  </a:lnTo>
                  <a:lnTo>
                    <a:pt x="180" y="56"/>
                  </a:lnTo>
                  <a:lnTo>
                    <a:pt x="180" y="60"/>
                  </a:lnTo>
                  <a:lnTo>
                    <a:pt x="176" y="60"/>
                  </a:lnTo>
                  <a:lnTo>
                    <a:pt x="172" y="60"/>
                  </a:lnTo>
                  <a:lnTo>
                    <a:pt x="168" y="56"/>
                  </a:lnTo>
                  <a:lnTo>
                    <a:pt x="174" y="56"/>
                  </a:lnTo>
                  <a:lnTo>
                    <a:pt x="174" y="53"/>
                  </a:lnTo>
                  <a:lnTo>
                    <a:pt x="178" y="53"/>
                  </a:lnTo>
                  <a:lnTo>
                    <a:pt x="180" y="51"/>
                  </a:lnTo>
                  <a:close/>
                  <a:moveTo>
                    <a:pt x="189" y="45"/>
                  </a:moveTo>
                  <a:lnTo>
                    <a:pt x="191" y="49"/>
                  </a:lnTo>
                  <a:lnTo>
                    <a:pt x="187" y="51"/>
                  </a:lnTo>
                  <a:lnTo>
                    <a:pt x="189" y="45"/>
                  </a:lnTo>
                  <a:close/>
                  <a:moveTo>
                    <a:pt x="183" y="41"/>
                  </a:moveTo>
                  <a:lnTo>
                    <a:pt x="185" y="43"/>
                  </a:lnTo>
                  <a:lnTo>
                    <a:pt x="187" y="43"/>
                  </a:lnTo>
                  <a:lnTo>
                    <a:pt x="189" y="45"/>
                  </a:lnTo>
                  <a:lnTo>
                    <a:pt x="185" y="47"/>
                  </a:lnTo>
                  <a:lnTo>
                    <a:pt x="185" y="49"/>
                  </a:lnTo>
                  <a:lnTo>
                    <a:pt x="185" y="51"/>
                  </a:lnTo>
                  <a:lnTo>
                    <a:pt x="183" y="51"/>
                  </a:lnTo>
                  <a:lnTo>
                    <a:pt x="178" y="47"/>
                  </a:lnTo>
                  <a:lnTo>
                    <a:pt x="183" y="41"/>
                  </a:lnTo>
                  <a:close/>
                  <a:moveTo>
                    <a:pt x="181" y="39"/>
                  </a:moveTo>
                  <a:lnTo>
                    <a:pt x="181" y="41"/>
                  </a:lnTo>
                  <a:lnTo>
                    <a:pt x="180" y="41"/>
                  </a:lnTo>
                  <a:lnTo>
                    <a:pt x="178" y="43"/>
                  </a:lnTo>
                  <a:lnTo>
                    <a:pt x="178" y="43"/>
                  </a:lnTo>
                  <a:lnTo>
                    <a:pt x="176" y="43"/>
                  </a:lnTo>
                  <a:lnTo>
                    <a:pt x="176" y="39"/>
                  </a:lnTo>
                  <a:lnTo>
                    <a:pt x="181" y="39"/>
                  </a:lnTo>
                  <a:close/>
                  <a:moveTo>
                    <a:pt x="202" y="34"/>
                  </a:moveTo>
                  <a:lnTo>
                    <a:pt x="206" y="38"/>
                  </a:lnTo>
                  <a:lnTo>
                    <a:pt x="204" y="41"/>
                  </a:lnTo>
                  <a:lnTo>
                    <a:pt x="206" y="43"/>
                  </a:lnTo>
                  <a:lnTo>
                    <a:pt x="204" y="47"/>
                  </a:lnTo>
                  <a:lnTo>
                    <a:pt x="202" y="43"/>
                  </a:lnTo>
                  <a:lnTo>
                    <a:pt x="200" y="43"/>
                  </a:lnTo>
                  <a:lnTo>
                    <a:pt x="200" y="38"/>
                  </a:lnTo>
                  <a:lnTo>
                    <a:pt x="202" y="34"/>
                  </a:lnTo>
                  <a:close/>
                  <a:moveTo>
                    <a:pt x="185" y="34"/>
                  </a:moveTo>
                  <a:lnTo>
                    <a:pt x="183" y="38"/>
                  </a:lnTo>
                  <a:lnTo>
                    <a:pt x="181" y="36"/>
                  </a:lnTo>
                  <a:lnTo>
                    <a:pt x="185" y="34"/>
                  </a:lnTo>
                  <a:close/>
                  <a:moveTo>
                    <a:pt x="191" y="32"/>
                  </a:moveTo>
                  <a:lnTo>
                    <a:pt x="191" y="36"/>
                  </a:lnTo>
                  <a:lnTo>
                    <a:pt x="194" y="39"/>
                  </a:lnTo>
                  <a:lnTo>
                    <a:pt x="194" y="41"/>
                  </a:lnTo>
                  <a:lnTo>
                    <a:pt x="193" y="43"/>
                  </a:lnTo>
                  <a:lnTo>
                    <a:pt x="189" y="41"/>
                  </a:lnTo>
                  <a:lnTo>
                    <a:pt x="189" y="38"/>
                  </a:lnTo>
                  <a:lnTo>
                    <a:pt x="189" y="34"/>
                  </a:lnTo>
                  <a:lnTo>
                    <a:pt x="191" y="32"/>
                  </a:lnTo>
                  <a:close/>
                  <a:moveTo>
                    <a:pt x="224" y="28"/>
                  </a:moveTo>
                  <a:lnTo>
                    <a:pt x="228" y="28"/>
                  </a:lnTo>
                  <a:lnTo>
                    <a:pt x="230" y="30"/>
                  </a:lnTo>
                  <a:lnTo>
                    <a:pt x="230" y="34"/>
                  </a:lnTo>
                  <a:lnTo>
                    <a:pt x="226" y="32"/>
                  </a:lnTo>
                  <a:lnTo>
                    <a:pt x="223" y="30"/>
                  </a:lnTo>
                  <a:lnTo>
                    <a:pt x="224" y="28"/>
                  </a:lnTo>
                  <a:close/>
                  <a:moveTo>
                    <a:pt x="236" y="21"/>
                  </a:moveTo>
                  <a:lnTo>
                    <a:pt x="237" y="25"/>
                  </a:lnTo>
                  <a:lnTo>
                    <a:pt x="234" y="28"/>
                  </a:lnTo>
                  <a:lnTo>
                    <a:pt x="234" y="30"/>
                  </a:lnTo>
                  <a:lnTo>
                    <a:pt x="230" y="26"/>
                  </a:lnTo>
                  <a:lnTo>
                    <a:pt x="236" y="21"/>
                  </a:lnTo>
                  <a:close/>
                  <a:moveTo>
                    <a:pt x="241" y="15"/>
                  </a:moveTo>
                  <a:lnTo>
                    <a:pt x="245" y="19"/>
                  </a:lnTo>
                  <a:lnTo>
                    <a:pt x="245" y="21"/>
                  </a:lnTo>
                  <a:lnTo>
                    <a:pt x="239" y="23"/>
                  </a:lnTo>
                  <a:lnTo>
                    <a:pt x="239" y="19"/>
                  </a:lnTo>
                  <a:lnTo>
                    <a:pt x="237" y="17"/>
                  </a:lnTo>
                  <a:lnTo>
                    <a:pt x="237" y="17"/>
                  </a:lnTo>
                  <a:lnTo>
                    <a:pt x="239" y="17"/>
                  </a:lnTo>
                  <a:lnTo>
                    <a:pt x="241" y="15"/>
                  </a:lnTo>
                  <a:lnTo>
                    <a:pt x="241" y="15"/>
                  </a:lnTo>
                  <a:close/>
                  <a:moveTo>
                    <a:pt x="234" y="13"/>
                  </a:moveTo>
                  <a:lnTo>
                    <a:pt x="236" y="15"/>
                  </a:lnTo>
                  <a:lnTo>
                    <a:pt x="226" y="25"/>
                  </a:lnTo>
                  <a:lnTo>
                    <a:pt x="224" y="25"/>
                  </a:lnTo>
                  <a:lnTo>
                    <a:pt x="219" y="23"/>
                  </a:lnTo>
                  <a:lnTo>
                    <a:pt x="217" y="19"/>
                  </a:lnTo>
                  <a:lnTo>
                    <a:pt x="221" y="21"/>
                  </a:lnTo>
                  <a:lnTo>
                    <a:pt x="224" y="19"/>
                  </a:lnTo>
                  <a:lnTo>
                    <a:pt x="226" y="21"/>
                  </a:lnTo>
                  <a:lnTo>
                    <a:pt x="226" y="17"/>
                  </a:lnTo>
                  <a:lnTo>
                    <a:pt x="230" y="19"/>
                  </a:lnTo>
                  <a:lnTo>
                    <a:pt x="234" y="13"/>
                  </a:lnTo>
                  <a:close/>
                  <a:moveTo>
                    <a:pt x="245" y="8"/>
                  </a:moveTo>
                  <a:lnTo>
                    <a:pt x="247" y="10"/>
                  </a:lnTo>
                  <a:lnTo>
                    <a:pt x="245" y="11"/>
                  </a:lnTo>
                  <a:lnTo>
                    <a:pt x="243" y="11"/>
                  </a:lnTo>
                  <a:lnTo>
                    <a:pt x="241" y="8"/>
                  </a:lnTo>
                  <a:lnTo>
                    <a:pt x="245" y="8"/>
                  </a:lnTo>
                  <a:close/>
                  <a:moveTo>
                    <a:pt x="254" y="2"/>
                  </a:moveTo>
                  <a:lnTo>
                    <a:pt x="254" y="4"/>
                  </a:lnTo>
                  <a:lnTo>
                    <a:pt x="251" y="4"/>
                  </a:lnTo>
                  <a:lnTo>
                    <a:pt x="252" y="2"/>
                  </a:lnTo>
                  <a:lnTo>
                    <a:pt x="254" y="2"/>
                  </a:lnTo>
                  <a:close/>
                  <a:moveTo>
                    <a:pt x="264" y="0"/>
                  </a:moveTo>
                  <a:lnTo>
                    <a:pt x="266" y="0"/>
                  </a:lnTo>
                  <a:lnTo>
                    <a:pt x="269" y="2"/>
                  </a:lnTo>
                  <a:lnTo>
                    <a:pt x="266" y="4"/>
                  </a:lnTo>
                  <a:lnTo>
                    <a:pt x="271" y="4"/>
                  </a:lnTo>
                  <a:lnTo>
                    <a:pt x="269" y="8"/>
                  </a:lnTo>
                  <a:lnTo>
                    <a:pt x="266" y="10"/>
                  </a:lnTo>
                  <a:lnTo>
                    <a:pt x="262" y="6"/>
                  </a:lnTo>
                  <a:lnTo>
                    <a:pt x="258" y="6"/>
                  </a:lnTo>
                  <a:lnTo>
                    <a:pt x="258" y="4"/>
                  </a:lnTo>
                  <a:lnTo>
                    <a:pt x="260" y="2"/>
                  </a:lnTo>
                  <a:lnTo>
                    <a:pt x="262" y="4"/>
                  </a:lnTo>
                  <a:lnTo>
                    <a:pt x="264" y="2"/>
                  </a:lnTo>
                  <a:lnTo>
                    <a:pt x="264" y="0"/>
                  </a:lnTo>
                  <a:close/>
                  <a:moveTo>
                    <a:pt x="297" y="0"/>
                  </a:moveTo>
                  <a:lnTo>
                    <a:pt x="297" y="2"/>
                  </a:lnTo>
                  <a:lnTo>
                    <a:pt x="297" y="4"/>
                  </a:lnTo>
                  <a:lnTo>
                    <a:pt x="299" y="6"/>
                  </a:lnTo>
                  <a:lnTo>
                    <a:pt x="303" y="4"/>
                  </a:lnTo>
                  <a:lnTo>
                    <a:pt x="303" y="6"/>
                  </a:lnTo>
                  <a:lnTo>
                    <a:pt x="301" y="11"/>
                  </a:lnTo>
                  <a:lnTo>
                    <a:pt x="297" y="11"/>
                  </a:lnTo>
                  <a:lnTo>
                    <a:pt x="295" y="11"/>
                  </a:lnTo>
                  <a:lnTo>
                    <a:pt x="294" y="11"/>
                  </a:lnTo>
                  <a:lnTo>
                    <a:pt x="294" y="13"/>
                  </a:lnTo>
                  <a:lnTo>
                    <a:pt x="297" y="13"/>
                  </a:lnTo>
                  <a:lnTo>
                    <a:pt x="297" y="15"/>
                  </a:lnTo>
                  <a:lnTo>
                    <a:pt x="295" y="17"/>
                  </a:lnTo>
                  <a:lnTo>
                    <a:pt x="294" y="19"/>
                  </a:lnTo>
                  <a:lnTo>
                    <a:pt x="295" y="19"/>
                  </a:lnTo>
                  <a:lnTo>
                    <a:pt x="299" y="17"/>
                  </a:lnTo>
                  <a:lnTo>
                    <a:pt x="301" y="15"/>
                  </a:lnTo>
                  <a:lnTo>
                    <a:pt x="301" y="17"/>
                  </a:lnTo>
                  <a:lnTo>
                    <a:pt x="299" y="21"/>
                  </a:lnTo>
                  <a:lnTo>
                    <a:pt x="297" y="21"/>
                  </a:lnTo>
                  <a:lnTo>
                    <a:pt x="294" y="26"/>
                  </a:lnTo>
                  <a:lnTo>
                    <a:pt x="297" y="25"/>
                  </a:lnTo>
                  <a:lnTo>
                    <a:pt x="301" y="25"/>
                  </a:lnTo>
                  <a:lnTo>
                    <a:pt x="301" y="23"/>
                  </a:lnTo>
                  <a:lnTo>
                    <a:pt x="303" y="25"/>
                  </a:lnTo>
                  <a:lnTo>
                    <a:pt x="305" y="26"/>
                  </a:lnTo>
                  <a:lnTo>
                    <a:pt x="307" y="25"/>
                  </a:lnTo>
                  <a:lnTo>
                    <a:pt x="307" y="23"/>
                  </a:lnTo>
                  <a:lnTo>
                    <a:pt x="305" y="19"/>
                  </a:lnTo>
                  <a:lnTo>
                    <a:pt x="305" y="17"/>
                  </a:lnTo>
                  <a:lnTo>
                    <a:pt x="307" y="15"/>
                  </a:lnTo>
                  <a:lnTo>
                    <a:pt x="309" y="11"/>
                  </a:lnTo>
                  <a:lnTo>
                    <a:pt x="310" y="10"/>
                  </a:lnTo>
                  <a:lnTo>
                    <a:pt x="312" y="10"/>
                  </a:lnTo>
                  <a:lnTo>
                    <a:pt x="316" y="11"/>
                  </a:lnTo>
                  <a:lnTo>
                    <a:pt x="316" y="13"/>
                  </a:lnTo>
                  <a:lnTo>
                    <a:pt x="314" y="15"/>
                  </a:lnTo>
                  <a:lnTo>
                    <a:pt x="314" y="17"/>
                  </a:lnTo>
                  <a:lnTo>
                    <a:pt x="316" y="17"/>
                  </a:lnTo>
                  <a:lnTo>
                    <a:pt x="318" y="15"/>
                  </a:lnTo>
                  <a:lnTo>
                    <a:pt x="320" y="15"/>
                  </a:lnTo>
                  <a:lnTo>
                    <a:pt x="318" y="17"/>
                  </a:lnTo>
                  <a:lnTo>
                    <a:pt x="320" y="17"/>
                  </a:lnTo>
                  <a:lnTo>
                    <a:pt x="322" y="13"/>
                  </a:lnTo>
                  <a:lnTo>
                    <a:pt x="324" y="13"/>
                  </a:lnTo>
                  <a:lnTo>
                    <a:pt x="325" y="15"/>
                  </a:lnTo>
                  <a:lnTo>
                    <a:pt x="329" y="15"/>
                  </a:lnTo>
                  <a:lnTo>
                    <a:pt x="327" y="19"/>
                  </a:lnTo>
                  <a:lnTo>
                    <a:pt x="325" y="19"/>
                  </a:lnTo>
                  <a:lnTo>
                    <a:pt x="325" y="21"/>
                  </a:lnTo>
                  <a:lnTo>
                    <a:pt x="327" y="21"/>
                  </a:lnTo>
                  <a:lnTo>
                    <a:pt x="331" y="17"/>
                  </a:lnTo>
                  <a:lnTo>
                    <a:pt x="333" y="17"/>
                  </a:lnTo>
                  <a:lnTo>
                    <a:pt x="337" y="21"/>
                  </a:lnTo>
                  <a:lnTo>
                    <a:pt x="338" y="21"/>
                  </a:lnTo>
                  <a:lnTo>
                    <a:pt x="342" y="21"/>
                  </a:lnTo>
                  <a:lnTo>
                    <a:pt x="342" y="23"/>
                  </a:lnTo>
                  <a:lnTo>
                    <a:pt x="344" y="25"/>
                  </a:lnTo>
                  <a:lnTo>
                    <a:pt x="344" y="25"/>
                  </a:lnTo>
                  <a:lnTo>
                    <a:pt x="342" y="26"/>
                  </a:lnTo>
                  <a:lnTo>
                    <a:pt x="335" y="28"/>
                  </a:lnTo>
                  <a:lnTo>
                    <a:pt x="333" y="34"/>
                  </a:lnTo>
                  <a:lnTo>
                    <a:pt x="327" y="36"/>
                  </a:lnTo>
                  <a:lnTo>
                    <a:pt x="322" y="36"/>
                  </a:lnTo>
                  <a:lnTo>
                    <a:pt x="318" y="34"/>
                  </a:lnTo>
                  <a:lnTo>
                    <a:pt x="314" y="36"/>
                  </a:lnTo>
                  <a:lnTo>
                    <a:pt x="309" y="34"/>
                  </a:lnTo>
                  <a:lnTo>
                    <a:pt x="309" y="34"/>
                  </a:lnTo>
                  <a:lnTo>
                    <a:pt x="310" y="38"/>
                  </a:lnTo>
                  <a:lnTo>
                    <a:pt x="314" y="38"/>
                  </a:lnTo>
                  <a:lnTo>
                    <a:pt x="316" y="39"/>
                  </a:lnTo>
                  <a:lnTo>
                    <a:pt x="320" y="38"/>
                  </a:lnTo>
                  <a:lnTo>
                    <a:pt x="320" y="39"/>
                  </a:lnTo>
                  <a:lnTo>
                    <a:pt x="322" y="43"/>
                  </a:lnTo>
                  <a:lnTo>
                    <a:pt x="324" y="43"/>
                  </a:lnTo>
                  <a:lnTo>
                    <a:pt x="324" y="47"/>
                  </a:lnTo>
                  <a:lnTo>
                    <a:pt x="325" y="49"/>
                  </a:lnTo>
                  <a:lnTo>
                    <a:pt x="325" y="47"/>
                  </a:lnTo>
                  <a:lnTo>
                    <a:pt x="327" y="45"/>
                  </a:lnTo>
                  <a:lnTo>
                    <a:pt x="329" y="49"/>
                  </a:lnTo>
                  <a:lnTo>
                    <a:pt x="331" y="49"/>
                  </a:lnTo>
                  <a:lnTo>
                    <a:pt x="331" y="45"/>
                  </a:lnTo>
                  <a:lnTo>
                    <a:pt x="331" y="43"/>
                  </a:lnTo>
                  <a:lnTo>
                    <a:pt x="333" y="43"/>
                  </a:lnTo>
                  <a:lnTo>
                    <a:pt x="333" y="45"/>
                  </a:lnTo>
                  <a:lnTo>
                    <a:pt x="335" y="47"/>
                  </a:lnTo>
                  <a:lnTo>
                    <a:pt x="335" y="45"/>
                  </a:lnTo>
                  <a:lnTo>
                    <a:pt x="337" y="43"/>
                  </a:lnTo>
                  <a:lnTo>
                    <a:pt x="337" y="43"/>
                  </a:lnTo>
                  <a:lnTo>
                    <a:pt x="340" y="45"/>
                  </a:lnTo>
                  <a:lnTo>
                    <a:pt x="340" y="47"/>
                  </a:lnTo>
                  <a:lnTo>
                    <a:pt x="340" y="49"/>
                  </a:lnTo>
                  <a:lnTo>
                    <a:pt x="338" y="53"/>
                  </a:lnTo>
                  <a:lnTo>
                    <a:pt x="335" y="51"/>
                  </a:lnTo>
                  <a:lnTo>
                    <a:pt x="333" y="51"/>
                  </a:lnTo>
                  <a:lnTo>
                    <a:pt x="333" y="56"/>
                  </a:lnTo>
                  <a:lnTo>
                    <a:pt x="331" y="60"/>
                  </a:lnTo>
                  <a:lnTo>
                    <a:pt x="325" y="60"/>
                  </a:lnTo>
                  <a:lnTo>
                    <a:pt x="322" y="64"/>
                  </a:lnTo>
                  <a:lnTo>
                    <a:pt x="322" y="69"/>
                  </a:lnTo>
                  <a:lnTo>
                    <a:pt x="320" y="71"/>
                  </a:lnTo>
                  <a:lnTo>
                    <a:pt x="320" y="64"/>
                  </a:lnTo>
                  <a:lnTo>
                    <a:pt x="322" y="58"/>
                  </a:lnTo>
                  <a:lnTo>
                    <a:pt x="322" y="56"/>
                  </a:lnTo>
                  <a:lnTo>
                    <a:pt x="320" y="53"/>
                  </a:lnTo>
                  <a:lnTo>
                    <a:pt x="318" y="49"/>
                  </a:lnTo>
                  <a:lnTo>
                    <a:pt x="312" y="49"/>
                  </a:lnTo>
                  <a:lnTo>
                    <a:pt x="309" y="47"/>
                  </a:lnTo>
                  <a:lnTo>
                    <a:pt x="307" y="45"/>
                  </a:lnTo>
                  <a:lnTo>
                    <a:pt x="303" y="39"/>
                  </a:lnTo>
                  <a:lnTo>
                    <a:pt x="299" y="38"/>
                  </a:lnTo>
                  <a:lnTo>
                    <a:pt x="292" y="38"/>
                  </a:lnTo>
                  <a:lnTo>
                    <a:pt x="290" y="41"/>
                  </a:lnTo>
                  <a:lnTo>
                    <a:pt x="290" y="41"/>
                  </a:lnTo>
                  <a:lnTo>
                    <a:pt x="286" y="43"/>
                  </a:lnTo>
                  <a:lnTo>
                    <a:pt x="282" y="41"/>
                  </a:lnTo>
                  <a:lnTo>
                    <a:pt x="279" y="43"/>
                  </a:lnTo>
                  <a:lnTo>
                    <a:pt x="279" y="45"/>
                  </a:lnTo>
                  <a:lnTo>
                    <a:pt x="277" y="49"/>
                  </a:lnTo>
                  <a:lnTo>
                    <a:pt x="275" y="51"/>
                  </a:lnTo>
                  <a:lnTo>
                    <a:pt x="277" y="53"/>
                  </a:lnTo>
                  <a:lnTo>
                    <a:pt x="275" y="56"/>
                  </a:lnTo>
                  <a:lnTo>
                    <a:pt x="275" y="64"/>
                  </a:lnTo>
                  <a:lnTo>
                    <a:pt x="275" y="69"/>
                  </a:lnTo>
                  <a:lnTo>
                    <a:pt x="277" y="71"/>
                  </a:lnTo>
                  <a:lnTo>
                    <a:pt x="275" y="75"/>
                  </a:lnTo>
                  <a:lnTo>
                    <a:pt x="273" y="77"/>
                  </a:lnTo>
                  <a:lnTo>
                    <a:pt x="269" y="77"/>
                  </a:lnTo>
                  <a:lnTo>
                    <a:pt x="267" y="79"/>
                  </a:lnTo>
                  <a:lnTo>
                    <a:pt x="266" y="81"/>
                  </a:lnTo>
                  <a:lnTo>
                    <a:pt x="264" y="84"/>
                  </a:lnTo>
                  <a:lnTo>
                    <a:pt x="260" y="82"/>
                  </a:lnTo>
                  <a:lnTo>
                    <a:pt x="254" y="79"/>
                  </a:lnTo>
                  <a:lnTo>
                    <a:pt x="251" y="79"/>
                  </a:lnTo>
                  <a:lnTo>
                    <a:pt x="247" y="81"/>
                  </a:lnTo>
                  <a:lnTo>
                    <a:pt x="243" y="86"/>
                  </a:lnTo>
                  <a:lnTo>
                    <a:pt x="236" y="84"/>
                  </a:lnTo>
                  <a:lnTo>
                    <a:pt x="230" y="82"/>
                  </a:lnTo>
                  <a:lnTo>
                    <a:pt x="228" y="79"/>
                  </a:lnTo>
                  <a:lnTo>
                    <a:pt x="226" y="75"/>
                  </a:lnTo>
                  <a:lnTo>
                    <a:pt x="219" y="69"/>
                  </a:lnTo>
                  <a:lnTo>
                    <a:pt x="217" y="66"/>
                  </a:lnTo>
                  <a:lnTo>
                    <a:pt x="213" y="66"/>
                  </a:lnTo>
                  <a:lnTo>
                    <a:pt x="211" y="68"/>
                  </a:lnTo>
                  <a:lnTo>
                    <a:pt x="211" y="71"/>
                  </a:lnTo>
                  <a:lnTo>
                    <a:pt x="211" y="73"/>
                  </a:lnTo>
                  <a:lnTo>
                    <a:pt x="211" y="73"/>
                  </a:lnTo>
                  <a:lnTo>
                    <a:pt x="209" y="73"/>
                  </a:lnTo>
                  <a:lnTo>
                    <a:pt x="209" y="75"/>
                  </a:lnTo>
                  <a:lnTo>
                    <a:pt x="209" y="75"/>
                  </a:lnTo>
                  <a:lnTo>
                    <a:pt x="208" y="75"/>
                  </a:lnTo>
                  <a:lnTo>
                    <a:pt x="204" y="75"/>
                  </a:lnTo>
                  <a:lnTo>
                    <a:pt x="200" y="75"/>
                  </a:lnTo>
                  <a:lnTo>
                    <a:pt x="200" y="79"/>
                  </a:lnTo>
                  <a:lnTo>
                    <a:pt x="202" y="79"/>
                  </a:lnTo>
                  <a:lnTo>
                    <a:pt x="204" y="82"/>
                  </a:lnTo>
                  <a:lnTo>
                    <a:pt x="200" y="84"/>
                  </a:lnTo>
                  <a:lnTo>
                    <a:pt x="200" y="90"/>
                  </a:lnTo>
                  <a:lnTo>
                    <a:pt x="202" y="92"/>
                  </a:lnTo>
                  <a:lnTo>
                    <a:pt x="202" y="96"/>
                  </a:lnTo>
                  <a:lnTo>
                    <a:pt x="200" y="96"/>
                  </a:lnTo>
                  <a:lnTo>
                    <a:pt x="198" y="96"/>
                  </a:lnTo>
                  <a:lnTo>
                    <a:pt x="196" y="94"/>
                  </a:lnTo>
                  <a:lnTo>
                    <a:pt x="193" y="94"/>
                  </a:lnTo>
                  <a:lnTo>
                    <a:pt x="189" y="92"/>
                  </a:lnTo>
                  <a:lnTo>
                    <a:pt x="183" y="90"/>
                  </a:lnTo>
                  <a:lnTo>
                    <a:pt x="180" y="92"/>
                  </a:lnTo>
                  <a:lnTo>
                    <a:pt x="176" y="92"/>
                  </a:lnTo>
                  <a:lnTo>
                    <a:pt x="174" y="94"/>
                  </a:lnTo>
                  <a:lnTo>
                    <a:pt x="176" y="97"/>
                  </a:lnTo>
                  <a:lnTo>
                    <a:pt x="176" y="99"/>
                  </a:lnTo>
                  <a:lnTo>
                    <a:pt x="176" y="101"/>
                  </a:lnTo>
                  <a:lnTo>
                    <a:pt x="174" y="103"/>
                  </a:lnTo>
                  <a:lnTo>
                    <a:pt x="176" y="107"/>
                  </a:lnTo>
                  <a:lnTo>
                    <a:pt x="174" y="109"/>
                  </a:lnTo>
                  <a:lnTo>
                    <a:pt x="170" y="109"/>
                  </a:lnTo>
                  <a:lnTo>
                    <a:pt x="168" y="107"/>
                  </a:lnTo>
                  <a:lnTo>
                    <a:pt x="165" y="105"/>
                  </a:lnTo>
                  <a:lnTo>
                    <a:pt x="163" y="109"/>
                  </a:lnTo>
                  <a:lnTo>
                    <a:pt x="159" y="114"/>
                  </a:lnTo>
                  <a:lnTo>
                    <a:pt x="157" y="114"/>
                  </a:lnTo>
                  <a:lnTo>
                    <a:pt x="155" y="120"/>
                  </a:lnTo>
                  <a:lnTo>
                    <a:pt x="153" y="122"/>
                  </a:lnTo>
                  <a:lnTo>
                    <a:pt x="151" y="124"/>
                  </a:lnTo>
                  <a:lnTo>
                    <a:pt x="151" y="131"/>
                  </a:lnTo>
                  <a:lnTo>
                    <a:pt x="153" y="133"/>
                  </a:lnTo>
                  <a:lnTo>
                    <a:pt x="155" y="139"/>
                  </a:lnTo>
                  <a:lnTo>
                    <a:pt x="153" y="142"/>
                  </a:lnTo>
                  <a:lnTo>
                    <a:pt x="150" y="148"/>
                  </a:lnTo>
                  <a:lnTo>
                    <a:pt x="144" y="157"/>
                  </a:lnTo>
                  <a:lnTo>
                    <a:pt x="144" y="161"/>
                  </a:lnTo>
                  <a:lnTo>
                    <a:pt x="142" y="163"/>
                  </a:lnTo>
                  <a:lnTo>
                    <a:pt x="137" y="163"/>
                  </a:lnTo>
                  <a:lnTo>
                    <a:pt x="131" y="167"/>
                  </a:lnTo>
                  <a:lnTo>
                    <a:pt x="131" y="170"/>
                  </a:lnTo>
                  <a:lnTo>
                    <a:pt x="133" y="172"/>
                  </a:lnTo>
                  <a:lnTo>
                    <a:pt x="133" y="178"/>
                  </a:lnTo>
                  <a:lnTo>
                    <a:pt x="131" y="182"/>
                  </a:lnTo>
                  <a:lnTo>
                    <a:pt x="129" y="189"/>
                  </a:lnTo>
                  <a:lnTo>
                    <a:pt x="129" y="198"/>
                  </a:lnTo>
                  <a:lnTo>
                    <a:pt x="123" y="212"/>
                  </a:lnTo>
                  <a:lnTo>
                    <a:pt x="123" y="215"/>
                  </a:lnTo>
                  <a:lnTo>
                    <a:pt x="125" y="219"/>
                  </a:lnTo>
                  <a:lnTo>
                    <a:pt x="125" y="225"/>
                  </a:lnTo>
                  <a:lnTo>
                    <a:pt x="123" y="228"/>
                  </a:lnTo>
                  <a:lnTo>
                    <a:pt x="118" y="228"/>
                  </a:lnTo>
                  <a:lnTo>
                    <a:pt x="112" y="226"/>
                  </a:lnTo>
                  <a:lnTo>
                    <a:pt x="108" y="230"/>
                  </a:lnTo>
                  <a:lnTo>
                    <a:pt x="105" y="236"/>
                  </a:lnTo>
                  <a:lnTo>
                    <a:pt x="103" y="243"/>
                  </a:lnTo>
                  <a:lnTo>
                    <a:pt x="105" y="253"/>
                  </a:lnTo>
                  <a:lnTo>
                    <a:pt x="107" y="262"/>
                  </a:lnTo>
                  <a:lnTo>
                    <a:pt x="105" y="266"/>
                  </a:lnTo>
                  <a:lnTo>
                    <a:pt x="107" y="271"/>
                  </a:lnTo>
                  <a:lnTo>
                    <a:pt x="107" y="279"/>
                  </a:lnTo>
                  <a:lnTo>
                    <a:pt x="107" y="284"/>
                  </a:lnTo>
                  <a:lnTo>
                    <a:pt x="107" y="290"/>
                  </a:lnTo>
                  <a:lnTo>
                    <a:pt x="112" y="294"/>
                  </a:lnTo>
                  <a:lnTo>
                    <a:pt x="118" y="299"/>
                  </a:lnTo>
                  <a:lnTo>
                    <a:pt x="116" y="303"/>
                  </a:lnTo>
                  <a:lnTo>
                    <a:pt x="116" y="309"/>
                  </a:lnTo>
                  <a:lnTo>
                    <a:pt x="108" y="311"/>
                  </a:lnTo>
                  <a:lnTo>
                    <a:pt x="108" y="314"/>
                  </a:lnTo>
                  <a:lnTo>
                    <a:pt x="110" y="320"/>
                  </a:lnTo>
                  <a:lnTo>
                    <a:pt x="112" y="327"/>
                  </a:lnTo>
                  <a:lnTo>
                    <a:pt x="114" y="331"/>
                  </a:lnTo>
                  <a:lnTo>
                    <a:pt x="112" y="337"/>
                  </a:lnTo>
                  <a:lnTo>
                    <a:pt x="112" y="341"/>
                  </a:lnTo>
                  <a:lnTo>
                    <a:pt x="110" y="342"/>
                  </a:lnTo>
                  <a:lnTo>
                    <a:pt x="107" y="342"/>
                  </a:lnTo>
                  <a:lnTo>
                    <a:pt x="105" y="346"/>
                  </a:lnTo>
                  <a:lnTo>
                    <a:pt x="107" y="348"/>
                  </a:lnTo>
                  <a:lnTo>
                    <a:pt x="105" y="350"/>
                  </a:lnTo>
                  <a:lnTo>
                    <a:pt x="103" y="354"/>
                  </a:lnTo>
                  <a:lnTo>
                    <a:pt x="105" y="357"/>
                  </a:lnTo>
                  <a:lnTo>
                    <a:pt x="107" y="369"/>
                  </a:lnTo>
                  <a:lnTo>
                    <a:pt x="105" y="370"/>
                  </a:lnTo>
                  <a:lnTo>
                    <a:pt x="103" y="369"/>
                  </a:lnTo>
                  <a:lnTo>
                    <a:pt x="99" y="367"/>
                  </a:lnTo>
                  <a:lnTo>
                    <a:pt x="101" y="365"/>
                  </a:lnTo>
                  <a:lnTo>
                    <a:pt x="99" y="363"/>
                  </a:lnTo>
                  <a:lnTo>
                    <a:pt x="95" y="365"/>
                  </a:lnTo>
                  <a:lnTo>
                    <a:pt x="92" y="361"/>
                  </a:lnTo>
                  <a:lnTo>
                    <a:pt x="92" y="357"/>
                  </a:lnTo>
                  <a:lnTo>
                    <a:pt x="90" y="356"/>
                  </a:lnTo>
                  <a:lnTo>
                    <a:pt x="90" y="352"/>
                  </a:lnTo>
                  <a:lnTo>
                    <a:pt x="90" y="348"/>
                  </a:lnTo>
                  <a:lnTo>
                    <a:pt x="92" y="346"/>
                  </a:lnTo>
                  <a:lnTo>
                    <a:pt x="90" y="342"/>
                  </a:lnTo>
                  <a:lnTo>
                    <a:pt x="86" y="344"/>
                  </a:lnTo>
                  <a:lnTo>
                    <a:pt x="86" y="348"/>
                  </a:lnTo>
                  <a:lnTo>
                    <a:pt x="88" y="350"/>
                  </a:lnTo>
                  <a:lnTo>
                    <a:pt x="86" y="352"/>
                  </a:lnTo>
                  <a:lnTo>
                    <a:pt x="86" y="352"/>
                  </a:lnTo>
                  <a:lnTo>
                    <a:pt x="84" y="354"/>
                  </a:lnTo>
                  <a:lnTo>
                    <a:pt x="84" y="354"/>
                  </a:lnTo>
                  <a:lnTo>
                    <a:pt x="84" y="356"/>
                  </a:lnTo>
                  <a:lnTo>
                    <a:pt x="86" y="357"/>
                  </a:lnTo>
                  <a:lnTo>
                    <a:pt x="88" y="361"/>
                  </a:lnTo>
                  <a:lnTo>
                    <a:pt x="86" y="363"/>
                  </a:lnTo>
                  <a:lnTo>
                    <a:pt x="82" y="369"/>
                  </a:lnTo>
                  <a:lnTo>
                    <a:pt x="82" y="367"/>
                  </a:lnTo>
                  <a:lnTo>
                    <a:pt x="80" y="365"/>
                  </a:lnTo>
                  <a:lnTo>
                    <a:pt x="79" y="367"/>
                  </a:lnTo>
                  <a:lnTo>
                    <a:pt x="80" y="367"/>
                  </a:lnTo>
                  <a:lnTo>
                    <a:pt x="80" y="369"/>
                  </a:lnTo>
                  <a:lnTo>
                    <a:pt x="77" y="370"/>
                  </a:lnTo>
                  <a:lnTo>
                    <a:pt x="77" y="369"/>
                  </a:lnTo>
                  <a:lnTo>
                    <a:pt x="77" y="367"/>
                  </a:lnTo>
                  <a:lnTo>
                    <a:pt x="75" y="367"/>
                  </a:lnTo>
                  <a:lnTo>
                    <a:pt x="73" y="365"/>
                  </a:lnTo>
                  <a:lnTo>
                    <a:pt x="71" y="361"/>
                  </a:lnTo>
                  <a:lnTo>
                    <a:pt x="69" y="357"/>
                  </a:lnTo>
                  <a:lnTo>
                    <a:pt x="67" y="356"/>
                  </a:lnTo>
                  <a:lnTo>
                    <a:pt x="67" y="359"/>
                  </a:lnTo>
                  <a:lnTo>
                    <a:pt x="69" y="361"/>
                  </a:lnTo>
                  <a:lnTo>
                    <a:pt x="73" y="365"/>
                  </a:lnTo>
                  <a:lnTo>
                    <a:pt x="71" y="367"/>
                  </a:lnTo>
                  <a:lnTo>
                    <a:pt x="75" y="370"/>
                  </a:lnTo>
                  <a:lnTo>
                    <a:pt x="73" y="372"/>
                  </a:lnTo>
                  <a:lnTo>
                    <a:pt x="71" y="372"/>
                  </a:lnTo>
                  <a:lnTo>
                    <a:pt x="67" y="374"/>
                  </a:lnTo>
                  <a:lnTo>
                    <a:pt x="67" y="376"/>
                  </a:lnTo>
                  <a:lnTo>
                    <a:pt x="65" y="378"/>
                  </a:lnTo>
                  <a:lnTo>
                    <a:pt x="67" y="380"/>
                  </a:lnTo>
                  <a:lnTo>
                    <a:pt x="64" y="382"/>
                  </a:lnTo>
                  <a:lnTo>
                    <a:pt x="60" y="380"/>
                  </a:lnTo>
                  <a:lnTo>
                    <a:pt x="62" y="384"/>
                  </a:lnTo>
                  <a:lnTo>
                    <a:pt x="62" y="385"/>
                  </a:lnTo>
                  <a:lnTo>
                    <a:pt x="56" y="391"/>
                  </a:lnTo>
                  <a:lnTo>
                    <a:pt x="54" y="391"/>
                  </a:lnTo>
                  <a:lnTo>
                    <a:pt x="52" y="389"/>
                  </a:lnTo>
                  <a:lnTo>
                    <a:pt x="52" y="387"/>
                  </a:lnTo>
                  <a:lnTo>
                    <a:pt x="51" y="389"/>
                  </a:lnTo>
                  <a:lnTo>
                    <a:pt x="49" y="389"/>
                  </a:lnTo>
                  <a:lnTo>
                    <a:pt x="47" y="393"/>
                  </a:lnTo>
                  <a:lnTo>
                    <a:pt x="43" y="395"/>
                  </a:lnTo>
                  <a:lnTo>
                    <a:pt x="41" y="395"/>
                  </a:lnTo>
                  <a:lnTo>
                    <a:pt x="39" y="397"/>
                  </a:lnTo>
                  <a:lnTo>
                    <a:pt x="37" y="391"/>
                  </a:lnTo>
                  <a:lnTo>
                    <a:pt x="37" y="391"/>
                  </a:lnTo>
                  <a:lnTo>
                    <a:pt x="36" y="389"/>
                  </a:lnTo>
                  <a:lnTo>
                    <a:pt x="34" y="389"/>
                  </a:lnTo>
                  <a:lnTo>
                    <a:pt x="34" y="393"/>
                  </a:lnTo>
                  <a:lnTo>
                    <a:pt x="32" y="393"/>
                  </a:lnTo>
                  <a:lnTo>
                    <a:pt x="30" y="391"/>
                  </a:lnTo>
                  <a:lnTo>
                    <a:pt x="32" y="391"/>
                  </a:lnTo>
                  <a:lnTo>
                    <a:pt x="30" y="389"/>
                  </a:lnTo>
                  <a:lnTo>
                    <a:pt x="24" y="385"/>
                  </a:lnTo>
                  <a:lnTo>
                    <a:pt x="19" y="382"/>
                  </a:lnTo>
                  <a:lnTo>
                    <a:pt x="15" y="382"/>
                  </a:lnTo>
                  <a:lnTo>
                    <a:pt x="11" y="374"/>
                  </a:lnTo>
                  <a:lnTo>
                    <a:pt x="13" y="372"/>
                  </a:lnTo>
                  <a:lnTo>
                    <a:pt x="13" y="370"/>
                  </a:lnTo>
                  <a:lnTo>
                    <a:pt x="15" y="369"/>
                  </a:lnTo>
                  <a:lnTo>
                    <a:pt x="17" y="370"/>
                  </a:lnTo>
                  <a:lnTo>
                    <a:pt x="21" y="370"/>
                  </a:lnTo>
                  <a:lnTo>
                    <a:pt x="26" y="374"/>
                  </a:lnTo>
                  <a:lnTo>
                    <a:pt x="26" y="374"/>
                  </a:lnTo>
                  <a:lnTo>
                    <a:pt x="24" y="370"/>
                  </a:lnTo>
                  <a:lnTo>
                    <a:pt x="26" y="369"/>
                  </a:lnTo>
                  <a:lnTo>
                    <a:pt x="30" y="369"/>
                  </a:lnTo>
                  <a:lnTo>
                    <a:pt x="28" y="367"/>
                  </a:lnTo>
                  <a:lnTo>
                    <a:pt x="24" y="369"/>
                  </a:lnTo>
                  <a:lnTo>
                    <a:pt x="22" y="370"/>
                  </a:lnTo>
                  <a:lnTo>
                    <a:pt x="21" y="365"/>
                  </a:lnTo>
                  <a:lnTo>
                    <a:pt x="22" y="363"/>
                  </a:lnTo>
                  <a:lnTo>
                    <a:pt x="22" y="361"/>
                  </a:lnTo>
                  <a:lnTo>
                    <a:pt x="21" y="359"/>
                  </a:lnTo>
                  <a:lnTo>
                    <a:pt x="22" y="357"/>
                  </a:lnTo>
                  <a:lnTo>
                    <a:pt x="19" y="356"/>
                  </a:lnTo>
                  <a:lnTo>
                    <a:pt x="19" y="357"/>
                  </a:lnTo>
                  <a:lnTo>
                    <a:pt x="19" y="359"/>
                  </a:lnTo>
                  <a:lnTo>
                    <a:pt x="17" y="361"/>
                  </a:lnTo>
                  <a:lnTo>
                    <a:pt x="13" y="359"/>
                  </a:lnTo>
                  <a:lnTo>
                    <a:pt x="13" y="363"/>
                  </a:lnTo>
                  <a:lnTo>
                    <a:pt x="9" y="357"/>
                  </a:lnTo>
                  <a:lnTo>
                    <a:pt x="8" y="354"/>
                  </a:lnTo>
                  <a:lnTo>
                    <a:pt x="11" y="350"/>
                  </a:lnTo>
                  <a:lnTo>
                    <a:pt x="13" y="350"/>
                  </a:lnTo>
                  <a:lnTo>
                    <a:pt x="13" y="352"/>
                  </a:lnTo>
                  <a:lnTo>
                    <a:pt x="13" y="350"/>
                  </a:lnTo>
                  <a:lnTo>
                    <a:pt x="17" y="348"/>
                  </a:lnTo>
                  <a:lnTo>
                    <a:pt x="21" y="352"/>
                  </a:lnTo>
                  <a:lnTo>
                    <a:pt x="21" y="348"/>
                  </a:lnTo>
                  <a:lnTo>
                    <a:pt x="22" y="346"/>
                  </a:lnTo>
                  <a:lnTo>
                    <a:pt x="24" y="346"/>
                  </a:lnTo>
                  <a:lnTo>
                    <a:pt x="24" y="344"/>
                  </a:lnTo>
                  <a:lnTo>
                    <a:pt x="19" y="344"/>
                  </a:lnTo>
                  <a:lnTo>
                    <a:pt x="17" y="344"/>
                  </a:lnTo>
                  <a:lnTo>
                    <a:pt x="19" y="342"/>
                  </a:lnTo>
                  <a:lnTo>
                    <a:pt x="21" y="342"/>
                  </a:lnTo>
                  <a:lnTo>
                    <a:pt x="22" y="339"/>
                  </a:lnTo>
                  <a:lnTo>
                    <a:pt x="21" y="337"/>
                  </a:lnTo>
                  <a:lnTo>
                    <a:pt x="22" y="337"/>
                  </a:lnTo>
                  <a:lnTo>
                    <a:pt x="24" y="333"/>
                  </a:lnTo>
                  <a:lnTo>
                    <a:pt x="26" y="333"/>
                  </a:lnTo>
                  <a:lnTo>
                    <a:pt x="26" y="337"/>
                  </a:lnTo>
                  <a:lnTo>
                    <a:pt x="28" y="339"/>
                  </a:lnTo>
                  <a:lnTo>
                    <a:pt x="28" y="335"/>
                  </a:lnTo>
                  <a:lnTo>
                    <a:pt x="28" y="331"/>
                  </a:lnTo>
                  <a:lnTo>
                    <a:pt x="32" y="329"/>
                  </a:lnTo>
                  <a:lnTo>
                    <a:pt x="34" y="327"/>
                  </a:lnTo>
                  <a:lnTo>
                    <a:pt x="30" y="329"/>
                  </a:lnTo>
                  <a:lnTo>
                    <a:pt x="28" y="329"/>
                  </a:lnTo>
                  <a:lnTo>
                    <a:pt x="21" y="331"/>
                  </a:lnTo>
                  <a:lnTo>
                    <a:pt x="21" y="335"/>
                  </a:lnTo>
                  <a:lnTo>
                    <a:pt x="19" y="335"/>
                  </a:lnTo>
                  <a:lnTo>
                    <a:pt x="15" y="341"/>
                  </a:lnTo>
                  <a:lnTo>
                    <a:pt x="13" y="341"/>
                  </a:lnTo>
                  <a:lnTo>
                    <a:pt x="15" y="337"/>
                  </a:lnTo>
                  <a:lnTo>
                    <a:pt x="13" y="333"/>
                  </a:lnTo>
                  <a:lnTo>
                    <a:pt x="15" y="331"/>
                  </a:lnTo>
                  <a:lnTo>
                    <a:pt x="13" y="331"/>
                  </a:lnTo>
                  <a:lnTo>
                    <a:pt x="13" y="329"/>
                  </a:lnTo>
                  <a:lnTo>
                    <a:pt x="17" y="327"/>
                  </a:lnTo>
                  <a:lnTo>
                    <a:pt x="15" y="326"/>
                  </a:lnTo>
                  <a:lnTo>
                    <a:pt x="17" y="324"/>
                  </a:lnTo>
                  <a:lnTo>
                    <a:pt x="13" y="322"/>
                  </a:lnTo>
                  <a:lnTo>
                    <a:pt x="9" y="327"/>
                  </a:lnTo>
                  <a:lnTo>
                    <a:pt x="8" y="326"/>
                  </a:lnTo>
                  <a:lnTo>
                    <a:pt x="6" y="322"/>
                  </a:lnTo>
                  <a:lnTo>
                    <a:pt x="9" y="324"/>
                  </a:lnTo>
                  <a:lnTo>
                    <a:pt x="9" y="322"/>
                  </a:lnTo>
                  <a:lnTo>
                    <a:pt x="9" y="320"/>
                  </a:lnTo>
                  <a:lnTo>
                    <a:pt x="11" y="318"/>
                  </a:lnTo>
                  <a:lnTo>
                    <a:pt x="9" y="318"/>
                  </a:lnTo>
                  <a:lnTo>
                    <a:pt x="9" y="318"/>
                  </a:lnTo>
                  <a:lnTo>
                    <a:pt x="6" y="320"/>
                  </a:lnTo>
                  <a:lnTo>
                    <a:pt x="4" y="318"/>
                  </a:lnTo>
                  <a:lnTo>
                    <a:pt x="6" y="316"/>
                  </a:lnTo>
                  <a:lnTo>
                    <a:pt x="4" y="314"/>
                  </a:lnTo>
                  <a:lnTo>
                    <a:pt x="6" y="313"/>
                  </a:lnTo>
                  <a:lnTo>
                    <a:pt x="8" y="314"/>
                  </a:lnTo>
                  <a:lnTo>
                    <a:pt x="9" y="314"/>
                  </a:lnTo>
                  <a:lnTo>
                    <a:pt x="13" y="313"/>
                  </a:lnTo>
                  <a:lnTo>
                    <a:pt x="15" y="313"/>
                  </a:lnTo>
                  <a:lnTo>
                    <a:pt x="19" y="313"/>
                  </a:lnTo>
                  <a:lnTo>
                    <a:pt x="22" y="313"/>
                  </a:lnTo>
                  <a:lnTo>
                    <a:pt x="24" y="316"/>
                  </a:lnTo>
                  <a:lnTo>
                    <a:pt x="24" y="314"/>
                  </a:lnTo>
                  <a:lnTo>
                    <a:pt x="28" y="311"/>
                  </a:lnTo>
                  <a:lnTo>
                    <a:pt x="32" y="313"/>
                  </a:lnTo>
                  <a:lnTo>
                    <a:pt x="32" y="314"/>
                  </a:lnTo>
                  <a:lnTo>
                    <a:pt x="30" y="316"/>
                  </a:lnTo>
                  <a:lnTo>
                    <a:pt x="30" y="318"/>
                  </a:lnTo>
                  <a:lnTo>
                    <a:pt x="34" y="318"/>
                  </a:lnTo>
                  <a:lnTo>
                    <a:pt x="36" y="314"/>
                  </a:lnTo>
                  <a:lnTo>
                    <a:pt x="34" y="314"/>
                  </a:lnTo>
                  <a:lnTo>
                    <a:pt x="37" y="313"/>
                  </a:lnTo>
                  <a:lnTo>
                    <a:pt x="41" y="311"/>
                  </a:lnTo>
                  <a:lnTo>
                    <a:pt x="43" y="309"/>
                  </a:lnTo>
                  <a:lnTo>
                    <a:pt x="41" y="305"/>
                  </a:lnTo>
                  <a:lnTo>
                    <a:pt x="41" y="303"/>
                  </a:lnTo>
                  <a:lnTo>
                    <a:pt x="39" y="307"/>
                  </a:lnTo>
                  <a:lnTo>
                    <a:pt x="39" y="309"/>
                  </a:lnTo>
                  <a:lnTo>
                    <a:pt x="37" y="311"/>
                  </a:lnTo>
                  <a:lnTo>
                    <a:pt x="34" y="309"/>
                  </a:lnTo>
                  <a:lnTo>
                    <a:pt x="36" y="307"/>
                  </a:lnTo>
                  <a:lnTo>
                    <a:pt x="37" y="307"/>
                  </a:lnTo>
                  <a:lnTo>
                    <a:pt x="36" y="305"/>
                  </a:lnTo>
                  <a:lnTo>
                    <a:pt x="32" y="309"/>
                  </a:lnTo>
                  <a:lnTo>
                    <a:pt x="30" y="309"/>
                  </a:lnTo>
                  <a:lnTo>
                    <a:pt x="28" y="307"/>
                  </a:lnTo>
                  <a:lnTo>
                    <a:pt x="26" y="307"/>
                  </a:lnTo>
                  <a:lnTo>
                    <a:pt x="26" y="309"/>
                  </a:lnTo>
                  <a:lnTo>
                    <a:pt x="24" y="311"/>
                  </a:lnTo>
                  <a:lnTo>
                    <a:pt x="22" y="311"/>
                  </a:lnTo>
                  <a:lnTo>
                    <a:pt x="19" y="309"/>
                  </a:lnTo>
                  <a:lnTo>
                    <a:pt x="13" y="311"/>
                  </a:lnTo>
                  <a:lnTo>
                    <a:pt x="11" y="311"/>
                  </a:lnTo>
                  <a:lnTo>
                    <a:pt x="8" y="313"/>
                  </a:lnTo>
                  <a:lnTo>
                    <a:pt x="8" y="311"/>
                  </a:lnTo>
                  <a:lnTo>
                    <a:pt x="6" y="309"/>
                  </a:lnTo>
                  <a:lnTo>
                    <a:pt x="6" y="307"/>
                  </a:lnTo>
                  <a:lnTo>
                    <a:pt x="6" y="307"/>
                  </a:lnTo>
                  <a:lnTo>
                    <a:pt x="9" y="305"/>
                  </a:lnTo>
                  <a:lnTo>
                    <a:pt x="8" y="305"/>
                  </a:lnTo>
                  <a:lnTo>
                    <a:pt x="6" y="303"/>
                  </a:lnTo>
                  <a:lnTo>
                    <a:pt x="6" y="303"/>
                  </a:lnTo>
                  <a:lnTo>
                    <a:pt x="6" y="303"/>
                  </a:lnTo>
                  <a:lnTo>
                    <a:pt x="8" y="303"/>
                  </a:lnTo>
                  <a:lnTo>
                    <a:pt x="13" y="303"/>
                  </a:lnTo>
                  <a:lnTo>
                    <a:pt x="15" y="301"/>
                  </a:lnTo>
                  <a:lnTo>
                    <a:pt x="11" y="301"/>
                  </a:lnTo>
                  <a:lnTo>
                    <a:pt x="9" y="301"/>
                  </a:lnTo>
                  <a:lnTo>
                    <a:pt x="8" y="301"/>
                  </a:lnTo>
                  <a:lnTo>
                    <a:pt x="9" y="299"/>
                  </a:lnTo>
                  <a:lnTo>
                    <a:pt x="4" y="296"/>
                  </a:lnTo>
                  <a:lnTo>
                    <a:pt x="4" y="296"/>
                  </a:lnTo>
                  <a:lnTo>
                    <a:pt x="8" y="294"/>
                  </a:lnTo>
                  <a:lnTo>
                    <a:pt x="9" y="292"/>
                  </a:lnTo>
                  <a:lnTo>
                    <a:pt x="11" y="294"/>
                  </a:lnTo>
                  <a:lnTo>
                    <a:pt x="13" y="292"/>
                  </a:lnTo>
                  <a:lnTo>
                    <a:pt x="21" y="294"/>
                  </a:lnTo>
                  <a:lnTo>
                    <a:pt x="22" y="294"/>
                  </a:lnTo>
                  <a:lnTo>
                    <a:pt x="26" y="294"/>
                  </a:lnTo>
                  <a:lnTo>
                    <a:pt x="30" y="292"/>
                  </a:lnTo>
                  <a:lnTo>
                    <a:pt x="26" y="292"/>
                  </a:lnTo>
                  <a:lnTo>
                    <a:pt x="24" y="292"/>
                  </a:lnTo>
                  <a:lnTo>
                    <a:pt x="21" y="292"/>
                  </a:lnTo>
                  <a:lnTo>
                    <a:pt x="17" y="290"/>
                  </a:lnTo>
                  <a:lnTo>
                    <a:pt x="13" y="290"/>
                  </a:lnTo>
                  <a:lnTo>
                    <a:pt x="9" y="290"/>
                  </a:lnTo>
                  <a:lnTo>
                    <a:pt x="8" y="288"/>
                  </a:lnTo>
                  <a:lnTo>
                    <a:pt x="9" y="286"/>
                  </a:lnTo>
                  <a:lnTo>
                    <a:pt x="6" y="284"/>
                  </a:lnTo>
                  <a:lnTo>
                    <a:pt x="6" y="283"/>
                  </a:lnTo>
                  <a:lnTo>
                    <a:pt x="6" y="283"/>
                  </a:lnTo>
                  <a:lnTo>
                    <a:pt x="9" y="284"/>
                  </a:lnTo>
                  <a:lnTo>
                    <a:pt x="9" y="288"/>
                  </a:lnTo>
                  <a:lnTo>
                    <a:pt x="13" y="286"/>
                  </a:lnTo>
                  <a:lnTo>
                    <a:pt x="11" y="283"/>
                  </a:lnTo>
                  <a:lnTo>
                    <a:pt x="15" y="283"/>
                  </a:lnTo>
                  <a:lnTo>
                    <a:pt x="17" y="286"/>
                  </a:lnTo>
                  <a:lnTo>
                    <a:pt x="19" y="286"/>
                  </a:lnTo>
                  <a:lnTo>
                    <a:pt x="21" y="284"/>
                  </a:lnTo>
                  <a:lnTo>
                    <a:pt x="17" y="283"/>
                  </a:lnTo>
                  <a:lnTo>
                    <a:pt x="21" y="279"/>
                  </a:lnTo>
                  <a:lnTo>
                    <a:pt x="24" y="283"/>
                  </a:lnTo>
                  <a:lnTo>
                    <a:pt x="24" y="281"/>
                  </a:lnTo>
                  <a:lnTo>
                    <a:pt x="24" y="279"/>
                  </a:lnTo>
                  <a:lnTo>
                    <a:pt x="26" y="277"/>
                  </a:lnTo>
                  <a:lnTo>
                    <a:pt x="30" y="279"/>
                  </a:lnTo>
                  <a:lnTo>
                    <a:pt x="30" y="283"/>
                  </a:lnTo>
                  <a:lnTo>
                    <a:pt x="32" y="284"/>
                  </a:lnTo>
                  <a:lnTo>
                    <a:pt x="34" y="283"/>
                  </a:lnTo>
                  <a:lnTo>
                    <a:pt x="32" y="281"/>
                  </a:lnTo>
                  <a:lnTo>
                    <a:pt x="34" y="279"/>
                  </a:lnTo>
                  <a:lnTo>
                    <a:pt x="28" y="275"/>
                  </a:lnTo>
                  <a:lnTo>
                    <a:pt x="26" y="273"/>
                  </a:lnTo>
                  <a:lnTo>
                    <a:pt x="21" y="273"/>
                  </a:lnTo>
                  <a:lnTo>
                    <a:pt x="19" y="271"/>
                  </a:lnTo>
                  <a:lnTo>
                    <a:pt x="22" y="270"/>
                  </a:lnTo>
                  <a:lnTo>
                    <a:pt x="24" y="271"/>
                  </a:lnTo>
                  <a:lnTo>
                    <a:pt x="26" y="270"/>
                  </a:lnTo>
                  <a:lnTo>
                    <a:pt x="28" y="271"/>
                  </a:lnTo>
                  <a:lnTo>
                    <a:pt x="30" y="271"/>
                  </a:lnTo>
                  <a:lnTo>
                    <a:pt x="32" y="271"/>
                  </a:lnTo>
                  <a:lnTo>
                    <a:pt x="34" y="275"/>
                  </a:lnTo>
                  <a:lnTo>
                    <a:pt x="37" y="275"/>
                  </a:lnTo>
                  <a:lnTo>
                    <a:pt x="39" y="273"/>
                  </a:lnTo>
                  <a:lnTo>
                    <a:pt x="45" y="270"/>
                  </a:lnTo>
                  <a:lnTo>
                    <a:pt x="45" y="270"/>
                  </a:lnTo>
                  <a:lnTo>
                    <a:pt x="43" y="270"/>
                  </a:lnTo>
                  <a:lnTo>
                    <a:pt x="39" y="271"/>
                  </a:lnTo>
                  <a:lnTo>
                    <a:pt x="37" y="270"/>
                  </a:lnTo>
                  <a:lnTo>
                    <a:pt x="39" y="268"/>
                  </a:lnTo>
                  <a:lnTo>
                    <a:pt x="39" y="268"/>
                  </a:lnTo>
                  <a:lnTo>
                    <a:pt x="34" y="270"/>
                  </a:lnTo>
                  <a:lnTo>
                    <a:pt x="32" y="266"/>
                  </a:lnTo>
                  <a:lnTo>
                    <a:pt x="34" y="264"/>
                  </a:lnTo>
                  <a:lnTo>
                    <a:pt x="32" y="262"/>
                  </a:lnTo>
                  <a:lnTo>
                    <a:pt x="34" y="260"/>
                  </a:lnTo>
                  <a:lnTo>
                    <a:pt x="36" y="262"/>
                  </a:lnTo>
                  <a:lnTo>
                    <a:pt x="39" y="262"/>
                  </a:lnTo>
                  <a:lnTo>
                    <a:pt x="41" y="264"/>
                  </a:lnTo>
                  <a:lnTo>
                    <a:pt x="43" y="262"/>
                  </a:lnTo>
                  <a:lnTo>
                    <a:pt x="49" y="268"/>
                  </a:lnTo>
                  <a:lnTo>
                    <a:pt x="52" y="270"/>
                  </a:lnTo>
                  <a:lnTo>
                    <a:pt x="56" y="270"/>
                  </a:lnTo>
                  <a:lnTo>
                    <a:pt x="54" y="268"/>
                  </a:lnTo>
                  <a:lnTo>
                    <a:pt x="51" y="268"/>
                  </a:lnTo>
                  <a:lnTo>
                    <a:pt x="49" y="264"/>
                  </a:lnTo>
                  <a:lnTo>
                    <a:pt x="45" y="260"/>
                  </a:lnTo>
                  <a:lnTo>
                    <a:pt x="45" y="258"/>
                  </a:lnTo>
                  <a:lnTo>
                    <a:pt x="47" y="258"/>
                  </a:lnTo>
                  <a:lnTo>
                    <a:pt x="47" y="260"/>
                  </a:lnTo>
                  <a:lnTo>
                    <a:pt x="51" y="262"/>
                  </a:lnTo>
                  <a:lnTo>
                    <a:pt x="52" y="262"/>
                  </a:lnTo>
                  <a:lnTo>
                    <a:pt x="54" y="266"/>
                  </a:lnTo>
                  <a:lnTo>
                    <a:pt x="58" y="266"/>
                  </a:lnTo>
                  <a:lnTo>
                    <a:pt x="58" y="264"/>
                  </a:lnTo>
                  <a:lnTo>
                    <a:pt x="56" y="264"/>
                  </a:lnTo>
                  <a:lnTo>
                    <a:pt x="56" y="260"/>
                  </a:lnTo>
                  <a:lnTo>
                    <a:pt x="52" y="260"/>
                  </a:lnTo>
                  <a:lnTo>
                    <a:pt x="49" y="258"/>
                  </a:lnTo>
                  <a:lnTo>
                    <a:pt x="49" y="258"/>
                  </a:lnTo>
                  <a:lnTo>
                    <a:pt x="52" y="258"/>
                  </a:lnTo>
                  <a:lnTo>
                    <a:pt x="52" y="258"/>
                  </a:lnTo>
                  <a:lnTo>
                    <a:pt x="54" y="256"/>
                  </a:lnTo>
                  <a:lnTo>
                    <a:pt x="58" y="255"/>
                  </a:lnTo>
                  <a:lnTo>
                    <a:pt x="58" y="255"/>
                  </a:lnTo>
                  <a:lnTo>
                    <a:pt x="56" y="255"/>
                  </a:lnTo>
                  <a:lnTo>
                    <a:pt x="54" y="255"/>
                  </a:lnTo>
                  <a:lnTo>
                    <a:pt x="56" y="251"/>
                  </a:lnTo>
                  <a:lnTo>
                    <a:pt x="60" y="251"/>
                  </a:lnTo>
                  <a:lnTo>
                    <a:pt x="62" y="253"/>
                  </a:lnTo>
                  <a:lnTo>
                    <a:pt x="65" y="249"/>
                  </a:lnTo>
                  <a:lnTo>
                    <a:pt x="62" y="249"/>
                  </a:lnTo>
                  <a:lnTo>
                    <a:pt x="62" y="247"/>
                  </a:lnTo>
                  <a:lnTo>
                    <a:pt x="65" y="247"/>
                  </a:lnTo>
                  <a:lnTo>
                    <a:pt x="67" y="243"/>
                  </a:lnTo>
                  <a:lnTo>
                    <a:pt x="69" y="243"/>
                  </a:lnTo>
                  <a:lnTo>
                    <a:pt x="71" y="247"/>
                  </a:lnTo>
                  <a:lnTo>
                    <a:pt x="71" y="251"/>
                  </a:lnTo>
                  <a:lnTo>
                    <a:pt x="73" y="253"/>
                  </a:lnTo>
                  <a:lnTo>
                    <a:pt x="71" y="255"/>
                  </a:lnTo>
                  <a:lnTo>
                    <a:pt x="69" y="256"/>
                  </a:lnTo>
                  <a:lnTo>
                    <a:pt x="73" y="255"/>
                  </a:lnTo>
                  <a:lnTo>
                    <a:pt x="75" y="253"/>
                  </a:lnTo>
                  <a:lnTo>
                    <a:pt x="75" y="251"/>
                  </a:lnTo>
                  <a:lnTo>
                    <a:pt x="77" y="249"/>
                  </a:lnTo>
                  <a:lnTo>
                    <a:pt x="80" y="249"/>
                  </a:lnTo>
                  <a:lnTo>
                    <a:pt x="84" y="251"/>
                  </a:lnTo>
                  <a:lnTo>
                    <a:pt x="86" y="251"/>
                  </a:lnTo>
                  <a:lnTo>
                    <a:pt x="86" y="249"/>
                  </a:lnTo>
                  <a:lnTo>
                    <a:pt x="88" y="247"/>
                  </a:lnTo>
                  <a:lnTo>
                    <a:pt x="84" y="245"/>
                  </a:lnTo>
                  <a:lnTo>
                    <a:pt x="90" y="240"/>
                  </a:lnTo>
                  <a:lnTo>
                    <a:pt x="92" y="240"/>
                  </a:lnTo>
                  <a:lnTo>
                    <a:pt x="94" y="238"/>
                  </a:lnTo>
                  <a:lnTo>
                    <a:pt x="90" y="236"/>
                  </a:lnTo>
                  <a:lnTo>
                    <a:pt x="90" y="234"/>
                  </a:lnTo>
                  <a:lnTo>
                    <a:pt x="94" y="230"/>
                  </a:lnTo>
                  <a:lnTo>
                    <a:pt x="92" y="230"/>
                  </a:lnTo>
                  <a:lnTo>
                    <a:pt x="90" y="230"/>
                  </a:lnTo>
                  <a:lnTo>
                    <a:pt x="88" y="232"/>
                  </a:lnTo>
                  <a:lnTo>
                    <a:pt x="86" y="232"/>
                  </a:lnTo>
                  <a:lnTo>
                    <a:pt x="86" y="236"/>
                  </a:lnTo>
                  <a:lnTo>
                    <a:pt x="84" y="240"/>
                  </a:lnTo>
                  <a:lnTo>
                    <a:pt x="86" y="238"/>
                  </a:lnTo>
                  <a:lnTo>
                    <a:pt x="86" y="240"/>
                  </a:lnTo>
                  <a:lnTo>
                    <a:pt x="80" y="245"/>
                  </a:lnTo>
                  <a:lnTo>
                    <a:pt x="77" y="245"/>
                  </a:lnTo>
                  <a:lnTo>
                    <a:pt x="73" y="247"/>
                  </a:lnTo>
                  <a:lnTo>
                    <a:pt x="71" y="245"/>
                  </a:lnTo>
                  <a:lnTo>
                    <a:pt x="71" y="241"/>
                  </a:lnTo>
                  <a:lnTo>
                    <a:pt x="75" y="241"/>
                  </a:lnTo>
                  <a:lnTo>
                    <a:pt x="75" y="240"/>
                  </a:lnTo>
                  <a:lnTo>
                    <a:pt x="73" y="240"/>
                  </a:lnTo>
                  <a:lnTo>
                    <a:pt x="69" y="241"/>
                  </a:lnTo>
                  <a:lnTo>
                    <a:pt x="69" y="240"/>
                  </a:lnTo>
                  <a:lnTo>
                    <a:pt x="71" y="238"/>
                  </a:lnTo>
                  <a:lnTo>
                    <a:pt x="73" y="236"/>
                  </a:lnTo>
                  <a:lnTo>
                    <a:pt x="75" y="232"/>
                  </a:lnTo>
                  <a:lnTo>
                    <a:pt x="73" y="230"/>
                  </a:lnTo>
                  <a:lnTo>
                    <a:pt x="77" y="228"/>
                  </a:lnTo>
                  <a:lnTo>
                    <a:pt x="77" y="225"/>
                  </a:lnTo>
                  <a:lnTo>
                    <a:pt x="79" y="225"/>
                  </a:lnTo>
                  <a:lnTo>
                    <a:pt x="82" y="225"/>
                  </a:lnTo>
                  <a:lnTo>
                    <a:pt x="80" y="223"/>
                  </a:lnTo>
                  <a:lnTo>
                    <a:pt x="80" y="221"/>
                  </a:lnTo>
                  <a:lnTo>
                    <a:pt x="82" y="219"/>
                  </a:lnTo>
                  <a:lnTo>
                    <a:pt x="82" y="217"/>
                  </a:lnTo>
                  <a:lnTo>
                    <a:pt x="84" y="217"/>
                  </a:lnTo>
                  <a:lnTo>
                    <a:pt x="86" y="215"/>
                  </a:lnTo>
                  <a:lnTo>
                    <a:pt x="86" y="217"/>
                  </a:lnTo>
                  <a:lnTo>
                    <a:pt x="88" y="219"/>
                  </a:lnTo>
                  <a:lnTo>
                    <a:pt x="90" y="219"/>
                  </a:lnTo>
                  <a:lnTo>
                    <a:pt x="92" y="217"/>
                  </a:lnTo>
                  <a:lnTo>
                    <a:pt x="94" y="215"/>
                  </a:lnTo>
                  <a:lnTo>
                    <a:pt x="90" y="213"/>
                  </a:lnTo>
                  <a:lnTo>
                    <a:pt x="90" y="213"/>
                  </a:lnTo>
                  <a:lnTo>
                    <a:pt x="92" y="210"/>
                  </a:lnTo>
                  <a:lnTo>
                    <a:pt x="97" y="210"/>
                  </a:lnTo>
                  <a:lnTo>
                    <a:pt x="97" y="208"/>
                  </a:lnTo>
                  <a:lnTo>
                    <a:pt x="95" y="208"/>
                  </a:lnTo>
                  <a:lnTo>
                    <a:pt x="97" y="206"/>
                  </a:lnTo>
                  <a:lnTo>
                    <a:pt x="99" y="204"/>
                  </a:lnTo>
                  <a:lnTo>
                    <a:pt x="99" y="202"/>
                  </a:lnTo>
                  <a:lnTo>
                    <a:pt x="103" y="202"/>
                  </a:lnTo>
                  <a:lnTo>
                    <a:pt x="105" y="202"/>
                  </a:lnTo>
                  <a:lnTo>
                    <a:pt x="107" y="198"/>
                  </a:lnTo>
                  <a:lnTo>
                    <a:pt x="108" y="198"/>
                  </a:lnTo>
                  <a:lnTo>
                    <a:pt x="110" y="195"/>
                  </a:lnTo>
                  <a:lnTo>
                    <a:pt x="108" y="195"/>
                  </a:lnTo>
                  <a:lnTo>
                    <a:pt x="108" y="197"/>
                  </a:lnTo>
                  <a:lnTo>
                    <a:pt x="107" y="197"/>
                  </a:lnTo>
                  <a:lnTo>
                    <a:pt x="105" y="195"/>
                  </a:lnTo>
                  <a:lnTo>
                    <a:pt x="105" y="191"/>
                  </a:lnTo>
                  <a:lnTo>
                    <a:pt x="103" y="191"/>
                  </a:lnTo>
                  <a:lnTo>
                    <a:pt x="103" y="189"/>
                  </a:lnTo>
                  <a:lnTo>
                    <a:pt x="105" y="187"/>
                  </a:lnTo>
                  <a:lnTo>
                    <a:pt x="108" y="191"/>
                  </a:lnTo>
                  <a:lnTo>
                    <a:pt x="108" y="189"/>
                  </a:lnTo>
                  <a:lnTo>
                    <a:pt x="108" y="187"/>
                  </a:lnTo>
                  <a:lnTo>
                    <a:pt x="107" y="185"/>
                  </a:lnTo>
                  <a:lnTo>
                    <a:pt x="107" y="183"/>
                  </a:lnTo>
                  <a:lnTo>
                    <a:pt x="107" y="183"/>
                  </a:lnTo>
                  <a:lnTo>
                    <a:pt x="108" y="183"/>
                  </a:lnTo>
                  <a:lnTo>
                    <a:pt x="110" y="183"/>
                  </a:lnTo>
                  <a:lnTo>
                    <a:pt x="110" y="182"/>
                  </a:lnTo>
                  <a:lnTo>
                    <a:pt x="108" y="180"/>
                  </a:lnTo>
                  <a:lnTo>
                    <a:pt x="108" y="180"/>
                  </a:lnTo>
                  <a:lnTo>
                    <a:pt x="108" y="178"/>
                  </a:lnTo>
                  <a:lnTo>
                    <a:pt x="110" y="176"/>
                  </a:lnTo>
                  <a:lnTo>
                    <a:pt x="112" y="176"/>
                  </a:lnTo>
                  <a:lnTo>
                    <a:pt x="114" y="178"/>
                  </a:lnTo>
                  <a:lnTo>
                    <a:pt x="114" y="176"/>
                  </a:lnTo>
                  <a:lnTo>
                    <a:pt x="112" y="174"/>
                  </a:lnTo>
                  <a:lnTo>
                    <a:pt x="112" y="172"/>
                  </a:lnTo>
                  <a:lnTo>
                    <a:pt x="108" y="170"/>
                  </a:lnTo>
                  <a:lnTo>
                    <a:pt x="108" y="170"/>
                  </a:lnTo>
                  <a:lnTo>
                    <a:pt x="110" y="167"/>
                  </a:lnTo>
                  <a:lnTo>
                    <a:pt x="116" y="167"/>
                  </a:lnTo>
                  <a:lnTo>
                    <a:pt x="118" y="169"/>
                  </a:lnTo>
                  <a:lnTo>
                    <a:pt x="120" y="169"/>
                  </a:lnTo>
                  <a:lnTo>
                    <a:pt x="120" y="167"/>
                  </a:lnTo>
                  <a:lnTo>
                    <a:pt x="122" y="165"/>
                  </a:lnTo>
                  <a:lnTo>
                    <a:pt x="120" y="167"/>
                  </a:lnTo>
                  <a:lnTo>
                    <a:pt x="118" y="165"/>
                  </a:lnTo>
                  <a:lnTo>
                    <a:pt x="116" y="163"/>
                  </a:lnTo>
                  <a:lnTo>
                    <a:pt x="112" y="163"/>
                  </a:lnTo>
                  <a:lnTo>
                    <a:pt x="110" y="161"/>
                  </a:lnTo>
                  <a:lnTo>
                    <a:pt x="112" y="159"/>
                  </a:lnTo>
                  <a:lnTo>
                    <a:pt x="112" y="157"/>
                  </a:lnTo>
                  <a:lnTo>
                    <a:pt x="112" y="159"/>
                  </a:lnTo>
                  <a:lnTo>
                    <a:pt x="114" y="159"/>
                  </a:lnTo>
                  <a:lnTo>
                    <a:pt x="116" y="157"/>
                  </a:lnTo>
                  <a:lnTo>
                    <a:pt x="114" y="157"/>
                  </a:lnTo>
                  <a:lnTo>
                    <a:pt x="114" y="155"/>
                  </a:lnTo>
                  <a:lnTo>
                    <a:pt x="116" y="154"/>
                  </a:lnTo>
                  <a:lnTo>
                    <a:pt x="114" y="152"/>
                  </a:lnTo>
                  <a:lnTo>
                    <a:pt x="114" y="152"/>
                  </a:lnTo>
                  <a:lnTo>
                    <a:pt x="114" y="152"/>
                  </a:lnTo>
                  <a:lnTo>
                    <a:pt x="118" y="154"/>
                  </a:lnTo>
                  <a:lnTo>
                    <a:pt x="120" y="152"/>
                  </a:lnTo>
                  <a:lnTo>
                    <a:pt x="116" y="150"/>
                  </a:lnTo>
                  <a:lnTo>
                    <a:pt x="118" y="148"/>
                  </a:lnTo>
                  <a:lnTo>
                    <a:pt x="120" y="150"/>
                  </a:lnTo>
                  <a:lnTo>
                    <a:pt x="122" y="148"/>
                  </a:lnTo>
                  <a:lnTo>
                    <a:pt x="120" y="146"/>
                  </a:lnTo>
                  <a:lnTo>
                    <a:pt x="116" y="144"/>
                  </a:lnTo>
                  <a:lnTo>
                    <a:pt x="118" y="144"/>
                  </a:lnTo>
                  <a:lnTo>
                    <a:pt x="120" y="144"/>
                  </a:lnTo>
                  <a:lnTo>
                    <a:pt x="123" y="140"/>
                  </a:lnTo>
                  <a:lnTo>
                    <a:pt x="125" y="142"/>
                  </a:lnTo>
                  <a:lnTo>
                    <a:pt x="127" y="140"/>
                  </a:lnTo>
                  <a:lnTo>
                    <a:pt x="127" y="139"/>
                  </a:lnTo>
                  <a:lnTo>
                    <a:pt x="133" y="137"/>
                  </a:lnTo>
                  <a:lnTo>
                    <a:pt x="135" y="137"/>
                  </a:lnTo>
                  <a:lnTo>
                    <a:pt x="137" y="137"/>
                  </a:lnTo>
                  <a:lnTo>
                    <a:pt x="142" y="139"/>
                  </a:lnTo>
                  <a:lnTo>
                    <a:pt x="142" y="137"/>
                  </a:lnTo>
                  <a:lnTo>
                    <a:pt x="140" y="137"/>
                  </a:lnTo>
                  <a:lnTo>
                    <a:pt x="138" y="133"/>
                  </a:lnTo>
                  <a:lnTo>
                    <a:pt x="137" y="135"/>
                  </a:lnTo>
                  <a:lnTo>
                    <a:pt x="135" y="133"/>
                  </a:lnTo>
                  <a:lnTo>
                    <a:pt x="131" y="135"/>
                  </a:lnTo>
                  <a:lnTo>
                    <a:pt x="129" y="133"/>
                  </a:lnTo>
                  <a:lnTo>
                    <a:pt x="129" y="131"/>
                  </a:lnTo>
                  <a:lnTo>
                    <a:pt x="131" y="129"/>
                  </a:lnTo>
                  <a:lnTo>
                    <a:pt x="135" y="129"/>
                  </a:lnTo>
                  <a:lnTo>
                    <a:pt x="133" y="127"/>
                  </a:lnTo>
                  <a:lnTo>
                    <a:pt x="135" y="124"/>
                  </a:lnTo>
                  <a:lnTo>
                    <a:pt x="135" y="124"/>
                  </a:lnTo>
                  <a:lnTo>
                    <a:pt x="138" y="127"/>
                  </a:lnTo>
                  <a:lnTo>
                    <a:pt x="140" y="127"/>
                  </a:lnTo>
                  <a:lnTo>
                    <a:pt x="142" y="129"/>
                  </a:lnTo>
                  <a:lnTo>
                    <a:pt x="142" y="127"/>
                  </a:lnTo>
                  <a:lnTo>
                    <a:pt x="138" y="124"/>
                  </a:lnTo>
                  <a:lnTo>
                    <a:pt x="137" y="122"/>
                  </a:lnTo>
                  <a:lnTo>
                    <a:pt x="138" y="118"/>
                  </a:lnTo>
                  <a:lnTo>
                    <a:pt x="142" y="118"/>
                  </a:lnTo>
                  <a:lnTo>
                    <a:pt x="140" y="116"/>
                  </a:lnTo>
                  <a:lnTo>
                    <a:pt x="138" y="116"/>
                  </a:lnTo>
                  <a:lnTo>
                    <a:pt x="135" y="120"/>
                  </a:lnTo>
                  <a:lnTo>
                    <a:pt x="133" y="120"/>
                  </a:lnTo>
                  <a:lnTo>
                    <a:pt x="135" y="118"/>
                  </a:lnTo>
                  <a:lnTo>
                    <a:pt x="133" y="116"/>
                  </a:lnTo>
                  <a:lnTo>
                    <a:pt x="135" y="112"/>
                  </a:lnTo>
                  <a:lnTo>
                    <a:pt x="137" y="112"/>
                  </a:lnTo>
                  <a:lnTo>
                    <a:pt x="138" y="112"/>
                  </a:lnTo>
                  <a:lnTo>
                    <a:pt x="144" y="112"/>
                  </a:lnTo>
                  <a:lnTo>
                    <a:pt x="146" y="111"/>
                  </a:lnTo>
                  <a:lnTo>
                    <a:pt x="142" y="109"/>
                  </a:lnTo>
                  <a:lnTo>
                    <a:pt x="138" y="109"/>
                  </a:lnTo>
                  <a:lnTo>
                    <a:pt x="137" y="105"/>
                  </a:lnTo>
                  <a:lnTo>
                    <a:pt x="140" y="103"/>
                  </a:lnTo>
                  <a:lnTo>
                    <a:pt x="142" y="103"/>
                  </a:lnTo>
                  <a:lnTo>
                    <a:pt x="140" y="105"/>
                  </a:lnTo>
                  <a:lnTo>
                    <a:pt x="142" y="107"/>
                  </a:lnTo>
                  <a:lnTo>
                    <a:pt x="144" y="105"/>
                  </a:lnTo>
                  <a:lnTo>
                    <a:pt x="146" y="103"/>
                  </a:lnTo>
                  <a:lnTo>
                    <a:pt x="148" y="107"/>
                  </a:lnTo>
                  <a:lnTo>
                    <a:pt x="148" y="109"/>
                  </a:lnTo>
                  <a:lnTo>
                    <a:pt x="150" y="112"/>
                  </a:lnTo>
                  <a:lnTo>
                    <a:pt x="151" y="111"/>
                  </a:lnTo>
                  <a:lnTo>
                    <a:pt x="150" y="107"/>
                  </a:lnTo>
                  <a:lnTo>
                    <a:pt x="151" y="105"/>
                  </a:lnTo>
                  <a:lnTo>
                    <a:pt x="153" y="105"/>
                  </a:lnTo>
                  <a:lnTo>
                    <a:pt x="151" y="103"/>
                  </a:lnTo>
                  <a:lnTo>
                    <a:pt x="150" y="101"/>
                  </a:lnTo>
                  <a:lnTo>
                    <a:pt x="151" y="101"/>
                  </a:lnTo>
                  <a:lnTo>
                    <a:pt x="153" y="103"/>
                  </a:lnTo>
                  <a:lnTo>
                    <a:pt x="155" y="101"/>
                  </a:lnTo>
                  <a:lnTo>
                    <a:pt x="153" y="99"/>
                  </a:lnTo>
                  <a:lnTo>
                    <a:pt x="157" y="99"/>
                  </a:lnTo>
                  <a:lnTo>
                    <a:pt x="157" y="101"/>
                  </a:lnTo>
                  <a:lnTo>
                    <a:pt x="161" y="99"/>
                  </a:lnTo>
                  <a:lnTo>
                    <a:pt x="161" y="103"/>
                  </a:lnTo>
                  <a:lnTo>
                    <a:pt x="163" y="103"/>
                  </a:lnTo>
                  <a:lnTo>
                    <a:pt x="163" y="103"/>
                  </a:lnTo>
                  <a:lnTo>
                    <a:pt x="165" y="97"/>
                  </a:lnTo>
                  <a:lnTo>
                    <a:pt x="166" y="96"/>
                  </a:lnTo>
                  <a:lnTo>
                    <a:pt x="166" y="94"/>
                  </a:lnTo>
                  <a:lnTo>
                    <a:pt x="165" y="94"/>
                  </a:lnTo>
                  <a:lnTo>
                    <a:pt x="161" y="96"/>
                  </a:lnTo>
                  <a:lnTo>
                    <a:pt x="159" y="94"/>
                  </a:lnTo>
                  <a:lnTo>
                    <a:pt x="151" y="96"/>
                  </a:lnTo>
                  <a:lnTo>
                    <a:pt x="150" y="96"/>
                  </a:lnTo>
                  <a:lnTo>
                    <a:pt x="151" y="92"/>
                  </a:lnTo>
                  <a:lnTo>
                    <a:pt x="153" y="92"/>
                  </a:lnTo>
                  <a:lnTo>
                    <a:pt x="155" y="92"/>
                  </a:lnTo>
                  <a:lnTo>
                    <a:pt x="155" y="90"/>
                  </a:lnTo>
                  <a:lnTo>
                    <a:pt x="157" y="86"/>
                  </a:lnTo>
                  <a:lnTo>
                    <a:pt x="159" y="86"/>
                  </a:lnTo>
                  <a:lnTo>
                    <a:pt x="161" y="88"/>
                  </a:lnTo>
                  <a:lnTo>
                    <a:pt x="163" y="88"/>
                  </a:lnTo>
                  <a:lnTo>
                    <a:pt x="161" y="86"/>
                  </a:lnTo>
                  <a:lnTo>
                    <a:pt x="161" y="84"/>
                  </a:lnTo>
                  <a:lnTo>
                    <a:pt x="165" y="84"/>
                  </a:lnTo>
                  <a:lnTo>
                    <a:pt x="165" y="82"/>
                  </a:lnTo>
                  <a:lnTo>
                    <a:pt x="163" y="82"/>
                  </a:lnTo>
                  <a:lnTo>
                    <a:pt x="165" y="81"/>
                  </a:lnTo>
                  <a:lnTo>
                    <a:pt x="168" y="81"/>
                  </a:lnTo>
                  <a:lnTo>
                    <a:pt x="166" y="77"/>
                  </a:lnTo>
                  <a:lnTo>
                    <a:pt x="165" y="79"/>
                  </a:lnTo>
                  <a:lnTo>
                    <a:pt x="163" y="77"/>
                  </a:lnTo>
                  <a:lnTo>
                    <a:pt x="166" y="73"/>
                  </a:lnTo>
                  <a:lnTo>
                    <a:pt x="168" y="73"/>
                  </a:lnTo>
                  <a:lnTo>
                    <a:pt x="172" y="75"/>
                  </a:lnTo>
                  <a:lnTo>
                    <a:pt x="172" y="71"/>
                  </a:lnTo>
                  <a:lnTo>
                    <a:pt x="170" y="69"/>
                  </a:lnTo>
                  <a:lnTo>
                    <a:pt x="170" y="64"/>
                  </a:lnTo>
                  <a:lnTo>
                    <a:pt x="172" y="64"/>
                  </a:lnTo>
                  <a:lnTo>
                    <a:pt x="174" y="66"/>
                  </a:lnTo>
                  <a:lnTo>
                    <a:pt x="176" y="66"/>
                  </a:lnTo>
                  <a:lnTo>
                    <a:pt x="176" y="71"/>
                  </a:lnTo>
                  <a:lnTo>
                    <a:pt x="178" y="73"/>
                  </a:lnTo>
                  <a:lnTo>
                    <a:pt x="176" y="69"/>
                  </a:lnTo>
                  <a:lnTo>
                    <a:pt x="180" y="69"/>
                  </a:lnTo>
                  <a:lnTo>
                    <a:pt x="183" y="69"/>
                  </a:lnTo>
                  <a:lnTo>
                    <a:pt x="181" y="68"/>
                  </a:lnTo>
                  <a:lnTo>
                    <a:pt x="180" y="68"/>
                  </a:lnTo>
                  <a:lnTo>
                    <a:pt x="176" y="64"/>
                  </a:lnTo>
                  <a:lnTo>
                    <a:pt x="176" y="62"/>
                  </a:lnTo>
                  <a:lnTo>
                    <a:pt x="180" y="60"/>
                  </a:lnTo>
                  <a:lnTo>
                    <a:pt x="181" y="62"/>
                  </a:lnTo>
                  <a:lnTo>
                    <a:pt x="183" y="68"/>
                  </a:lnTo>
                  <a:lnTo>
                    <a:pt x="187" y="69"/>
                  </a:lnTo>
                  <a:lnTo>
                    <a:pt x="189" y="73"/>
                  </a:lnTo>
                  <a:lnTo>
                    <a:pt x="189" y="69"/>
                  </a:lnTo>
                  <a:lnTo>
                    <a:pt x="189" y="68"/>
                  </a:lnTo>
                  <a:lnTo>
                    <a:pt x="183" y="64"/>
                  </a:lnTo>
                  <a:lnTo>
                    <a:pt x="183" y="62"/>
                  </a:lnTo>
                  <a:lnTo>
                    <a:pt x="183" y="58"/>
                  </a:lnTo>
                  <a:lnTo>
                    <a:pt x="185" y="54"/>
                  </a:lnTo>
                  <a:lnTo>
                    <a:pt x="189" y="51"/>
                  </a:lnTo>
                  <a:lnTo>
                    <a:pt x="191" y="53"/>
                  </a:lnTo>
                  <a:lnTo>
                    <a:pt x="191" y="56"/>
                  </a:lnTo>
                  <a:lnTo>
                    <a:pt x="189" y="60"/>
                  </a:lnTo>
                  <a:lnTo>
                    <a:pt x="189" y="64"/>
                  </a:lnTo>
                  <a:lnTo>
                    <a:pt x="193" y="60"/>
                  </a:lnTo>
                  <a:lnTo>
                    <a:pt x="193" y="58"/>
                  </a:lnTo>
                  <a:lnTo>
                    <a:pt x="193" y="54"/>
                  </a:lnTo>
                  <a:lnTo>
                    <a:pt x="196" y="49"/>
                  </a:lnTo>
                  <a:lnTo>
                    <a:pt x="198" y="47"/>
                  </a:lnTo>
                  <a:lnTo>
                    <a:pt x="200" y="56"/>
                  </a:lnTo>
                  <a:lnTo>
                    <a:pt x="198" y="60"/>
                  </a:lnTo>
                  <a:lnTo>
                    <a:pt x="198" y="64"/>
                  </a:lnTo>
                  <a:lnTo>
                    <a:pt x="196" y="66"/>
                  </a:lnTo>
                  <a:lnTo>
                    <a:pt x="196" y="66"/>
                  </a:lnTo>
                  <a:lnTo>
                    <a:pt x="200" y="64"/>
                  </a:lnTo>
                  <a:lnTo>
                    <a:pt x="200" y="62"/>
                  </a:lnTo>
                  <a:lnTo>
                    <a:pt x="202" y="58"/>
                  </a:lnTo>
                  <a:lnTo>
                    <a:pt x="204" y="58"/>
                  </a:lnTo>
                  <a:lnTo>
                    <a:pt x="208" y="60"/>
                  </a:lnTo>
                  <a:lnTo>
                    <a:pt x="206" y="56"/>
                  </a:lnTo>
                  <a:lnTo>
                    <a:pt x="202" y="54"/>
                  </a:lnTo>
                  <a:lnTo>
                    <a:pt x="202" y="53"/>
                  </a:lnTo>
                  <a:lnTo>
                    <a:pt x="204" y="49"/>
                  </a:lnTo>
                  <a:lnTo>
                    <a:pt x="206" y="47"/>
                  </a:lnTo>
                  <a:lnTo>
                    <a:pt x="208" y="45"/>
                  </a:lnTo>
                  <a:lnTo>
                    <a:pt x="208" y="51"/>
                  </a:lnTo>
                  <a:lnTo>
                    <a:pt x="209" y="47"/>
                  </a:lnTo>
                  <a:lnTo>
                    <a:pt x="211" y="45"/>
                  </a:lnTo>
                  <a:lnTo>
                    <a:pt x="213" y="47"/>
                  </a:lnTo>
                  <a:lnTo>
                    <a:pt x="215" y="49"/>
                  </a:lnTo>
                  <a:lnTo>
                    <a:pt x="219" y="53"/>
                  </a:lnTo>
                  <a:lnTo>
                    <a:pt x="221" y="54"/>
                  </a:lnTo>
                  <a:lnTo>
                    <a:pt x="221" y="51"/>
                  </a:lnTo>
                  <a:lnTo>
                    <a:pt x="219" y="47"/>
                  </a:lnTo>
                  <a:lnTo>
                    <a:pt x="219" y="45"/>
                  </a:lnTo>
                  <a:lnTo>
                    <a:pt x="219" y="41"/>
                  </a:lnTo>
                  <a:lnTo>
                    <a:pt x="215" y="41"/>
                  </a:lnTo>
                  <a:lnTo>
                    <a:pt x="215" y="39"/>
                  </a:lnTo>
                  <a:lnTo>
                    <a:pt x="211" y="39"/>
                  </a:lnTo>
                  <a:lnTo>
                    <a:pt x="208" y="36"/>
                  </a:lnTo>
                  <a:lnTo>
                    <a:pt x="208" y="34"/>
                  </a:lnTo>
                  <a:lnTo>
                    <a:pt x="211" y="34"/>
                  </a:lnTo>
                  <a:lnTo>
                    <a:pt x="213" y="30"/>
                  </a:lnTo>
                  <a:lnTo>
                    <a:pt x="215" y="34"/>
                  </a:lnTo>
                  <a:lnTo>
                    <a:pt x="217" y="32"/>
                  </a:lnTo>
                  <a:lnTo>
                    <a:pt x="219" y="32"/>
                  </a:lnTo>
                  <a:lnTo>
                    <a:pt x="224" y="36"/>
                  </a:lnTo>
                  <a:lnTo>
                    <a:pt x="226" y="36"/>
                  </a:lnTo>
                  <a:lnTo>
                    <a:pt x="230" y="36"/>
                  </a:lnTo>
                  <a:lnTo>
                    <a:pt x="232" y="36"/>
                  </a:lnTo>
                  <a:lnTo>
                    <a:pt x="230" y="39"/>
                  </a:lnTo>
                  <a:lnTo>
                    <a:pt x="234" y="39"/>
                  </a:lnTo>
                  <a:lnTo>
                    <a:pt x="234" y="43"/>
                  </a:lnTo>
                  <a:lnTo>
                    <a:pt x="237" y="43"/>
                  </a:lnTo>
                  <a:lnTo>
                    <a:pt x="239" y="43"/>
                  </a:lnTo>
                  <a:lnTo>
                    <a:pt x="237" y="41"/>
                  </a:lnTo>
                  <a:lnTo>
                    <a:pt x="236" y="39"/>
                  </a:lnTo>
                  <a:lnTo>
                    <a:pt x="237" y="38"/>
                  </a:lnTo>
                  <a:lnTo>
                    <a:pt x="236" y="36"/>
                  </a:lnTo>
                  <a:lnTo>
                    <a:pt x="236" y="34"/>
                  </a:lnTo>
                  <a:lnTo>
                    <a:pt x="239" y="30"/>
                  </a:lnTo>
                  <a:lnTo>
                    <a:pt x="237" y="30"/>
                  </a:lnTo>
                  <a:lnTo>
                    <a:pt x="237" y="28"/>
                  </a:lnTo>
                  <a:lnTo>
                    <a:pt x="239" y="28"/>
                  </a:lnTo>
                  <a:lnTo>
                    <a:pt x="241" y="25"/>
                  </a:lnTo>
                  <a:lnTo>
                    <a:pt x="243" y="25"/>
                  </a:lnTo>
                  <a:lnTo>
                    <a:pt x="247" y="26"/>
                  </a:lnTo>
                  <a:lnTo>
                    <a:pt x="247" y="25"/>
                  </a:lnTo>
                  <a:lnTo>
                    <a:pt x="247" y="25"/>
                  </a:lnTo>
                  <a:lnTo>
                    <a:pt x="247" y="23"/>
                  </a:lnTo>
                  <a:lnTo>
                    <a:pt x="249" y="21"/>
                  </a:lnTo>
                  <a:lnTo>
                    <a:pt x="251" y="23"/>
                  </a:lnTo>
                  <a:lnTo>
                    <a:pt x="251" y="21"/>
                  </a:lnTo>
                  <a:lnTo>
                    <a:pt x="251" y="17"/>
                  </a:lnTo>
                  <a:lnTo>
                    <a:pt x="247" y="15"/>
                  </a:lnTo>
                  <a:lnTo>
                    <a:pt x="245" y="13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51" y="15"/>
                  </a:lnTo>
                  <a:lnTo>
                    <a:pt x="252" y="13"/>
                  </a:lnTo>
                  <a:lnTo>
                    <a:pt x="251" y="10"/>
                  </a:lnTo>
                  <a:lnTo>
                    <a:pt x="252" y="8"/>
                  </a:lnTo>
                  <a:lnTo>
                    <a:pt x="256" y="10"/>
                  </a:lnTo>
                  <a:lnTo>
                    <a:pt x="258" y="11"/>
                  </a:lnTo>
                  <a:lnTo>
                    <a:pt x="258" y="13"/>
                  </a:lnTo>
                  <a:lnTo>
                    <a:pt x="260" y="11"/>
                  </a:lnTo>
                  <a:lnTo>
                    <a:pt x="260" y="10"/>
                  </a:lnTo>
                  <a:lnTo>
                    <a:pt x="262" y="8"/>
                  </a:lnTo>
                  <a:lnTo>
                    <a:pt x="264" y="11"/>
                  </a:lnTo>
                  <a:lnTo>
                    <a:pt x="266" y="11"/>
                  </a:lnTo>
                  <a:lnTo>
                    <a:pt x="267" y="13"/>
                  </a:lnTo>
                  <a:lnTo>
                    <a:pt x="266" y="13"/>
                  </a:lnTo>
                  <a:lnTo>
                    <a:pt x="266" y="17"/>
                  </a:lnTo>
                  <a:lnTo>
                    <a:pt x="260" y="23"/>
                  </a:lnTo>
                  <a:lnTo>
                    <a:pt x="262" y="26"/>
                  </a:lnTo>
                  <a:lnTo>
                    <a:pt x="260" y="28"/>
                  </a:lnTo>
                  <a:lnTo>
                    <a:pt x="262" y="30"/>
                  </a:lnTo>
                  <a:lnTo>
                    <a:pt x="258" y="36"/>
                  </a:lnTo>
                  <a:lnTo>
                    <a:pt x="260" y="38"/>
                  </a:lnTo>
                  <a:lnTo>
                    <a:pt x="260" y="39"/>
                  </a:lnTo>
                  <a:lnTo>
                    <a:pt x="262" y="39"/>
                  </a:lnTo>
                  <a:lnTo>
                    <a:pt x="266" y="34"/>
                  </a:lnTo>
                  <a:lnTo>
                    <a:pt x="266" y="30"/>
                  </a:lnTo>
                  <a:lnTo>
                    <a:pt x="266" y="28"/>
                  </a:lnTo>
                  <a:lnTo>
                    <a:pt x="266" y="25"/>
                  </a:lnTo>
                  <a:lnTo>
                    <a:pt x="271" y="19"/>
                  </a:lnTo>
                  <a:lnTo>
                    <a:pt x="271" y="15"/>
                  </a:lnTo>
                  <a:lnTo>
                    <a:pt x="275" y="8"/>
                  </a:lnTo>
                  <a:lnTo>
                    <a:pt x="277" y="8"/>
                  </a:lnTo>
                  <a:lnTo>
                    <a:pt x="277" y="10"/>
                  </a:lnTo>
                  <a:lnTo>
                    <a:pt x="277" y="15"/>
                  </a:lnTo>
                  <a:lnTo>
                    <a:pt x="275" y="17"/>
                  </a:lnTo>
                  <a:lnTo>
                    <a:pt x="275" y="19"/>
                  </a:lnTo>
                  <a:lnTo>
                    <a:pt x="279" y="19"/>
                  </a:lnTo>
                  <a:lnTo>
                    <a:pt x="275" y="25"/>
                  </a:lnTo>
                  <a:lnTo>
                    <a:pt x="275" y="28"/>
                  </a:lnTo>
                  <a:lnTo>
                    <a:pt x="277" y="26"/>
                  </a:lnTo>
                  <a:lnTo>
                    <a:pt x="279" y="26"/>
                  </a:lnTo>
                  <a:lnTo>
                    <a:pt x="280" y="25"/>
                  </a:lnTo>
                  <a:lnTo>
                    <a:pt x="282" y="26"/>
                  </a:lnTo>
                  <a:lnTo>
                    <a:pt x="282" y="25"/>
                  </a:lnTo>
                  <a:lnTo>
                    <a:pt x="282" y="21"/>
                  </a:lnTo>
                  <a:lnTo>
                    <a:pt x="284" y="21"/>
                  </a:lnTo>
                  <a:lnTo>
                    <a:pt x="284" y="19"/>
                  </a:lnTo>
                  <a:lnTo>
                    <a:pt x="284" y="17"/>
                  </a:lnTo>
                  <a:lnTo>
                    <a:pt x="286" y="15"/>
                  </a:lnTo>
                  <a:lnTo>
                    <a:pt x="286" y="13"/>
                  </a:lnTo>
                  <a:lnTo>
                    <a:pt x="288" y="13"/>
                  </a:lnTo>
                  <a:lnTo>
                    <a:pt x="288" y="11"/>
                  </a:lnTo>
                  <a:lnTo>
                    <a:pt x="286" y="10"/>
                  </a:lnTo>
                  <a:lnTo>
                    <a:pt x="284" y="10"/>
                  </a:lnTo>
                  <a:lnTo>
                    <a:pt x="282" y="10"/>
                  </a:lnTo>
                  <a:lnTo>
                    <a:pt x="284" y="6"/>
                  </a:lnTo>
                  <a:lnTo>
                    <a:pt x="286" y="4"/>
                  </a:lnTo>
                  <a:lnTo>
                    <a:pt x="288" y="8"/>
                  </a:lnTo>
                  <a:lnTo>
                    <a:pt x="290" y="8"/>
                  </a:lnTo>
                  <a:lnTo>
                    <a:pt x="292" y="6"/>
                  </a:lnTo>
                  <a:lnTo>
                    <a:pt x="288" y="4"/>
                  </a:lnTo>
                  <a:lnTo>
                    <a:pt x="288" y="2"/>
                  </a:lnTo>
                  <a:lnTo>
                    <a:pt x="292" y="0"/>
                  </a:lnTo>
                  <a:lnTo>
                    <a:pt x="294" y="0"/>
                  </a:lnTo>
                  <a:lnTo>
                    <a:pt x="295" y="2"/>
                  </a:lnTo>
                  <a:lnTo>
                    <a:pt x="29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72">
              <a:extLst>
                <a:ext uri="{FF2B5EF4-FFF2-40B4-BE49-F238E27FC236}">
                  <a16:creationId xmlns:a16="http://schemas.microsoft.com/office/drawing/2014/main" id="{8B4C00D5-A135-46DE-BE86-68BDE3896C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191768" y="4488777"/>
              <a:ext cx="740876" cy="1674638"/>
            </a:xfrm>
            <a:custGeom>
              <a:avLst/>
              <a:gdLst>
                <a:gd name="T0" fmla="*/ 83 w 169"/>
                <a:gd name="T1" fmla="*/ 363 h 382"/>
                <a:gd name="T2" fmla="*/ 84 w 169"/>
                <a:gd name="T3" fmla="*/ 340 h 382"/>
                <a:gd name="T4" fmla="*/ 118 w 169"/>
                <a:gd name="T5" fmla="*/ 331 h 382"/>
                <a:gd name="T6" fmla="*/ 111 w 169"/>
                <a:gd name="T7" fmla="*/ 346 h 382"/>
                <a:gd name="T8" fmla="*/ 105 w 169"/>
                <a:gd name="T9" fmla="*/ 335 h 382"/>
                <a:gd name="T10" fmla="*/ 124 w 169"/>
                <a:gd name="T11" fmla="*/ 318 h 382"/>
                <a:gd name="T12" fmla="*/ 8 w 169"/>
                <a:gd name="T13" fmla="*/ 314 h 382"/>
                <a:gd name="T14" fmla="*/ 118 w 169"/>
                <a:gd name="T15" fmla="*/ 307 h 382"/>
                <a:gd name="T16" fmla="*/ 107 w 169"/>
                <a:gd name="T17" fmla="*/ 286 h 382"/>
                <a:gd name="T18" fmla="*/ 126 w 169"/>
                <a:gd name="T19" fmla="*/ 11 h 382"/>
                <a:gd name="T20" fmla="*/ 146 w 169"/>
                <a:gd name="T21" fmla="*/ 24 h 382"/>
                <a:gd name="T22" fmla="*/ 154 w 169"/>
                <a:gd name="T23" fmla="*/ 43 h 382"/>
                <a:gd name="T24" fmla="*/ 161 w 169"/>
                <a:gd name="T25" fmla="*/ 67 h 382"/>
                <a:gd name="T26" fmla="*/ 167 w 169"/>
                <a:gd name="T27" fmla="*/ 94 h 382"/>
                <a:gd name="T28" fmla="*/ 157 w 169"/>
                <a:gd name="T29" fmla="*/ 101 h 382"/>
                <a:gd name="T30" fmla="*/ 142 w 169"/>
                <a:gd name="T31" fmla="*/ 99 h 382"/>
                <a:gd name="T32" fmla="*/ 139 w 169"/>
                <a:gd name="T33" fmla="*/ 108 h 382"/>
                <a:gd name="T34" fmla="*/ 133 w 169"/>
                <a:gd name="T35" fmla="*/ 114 h 382"/>
                <a:gd name="T36" fmla="*/ 131 w 169"/>
                <a:gd name="T37" fmla="*/ 127 h 382"/>
                <a:gd name="T38" fmla="*/ 135 w 169"/>
                <a:gd name="T39" fmla="*/ 138 h 382"/>
                <a:gd name="T40" fmla="*/ 124 w 169"/>
                <a:gd name="T41" fmla="*/ 157 h 382"/>
                <a:gd name="T42" fmla="*/ 112 w 169"/>
                <a:gd name="T43" fmla="*/ 170 h 382"/>
                <a:gd name="T44" fmla="*/ 103 w 169"/>
                <a:gd name="T45" fmla="*/ 174 h 382"/>
                <a:gd name="T46" fmla="*/ 97 w 169"/>
                <a:gd name="T47" fmla="*/ 185 h 382"/>
                <a:gd name="T48" fmla="*/ 81 w 169"/>
                <a:gd name="T49" fmla="*/ 196 h 382"/>
                <a:gd name="T50" fmla="*/ 84 w 169"/>
                <a:gd name="T51" fmla="*/ 223 h 382"/>
                <a:gd name="T52" fmla="*/ 83 w 169"/>
                <a:gd name="T53" fmla="*/ 234 h 382"/>
                <a:gd name="T54" fmla="*/ 88 w 169"/>
                <a:gd name="T55" fmla="*/ 247 h 382"/>
                <a:gd name="T56" fmla="*/ 107 w 169"/>
                <a:gd name="T57" fmla="*/ 260 h 382"/>
                <a:gd name="T58" fmla="*/ 96 w 169"/>
                <a:gd name="T59" fmla="*/ 279 h 382"/>
                <a:gd name="T60" fmla="*/ 83 w 169"/>
                <a:gd name="T61" fmla="*/ 275 h 382"/>
                <a:gd name="T62" fmla="*/ 71 w 169"/>
                <a:gd name="T63" fmla="*/ 281 h 382"/>
                <a:gd name="T64" fmla="*/ 90 w 169"/>
                <a:gd name="T65" fmla="*/ 284 h 382"/>
                <a:gd name="T66" fmla="*/ 101 w 169"/>
                <a:gd name="T67" fmla="*/ 290 h 382"/>
                <a:gd name="T68" fmla="*/ 94 w 169"/>
                <a:gd name="T69" fmla="*/ 294 h 382"/>
                <a:gd name="T70" fmla="*/ 83 w 169"/>
                <a:gd name="T71" fmla="*/ 301 h 382"/>
                <a:gd name="T72" fmla="*/ 84 w 169"/>
                <a:gd name="T73" fmla="*/ 310 h 382"/>
                <a:gd name="T74" fmla="*/ 83 w 169"/>
                <a:gd name="T75" fmla="*/ 325 h 382"/>
                <a:gd name="T76" fmla="*/ 81 w 169"/>
                <a:gd name="T77" fmla="*/ 353 h 382"/>
                <a:gd name="T78" fmla="*/ 58 w 169"/>
                <a:gd name="T79" fmla="*/ 365 h 382"/>
                <a:gd name="T80" fmla="*/ 47 w 169"/>
                <a:gd name="T81" fmla="*/ 380 h 382"/>
                <a:gd name="T82" fmla="*/ 26 w 169"/>
                <a:gd name="T83" fmla="*/ 368 h 382"/>
                <a:gd name="T84" fmla="*/ 26 w 169"/>
                <a:gd name="T85" fmla="*/ 353 h 382"/>
                <a:gd name="T86" fmla="*/ 11 w 169"/>
                <a:gd name="T87" fmla="*/ 329 h 382"/>
                <a:gd name="T88" fmla="*/ 11 w 169"/>
                <a:gd name="T89" fmla="*/ 312 h 382"/>
                <a:gd name="T90" fmla="*/ 6 w 169"/>
                <a:gd name="T91" fmla="*/ 314 h 382"/>
                <a:gd name="T92" fmla="*/ 2 w 169"/>
                <a:gd name="T93" fmla="*/ 292 h 382"/>
                <a:gd name="T94" fmla="*/ 8 w 169"/>
                <a:gd name="T95" fmla="*/ 275 h 382"/>
                <a:gd name="T96" fmla="*/ 17 w 169"/>
                <a:gd name="T97" fmla="*/ 256 h 382"/>
                <a:gd name="T98" fmla="*/ 21 w 169"/>
                <a:gd name="T99" fmla="*/ 224 h 382"/>
                <a:gd name="T100" fmla="*/ 10 w 169"/>
                <a:gd name="T101" fmla="*/ 187 h 382"/>
                <a:gd name="T102" fmla="*/ 26 w 169"/>
                <a:gd name="T103" fmla="*/ 153 h 382"/>
                <a:gd name="T104" fmla="*/ 34 w 169"/>
                <a:gd name="T105" fmla="*/ 107 h 382"/>
                <a:gd name="T106" fmla="*/ 47 w 169"/>
                <a:gd name="T107" fmla="*/ 86 h 382"/>
                <a:gd name="T108" fmla="*/ 54 w 169"/>
                <a:gd name="T109" fmla="*/ 49 h 382"/>
                <a:gd name="T110" fmla="*/ 71 w 169"/>
                <a:gd name="T111" fmla="*/ 32 h 382"/>
                <a:gd name="T112" fmla="*/ 79 w 169"/>
                <a:gd name="T113" fmla="*/ 22 h 382"/>
                <a:gd name="T114" fmla="*/ 99 w 169"/>
                <a:gd name="T115" fmla="*/ 19 h 382"/>
                <a:gd name="T116" fmla="*/ 107 w 169"/>
                <a:gd name="T117" fmla="*/ 7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9" h="382">
                  <a:moveTo>
                    <a:pt x="88" y="337"/>
                  </a:moveTo>
                  <a:lnTo>
                    <a:pt x="90" y="339"/>
                  </a:lnTo>
                  <a:lnTo>
                    <a:pt x="88" y="344"/>
                  </a:lnTo>
                  <a:lnTo>
                    <a:pt x="86" y="350"/>
                  </a:lnTo>
                  <a:lnTo>
                    <a:pt x="86" y="355"/>
                  </a:lnTo>
                  <a:lnTo>
                    <a:pt x="84" y="361"/>
                  </a:lnTo>
                  <a:lnTo>
                    <a:pt x="83" y="363"/>
                  </a:lnTo>
                  <a:lnTo>
                    <a:pt x="83" y="363"/>
                  </a:lnTo>
                  <a:lnTo>
                    <a:pt x="83" y="359"/>
                  </a:lnTo>
                  <a:lnTo>
                    <a:pt x="81" y="357"/>
                  </a:lnTo>
                  <a:lnTo>
                    <a:pt x="83" y="348"/>
                  </a:lnTo>
                  <a:lnTo>
                    <a:pt x="84" y="346"/>
                  </a:lnTo>
                  <a:lnTo>
                    <a:pt x="86" y="342"/>
                  </a:lnTo>
                  <a:lnTo>
                    <a:pt x="84" y="340"/>
                  </a:lnTo>
                  <a:lnTo>
                    <a:pt x="88" y="337"/>
                  </a:lnTo>
                  <a:close/>
                  <a:moveTo>
                    <a:pt x="116" y="322"/>
                  </a:moveTo>
                  <a:lnTo>
                    <a:pt x="118" y="324"/>
                  </a:lnTo>
                  <a:lnTo>
                    <a:pt x="116" y="324"/>
                  </a:lnTo>
                  <a:lnTo>
                    <a:pt x="116" y="325"/>
                  </a:lnTo>
                  <a:lnTo>
                    <a:pt x="114" y="329"/>
                  </a:lnTo>
                  <a:lnTo>
                    <a:pt x="118" y="331"/>
                  </a:lnTo>
                  <a:lnTo>
                    <a:pt x="118" y="333"/>
                  </a:lnTo>
                  <a:lnTo>
                    <a:pt x="116" y="335"/>
                  </a:lnTo>
                  <a:lnTo>
                    <a:pt x="114" y="337"/>
                  </a:lnTo>
                  <a:lnTo>
                    <a:pt x="111" y="340"/>
                  </a:lnTo>
                  <a:lnTo>
                    <a:pt x="111" y="342"/>
                  </a:lnTo>
                  <a:lnTo>
                    <a:pt x="112" y="344"/>
                  </a:lnTo>
                  <a:lnTo>
                    <a:pt x="111" y="346"/>
                  </a:lnTo>
                  <a:lnTo>
                    <a:pt x="107" y="346"/>
                  </a:lnTo>
                  <a:lnTo>
                    <a:pt x="107" y="346"/>
                  </a:lnTo>
                  <a:lnTo>
                    <a:pt x="109" y="342"/>
                  </a:lnTo>
                  <a:lnTo>
                    <a:pt x="109" y="340"/>
                  </a:lnTo>
                  <a:lnTo>
                    <a:pt x="109" y="340"/>
                  </a:lnTo>
                  <a:lnTo>
                    <a:pt x="105" y="335"/>
                  </a:lnTo>
                  <a:lnTo>
                    <a:pt x="105" y="335"/>
                  </a:lnTo>
                  <a:lnTo>
                    <a:pt x="105" y="331"/>
                  </a:lnTo>
                  <a:lnTo>
                    <a:pt x="107" y="329"/>
                  </a:lnTo>
                  <a:lnTo>
                    <a:pt x="109" y="325"/>
                  </a:lnTo>
                  <a:lnTo>
                    <a:pt x="111" y="322"/>
                  </a:lnTo>
                  <a:lnTo>
                    <a:pt x="114" y="324"/>
                  </a:lnTo>
                  <a:lnTo>
                    <a:pt x="116" y="322"/>
                  </a:lnTo>
                  <a:close/>
                  <a:moveTo>
                    <a:pt x="124" y="318"/>
                  </a:moveTo>
                  <a:lnTo>
                    <a:pt x="124" y="320"/>
                  </a:lnTo>
                  <a:lnTo>
                    <a:pt x="122" y="320"/>
                  </a:lnTo>
                  <a:lnTo>
                    <a:pt x="120" y="322"/>
                  </a:lnTo>
                  <a:lnTo>
                    <a:pt x="118" y="320"/>
                  </a:lnTo>
                  <a:lnTo>
                    <a:pt x="120" y="318"/>
                  </a:lnTo>
                  <a:lnTo>
                    <a:pt x="124" y="318"/>
                  </a:lnTo>
                  <a:close/>
                  <a:moveTo>
                    <a:pt x="8" y="314"/>
                  </a:moveTo>
                  <a:lnTo>
                    <a:pt x="6" y="318"/>
                  </a:lnTo>
                  <a:lnTo>
                    <a:pt x="4" y="318"/>
                  </a:lnTo>
                  <a:lnTo>
                    <a:pt x="4" y="316"/>
                  </a:lnTo>
                  <a:lnTo>
                    <a:pt x="8" y="314"/>
                  </a:lnTo>
                  <a:close/>
                  <a:moveTo>
                    <a:pt x="118" y="305"/>
                  </a:moveTo>
                  <a:lnTo>
                    <a:pt x="120" y="305"/>
                  </a:lnTo>
                  <a:lnTo>
                    <a:pt x="118" y="307"/>
                  </a:lnTo>
                  <a:lnTo>
                    <a:pt x="118" y="305"/>
                  </a:lnTo>
                  <a:lnTo>
                    <a:pt x="118" y="305"/>
                  </a:lnTo>
                  <a:close/>
                  <a:moveTo>
                    <a:pt x="105" y="277"/>
                  </a:moveTo>
                  <a:lnTo>
                    <a:pt x="109" y="277"/>
                  </a:lnTo>
                  <a:lnTo>
                    <a:pt x="109" y="279"/>
                  </a:lnTo>
                  <a:lnTo>
                    <a:pt x="107" y="282"/>
                  </a:lnTo>
                  <a:lnTo>
                    <a:pt x="107" y="286"/>
                  </a:lnTo>
                  <a:lnTo>
                    <a:pt x="105" y="286"/>
                  </a:lnTo>
                  <a:lnTo>
                    <a:pt x="103" y="281"/>
                  </a:lnTo>
                  <a:lnTo>
                    <a:pt x="105" y="277"/>
                  </a:lnTo>
                  <a:close/>
                  <a:moveTo>
                    <a:pt x="112" y="0"/>
                  </a:moveTo>
                  <a:lnTo>
                    <a:pt x="114" y="2"/>
                  </a:lnTo>
                  <a:lnTo>
                    <a:pt x="118" y="6"/>
                  </a:lnTo>
                  <a:lnTo>
                    <a:pt x="126" y="11"/>
                  </a:lnTo>
                  <a:lnTo>
                    <a:pt x="129" y="15"/>
                  </a:lnTo>
                  <a:lnTo>
                    <a:pt x="137" y="15"/>
                  </a:lnTo>
                  <a:lnTo>
                    <a:pt x="139" y="17"/>
                  </a:lnTo>
                  <a:lnTo>
                    <a:pt x="140" y="17"/>
                  </a:lnTo>
                  <a:lnTo>
                    <a:pt x="144" y="22"/>
                  </a:lnTo>
                  <a:lnTo>
                    <a:pt x="146" y="24"/>
                  </a:lnTo>
                  <a:lnTo>
                    <a:pt x="146" y="24"/>
                  </a:lnTo>
                  <a:lnTo>
                    <a:pt x="148" y="24"/>
                  </a:lnTo>
                  <a:lnTo>
                    <a:pt x="152" y="28"/>
                  </a:lnTo>
                  <a:lnTo>
                    <a:pt x="154" y="28"/>
                  </a:lnTo>
                  <a:lnTo>
                    <a:pt x="155" y="32"/>
                  </a:lnTo>
                  <a:lnTo>
                    <a:pt x="154" y="34"/>
                  </a:lnTo>
                  <a:lnTo>
                    <a:pt x="154" y="39"/>
                  </a:lnTo>
                  <a:lnTo>
                    <a:pt x="154" y="43"/>
                  </a:lnTo>
                  <a:lnTo>
                    <a:pt x="154" y="47"/>
                  </a:lnTo>
                  <a:lnTo>
                    <a:pt x="157" y="47"/>
                  </a:lnTo>
                  <a:lnTo>
                    <a:pt x="159" y="51"/>
                  </a:lnTo>
                  <a:lnTo>
                    <a:pt x="157" y="52"/>
                  </a:lnTo>
                  <a:lnTo>
                    <a:pt x="157" y="58"/>
                  </a:lnTo>
                  <a:lnTo>
                    <a:pt x="159" y="60"/>
                  </a:lnTo>
                  <a:lnTo>
                    <a:pt x="161" y="67"/>
                  </a:lnTo>
                  <a:lnTo>
                    <a:pt x="159" y="69"/>
                  </a:lnTo>
                  <a:lnTo>
                    <a:pt x="161" y="73"/>
                  </a:lnTo>
                  <a:lnTo>
                    <a:pt x="161" y="79"/>
                  </a:lnTo>
                  <a:lnTo>
                    <a:pt x="159" y="80"/>
                  </a:lnTo>
                  <a:lnTo>
                    <a:pt x="161" y="86"/>
                  </a:lnTo>
                  <a:lnTo>
                    <a:pt x="165" y="88"/>
                  </a:lnTo>
                  <a:lnTo>
                    <a:pt x="167" y="94"/>
                  </a:lnTo>
                  <a:lnTo>
                    <a:pt x="169" y="95"/>
                  </a:lnTo>
                  <a:lnTo>
                    <a:pt x="169" y="99"/>
                  </a:lnTo>
                  <a:lnTo>
                    <a:pt x="169" y="99"/>
                  </a:lnTo>
                  <a:lnTo>
                    <a:pt x="167" y="101"/>
                  </a:lnTo>
                  <a:lnTo>
                    <a:pt x="163" y="101"/>
                  </a:lnTo>
                  <a:lnTo>
                    <a:pt x="161" y="97"/>
                  </a:lnTo>
                  <a:lnTo>
                    <a:pt x="157" y="101"/>
                  </a:lnTo>
                  <a:lnTo>
                    <a:pt x="155" y="99"/>
                  </a:lnTo>
                  <a:lnTo>
                    <a:pt x="154" y="101"/>
                  </a:lnTo>
                  <a:lnTo>
                    <a:pt x="150" y="101"/>
                  </a:lnTo>
                  <a:lnTo>
                    <a:pt x="150" y="97"/>
                  </a:lnTo>
                  <a:lnTo>
                    <a:pt x="146" y="101"/>
                  </a:lnTo>
                  <a:lnTo>
                    <a:pt x="144" y="97"/>
                  </a:lnTo>
                  <a:lnTo>
                    <a:pt x="142" y="99"/>
                  </a:lnTo>
                  <a:lnTo>
                    <a:pt x="142" y="103"/>
                  </a:lnTo>
                  <a:lnTo>
                    <a:pt x="142" y="105"/>
                  </a:lnTo>
                  <a:lnTo>
                    <a:pt x="139" y="105"/>
                  </a:lnTo>
                  <a:lnTo>
                    <a:pt x="137" y="103"/>
                  </a:lnTo>
                  <a:lnTo>
                    <a:pt x="135" y="103"/>
                  </a:lnTo>
                  <a:lnTo>
                    <a:pt x="137" y="107"/>
                  </a:lnTo>
                  <a:lnTo>
                    <a:pt x="139" y="108"/>
                  </a:lnTo>
                  <a:lnTo>
                    <a:pt x="137" y="110"/>
                  </a:lnTo>
                  <a:lnTo>
                    <a:pt x="133" y="110"/>
                  </a:lnTo>
                  <a:lnTo>
                    <a:pt x="131" y="112"/>
                  </a:lnTo>
                  <a:lnTo>
                    <a:pt x="135" y="114"/>
                  </a:lnTo>
                  <a:lnTo>
                    <a:pt x="135" y="116"/>
                  </a:lnTo>
                  <a:lnTo>
                    <a:pt x="133" y="116"/>
                  </a:lnTo>
                  <a:lnTo>
                    <a:pt x="133" y="114"/>
                  </a:lnTo>
                  <a:lnTo>
                    <a:pt x="129" y="114"/>
                  </a:lnTo>
                  <a:lnTo>
                    <a:pt x="129" y="114"/>
                  </a:lnTo>
                  <a:lnTo>
                    <a:pt x="131" y="118"/>
                  </a:lnTo>
                  <a:lnTo>
                    <a:pt x="133" y="118"/>
                  </a:lnTo>
                  <a:lnTo>
                    <a:pt x="135" y="120"/>
                  </a:lnTo>
                  <a:lnTo>
                    <a:pt x="133" y="122"/>
                  </a:lnTo>
                  <a:lnTo>
                    <a:pt x="131" y="127"/>
                  </a:lnTo>
                  <a:lnTo>
                    <a:pt x="131" y="129"/>
                  </a:lnTo>
                  <a:lnTo>
                    <a:pt x="127" y="131"/>
                  </a:lnTo>
                  <a:lnTo>
                    <a:pt x="131" y="133"/>
                  </a:lnTo>
                  <a:lnTo>
                    <a:pt x="133" y="133"/>
                  </a:lnTo>
                  <a:lnTo>
                    <a:pt x="135" y="137"/>
                  </a:lnTo>
                  <a:lnTo>
                    <a:pt x="133" y="137"/>
                  </a:lnTo>
                  <a:lnTo>
                    <a:pt x="135" y="138"/>
                  </a:lnTo>
                  <a:lnTo>
                    <a:pt x="137" y="138"/>
                  </a:lnTo>
                  <a:lnTo>
                    <a:pt x="133" y="144"/>
                  </a:lnTo>
                  <a:lnTo>
                    <a:pt x="131" y="144"/>
                  </a:lnTo>
                  <a:lnTo>
                    <a:pt x="129" y="146"/>
                  </a:lnTo>
                  <a:lnTo>
                    <a:pt x="129" y="151"/>
                  </a:lnTo>
                  <a:lnTo>
                    <a:pt x="126" y="157"/>
                  </a:lnTo>
                  <a:lnTo>
                    <a:pt x="124" y="157"/>
                  </a:lnTo>
                  <a:lnTo>
                    <a:pt x="120" y="161"/>
                  </a:lnTo>
                  <a:lnTo>
                    <a:pt x="120" y="159"/>
                  </a:lnTo>
                  <a:lnTo>
                    <a:pt x="118" y="161"/>
                  </a:lnTo>
                  <a:lnTo>
                    <a:pt x="120" y="165"/>
                  </a:lnTo>
                  <a:lnTo>
                    <a:pt x="116" y="166"/>
                  </a:lnTo>
                  <a:lnTo>
                    <a:pt x="114" y="170"/>
                  </a:lnTo>
                  <a:lnTo>
                    <a:pt x="112" y="170"/>
                  </a:lnTo>
                  <a:lnTo>
                    <a:pt x="112" y="168"/>
                  </a:lnTo>
                  <a:lnTo>
                    <a:pt x="109" y="168"/>
                  </a:lnTo>
                  <a:lnTo>
                    <a:pt x="107" y="170"/>
                  </a:lnTo>
                  <a:lnTo>
                    <a:pt x="107" y="176"/>
                  </a:lnTo>
                  <a:lnTo>
                    <a:pt x="105" y="178"/>
                  </a:lnTo>
                  <a:lnTo>
                    <a:pt x="103" y="174"/>
                  </a:lnTo>
                  <a:lnTo>
                    <a:pt x="103" y="174"/>
                  </a:lnTo>
                  <a:lnTo>
                    <a:pt x="101" y="178"/>
                  </a:lnTo>
                  <a:lnTo>
                    <a:pt x="99" y="180"/>
                  </a:lnTo>
                  <a:lnTo>
                    <a:pt x="99" y="178"/>
                  </a:lnTo>
                  <a:lnTo>
                    <a:pt x="96" y="180"/>
                  </a:lnTo>
                  <a:lnTo>
                    <a:pt x="96" y="181"/>
                  </a:lnTo>
                  <a:lnTo>
                    <a:pt x="97" y="183"/>
                  </a:lnTo>
                  <a:lnTo>
                    <a:pt x="97" y="185"/>
                  </a:lnTo>
                  <a:lnTo>
                    <a:pt x="92" y="189"/>
                  </a:lnTo>
                  <a:lnTo>
                    <a:pt x="90" y="187"/>
                  </a:lnTo>
                  <a:lnTo>
                    <a:pt x="88" y="189"/>
                  </a:lnTo>
                  <a:lnTo>
                    <a:pt x="90" y="193"/>
                  </a:lnTo>
                  <a:lnTo>
                    <a:pt x="88" y="196"/>
                  </a:lnTo>
                  <a:lnTo>
                    <a:pt x="83" y="198"/>
                  </a:lnTo>
                  <a:lnTo>
                    <a:pt x="81" y="196"/>
                  </a:lnTo>
                  <a:lnTo>
                    <a:pt x="84" y="202"/>
                  </a:lnTo>
                  <a:lnTo>
                    <a:pt x="84" y="206"/>
                  </a:lnTo>
                  <a:lnTo>
                    <a:pt x="83" y="208"/>
                  </a:lnTo>
                  <a:lnTo>
                    <a:pt x="84" y="211"/>
                  </a:lnTo>
                  <a:lnTo>
                    <a:pt x="83" y="215"/>
                  </a:lnTo>
                  <a:lnTo>
                    <a:pt x="86" y="219"/>
                  </a:lnTo>
                  <a:lnTo>
                    <a:pt x="84" y="223"/>
                  </a:lnTo>
                  <a:lnTo>
                    <a:pt x="83" y="219"/>
                  </a:lnTo>
                  <a:lnTo>
                    <a:pt x="83" y="221"/>
                  </a:lnTo>
                  <a:lnTo>
                    <a:pt x="83" y="226"/>
                  </a:lnTo>
                  <a:lnTo>
                    <a:pt x="81" y="228"/>
                  </a:lnTo>
                  <a:lnTo>
                    <a:pt x="83" y="230"/>
                  </a:lnTo>
                  <a:lnTo>
                    <a:pt x="83" y="232"/>
                  </a:lnTo>
                  <a:lnTo>
                    <a:pt x="83" y="234"/>
                  </a:lnTo>
                  <a:lnTo>
                    <a:pt x="84" y="238"/>
                  </a:lnTo>
                  <a:lnTo>
                    <a:pt x="81" y="239"/>
                  </a:lnTo>
                  <a:lnTo>
                    <a:pt x="83" y="241"/>
                  </a:lnTo>
                  <a:lnTo>
                    <a:pt x="84" y="245"/>
                  </a:lnTo>
                  <a:lnTo>
                    <a:pt x="86" y="245"/>
                  </a:lnTo>
                  <a:lnTo>
                    <a:pt x="86" y="249"/>
                  </a:lnTo>
                  <a:lnTo>
                    <a:pt x="88" y="247"/>
                  </a:lnTo>
                  <a:lnTo>
                    <a:pt x="90" y="251"/>
                  </a:lnTo>
                  <a:lnTo>
                    <a:pt x="94" y="247"/>
                  </a:lnTo>
                  <a:lnTo>
                    <a:pt x="96" y="249"/>
                  </a:lnTo>
                  <a:lnTo>
                    <a:pt x="97" y="251"/>
                  </a:lnTo>
                  <a:lnTo>
                    <a:pt x="103" y="256"/>
                  </a:lnTo>
                  <a:lnTo>
                    <a:pt x="101" y="258"/>
                  </a:lnTo>
                  <a:lnTo>
                    <a:pt x="107" y="260"/>
                  </a:lnTo>
                  <a:lnTo>
                    <a:pt x="107" y="264"/>
                  </a:lnTo>
                  <a:lnTo>
                    <a:pt x="111" y="266"/>
                  </a:lnTo>
                  <a:lnTo>
                    <a:pt x="109" y="271"/>
                  </a:lnTo>
                  <a:lnTo>
                    <a:pt x="103" y="277"/>
                  </a:lnTo>
                  <a:lnTo>
                    <a:pt x="103" y="281"/>
                  </a:lnTo>
                  <a:lnTo>
                    <a:pt x="97" y="281"/>
                  </a:lnTo>
                  <a:lnTo>
                    <a:pt x="96" y="279"/>
                  </a:lnTo>
                  <a:lnTo>
                    <a:pt x="96" y="277"/>
                  </a:lnTo>
                  <a:lnTo>
                    <a:pt x="92" y="275"/>
                  </a:lnTo>
                  <a:lnTo>
                    <a:pt x="90" y="275"/>
                  </a:lnTo>
                  <a:lnTo>
                    <a:pt x="90" y="277"/>
                  </a:lnTo>
                  <a:lnTo>
                    <a:pt x="88" y="277"/>
                  </a:lnTo>
                  <a:lnTo>
                    <a:pt x="86" y="275"/>
                  </a:lnTo>
                  <a:lnTo>
                    <a:pt x="83" y="275"/>
                  </a:lnTo>
                  <a:lnTo>
                    <a:pt x="83" y="277"/>
                  </a:lnTo>
                  <a:lnTo>
                    <a:pt x="79" y="277"/>
                  </a:lnTo>
                  <a:lnTo>
                    <a:pt x="79" y="275"/>
                  </a:lnTo>
                  <a:lnTo>
                    <a:pt x="75" y="279"/>
                  </a:lnTo>
                  <a:lnTo>
                    <a:pt x="73" y="277"/>
                  </a:lnTo>
                  <a:lnTo>
                    <a:pt x="71" y="279"/>
                  </a:lnTo>
                  <a:lnTo>
                    <a:pt x="71" y="281"/>
                  </a:lnTo>
                  <a:lnTo>
                    <a:pt x="75" y="281"/>
                  </a:lnTo>
                  <a:lnTo>
                    <a:pt x="77" y="281"/>
                  </a:lnTo>
                  <a:lnTo>
                    <a:pt x="77" y="279"/>
                  </a:lnTo>
                  <a:lnTo>
                    <a:pt x="83" y="279"/>
                  </a:lnTo>
                  <a:lnTo>
                    <a:pt x="84" y="281"/>
                  </a:lnTo>
                  <a:lnTo>
                    <a:pt x="88" y="282"/>
                  </a:lnTo>
                  <a:lnTo>
                    <a:pt x="90" y="284"/>
                  </a:lnTo>
                  <a:lnTo>
                    <a:pt x="92" y="282"/>
                  </a:lnTo>
                  <a:lnTo>
                    <a:pt x="94" y="284"/>
                  </a:lnTo>
                  <a:lnTo>
                    <a:pt x="97" y="282"/>
                  </a:lnTo>
                  <a:lnTo>
                    <a:pt x="101" y="282"/>
                  </a:lnTo>
                  <a:lnTo>
                    <a:pt x="103" y="284"/>
                  </a:lnTo>
                  <a:lnTo>
                    <a:pt x="103" y="288"/>
                  </a:lnTo>
                  <a:lnTo>
                    <a:pt x="101" y="290"/>
                  </a:lnTo>
                  <a:lnTo>
                    <a:pt x="99" y="290"/>
                  </a:lnTo>
                  <a:lnTo>
                    <a:pt x="96" y="294"/>
                  </a:lnTo>
                  <a:lnTo>
                    <a:pt x="94" y="294"/>
                  </a:lnTo>
                  <a:lnTo>
                    <a:pt x="96" y="292"/>
                  </a:lnTo>
                  <a:lnTo>
                    <a:pt x="94" y="290"/>
                  </a:lnTo>
                  <a:lnTo>
                    <a:pt x="92" y="292"/>
                  </a:lnTo>
                  <a:lnTo>
                    <a:pt x="94" y="294"/>
                  </a:lnTo>
                  <a:lnTo>
                    <a:pt x="90" y="294"/>
                  </a:lnTo>
                  <a:lnTo>
                    <a:pt x="88" y="297"/>
                  </a:lnTo>
                  <a:lnTo>
                    <a:pt x="88" y="299"/>
                  </a:lnTo>
                  <a:lnTo>
                    <a:pt x="84" y="297"/>
                  </a:lnTo>
                  <a:lnTo>
                    <a:pt x="86" y="299"/>
                  </a:lnTo>
                  <a:lnTo>
                    <a:pt x="83" y="301"/>
                  </a:lnTo>
                  <a:lnTo>
                    <a:pt x="83" y="301"/>
                  </a:lnTo>
                  <a:lnTo>
                    <a:pt x="81" y="301"/>
                  </a:lnTo>
                  <a:lnTo>
                    <a:pt x="79" y="303"/>
                  </a:lnTo>
                  <a:lnTo>
                    <a:pt x="83" y="303"/>
                  </a:lnTo>
                  <a:lnTo>
                    <a:pt x="86" y="307"/>
                  </a:lnTo>
                  <a:lnTo>
                    <a:pt x="79" y="307"/>
                  </a:lnTo>
                  <a:lnTo>
                    <a:pt x="84" y="309"/>
                  </a:lnTo>
                  <a:lnTo>
                    <a:pt x="84" y="310"/>
                  </a:lnTo>
                  <a:lnTo>
                    <a:pt x="83" y="316"/>
                  </a:lnTo>
                  <a:lnTo>
                    <a:pt x="86" y="318"/>
                  </a:lnTo>
                  <a:lnTo>
                    <a:pt x="83" y="320"/>
                  </a:lnTo>
                  <a:lnTo>
                    <a:pt x="79" y="318"/>
                  </a:lnTo>
                  <a:lnTo>
                    <a:pt x="81" y="322"/>
                  </a:lnTo>
                  <a:lnTo>
                    <a:pt x="79" y="324"/>
                  </a:lnTo>
                  <a:lnTo>
                    <a:pt x="83" y="325"/>
                  </a:lnTo>
                  <a:lnTo>
                    <a:pt x="79" y="329"/>
                  </a:lnTo>
                  <a:lnTo>
                    <a:pt x="83" y="333"/>
                  </a:lnTo>
                  <a:lnTo>
                    <a:pt x="79" y="335"/>
                  </a:lnTo>
                  <a:lnTo>
                    <a:pt x="79" y="339"/>
                  </a:lnTo>
                  <a:lnTo>
                    <a:pt x="83" y="342"/>
                  </a:lnTo>
                  <a:lnTo>
                    <a:pt x="81" y="344"/>
                  </a:lnTo>
                  <a:lnTo>
                    <a:pt x="81" y="353"/>
                  </a:lnTo>
                  <a:lnTo>
                    <a:pt x="77" y="355"/>
                  </a:lnTo>
                  <a:lnTo>
                    <a:pt x="77" y="363"/>
                  </a:lnTo>
                  <a:lnTo>
                    <a:pt x="73" y="367"/>
                  </a:lnTo>
                  <a:lnTo>
                    <a:pt x="71" y="365"/>
                  </a:lnTo>
                  <a:lnTo>
                    <a:pt x="68" y="363"/>
                  </a:lnTo>
                  <a:lnTo>
                    <a:pt x="64" y="365"/>
                  </a:lnTo>
                  <a:lnTo>
                    <a:pt x="58" y="365"/>
                  </a:lnTo>
                  <a:lnTo>
                    <a:pt x="56" y="361"/>
                  </a:lnTo>
                  <a:lnTo>
                    <a:pt x="56" y="367"/>
                  </a:lnTo>
                  <a:lnTo>
                    <a:pt x="51" y="368"/>
                  </a:lnTo>
                  <a:lnTo>
                    <a:pt x="49" y="372"/>
                  </a:lnTo>
                  <a:lnTo>
                    <a:pt x="51" y="374"/>
                  </a:lnTo>
                  <a:lnTo>
                    <a:pt x="51" y="378"/>
                  </a:lnTo>
                  <a:lnTo>
                    <a:pt x="47" y="380"/>
                  </a:lnTo>
                  <a:lnTo>
                    <a:pt x="43" y="380"/>
                  </a:lnTo>
                  <a:lnTo>
                    <a:pt x="34" y="382"/>
                  </a:lnTo>
                  <a:lnTo>
                    <a:pt x="30" y="382"/>
                  </a:lnTo>
                  <a:lnTo>
                    <a:pt x="28" y="380"/>
                  </a:lnTo>
                  <a:lnTo>
                    <a:pt x="30" y="376"/>
                  </a:lnTo>
                  <a:lnTo>
                    <a:pt x="30" y="368"/>
                  </a:lnTo>
                  <a:lnTo>
                    <a:pt x="26" y="368"/>
                  </a:lnTo>
                  <a:lnTo>
                    <a:pt x="25" y="365"/>
                  </a:lnTo>
                  <a:lnTo>
                    <a:pt x="23" y="363"/>
                  </a:lnTo>
                  <a:lnTo>
                    <a:pt x="25" y="361"/>
                  </a:lnTo>
                  <a:lnTo>
                    <a:pt x="28" y="361"/>
                  </a:lnTo>
                  <a:lnTo>
                    <a:pt x="30" y="355"/>
                  </a:lnTo>
                  <a:lnTo>
                    <a:pt x="30" y="352"/>
                  </a:lnTo>
                  <a:lnTo>
                    <a:pt x="26" y="353"/>
                  </a:lnTo>
                  <a:lnTo>
                    <a:pt x="23" y="352"/>
                  </a:lnTo>
                  <a:lnTo>
                    <a:pt x="21" y="348"/>
                  </a:lnTo>
                  <a:lnTo>
                    <a:pt x="19" y="346"/>
                  </a:lnTo>
                  <a:lnTo>
                    <a:pt x="17" y="342"/>
                  </a:lnTo>
                  <a:lnTo>
                    <a:pt x="15" y="335"/>
                  </a:lnTo>
                  <a:lnTo>
                    <a:pt x="13" y="335"/>
                  </a:lnTo>
                  <a:lnTo>
                    <a:pt x="11" y="329"/>
                  </a:lnTo>
                  <a:lnTo>
                    <a:pt x="8" y="329"/>
                  </a:lnTo>
                  <a:lnTo>
                    <a:pt x="6" y="325"/>
                  </a:lnTo>
                  <a:lnTo>
                    <a:pt x="8" y="325"/>
                  </a:lnTo>
                  <a:lnTo>
                    <a:pt x="10" y="322"/>
                  </a:lnTo>
                  <a:lnTo>
                    <a:pt x="8" y="318"/>
                  </a:lnTo>
                  <a:lnTo>
                    <a:pt x="8" y="316"/>
                  </a:lnTo>
                  <a:lnTo>
                    <a:pt x="11" y="312"/>
                  </a:lnTo>
                  <a:lnTo>
                    <a:pt x="11" y="310"/>
                  </a:lnTo>
                  <a:lnTo>
                    <a:pt x="8" y="309"/>
                  </a:lnTo>
                  <a:lnTo>
                    <a:pt x="10" y="307"/>
                  </a:lnTo>
                  <a:lnTo>
                    <a:pt x="8" y="307"/>
                  </a:lnTo>
                  <a:lnTo>
                    <a:pt x="6" y="310"/>
                  </a:lnTo>
                  <a:lnTo>
                    <a:pt x="10" y="312"/>
                  </a:lnTo>
                  <a:lnTo>
                    <a:pt x="6" y="314"/>
                  </a:lnTo>
                  <a:lnTo>
                    <a:pt x="6" y="310"/>
                  </a:lnTo>
                  <a:lnTo>
                    <a:pt x="4" y="309"/>
                  </a:lnTo>
                  <a:lnTo>
                    <a:pt x="2" y="309"/>
                  </a:lnTo>
                  <a:lnTo>
                    <a:pt x="2" y="303"/>
                  </a:lnTo>
                  <a:lnTo>
                    <a:pt x="0" y="301"/>
                  </a:lnTo>
                  <a:lnTo>
                    <a:pt x="0" y="294"/>
                  </a:lnTo>
                  <a:lnTo>
                    <a:pt x="2" y="292"/>
                  </a:lnTo>
                  <a:lnTo>
                    <a:pt x="2" y="292"/>
                  </a:lnTo>
                  <a:lnTo>
                    <a:pt x="6" y="294"/>
                  </a:lnTo>
                  <a:lnTo>
                    <a:pt x="8" y="295"/>
                  </a:lnTo>
                  <a:lnTo>
                    <a:pt x="10" y="294"/>
                  </a:lnTo>
                  <a:lnTo>
                    <a:pt x="8" y="282"/>
                  </a:lnTo>
                  <a:lnTo>
                    <a:pt x="6" y="279"/>
                  </a:lnTo>
                  <a:lnTo>
                    <a:pt x="8" y="275"/>
                  </a:lnTo>
                  <a:lnTo>
                    <a:pt x="10" y="273"/>
                  </a:lnTo>
                  <a:lnTo>
                    <a:pt x="8" y="271"/>
                  </a:lnTo>
                  <a:lnTo>
                    <a:pt x="10" y="267"/>
                  </a:lnTo>
                  <a:lnTo>
                    <a:pt x="13" y="267"/>
                  </a:lnTo>
                  <a:lnTo>
                    <a:pt x="15" y="266"/>
                  </a:lnTo>
                  <a:lnTo>
                    <a:pt x="15" y="262"/>
                  </a:lnTo>
                  <a:lnTo>
                    <a:pt x="17" y="256"/>
                  </a:lnTo>
                  <a:lnTo>
                    <a:pt x="15" y="252"/>
                  </a:lnTo>
                  <a:lnTo>
                    <a:pt x="13" y="245"/>
                  </a:lnTo>
                  <a:lnTo>
                    <a:pt x="11" y="239"/>
                  </a:lnTo>
                  <a:lnTo>
                    <a:pt x="11" y="236"/>
                  </a:lnTo>
                  <a:lnTo>
                    <a:pt x="19" y="234"/>
                  </a:lnTo>
                  <a:lnTo>
                    <a:pt x="19" y="228"/>
                  </a:lnTo>
                  <a:lnTo>
                    <a:pt x="21" y="224"/>
                  </a:lnTo>
                  <a:lnTo>
                    <a:pt x="15" y="219"/>
                  </a:lnTo>
                  <a:lnTo>
                    <a:pt x="10" y="215"/>
                  </a:lnTo>
                  <a:lnTo>
                    <a:pt x="10" y="209"/>
                  </a:lnTo>
                  <a:lnTo>
                    <a:pt x="10" y="204"/>
                  </a:lnTo>
                  <a:lnTo>
                    <a:pt x="10" y="196"/>
                  </a:lnTo>
                  <a:lnTo>
                    <a:pt x="8" y="191"/>
                  </a:lnTo>
                  <a:lnTo>
                    <a:pt x="10" y="187"/>
                  </a:lnTo>
                  <a:lnTo>
                    <a:pt x="8" y="178"/>
                  </a:lnTo>
                  <a:lnTo>
                    <a:pt x="6" y="168"/>
                  </a:lnTo>
                  <a:lnTo>
                    <a:pt x="8" y="161"/>
                  </a:lnTo>
                  <a:lnTo>
                    <a:pt x="11" y="155"/>
                  </a:lnTo>
                  <a:lnTo>
                    <a:pt x="15" y="151"/>
                  </a:lnTo>
                  <a:lnTo>
                    <a:pt x="21" y="153"/>
                  </a:lnTo>
                  <a:lnTo>
                    <a:pt x="26" y="153"/>
                  </a:lnTo>
                  <a:lnTo>
                    <a:pt x="28" y="150"/>
                  </a:lnTo>
                  <a:lnTo>
                    <a:pt x="28" y="144"/>
                  </a:lnTo>
                  <a:lnTo>
                    <a:pt x="26" y="140"/>
                  </a:lnTo>
                  <a:lnTo>
                    <a:pt x="26" y="137"/>
                  </a:lnTo>
                  <a:lnTo>
                    <a:pt x="32" y="123"/>
                  </a:lnTo>
                  <a:lnTo>
                    <a:pt x="32" y="114"/>
                  </a:lnTo>
                  <a:lnTo>
                    <a:pt x="34" y="107"/>
                  </a:lnTo>
                  <a:lnTo>
                    <a:pt x="36" y="103"/>
                  </a:lnTo>
                  <a:lnTo>
                    <a:pt x="36" y="97"/>
                  </a:lnTo>
                  <a:lnTo>
                    <a:pt x="34" y="95"/>
                  </a:lnTo>
                  <a:lnTo>
                    <a:pt x="34" y="92"/>
                  </a:lnTo>
                  <a:lnTo>
                    <a:pt x="40" y="88"/>
                  </a:lnTo>
                  <a:lnTo>
                    <a:pt x="45" y="88"/>
                  </a:lnTo>
                  <a:lnTo>
                    <a:pt x="47" y="86"/>
                  </a:lnTo>
                  <a:lnTo>
                    <a:pt x="47" y="82"/>
                  </a:lnTo>
                  <a:lnTo>
                    <a:pt x="53" y="73"/>
                  </a:lnTo>
                  <a:lnTo>
                    <a:pt x="56" y="67"/>
                  </a:lnTo>
                  <a:lnTo>
                    <a:pt x="58" y="64"/>
                  </a:lnTo>
                  <a:lnTo>
                    <a:pt x="56" y="58"/>
                  </a:lnTo>
                  <a:lnTo>
                    <a:pt x="54" y="56"/>
                  </a:lnTo>
                  <a:lnTo>
                    <a:pt x="54" y="49"/>
                  </a:lnTo>
                  <a:lnTo>
                    <a:pt x="56" y="47"/>
                  </a:lnTo>
                  <a:lnTo>
                    <a:pt x="58" y="45"/>
                  </a:lnTo>
                  <a:lnTo>
                    <a:pt x="60" y="39"/>
                  </a:lnTo>
                  <a:lnTo>
                    <a:pt x="62" y="39"/>
                  </a:lnTo>
                  <a:lnTo>
                    <a:pt x="66" y="34"/>
                  </a:lnTo>
                  <a:lnTo>
                    <a:pt x="68" y="30"/>
                  </a:lnTo>
                  <a:lnTo>
                    <a:pt x="71" y="32"/>
                  </a:lnTo>
                  <a:lnTo>
                    <a:pt x="73" y="34"/>
                  </a:lnTo>
                  <a:lnTo>
                    <a:pt x="77" y="34"/>
                  </a:lnTo>
                  <a:lnTo>
                    <a:pt x="79" y="32"/>
                  </a:lnTo>
                  <a:lnTo>
                    <a:pt x="77" y="28"/>
                  </a:lnTo>
                  <a:lnTo>
                    <a:pt x="79" y="26"/>
                  </a:lnTo>
                  <a:lnTo>
                    <a:pt x="79" y="24"/>
                  </a:lnTo>
                  <a:lnTo>
                    <a:pt x="79" y="22"/>
                  </a:lnTo>
                  <a:lnTo>
                    <a:pt x="77" y="19"/>
                  </a:lnTo>
                  <a:lnTo>
                    <a:pt x="79" y="17"/>
                  </a:lnTo>
                  <a:lnTo>
                    <a:pt x="83" y="17"/>
                  </a:lnTo>
                  <a:lnTo>
                    <a:pt x="86" y="15"/>
                  </a:lnTo>
                  <a:lnTo>
                    <a:pt x="92" y="17"/>
                  </a:lnTo>
                  <a:lnTo>
                    <a:pt x="96" y="19"/>
                  </a:lnTo>
                  <a:lnTo>
                    <a:pt x="99" y="19"/>
                  </a:lnTo>
                  <a:lnTo>
                    <a:pt x="101" y="21"/>
                  </a:lnTo>
                  <a:lnTo>
                    <a:pt x="103" y="21"/>
                  </a:lnTo>
                  <a:lnTo>
                    <a:pt x="105" y="21"/>
                  </a:lnTo>
                  <a:lnTo>
                    <a:pt x="105" y="17"/>
                  </a:lnTo>
                  <a:lnTo>
                    <a:pt x="103" y="15"/>
                  </a:lnTo>
                  <a:lnTo>
                    <a:pt x="103" y="9"/>
                  </a:lnTo>
                  <a:lnTo>
                    <a:pt x="107" y="7"/>
                  </a:lnTo>
                  <a:lnTo>
                    <a:pt x="105" y="4"/>
                  </a:lnTo>
                  <a:lnTo>
                    <a:pt x="103" y="4"/>
                  </a:lnTo>
                  <a:lnTo>
                    <a:pt x="103" y="0"/>
                  </a:lnTo>
                  <a:lnTo>
                    <a:pt x="107" y="0"/>
                  </a:lnTo>
                  <a:lnTo>
                    <a:pt x="111" y="0"/>
                  </a:lnTo>
                  <a:lnTo>
                    <a:pt x="11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73">
              <a:extLst>
                <a:ext uri="{FF2B5EF4-FFF2-40B4-BE49-F238E27FC236}">
                  <a16:creationId xmlns:a16="http://schemas.microsoft.com/office/drawing/2014/main" id="{902438E4-A9A5-465F-8C9F-2090EE603B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82760" y="4326574"/>
              <a:ext cx="740876" cy="1332696"/>
            </a:xfrm>
            <a:custGeom>
              <a:avLst/>
              <a:gdLst>
                <a:gd name="T0" fmla="*/ 57 w 169"/>
                <a:gd name="T1" fmla="*/ 297 h 304"/>
                <a:gd name="T2" fmla="*/ 53 w 169"/>
                <a:gd name="T3" fmla="*/ 293 h 304"/>
                <a:gd name="T4" fmla="*/ 51 w 169"/>
                <a:gd name="T5" fmla="*/ 289 h 304"/>
                <a:gd name="T6" fmla="*/ 15 w 169"/>
                <a:gd name="T7" fmla="*/ 295 h 304"/>
                <a:gd name="T8" fmla="*/ 10 w 169"/>
                <a:gd name="T9" fmla="*/ 293 h 304"/>
                <a:gd name="T10" fmla="*/ 10 w 169"/>
                <a:gd name="T11" fmla="*/ 286 h 304"/>
                <a:gd name="T12" fmla="*/ 30 w 169"/>
                <a:gd name="T13" fmla="*/ 286 h 304"/>
                <a:gd name="T14" fmla="*/ 38 w 169"/>
                <a:gd name="T15" fmla="*/ 284 h 304"/>
                <a:gd name="T16" fmla="*/ 21 w 169"/>
                <a:gd name="T17" fmla="*/ 211 h 304"/>
                <a:gd name="T18" fmla="*/ 23 w 169"/>
                <a:gd name="T19" fmla="*/ 203 h 304"/>
                <a:gd name="T20" fmla="*/ 70 w 169"/>
                <a:gd name="T21" fmla="*/ 159 h 304"/>
                <a:gd name="T22" fmla="*/ 98 w 169"/>
                <a:gd name="T23" fmla="*/ 7 h 304"/>
                <a:gd name="T24" fmla="*/ 113 w 169"/>
                <a:gd name="T25" fmla="*/ 20 h 304"/>
                <a:gd name="T26" fmla="*/ 105 w 169"/>
                <a:gd name="T27" fmla="*/ 43 h 304"/>
                <a:gd name="T28" fmla="*/ 118 w 169"/>
                <a:gd name="T29" fmla="*/ 65 h 304"/>
                <a:gd name="T30" fmla="*/ 122 w 169"/>
                <a:gd name="T31" fmla="*/ 93 h 304"/>
                <a:gd name="T32" fmla="*/ 139 w 169"/>
                <a:gd name="T33" fmla="*/ 145 h 304"/>
                <a:gd name="T34" fmla="*/ 146 w 169"/>
                <a:gd name="T35" fmla="*/ 160 h 304"/>
                <a:gd name="T36" fmla="*/ 154 w 169"/>
                <a:gd name="T37" fmla="*/ 185 h 304"/>
                <a:gd name="T38" fmla="*/ 169 w 169"/>
                <a:gd name="T39" fmla="*/ 220 h 304"/>
                <a:gd name="T40" fmla="*/ 141 w 169"/>
                <a:gd name="T41" fmla="*/ 269 h 304"/>
                <a:gd name="T42" fmla="*/ 129 w 169"/>
                <a:gd name="T43" fmla="*/ 280 h 304"/>
                <a:gd name="T44" fmla="*/ 118 w 169"/>
                <a:gd name="T45" fmla="*/ 282 h 304"/>
                <a:gd name="T46" fmla="*/ 107 w 169"/>
                <a:gd name="T47" fmla="*/ 286 h 304"/>
                <a:gd name="T48" fmla="*/ 101 w 169"/>
                <a:gd name="T49" fmla="*/ 286 h 304"/>
                <a:gd name="T50" fmla="*/ 94 w 169"/>
                <a:gd name="T51" fmla="*/ 289 h 304"/>
                <a:gd name="T52" fmla="*/ 70 w 169"/>
                <a:gd name="T53" fmla="*/ 299 h 304"/>
                <a:gd name="T54" fmla="*/ 60 w 169"/>
                <a:gd name="T55" fmla="*/ 303 h 304"/>
                <a:gd name="T56" fmla="*/ 55 w 169"/>
                <a:gd name="T57" fmla="*/ 289 h 304"/>
                <a:gd name="T58" fmla="*/ 42 w 169"/>
                <a:gd name="T59" fmla="*/ 286 h 304"/>
                <a:gd name="T60" fmla="*/ 30 w 169"/>
                <a:gd name="T61" fmla="*/ 280 h 304"/>
                <a:gd name="T62" fmla="*/ 34 w 169"/>
                <a:gd name="T63" fmla="*/ 258 h 304"/>
                <a:gd name="T64" fmla="*/ 27 w 169"/>
                <a:gd name="T65" fmla="*/ 241 h 304"/>
                <a:gd name="T66" fmla="*/ 25 w 169"/>
                <a:gd name="T67" fmla="*/ 228 h 304"/>
                <a:gd name="T68" fmla="*/ 25 w 169"/>
                <a:gd name="T69" fmla="*/ 215 h 304"/>
                <a:gd name="T70" fmla="*/ 32 w 169"/>
                <a:gd name="T71" fmla="*/ 213 h 304"/>
                <a:gd name="T72" fmla="*/ 38 w 169"/>
                <a:gd name="T73" fmla="*/ 202 h 304"/>
                <a:gd name="T74" fmla="*/ 49 w 169"/>
                <a:gd name="T75" fmla="*/ 200 h 304"/>
                <a:gd name="T76" fmla="*/ 51 w 169"/>
                <a:gd name="T77" fmla="*/ 185 h 304"/>
                <a:gd name="T78" fmla="*/ 62 w 169"/>
                <a:gd name="T79" fmla="*/ 174 h 304"/>
                <a:gd name="T80" fmla="*/ 79 w 169"/>
                <a:gd name="T81" fmla="*/ 164 h 304"/>
                <a:gd name="T82" fmla="*/ 75 w 169"/>
                <a:gd name="T83" fmla="*/ 153 h 304"/>
                <a:gd name="T84" fmla="*/ 62 w 169"/>
                <a:gd name="T85" fmla="*/ 138 h 304"/>
                <a:gd name="T86" fmla="*/ 49 w 169"/>
                <a:gd name="T87" fmla="*/ 123 h 304"/>
                <a:gd name="T88" fmla="*/ 47 w 169"/>
                <a:gd name="T89" fmla="*/ 97 h 304"/>
                <a:gd name="T90" fmla="*/ 42 w 169"/>
                <a:gd name="T91" fmla="*/ 80 h 304"/>
                <a:gd name="T92" fmla="*/ 36 w 169"/>
                <a:gd name="T93" fmla="*/ 61 h 304"/>
                <a:gd name="T94" fmla="*/ 25 w 169"/>
                <a:gd name="T95" fmla="*/ 52 h 304"/>
                <a:gd name="T96" fmla="*/ 0 w 169"/>
                <a:gd name="T97" fmla="*/ 35 h 304"/>
                <a:gd name="T98" fmla="*/ 8 w 169"/>
                <a:gd name="T99" fmla="*/ 28 h 304"/>
                <a:gd name="T100" fmla="*/ 34 w 169"/>
                <a:gd name="T101" fmla="*/ 48 h 304"/>
                <a:gd name="T102" fmla="*/ 57 w 169"/>
                <a:gd name="T103" fmla="*/ 43 h 304"/>
                <a:gd name="T104" fmla="*/ 66 w 169"/>
                <a:gd name="T105" fmla="*/ 31 h 304"/>
                <a:gd name="T106" fmla="*/ 70 w 169"/>
                <a:gd name="T107" fmla="*/ 7 h 304"/>
                <a:gd name="T108" fmla="*/ 83 w 169"/>
                <a:gd name="T109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9" h="304">
                  <a:moveTo>
                    <a:pt x="57" y="297"/>
                  </a:moveTo>
                  <a:lnTo>
                    <a:pt x="57" y="299"/>
                  </a:lnTo>
                  <a:lnTo>
                    <a:pt x="55" y="301"/>
                  </a:lnTo>
                  <a:lnTo>
                    <a:pt x="55" y="299"/>
                  </a:lnTo>
                  <a:lnTo>
                    <a:pt x="55" y="299"/>
                  </a:lnTo>
                  <a:lnTo>
                    <a:pt x="57" y="297"/>
                  </a:lnTo>
                  <a:close/>
                  <a:moveTo>
                    <a:pt x="53" y="293"/>
                  </a:moveTo>
                  <a:lnTo>
                    <a:pt x="53" y="293"/>
                  </a:lnTo>
                  <a:lnTo>
                    <a:pt x="53" y="295"/>
                  </a:lnTo>
                  <a:lnTo>
                    <a:pt x="53" y="295"/>
                  </a:lnTo>
                  <a:lnTo>
                    <a:pt x="51" y="295"/>
                  </a:lnTo>
                  <a:lnTo>
                    <a:pt x="53" y="293"/>
                  </a:lnTo>
                  <a:close/>
                  <a:moveTo>
                    <a:pt x="51" y="289"/>
                  </a:moveTo>
                  <a:lnTo>
                    <a:pt x="49" y="291"/>
                  </a:lnTo>
                  <a:lnTo>
                    <a:pt x="47" y="293"/>
                  </a:lnTo>
                  <a:lnTo>
                    <a:pt x="45" y="291"/>
                  </a:lnTo>
                  <a:lnTo>
                    <a:pt x="45" y="289"/>
                  </a:lnTo>
                  <a:lnTo>
                    <a:pt x="51" y="289"/>
                  </a:lnTo>
                  <a:close/>
                  <a:moveTo>
                    <a:pt x="12" y="286"/>
                  </a:moveTo>
                  <a:lnTo>
                    <a:pt x="17" y="289"/>
                  </a:lnTo>
                  <a:lnTo>
                    <a:pt x="17" y="291"/>
                  </a:lnTo>
                  <a:lnTo>
                    <a:pt x="15" y="291"/>
                  </a:lnTo>
                  <a:lnTo>
                    <a:pt x="14" y="293"/>
                  </a:lnTo>
                  <a:lnTo>
                    <a:pt x="15" y="295"/>
                  </a:lnTo>
                  <a:lnTo>
                    <a:pt x="19" y="295"/>
                  </a:lnTo>
                  <a:lnTo>
                    <a:pt x="19" y="299"/>
                  </a:lnTo>
                  <a:lnTo>
                    <a:pt x="17" y="299"/>
                  </a:lnTo>
                  <a:lnTo>
                    <a:pt x="14" y="297"/>
                  </a:lnTo>
                  <a:lnTo>
                    <a:pt x="12" y="295"/>
                  </a:lnTo>
                  <a:lnTo>
                    <a:pt x="10" y="293"/>
                  </a:lnTo>
                  <a:lnTo>
                    <a:pt x="6" y="291"/>
                  </a:lnTo>
                  <a:lnTo>
                    <a:pt x="8" y="291"/>
                  </a:lnTo>
                  <a:lnTo>
                    <a:pt x="12" y="291"/>
                  </a:lnTo>
                  <a:lnTo>
                    <a:pt x="14" y="289"/>
                  </a:lnTo>
                  <a:lnTo>
                    <a:pt x="10" y="289"/>
                  </a:lnTo>
                  <a:lnTo>
                    <a:pt x="10" y="286"/>
                  </a:lnTo>
                  <a:lnTo>
                    <a:pt x="12" y="286"/>
                  </a:lnTo>
                  <a:close/>
                  <a:moveTo>
                    <a:pt x="30" y="286"/>
                  </a:moveTo>
                  <a:lnTo>
                    <a:pt x="34" y="286"/>
                  </a:lnTo>
                  <a:lnTo>
                    <a:pt x="32" y="288"/>
                  </a:lnTo>
                  <a:lnTo>
                    <a:pt x="32" y="286"/>
                  </a:lnTo>
                  <a:lnTo>
                    <a:pt x="30" y="286"/>
                  </a:lnTo>
                  <a:lnTo>
                    <a:pt x="30" y="286"/>
                  </a:lnTo>
                  <a:close/>
                  <a:moveTo>
                    <a:pt x="38" y="284"/>
                  </a:moveTo>
                  <a:lnTo>
                    <a:pt x="42" y="288"/>
                  </a:lnTo>
                  <a:lnTo>
                    <a:pt x="40" y="288"/>
                  </a:lnTo>
                  <a:lnTo>
                    <a:pt x="38" y="288"/>
                  </a:lnTo>
                  <a:lnTo>
                    <a:pt x="38" y="284"/>
                  </a:lnTo>
                  <a:close/>
                  <a:moveTo>
                    <a:pt x="21" y="207"/>
                  </a:moveTo>
                  <a:lnTo>
                    <a:pt x="23" y="209"/>
                  </a:lnTo>
                  <a:lnTo>
                    <a:pt x="25" y="209"/>
                  </a:lnTo>
                  <a:lnTo>
                    <a:pt x="25" y="211"/>
                  </a:lnTo>
                  <a:lnTo>
                    <a:pt x="23" y="213"/>
                  </a:lnTo>
                  <a:lnTo>
                    <a:pt x="21" y="211"/>
                  </a:lnTo>
                  <a:lnTo>
                    <a:pt x="21" y="207"/>
                  </a:lnTo>
                  <a:close/>
                  <a:moveTo>
                    <a:pt x="23" y="203"/>
                  </a:moveTo>
                  <a:lnTo>
                    <a:pt x="25" y="205"/>
                  </a:lnTo>
                  <a:lnTo>
                    <a:pt x="25" y="207"/>
                  </a:lnTo>
                  <a:lnTo>
                    <a:pt x="23" y="205"/>
                  </a:lnTo>
                  <a:lnTo>
                    <a:pt x="23" y="203"/>
                  </a:lnTo>
                  <a:close/>
                  <a:moveTo>
                    <a:pt x="68" y="153"/>
                  </a:moveTo>
                  <a:lnTo>
                    <a:pt x="71" y="155"/>
                  </a:lnTo>
                  <a:lnTo>
                    <a:pt x="71" y="155"/>
                  </a:lnTo>
                  <a:lnTo>
                    <a:pt x="70" y="157"/>
                  </a:lnTo>
                  <a:lnTo>
                    <a:pt x="71" y="159"/>
                  </a:lnTo>
                  <a:lnTo>
                    <a:pt x="70" y="159"/>
                  </a:lnTo>
                  <a:lnTo>
                    <a:pt x="66" y="159"/>
                  </a:lnTo>
                  <a:lnTo>
                    <a:pt x="64" y="155"/>
                  </a:lnTo>
                  <a:lnTo>
                    <a:pt x="68" y="153"/>
                  </a:lnTo>
                  <a:close/>
                  <a:moveTo>
                    <a:pt x="90" y="0"/>
                  </a:moveTo>
                  <a:lnTo>
                    <a:pt x="94" y="1"/>
                  </a:lnTo>
                  <a:lnTo>
                    <a:pt x="98" y="7"/>
                  </a:lnTo>
                  <a:lnTo>
                    <a:pt x="100" y="9"/>
                  </a:lnTo>
                  <a:lnTo>
                    <a:pt x="103" y="11"/>
                  </a:lnTo>
                  <a:lnTo>
                    <a:pt x="109" y="11"/>
                  </a:lnTo>
                  <a:lnTo>
                    <a:pt x="111" y="15"/>
                  </a:lnTo>
                  <a:lnTo>
                    <a:pt x="113" y="18"/>
                  </a:lnTo>
                  <a:lnTo>
                    <a:pt x="113" y="20"/>
                  </a:lnTo>
                  <a:lnTo>
                    <a:pt x="111" y="26"/>
                  </a:lnTo>
                  <a:lnTo>
                    <a:pt x="111" y="33"/>
                  </a:lnTo>
                  <a:lnTo>
                    <a:pt x="105" y="35"/>
                  </a:lnTo>
                  <a:lnTo>
                    <a:pt x="103" y="37"/>
                  </a:lnTo>
                  <a:lnTo>
                    <a:pt x="105" y="37"/>
                  </a:lnTo>
                  <a:lnTo>
                    <a:pt x="105" y="43"/>
                  </a:lnTo>
                  <a:lnTo>
                    <a:pt x="103" y="48"/>
                  </a:lnTo>
                  <a:lnTo>
                    <a:pt x="107" y="50"/>
                  </a:lnTo>
                  <a:lnTo>
                    <a:pt x="109" y="58"/>
                  </a:lnTo>
                  <a:lnTo>
                    <a:pt x="111" y="58"/>
                  </a:lnTo>
                  <a:lnTo>
                    <a:pt x="116" y="61"/>
                  </a:lnTo>
                  <a:lnTo>
                    <a:pt x="118" y="65"/>
                  </a:lnTo>
                  <a:lnTo>
                    <a:pt x="120" y="69"/>
                  </a:lnTo>
                  <a:lnTo>
                    <a:pt x="128" y="73"/>
                  </a:lnTo>
                  <a:lnTo>
                    <a:pt x="129" y="74"/>
                  </a:lnTo>
                  <a:lnTo>
                    <a:pt x="128" y="80"/>
                  </a:lnTo>
                  <a:lnTo>
                    <a:pt x="126" y="86"/>
                  </a:lnTo>
                  <a:lnTo>
                    <a:pt x="122" y="93"/>
                  </a:lnTo>
                  <a:lnTo>
                    <a:pt x="126" y="99"/>
                  </a:lnTo>
                  <a:lnTo>
                    <a:pt x="128" y="102"/>
                  </a:lnTo>
                  <a:lnTo>
                    <a:pt x="135" y="116"/>
                  </a:lnTo>
                  <a:lnTo>
                    <a:pt x="143" y="132"/>
                  </a:lnTo>
                  <a:lnTo>
                    <a:pt x="139" y="134"/>
                  </a:lnTo>
                  <a:lnTo>
                    <a:pt x="139" y="145"/>
                  </a:lnTo>
                  <a:lnTo>
                    <a:pt x="139" y="147"/>
                  </a:lnTo>
                  <a:lnTo>
                    <a:pt x="143" y="149"/>
                  </a:lnTo>
                  <a:lnTo>
                    <a:pt x="139" y="151"/>
                  </a:lnTo>
                  <a:lnTo>
                    <a:pt x="139" y="157"/>
                  </a:lnTo>
                  <a:lnTo>
                    <a:pt x="141" y="160"/>
                  </a:lnTo>
                  <a:lnTo>
                    <a:pt x="146" y="160"/>
                  </a:lnTo>
                  <a:lnTo>
                    <a:pt x="146" y="164"/>
                  </a:lnTo>
                  <a:lnTo>
                    <a:pt x="146" y="166"/>
                  </a:lnTo>
                  <a:lnTo>
                    <a:pt x="146" y="172"/>
                  </a:lnTo>
                  <a:lnTo>
                    <a:pt x="148" y="175"/>
                  </a:lnTo>
                  <a:lnTo>
                    <a:pt x="154" y="179"/>
                  </a:lnTo>
                  <a:lnTo>
                    <a:pt x="154" y="185"/>
                  </a:lnTo>
                  <a:lnTo>
                    <a:pt x="150" y="188"/>
                  </a:lnTo>
                  <a:lnTo>
                    <a:pt x="148" y="194"/>
                  </a:lnTo>
                  <a:lnTo>
                    <a:pt x="158" y="205"/>
                  </a:lnTo>
                  <a:lnTo>
                    <a:pt x="161" y="205"/>
                  </a:lnTo>
                  <a:lnTo>
                    <a:pt x="169" y="215"/>
                  </a:lnTo>
                  <a:lnTo>
                    <a:pt x="169" y="220"/>
                  </a:lnTo>
                  <a:lnTo>
                    <a:pt x="165" y="232"/>
                  </a:lnTo>
                  <a:lnTo>
                    <a:pt x="158" y="243"/>
                  </a:lnTo>
                  <a:lnTo>
                    <a:pt x="154" y="252"/>
                  </a:lnTo>
                  <a:lnTo>
                    <a:pt x="150" y="258"/>
                  </a:lnTo>
                  <a:lnTo>
                    <a:pt x="144" y="267"/>
                  </a:lnTo>
                  <a:lnTo>
                    <a:pt x="141" y="269"/>
                  </a:lnTo>
                  <a:lnTo>
                    <a:pt x="133" y="276"/>
                  </a:lnTo>
                  <a:lnTo>
                    <a:pt x="133" y="280"/>
                  </a:lnTo>
                  <a:lnTo>
                    <a:pt x="133" y="282"/>
                  </a:lnTo>
                  <a:lnTo>
                    <a:pt x="133" y="284"/>
                  </a:lnTo>
                  <a:lnTo>
                    <a:pt x="129" y="282"/>
                  </a:lnTo>
                  <a:lnTo>
                    <a:pt x="129" y="280"/>
                  </a:lnTo>
                  <a:lnTo>
                    <a:pt x="126" y="280"/>
                  </a:lnTo>
                  <a:lnTo>
                    <a:pt x="126" y="280"/>
                  </a:lnTo>
                  <a:lnTo>
                    <a:pt x="126" y="282"/>
                  </a:lnTo>
                  <a:lnTo>
                    <a:pt x="126" y="284"/>
                  </a:lnTo>
                  <a:lnTo>
                    <a:pt x="120" y="286"/>
                  </a:lnTo>
                  <a:lnTo>
                    <a:pt x="118" y="282"/>
                  </a:lnTo>
                  <a:lnTo>
                    <a:pt x="115" y="284"/>
                  </a:lnTo>
                  <a:lnTo>
                    <a:pt x="111" y="286"/>
                  </a:lnTo>
                  <a:lnTo>
                    <a:pt x="111" y="284"/>
                  </a:lnTo>
                  <a:lnTo>
                    <a:pt x="109" y="284"/>
                  </a:lnTo>
                  <a:lnTo>
                    <a:pt x="109" y="286"/>
                  </a:lnTo>
                  <a:lnTo>
                    <a:pt x="107" y="286"/>
                  </a:lnTo>
                  <a:lnTo>
                    <a:pt x="105" y="282"/>
                  </a:lnTo>
                  <a:lnTo>
                    <a:pt x="103" y="286"/>
                  </a:lnTo>
                  <a:lnTo>
                    <a:pt x="101" y="284"/>
                  </a:lnTo>
                  <a:lnTo>
                    <a:pt x="101" y="282"/>
                  </a:lnTo>
                  <a:lnTo>
                    <a:pt x="100" y="282"/>
                  </a:lnTo>
                  <a:lnTo>
                    <a:pt x="101" y="286"/>
                  </a:lnTo>
                  <a:lnTo>
                    <a:pt x="100" y="286"/>
                  </a:lnTo>
                  <a:lnTo>
                    <a:pt x="98" y="289"/>
                  </a:lnTo>
                  <a:lnTo>
                    <a:pt x="96" y="289"/>
                  </a:lnTo>
                  <a:lnTo>
                    <a:pt x="98" y="286"/>
                  </a:lnTo>
                  <a:lnTo>
                    <a:pt x="96" y="286"/>
                  </a:lnTo>
                  <a:lnTo>
                    <a:pt x="94" y="289"/>
                  </a:lnTo>
                  <a:lnTo>
                    <a:pt x="90" y="289"/>
                  </a:lnTo>
                  <a:lnTo>
                    <a:pt x="86" y="288"/>
                  </a:lnTo>
                  <a:lnTo>
                    <a:pt x="86" y="289"/>
                  </a:lnTo>
                  <a:lnTo>
                    <a:pt x="79" y="295"/>
                  </a:lnTo>
                  <a:lnTo>
                    <a:pt x="75" y="295"/>
                  </a:lnTo>
                  <a:lnTo>
                    <a:pt x="70" y="299"/>
                  </a:lnTo>
                  <a:lnTo>
                    <a:pt x="68" y="299"/>
                  </a:lnTo>
                  <a:lnTo>
                    <a:pt x="66" y="301"/>
                  </a:lnTo>
                  <a:lnTo>
                    <a:pt x="64" y="297"/>
                  </a:lnTo>
                  <a:lnTo>
                    <a:pt x="62" y="299"/>
                  </a:lnTo>
                  <a:lnTo>
                    <a:pt x="60" y="304"/>
                  </a:lnTo>
                  <a:lnTo>
                    <a:pt x="60" y="303"/>
                  </a:lnTo>
                  <a:lnTo>
                    <a:pt x="60" y="299"/>
                  </a:lnTo>
                  <a:lnTo>
                    <a:pt x="60" y="297"/>
                  </a:lnTo>
                  <a:lnTo>
                    <a:pt x="57" y="291"/>
                  </a:lnTo>
                  <a:lnTo>
                    <a:pt x="58" y="289"/>
                  </a:lnTo>
                  <a:lnTo>
                    <a:pt x="58" y="286"/>
                  </a:lnTo>
                  <a:lnTo>
                    <a:pt x="55" y="289"/>
                  </a:lnTo>
                  <a:lnTo>
                    <a:pt x="53" y="289"/>
                  </a:lnTo>
                  <a:lnTo>
                    <a:pt x="53" y="288"/>
                  </a:lnTo>
                  <a:lnTo>
                    <a:pt x="51" y="286"/>
                  </a:lnTo>
                  <a:lnTo>
                    <a:pt x="47" y="288"/>
                  </a:lnTo>
                  <a:lnTo>
                    <a:pt x="45" y="284"/>
                  </a:lnTo>
                  <a:lnTo>
                    <a:pt x="42" y="286"/>
                  </a:lnTo>
                  <a:lnTo>
                    <a:pt x="38" y="280"/>
                  </a:lnTo>
                  <a:lnTo>
                    <a:pt x="38" y="284"/>
                  </a:lnTo>
                  <a:lnTo>
                    <a:pt x="36" y="282"/>
                  </a:lnTo>
                  <a:lnTo>
                    <a:pt x="32" y="284"/>
                  </a:lnTo>
                  <a:lnTo>
                    <a:pt x="30" y="282"/>
                  </a:lnTo>
                  <a:lnTo>
                    <a:pt x="30" y="280"/>
                  </a:lnTo>
                  <a:lnTo>
                    <a:pt x="32" y="276"/>
                  </a:lnTo>
                  <a:lnTo>
                    <a:pt x="30" y="273"/>
                  </a:lnTo>
                  <a:lnTo>
                    <a:pt x="30" y="267"/>
                  </a:lnTo>
                  <a:lnTo>
                    <a:pt x="32" y="265"/>
                  </a:lnTo>
                  <a:lnTo>
                    <a:pt x="30" y="260"/>
                  </a:lnTo>
                  <a:lnTo>
                    <a:pt x="34" y="258"/>
                  </a:lnTo>
                  <a:lnTo>
                    <a:pt x="30" y="254"/>
                  </a:lnTo>
                  <a:lnTo>
                    <a:pt x="32" y="252"/>
                  </a:lnTo>
                  <a:lnTo>
                    <a:pt x="30" y="250"/>
                  </a:lnTo>
                  <a:lnTo>
                    <a:pt x="27" y="245"/>
                  </a:lnTo>
                  <a:lnTo>
                    <a:pt x="28" y="245"/>
                  </a:lnTo>
                  <a:lnTo>
                    <a:pt x="27" y="241"/>
                  </a:lnTo>
                  <a:lnTo>
                    <a:pt x="27" y="239"/>
                  </a:lnTo>
                  <a:lnTo>
                    <a:pt x="28" y="235"/>
                  </a:lnTo>
                  <a:lnTo>
                    <a:pt x="27" y="233"/>
                  </a:lnTo>
                  <a:lnTo>
                    <a:pt x="25" y="233"/>
                  </a:lnTo>
                  <a:lnTo>
                    <a:pt x="23" y="232"/>
                  </a:lnTo>
                  <a:lnTo>
                    <a:pt x="25" y="228"/>
                  </a:lnTo>
                  <a:lnTo>
                    <a:pt x="23" y="228"/>
                  </a:lnTo>
                  <a:lnTo>
                    <a:pt x="23" y="224"/>
                  </a:lnTo>
                  <a:lnTo>
                    <a:pt x="25" y="222"/>
                  </a:lnTo>
                  <a:lnTo>
                    <a:pt x="25" y="222"/>
                  </a:lnTo>
                  <a:lnTo>
                    <a:pt x="27" y="218"/>
                  </a:lnTo>
                  <a:lnTo>
                    <a:pt x="25" y="215"/>
                  </a:lnTo>
                  <a:lnTo>
                    <a:pt x="27" y="213"/>
                  </a:lnTo>
                  <a:lnTo>
                    <a:pt x="27" y="211"/>
                  </a:lnTo>
                  <a:lnTo>
                    <a:pt x="28" y="209"/>
                  </a:lnTo>
                  <a:lnTo>
                    <a:pt x="30" y="211"/>
                  </a:lnTo>
                  <a:lnTo>
                    <a:pt x="32" y="211"/>
                  </a:lnTo>
                  <a:lnTo>
                    <a:pt x="32" y="213"/>
                  </a:lnTo>
                  <a:lnTo>
                    <a:pt x="36" y="211"/>
                  </a:lnTo>
                  <a:lnTo>
                    <a:pt x="38" y="209"/>
                  </a:lnTo>
                  <a:lnTo>
                    <a:pt x="40" y="207"/>
                  </a:lnTo>
                  <a:lnTo>
                    <a:pt x="40" y="205"/>
                  </a:lnTo>
                  <a:lnTo>
                    <a:pt x="36" y="203"/>
                  </a:lnTo>
                  <a:lnTo>
                    <a:pt x="38" y="202"/>
                  </a:lnTo>
                  <a:lnTo>
                    <a:pt x="40" y="202"/>
                  </a:lnTo>
                  <a:lnTo>
                    <a:pt x="40" y="202"/>
                  </a:lnTo>
                  <a:lnTo>
                    <a:pt x="42" y="198"/>
                  </a:lnTo>
                  <a:lnTo>
                    <a:pt x="43" y="196"/>
                  </a:lnTo>
                  <a:lnTo>
                    <a:pt x="43" y="198"/>
                  </a:lnTo>
                  <a:lnTo>
                    <a:pt x="49" y="200"/>
                  </a:lnTo>
                  <a:lnTo>
                    <a:pt x="45" y="198"/>
                  </a:lnTo>
                  <a:lnTo>
                    <a:pt x="45" y="194"/>
                  </a:lnTo>
                  <a:lnTo>
                    <a:pt x="47" y="190"/>
                  </a:lnTo>
                  <a:lnTo>
                    <a:pt x="51" y="190"/>
                  </a:lnTo>
                  <a:lnTo>
                    <a:pt x="51" y="187"/>
                  </a:lnTo>
                  <a:lnTo>
                    <a:pt x="51" y="185"/>
                  </a:lnTo>
                  <a:lnTo>
                    <a:pt x="51" y="183"/>
                  </a:lnTo>
                  <a:lnTo>
                    <a:pt x="53" y="185"/>
                  </a:lnTo>
                  <a:lnTo>
                    <a:pt x="55" y="185"/>
                  </a:lnTo>
                  <a:lnTo>
                    <a:pt x="55" y="179"/>
                  </a:lnTo>
                  <a:lnTo>
                    <a:pt x="60" y="174"/>
                  </a:lnTo>
                  <a:lnTo>
                    <a:pt x="62" y="174"/>
                  </a:lnTo>
                  <a:lnTo>
                    <a:pt x="62" y="170"/>
                  </a:lnTo>
                  <a:lnTo>
                    <a:pt x="64" y="168"/>
                  </a:lnTo>
                  <a:lnTo>
                    <a:pt x="64" y="164"/>
                  </a:lnTo>
                  <a:lnTo>
                    <a:pt x="70" y="162"/>
                  </a:lnTo>
                  <a:lnTo>
                    <a:pt x="73" y="162"/>
                  </a:lnTo>
                  <a:lnTo>
                    <a:pt x="79" y="164"/>
                  </a:lnTo>
                  <a:lnTo>
                    <a:pt x="77" y="162"/>
                  </a:lnTo>
                  <a:lnTo>
                    <a:pt x="73" y="159"/>
                  </a:lnTo>
                  <a:lnTo>
                    <a:pt x="75" y="159"/>
                  </a:lnTo>
                  <a:lnTo>
                    <a:pt x="79" y="159"/>
                  </a:lnTo>
                  <a:lnTo>
                    <a:pt x="73" y="155"/>
                  </a:lnTo>
                  <a:lnTo>
                    <a:pt x="75" y="153"/>
                  </a:lnTo>
                  <a:lnTo>
                    <a:pt x="75" y="147"/>
                  </a:lnTo>
                  <a:lnTo>
                    <a:pt x="73" y="145"/>
                  </a:lnTo>
                  <a:lnTo>
                    <a:pt x="75" y="145"/>
                  </a:lnTo>
                  <a:lnTo>
                    <a:pt x="71" y="140"/>
                  </a:lnTo>
                  <a:lnTo>
                    <a:pt x="64" y="140"/>
                  </a:lnTo>
                  <a:lnTo>
                    <a:pt x="62" y="138"/>
                  </a:lnTo>
                  <a:lnTo>
                    <a:pt x="58" y="138"/>
                  </a:lnTo>
                  <a:lnTo>
                    <a:pt x="57" y="136"/>
                  </a:lnTo>
                  <a:lnTo>
                    <a:pt x="57" y="132"/>
                  </a:lnTo>
                  <a:lnTo>
                    <a:pt x="55" y="131"/>
                  </a:lnTo>
                  <a:lnTo>
                    <a:pt x="53" y="125"/>
                  </a:lnTo>
                  <a:lnTo>
                    <a:pt x="49" y="123"/>
                  </a:lnTo>
                  <a:lnTo>
                    <a:pt x="47" y="117"/>
                  </a:lnTo>
                  <a:lnTo>
                    <a:pt x="49" y="116"/>
                  </a:lnTo>
                  <a:lnTo>
                    <a:pt x="49" y="110"/>
                  </a:lnTo>
                  <a:lnTo>
                    <a:pt x="47" y="106"/>
                  </a:lnTo>
                  <a:lnTo>
                    <a:pt x="49" y="104"/>
                  </a:lnTo>
                  <a:lnTo>
                    <a:pt x="47" y="97"/>
                  </a:lnTo>
                  <a:lnTo>
                    <a:pt x="45" y="95"/>
                  </a:lnTo>
                  <a:lnTo>
                    <a:pt x="45" y="89"/>
                  </a:lnTo>
                  <a:lnTo>
                    <a:pt x="47" y="88"/>
                  </a:lnTo>
                  <a:lnTo>
                    <a:pt x="45" y="84"/>
                  </a:lnTo>
                  <a:lnTo>
                    <a:pt x="42" y="84"/>
                  </a:lnTo>
                  <a:lnTo>
                    <a:pt x="42" y="80"/>
                  </a:lnTo>
                  <a:lnTo>
                    <a:pt x="42" y="76"/>
                  </a:lnTo>
                  <a:lnTo>
                    <a:pt x="42" y="71"/>
                  </a:lnTo>
                  <a:lnTo>
                    <a:pt x="43" y="69"/>
                  </a:lnTo>
                  <a:lnTo>
                    <a:pt x="42" y="65"/>
                  </a:lnTo>
                  <a:lnTo>
                    <a:pt x="40" y="65"/>
                  </a:lnTo>
                  <a:lnTo>
                    <a:pt x="36" y="61"/>
                  </a:lnTo>
                  <a:lnTo>
                    <a:pt x="34" y="61"/>
                  </a:lnTo>
                  <a:lnTo>
                    <a:pt x="34" y="61"/>
                  </a:lnTo>
                  <a:lnTo>
                    <a:pt x="32" y="59"/>
                  </a:lnTo>
                  <a:lnTo>
                    <a:pt x="28" y="54"/>
                  </a:lnTo>
                  <a:lnTo>
                    <a:pt x="27" y="54"/>
                  </a:lnTo>
                  <a:lnTo>
                    <a:pt x="25" y="52"/>
                  </a:lnTo>
                  <a:lnTo>
                    <a:pt x="17" y="52"/>
                  </a:lnTo>
                  <a:lnTo>
                    <a:pt x="14" y="48"/>
                  </a:lnTo>
                  <a:lnTo>
                    <a:pt x="6" y="43"/>
                  </a:lnTo>
                  <a:lnTo>
                    <a:pt x="2" y="39"/>
                  </a:lnTo>
                  <a:lnTo>
                    <a:pt x="0" y="37"/>
                  </a:lnTo>
                  <a:lnTo>
                    <a:pt x="0" y="35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2" y="33"/>
                  </a:lnTo>
                  <a:lnTo>
                    <a:pt x="2" y="30"/>
                  </a:lnTo>
                  <a:lnTo>
                    <a:pt x="4" y="28"/>
                  </a:lnTo>
                  <a:lnTo>
                    <a:pt x="8" y="28"/>
                  </a:lnTo>
                  <a:lnTo>
                    <a:pt x="10" y="31"/>
                  </a:lnTo>
                  <a:lnTo>
                    <a:pt x="17" y="37"/>
                  </a:lnTo>
                  <a:lnTo>
                    <a:pt x="19" y="41"/>
                  </a:lnTo>
                  <a:lnTo>
                    <a:pt x="21" y="44"/>
                  </a:lnTo>
                  <a:lnTo>
                    <a:pt x="27" y="46"/>
                  </a:lnTo>
                  <a:lnTo>
                    <a:pt x="34" y="48"/>
                  </a:lnTo>
                  <a:lnTo>
                    <a:pt x="38" y="43"/>
                  </a:lnTo>
                  <a:lnTo>
                    <a:pt x="42" y="41"/>
                  </a:lnTo>
                  <a:lnTo>
                    <a:pt x="45" y="41"/>
                  </a:lnTo>
                  <a:lnTo>
                    <a:pt x="51" y="44"/>
                  </a:lnTo>
                  <a:lnTo>
                    <a:pt x="55" y="46"/>
                  </a:lnTo>
                  <a:lnTo>
                    <a:pt x="57" y="43"/>
                  </a:lnTo>
                  <a:lnTo>
                    <a:pt x="58" y="41"/>
                  </a:lnTo>
                  <a:lnTo>
                    <a:pt x="60" y="39"/>
                  </a:lnTo>
                  <a:lnTo>
                    <a:pt x="64" y="39"/>
                  </a:lnTo>
                  <a:lnTo>
                    <a:pt x="66" y="37"/>
                  </a:lnTo>
                  <a:lnTo>
                    <a:pt x="68" y="33"/>
                  </a:lnTo>
                  <a:lnTo>
                    <a:pt x="66" y="31"/>
                  </a:lnTo>
                  <a:lnTo>
                    <a:pt x="66" y="26"/>
                  </a:lnTo>
                  <a:lnTo>
                    <a:pt x="66" y="18"/>
                  </a:lnTo>
                  <a:lnTo>
                    <a:pt x="68" y="15"/>
                  </a:lnTo>
                  <a:lnTo>
                    <a:pt x="66" y="13"/>
                  </a:lnTo>
                  <a:lnTo>
                    <a:pt x="68" y="11"/>
                  </a:lnTo>
                  <a:lnTo>
                    <a:pt x="70" y="7"/>
                  </a:lnTo>
                  <a:lnTo>
                    <a:pt x="70" y="5"/>
                  </a:lnTo>
                  <a:lnTo>
                    <a:pt x="73" y="3"/>
                  </a:lnTo>
                  <a:lnTo>
                    <a:pt x="77" y="5"/>
                  </a:lnTo>
                  <a:lnTo>
                    <a:pt x="81" y="3"/>
                  </a:lnTo>
                  <a:lnTo>
                    <a:pt x="81" y="3"/>
                  </a:lnTo>
                  <a:lnTo>
                    <a:pt x="83" y="0"/>
                  </a:lnTo>
                  <a:lnTo>
                    <a:pt x="9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74">
              <a:extLst>
                <a:ext uri="{FF2B5EF4-FFF2-40B4-BE49-F238E27FC236}">
                  <a16:creationId xmlns:a16="http://schemas.microsoft.com/office/drawing/2014/main" id="{2B6797D2-823E-48E2-9EF0-F6710D4625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10240" y="5685296"/>
              <a:ext cx="403316" cy="263032"/>
            </a:xfrm>
            <a:custGeom>
              <a:avLst/>
              <a:gdLst>
                <a:gd name="T0" fmla="*/ 12 w 92"/>
                <a:gd name="T1" fmla="*/ 30 h 60"/>
                <a:gd name="T2" fmla="*/ 19 w 92"/>
                <a:gd name="T3" fmla="*/ 34 h 60"/>
                <a:gd name="T4" fmla="*/ 21 w 92"/>
                <a:gd name="T5" fmla="*/ 36 h 60"/>
                <a:gd name="T6" fmla="*/ 17 w 92"/>
                <a:gd name="T7" fmla="*/ 36 h 60"/>
                <a:gd name="T8" fmla="*/ 13 w 92"/>
                <a:gd name="T9" fmla="*/ 41 h 60"/>
                <a:gd name="T10" fmla="*/ 8 w 92"/>
                <a:gd name="T11" fmla="*/ 45 h 60"/>
                <a:gd name="T12" fmla="*/ 4 w 92"/>
                <a:gd name="T13" fmla="*/ 51 h 60"/>
                <a:gd name="T14" fmla="*/ 4 w 92"/>
                <a:gd name="T15" fmla="*/ 45 h 60"/>
                <a:gd name="T16" fmla="*/ 6 w 92"/>
                <a:gd name="T17" fmla="*/ 43 h 60"/>
                <a:gd name="T18" fmla="*/ 2 w 92"/>
                <a:gd name="T19" fmla="*/ 40 h 60"/>
                <a:gd name="T20" fmla="*/ 4 w 92"/>
                <a:gd name="T21" fmla="*/ 36 h 60"/>
                <a:gd name="T22" fmla="*/ 0 w 92"/>
                <a:gd name="T23" fmla="*/ 34 h 60"/>
                <a:gd name="T24" fmla="*/ 2 w 92"/>
                <a:gd name="T25" fmla="*/ 32 h 60"/>
                <a:gd name="T26" fmla="*/ 6 w 92"/>
                <a:gd name="T27" fmla="*/ 34 h 60"/>
                <a:gd name="T28" fmla="*/ 8 w 92"/>
                <a:gd name="T29" fmla="*/ 32 h 60"/>
                <a:gd name="T30" fmla="*/ 17 w 92"/>
                <a:gd name="T31" fmla="*/ 28 h 60"/>
                <a:gd name="T32" fmla="*/ 23 w 92"/>
                <a:gd name="T33" fmla="*/ 32 h 60"/>
                <a:gd name="T34" fmla="*/ 17 w 92"/>
                <a:gd name="T35" fmla="*/ 30 h 60"/>
                <a:gd name="T36" fmla="*/ 21 w 92"/>
                <a:gd name="T37" fmla="*/ 19 h 60"/>
                <a:gd name="T38" fmla="*/ 19 w 92"/>
                <a:gd name="T39" fmla="*/ 21 h 60"/>
                <a:gd name="T40" fmla="*/ 21 w 92"/>
                <a:gd name="T41" fmla="*/ 19 h 60"/>
                <a:gd name="T42" fmla="*/ 12 w 92"/>
                <a:gd name="T43" fmla="*/ 19 h 60"/>
                <a:gd name="T44" fmla="*/ 17 w 92"/>
                <a:gd name="T45" fmla="*/ 21 h 60"/>
                <a:gd name="T46" fmla="*/ 15 w 92"/>
                <a:gd name="T47" fmla="*/ 25 h 60"/>
                <a:gd name="T48" fmla="*/ 12 w 92"/>
                <a:gd name="T49" fmla="*/ 28 h 60"/>
                <a:gd name="T50" fmla="*/ 8 w 92"/>
                <a:gd name="T51" fmla="*/ 25 h 60"/>
                <a:gd name="T52" fmla="*/ 2 w 92"/>
                <a:gd name="T53" fmla="*/ 25 h 60"/>
                <a:gd name="T54" fmla="*/ 10 w 92"/>
                <a:gd name="T55" fmla="*/ 21 h 60"/>
                <a:gd name="T56" fmla="*/ 53 w 92"/>
                <a:gd name="T57" fmla="*/ 0 h 60"/>
                <a:gd name="T58" fmla="*/ 60 w 92"/>
                <a:gd name="T59" fmla="*/ 2 h 60"/>
                <a:gd name="T60" fmla="*/ 70 w 92"/>
                <a:gd name="T61" fmla="*/ 4 h 60"/>
                <a:gd name="T62" fmla="*/ 88 w 92"/>
                <a:gd name="T63" fmla="*/ 8 h 60"/>
                <a:gd name="T64" fmla="*/ 90 w 92"/>
                <a:gd name="T65" fmla="*/ 8 h 60"/>
                <a:gd name="T66" fmla="*/ 90 w 92"/>
                <a:gd name="T67" fmla="*/ 10 h 60"/>
                <a:gd name="T68" fmla="*/ 86 w 92"/>
                <a:gd name="T69" fmla="*/ 19 h 60"/>
                <a:gd name="T70" fmla="*/ 83 w 92"/>
                <a:gd name="T71" fmla="*/ 32 h 60"/>
                <a:gd name="T72" fmla="*/ 92 w 92"/>
                <a:gd name="T73" fmla="*/ 51 h 60"/>
                <a:gd name="T74" fmla="*/ 88 w 92"/>
                <a:gd name="T75" fmla="*/ 56 h 60"/>
                <a:gd name="T76" fmla="*/ 81 w 92"/>
                <a:gd name="T77" fmla="*/ 58 h 60"/>
                <a:gd name="T78" fmla="*/ 73 w 92"/>
                <a:gd name="T79" fmla="*/ 58 h 60"/>
                <a:gd name="T80" fmla="*/ 68 w 92"/>
                <a:gd name="T81" fmla="*/ 53 h 60"/>
                <a:gd name="T82" fmla="*/ 60 w 92"/>
                <a:gd name="T83" fmla="*/ 49 h 60"/>
                <a:gd name="T84" fmla="*/ 56 w 92"/>
                <a:gd name="T85" fmla="*/ 43 h 60"/>
                <a:gd name="T86" fmla="*/ 55 w 92"/>
                <a:gd name="T87" fmla="*/ 47 h 60"/>
                <a:gd name="T88" fmla="*/ 45 w 92"/>
                <a:gd name="T89" fmla="*/ 45 h 60"/>
                <a:gd name="T90" fmla="*/ 38 w 92"/>
                <a:gd name="T91" fmla="*/ 49 h 60"/>
                <a:gd name="T92" fmla="*/ 40 w 92"/>
                <a:gd name="T93" fmla="*/ 38 h 60"/>
                <a:gd name="T94" fmla="*/ 36 w 92"/>
                <a:gd name="T95" fmla="*/ 38 h 60"/>
                <a:gd name="T96" fmla="*/ 34 w 92"/>
                <a:gd name="T97" fmla="*/ 41 h 60"/>
                <a:gd name="T98" fmla="*/ 26 w 92"/>
                <a:gd name="T99" fmla="*/ 32 h 60"/>
                <a:gd name="T100" fmla="*/ 28 w 92"/>
                <a:gd name="T101" fmla="*/ 28 h 60"/>
                <a:gd name="T102" fmla="*/ 26 w 92"/>
                <a:gd name="T103" fmla="*/ 26 h 60"/>
                <a:gd name="T104" fmla="*/ 23 w 92"/>
                <a:gd name="T105" fmla="*/ 26 h 60"/>
                <a:gd name="T106" fmla="*/ 25 w 92"/>
                <a:gd name="T107" fmla="*/ 12 h 60"/>
                <a:gd name="T108" fmla="*/ 32 w 92"/>
                <a:gd name="T109" fmla="*/ 10 h 60"/>
                <a:gd name="T110" fmla="*/ 38 w 92"/>
                <a:gd name="T111" fmla="*/ 6 h 60"/>
                <a:gd name="T112" fmla="*/ 41 w 92"/>
                <a:gd name="T113" fmla="*/ 4 h 60"/>
                <a:gd name="T114" fmla="*/ 47 w 92"/>
                <a:gd name="T115" fmla="*/ 6 h 60"/>
                <a:gd name="T116" fmla="*/ 53 w 92"/>
                <a:gd name="T117" fmla="*/ 4 h 60"/>
                <a:gd name="T118" fmla="*/ 51 w 92"/>
                <a:gd name="T119" fmla="*/ 2 h 60"/>
                <a:gd name="T120" fmla="*/ 53 w 92"/>
                <a:gd name="T12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2" h="60">
                  <a:moveTo>
                    <a:pt x="10" y="30"/>
                  </a:moveTo>
                  <a:lnTo>
                    <a:pt x="12" y="30"/>
                  </a:lnTo>
                  <a:lnTo>
                    <a:pt x="15" y="32"/>
                  </a:lnTo>
                  <a:lnTo>
                    <a:pt x="19" y="34"/>
                  </a:lnTo>
                  <a:lnTo>
                    <a:pt x="21" y="34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17" y="36"/>
                  </a:lnTo>
                  <a:lnTo>
                    <a:pt x="15" y="38"/>
                  </a:lnTo>
                  <a:lnTo>
                    <a:pt x="13" y="41"/>
                  </a:lnTo>
                  <a:lnTo>
                    <a:pt x="10" y="41"/>
                  </a:lnTo>
                  <a:lnTo>
                    <a:pt x="8" y="45"/>
                  </a:lnTo>
                  <a:lnTo>
                    <a:pt x="8" y="47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4" y="45"/>
                  </a:lnTo>
                  <a:lnTo>
                    <a:pt x="6" y="45"/>
                  </a:lnTo>
                  <a:lnTo>
                    <a:pt x="6" y="43"/>
                  </a:lnTo>
                  <a:lnTo>
                    <a:pt x="4" y="40"/>
                  </a:lnTo>
                  <a:lnTo>
                    <a:pt x="2" y="40"/>
                  </a:lnTo>
                  <a:lnTo>
                    <a:pt x="2" y="38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0" y="34"/>
                  </a:lnTo>
                  <a:lnTo>
                    <a:pt x="2" y="34"/>
                  </a:lnTo>
                  <a:lnTo>
                    <a:pt x="2" y="32"/>
                  </a:lnTo>
                  <a:lnTo>
                    <a:pt x="4" y="32"/>
                  </a:lnTo>
                  <a:lnTo>
                    <a:pt x="6" y="34"/>
                  </a:lnTo>
                  <a:lnTo>
                    <a:pt x="6" y="32"/>
                  </a:lnTo>
                  <a:lnTo>
                    <a:pt x="8" y="32"/>
                  </a:lnTo>
                  <a:lnTo>
                    <a:pt x="10" y="30"/>
                  </a:lnTo>
                  <a:close/>
                  <a:moveTo>
                    <a:pt x="17" y="28"/>
                  </a:moveTo>
                  <a:lnTo>
                    <a:pt x="23" y="28"/>
                  </a:lnTo>
                  <a:lnTo>
                    <a:pt x="23" y="32"/>
                  </a:lnTo>
                  <a:lnTo>
                    <a:pt x="23" y="34"/>
                  </a:lnTo>
                  <a:lnTo>
                    <a:pt x="17" y="30"/>
                  </a:lnTo>
                  <a:lnTo>
                    <a:pt x="17" y="28"/>
                  </a:lnTo>
                  <a:close/>
                  <a:moveTo>
                    <a:pt x="21" y="19"/>
                  </a:moveTo>
                  <a:lnTo>
                    <a:pt x="21" y="21"/>
                  </a:lnTo>
                  <a:lnTo>
                    <a:pt x="19" y="21"/>
                  </a:lnTo>
                  <a:lnTo>
                    <a:pt x="17" y="19"/>
                  </a:lnTo>
                  <a:lnTo>
                    <a:pt x="21" y="19"/>
                  </a:lnTo>
                  <a:close/>
                  <a:moveTo>
                    <a:pt x="10" y="19"/>
                  </a:moveTo>
                  <a:lnTo>
                    <a:pt x="12" y="19"/>
                  </a:lnTo>
                  <a:lnTo>
                    <a:pt x="13" y="21"/>
                  </a:lnTo>
                  <a:lnTo>
                    <a:pt x="17" y="21"/>
                  </a:lnTo>
                  <a:lnTo>
                    <a:pt x="17" y="25"/>
                  </a:lnTo>
                  <a:lnTo>
                    <a:pt x="15" y="25"/>
                  </a:lnTo>
                  <a:lnTo>
                    <a:pt x="13" y="26"/>
                  </a:lnTo>
                  <a:lnTo>
                    <a:pt x="12" y="28"/>
                  </a:lnTo>
                  <a:lnTo>
                    <a:pt x="10" y="25"/>
                  </a:lnTo>
                  <a:lnTo>
                    <a:pt x="8" y="25"/>
                  </a:lnTo>
                  <a:lnTo>
                    <a:pt x="4" y="26"/>
                  </a:lnTo>
                  <a:lnTo>
                    <a:pt x="2" y="25"/>
                  </a:lnTo>
                  <a:lnTo>
                    <a:pt x="8" y="23"/>
                  </a:lnTo>
                  <a:lnTo>
                    <a:pt x="10" y="21"/>
                  </a:lnTo>
                  <a:lnTo>
                    <a:pt x="10" y="19"/>
                  </a:lnTo>
                  <a:close/>
                  <a:moveTo>
                    <a:pt x="53" y="0"/>
                  </a:moveTo>
                  <a:lnTo>
                    <a:pt x="56" y="2"/>
                  </a:lnTo>
                  <a:lnTo>
                    <a:pt x="60" y="2"/>
                  </a:lnTo>
                  <a:lnTo>
                    <a:pt x="62" y="4"/>
                  </a:lnTo>
                  <a:lnTo>
                    <a:pt x="70" y="4"/>
                  </a:lnTo>
                  <a:lnTo>
                    <a:pt x="75" y="8"/>
                  </a:lnTo>
                  <a:lnTo>
                    <a:pt x="88" y="8"/>
                  </a:lnTo>
                  <a:lnTo>
                    <a:pt x="88" y="6"/>
                  </a:lnTo>
                  <a:lnTo>
                    <a:pt x="90" y="8"/>
                  </a:lnTo>
                  <a:lnTo>
                    <a:pt x="90" y="10"/>
                  </a:lnTo>
                  <a:lnTo>
                    <a:pt x="90" y="10"/>
                  </a:lnTo>
                  <a:lnTo>
                    <a:pt x="88" y="13"/>
                  </a:lnTo>
                  <a:lnTo>
                    <a:pt x="86" y="19"/>
                  </a:lnTo>
                  <a:lnTo>
                    <a:pt x="84" y="19"/>
                  </a:lnTo>
                  <a:lnTo>
                    <a:pt x="83" y="32"/>
                  </a:lnTo>
                  <a:lnTo>
                    <a:pt x="92" y="47"/>
                  </a:lnTo>
                  <a:lnTo>
                    <a:pt x="92" y="51"/>
                  </a:lnTo>
                  <a:lnTo>
                    <a:pt x="88" y="53"/>
                  </a:lnTo>
                  <a:lnTo>
                    <a:pt x="88" y="56"/>
                  </a:lnTo>
                  <a:lnTo>
                    <a:pt x="86" y="60"/>
                  </a:lnTo>
                  <a:lnTo>
                    <a:pt x="81" y="58"/>
                  </a:lnTo>
                  <a:lnTo>
                    <a:pt x="75" y="60"/>
                  </a:lnTo>
                  <a:lnTo>
                    <a:pt x="73" y="58"/>
                  </a:lnTo>
                  <a:lnTo>
                    <a:pt x="70" y="56"/>
                  </a:lnTo>
                  <a:lnTo>
                    <a:pt x="68" y="53"/>
                  </a:lnTo>
                  <a:lnTo>
                    <a:pt x="62" y="49"/>
                  </a:lnTo>
                  <a:lnTo>
                    <a:pt x="60" y="49"/>
                  </a:lnTo>
                  <a:lnTo>
                    <a:pt x="60" y="45"/>
                  </a:lnTo>
                  <a:lnTo>
                    <a:pt x="56" y="43"/>
                  </a:lnTo>
                  <a:lnTo>
                    <a:pt x="56" y="47"/>
                  </a:lnTo>
                  <a:lnTo>
                    <a:pt x="55" y="47"/>
                  </a:lnTo>
                  <a:lnTo>
                    <a:pt x="49" y="43"/>
                  </a:lnTo>
                  <a:lnTo>
                    <a:pt x="45" y="45"/>
                  </a:lnTo>
                  <a:lnTo>
                    <a:pt x="40" y="49"/>
                  </a:lnTo>
                  <a:lnTo>
                    <a:pt x="38" y="49"/>
                  </a:lnTo>
                  <a:lnTo>
                    <a:pt x="38" y="47"/>
                  </a:lnTo>
                  <a:lnTo>
                    <a:pt x="40" y="38"/>
                  </a:lnTo>
                  <a:lnTo>
                    <a:pt x="40" y="36"/>
                  </a:lnTo>
                  <a:lnTo>
                    <a:pt x="36" y="38"/>
                  </a:lnTo>
                  <a:lnTo>
                    <a:pt x="36" y="41"/>
                  </a:lnTo>
                  <a:lnTo>
                    <a:pt x="34" y="41"/>
                  </a:lnTo>
                  <a:lnTo>
                    <a:pt x="28" y="38"/>
                  </a:lnTo>
                  <a:lnTo>
                    <a:pt x="26" y="32"/>
                  </a:lnTo>
                  <a:lnTo>
                    <a:pt x="26" y="28"/>
                  </a:lnTo>
                  <a:lnTo>
                    <a:pt x="28" y="28"/>
                  </a:lnTo>
                  <a:lnTo>
                    <a:pt x="30" y="26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3" y="26"/>
                  </a:lnTo>
                  <a:lnTo>
                    <a:pt x="23" y="15"/>
                  </a:lnTo>
                  <a:lnTo>
                    <a:pt x="25" y="12"/>
                  </a:lnTo>
                  <a:lnTo>
                    <a:pt x="30" y="10"/>
                  </a:lnTo>
                  <a:lnTo>
                    <a:pt x="32" y="10"/>
                  </a:lnTo>
                  <a:lnTo>
                    <a:pt x="34" y="8"/>
                  </a:lnTo>
                  <a:lnTo>
                    <a:pt x="38" y="6"/>
                  </a:lnTo>
                  <a:lnTo>
                    <a:pt x="40" y="8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7" y="6"/>
                  </a:lnTo>
                  <a:lnTo>
                    <a:pt x="49" y="6"/>
                  </a:lnTo>
                  <a:lnTo>
                    <a:pt x="53" y="4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3" y="2"/>
                  </a:lnTo>
                  <a:lnTo>
                    <a:pt x="5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 75">
              <a:extLst>
                <a:ext uri="{FF2B5EF4-FFF2-40B4-BE49-F238E27FC236}">
                  <a16:creationId xmlns:a16="http://schemas.microsoft.com/office/drawing/2014/main" id="{20E79426-EB8B-4098-B9D5-ECDFE2F28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70789" y="5873802"/>
              <a:ext cx="473458" cy="263032"/>
            </a:xfrm>
            <a:custGeom>
              <a:avLst/>
              <a:gdLst>
                <a:gd name="T0" fmla="*/ 64 w 108"/>
                <a:gd name="T1" fmla="*/ 4 h 60"/>
                <a:gd name="T2" fmla="*/ 65 w 108"/>
                <a:gd name="T3" fmla="*/ 0 h 60"/>
                <a:gd name="T4" fmla="*/ 69 w 108"/>
                <a:gd name="T5" fmla="*/ 6 h 60"/>
                <a:gd name="T6" fmla="*/ 77 w 108"/>
                <a:gd name="T7" fmla="*/ 10 h 60"/>
                <a:gd name="T8" fmla="*/ 82 w 108"/>
                <a:gd name="T9" fmla="*/ 15 h 60"/>
                <a:gd name="T10" fmla="*/ 90 w 108"/>
                <a:gd name="T11" fmla="*/ 15 h 60"/>
                <a:gd name="T12" fmla="*/ 99 w 108"/>
                <a:gd name="T13" fmla="*/ 19 h 60"/>
                <a:gd name="T14" fmla="*/ 99 w 108"/>
                <a:gd name="T15" fmla="*/ 23 h 60"/>
                <a:gd name="T16" fmla="*/ 101 w 108"/>
                <a:gd name="T17" fmla="*/ 28 h 60"/>
                <a:gd name="T18" fmla="*/ 105 w 108"/>
                <a:gd name="T19" fmla="*/ 34 h 60"/>
                <a:gd name="T20" fmla="*/ 108 w 108"/>
                <a:gd name="T21" fmla="*/ 41 h 60"/>
                <a:gd name="T22" fmla="*/ 107 w 108"/>
                <a:gd name="T23" fmla="*/ 47 h 60"/>
                <a:gd name="T24" fmla="*/ 101 w 108"/>
                <a:gd name="T25" fmla="*/ 53 h 60"/>
                <a:gd name="T26" fmla="*/ 93 w 108"/>
                <a:gd name="T27" fmla="*/ 56 h 60"/>
                <a:gd name="T28" fmla="*/ 88 w 108"/>
                <a:gd name="T29" fmla="*/ 60 h 60"/>
                <a:gd name="T30" fmla="*/ 82 w 108"/>
                <a:gd name="T31" fmla="*/ 58 h 60"/>
                <a:gd name="T32" fmla="*/ 75 w 108"/>
                <a:gd name="T33" fmla="*/ 53 h 60"/>
                <a:gd name="T34" fmla="*/ 65 w 108"/>
                <a:gd name="T35" fmla="*/ 47 h 60"/>
                <a:gd name="T36" fmla="*/ 52 w 108"/>
                <a:gd name="T37" fmla="*/ 47 h 60"/>
                <a:gd name="T38" fmla="*/ 47 w 108"/>
                <a:gd name="T39" fmla="*/ 47 h 60"/>
                <a:gd name="T40" fmla="*/ 41 w 108"/>
                <a:gd name="T41" fmla="*/ 43 h 60"/>
                <a:gd name="T42" fmla="*/ 37 w 108"/>
                <a:gd name="T43" fmla="*/ 41 h 60"/>
                <a:gd name="T44" fmla="*/ 32 w 108"/>
                <a:gd name="T45" fmla="*/ 41 h 60"/>
                <a:gd name="T46" fmla="*/ 21 w 108"/>
                <a:gd name="T47" fmla="*/ 41 h 60"/>
                <a:gd name="T48" fmla="*/ 9 w 108"/>
                <a:gd name="T49" fmla="*/ 49 h 60"/>
                <a:gd name="T50" fmla="*/ 4 w 108"/>
                <a:gd name="T51" fmla="*/ 53 h 60"/>
                <a:gd name="T52" fmla="*/ 2 w 108"/>
                <a:gd name="T53" fmla="*/ 49 h 60"/>
                <a:gd name="T54" fmla="*/ 4 w 108"/>
                <a:gd name="T55" fmla="*/ 40 h 60"/>
                <a:gd name="T56" fmla="*/ 4 w 108"/>
                <a:gd name="T57" fmla="*/ 32 h 60"/>
                <a:gd name="T58" fmla="*/ 7 w 108"/>
                <a:gd name="T59" fmla="*/ 23 h 60"/>
                <a:gd name="T60" fmla="*/ 9 w 108"/>
                <a:gd name="T61" fmla="*/ 19 h 60"/>
                <a:gd name="T62" fmla="*/ 15 w 108"/>
                <a:gd name="T63" fmla="*/ 15 h 60"/>
                <a:gd name="T64" fmla="*/ 21 w 108"/>
                <a:gd name="T65" fmla="*/ 12 h 60"/>
                <a:gd name="T66" fmla="*/ 24 w 108"/>
                <a:gd name="T67" fmla="*/ 10 h 60"/>
                <a:gd name="T68" fmla="*/ 34 w 108"/>
                <a:gd name="T69" fmla="*/ 23 h 60"/>
                <a:gd name="T70" fmla="*/ 37 w 108"/>
                <a:gd name="T71" fmla="*/ 28 h 60"/>
                <a:gd name="T72" fmla="*/ 47 w 108"/>
                <a:gd name="T73" fmla="*/ 23 h 60"/>
                <a:gd name="T74" fmla="*/ 47 w 108"/>
                <a:gd name="T75" fmla="*/ 10 h 60"/>
                <a:gd name="T76" fmla="*/ 49 w 108"/>
                <a:gd name="T77" fmla="*/ 6 h 60"/>
                <a:gd name="T78" fmla="*/ 58 w 108"/>
                <a:gd name="T7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8" h="60">
                  <a:moveTo>
                    <a:pt x="58" y="0"/>
                  </a:moveTo>
                  <a:lnTo>
                    <a:pt x="64" y="4"/>
                  </a:lnTo>
                  <a:lnTo>
                    <a:pt x="65" y="4"/>
                  </a:lnTo>
                  <a:lnTo>
                    <a:pt x="65" y="0"/>
                  </a:lnTo>
                  <a:lnTo>
                    <a:pt x="69" y="2"/>
                  </a:lnTo>
                  <a:lnTo>
                    <a:pt x="69" y="6"/>
                  </a:lnTo>
                  <a:lnTo>
                    <a:pt x="71" y="6"/>
                  </a:lnTo>
                  <a:lnTo>
                    <a:pt x="77" y="10"/>
                  </a:lnTo>
                  <a:lnTo>
                    <a:pt x="79" y="13"/>
                  </a:lnTo>
                  <a:lnTo>
                    <a:pt x="82" y="15"/>
                  </a:lnTo>
                  <a:lnTo>
                    <a:pt x="84" y="17"/>
                  </a:lnTo>
                  <a:lnTo>
                    <a:pt x="90" y="15"/>
                  </a:lnTo>
                  <a:lnTo>
                    <a:pt x="99" y="17"/>
                  </a:lnTo>
                  <a:lnTo>
                    <a:pt x="99" y="19"/>
                  </a:lnTo>
                  <a:lnTo>
                    <a:pt x="99" y="21"/>
                  </a:lnTo>
                  <a:lnTo>
                    <a:pt x="99" y="23"/>
                  </a:lnTo>
                  <a:lnTo>
                    <a:pt x="101" y="25"/>
                  </a:lnTo>
                  <a:lnTo>
                    <a:pt x="101" y="28"/>
                  </a:lnTo>
                  <a:lnTo>
                    <a:pt x="103" y="32"/>
                  </a:lnTo>
                  <a:lnTo>
                    <a:pt x="105" y="34"/>
                  </a:lnTo>
                  <a:lnTo>
                    <a:pt x="105" y="38"/>
                  </a:lnTo>
                  <a:lnTo>
                    <a:pt x="108" y="41"/>
                  </a:lnTo>
                  <a:lnTo>
                    <a:pt x="108" y="47"/>
                  </a:lnTo>
                  <a:lnTo>
                    <a:pt x="107" y="47"/>
                  </a:lnTo>
                  <a:lnTo>
                    <a:pt x="105" y="51"/>
                  </a:lnTo>
                  <a:lnTo>
                    <a:pt x="101" y="53"/>
                  </a:lnTo>
                  <a:lnTo>
                    <a:pt x="101" y="56"/>
                  </a:lnTo>
                  <a:lnTo>
                    <a:pt x="93" y="56"/>
                  </a:lnTo>
                  <a:lnTo>
                    <a:pt x="88" y="60"/>
                  </a:lnTo>
                  <a:lnTo>
                    <a:pt x="88" y="60"/>
                  </a:lnTo>
                  <a:lnTo>
                    <a:pt x="86" y="58"/>
                  </a:lnTo>
                  <a:lnTo>
                    <a:pt x="82" y="58"/>
                  </a:lnTo>
                  <a:lnTo>
                    <a:pt x="79" y="53"/>
                  </a:lnTo>
                  <a:lnTo>
                    <a:pt x="75" y="53"/>
                  </a:lnTo>
                  <a:lnTo>
                    <a:pt x="69" y="47"/>
                  </a:lnTo>
                  <a:lnTo>
                    <a:pt x="65" y="47"/>
                  </a:lnTo>
                  <a:lnTo>
                    <a:pt x="58" y="43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47" y="47"/>
                  </a:lnTo>
                  <a:lnTo>
                    <a:pt x="43" y="43"/>
                  </a:lnTo>
                  <a:lnTo>
                    <a:pt x="41" y="43"/>
                  </a:lnTo>
                  <a:lnTo>
                    <a:pt x="39" y="41"/>
                  </a:lnTo>
                  <a:lnTo>
                    <a:pt x="37" y="41"/>
                  </a:lnTo>
                  <a:lnTo>
                    <a:pt x="34" y="43"/>
                  </a:lnTo>
                  <a:lnTo>
                    <a:pt x="32" y="41"/>
                  </a:lnTo>
                  <a:lnTo>
                    <a:pt x="26" y="43"/>
                  </a:lnTo>
                  <a:lnTo>
                    <a:pt x="21" y="41"/>
                  </a:lnTo>
                  <a:lnTo>
                    <a:pt x="13" y="43"/>
                  </a:lnTo>
                  <a:lnTo>
                    <a:pt x="9" y="49"/>
                  </a:lnTo>
                  <a:lnTo>
                    <a:pt x="7" y="51"/>
                  </a:lnTo>
                  <a:lnTo>
                    <a:pt x="4" y="53"/>
                  </a:lnTo>
                  <a:lnTo>
                    <a:pt x="4" y="53"/>
                  </a:lnTo>
                  <a:lnTo>
                    <a:pt x="2" y="49"/>
                  </a:lnTo>
                  <a:lnTo>
                    <a:pt x="0" y="41"/>
                  </a:lnTo>
                  <a:lnTo>
                    <a:pt x="4" y="40"/>
                  </a:lnTo>
                  <a:lnTo>
                    <a:pt x="2" y="36"/>
                  </a:lnTo>
                  <a:lnTo>
                    <a:pt x="4" y="32"/>
                  </a:lnTo>
                  <a:lnTo>
                    <a:pt x="7" y="28"/>
                  </a:lnTo>
                  <a:lnTo>
                    <a:pt x="7" y="23"/>
                  </a:lnTo>
                  <a:lnTo>
                    <a:pt x="9" y="23"/>
                  </a:lnTo>
                  <a:lnTo>
                    <a:pt x="9" y="19"/>
                  </a:lnTo>
                  <a:lnTo>
                    <a:pt x="11" y="15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21" y="12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6" y="13"/>
                  </a:lnTo>
                  <a:lnTo>
                    <a:pt x="34" y="23"/>
                  </a:lnTo>
                  <a:lnTo>
                    <a:pt x="34" y="25"/>
                  </a:lnTo>
                  <a:lnTo>
                    <a:pt x="37" y="28"/>
                  </a:lnTo>
                  <a:lnTo>
                    <a:pt x="41" y="28"/>
                  </a:lnTo>
                  <a:lnTo>
                    <a:pt x="47" y="23"/>
                  </a:lnTo>
                  <a:lnTo>
                    <a:pt x="49" y="17"/>
                  </a:lnTo>
                  <a:lnTo>
                    <a:pt x="47" y="10"/>
                  </a:lnTo>
                  <a:lnTo>
                    <a:pt x="47" y="6"/>
                  </a:lnTo>
                  <a:lnTo>
                    <a:pt x="49" y="6"/>
                  </a:lnTo>
                  <a:lnTo>
                    <a:pt x="54" y="2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 76">
              <a:extLst>
                <a:ext uri="{FF2B5EF4-FFF2-40B4-BE49-F238E27FC236}">
                  <a16:creationId xmlns:a16="http://schemas.microsoft.com/office/drawing/2014/main" id="{BF155C7A-8601-4D11-97E9-A4356F283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88324" y="6053545"/>
              <a:ext cx="368244" cy="271798"/>
            </a:xfrm>
            <a:custGeom>
              <a:avLst/>
              <a:gdLst>
                <a:gd name="T0" fmla="*/ 35 w 84"/>
                <a:gd name="T1" fmla="*/ 0 h 62"/>
                <a:gd name="T2" fmla="*/ 37 w 84"/>
                <a:gd name="T3" fmla="*/ 2 h 62"/>
                <a:gd name="T4" fmla="*/ 39 w 84"/>
                <a:gd name="T5" fmla="*/ 2 h 62"/>
                <a:gd name="T6" fmla="*/ 43 w 84"/>
                <a:gd name="T7" fmla="*/ 6 h 62"/>
                <a:gd name="T8" fmla="*/ 48 w 84"/>
                <a:gd name="T9" fmla="*/ 6 h 62"/>
                <a:gd name="T10" fmla="*/ 48 w 84"/>
                <a:gd name="T11" fmla="*/ 6 h 62"/>
                <a:gd name="T12" fmla="*/ 54 w 84"/>
                <a:gd name="T13" fmla="*/ 2 h 62"/>
                <a:gd name="T14" fmla="*/ 61 w 84"/>
                <a:gd name="T15" fmla="*/ 6 h 62"/>
                <a:gd name="T16" fmla="*/ 65 w 84"/>
                <a:gd name="T17" fmla="*/ 6 h 62"/>
                <a:gd name="T18" fmla="*/ 71 w 84"/>
                <a:gd name="T19" fmla="*/ 12 h 62"/>
                <a:gd name="T20" fmla="*/ 75 w 84"/>
                <a:gd name="T21" fmla="*/ 12 h 62"/>
                <a:gd name="T22" fmla="*/ 78 w 84"/>
                <a:gd name="T23" fmla="*/ 17 h 62"/>
                <a:gd name="T24" fmla="*/ 82 w 84"/>
                <a:gd name="T25" fmla="*/ 17 h 62"/>
                <a:gd name="T26" fmla="*/ 84 w 84"/>
                <a:gd name="T27" fmla="*/ 19 h 62"/>
                <a:gd name="T28" fmla="*/ 80 w 84"/>
                <a:gd name="T29" fmla="*/ 23 h 62"/>
                <a:gd name="T30" fmla="*/ 84 w 84"/>
                <a:gd name="T31" fmla="*/ 25 h 62"/>
                <a:gd name="T32" fmla="*/ 84 w 84"/>
                <a:gd name="T33" fmla="*/ 29 h 62"/>
                <a:gd name="T34" fmla="*/ 76 w 84"/>
                <a:gd name="T35" fmla="*/ 30 h 62"/>
                <a:gd name="T36" fmla="*/ 75 w 84"/>
                <a:gd name="T37" fmla="*/ 36 h 62"/>
                <a:gd name="T38" fmla="*/ 71 w 84"/>
                <a:gd name="T39" fmla="*/ 38 h 62"/>
                <a:gd name="T40" fmla="*/ 71 w 84"/>
                <a:gd name="T41" fmla="*/ 42 h 62"/>
                <a:gd name="T42" fmla="*/ 75 w 84"/>
                <a:gd name="T43" fmla="*/ 45 h 62"/>
                <a:gd name="T44" fmla="*/ 75 w 84"/>
                <a:gd name="T45" fmla="*/ 49 h 62"/>
                <a:gd name="T46" fmla="*/ 71 w 84"/>
                <a:gd name="T47" fmla="*/ 49 h 62"/>
                <a:gd name="T48" fmla="*/ 71 w 84"/>
                <a:gd name="T49" fmla="*/ 45 h 62"/>
                <a:gd name="T50" fmla="*/ 67 w 84"/>
                <a:gd name="T51" fmla="*/ 47 h 62"/>
                <a:gd name="T52" fmla="*/ 65 w 84"/>
                <a:gd name="T53" fmla="*/ 51 h 62"/>
                <a:gd name="T54" fmla="*/ 61 w 84"/>
                <a:gd name="T55" fmla="*/ 51 h 62"/>
                <a:gd name="T56" fmla="*/ 63 w 84"/>
                <a:gd name="T57" fmla="*/ 57 h 62"/>
                <a:gd name="T58" fmla="*/ 60 w 84"/>
                <a:gd name="T59" fmla="*/ 57 h 62"/>
                <a:gd name="T60" fmla="*/ 56 w 84"/>
                <a:gd name="T61" fmla="*/ 58 h 62"/>
                <a:gd name="T62" fmla="*/ 50 w 84"/>
                <a:gd name="T63" fmla="*/ 57 h 62"/>
                <a:gd name="T64" fmla="*/ 45 w 84"/>
                <a:gd name="T65" fmla="*/ 58 h 62"/>
                <a:gd name="T66" fmla="*/ 41 w 84"/>
                <a:gd name="T67" fmla="*/ 62 h 62"/>
                <a:gd name="T68" fmla="*/ 39 w 84"/>
                <a:gd name="T69" fmla="*/ 58 h 62"/>
                <a:gd name="T70" fmla="*/ 39 w 84"/>
                <a:gd name="T71" fmla="*/ 55 h 62"/>
                <a:gd name="T72" fmla="*/ 37 w 84"/>
                <a:gd name="T73" fmla="*/ 47 h 62"/>
                <a:gd name="T74" fmla="*/ 35 w 84"/>
                <a:gd name="T75" fmla="*/ 47 h 62"/>
                <a:gd name="T76" fmla="*/ 31 w 84"/>
                <a:gd name="T77" fmla="*/ 45 h 62"/>
                <a:gd name="T78" fmla="*/ 28 w 84"/>
                <a:gd name="T79" fmla="*/ 45 h 62"/>
                <a:gd name="T80" fmla="*/ 28 w 84"/>
                <a:gd name="T81" fmla="*/ 40 h 62"/>
                <a:gd name="T82" fmla="*/ 30 w 84"/>
                <a:gd name="T83" fmla="*/ 36 h 62"/>
                <a:gd name="T84" fmla="*/ 28 w 84"/>
                <a:gd name="T85" fmla="*/ 34 h 62"/>
                <a:gd name="T86" fmla="*/ 26 w 84"/>
                <a:gd name="T87" fmla="*/ 34 h 62"/>
                <a:gd name="T88" fmla="*/ 24 w 84"/>
                <a:gd name="T89" fmla="*/ 30 h 62"/>
                <a:gd name="T90" fmla="*/ 22 w 84"/>
                <a:gd name="T91" fmla="*/ 29 h 62"/>
                <a:gd name="T92" fmla="*/ 17 w 84"/>
                <a:gd name="T93" fmla="*/ 30 h 62"/>
                <a:gd name="T94" fmla="*/ 11 w 84"/>
                <a:gd name="T95" fmla="*/ 29 h 62"/>
                <a:gd name="T96" fmla="*/ 7 w 84"/>
                <a:gd name="T97" fmla="*/ 23 h 62"/>
                <a:gd name="T98" fmla="*/ 2 w 84"/>
                <a:gd name="T99" fmla="*/ 23 h 62"/>
                <a:gd name="T100" fmla="*/ 0 w 84"/>
                <a:gd name="T101" fmla="*/ 23 h 62"/>
                <a:gd name="T102" fmla="*/ 2 w 84"/>
                <a:gd name="T103" fmla="*/ 21 h 62"/>
                <a:gd name="T104" fmla="*/ 2 w 84"/>
                <a:gd name="T105" fmla="*/ 17 h 62"/>
                <a:gd name="T106" fmla="*/ 0 w 84"/>
                <a:gd name="T107" fmla="*/ 12 h 62"/>
                <a:gd name="T108" fmla="*/ 3 w 84"/>
                <a:gd name="T109" fmla="*/ 10 h 62"/>
                <a:gd name="T110" fmla="*/ 5 w 84"/>
                <a:gd name="T111" fmla="*/ 8 h 62"/>
                <a:gd name="T112" fmla="*/ 9 w 84"/>
                <a:gd name="T113" fmla="*/ 2 h 62"/>
                <a:gd name="T114" fmla="*/ 17 w 84"/>
                <a:gd name="T115" fmla="*/ 0 h 62"/>
                <a:gd name="T116" fmla="*/ 22 w 84"/>
                <a:gd name="T117" fmla="*/ 2 h 62"/>
                <a:gd name="T118" fmla="*/ 28 w 84"/>
                <a:gd name="T119" fmla="*/ 0 h 62"/>
                <a:gd name="T120" fmla="*/ 30 w 84"/>
                <a:gd name="T121" fmla="*/ 2 h 62"/>
                <a:gd name="T122" fmla="*/ 33 w 84"/>
                <a:gd name="T123" fmla="*/ 0 h 62"/>
                <a:gd name="T124" fmla="*/ 35 w 84"/>
                <a:gd name="T12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4" h="62">
                  <a:moveTo>
                    <a:pt x="35" y="0"/>
                  </a:moveTo>
                  <a:lnTo>
                    <a:pt x="37" y="2"/>
                  </a:lnTo>
                  <a:lnTo>
                    <a:pt x="39" y="2"/>
                  </a:lnTo>
                  <a:lnTo>
                    <a:pt x="43" y="6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54" y="2"/>
                  </a:lnTo>
                  <a:lnTo>
                    <a:pt x="61" y="6"/>
                  </a:lnTo>
                  <a:lnTo>
                    <a:pt x="65" y="6"/>
                  </a:lnTo>
                  <a:lnTo>
                    <a:pt x="71" y="12"/>
                  </a:lnTo>
                  <a:lnTo>
                    <a:pt x="75" y="12"/>
                  </a:lnTo>
                  <a:lnTo>
                    <a:pt x="78" y="17"/>
                  </a:lnTo>
                  <a:lnTo>
                    <a:pt x="82" y="17"/>
                  </a:lnTo>
                  <a:lnTo>
                    <a:pt x="84" y="19"/>
                  </a:lnTo>
                  <a:lnTo>
                    <a:pt x="80" y="23"/>
                  </a:lnTo>
                  <a:lnTo>
                    <a:pt x="84" y="25"/>
                  </a:lnTo>
                  <a:lnTo>
                    <a:pt x="84" y="29"/>
                  </a:lnTo>
                  <a:lnTo>
                    <a:pt x="76" y="30"/>
                  </a:lnTo>
                  <a:lnTo>
                    <a:pt x="75" y="36"/>
                  </a:lnTo>
                  <a:lnTo>
                    <a:pt x="71" y="38"/>
                  </a:lnTo>
                  <a:lnTo>
                    <a:pt x="71" y="42"/>
                  </a:lnTo>
                  <a:lnTo>
                    <a:pt x="75" y="45"/>
                  </a:lnTo>
                  <a:lnTo>
                    <a:pt x="75" y="49"/>
                  </a:lnTo>
                  <a:lnTo>
                    <a:pt x="71" y="49"/>
                  </a:lnTo>
                  <a:lnTo>
                    <a:pt x="71" y="45"/>
                  </a:lnTo>
                  <a:lnTo>
                    <a:pt x="67" y="47"/>
                  </a:lnTo>
                  <a:lnTo>
                    <a:pt x="65" y="51"/>
                  </a:lnTo>
                  <a:lnTo>
                    <a:pt x="61" y="51"/>
                  </a:lnTo>
                  <a:lnTo>
                    <a:pt x="63" y="57"/>
                  </a:lnTo>
                  <a:lnTo>
                    <a:pt x="60" y="57"/>
                  </a:lnTo>
                  <a:lnTo>
                    <a:pt x="56" y="58"/>
                  </a:lnTo>
                  <a:lnTo>
                    <a:pt x="50" y="57"/>
                  </a:lnTo>
                  <a:lnTo>
                    <a:pt x="45" y="58"/>
                  </a:lnTo>
                  <a:lnTo>
                    <a:pt x="41" y="62"/>
                  </a:lnTo>
                  <a:lnTo>
                    <a:pt x="39" y="58"/>
                  </a:lnTo>
                  <a:lnTo>
                    <a:pt x="39" y="55"/>
                  </a:lnTo>
                  <a:lnTo>
                    <a:pt x="37" y="47"/>
                  </a:lnTo>
                  <a:lnTo>
                    <a:pt x="35" y="47"/>
                  </a:lnTo>
                  <a:lnTo>
                    <a:pt x="31" y="45"/>
                  </a:lnTo>
                  <a:lnTo>
                    <a:pt x="28" y="45"/>
                  </a:lnTo>
                  <a:lnTo>
                    <a:pt x="28" y="40"/>
                  </a:lnTo>
                  <a:lnTo>
                    <a:pt x="30" y="36"/>
                  </a:lnTo>
                  <a:lnTo>
                    <a:pt x="28" y="34"/>
                  </a:lnTo>
                  <a:lnTo>
                    <a:pt x="26" y="34"/>
                  </a:lnTo>
                  <a:lnTo>
                    <a:pt x="24" y="30"/>
                  </a:lnTo>
                  <a:lnTo>
                    <a:pt x="22" y="29"/>
                  </a:lnTo>
                  <a:lnTo>
                    <a:pt x="17" y="30"/>
                  </a:lnTo>
                  <a:lnTo>
                    <a:pt x="11" y="29"/>
                  </a:lnTo>
                  <a:lnTo>
                    <a:pt x="7" y="23"/>
                  </a:lnTo>
                  <a:lnTo>
                    <a:pt x="2" y="23"/>
                  </a:lnTo>
                  <a:lnTo>
                    <a:pt x="0" y="23"/>
                  </a:lnTo>
                  <a:lnTo>
                    <a:pt x="2" y="21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3" y="10"/>
                  </a:lnTo>
                  <a:lnTo>
                    <a:pt x="5" y="8"/>
                  </a:lnTo>
                  <a:lnTo>
                    <a:pt x="9" y="2"/>
                  </a:lnTo>
                  <a:lnTo>
                    <a:pt x="17" y="0"/>
                  </a:lnTo>
                  <a:lnTo>
                    <a:pt x="22" y="2"/>
                  </a:lnTo>
                  <a:lnTo>
                    <a:pt x="28" y="0"/>
                  </a:lnTo>
                  <a:lnTo>
                    <a:pt x="30" y="2"/>
                  </a:lnTo>
                  <a:lnTo>
                    <a:pt x="33" y="0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42" name="Picture 2" descr="File:Bandiera italiana foto.svg - Wiki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636" y="1990027"/>
            <a:ext cx="162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Freeform 105">
            <a:extLst>
              <a:ext uri="{FF2B5EF4-FFF2-40B4-BE49-F238E27FC236}">
                <a16:creationId xmlns:a16="http://schemas.microsoft.com/office/drawing/2014/main" id="{503E484E-C036-4507-BE70-F558FF34338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007500" y="1364529"/>
            <a:ext cx="3431253" cy="3600000"/>
          </a:xfrm>
          <a:custGeom>
            <a:avLst/>
            <a:gdLst>
              <a:gd name="T0" fmla="*/ 142 w 193"/>
              <a:gd name="T1" fmla="*/ 202 h 216"/>
              <a:gd name="T2" fmla="*/ 141 w 193"/>
              <a:gd name="T3" fmla="*/ 216 h 216"/>
              <a:gd name="T4" fmla="*/ 120 w 193"/>
              <a:gd name="T5" fmla="*/ 207 h 216"/>
              <a:gd name="T6" fmla="*/ 99 w 193"/>
              <a:gd name="T7" fmla="*/ 194 h 216"/>
              <a:gd name="T8" fmla="*/ 111 w 193"/>
              <a:gd name="T9" fmla="*/ 187 h 216"/>
              <a:gd name="T10" fmla="*/ 137 w 193"/>
              <a:gd name="T11" fmla="*/ 185 h 216"/>
              <a:gd name="T12" fmla="*/ 45 w 193"/>
              <a:gd name="T13" fmla="*/ 125 h 216"/>
              <a:gd name="T14" fmla="*/ 53 w 193"/>
              <a:gd name="T15" fmla="*/ 136 h 216"/>
              <a:gd name="T16" fmla="*/ 51 w 193"/>
              <a:gd name="T17" fmla="*/ 158 h 216"/>
              <a:gd name="T18" fmla="*/ 43 w 193"/>
              <a:gd name="T19" fmla="*/ 164 h 216"/>
              <a:gd name="T20" fmla="*/ 36 w 193"/>
              <a:gd name="T21" fmla="*/ 172 h 216"/>
              <a:gd name="T22" fmla="*/ 34 w 193"/>
              <a:gd name="T23" fmla="*/ 151 h 216"/>
              <a:gd name="T24" fmla="*/ 32 w 193"/>
              <a:gd name="T25" fmla="*/ 142 h 216"/>
              <a:gd name="T26" fmla="*/ 28 w 193"/>
              <a:gd name="T27" fmla="*/ 127 h 216"/>
              <a:gd name="T28" fmla="*/ 28 w 193"/>
              <a:gd name="T29" fmla="*/ 121 h 216"/>
              <a:gd name="T30" fmla="*/ 28 w 193"/>
              <a:gd name="T31" fmla="*/ 123 h 216"/>
              <a:gd name="T32" fmla="*/ 71 w 193"/>
              <a:gd name="T33" fmla="*/ 99 h 216"/>
              <a:gd name="T34" fmla="*/ 62 w 193"/>
              <a:gd name="T35" fmla="*/ 89 h 216"/>
              <a:gd name="T36" fmla="*/ 62 w 193"/>
              <a:gd name="T37" fmla="*/ 86 h 216"/>
              <a:gd name="T38" fmla="*/ 96 w 193"/>
              <a:gd name="T39" fmla="*/ 7 h 216"/>
              <a:gd name="T40" fmla="*/ 111 w 193"/>
              <a:gd name="T41" fmla="*/ 20 h 216"/>
              <a:gd name="T42" fmla="*/ 101 w 193"/>
              <a:gd name="T43" fmla="*/ 31 h 216"/>
              <a:gd name="T44" fmla="*/ 90 w 193"/>
              <a:gd name="T45" fmla="*/ 41 h 216"/>
              <a:gd name="T46" fmla="*/ 92 w 193"/>
              <a:gd name="T47" fmla="*/ 59 h 216"/>
              <a:gd name="T48" fmla="*/ 118 w 193"/>
              <a:gd name="T49" fmla="*/ 82 h 216"/>
              <a:gd name="T50" fmla="*/ 124 w 193"/>
              <a:gd name="T51" fmla="*/ 95 h 216"/>
              <a:gd name="T52" fmla="*/ 141 w 193"/>
              <a:gd name="T53" fmla="*/ 106 h 216"/>
              <a:gd name="T54" fmla="*/ 155 w 193"/>
              <a:gd name="T55" fmla="*/ 112 h 216"/>
              <a:gd name="T56" fmla="*/ 163 w 193"/>
              <a:gd name="T57" fmla="*/ 119 h 216"/>
              <a:gd name="T58" fmla="*/ 193 w 193"/>
              <a:gd name="T59" fmla="*/ 138 h 216"/>
              <a:gd name="T60" fmla="*/ 191 w 193"/>
              <a:gd name="T61" fmla="*/ 149 h 216"/>
              <a:gd name="T62" fmla="*/ 185 w 193"/>
              <a:gd name="T63" fmla="*/ 142 h 216"/>
              <a:gd name="T64" fmla="*/ 170 w 193"/>
              <a:gd name="T65" fmla="*/ 136 h 216"/>
              <a:gd name="T66" fmla="*/ 167 w 193"/>
              <a:gd name="T67" fmla="*/ 149 h 216"/>
              <a:gd name="T68" fmla="*/ 172 w 193"/>
              <a:gd name="T69" fmla="*/ 158 h 216"/>
              <a:gd name="T70" fmla="*/ 169 w 193"/>
              <a:gd name="T71" fmla="*/ 170 h 216"/>
              <a:gd name="T72" fmla="*/ 159 w 193"/>
              <a:gd name="T73" fmla="*/ 192 h 216"/>
              <a:gd name="T74" fmla="*/ 152 w 193"/>
              <a:gd name="T75" fmla="*/ 183 h 216"/>
              <a:gd name="T76" fmla="*/ 157 w 193"/>
              <a:gd name="T77" fmla="*/ 173 h 216"/>
              <a:gd name="T78" fmla="*/ 154 w 193"/>
              <a:gd name="T79" fmla="*/ 158 h 216"/>
              <a:gd name="T80" fmla="*/ 142 w 193"/>
              <a:gd name="T81" fmla="*/ 145 h 216"/>
              <a:gd name="T82" fmla="*/ 137 w 193"/>
              <a:gd name="T83" fmla="*/ 136 h 216"/>
              <a:gd name="T84" fmla="*/ 127 w 193"/>
              <a:gd name="T85" fmla="*/ 130 h 216"/>
              <a:gd name="T86" fmla="*/ 112 w 193"/>
              <a:gd name="T87" fmla="*/ 121 h 216"/>
              <a:gd name="T88" fmla="*/ 99 w 193"/>
              <a:gd name="T89" fmla="*/ 117 h 216"/>
              <a:gd name="T90" fmla="*/ 81 w 193"/>
              <a:gd name="T91" fmla="*/ 97 h 216"/>
              <a:gd name="T92" fmla="*/ 64 w 193"/>
              <a:gd name="T93" fmla="*/ 84 h 216"/>
              <a:gd name="T94" fmla="*/ 56 w 193"/>
              <a:gd name="T95" fmla="*/ 67 h 216"/>
              <a:gd name="T96" fmla="*/ 36 w 193"/>
              <a:gd name="T97" fmla="*/ 56 h 216"/>
              <a:gd name="T98" fmla="*/ 13 w 193"/>
              <a:gd name="T99" fmla="*/ 65 h 216"/>
              <a:gd name="T100" fmla="*/ 0 w 193"/>
              <a:gd name="T101" fmla="*/ 43 h 216"/>
              <a:gd name="T102" fmla="*/ 4 w 193"/>
              <a:gd name="T103" fmla="*/ 28 h 216"/>
              <a:gd name="T104" fmla="*/ 26 w 193"/>
              <a:gd name="T105" fmla="*/ 13 h 216"/>
              <a:gd name="T106" fmla="*/ 41 w 193"/>
              <a:gd name="T107" fmla="*/ 20 h 216"/>
              <a:gd name="T108" fmla="*/ 55 w 193"/>
              <a:gd name="T109" fmla="*/ 13 h 216"/>
              <a:gd name="T110" fmla="*/ 77 w 193"/>
              <a:gd name="T111" fmla="*/ 0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93" h="216">
                <a:moveTo>
                  <a:pt x="146" y="183"/>
                </a:moveTo>
                <a:lnTo>
                  <a:pt x="148" y="187"/>
                </a:lnTo>
                <a:lnTo>
                  <a:pt x="148" y="190"/>
                </a:lnTo>
                <a:lnTo>
                  <a:pt x="144" y="194"/>
                </a:lnTo>
                <a:lnTo>
                  <a:pt x="142" y="202"/>
                </a:lnTo>
                <a:lnTo>
                  <a:pt x="144" y="205"/>
                </a:lnTo>
                <a:lnTo>
                  <a:pt x="144" y="209"/>
                </a:lnTo>
                <a:lnTo>
                  <a:pt x="144" y="211"/>
                </a:lnTo>
                <a:lnTo>
                  <a:pt x="144" y="216"/>
                </a:lnTo>
                <a:lnTo>
                  <a:pt x="141" y="216"/>
                </a:lnTo>
                <a:lnTo>
                  <a:pt x="133" y="213"/>
                </a:lnTo>
                <a:lnTo>
                  <a:pt x="131" y="211"/>
                </a:lnTo>
                <a:lnTo>
                  <a:pt x="129" y="207"/>
                </a:lnTo>
                <a:lnTo>
                  <a:pt x="127" y="209"/>
                </a:lnTo>
                <a:lnTo>
                  <a:pt x="120" y="207"/>
                </a:lnTo>
                <a:lnTo>
                  <a:pt x="116" y="203"/>
                </a:lnTo>
                <a:lnTo>
                  <a:pt x="112" y="202"/>
                </a:lnTo>
                <a:lnTo>
                  <a:pt x="107" y="198"/>
                </a:lnTo>
                <a:lnTo>
                  <a:pt x="103" y="198"/>
                </a:lnTo>
                <a:lnTo>
                  <a:pt x="99" y="194"/>
                </a:lnTo>
                <a:lnTo>
                  <a:pt x="99" y="188"/>
                </a:lnTo>
                <a:lnTo>
                  <a:pt x="103" y="187"/>
                </a:lnTo>
                <a:lnTo>
                  <a:pt x="105" y="188"/>
                </a:lnTo>
                <a:lnTo>
                  <a:pt x="107" y="187"/>
                </a:lnTo>
                <a:lnTo>
                  <a:pt x="111" y="187"/>
                </a:lnTo>
                <a:lnTo>
                  <a:pt x="114" y="188"/>
                </a:lnTo>
                <a:lnTo>
                  <a:pt x="118" y="190"/>
                </a:lnTo>
                <a:lnTo>
                  <a:pt x="126" y="188"/>
                </a:lnTo>
                <a:lnTo>
                  <a:pt x="133" y="188"/>
                </a:lnTo>
                <a:lnTo>
                  <a:pt x="137" y="185"/>
                </a:lnTo>
                <a:lnTo>
                  <a:pt x="141" y="187"/>
                </a:lnTo>
                <a:lnTo>
                  <a:pt x="142" y="187"/>
                </a:lnTo>
                <a:lnTo>
                  <a:pt x="146" y="183"/>
                </a:lnTo>
                <a:close/>
                <a:moveTo>
                  <a:pt x="43" y="123"/>
                </a:moveTo>
                <a:lnTo>
                  <a:pt x="45" y="125"/>
                </a:lnTo>
                <a:lnTo>
                  <a:pt x="47" y="123"/>
                </a:lnTo>
                <a:lnTo>
                  <a:pt x="49" y="127"/>
                </a:lnTo>
                <a:lnTo>
                  <a:pt x="51" y="130"/>
                </a:lnTo>
                <a:lnTo>
                  <a:pt x="53" y="134"/>
                </a:lnTo>
                <a:lnTo>
                  <a:pt x="53" y="136"/>
                </a:lnTo>
                <a:lnTo>
                  <a:pt x="49" y="140"/>
                </a:lnTo>
                <a:lnTo>
                  <a:pt x="53" y="144"/>
                </a:lnTo>
                <a:lnTo>
                  <a:pt x="51" y="149"/>
                </a:lnTo>
                <a:lnTo>
                  <a:pt x="53" y="157"/>
                </a:lnTo>
                <a:lnTo>
                  <a:pt x="51" y="158"/>
                </a:lnTo>
                <a:lnTo>
                  <a:pt x="51" y="164"/>
                </a:lnTo>
                <a:lnTo>
                  <a:pt x="51" y="166"/>
                </a:lnTo>
                <a:lnTo>
                  <a:pt x="49" y="166"/>
                </a:lnTo>
                <a:lnTo>
                  <a:pt x="47" y="164"/>
                </a:lnTo>
                <a:lnTo>
                  <a:pt x="43" y="164"/>
                </a:lnTo>
                <a:lnTo>
                  <a:pt x="41" y="166"/>
                </a:lnTo>
                <a:lnTo>
                  <a:pt x="41" y="170"/>
                </a:lnTo>
                <a:lnTo>
                  <a:pt x="40" y="172"/>
                </a:lnTo>
                <a:lnTo>
                  <a:pt x="38" y="170"/>
                </a:lnTo>
                <a:lnTo>
                  <a:pt x="36" y="172"/>
                </a:lnTo>
                <a:lnTo>
                  <a:pt x="34" y="168"/>
                </a:lnTo>
                <a:lnTo>
                  <a:pt x="32" y="162"/>
                </a:lnTo>
                <a:lnTo>
                  <a:pt x="30" y="158"/>
                </a:lnTo>
                <a:lnTo>
                  <a:pt x="32" y="153"/>
                </a:lnTo>
                <a:lnTo>
                  <a:pt x="34" y="151"/>
                </a:lnTo>
                <a:lnTo>
                  <a:pt x="34" y="149"/>
                </a:lnTo>
                <a:lnTo>
                  <a:pt x="30" y="149"/>
                </a:lnTo>
                <a:lnTo>
                  <a:pt x="30" y="147"/>
                </a:lnTo>
                <a:lnTo>
                  <a:pt x="32" y="145"/>
                </a:lnTo>
                <a:lnTo>
                  <a:pt x="32" y="142"/>
                </a:lnTo>
                <a:lnTo>
                  <a:pt x="30" y="140"/>
                </a:lnTo>
                <a:lnTo>
                  <a:pt x="30" y="136"/>
                </a:lnTo>
                <a:lnTo>
                  <a:pt x="26" y="134"/>
                </a:lnTo>
                <a:lnTo>
                  <a:pt x="28" y="130"/>
                </a:lnTo>
                <a:lnTo>
                  <a:pt x="28" y="127"/>
                </a:lnTo>
                <a:lnTo>
                  <a:pt x="32" y="130"/>
                </a:lnTo>
                <a:lnTo>
                  <a:pt x="34" y="130"/>
                </a:lnTo>
                <a:lnTo>
                  <a:pt x="40" y="123"/>
                </a:lnTo>
                <a:lnTo>
                  <a:pt x="43" y="123"/>
                </a:lnTo>
                <a:close/>
                <a:moveTo>
                  <a:pt x="28" y="121"/>
                </a:moveTo>
                <a:lnTo>
                  <a:pt x="30" y="123"/>
                </a:lnTo>
                <a:lnTo>
                  <a:pt x="28" y="123"/>
                </a:lnTo>
                <a:lnTo>
                  <a:pt x="28" y="125"/>
                </a:lnTo>
                <a:lnTo>
                  <a:pt x="28" y="125"/>
                </a:lnTo>
                <a:lnTo>
                  <a:pt x="28" y="123"/>
                </a:lnTo>
                <a:lnTo>
                  <a:pt x="28" y="123"/>
                </a:lnTo>
                <a:lnTo>
                  <a:pt x="28" y="121"/>
                </a:lnTo>
                <a:close/>
                <a:moveTo>
                  <a:pt x="71" y="97"/>
                </a:moveTo>
                <a:lnTo>
                  <a:pt x="73" y="99"/>
                </a:lnTo>
                <a:lnTo>
                  <a:pt x="71" y="99"/>
                </a:lnTo>
                <a:lnTo>
                  <a:pt x="71" y="97"/>
                </a:lnTo>
                <a:close/>
                <a:moveTo>
                  <a:pt x="62" y="86"/>
                </a:moveTo>
                <a:lnTo>
                  <a:pt x="64" y="87"/>
                </a:lnTo>
                <a:lnTo>
                  <a:pt x="64" y="89"/>
                </a:lnTo>
                <a:lnTo>
                  <a:pt x="62" y="89"/>
                </a:lnTo>
                <a:lnTo>
                  <a:pt x="58" y="91"/>
                </a:lnTo>
                <a:lnTo>
                  <a:pt x="56" y="89"/>
                </a:lnTo>
                <a:lnTo>
                  <a:pt x="58" y="87"/>
                </a:lnTo>
                <a:lnTo>
                  <a:pt x="60" y="87"/>
                </a:lnTo>
                <a:lnTo>
                  <a:pt x="62" y="86"/>
                </a:lnTo>
                <a:close/>
                <a:moveTo>
                  <a:pt x="77" y="0"/>
                </a:moveTo>
                <a:lnTo>
                  <a:pt x="81" y="0"/>
                </a:lnTo>
                <a:lnTo>
                  <a:pt x="86" y="0"/>
                </a:lnTo>
                <a:lnTo>
                  <a:pt x="86" y="3"/>
                </a:lnTo>
                <a:lnTo>
                  <a:pt x="96" y="7"/>
                </a:lnTo>
                <a:lnTo>
                  <a:pt x="105" y="11"/>
                </a:lnTo>
                <a:lnTo>
                  <a:pt x="111" y="9"/>
                </a:lnTo>
                <a:lnTo>
                  <a:pt x="112" y="11"/>
                </a:lnTo>
                <a:lnTo>
                  <a:pt x="109" y="16"/>
                </a:lnTo>
                <a:lnTo>
                  <a:pt x="111" y="20"/>
                </a:lnTo>
                <a:lnTo>
                  <a:pt x="109" y="24"/>
                </a:lnTo>
                <a:lnTo>
                  <a:pt x="109" y="29"/>
                </a:lnTo>
                <a:lnTo>
                  <a:pt x="105" y="28"/>
                </a:lnTo>
                <a:lnTo>
                  <a:pt x="103" y="29"/>
                </a:lnTo>
                <a:lnTo>
                  <a:pt x="101" y="31"/>
                </a:lnTo>
                <a:lnTo>
                  <a:pt x="98" y="31"/>
                </a:lnTo>
                <a:lnTo>
                  <a:pt x="94" y="35"/>
                </a:lnTo>
                <a:lnTo>
                  <a:pt x="90" y="35"/>
                </a:lnTo>
                <a:lnTo>
                  <a:pt x="88" y="37"/>
                </a:lnTo>
                <a:lnTo>
                  <a:pt x="90" y="41"/>
                </a:lnTo>
                <a:lnTo>
                  <a:pt x="92" y="44"/>
                </a:lnTo>
                <a:lnTo>
                  <a:pt x="90" y="48"/>
                </a:lnTo>
                <a:lnTo>
                  <a:pt x="88" y="50"/>
                </a:lnTo>
                <a:lnTo>
                  <a:pt x="90" y="54"/>
                </a:lnTo>
                <a:lnTo>
                  <a:pt x="92" y="59"/>
                </a:lnTo>
                <a:lnTo>
                  <a:pt x="92" y="61"/>
                </a:lnTo>
                <a:lnTo>
                  <a:pt x="99" y="65"/>
                </a:lnTo>
                <a:lnTo>
                  <a:pt x="105" y="67"/>
                </a:lnTo>
                <a:lnTo>
                  <a:pt x="107" y="71"/>
                </a:lnTo>
                <a:lnTo>
                  <a:pt x="118" y="82"/>
                </a:lnTo>
                <a:lnTo>
                  <a:pt x="118" y="84"/>
                </a:lnTo>
                <a:lnTo>
                  <a:pt x="118" y="86"/>
                </a:lnTo>
                <a:lnTo>
                  <a:pt x="120" y="89"/>
                </a:lnTo>
                <a:lnTo>
                  <a:pt x="122" y="91"/>
                </a:lnTo>
                <a:lnTo>
                  <a:pt x="124" y="95"/>
                </a:lnTo>
                <a:lnTo>
                  <a:pt x="127" y="99"/>
                </a:lnTo>
                <a:lnTo>
                  <a:pt x="131" y="102"/>
                </a:lnTo>
                <a:lnTo>
                  <a:pt x="135" y="104"/>
                </a:lnTo>
                <a:lnTo>
                  <a:pt x="137" y="106"/>
                </a:lnTo>
                <a:lnTo>
                  <a:pt x="141" y="106"/>
                </a:lnTo>
                <a:lnTo>
                  <a:pt x="146" y="106"/>
                </a:lnTo>
                <a:lnTo>
                  <a:pt x="148" y="108"/>
                </a:lnTo>
                <a:lnTo>
                  <a:pt x="154" y="106"/>
                </a:lnTo>
                <a:lnTo>
                  <a:pt x="155" y="108"/>
                </a:lnTo>
                <a:lnTo>
                  <a:pt x="155" y="112"/>
                </a:lnTo>
                <a:lnTo>
                  <a:pt x="152" y="114"/>
                </a:lnTo>
                <a:lnTo>
                  <a:pt x="150" y="115"/>
                </a:lnTo>
                <a:lnTo>
                  <a:pt x="152" y="117"/>
                </a:lnTo>
                <a:lnTo>
                  <a:pt x="155" y="117"/>
                </a:lnTo>
                <a:lnTo>
                  <a:pt x="163" y="119"/>
                </a:lnTo>
                <a:lnTo>
                  <a:pt x="176" y="127"/>
                </a:lnTo>
                <a:lnTo>
                  <a:pt x="182" y="130"/>
                </a:lnTo>
                <a:lnTo>
                  <a:pt x="184" y="134"/>
                </a:lnTo>
                <a:lnTo>
                  <a:pt x="189" y="136"/>
                </a:lnTo>
                <a:lnTo>
                  <a:pt x="193" y="138"/>
                </a:lnTo>
                <a:lnTo>
                  <a:pt x="193" y="140"/>
                </a:lnTo>
                <a:lnTo>
                  <a:pt x="193" y="144"/>
                </a:lnTo>
                <a:lnTo>
                  <a:pt x="191" y="145"/>
                </a:lnTo>
                <a:lnTo>
                  <a:pt x="193" y="149"/>
                </a:lnTo>
                <a:lnTo>
                  <a:pt x="191" y="149"/>
                </a:lnTo>
                <a:lnTo>
                  <a:pt x="191" y="151"/>
                </a:lnTo>
                <a:lnTo>
                  <a:pt x="187" y="149"/>
                </a:lnTo>
                <a:lnTo>
                  <a:pt x="185" y="147"/>
                </a:lnTo>
                <a:lnTo>
                  <a:pt x="184" y="144"/>
                </a:lnTo>
                <a:lnTo>
                  <a:pt x="185" y="142"/>
                </a:lnTo>
                <a:lnTo>
                  <a:pt x="184" y="140"/>
                </a:lnTo>
                <a:lnTo>
                  <a:pt x="178" y="140"/>
                </a:lnTo>
                <a:lnTo>
                  <a:pt x="176" y="138"/>
                </a:lnTo>
                <a:lnTo>
                  <a:pt x="174" y="136"/>
                </a:lnTo>
                <a:lnTo>
                  <a:pt x="170" y="136"/>
                </a:lnTo>
                <a:lnTo>
                  <a:pt x="169" y="138"/>
                </a:lnTo>
                <a:lnTo>
                  <a:pt x="169" y="142"/>
                </a:lnTo>
                <a:lnTo>
                  <a:pt x="167" y="144"/>
                </a:lnTo>
                <a:lnTo>
                  <a:pt x="167" y="145"/>
                </a:lnTo>
                <a:lnTo>
                  <a:pt x="167" y="149"/>
                </a:lnTo>
                <a:lnTo>
                  <a:pt x="163" y="151"/>
                </a:lnTo>
                <a:lnTo>
                  <a:pt x="163" y="153"/>
                </a:lnTo>
                <a:lnTo>
                  <a:pt x="165" y="155"/>
                </a:lnTo>
                <a:lnTo>
                  <a:pt x="167" y="155"/>
                </a:lnTo>
                <a:lnTo>
                  <a:pt x="172" y="158"/>
                </a:lnTo>
                <a:lnTo>
                  <a:pt x="172" y="160"/>
                </a:lnTo>
                <a:lnTo>
                  <a:pt x="172" y="166"/>
                </a:lnTo>
                <a:lnTo>
                  <a:pt x="174" y="168"/>
                </a:lnTo>
                <a:lnTo>
                  <a:pt x="172" y="170"/>
                </a:lnTo>
                <a:lnTo>
                  <a:pt x="169" y="170"/>
                </a:lnTo>
                <a:lnTo>
                  <a:pt x="167" y="173"/>
                </a:lnTo>
                <a:lnTo>
                  <a:pt x="167" y="181"/>
                </a:lnTo>
                <a:lnTo>
                  <a:pt x="161" y="185"/>
                </a:lnTo>
                <a:lnTo>
                  <a:pt x="161" y="188"/>
                </a:lnTo>
                <a:lnTo>
                  <a:pt x="159" y="192"/>
                </a:lnTo>
                <a:lnTo>
                  <a:pt x="154" y="192"/>
                </a:lnTo>
                <a:lnTo>
                  <a:pt x="150" y="188"/>
                </a:lnTo>
                <a:lnTo>
                  <a:pt x="150" y="187"/>
                </a:lnTo>
                <a:lnTo>
                  <a:pt x="150" y="185"/>
                </a:lnTo>
                <a:lnTo>
                  <a:pt x="152" y="183"/>
                </a:lnTo>
                <a:lnTo>
                  <a:pt x="155" y="181"/>
                </a:lnTo>
                <a:lnTo>
                  <a:pt x="155" y="177"/>
                </a:lnTo>
                <a:lnTo>
                  <a:pt x="155" y="175"/>
                </a:lnTo>
                <a:lnTo>
                  <a:pt x="155" y="173"/>
                </a:lnTo>
                <a:lnTo>
                  <a:pt x="157" y="173"/>
                </a:lnTo>
                <a:lnTo>
                  <a:pt x="159" y="172"/>
                </a:lnTo>
                <a:lnTo>
                  <a:pt x="159" y="168"/>
                </a:lnTo>
                <a:lnTo>
                  <a:pt x="157" y="166"/>
                </a:lnTo>
                <a:lnTo>
                  <a:pt x="155" y="160"/>
                </a:lnTo>
                <a:lnTo>
                  <a:pt x="154" y="158"/>
                </a:lnTo>
                <a:lnTo>
                  <a:pt x="154" y="153"/>
                </a:lnTo>
                <a:lnTo>
                  <a:pt x="152" y="147"/>
                </a:lnTo>
                <a:lnTo>
                  <a:pt x="150" y="145"/>
                </a:lnTo>
                <a:lnTo>
                  <a:pt x="146" y="147"/>
                </a:lnTo>
                <a:lnTo>
                  <a:pt x="142" y="145"/>
                </a:lnTo>
                <a:lnTo>
                  <a:pt x="141" y="144"/>
                </a:lnTo>
                <a:lnTo>
                  <a:pt x="139" y="142"/>
                </a:lnTo>
                <a:lnTo>
                  <a:pt x="137" y="142"/>
                </a:lnTo>
                <a:lnTo>
                  <a:pt x="137" y="140"/>
                </a:lnTo>
                <a:lnTo>
                  <a:pt x="137" y="136"/>
                </a:lnTo>
                <a:lnTo>
                  <a:pt x="135" y="134"/>
                </a:lnTo>
                <a:lnTo>
                  <a:pt x="131" y="132"/>
                </a:lnTo>
                <a:lnTo>
                  <a:pt x="129" y="134"/>
                </a:lnTo>
                <a:lnTo>
                  <a:pt x="129" y="130"/>
                </a:lnTo>
                <a:lnTo>
                  <a:pt x="127" y="130"/>
                </a:lnTo>
                <a:lnTo>
                  <a:pt x="126" y="130"/>
                </a:lnTo>
                <a:lnTo>
                  <a:pt x="122" y="129"/>
                </a:lnTo>
                <a:lnTo>
                  <a:pt x="118" y="123"/>
                </a:lnTo>
                <a:lnTo>
                  <a:pt x="116" y="123"/>
                </a:lnTo>
                <a:lnTo>
                  <a:pt x="112" y="121"/>
                </a:lnTo>
                <a:lnTo>
                  <a:pt x="111" y="123"/>
                </a:lnTo>
                <a:lnTo>
                  <a:pt x="107" y="123"/>
                </a:lnTo>
                <a:lnTo>
                  <a:pt x="107" y="121"/>
                </a:lnTo>
                <a:lnTo>
                  <a:pt x="103" y="117"/>
                </a:lnTo>
                <a:lnTo>
                  <a:pt x="99" y="117"/>
                </a:lnTo>
                <a:lnTo>
                  <a:pt x="94" y="114"/>
                </a:lnTo>
                <a:lnTo>
                  <a:pt x="86" y="104"/>
                </a:lnTo>
                <a:lnTo>
                  <a:pt x="84" y="102"/>
                </a:lnTo>
                <a:lnTo>
                  <a:pt x="84" y="101"/>
                </a:lnTo>
                <a:lnTo>
                  <a:pt x="81" y="97"/>
                </a:lnTo>
                <a:lnTo>
                  <a:pt x="75" y="97"/>
                </a:lnTo>
                <a:lnTo>
                  <a:pt x="75" y="93"/>
                </a:lnTo>
                <a:lnTo>
                  <a:pt x="71" y="89"/>
                </a:lnTo>
                <a:lnTo>
                  <a:pt x="68" y="86"/>
                </a:lnTo>
                <a:lnTo>
                  <a:pt x="64" y="84"/>
                </a:lnTo>
                <a:lnTo>
                  <a:pt x="64" y="78"/>
                </a:lnTo>
                <a:lnTo>
                  <a:pt x="62" y="78"/>
                </a:lnTo>
                <a:lnTo>
                  <a:pt x="62" y="74"/>
                </a:lnTo>
                <a:lnTo>
                  <a:pt x="58" y="69"/>
                </a:lnTo>
                <a:lnTo>
                  <a:pt x="56" y="67"/>
                </a:lnTo>
                <a:lnTo>
                  <a:pt x="56" y="65"/>
                </a:lnTo>
                <a:lnTo>
                  <a:pt x="55" y="63"/>
                </a:lnTo>
                <a:lnTo>
                  <a:pt x="49" y="61"/>
                </a:lnTo>
                <a:lnTo>
                  <a:pt x="47" y="59"/>
                </a:lnTo>
                <a:lnTo>
                  <a:pt x="36" y="56"/>
                </a:lnTo>
                <a:lnTo>
                  <a:pt x="26" y="61"/>
                </a:lnTo>
                <a:lnTo>
                  <a:pt x="26" y="63"/>
                </a:lnTo>
                <a:lnTo>
                  <a:pt x="23" y="67"/>
                </a:lnTo>
                <a:lnTo>
                  <a:pt x="15" y="69"/>
                </a:lnTo>
                <a:lnTo>
                  <a:pt x="13" y="65"/>
                </a:lnTo>
                <a:lnTo>
                  <a:pt x="17" y="59"/>
                </a:lnTo>
                <a:lnTo>
                  <a:pt x="12" y="59"/>
                </a:lnTo>
                <a:lnTo>
                  <a:pt x="6" y="56"/>
                </a:lnTo>
                <a:lnTo>
                  <a:pt x="6" y="48"/>
                </a:lnTo>
                <a:lnTo>
                  <a:pt x="0" y="43"/>
                </a:lnTo>
                <a:lnTo>
                  <a:pt x="4" y="41"/>
                </a:lnTo>
                <a:lnTo>
                  <a:pt x="8" y="39"/>
                </a:lnTo>
                <a:lnTo>
                  <a:pt x="8" y="33"/>
                </a:lnTo>
                <a:lnTo>
                  <a:pt x="6" y="31"/>
                </a:lnTo>
                <a:lnTo>
                  <a:pt x="4" y="28"/>
                </a:lnTo>
                <a:lnTo>
                  <a:pt x="6" y="26"/>
                </a:lnTo>
                <a:lnTo>
                  <a:pt x="10" y="28"/>
                </a:lnTo>
                <a:lnTo>
                  <a:pt x="17" y="22"/>
                </a:lnTo>
                <a:lnTo>
                  <a:pt x="21" y="24"/>
                </a:lnTo>
                <a:lnTo>
                  <a:pt x="26" y="13"/>
                </a:lnTo>
                <a:lnTo>
                  <a:pt x="30" y="16"/>
                </a:lnTo>
                <a:lnTo>
                  <a:pt x="30" y="20"/>
                </a:lnTo>
                <a:lnTo>
                  <a:pt x="36" y="22"/>
                </a:lnTo>
                <a:lnTo>
                  <a:pt x="38" y="26"/>
                </a:lnTo>
                <a:lnTo>
                  <a:pt x="41" y="20"/>
                </a:lnTo>
                <a:lnTo>
                  <a:pt x="41" y="14"/>
                </a:lnTo>
                <a:lnTo>
                  <a:pt x="49" y="16"/>
                </a:lnTo>
                <a:lnTo>
                  <a:pt x="51" y="16"/>
                </a:lnTo>
                <a:lnTo>
                  <a:pt x="55" y="18"/>
                </a:lnTo>
                <a:lnTo>
                  <a:pt x="55" y="13"/>
                </a:lnTo>
                <a:lnTo>
                  <a:pt x="62" y="11"/>
                </a:lnTo>
                <a:lnTo>
                  <a:pt x="60" y="5"/>
                </a:lnTo>
                <a:lnTo>
                  <a:pt x="64" y="1"/>
                </a:lnTo>
                <a:lnTo>
                  <a:pt x="69" y="5"/>
                </a:lnTo>
                <a:lnTo>
                  <a:pt x="7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0">
            <a:solidFill>
              <a:schemeClr val="bg1">
                <a:lumMod val="6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182598" tIns="91298" rIns="182598" bIns="91298" numCol="1" anchor="t" anchorCtr="0" compatLnSpc="1">
            <a:prstTxWarp prst="textNoShape">
              <a:avLst/>
            </a:prstTxWarp>
          </a:bodyPr>
          <a:lstStyle/>
          <a:p>
            <a:endParaRPr lang="en-US" sz="3596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Segnaposto testo 13">
            <a:extLst>
              <a:ext uri="{FF2B5EF4-FFF2-40B4-BE49-F238E27FC236}">
                <a16:creationId xmlns:a16="http://schemas.microsoft.com/office/drawing/2014/main" id="{F278402B-CA7D-4F5B-B3FA-ED74AB3CFB6C}"/>
              </a:ext>
            </a:extLst>
          </p:cNvPr>
          <p:cNvSpPr txBox="1">
            <a:spLocks/>
          </p:cNvSpPr>
          <p:nvPr/>
        </p:nvSpPr>
        <p:spPr>
          <a:xfrm>
            <a:off x="2902516" y="90536"/>
            <a:ext cx="6992922" cy="79529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lIns="180000" tIns="180000" rIns="252000" bIns="18000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96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63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Convegno EUROPEO: Torino-</a:t>
            </a:r>
            <a:r>
              <a:rPr lang="it-IT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Valdocco</a:t>
            </a:r>
            <a:br>
              <a:rPr lang="it-IT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FAMIGLIA CHE: ASCOLTA, INTERAGISCE IN RETE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3098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immagine 11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20" name="Rettangolo 19" descr="Blocco in evidenza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4722" y="1869795"/>
            <a:ext cx="6175277" cy="1124345"/>
          </a:xfrm>
        </p:spPr>
        <p:txBody>
          <a:bodyPr rtlCol="0"/>
          <a:lstStyle/>
          <a:p>
            <a:pPr>
              <a:lnSpc>
                <a:spcPct val="90000"/>
              </a:lnSpc>
            </a:pPr>
            <a:r>
              <a:rPr lang="it-IT" sz="5500" dirty="0"/>
              <a:t>Slovenia-Croazia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584722" y="2994141"/>
            <a:ext cx="6175238" cy="590155"/>
          </a:xfrm>
        </p:spPr>
        <p:txBody>
          <a:bodyPr rtlCol="0"/>
          <a:lstStyle/>
          <a:p>
            <a:r>
              <a:rPr lang="it-IT" dirty="0"/>
              <a:t>Slovenija-</a:t>
            </a:r>
            <a:r>
              <a:rPr lang="it-IT" dirty="0" err="1"/>
              <a:t>Hrvatska</a:t>
            </a:r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905250"/>
            <a:ext cx="5472000" cy="2286749"/>
          </a:xfrm>
        </p:spPr>
        <p:txBody>
          <a:bodyPr rtlCol="0"/>
          <a:lstStyle/>
          <a:p>
            <a:pPr marL="0" indent="0" rtl="0">
              <a:buNone/>
            </a:pPr>
            <a:r>
              <a:rPr lang="it-IT" sz="2800" dirty="0"/>
              <a:t>Con una Federazione attiva:</a:t>
            </a:r>
          </a:p>
          <a:p>
            <a:r>
              <a:rPr lang="it-IT" dirty="0"/>
              <a:t>Federazione Slovenia/Croazia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8</a:t>
            </a:fld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55" y="1022385"/>
            <a:ext cx="4401436" cy="5601828"/>
          </a:xfrm>
          <a:prstGeom prst="rect">
            <a:avLst/>
          </a:prstGeom>
        </p:spPr>
      </p:pic>
      <p:pic>
        <p:nvPicPr>
          <p:cNvPr id="9218" name="Picture 2" descr="File:Flag of Croatia.svg - Wiki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572" y="2791224"/>
            <a:ext cx="1103353" cy="55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ile:Flag of Slovenia.svg - Wiki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572" y="2017508"/>
            <a:ext cx="1103353" cy="55880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2">
            <a:extLst>
              <a:ext uri="{FF2B5EF4-FFF2-40B4-BE49-F238E27FC236}">
                <a16:creationId xmlns:a16="http://schemas.microsoft.com/office/drawing/2014/main" id="{8EE340F2-0D89-4434-AA8A-C1614EAF9F66}"/>
              </a:ext>
            </a:extLst>
          </p:cNvPr>
          <p:cNvGrpSpPr/>
          <p:nvPr/>
        </p:nvGrpSpPr>
        <p:grpSpPr>
          <a:xfrm>
            <a:off x="1248163" y="1365734"/>
            <a:ext cx="3599674" cy="2940075"/>
            <a:chOff x="12504231" y="4159986"/>
            <a:chExt cx="8969825" cy="7463466"/>
          </a:xfrm>
          <a:noFill/>
        </p:grpSpPr>
        <p:sp>
          <p:nvSpPr>
            <p:cNvPr id="53" name="Freeform 70">
              <a:extLst>
                <a:ext uri="{FF2B5EF4-FFF2-40B4-BE49-F238E27FC236}">
                  <a16:creationId xmlns:a16="http://schemas.microsoft.com/office/drawing/2014/main" id="{05131A1A-08FA-490F-A456-3F86665622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05979" y="5262781"/>
              <a:ext cx="1356538" cy="1064942"/>
            </a:xfrm>
            <a:custGeom>
              <a:avLst/>
              <a:gdLst>
                <a:gd name="T0" fmla="*/ 84 w 107"/>
                <a:gd name="T1" fmla="*/ 74 h 84"/>
                <a:gd name="T2" fmla="*/ 83 w 107"/>
                <a:gd name="T3" fmla="*/ 82 h 84"/>
                <a:gd name="T4" fmla="*/ 77 w 107"/>
                <a:gd name="T5" fmla="*/ 80 h 84"/>
                <a:gd name="T6" fmla="*/ 77 w 107"/>
                <a:gd name="T7" fmla="*/ 74 h 84"/>
                <a:gd name="T8" fmla="*/ 38 w 107"/>
                <a:gd name="T9" fmla="*/ 71 h 84"/>
                <a:gd name="T10" fmla="*/ 54 w 107"/>
                <a:gd name="T11" fmla="*/ 71 h 84"/>
                <a:gd name="T12" fmla="*/ 60 w 107"/>
                <a:gd name="T13" fmla="*/ 69 h 84"/>
                <a:gd name="T14" fmla="*/ 58 w 107"/>
                <a:gd name="T15" fmla="*/ 76 h 84"/>
                <a:gd name="T16" fmla="*/ 45 w 107"/>
                <a:gd name="T17" fmla="*/ 74 h 84"/>
                <a:gd name="T18" fmla="*/ 47 w 107"/>
                <a:gd name="T19" fmla="*/ 69 h 84"/>
                <a:gd name="T20" fmla="*/ 64 w 107"/>
                <a:gd name="T21" fmla="*/ 67 h 84"/>
                <a:gd name="T22" fmla="*/ 66 w 107"/>
                <a:gd name="T23" fmla="*/ 65 h 84"/>
                <a:gd name="T24" fmla="*/ 45 w 107"/>
                <a:gd name="T25" fmla="*/ 65 h 84"/>
                <a:gd name="T26" fmla="*/ 41 w 107"/>
                <a:gd name="T27" fmla="*/ 69 h 84"/>
                <a:gd name="T28" fmla="*/ 107 w 107"/>
                <a:gd name="T29" fmla="*/ 65 h 84"/>
                <a:gd name="T30" fmla="*/ 101 w 107"/>
                <a:gd name="T31" fmla="*/ 58 h 84"/>
                <a:gd name="T32" fmla="*/ 40 w 107"/>
                <a:gd name="T33" fmla="*/ 59 h 84"/>
                <a:gd name="T34" fmla="*/ 34 w 107"/>
                <a:gd name="T35" fmla="*/ 67 h 84"/>
                <a:gd name="T36" fmla="*/ 26 w 107"/>
                <a:gd name="T37" fmla="*/ 56 h 84"/>
                <a:gd name="T38" fmla="*/ 66 w 107"/>
                <a:gd name="T39" fmla="*/ 54 h 84"/>
                <a:gd name="T40" fmla="*/ 40 w 107"/>
                <a:gd name="T41" fmla="*/ 50 h 84"/>
                <a:gd name="T42" fmla="*/ 66 w 107"/>
                <a:gd name="T43" fmla="*/ 43 h 84"/>
                <a:gd name="T44" fmla="*/ 62 w 107"/>
                <a:gd name="T45" fmla="*/ 54 h 84"/>
                <a:gd name="T46" fmla="*/ 64 w 107"/>
                <a:gd name="T47" fmla="*/ 61 h 84"/>
                <a:gd name="T48" fmla="*/ 56 w 107"/>
                <a:gd name="T49" fmla="*/ 67 h 84"/>
                <a:gd name="T50" fmla="*/ 53 w 107"/>
                <a:gd name="T51" fmla="*/ 61 h 84"/>
                <a:gd name="T52" fmla="*/ 47 w 107"/>
                <a:gd name="T53" fmla="*/ 54 h 84"/>
                <a:gd name="T54" fmla="*/ 51 w 107"/>
                <a:gd name="T55" fmla="*/ 46 h 84"/>
                <a:gd name="T56" fmla="*/ 56 w 107"/>
                <a:gd name="T57" fmla="*/ 52 h 84"/>
                <a:gd name="T58" fmla="*/ 54 w 107"/>
                <a:gd name="T59" fmla="*/ 46 h 84"/>
                <a:gd name="T60" fmla="*/ 15 w 107"/>
                <a:gd name="T61" fmla="*/ 22 h 84"/>
                <a:gd name="T62" fmla="*/ 10 w 107"/>
                <a:gd name="T63" fmla="*/ 26 h 84"/>
                <a:gd name="T64" fmla="*/ 32 w 107"/>
                <a:gd name="T65" fmla="*/ 24 h 84"/>
                <a:gd name="T66" fmla="*/ 34 w 107"/>
                <a:gd name="T67" fmla="*/ 31 h 84"/>
                <a:gd name="T68" fmla="*/ 43 w 107"/>
                <a:gd name="T69" fmla="*/ 35 h 84"/>
                <a:gd name="T70" fmla="*/ 40 w 107"/>
                <a:gd name="T71" fmla="*/ 41 h 84"/>
                <a:gd name="T72" fmla="*/ 34 w 107"/>
                <a:gd name="T73" fmla="*/ 44 h 84"/>
                <a:gd name="T74" fmla="*/ 26 w 107"/>
                <a:gd name="T75" fmla="*/ 52 h 84"/>
                <a:gd name="T76" fmla="*/ 23 w 107"/>
                <a:gd name="T77" fmla="*/ 59 h 84"/>
                <a:gd name="T78" fmla="*/ 23 w 107"/>
                <a:gd name="T79" fmla="*/ 65 h 84"/>
                <a:gd name="T80" fmla="*/ 21 w 107"/>
                <a:gd name="T81" fmla="*/ 71 h 84"/>
                <a:gd name="T82" fmla="*/ 8 w 107"/>
                <a:gd name="T83" fmla="*/ 65 h 84"/>
                <a:gd name="T84" fmla="*/ 2 w 107"/>
                <a:gd name="T85" fmla="*/ 58 h 84"/>
                <a:gd name="T86" fmla="*/ 4 w 107"/>
                <a:gd name="T87" fmla="*/ 46 h 84"/>
                <a:gd name="T88" fmla="*/ 2 w 107"/>
                <a:gd name="T89" fmla="*/ 37 h 84"/>
                <a:gd name="T90" fmla="*/ 4 w 107"/>
                <a:gd name="T91" fmla="*/ 31 h 84"/>
                <a:gd name="T92" fmla="*/ 13 w 107"/>
                <a:gd name="T93" fmla="*/ 31 h 84"/>
                <a:gd name="T94" fmla="*/ 17 w 107"/>
                <a:gd name="T95" fmla="*/ 29 h 84"/>
                <a:gd name="T96" fmla="*/ 21 w 107"/>
                <a:gd name="T97" fmla="*/ 33 h 84"/>
                <a:gd name="T98" fmla="*/ 17 w 107"/>
                <a:gd name="T99" fmla="*/ 24 h 84"/>
                <a:gd name="T100" fmla="*/ 28 w 107"/>
                <a:gd name="T101" fmla="*/ 22 h 84"/>
                <a:gd name="T102" fmla="*/ 40 w 107"/>
                <a:gd name="T103" fmla="*/ 13 h 84"/>
                <a:gd name="T104" fmla="*/ 34 w 107"/>
                <a:gd name="T105" fmla="*/ 5 h 84"/>
                <a:gd name="T106" fmla="*/ 32 w 107"/>
                <a:gd name="T107" fmla="*/ 20 h 84"/>
                <a:gd name="T108" fmla="*/ 23 w 107"/>
                <a:gd name="T109" fmla="*/ 20 h 84"/>
                <a:gd name="T110" fmla="*/ 10 w 107"/>
                <a:gd name="T111" fmla="*/ 24 h 84"/>
                <a:gd name="T112" fmla="*/ 4 w 107"/>
                <a:gd name="T113" fmla="*/ 28 h 84"/>
                <a:gd name="T114" fmla="*/ 8 w 107"/>
                <a:gd name="T115" fmla="*/ 20 h 84"/>
                <a:gd name="T116" fmla="*/ 21 w 107"/>
                <a:gd name="T117" fmla="*/ 15 h 84"/>
                <a:gd name="T118" fmla="*/ 32 w 107"/>
                <a:gd name="T119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7" h="84">
                  <a:moveTo>
                    <a:pt x="79" y="74"/>
                  </a:moveTo>
                  <a:lnTo>
                    <a:pt x="81" y="74"/>
                  </a:lnTo>
                  <a:lnTo>
                    <a:pt x="83" y="74"/>
                  </a:lnTo>
                  <a:lnTo>
                    <a:pt x="84" y="74"/>
                  </a:lnTo>
                  <a:lnTo>
                    <a:pt x="84" y="78"/>
                  </a:lnTo>
                  <a:lnTo>
                    <a:pt x="84" y="80"/>
                  </a:lnTo>
                  <a:lnTo>
                    <a:pt x="84" y="82"/>
                  </a:lnTo>
                  <a:lnTo>
                    <a:pt x="83" y="82"/>
                  </a:lnTo>
                  <a:lnTo>
                    <a:pt x="81" y="84"/>
                  </a:lnTo>
                  <a:lnTo>
                    <a:pt x="77" y="84"/>
                  </a:lnTo>
                  <a:lnTo>
                    <a:pt x="77" y="82"/>
                  </a:lnTo>
                  <a:lnTo>
                    <a:pt x="77" y="80"/>
                  </a:lnTo>
                  <a:lnTo>
                    <a:pt x="79" y="78"/>
                  </a:lnTo>
                  <a:lnTo>
                    <a:pt x="81" y="76"/>
                  </a:lnTo>
                  <a:lnTo>
                    <a:pt x="77" y="76"/>
                  </a:lnTo>
                  <a:lnTo>
                    <a:pt x="77" y="74"/>
                  </a:lnTo>
                  <a:lnTo>
                    <a:pt x="79" y="74"/>
                  </a:lnTo>
                  <a:close/>
                  <a:moveTo>
                    <a:pt x="34" y="69"/>
                  </a:moveTo>
                  <a:lnTo>
                    <a:pt x="38" y="71"/>
                  </a:lnTo>
                  <a:lnTo>
                    <a:pt x="38" y="71"/>
                  </a:lnTo>
                  <a:lnTo>
                    <a:pt x="34" y="69"/>
                  </a:lnTo>
                  <a:close/>
                  <a:moveTo>
                    <a:pt x="49" y="67"/>
                  </a:moveTo>
                  <a:lnTo>
                    <a:pt x="51" y="72"/>
                  </a:lnTo>
                  <a:lnTo>
                    <a:pt x="54" y="71"/>
                  </a:lnTo>
                  <a:lnTo>
                    <a:pt x="54" y="71"/>
                  </a:lnTo>
                  <a:lnTo>
                    <a:pt x="56" y="69"/>
                  </a:lnTo>
                  <a:lnTo>
                    <a:pt x="58" y="69"/>
                  </a:lnTo>
                  <a:lnTo>
                    <a:pt x="60" y="69"/>
                  </a:lnTo>
                  <a:lnTo>
                    <a:pt x="60" y="71"/>
                  </a:lnTo>
                  <a:lnTo>
                    <a:pt x="58" y="74"/>
                  </a:lnTo>
                  <a:lnTo>
                    <a:pt x="58" y="76"/>
                  </a:lnTo>
                  <a:lnTo>
                    <a:pt x="58" y="76"/>
                  </a:lnTo>
                  <a:lnTo>
                    <a:pt x="56" y="74"/>
                  </a:lnTo>
                  <a:lnTo>
                    <a:pt x="56" y="76"/>
                  </a:lnTo>
                  <a:lnTo>
                    <a:pt x="51" y="76"/>
                  </a:lnTo>
                  <a:lnTo>
                    <a:pt x="45" y="74"/>
                  </a:lnTo>
                  <a:lnTo>
                    <a:pt x="45" y="72"/>
                  </a:lnTo>
                  <a:lnTo>
                    <a:pt x="47" y="72"/>
                  </a:lnTo>
                  <a:lnTo>
                    <a:pt x="45" y="71"/>
                  </a:lnTo>
                  <a:lnTo>
                    <a:pt x="47" y="69"/>
                  </a:lnTo>
                  <a:lnTo>
                    <a:pt x="49" y="67"/>
                  </a:lnTo>
                  <a:close/>
                  <a:moveTo>
                    <a:pt x="66" y="65"/>
                  </a:moveTo>
                  <a:lnTo>
                    <a:pt x="66" y="67"/>
                  </a:lnTo>
                  <a:lnTo>
                    <a:pt x="64" y="67"/>
                  </a:lnTo>
                  <a:lnTo>
                    <a:pt x="62" y="69"/>
                  </a:lnTo>
                  <a:lnTo>
                    <a:pt x="60" y="69"/>
                  </a:lnTo>
                  <a:lnTo>
                    <a:pt x="62" y="67"/>
                  </a:lnTo>
                  <a:lnTo>
                    <a:pt x="66" y="65"/>
                  </a:lnTo>
                  <a:close/>
                  <a:moveTo>
                    <a:pt x="41" y="63"/>
                  </a:moveTo>
                  <a:lnTo>
                    <a:pt x="43" y="65"/>
                  </a:lnTo>
                  <a:lnTo>
                    <a:pt x="43" y="65"/>
                  </a:lnTo>
                  <a:lnTo>
                    <a:pt x="45" y="65"/>
                  </a:lnTo>
                  <a:lnTo>
                    <a:pt x="43" y="71"/>
                  </a:lnTo>
                  <a:lnTo>
                    <a:pt x="41" y="72"/>
                  </a:lnTo>
                  <a:lnTo>
                    <a:pt x="40" y="71"/>
                  </a:lnTo>
                  <a:lnTo>
                    <a:pt x="41" y="69"/>
                  </a:lnTo>
                  <a:lnTo>
                    <a:pt x="41" y="63"/>
                  </a:lnTo>
                  <a:close/>
                  <a:moveTo>
                    <a:pt x="101" y="58"/>
                  </a:moveTo>
                  <a:lnTo>
                    <a:pt x="103" y="59"/>
                  </a:lnTo>
                  <a:lnTo>
                    <a:pt x="107" y="65"/>
                  </a:lnTo>
                  <a:lnTo>
                    <a:pt x="105" y="67"/>
                  </a:lnTo>
                  <a:lnTo>
                    <a:pt x="101" y="65"/>
                  </a:lnTo>
                  <a:lnTo>
                    <a:pt x="99" y="63"/>
                  </a:lnTo>
                  <a:lnTo>
                    <a:pt x="101" y="58"/>
                  </a:lnTo>
                  <a:close/>
                  <a:moveTo>
                    <a:pt x="32" y="54"/>
                  </a:moveTo>
                  <a:lnTo>
                    <a:pt x="36" y="56"/>
                  </a:lnTo>
                  <a:lnTo>
                    <a:pt x="38" y="56"/>
                  </a:lnTo>
                  <a:lnTo>
                    <a:pt x="40" y="59"/>
                  </a:lnTo>
                  <a:lnTo>
                    <a:pt x="41" y="63"/>
                  </a:lnTo>
                  <a:lnTo>
                    <a:pt x="40" y="67"/>
                  </a:lnTo>
                  <a:lnTo>
                    <a:pt x="36" y="67"/>
                  </a:lnTo>
                  <a:lnTo>
                    <a:pt x="34" y="67"/>
                  </a:lnTo>
                  <a:lnTo>
                    <a:pt x="30" y="65"/>
                  </a:lnTo>
                  <a:lnTo>
                    <a:pt x="28" y="63"/>
                  </a:lnTo>
                  <a:lnTo>
                    <a:pt x="26" y="59"/>
                  </a:lnTo>
                  <a:lnTo>
                    <a:pt x="26" y="56"/>
                  </a:lnTo>
                  <a:lnTo>
                    <a:pt x="32" y="54"/>
                  </a:lnTo>
                  <a:close/>
                  <a:moveTo>
                    <a:pt x="68" y="50"/>
                  </a:moveTo>
                  <a:lnTo>
                    <a:pt x="68" y="56"/>
                  </a:lnTo>
                  <a:lnTo>
                    <a:pt x="66" y="54"/>
                  </a:lnTo>
                  <a:lnTo>
                    <a:pt x="68" y="50"/>
                  </a:lnTo>
                  <a:close/>
                  <a:moveTo>
                    <a:pt x="38" y="44"/>
                  </a:moveTo>
                  <a:lnTo>
                    <a:pt x="40" y="48"/>
                  </a:lnTo>
                  <a:lnTo>
                    <a:pt x="40" y="50"/>
                  </a:lnTo>
                  <a:lnTo>
                    <a:pt x="36" y="50"/>
                  </a:lnTo>
                  <a:lnTo>
                    <a:pt x="38" y="48"/>
                  </a:lnTo>
                  <a:lnTo>
                    <a:pt x="38" y="44"/>
                  </a:lnTo>
                  <a:close/>
                  <a:moveTo>
                    <a:pt x="66" y="43"/>
                  </a:moveTo>
                  <a:lnTo>
                    <a:pt x="66" y="44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62" y="54"/>
                  </a:lnTo>
                  <a:lnTo>
                    <a:pt x="62" y="56"/>
                  </a:lnTo>
                  <a:lnTo>
                    <a:pt x="66" y="58"/>
                  </a:lnTo>
                  <a:lnTo>
                    <a:pt x="66" y="59"/>
                  </a:lnTo>
                  <a:lnTo>
                    <a:pt x="64" y="61"/>
                  </a:lnTo>
                  <a:lnTo>
                    <a:pt x="60" y="63"/>
                  </a:lnTo>
                  <a:lnTo>
                    <a:pt x="60" y="65"/>
                  </a:lnTo>
                  <a:lnTo>
                    <a:pt x="58" y="67"/>
                  </a:lnTo>
                  <a:lnTo>
                    <a:pt x="56" y="67"/>
                  </a:lnTo>
                  <a:lnTo>
                    <a:pt x="54" y="65"/>
                  </a:lnTo>
                  <a:lnTo>
                    <a:pt x="56" y="63"/>
                  </a:lnTo>
                  <a:lnTo>
                    <a:pt x="56" y="63"/>
                  </a:lnTo>
                  <a:lnTo>
                    <a:pt x="53" y="61"/>
                  </a:lnTo>
                  <a:lnTo>
                    <a:pt x="51" y="61"/>
                  </a:lnTo>
                  <a:lnTo>
                    <a:pt x="49" y="59"/>
                  </a:lnTo>
                  <a:lnTo>
                    <a:pt x="49" y="56"/>
                  </a:lnTo>
                  <a:lnTo>
                    <a:pt x="47" y="54"/>
                  </a:lnTo>
                  <a:lnTo>
                    <a:pt x="47" y="50"/>
                  </a:lnTo>
                  <a:lnTo>
                    <a:pt x="49" y="50"/>
                  </a:lnTo>
                  <a:lnTo>
                    <a:pt x="49" y="48"/>
                  </a:lnTo>
                  <a:lnTo>
                    <a:pt x="51" y="46"/>
                  </a:lnTo>
                  <a:lnTo>
                    <a:pt x="53" y="48"/>
                  </a:lnTo>
                  <a:lnTo>
                    <a:pt x="53" y="50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8" y="52"/>
                  </a:lnTo>
                  <a:lnTo>
                    <a:pt x="58" y="50"/>
                  </a:lnTo>
                  <a:lnTo>
                    <a:pt x="56" y="48"/>
                  </a:lnTo>
                  <a:lnTo>
                    <a:pt x="54" y="46"/>
                  </a:lnTo>
                  <a:lnTo>
                    <a:pt x="56" y="44"/>
                  </a:lnTo>
                  <a:lnTo>
                    <a:pt x="62" y="43"/>
                  </a:lnTo>
                  <a:lnTo>
                    <a:pt x="66" y="43"/>
                  </a:lnTo>
                  <a:close/>
                  <a:moveTo>
                    <a:pt x="15" y="22"/>
                  </a:moveTo>
                  <a:lnTo>
                    <a:pt x="15" y="24"/>
                  </a:lnTo>
                  <a:lnTo>
                    <a:pt x="11" y="28"/>
                  </a:lnTo>
                  <a:lnTo>
                    <a:pt x="10" y="28"/>
                  </a:lnTo>
                  <a:lnTo>
                    <a:pt x="10" y="26"/>
                  </a:lnTo>
                  <a:lnTo>
                    <a:pt x="11" y="22"/>
                  </a:lnTo>
                  <a:lnTo>
                    <a:pt x="15" y="22"/>
                  </a:lnTo>
                  <a:close/>
                  <a:moveTo>
                    <a:pt x="28" y="22"/>
                  </a:moveTo>
                  <a:lnTo>
                    <a:pt x="32" y="24"/>
                  </a:lnTo>
                  <a:lnTo>
                    <a:pt x="32" y="28"/>
                  </a:lnTo>
                  <a:lnTo>
                    <a:pt x="30" y="29"/>
                  </a:lnTo>
                  <a:lnTo>
                    <a:pt x="32" y="29"/>
                  </a:lnTo>
                  <a:lnTo>
                    <a:pt x="34" y="31"/>
                  </a:lnTo>
                  <a:lnTo>
                    <a:pt x="36" y="33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3" y="35"/>
                  </a:lnTo>
                  <a:lnTo>
                    <a:pt x="43" y="39"/>
                  </a:lnTo>
                  <a:lnTo>
                    <a:pt x="41" y="41"/>
                  </a:lnTo>
                  <a:lnTo>
                    <a:pt x="41" y="39"/>
                  </a:lnTo>
                  <a:lnTo>
                    <a:pt x="40" y="41"/>
                  </a:lnTo>
                  <a:lnTo>
                    <a:pt x="38" y="39"/>
                  </a:lnTo>
                  <a:lnTo>
                    <a:pt x="34" y="39"/>
                  </a:lnTo>
                  <a:lnTo>
                    <a:pt x="32" y="41"/>
                  </a:lnTo>
                  <a:lnTo>
                    <a:pt x="34" y="44"/>
                  </a:lnTo>
                  <a:lnTo>
                    <a:pt x="34" y="48"/>
                  </a:lnTo>
                  <a:lnTo>
                    <a:pt x="30" y="50"/>
                  </a:lnTo>
                  <a:lnTo>
                    <a:pt x="28" y="48"/>
                  </a:lnTo>
                  <a:lnTo>
                    <a:pt x="26" y="52"/>
                  </a:lnTo>
                  <a:lnTo>
                    <a:pt x="28" y="52"/>
                  </a:lnTo>
                  <a:lnTo>
                    <a:pt x="21" y="56"/>
                  </a:lnTo>
                  <a:lnTo>
                    <a:pt x="21" y="58"/>
                  </a:lnTo>
                  <a:lnTo>
                    <a:pt x="23" y="59"/>
                  </a:lnTo>
                  <a:lnTo>
                    <a:pt x="23" y="61"/>
                  </a:lnTo>
                  <a:lnTo>
                    <a:pt x="21" y="63"/>
                  </a:lnTo>
                  <a:lnTo>
                    <a:pt x="21" y="65"/>
                  </a:lnTo>
                  <a:lnTo>
                    <a:pt x="23" y="65"/>
                  </a:lnTo>
                  <a:lnTo>
                    <a:pt x="25" y="69"/>
                  </a:lnTo>
                  <a:lnTo>
                    <a:pt x="23" y="71"/>
                  </a:lnTo>
                  <a:lnTo>
                    <a:pt x="25" y="71"/>
                  </a:lnTo>
                  <a:lnTo>
                    <a:pt x="21" y="71"/>
                  </a:lnTo>
                  <a:lnTo>
                    <a:pt x="19" y="71"/>
                  </a:lnTo>
                  <a:lnTo>
                    <a:pt x="13" y="69"/>
                  </a:lnTo>
                  <a:lnTo>
                    <a:pt x="8" y="69"/>
                  </a:lnTo>
                  <a:lnTo>
                    <a:pt x="8" y="65"/>
                  </a:lnTo>
                  <a:lnTo>
                    <a:pt x="10" y="65"/>
                  </a:lnTo>
                  <a:lnTo>
                    <a:pt x="8" y="59"/>
                  </a:lnTo>
                  <a:lnTo>
                    <a:pt x="4" y="56"/>
                  </a:lnTo>
                  <a:lnTo>
                    <a:pt x="2" y="58"/>
                  </a:lnTo>
                  <a:lnTo>
                    <a:pt x="0" y="56"/>
                  </a:lnTo>
                  <a:lnTo>
                    <a:pt x="2" y="52"/>
                  </a:lnTo>
                  <a:lnTo>
                    <a:pt x="6" y="50"/>
                  </a:lnTo>
                  <a:lnTo>
                    <a:pt x="4" y="46"/>
                  </a:lnTo>
                  <a:lnTo>
                    <a:pt x="4" y="43"/>
                  </a:lnTo>
                  <a:lnTo>
                    <a:pt x="2" y="43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4" y="39"/>
                  </a:lnTo>
                  <a:lnTo>
                    <a:pt x="4" y="35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10" y="33"/>
                  </a:lnTo>
                  <a:lnTo>
                    <a:pt x="13" y="31"/>
                  </a:lnTo>
                  <a:lnTo>
                    <a:pt x="11" y="29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7" y="29"/>
                  </a:lnTo>
                  <a:lnTo>
                    <a:pt x="15" y="31"/>
                  </a:lnTo>
                  <a:lnTo>
                    <a:pt x="15" y="33"/>
                  </a:lnTo>
                  <a:lnTo>
                    <a:pt x="19" y="31"/>
                  </a:lnTo>
                  <a:lnTo>
                    <a:pt x="21" y="33"/>
                  </a:lnTo>
                  <a:lnTo>
                    <a:pt x="21" y="31"/>
                  </a:lnTo>
                  <a:lnTo>
                    <a:pt x="19" y="29"/>
                  </a:lnTo>
                  <a:lnTo>
                    <a:pt x="19" y="28"/>
                  </a:lnTo>
                  <a:lnTo>
                    <a:pt x="17" y="24"/>
                  </a:lnTo>
                  <a:lnTo>
                    <a:pt x="19" y="22"/>
                  </a:lnTo>
                  <a:lnTo>
                    <a:pt x="21" y="22"/>
                  </a:lnTo>
                  <a:lnTo>
                    <a:pt x="23" y="22"/>
                  </a:lnTo>
                  <a:lnTo>
                    <a:pt x="28" y="22"/>
                  </a:lnTo>
                  <a:close/>
                  <a:moveTo>
                    <a:pt x="41" y="11"/>
                  </a:moveTo>
                  <a:lnTo>
                    <a:pt x="45" y="11"/>
                  </a:lnTo>
                  <a:lnTo>
                    <a:pt x="43" y="13"/>
                  </a:lnTo>
                  <a:lnTo>
                    <a:pt x="40" y="13"/>
                  </a:lnTo>
                  <a:lnTo>
                    <a:pt x="41" y="11"/>
                  </a:lnTo>
                  <a:close/>
                  <a:moveTo>
                    <a:pt x="36" y="0"/>
                  </a:moveTo>
                  <a:lnTo>
                    <a:pt x="38" y="1"/>
                  </a:lnTo>
                  <a:lnTo>
                    <a:pt x="34" y="5"/>
                  </a:lnTo>
                  <a:lnTo>
                    <a:pt x="36" y="9"/>
                  </a:lnTo>
                  <a:lnTo>
                    <a:pt x="34" y="11"/>
                  </a:lnTo>
                  <a:lnTo>
                    <a:pt x="36" y="15"/>
                  </a:lnTo>
                  <a:lnTo>
                    <a:pt x="32" y="20"/>
                  </a:lnTo>
                  <a:lnTo>
                    <a:pt x="30" y="20"/>
                  </a:lnTo>
                  <a:lnTo>
                    <a:pt x="28" y="20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19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0" y="24"/>
                  </a:lnTo>
                  <a:lnTo>
                    <a:pt x="8" y="26"/>
                  </a:lnTo>
                  <a:lnTo>
                    <a:pt x="10" y="29"/>
                  </a:lnTo>
                  <a:lnTo>
                    <a:pt x="6" y="26"/>
                  </a:lnTo>
                  <a:lnTo>
                    <a:pt x="4" y="28"/>
                  </a:lnTo>
                  <a:lnTo>
                    <a:pt x="2" y="26"/>
                  </a:lnTo>
                  <a:lnTo>
                    <a:pt x="6" y="24"/>
                  </a:lnTo>
                  <a:lnTo>
                    <a:pt x="6" y="20"/>
                  </a:lnTo>
                  <a:lnTo>
                    <a:pt x="8" y="20"/>
                  </a:lnTo>
                  <a:lnTo>
                    <a:pt x="10" y="20"/>
                  </a:lnTo>
                  <a:lnTo>
                    <a:pt x="13" y="16"/>
                  </a:lnTo>
                  <a:lnTo>
                    <a:pt x="17" y="16"/>
                  </a:lnTo>
                  <a:lnTo>
                    <a:pt x="21" y="15"/>
                  </a:lnTo>
                  <a:lnTo>
                    <a:pt x="23" y="11"/>
                  </a:lnTo>
                  <a:lnTo>
                    <a:pt x="25" y="7"/>
                  </a:lnTo>
                  <a:lnTo>
                    <a:pt x="28" y="7"/>
                  </a:lnTo>
                  <a:lnTo>
                    <a:pt x="32" y="5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94">
              <a:extLst>
                <a:ext uri="{FF2B5EF4-FFF2-40B4-BE49-F238E27FC236}">
                  <a16:creationId xmlns:a16="http://schemas.microsoft.com/office/drawing/2014/main" id="{456E0D9E-E25D-408F-8550-982E3EAF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00285" y="6137551"/>
              <a:ext cx="1812937" cy="2129884"/>
            </a:xfrm>
            <a:custGeom>
              <a:avLst/>
              <a:gdLst>
                <a:gd name="T0" fmla="*/ 57 w 143"/>
                <a:gd name="T1" fmla="*/ 2 h 168"/>
                <a:gd name="T2" fmla="*/ 58 w 143"/>
                <a:gd name="T3" fmla="*/ 11 h 168"/>
                <a:gd name="T4" fmla="*/ 66 w 143"/>
                <a:gd name="T5" fmla="*/ 15 h 168"/>
                <a:gd name="T6" fmla="*/ 73 w 143"/>
                <a:gd name="T7" fmla="*/ 17 h 168"/>
                <a:gd name="T8" fmla="*/ 79 w 143"/>
                <a:gd name="T9" fmla="*/ 17 h 168"/>
                <a:gd name="T10" fmla="*/ 75 w 143"/>
                <a:gd name="T11" fmla="*/ 22 h 168"/>
                <a:gd name="T12" fmla="*/ 85 w 143"/>
                <a:gd name="T13" fmla="*/ 24 h 168"/>
                <a:gd name="T14" fmla="*/ 94 w 143"/>
                <a:gd name="T15" fmla="*/ 15 h 168"/>
                <a:gd name="T16" fmla="*/ 103 w 143"/>
                <a:gd name="T17" fmla="*/ 11 h 168"/>
                <a:gd name="T18" fmla="*/ 98 w 143"/>
                <a:gd name="T19" fmla="*/ 15 h 168"/>
                <a:gd name="T20" fmla="*/ 107 w 143"/>
                <a:gd name="T21" fmla="*/ 13 h 168"/>
                <a:gd name="T22" fmla="*/ 118 w 143"/>
                <a:gd name="T23" fmla="*/ 18 h 168"/>
                <a:gd name="T24" fmla="*/ 126 w 143"/>
                <a:gd name="T25" fmla="*/ 28 h 168"/>
                <a:gd name="T26" fmla="*/ 133 w 143"/>
                <a:gd name="T27" fmla="*/ 43 h 168"/>
                <a:gd name="T28" fmla="*/ 133 w 143"/>
                <a:gd name="T29" fmla="*/ 56 h 168"/>
                <a:gd name="T30" fmla="*/ 135 w 143"/>
                <a:gd name="T31" fmla="*/ 69 h 168"/>
                <a:gd name="T32" fmla="*/ 143 w 143"/>
                <a:gd name="T33" fmla="*/ 88 h 168"/>
                <a:gd name="T34" fmla="*/ 131 w 143"/>
                <a:gd name="T35" fmla="*/ 90 h 168"/>
                <a:gd name="T36" fmla="*/ 120 w 143"/>
                <a:gd name="T37" fmla="*/ 93 h 168"/>
                <a:gd name="T38" fmla="*/ 109 w 143"/>
                <a:gd name="T39" fmla="*/ 101 h 168"/>
                <a:gd name="T40" fmla="*/ 96 w 143"/>
                <a:gd name="T41" fmla="*/ 104 h 168"/>
                <a:gd name="T42" fmla="*/ 105 w 143"/>
                <a:gd name="T43" fmla="*/ 119 h 168"/>
                <a:gd name="T44" fmla="*/ 118 w 143"/>
                <a:gd name="T45" fmla="*/ 131 h 168"/>
                <a:gd name="T46" fmla="*/ 122 w 143"/>
                <a:gd name="T47" fmla="*/ 144 h 168"/>
                <a:gd name="T48" fmla="*/ 111 w 143"/>
                <a:gd name="T49" fmla="*/ 157 h 168"/>
                <a:gd name="T50" fmla="*/ 111 w 143"/>
                <a:gd name="T51" fmla="*/ 162 h 168"/>
                <a:gd name="T52" fmla="*/ 94 w 143"/>
                <a:gd name="T53" fmla="*/ 166 h 168"/>
                <a:gd name="T54" fmla="*/ 83 w 143"/>
                <a:gd name="T55" fmla="*/ 164 h 168"/>
                <a:gd name="T56" fmla="*/ 73 w 143"/>
                <a:gd name="T57" fmla="*/ 168 h 168"/>
                <a:gd name="T58" fmla="*/ 62 w 143"/>
                <a:gd name="T59" fmla="*/ 166 h 168"/>
                <a:gd name="T60" fmla="*/ 53 w 143"/>
                <a:gd name="T61" fmla="*/ 162 h 168"/>
                <a:gd name="T62" fmla="*/ 43 w 143"/>
                <a:gd name="T63" fmla="*/ 161 h 168"/>
                <a:gd name="T64" fmla="*/ 36 w 143"/>
                <a:gd name="T65" fmla="*/ 164 h 168"/>
                <a:gd name="T66" fmla="*/ 29 w 143"/>
                <a:gd name="T67" fmla="*/ 159 h 168"/>
                <a:gd name="T68" fmla="*/ 32 w 143"/>
                <a:gd name="T69" fmla="*/ 144 h 168"/>
                <a:gd name="T70" fmla="*/ 32 w 143"/>
                <a:gd name="T71" fmla="*/ 133 h 168"/>
                <a:gd name="T72" fmla="*/ 19 w 143"/>
                <a:gd name="T73" fmla="*/ 131 h 168"/>
                <a:gd name="T74" fmla="*/ 10 w 143"/>
                <a:gd name="T75" fmla="*/ 125 h 168"/>
                <a:gd name="T76" fmla="*/ 8 w 143"/>
                <a:gd name="T77" fmla="*/ 114 h 168"/>
                <a:gd name="T78" fmla="*/ 2 w 143"/>
                <a:gd name="T79" fmla="*/ 101 h 168"/>
                <a:gd name="T80" fmla="*/ 0 w 143"/>
                <a:gd name="T81" fmla="*/ 91 h 168"/>
                <a:gd name="T82" fmla="*/ 4 w 143"/>
                <a:gd name="T83" fmla="*/ 75 h 168"/>
                <a:gd name="T84" fmla="*/ 19 w 143"/>
                <a:gd name="T85" fmla="*/ 69 h 168"/>
                <a:gd name="T86" fmla="*/ 21 w 143"/>
                <a:gd name="T87" fmla="*/ 60 h 168"/>
                <a:gd name="T88" fmla="*/ 15 w 143"/>
                <a:gd name="T89" fmla="*/ 52 h 168"/>
                <a:gd name="T90" fmla="*/ 23 w 143"/>
                <a:gd name="T91" fmla="*/ 46 h 168"/>
                <a:gd name="T92" fmla="*/ 25 w 143"/>
                <a:gd name="T93" fmla="*/ 43 h 168"/>
                <a:gd name="T94" fmla="*/ 19 w 143"/>
                <a:gd name="T95" fmla="*/ 32 h 168"/>
                <a:gd name="T96" fmla="*/ 32 w 143"/>
                <a:gd name="T97" fmla="*/ 35 h 168"/>
                <a:gd name="T98" fmla="*/ 36 w 143"/>
                <a:gd name="T99" fmla="*/ 32 h 168"/>
                <a:gd name="T100" fmla="*/ 43 w 143"/>
                <a:gd name="T101" fmla="*/ 41 h 168"/>
                <a:gd name="T102" fmla="*/ 42 w 143"/>
                <a:gd name="T103" fmla="*/ 28 h 168"/>
                <a:gd name="T104" fmla="*/ 57 w 143"/>
                <a:gd name="T105" fmla="*/ 32 h 168"/>
                <a:gd name="T106" fmla="*/ 47 w 143"/>
                <a:gd name="T107" fmla="*/ 24 h 168"/>
                <a:gd name="T108" fmla="*/ 45 w 143"/>
                <a:gd name="T109" fmla="*/ 17 h 168"/>
                <a:gd name="T110" fmla="*/ 45 w 143"/>
                <a:gd name="T111" fmla="*/ 11 h 168"/>
                <a:gd name="T112" fmla="*/ 42 w 143"/>
                <a:gd name="T113" fmla="*/ 3 h 168"/>
                <a:gd name="T114" fmla="*/ 45 w 143"/>
                <a:gd name="T115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3" h="168">
                  <a:moveTo>
                    <a:pt x="45" y="0"/>
                  </a:moveTo>
                  <a:lnTo>
                    <a:pt x="51" y="2"/>
                  </a:lnTo>
                  <a:lnTo>
                    <a:pt x="53" y="2"/>
                  </a:lnTo>
                  <a:lnTo>
                    <a:pt x="57" y="2"/>
                  </a:lnTo>
                  <a:lnTo>
                    <a:pt x="58" y="5"/>
                  </a:lnTo>
                  <a:lnTo>
                    <a:pt x="62" y="5"/>
                  </a:lnTo>
                  <a:lnTo>
                    <a:pt x="60" y="9"/>
                  </a:lnTo>
                  <a:lnTo>
                    <a:pt x="58" y="11"/>
                  </a:lnTo>
                  <a:lnTo>
                    <a:pt x="60" y="13"/>
                  </a:lnTo>
                  <a:lnTo>
                    <a:pt x="62" y="13"/>
                  </a:lnTo>
                  <a:lnTo>
                    <a:pt x="64" y="17"/>
                  </a:lnTo>
                  <a:lnTo>
                    <a:pt x="66" y="15"/>
                  </a:lnTo>
                  <a:lnTo>
                    <a:pt x="68" y="13"/>
                  </a:lnTo>
                  <a:lnTo>
                    <a:pt x="68" y="11"/>
                  </a:lnTo>
                  <a:lnTo>
                    <a:pt x="70" y="13"/>
                  </a:lnTo>
                  <a:lnTo>
                    <a:pt x="73" y="17"/>
                  </a:lnTo>
                  <a:lnTo>
                    <a:pt x="75" y="15"/>
                  </a:lnTo>
                  <a:lnTo>
                    <a:pt x="77" y="13"/>
                  </a:lnTo>
                  <a:lnTo>
                    <a:pt x="79" y="13"/>
                  </a:lnTo>
                  <a:lnTo>
                    <a:pt x="79" y="17"/>
                  </a:lnTo>
                  <a:lnTo>
                    <a:pt x="77" y="18"/>
                  </a:lnTo>
                  <a:lnTo>
                    <a:pt x="75" y="18"/>
                  </a:lnTo>
                  <a:lnTo>
                    <a:pt x="72" y="20"/>
                  </a:lnTo>
                  <a:lnTo>
                    <a:pt x="75" y="22"/>
                  </a:lnTo>
                  <a:lnTo>
                    <a:pt x="77" y="22"/>
                  </a:lnTo>
                  <a:lnTo>
                    <a:pt x="81" y="22"/>
                  </a:lnTo>
                  <a:lnTo>
                    <a:pt x="81" y="24"/>
                  </a:lnTo>
                  <a:lnTo>
                    <a:pt x="85" y="24"/>
                  </a:lnTo>
                  <a:lnTo>
                    <a:pt x="86" y="20"/>
                  </a:lnTo>
                  <a:lnTo>
                    <a:pt x="88" y="18"/>
                  </a:lnTo>
                  <a:lnTo>
                    <a:pt x="94" y="17"/>
                  </a:lnTo>
                  <a:lnTo>
                    <a:pt x="94" y="15"/>
                  </a:lnTo>
                  <a:lnTo>
                    <a:pt x="98" y="13"/>
                  </a:lnTo>
                  <a:lnTo>
                    <a:pt x="98" y="11"/>
                  </a:lnTo>
                  <a:lnTo>
                    <a:pt x="100" y="11"/>
                  </a:lnTo>
                  <a:lnTo>
                    <a:pt x="103" y="11"/>
                  </a:lnTo>
                  <a:lnTo>
                    <a:pt x="101" y="13"/>
                  </a:lnTo>
                  <a:lnTo>
                    <a:pt x="100" y="15"/>
                  </a:lnTo>
                  <a:lnTo>
                    <a:pt x="100" y="13"/>
                  </a:lnTo>
                  <a:lnTo>
                    <a:pt x="98" y="15"/>
                  </a:lnTo>
                  <a:lnTo>
                    <a:pt x="98" y="17"/>
                  </a:lnTo>
                  <a:lnTo>
                    <a:pt x="101" y="15"/>
                  </a:lnTo>
                  <a:lnTo>
                    <a:pt x="105" y="15"/>
                  </a:lnTo>
                  <a:lnTo>
                    <a:pt x="107" y="13"/>
                  </a:lnTo>
                  <a:lnTo>
                    <a:pt x="109" y="15"/>
                  </a:lnTo>
                  <a:lnTo>
                    <a:pt x="111" y="15"/>
                  </a:lnTo>
                  <a:lnTo>
                    <a:pt x="115" y="20"/>
                  </a:lnTo>
                  <a:lnTo>
                    <a:pt x="118" y="18"/>
                  </a:lnTo>
                  <a:lnTo>
                    <a:pt x="120" y="22"/>
                  </a:lnTo>
                  <a:lnTo>
                    <a:pt x="120" y="26"/>
                  </a:lnTo>
                  <a:lnTo>
                    <a:pt x="124" y="28"/>
                  </a:lnTo>
                  <a:lnTo>
                    <a:pt x="126" y="28"/>
                  </a:lnTo>
                  <a:lnTo>
                    <a:pt x="128" y="30"/>
                  </a:lnTo>
                  <a:lnTo>
                    <a:pt x="131" y="30"/>
                  </a:lnTo>
                  <a:lnTo>
                    <a:pt x="133" y="37"/>
                  </a:lnTo>
                  <a:lnTo>
                    <a:pt x="133" y="43"/>
                  </a:lnTo>
                  <a:lnTo>
                    <a:pt x="128" y="45"/>
                  </a:lnTo>
                  <a:lnTo>
                    <a:pt x="128" y="46"/>
                  </a:lnTo>
                  <a:lnTo>
                    <a:pt x="133" y="52"/>
                  </a:lnTo>
                  <a:lnTo>
                    <a:pt x="133" y="56"/>
                  </a:lnTo>
                  <a:lnTo>
                    <a:pt x="135" y="60"/>
                  </a:lnTo>
                  <a:lnTo>
                    <a:pt x="135" y="61"/>
                  </a:lnTo>
                  <a:lnTo>
                    <a:pt x="137" y="65"/>
                  </a:lnTo>
                  <a:lnTo>
                    <a:pt x="135" y="69"/>
                  </a:lnTo>
                  <a:lnTo>
                    <a:pt x="139" y="75"/>
                  </a:lnTo>
                  <a:lnTo>
                    <a:pt x="141" y="76"/>
                  </a:lnTo>
                  <a:lnTo>
                    <a:pt x="143" y="78"/>
                  </a:lnTo>
                  <a:lnTo>
                    <a:pt x="143" y="88"/>
                  </a:lnTo>
                  <a:lnTo>
                    <a:pt x="141" y="90"/>
                  </a:lnTo>
                  <a:lnTo>
                    <a:pt x="139" y="90"/>
                  </a:lnTo>
                  <a:lnTo>
                    <a:pt x="137" y="91"/>
                  </a:lnTo>
                  <a:lnTo>
                    <a:pt x="131" y="90"/>
                  </a:lnTo>
                  <a:lnTo>
                    <a:pt x="131" y="93"/>
                  </a:lnTo>
                  <a:lnTo>
                    <a:pt x="128" y="95"/>
                  </a:lnTo>
                  <a:lnTo>
                    <a:pt x="126" y="93"/>
                  </a:lnTo>
                  <a:lnTo>
                    <a:pt x="120" y="93"/>
                  </a:lnTo>
                  <a:lnTo>
                    <a:pt x="118" y="97"/>
                  </a:lnTo>
                  <a:lnTo>
                    <a:pt x="115" y="97"/>
                  </a:lnTo>
                  <a:lnTo>
                    <a:pt x="111" y="101"/>
                  </a:lnTo>
                  <a:lnTo>
                    <a:pt x="109" y="101"/>
                  </a:lnTo>
                  <a:lnTo>
                    <a:pt x="103" y="106"/>
                  </a:lnTo>
                  <a:lnTo>
                    <a:pt x="100" y="104"/>
                  </a:lnTo>
                  <a:lnTo>
                    <a:pt x="98" y="103"/>
                  </a:lnTo>
                  <a:lnTo>
                    <a:pt x="96" y="104"/>
                  </a:lnTo>
                  <a:lnTo>
                    <a:pt x="96" y="106"/>
                  </a:lnTo>
                  <a:lnTo>
                    <a:pt x="101" y="110"/>
                  </a:lnTo>
                  <a:lnTo>
                    <a:pt x="105" y="116"/>
                  </a:lnTo>
                  <a:lnTo>
                    <a:pt x="105" y="119"/>
                  </a:lnTo>
                  <a:lnTo>
                    <a:pt x="105" y="121"/>
                  </a:lnTo>
                  <a:lnTo>
                    <a:pt x="109" y="123"/>
                  </a:lnTo>
                  <a:lnTo>
                    <a:pt x="115" y="127"/>
                  </a:lnTo>
                  <a:lnTo>
                    <a:pt x="118" y="131"/>
                  </a:lnTo>
                  <a:lnTo>
                    <a:pt x="124" y="138"/>
                  </a:lnTo>
                  <a:lnTo>
                    <a:pt x="124" y="142"/>
                  </a:lnTo>
                  <a:lnTo>
                    <a:pt x="124" y="144"/>
                  </a:lnTo>
                  <a:lnTo>
                    <a:pt x="122" y="144"/>
                  </a:lnTo>
                  <a:lnTo>
                    <a:pt x="120" y="147"/>
                  </a:lnTo>
                  <a:lnTo>
                    <a:pt x="116" y="149"/>
                  </a:lnTo>
                  <a:lnTo>
                    <a:pt x="111" y="155"/>
                  </a:lnTo>
                  <a:lnTo>
                    <a:pt x="111" y="157"/>
                  </a:lnTo>
                  <a:lnTo>
                    <a:pt x="115" y="159"/>
                  </a:lnTo>
                  <a:lnTo>
                    <a:pt x="116" y="162"/>
                  </a:lnTo>
                  <a:lnTo>
                    <a:pt x="115" y="164"/>
                  </a:lnTo>
                  <a:lnTo>
                    <a:pt x="111" y="162"/>
                  </a:lnTo>
                  <a:lnTo>
                    <a:pt x="107" y="162"/>
                  </a:lnTo>
                  <a:lnTo>
                    <a:pt x="103" y="162"/>
                  </a:lnTo>
                  <a:lnTo>
                    <a:pt x="100" y="162"/>
                  </a:lnTo>
                  <a:lnTo>
                    <a:pt x="94" y="166"/>
                  </a:lnTo>
                  <a:lnTo>
                    <a:pt x="92" y="166"/>
                  </a:lnTo>
                  <a:lnTo>
                    <a:pt x="88" y="166"/>
                  </a:lnTo>
                  <a:lnTo>
                    <a:pt x="86" y="166"/>
                  </a:lnTo>
                  <a:lnTo>
                    <a:pt x="83" y="164"/>
                  </a:lnTo>
                  <a:lnTo>
                    <a:pt x="79" y="164"/>
                  </a:lnTo>
                  <a:lnTo>
                    <a:pt x="75" y="164"/>
                  </a:lnTo>
                  <a:lnTo>
                    <a:pt x="75" y="166"/>
                  </a:lnTo>
                  <a:lnTo>
                    <a:pt x="73" y="168"/>
                  </a:lnTo>
                  <a:lnTo>
                    <a:pt x="70" y="166"/>
                  </a:lnTo>
                  <a:lnTo>
                    <a:pt x="68" y="164"/>
                  </a:lnTo>
                  <a:lnTo>
                    <a:pt x="64" y="166"/>
                  </a:lnTo>
                  <a:lnTo>
                    <a:pt x="62" y="166"/>
                  </a:lnTo>
                  <a:lnTo>
                    <a:pt x="60" y="166"/>
                  </a:lnTo>
                  <a:lnTo>
                    <a:pt x="60" y="166"/>
                  </a:lnTo>
                  <a:lnTo>
                    <a:pt x="55" y="162"/>
                  </a:lnTo>
                  <a:lnTo>
                    <a:pt x="53" y="162"/>
                  </a:lnTo>
                  <a:lnTo>
                    <a:pt x="51" y="164"/>
                  </a:lnTo>
                  <a:lnTo>
                    <a:pt x="49" y="162"/>
                  </a:lnTo>
                  <a:lnTo>
                    <a:pt x="47" y="159"/>
                  </a:lnTo>
                  <a:lnTo>
                    <a:pt x="43" y="161"/>
                  </a:lnTo>
                  <a:lnTo>
                    <a:pt x="45" y="162"/>
                  </a:lnTo>
                  <a:lnTo>
                    <a:pt x="43" y="164"/>
                  </a:lnTo>
                  <a:lnTo>
                    <a:pt x="40" y="164"/>
                  </a:lnTo>
                  <a:lnTo>
                    <a:pt x="36" y="164"/>
                  </a:lnTo>
                  <a:lnTo>
                    <a:pt x="34" y="164"/>
                  </a:lnTo>
                  <a:lnTo>
                    <a:pt x="34" y="164"/>
                  </a:lnTo>
                  <a:lnTo>
                    <a:pt x="32" y="161"/>
                  </a:lnTo>
                  <a:lnTo>
                    <a:pt x="29" y="159"/>
                  </a:lnTo>
                  <a:lnTo>
                    <a:pt x="29" y="155"/>
                  </a:lnTo>
                  <a:lnTo>
                    <a:pt x="30" y="149"/>
                  </a:lnTo>
                  <a:lnTo>
                    <a:pt x="32" y="146"/>
                  </a:lnTo>
                  <a:lnTo>
                    <a:pt x="32" y="144"/>
                  </a:lnTo>
                  <a:lnTo>
                    <a:pt x="34" y="138"/>
                  </a:lnTo>
                  <a:lnTo>
                    <a:pt x="38" y="134"/>
                  </a:lnTo>
                  <a:lnTo>
                    <a:pt x="34" y="133"/>
                  </a:lnTo>
                  <a:lnTo>
                    <a:pt x="32" y="133"/>
                  </a:lnTo>
                  <a:lnTo>
                    <a:pt x="29" y="131"/>
                  </a:lnTo>
                  <a:lnTo>
                    <a:pt x="25" y="133"/>
                  </a:lnTo>
                  <a:lnTo>
                    <a:pt x="23" y="131"/>
                  </a:lnTo>
                  <a:lnTo>
                    <a:pt x="19" y="131"/>
                  </a:lnTo>
                  <a:lnTo>
                    <a:pt x="17" y="133"/>
                  </a:lnTo>
                  <a:lnTo>
                    <a:pt x="14" y="129"/>
                  </a:lnTo>
                  <a:lnTo>
                    <a:pt x="14" y="127"/>
                  </a:lnTo>
                  <a:lnTo>
                    <a:pt x="10" y="125"/>
                  </a:lnTo>
                  <a:lnTo>
                    <a:pt x="10" y="125"/>
                  </a:lnTo>
                  <a:lnTo>
                    <a:pt x="12" y="119"/>
                  </a:lnTo>
                  <a:lnTo>
                    <a:pt x="10" y="118"/>
                  </a:lnTo>
                  <a:lnTo>
                    <a:pt x="8" y="114"/>
                  </a:lnTo>
                  <a:lnTo>
                    <a:pt x="4" y="110"/>
                  </a:lnTo>
                  <a:lnTo>
                    <a:pt x="4" y="110"/>
                  </a:lnTo>
                  <a:lnTo>
                    <a:pt x="6" y="104"/>
                  </a:lnTo>
                  <a:lnTo>
                    <a:pt x="2" y="101"/>
                  </a:lnTo>
                  <a:lnTo>
                    <a:pt x="4" y="99"/>
                  </a:lnTo>
                  <a:lnTo>
                    <a:pt x="0" y="93"/>
                  </a:lnTo>
                  <a:lnTo>
                    <a:pt x="2" y="91"/>
                  </a:lnTo>
                  <a:lnTo>
                    <a:pt x="0" y="91"/>
                  </a:lnTo>
                  <a:lnTo>
                    <a:pt x="2" y="88"/>
                  </a:lnTo>
                  <a:lnTo>
                    <a:pt x="4" y="82"/>
                  </a:lnTo>
                  <a:lnTo>
                    <a:pt x="2" y="76"/>
                  </a:lnTo>
                  <a:lnTo>
                    <a:pt x="4" y="75"/>
                  </a:lnTo>
                  <a:lnTo>
                    <a:pt x="8" y="71"/>
                  </a:lnTo>
                  <a:lnTo>
                    <a:pt x="12" y="71"/>
                  </a:lnTo>
                  <a:lnTo>
                    <a:pt x="15" y="71"/>
                  </a:lnTo>
                  <a:lnTo>
                    <a:pt x="19" y="69"/>
                  </a:lnTo>
                  <a:lnTo>
                    <a:pt x="17" y="67"/>
                  </a:lnTo>
                  <a:lnTo>
                    <a:pt x="19" y="65"/>
                  </a:lnTo>
                  <a:lnTo>
                    <a:pt x="19" y="61"/>
                  </a:lnTo>
                  <a:lnTo>
                    <a:pt x="21" y="60"/>
                  </a:lnTo>
                  <a:lnTo>
                    <a:pt x="19" y="58"/>
                  </a:lnTo>
                  <a:lnTo>
                    <a:pt x="14" y="58"/>
                  </a:lnTo>
                  <a:lnTo>
                    <a:pt x="14" y="56"/>
                  </a:lnTo>
                  <a:lnTo>
                    <a:pt x="15" y="52"/>
                  </a:lnTo>
                  <a:lnTo>
                    <a:pt x="19" y="54"/>
                  </a:lnTo>
                  <a:lnTo>
                    <a:pt x="21" y="52"/>
                  </a:lnTo>
                  <a:lnTo>
                    <a:pt x="21" y="48"/>
                  </a:lnTo>
                  <a:lnTo>
                    <a:pt x="23" y="46"/>
                  </a:lnTo>
                  <a:lnTo>
                    <a:pt x="23" y="45"/>
                  </a:lnTo>
                  <a:lnTo>
                    <a:pt x="23" y="43"/>
                  </a:lnTo>
                  <a:lnTo>
                    <a:pt x="23" y="43"/>
                  </a:lnTo>
                  <a:lnTo>
                    <a:pt x="25" y="43"/>
                  </a:lnTo>
                  <a:lnTo>
                    <a:pt x="23" y="39"/>
                  </a:lnTo>
                  <a:lnTo>
                    <a:pt x="19" y="39"/>
                  </a:lnTo>
                  <a:lnTo>
                    <a:pt x="17" y="35"/>
                  </a:lnTo>
                  <a:lnTo>
                    <a:pt x="19" y="32"/>
                  </a:lnTo>
                  <a:lnTo>
                    <a:pt x="27" y="30"/>
                  </a:lnTo>
                  <a:lnTo>
                    <a:pt x="29" y="30"/>
                  </a:lnTo>
                  <a:lnTo>
                    <a:pt x="32" y="32"/>
                  </a:lnTo>
                  <a:lnTo>
                    <a:pt x="32" y="35"/>
                  </a:lnTo>
                  <a:lnTo>
                    <a:pt x="34" y="39"/>
                  </a:lnTo>
                  <a:lnTo>
                    <a:pt x="36" y="37"/>
                  </a:lnTo>
                  <a:lnTo>
                    <a:pt x="36" y="33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40" y="33"/>
                  </a:lnTo>
                  <a:lnTo>
                    <a:pt x="40" y="37"/>
                  </a:lnTo>
                  <a:lnTo>
                    <a:pt x="43" y="41"/>
                  </a:lnTo>
                  <a:lnTo>
                    <a:pt x="42" y="37"/>
                  </a:lnTo>
                  <a:lnTo>
                    <a:pt x="42" y="33"/>
                  </a:lnTo>
                  <a:lnTo>
                    <a:pt x="40" y="30"/>
                  </a:lnTo>
                  <a:lnTo>
                    <a:pt x="42" y="28"/>
                  </a:lnTo>
                  <a:lnTo>
                    <a:pt x="45" y="26"/>
                  </a:lnTo>
                  <a:lnTo>
                    <a:pt x="47" y="28"/>
                  </a:lnTo>
                  <a:lnTo>
                    <a:pt x="51" y="26"/>
                  </a:lnTo>
                  <a:lnTo>
                    <a:pt x="57" y="32"/>
                  </a:lnTo>
                  <a:lnTo>
                    <a:pt x="64" y="33"/>
                  </a:lnTo>
                  <a:lnTo>
                    <a:pt x="57" y="32"/>
                  </a:lnTo>
                  <a:lnTo>
                    <a:pt x="51" y="26"/>
                  </a:lnTo>
                  <a:lnTo>
                    <a:pt x="47" y="24"/>
                  </a:lnTo>
                  <a:lnTo>
                    <a:pt x="45" y="24"/>
                  </a:lnTo>
                  <a:lnTo>
                    <a:pt x="45" y="20"/>
                  </a:lnTo>
                  <a:lnTo>
                    <a:pt x="47" y="18"/>
                  </a:lnTo>
                  <a:lnTo>
                    <a:pt x="45" y="17"/>
                  </a:lnTo>
                  <a:lnTo>
                    <a:pt x="45" y="13"/>
                  </a:lnTo>
                  <a:lnTo>
                    <a:pt x="42" y="15"/>
                  </a:lnTo>
                  <a:lnTo>
                    <a:pt x="42" y="11"/>
                  </a:lnTo>
                  <a:lnTo>
                    <a:pt x="45" y="11"/>
                  </a:lnTo>
                  <a:lnTo>
                    <a:pt x="47" y="11"/>
                  </a:lnTo>
                  <a:lnTo>
                    <a:pt x="43" y="7"/>
                  </a:lnTo>
                  <a:lnTo>
                    <a:pt x="43" y="5"/>
                  </a:lnTo>
                  <a:lnTo>
                    <a:pt x="42" y="3"/>
                  </a:lnTo>
                  <a:lnTo>
                    <a:pt x="40" y="3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97">
              <a:extLst>
                <a:ext uri="{FF2B5EF4-FFF2-40B4-BE49-F238E27FC236}">
                  <a16:creationId xmlns:a16="http://schemas.microsoft.com/office/drawing/2014/main" id="{153AAA49-F5CE-468E-B217-7AEADD85E3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31210" y="6581278"/>
              <a:ext cx="760672" cy="709960"/>
            </a:xfrm>
            <a:custGeom>
              <a:avLst/>
              <a:gdLst>
                <a:gd name="T0" fmla="*/ 9 w 60"/>
                <a:gd name="T1" fmla="*/ 43 h 56"/>
                <a:gd name="T2" fmla="*/ 8 w 60"/>
                <a:gd name="T3" fmla="*/ 41 h 56"/>
                <a:gd name="T4" fmla="*/ 9 w 60"/>
                <a:gd name="T5" fmla="*/ 41 h 56"/>
                <a:gd name="T6" fmla="*/ 9 w 60"/>
                <a:gd name="T7" fmla="*/ 38 h 56"/>
                <a:gd name="T8" fmla="*/ 13 w 60"/>
                <a:gd name="T9" fmla="*/ 41 h 56"/>
                <a:gd name="T10" fmla="*/ 9 w 60"/>
                <a:gd name="T11" fmla="*/ 40 h 56"/>
                <a:gd name="T12" fmla="*/ 8 w 60"/>
                <a:gd name="T13" fmla="*/ 38 h 56"/>
                <a:gd name="T14" fmla="*/ 54 w 60"/>
                <a:gd name="T15" fmla="*/ 4 h 56"/>
                <a:gd name="T16" fmla="*/ 60 w 60"/>
                <a:gd name="T17" fmla="*/ 8 h 56"/>
                <a:gd name="T18" fmla="*/ 60 w 60"/>
                <a:gd name="T19" fmla="*/ 10 h 56"/>
                <a:gd name="T20" fmla="*/ 58 w 60"/>
                <a:gd name="T21" fmla="*/ 13 h 56"/>
                <a:gd name="T22" fmla="*/ 56 w 60"/>
                <a:gd name="T23" fmla="*/ 19 h 56"/>
                <a:gd name="T24" fmla="*/ 51 w 60"/>
                <a:gd name="T25" fmla="*/ 21 h 56"/>
                <a:gd name="T26" fmla="*/ 56 w 60"/>
                <a:gd name="T27" fmla="*/ 23 h 56"/>
                <a:gd name="T28" fmla="*/ 56 w 60"/>
                <a:gd name="T29" fmla="*/ 26 h 56"/>
                <a:gd name="T30" fmla="*/ 54 w 60"/>
                <a:gd name="T31" fmla="*/ 32 h 56"/>
                <a:gd name="T32" fmla="*/ 52 w 60"/>
                <a:gd name="T33" fmla="*/ 36 h 56"/>
                <a:gd name="T34" fmla="*/ 45 w 60"/>
                <a:gd name="T35" fmla="*/ 36 h 56"/>
                <a:gd name="T36" fmla="*/ 39 w 60"/>
                <a:gd name="T37" fmla="*/ 41 h 56"/>
                <a:gd name="T38" fmla="*/ 39 w 60"/>
                <a:gd name="T39" fmla="*/ 53 h 56"/>
                <a:gd name="T40" fmla="*/ 36 w 60"/>
                <a:gd name="T41" fmla="*/ 56 h 56"/>
                <a:gd name="T42" fmla="*/ 34 w 60"/>
                <a:gd name="T43" fmla="*/ 51 h 56"/>
                <a:gd name="T44" fmla="*/ 28 w 60"/>
                <a:gd name="T45" fmla="*/ 49 h 56"/>
                <a:gd name="T46" fmla="*/ 23 w 60"/>
                <a:gd name="T47" fmla="*/ 47 h 56"/>
                <a:gd name="T48" fmla="*/ 17 w 60"/>
                <a:gd name="T49" fmla="*/ 49 h 56"/>
                <a:gd name="T50" fmla="*/ 13 w 60"/>
                <a:gd name="T51" fmla="*/ 51 h 56"/>
                <a:gd name="T52" fmla="*/ 8 w 60"/>
                <a:gd name="T53" fmla="*/ 53 h 56"/>
                <a:gd name="T54" fmla="*/ 4 w 60"/>
                <a:gd name="T55" fmla="*/ 51 h 56"/>
                <a:gd name="T56" fmla="*/ 0 w 60"/>
                <a:gd name="T57" fmla="*/ 47 h 56"/>
                <a:gd name="T58" fmla="*/ 4 w 60"/>
                <a:gd name="T59" fmla="*/ 47 h 56"/>
                <a:gd name="T60" fmla="*/ 9 w 60"/>
                <a:gd name="T61" fmla="*/ 49 h 56"/>
                <a:gd name="T62" fmla="*/ 9 w 60"/>
                <a:gd name="T63" fmla="*/ 47 h 56"/>
                <a:gd name="T64" fmla="*/ 8 w 60"/>
                <a:gd name="T65" fmla="*/ 45 h 56"/>
                <a:gd name="T66" fmla="*/ 4 w 60"/>
                <a:gd name="T67" fmla="*/ 43 h 56"/>
                <a:gd name="T68" fmla="*/ 9 w 60"/>
                <a:gd name="T69" fmla="*/ 45 h 56"/>
                <a:gd name="T70" fmla="*/ 15 w 60"/>
                <a:gd name="T71" fmla="*/ 47 h 56"/>
                <a:gd name="T72" fmla="*/ 13 w 60"/>
                <a:gd name="T73" fmla="*/ 45 h 56"/>
                <a:gd name="T74" fmla="*/ 11 w 60"/>
                <a:gd name="T75" fmla="*/ 41 h 56"/>
                <a:gd name="T76" fmla="*/ 19 w 60"/>
                <a:gd name="T77" fmla="*/ 41 h 56"/>
                <a:gd name="T78" fmla="*/ 11 w 60"/>
                <a:gd name="T79" fmla="*/ 36 h 56"/>
                <a:gd name="T80" fmla="*/ 13 w 60"/>
                <a:gd name="T81" fmla="*/ 32 h 56"/>
                <a:gd name="T82" fmla="*/ 15 w 60"/>
                <a:gd name="T83" fmla="*/ 26 h 56"/>
                <a:gd name="T84" fmla="*/ 15 w 60"/>
                <a:gd name="T85" fmla="*/ 19 h 56"/>
                <a:gd name="T86" fmla="*/ 19 w 60"/>
                <a:gd name="T87" fmla="*/ 13 h 56"/>
                <a:gd name="T88" fmla="*/ 24 w 60"/>
                <a:gd name="T89" fmla="*/ 11 h 56"/>
                <a:gd name="T90" fmla="*/ 34 w 60"/>
                <a:gd name="T91" fmla="*/ 4 h 56"/>
                <a:gd name="T92" fmla="*/ 39 w 60"/>
                <a:gd name="T93" fmla="*/ 4 h 56"/>
                <a:gd name="T94" fmla="*/ 45 w 60"/>
                <a:gd name="T95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0" h="56">
                  <a:moveTo>
                    <a:pt x="9" y="41"/>
                  </a:moveTo>
                  <a:lnTo>
                    <a:pt x="9" y="43"/>
                  </a:lnTo>
                  <a:lnTo>
                    <a:pt x="9" y="43"/>
                  </a:lnTo>
                  <a:lnTo>
                    <a:pt x="8" y="41"/>
                  </a:lnTo>
                  <a:lnTo>
                    <a:pt x="6" y="41"/>
                  </a:lnTo>
                  <a:lnTo>
                    <a:pt x="9" y="41"/>
                  </a:lnTo>
                  <a:close/>
                  <a:moveTo>
                    <a:pt x="8" y="38"/>
                  </a:moveTo>
                  <a:lnTo>
                    <a:pt x="9" y="38"/>
                  </a:lnTo>
                  <a:lnTo>
                    <a:pt x="13" y="40"/>
                  </a:lnTo>
                  <a:lnTo>
                    <a:pt x="13" y="41"/>
                  </a:lnTo>
                  <a:lnTo>
                    <a:pt x="11" y="40"/>
                  </a:lnTo>
                  <a:lnTo>
                    <a:pt x="9" y="40"/>
                  </a:lnTo>
                  <a:lnTo>
                    <a:pt x="8" y="40"/>
                  </a:lnTo>
                  <a:lnTo>
                    <a:pt x="8" y="38"/>
                  </a:lnTo>
                  <a:close/>
                  <a:moveTo>
                    <a:pt x="51" y="0"/>
                  </a:moveTo>
                  <a:lnTo>
                    <a:pt x="54" y="4"/>
                  </a:lnTo>
                  <a:lnTo>
                    <a:pt x="58" y="6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10"/>
                  </a:lnTo>
                  <a:lnTo>
                    <a:pt x="60" y="11"/>
                  </a:lnTo>
                  <a:lnTo>
                    <a:pt x="58" y="13"/>
                  </a:lnTo>
                  <a:lnTo>
                    <a:pt x="58" y="17"/>
                  </a:lnTo>
                  <a:lnTo>
                    <a:pt x="56" y="19"/>
                  </a:lnTo>
                  <a:lnTo>
                    <a:pt x="52" y="17"/>
                  </a:lnTo>
                  <a:lnTo>
                    <a:pt x="51" y="21"/>
                  </a:lnTo>
                  <a:lnTo>
                    <a:pt x="51" y="23"/>
                  </a:lnTo>
                  <a:lnTo>
                    <a:pt x="56" y="23"/>
                  </a:lnTo>
                  <a:lnTo>
                    <a:pt x="58" y="25"/>
                  </a:lnTo>
                  <a:lnTo>
                    <a:pt x="56" y="26"/>
                  </a:lnTo>
                  <a:lnTo>
                    <a:pt x="56" y="30"/>
                  </a:lnTo>
                  <a:lnTo>
                    <a:pt x="54" y="32"/>
                  </a:lnTo>
                  <a:lnTo>
                    <a:pt x="56" y="34"/>
                  </a:lnTo>
                  <a:lnTo>
                    <a:pt x="52" y="36"/>
                  </a:lnTo>
                  <a:lnTo>
                    <a:pt x="49" y="36"/>
                  </a:lnTo>
                  <a:lnTo>
                    <a:pt x="45" y="36"/>
                  </a:lnTo>
                  <a:lnTo>
                    <a:pt x="41" y="40"/>
                  </a:lnTo>
                  <a:lnTo>
                    <a:pt x="39" y="41"/>
                  </a:lnTo>
                  <a:lnTo>
                    <a:pt x="41" y="47"/>
                  </a:lnTo>
                  <a:lnTo>
                    <a:pt x="39" y="53"/>
                  </a:lnTo>
                  <a:lnTo>
                    <a:pt x="37" y="56"/>
                  </a:lnTo>
                  <a:lnTo>
                    <a:pt x="36" y="56"/>
                  </a:lnTo>
                  <a:lnTo>
                    <a:pt x="36" y="53"/>
                  </a:lnTo>
                  <a:lnTo>
                    <a:pt x="34" y="51"/>
                  </a:lnTo>
                  <a:lnTo>
                    <a:pt x="28" y="51"/>
                  </a:lnTo>
                  <a:lnTo>
                    <a:pt x="28" y="49"/>
                  </a:lnTo>
                  <a:lnTo>
                    <a:pt x="24" y="49"/>
                  </a:lnTo>
                  <a:lnTo>
                    <a:pt x="23" y="47"/>
                  </a:lnTo>
                  <a:lnTo>
                    <a:pt x="17" y="47"/>
                  </a:lnTo>
                  <a:lnTo>
                    <a:pt x="17" y="49"/>
                  </a:lnTo>
                  <a:lnTo>
                    <a:pt x="13" y="49"/>
                  </a:lnTo>
                  <a:lnTo>
                    <a:pt x="13" y="51"/>
                  </a:lnTo>
                  <a:lnTo>
                    <a:pt x="9" y="51"/>
                  </a:lnTo>
                  <a:lnTo>
                    <a:pt x="8" y="53"/>
                  </a:lnTo>
                  <a:lnTo>
                    <a:pt x="8" y="51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4" y="47"/>
                  </a:lnTo>
                  <a:lnTo>
                    <a:pt x="8" y="49"/>
                  </a:lnTo>
                  <a:lnTo>
                    <a:pt x="9" y="49"/>
                  </a:lnTo>
                  <a:lnTo>
                    <a:pt x="13" y="51"/>
                  </a:lnTo>
                  <a:lnTo>
                    <a:pt x="9" y="47"/>
                  </a:lnTo>
                  <a:lnTo>
                    <a:pt x="9" y="49"/>
                  </a:lnTo>
                  <a:lnTo>
                    <a:pt x="8" y="45"/>
                  </a:lnTo>
                  <a:lnTo>
                    <a:pt x="4" y="45"/>
                  </a:lnTo>
                  <a:lnTo>
                    <a:pt x="4" y="43"/>
                  </a:lnTo>
                  <a:lnTo>
                    <a:pt x="6" y="43"/>
                  </a:lnTo>
                  <a:lnTo>
                    <a:pt x="9" y="45"/>
                  </a:lnTo>
                  <a:lnTo>
                    <a:pt x="11" y="47"/>
                  </a:lnTo>
                  <a:lnTo>
                    <a:pt x="15" y="47"/>
                  </a:lnTo>
                  <a:lnTo>
                    <a:pt x="15" y="45"/>
                  </a:lnTo>
                  <a:lnTo>
                    <a:pt x="13" y="45"/>
                  </a:lnTo>
                  <a:lnTo>
                    <a:pt x="11" y="43"/>
                  </a:lnTo>
                  <a:lnTo>
                    <a:pt x="11" y="41"/>
                  </a:lnTo>
                  <a:lnTo>
                    <a:pt x="13" y="41"/>
                  </a:lnTo>
                  <a:lnTo>
                    <a:pt x="19" y="41"/>
                  </a:lnTo>
                  <a:lnTo>
                    <a:pt x="15" y="40"/>
                  </a:lnTo>
                  <a:lnTo>
                    <a:pt x="11" y="36"/>
                  </a:lnTo>
                  <a:lnTo>
                    <a:pt x="11" y="34"/>
                  </a:lnTo>
                  <a:lnTo>
                    <a:pt x="13" y="32"/>
                  </a:lnTo>
                  <a:lnTo>
                    <a:pt x="15" y="30"/>
                  </a:lnTo>
                  <a:lnTo>
                    <a:pt x="15" y="26"/>
                  </a:lnTo>
                  <a:lnTo>
                    <a:pt x="17" y="23"/>
                  </a:lnTo>
                  <a:lnTo>
                    <a:pt x="15" y="19"/>
                  </a:lnTo>
                  <a:lnTo>
                    <a:pt x="19" y="17"/>
                  </a:lnTo>
                  <a:lnTo>
                    <a:pt x="19" y="13"/>
                  </a:lnTo>
                  <a:lnTo>
                    <a:pt x="23" y="11"/>
                  </a:lnTo>
                  <a:lnTo>
                    <a:pt x="24" y="11"/>
                  </a:lnTo>
                  <a:lnTo>
                    <a:pt x="28" y="10"/>
                  </a:lnTo>
                  <a:lnTo>
                    <a:pt x="34" y="4"/>
                  </a:lnTo>
                  <a:lnTo>
                    <a:pt x="37" y="4"/>
                  </a:lnTo>
                  <a:lnTo>
                    <a:pt x="39" y="4"/>
                  </a:lnTo>
                  <a:lnTo>
                    <a:pt x="43" y="4"/>
                  </a:lnTo>
                  <a:lnTo>
                    <a:pt x="45" y="2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Freeform 98">
              <a:extLst>
                <a:ext uri="{FF2B5EF4-FFF2-40B4-BE49-F238E27FC236}">
                  <a16:creationId xmlns:a16="http://schemas.microsoft.com/office/drawing/2014/main" id="{7D7A7864-79B6-48B9-8D55-4D4C54255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5142" y="7177135"/>
              <a:ext cx="621220" cy="519798"/>
            </a:xfrm>
            <a:custGeom>
              <a:avLst/>
              <a:gdLst>
                <a:gd name="T0" fmla="*/ 23 w 49"/>
                <a:gd name="T1" fmla="*/ 0 h 41"/>
                <a:gd name="T2" fmla="*/ 29 w 49"/>
                <a:gd name="T3" fmla="*/ 0 h 41"/>
                <a:gd name="T4" fmla="*/ 30 w 49"/>
                <a:gd name="T5" fmla="*/ 2 h 41"/>
                <a:gd name="T6" fmla="*/ 34 w 49"/>
                <a:gd name="T7" fmla="*/ 2 h 41"/>
                <a:gd name="T8" fmla="*/ 34 w 49"/>
                <a:gd name="T9" fmla="*/ 4 h 41"/>
                <a:gd name="T10" fmla="*/ 40 w 49"/>
                <a:gd name="T11" fmla="*/ 4 h 41"/>
                <a:gd name="T12" fmla="*/ 42 w 49"/>
                <a:gd name="T13" fmla="*/ 6 h 41"/>
                <a:gd name="T14" fmla="*/ 42 w 49"/>
                <a:gd name="T15" fmla="*/ 9 h 41"/>
                <a:gd name="T16" fmla="*/ 45 w 49"/>
                <a:gd name="T17" fmla="*/ 9 h 41"/>
                <a:gd name="T18" fmla="*/ 43 w 49"/>
                <a:gd name="T19" fmla="*/ 11 h 41"/>
                <a:gd name="T20" fmla="*/ 47 w 49"/>
                <a:gd name="T21" fmla="*/ 17 h 41"/>
                <a:gd name="T22" fmla="*/ 45 w 49"/>
                <a:gd name="T23" fmla="*/ 19 h 41"/>
                <a:gd name="T24" fmla="*/ 49 w 49"/>
                <a:gd name="T25" fmla="*/ 22 h 41"/>
                <a:gd name="T26" fmla="*/ 47 w 49"/>
                <a:gd name="T27" fmla="*/ 28 h 41"/>
                <a:gd name="T28" fmla="*/ 45 w 49"/>
                <a:gd name="T29" fmla="*/ 28 h 41"/>
                <a:gd name="T30" fmla="*/ 43 w 49"/>
                <a:gd name="T31" fmla="*/ 30 h 41"/>
                <a:gd name="T32" fmla="*/ 42 w 49"/>
                <a:gd name="T33" fmla="*/ 32 h 41"/>
                <a:gd name="T34" fmla="*/ 43 w 49"/>
                <a:gd name="T35" fmla="*/ 34 h 41"/>
                <a:gd name="T36" fmla="*/ 43 w 49"/>
                <a:gd name="T37" fmla="*/ 36 h 41"/>
                <a:gd name="T38" fmla="*/ 45 w 49"/>
                <a:gd name="T39" fmla="*/ 37 h 41"/>
                <a:gd name="T40" fmla="*/ 45 w 49"/>
                <a:gd name="T41" fmla="*/ 39 h 41"/>
                <a:gd name="T42" fmla="*/ 42 w 49"/>
                <a:gd name="T43" fmla="*/ 39 h 41"/>
                <a:gd name="T44" fmla="*/ 42 w 49"/>
                <a:gd name="T45" fmla="*/ 41 h 41"/>
                <a:gd name="T46" fmla="*/ 38 w 49"/>
                <a:gd name="T47" fmla="*/ 37 h 41"/>
                <a:gd name="T48" fmla="*/ 34 w 49"/>
                <a:gd name="T49" fmla="*/ 37 h 41"/>
                <a:gd name="T50" fmla="*/ 30 w 49"/>
                <a:gd name="T51" fmla="*/ 34 h 41"/>
                <a:gd name="T52" fmla="*/ 29 w 49"/>
                <a:gd name="T53" fmla="*/ 32 h 41"/>
                <a:gd name="T54" fmla="*/ 27 w 49"/>
                <a:gd name="T55" fmla="*/ 30 h 41"/>
                <a:gd name="T56" fmla="*/ 25 w 49"/>
                <a:gd name="T57" fmla="*/ 30 h 41"/>
                <a:gd name="T58" fmla="*/ 23 w 49"/>
                <a:gd name="T59" fmla="*/ 32 h 41"/>
                <a:gd name="T60" fmla="*/ 19 w 49"/>
                <a:gd name="T61" fmla="*/ 30 h 41"/>
                <a:gd name="T62" fmla="*/ 19 w 49"/>
                <a:gd name="T63" fmla="*/ 26 h 41"/>
                <a:gd name="T64" fmla="*/ 17 w 49"/>
                <a:gd name="T65" fmla="*/ 24 h 41"/>
                <a:gd name="T66" fmla="*/ 15 w 49"/>
                <a:gd name="T67" fmla="*/ 22 h 41"/>
                <a:gd name="T68" fmla="*/ 14 w 49"/>
                <a:gd name="T69" fmla="*/ 22 h 41"/>
                <a:gd name="T70" fmla="*/ 8 w 49"/>
                <a:gd name="T71" fmla="*/ 19 h 41"/>
                <a:gd name="T72" fmla="*/ 8 w 49"/>
                <a:gd name="T73" fmla="*/ 17 h 41"/>
                <a:gd name="T74" fmla="*/ 4 w 49"/>
                <a:gd name="T75" fmla="*/ 15 h 41"/>
                <a:gd name="T76" fmla="*/ 2 w 49"/>
                <a:gd name="T77" fmla="*/ 9 h 41"/>
                <a:gd name="T78" fmla="*/ 0 w 49"/>
                <a:gd name="T79" fmla="*/ 8 h 41"/>
                <a:gd name="T80" fmla="*/ 2 w 49"/>
                <a:gd name="T81" fmla="*/ 4 h 41"/>
                <a:gd name="T82" fmla="*/ 6 w 49"/>
                <a:gd name="T83" fmla="*/ 0 h 41"/>
                <a:gd name="T84" fmla="*/ 8 w 49"/>
                <a:gd name="T85" fmla="*/ 2 h 41"/>
                <a:gd name="T86" fmla="*/ 10 w 49"/>
                <a:gd name="T87" fmla="*/ 4 h 41"/>
                <a:gd name="T88" fmla="*/ 14 w 49"/>
                <a:gd name="T89" fmla="*/ 4 h 41"/>
                <a:gd name="T90" fmla="*/ 14 w 49"/>
                <a:gd name="T91" fmla="*/ 6 h 41"/>
                <a:gd name="T92" fmla="*/ 15 w 49"/>
                <a:gd name="T93" fmla="*/ 4 h 41"/>
                <a:gd name="T94" fmla="*/ 19 w 49"/>
                <a:gd name="T95" fmla="*/ 4 h 41"/>
                <a:gd name="T96" fmla="*/ 19 w 49"/>
                <a:gd name="T97" fmla="*/ 2 h 41"/>
                <a:gd name="T98" fmla="*/ 23 w 49"/>
                <a:gd name="T99" fmla="*/ 2 h 41"/>
                <a:gd name="T100" fmla="*/ 23 w 49"/>
                <a:gd name="T10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9" h="41">
                  <a:moveTo>
                    <a:pt x="23" y="0"/>
                  </a:moveTo>
                  <a:lnTo>
                    <a:pt x="29" y="0"/>
                  </a:lnTo>
                  <a:lnTo>
                    <a:pt x="30" y="2"/>
                  </a:lnTo>
                  <a:lnTo>
                    <a:pt x="34" y="2"/>
                  </a:lnTo>
                  <a:lnTo>
                    <a:pt x="34" y="4"/>
                  </a:lnTo>
                  <a:lnTo>
                    <a:pt x="40" y="4"/>
                  </a:lnTo>
                  <a:lnTo>
                    <a:pt x="42" y="6"/>
                  </a:lnTo>
                  <a:lnTo>
                    <a:pt x="42" y="9"/>
                  </a:lnTo>
                  <a:lnTo>
                    <a:pt x="45" y="9"/>
                  </a:lnTo>
                  <a:lnTo>
                    <a:pt x="43" y="11"/>
                  </a:lnTo>
                  <a:lnTo>
                    <a:pt x="47" y="17"/>
                  </a:lnTo>
                  <a:lnTo>
                    <a:pt x="45" y="19"/>
                  </a:lnTo>
                  <a:lnTo>
                    <a:pt x="49" y="22"/>
                  </a:lnTo>
                  <a:lnTo>
                    <a:pt x="47" y="28"/>
                  </a:lnTo>
                  <a:lnTo>
                    <a:pt x="45" y="28"/>
                  </a:lnTo>
                  <a:lnTo>
                    <a:pt x="43" y="30"/>
                  </a:lnTo>
                  <a:lnTo>
                    <a:pt x="42" y="32"/>
                  </a:lnTo>
                  <a:lnTo>
                    <a:pt x="43" y="34"/>
                  </a:lnTo>
                  <a:lnTo>
                    <a:pt x="43" y="36"/>
                  </a:lnTo>
                  <a:lnTo>
                    <a:pt x="45" y="37"/>
                  </a:lnTo>
                  <a:lnTo>
                    <a:pt x="45" y="39"/>
                  </a:lnTo>
                  <a:lnTo>
                    <a:pt x="42" y="39"/>
                  </a:lnTo>
                  <a:lnTo>
                    <a:pt x="42" y="41"/>
                  </a:lnTo>
                  <a:lnTo>
                    <a:pt x="38" y="37"/>
                  </a:lnTo>
                  <a:lnTo>
                    <a:pt x="34" y="37"/>
                  </a:lnTo>
                  <a:lnTo>
                    <a:pt x="30" y="34"/>
                  </a:lnTo>
                  <a:lnTo>
                    <a:pt x="29" y="32"/>
                  </a:lnTo>
                  <a:lnTo>
                    <a:pt x="27" y="30"/>
                  </a:lnTo>
                  <a:lnTo>
                    <a:pt x="25" y="30"/>
                  </a:lnTo>
                  <a:lnTo>
                    <a:pt x="23" y="32"/>
                  </a:lnTo>
                  <a:lnTo>
                    <a:pt x="19" y="30"/>
                  </a:lnTo>
                  <a:lnTo>
                    <a:pt x="19" y="26"/>
                  </a:lnTo>
                  <a:lnTo>
                    <a:pt x="17" y="24"/>
                  </a:lnTo>
                  <a:lnTo>
                    <a:pt x="15" y="22"/>
                  </a:lnTo>
                  <a:lnTo>
                    <a:pt x="14" y="22"/>
                  </a:lnTo>
                  <a:lnTo>
                    <a:pt x="8" y="19"/>
                  </a:lnTo>
                  <a:lnTo>
                    <a:pt x="8" y="17"/>
                  </a:lnTo>
                  <a:lnTo>
                    <a:pt x="4" y="15"/>
                  </a:lnTo>
                  <a:lnTo>
                    <a:pt x="2" y="9"/>
                  </a:lnTo>
                  <a:lnTo>
                    <a:pt x="0" y="8"/>
                  </a:lnTo>
                  <a:lnTo>
                    <a:pt x="2" y="4"/>
                  </a:lnTo>
                  <a:lnTo>
                    <a:pt x="6" y="0"/>
                  </a:lnTo>
                  <a:lnTo>
                    <a:pt x="8" y="2"/>
                  </a:lnTo>
                  <a:lnTo>
                    <a:pt x="10" y="4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5" y="4"/>
                  </a:lnTo>
                  <a:lnTo>
                    <a:pt x="19" y="4"/>
                  </a:lnTo>
                  <a:lnTo>
                    <a:pt x="19" y="2"/>
                  </a:lnTo>
                  <a:lnTo>
                    <a:pt x="23" y="2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Freeform 99">
              <a:extLst>
                <a:ext uri="{FF2B5EF4-FFF2-40B4-BE49-F238E27FC236}">
                  <a16:creationId xmlns:a16="http://schemas.microsoft.com/office/drawing/2014/main" id="{74FBE8EE-3536-4F6F-B560-91CA431FB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87612" y="7532116"/>
              <a:ext cx="164816" cy="190172"/>
            </a:xfrm>
            <a:custGeom>
              <a:avLst/>
              <a:gdLst>
                <a:gd name="T0" fmla="*/ 3 w 13"/>
                <a:gd name="T1" fmla="*/ 0 h 15"/>
                <a:gd name="T2" fmla="*/ 5 w 13"/>
                <a:gd name="T3" fmla="*/ 0 h 15"/>
                <a:gd name="T4" fmla="*/ 9 w 13"/>
                <a:gd name="T5" fmla="*/ 4 h 15"/>
                <a:gd name="T6" fmla="*/ 11 w 13"/>
                <a:gd name="T7" fmla="*/ 8 h 15"/>
                <a:gd name="T8" fmla="*/ 13 w 13"/>
                <a:gd name="T9" fmla="*/ 9 h 15"/>
                <a:gd name="T10" fmla="*/ 11 w 13"/>
                <a:gd name="T11" fmla="*/ 15 h 15"/>
                <a:gd name="T12" fmla="*/ 9 w 13"/>
                <a:gd name="T13" fmla="*/ 15 h 15"/>
                <a:gd name="T14" fmla="*/ 5 w 13"/>
                <a:gd name="T15" fmla="*/ 15 h 15"/>
                <a:gd name="T16" fmla="*/ 3 w 13"/>
                <a:gd name="T17" fmla="*/ 11 h 15"/>
                <a:gd name="T18" fmla="*/ 3 w 13"/>
                <a:gd name="T19" fmla="*/ 11 h 15"/>
                <a:gd name="T20" fmla="*/ 3 w 13"/>
                <a:gd name="T21" fmla="*/ 9 h 15"/>
                <a:gd name="T22" fmla="*/ 1 w 13"/>
                <a:gd name="T23" fmla="*/ 8 h 15"/>
                <a:gd name="T24" fmla="*/ 1 w 13"/>
                <a:gd name="T25" fmla="*/ 6 h 15"/>
                <a:gd name="T26" fmla="*/ 0 w 13"/>
                <a:gd name="T27" fmla="*/ 4 h 15"/>
                <a:gd name="T28" fmla="*/ 1 w 13"/>
                <a:gd name="T29" fmla="*/ 2 h 15"/>
                <a:gd name="T30" fmla="*/ 3 w 13"/>
                <a:gd name="T3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5">
                  <a:moveTo>
                    <a:pt x="3" y="0"/>
                  </a:moveTo>
                  <a:lnTo>
                    <a:pt x="5" y="0"/>
                  </a:lnTo>
                  <a:lnTo>
                    <a:pt x="9" y="4"/>
                  </a:lnTo>
                  <a:lnTo>
                    <a:pt x="11" y="8"/>
                  </a:lnTo>
                  <a:lnTo>
                    <a:pt x="13" y="9"/>
                  </a:lnTo>
                  <a:lnTo>
                    <a:pt x="11" y="15"/>
                  </a:lnTo>
                  <a:lnTo>
                    <a:pt x="9" y="15"/>
                  </a:lnTo>
                  <a:lnTo>
                    <a:pt x="5" y="15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9"/>
                  </a:lnTo>
                  <a:lnTo>
                    <a:pt x="1" y="8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Freeform 112">
              <a:extLst>
                <a:ext uri="{FF2B5EF4-FFF2-40B4-BE49-F238E27FC236}">
                  <a16:creationId xmlns:a16="http://schemas.microsoft.com/office/drawing/2014/main" id="{6589038C-82E7-460C-AA35-6C61C375D5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30500" y="9592040"/>
              <a:ext cx="2843556" cy="1131992"/>
            </a:xfrm>
            <a:custGeom>
              <a:avLst/>
              <a:gdLst>
                <a:gd name="T0" fmla="*/ 37 w 314"/>
                <a:gd name="T1" fmla="*/ 115 h 125"/>
                <a:gd name="T2" fmla="*/ 2 w 314"/>
                <a:gd name="T3" fmla="*/ 41 h 125"/>
                <a:gd name="T4" fmla="*/ 18 w 314"/>
                <a:gd name="T5" fmla="*/ 0 h 125"/>
                <a:gd name="T6" fmla="*/ 35 w 314"/>
                <a:gd name="T7" fmla="*/ 9 h 125"/>
                <a:gd name="T8" fmla="*/ 50 w 314"/>
                <a:gd name="T9" fmla="*/ 22 h 125"/>
                <a:gd name="T10" fmla="*/ 35 w 314"/>
                <a:gd name="T11" fmla="*/ 24 h 125"/>
                <a:gd name="T12" fmla="*/ 9 w 314"/>
                <a:gd name="T13" fmla="*/ 41 h 125"/>
                <a:gd name="T14" fmla="*/ 13 w 314"/>
                <a:gd name="T15" fmla="*/ 31 h 125"/>
                <a:gd name="T16" fmla="*/ 5 w 314"/>
                <a:gd name="T17" fmla="*/ 28 h 125"/>
                <a:gd name="T18" fmla="*/ 15 w 314"/>
                <a:gd name="T19" fmla="*/ 11 h 125"/>
                <a:gd name="T20" fmla="*/ 18 w 314"/>
                <a:gd name="T21" fmla="*/ 0 h 125"/>
                <a:gd name="T22" fmla="*/ 155 w 314"/>
                <a:gd name="T23" fmla="*/ 7 h 125"/>
                <a:gd name="T24" fmla="*/ 166 w 314"/>
                <a:gd name="T25" fmla="*/ 11 h 125"/>
                <a:gd name="T26" fmla="*/ 181 w 314"/>
                <a:gd name="T27" fmla="*/ 16 h 125"/>
                <a:gd name="T28" fmla="*/ 202 w 314"/>
                <a:gd name="T29" fmla="*/ 22 h 125"/>
                <a:gd name="T30" fmla="*/ 222 w 314"/>
                <a:gd name="T31" fmla="*/ 18 h 125"/>
                <a:gd name="T32" fmla="*/ 239 w 314"/>
                <a:gd name="T33" fmla="*/ 16 h 125"/>
                <a:gd name="T34" fmla="*/ 254 w 314"/>
                <a:gd name="T35" fmla="*/ 7 h 125"/>
                <a:gd name="T36" fmla="*/ 265 w 314"/>
                <a:gd name="T37" fmla="*/ 9 h 125"/>
                <a:gd name="T38" fmla="*/ 284 w 314"/>
                <a:gd name="T39" fmla="*/ 18 h 125"/>
                <a:gd name="T40" fmla="*/ 288 w 314"/>
                <a:gd name="T41" fmla="*/ 37 h 125"/>
                <a:gd name="T42" fmla="*/ 306 w 314"/>
                <a:gd name="T43" fmla="*/ 44 h 125"/>
                <a:gd name="T44" fmla="*/ 301 w 314"/>
                <a:gd name="T45" fmla="*/ 57 h 125"/>
                <a:gd name="T46" fmla="*/ 306 w 314"/>
                <a:gd name="T47" fmla="*/ 74 h 125"/>
                <a:gd name="T48" fmla="*/ 312 w 314"/>
                <a:gd name="T49" fmla="*/ 93 h 125"/>
                <a:gd name="T50" fmla="*/ 306 w 314"/>
                <a:gd name="T51" fmla="*/ 97 h 125"/>
                <a:gd name="T52" fmla="*/ 286 w 314"/>
                <a:gd name="T53" fmla="*/ 97 h 125"/>
                <a:gd name="T54" fmla="*/ 263 w 314"/>
                <a:gd name="T55" fmla="*/ 102 h 125"/>
                <a:gd name="T56" fmla="*/ 239 w 314"/>
                <a:gd name="T57" fmla="*/ 106 h 125"/>
                <a:gd name="T58" fmla="*/ 218 w 314"/>
                <a:gd name="T59" fmla="*/ 106 h 125"/>
                <a:gd name="T60" fmla="*/ 194 w 314"/>
                <a:gd name="T61" fmla="*/ 112 h 125"/>
                <a:gd name="T62" fmla="*/ 183 w 314"/>
                <a:gd name="T63" fmla="*/ 119 h 125"/>
                <a:gd name="T64" fmla="*/ 174 w 314"/>
                <a:gd name="T65" fmla="*/ 123 h 125"/>
                <a:gd name="T66" fmla="*/ 177 w 314"/>
                <a:gd name="T67" fmla="*/ 108 h 125"/>
                <a:gd name="T68" fmla="*/ 160 w 314"/>
                <a:gd name="T69" fmla="*/ 110 h 125"/>
                <a:gd name="T70" fmla="*/ 142 w 314"/>
                <a:gd name="T71" fmla="*/ 121 h 125"/>
                <a:gd name="T72" fmla="*/ 114 w 314"/>
                <a:gd name="T73" fmla="*/ 121 h 125"/>
                <a:gd name="T74" fmla="*/ 84 w 314"/>
                <a:gd name="T75" fmla="*/ 110 h 125"/>
                <a:gd name="T76" fmla="*/ 80 w 314"/>
                <a:gd name="T77" fmla="*/ 119 h 125"/>
                <a:gd name="T78" fmla="*/ 65 w 314"/>
                <a:gd name="T79" fmla="*/ 121 h 125"/>
                <a:gd name="T80" fmla="*/ 60 w 314"/>
                <a:gd name="T81" fmla="*/ 114 h 125"/>
                <a:gd name="T82" fmla="*/ 50 w 314"/>
                <a:gd name="T83" fmla="*/ 112 h 125"/>
                <a:gd name="T84" fmla="*/ 41 w 314"/>
                <a:gd name="T85" fmla="*/ 114 h 125"/>
                <a:gd name="T86" fmla="*/ 30 w 314"/>
                <a:gd name="T87" fmla="*/ 114 h 125"/>
                <a:gd name="T88" fmla="*/ 43 w 314"/>
                <a:gd name="T89" fmla="*/ 106 h 125"/>
                <a:gd name="T90" fmla="*/ 31 w 314"/>
                <a:gd name="T91" fmla="*/ 106 h 125"/>
                <a:gd name="T92" fmla="*/ 24 w 314"/>
                <a:gd name="T93" fmla="*/ 95 h 125"/>
                <a:gd name="T94" fmla="*/ 17 w 314"/>
                <a:gd name="T95" fmla="*/ 84 h 125"/>
                <a:gd name="T96" fmla="*/ 13 w 314"/>
                <a:gd name="T97" fmla="*/ 76 h 125"/>
                <a:gd name="T98" fmla="*/ 20 w 314"/>
                <a:gd name="T99" fmla="*/ 76 h 125"/>
                <a:gd name="T100" fmla="*/ 24 w 314"/>
                <a:gd name="T101" fmla="*/ 69 h 125"/>
                <a:gd name="T102" fmla="*/ 20 w 314"/>
                <a:gd name="T103" fmla="*/ 63 h 125"/>
                <a:gd name="T104" fmla="*/ 15 w 314"/>
                <a:gd name="T105" fmla="*/ 56 h 125"/>
                <a:gd name="T106" fmla="*/ 9 w 314"/>
                <a:gd name="T107" fmla="*/ 50 h 125"/>
                <a:gd name="T108" fmla="*/ 22 w 314"/>
                <a:gd name="T109" fmla="*/ 35 h 125"/>
                <a:gd name="T110" fmla="*/ 37 w 314"/>
                <a:gd name="T111" fmla="*/ 39 h 125"/>
                <a:gd name="T112" fmla="*/ 52 w 314"/>
                <a:gd name="T113" fmla="*/ 35 h 125"/>
                <a:gd name="T114" fmla="*/ 63 w 314"/>
                <a:gd name="T115" fmla="*/ 29 h 125"/>
                <a:gd name="T116" fmla="*/ 52 w 314"/>
                <a:gd name="T117" fmla="*/ 20 h 125"/>
                <a:gd name="T118" fmla="*/ 71 w 314"/>
                <a:gd name="T119" fmla="*/ 18 h 125"/>
                <a:gd name="T120" fmla="*/ 89 w 314"/>
                <a:gd name="T121" fmla="*/ 18 h 125"/>
                <a:gd name="T122" fmla="*/ 101 w 314"/>
                <a:gd name="T123" fmla="*/ 7 h 125"/>
                <a:gd name="T124" fmla="*/ 131 w 314"/>
                <a:gd name="T125" fmla="*/ 1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4" h="125">
                  <a:moveTo>
                    <a:pt x="37" y="115"/>
                  </a:moveTo>
                  <a:lnTo>
                    <a:pt x="39" y="115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37" y="115"/>
                  </a:lnTo>
                  <a:lnTo>
                    <a:pt x="37" y="115"/>
                  </a:lnTo>
                  <a:close/>
                  <a:moveTo>
                    <a:pt x="3" y="37"/>
                  </a:moveTo>
                  <a:lnTo>
                    <a:pt x="5" y="39"/>
                  </a:lnTo>
                  <a:lnTo>
                    <a:pt x="5" y="41"/>
                  </a:lnTo>
                  <a:lnTo>
                    <a:pt x="2" y="41"/>
                  </a:lnTo>
                  <a:lnTo>
                    <a:pt x="0" y="41"/>
                  </a:lnTo>
                  <a:lnTo>
                    <a:pt x="0" y="39"/>
                  </a:lnTo>
                  <a:lnTo>
                    <a:pt x="3" y="39"/>
                  </a:lnTo>
                  <a:lnTo>
                    <a:pt x="3" y="37"/>
                  </a:lnTo>
                  <a:close/>
                  <a:moveTo>
                    <a:pt x="18" y="0"/>
                  </a:moveTo>
                  <a:lnTo>
                    <a:pt x="24" y="0"/>
                  </a:lnTo>
                  <a:lnTo>
                    <a:pt x="28" y="3"/>
                  </a:lnTo>
                  <a:lnTo>
                    <a:pt x="30" y="1"/>
                  </a:lnTo>
                  <a:lnTo>
                    <a:pt x="35" y="3"/>
                  </a:lnTo>
                  <a:lnTo>
                    <a:pt x="35" y="9"/>
                  </a:lnTo>
                  <a:lnTo>
                    <a:pt x="41" y="13"/>
                  </a:lnTo>
                  <a:lnTo>
                    <a:pt x="43" y="14"/>
                  </a:lnTo>
                  <a:lnTo>
                    <a:pt x="48" y="18"/>
                  </a:lnTo>
                  <a:lnTo>
                    <a:pt x="50" y="20"/>
                  </a:lnTo>
                  <a:lnTo>
                    <a:pt x="50" y="22"/>
                  </a:lnTo>
                  <a:lnTo>
                    <a:pt x="48" y="24"/>
                  </a:lnTo>
                  <a:lnTo>
                    <a:pt x="45" y="24"/>
                  </a:lnTo>
                  <a:lnTo>
                    <a:pt x="41" y="24"/>
                  </a:lnTo>
                  <a:lnTo>
                    <a:pt x="37" y="24"/>
                  </a:lnTo>
                  <a:lnTo>
                    <a:pt x="35" y="24"/>
                  </a:lnTo>
                  <a:lnTo>
                    <a:pt x="30" y="24"/>
                  </a:lnTo>
                  <a:lnTo>
                    <a:pt x="28" y="26"/>
                  </a:lnTo>
                  <a:lnTo>
                    <a:pt x="26" y="29"/>
                  </a:lnTo>
                  <a:lnTo>
                    <a:pt x="17" y="35"/>
                  </a:lnTo>
                  <a:lnTo>
                    <a:pt x="9" y="41"/>
                  </a:lnTo>
                  <a:lnTo>
                    <a:pt x="9" y="39"/>
                  </a:lnTo>
                  <a:lnTo>
                    <a:pt x="11" y="33"/>
                  </a:lnTo>
                  <a:lnTo>
                    <a:pt x="13" y="33"/>
                  </a:lnTo>
                  <a:lnTo>
                    <a:pt x="17" y="31"/>
                  </a:lnTo>
                  <a:lnTo>
                    <a:pt x="13" y="31"/>
                  </a:lnTo>
                  <a:lnTo>
                    <a:pt x="11" y="31"/>
                  </a:lnTo>
                  <a:lnTo>
                    <a:pt x="9" y="31"/>
                  </a:lnTo>
                  <a:lnTo>
                    <a:pt x="5" y="29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7" y="26"/>
                  </a:lnTo>
                  <a:lnTo>
                    <a:pt x="11" y="22"/>
                  </a:lnTo>
                  <a:lnTo>
                    <a:pt x="9" y="18"/>
                  </a:lnTo>
                  <a:lnTo>
                    <a:pt x="13" y="16"/>
                  </a:lnTo>
                  <a:lnTo>
                    <a:pt x="15" y="11"/>
                  </a:lnTo>
                  <a:lnTo>
                    <a:pt x="11" y="11"/>
                  </a:lnTo>
                  <a:lnTo>
                    <a:pt x="11" y="5"/>
                  </a:lnTo>
                  <a:lnTo>
                    <a:pt x="15" y="3"/>
                  </a:lnTo>
                  <a:lnTo>
                    <a:pt x="17" y="1"/>
                  </a:lnTo>
                  <a:lnTo>
                    <a:pt x="18" y="0"/>
                  </a:lnTo>
                  <a:close/>
                  <a:moveTo>
                    <a:pt x="146" y="0"/>
                  </a:moveTo>
                  <a:lnTo>
                    <a:pt x="147" y="0"/>
                  </a:lnTo>
                  <a:lnTo>
                    <a:pt x="147" y="3"/>
                  </a:lnTo>
                  <a:lnTo>
                    <a:pt x="153" y="9"/>
                  </a:lnTo>
                  <a:lnTo>
                    <a:pt x="155" y="7"/>
                  </a:lnTo>
                  <a:lnTo>
                    <a:pt x="157" y="9"/>
                  </a:lnTo>
                  <a:lnTo>
                    <a:pt x="160" y="3"/>
                  </a:lnTo>
                  <a:lnTo>
                    <a:pt x="162" y="3"/>
                  </a:lnTo>
                  <a:lnTo>
                    <a:pt x="166" y="5"/>
                  </a:lnTo>
                  <a:lnTo>
                    <a:pt x="166" y="11"/>
                  </a:lnTo>
                  <a:lnTo>
                    <a:pt x="170" y="14"/>
                  </a:lnTo>
                  <a:lnTo>
                    <a:pt x="172" y="14"/>
                  </a:lnTo>
                  <a:lnTo>
                    <a:pt x="174" y="13"/>
                  </a:lnTo>
                  <a:lnTo>
                    <a:pt x="175" y="13"/>
                  </a:lnTo>
                  <a:lnTo>
                    <a:pt x="181" y="16"/>
                  </a:lnTo>
                  <a:lnTo>
                    <a:pt x="185" y="16"/>
                  </a:lnTo>
                  <a:lnTo>
                    <a:pt x="190" y="20"/>
                  </a:lnTo>
                  <a:lnTo>
                    <a:pt x="192" y="18"/>
                  </a:lnTo>
                  <a:lnTo>
                    <a:pt x="196" y="22"/>
                  </a:lnTo>
                  <a:lnTo>
                    <a:pt x="202" y="22"/>
                  </a:lnTo>
                  <a:lnTo>
                    <a:pt x="209" y="20"/>
                  </a:lnTo>
                  <a:lnTo>
                    <a:pt x="217" y="20"/>
                  </a:lnTo>
                  <a:lnTo>
                    <a:pt x="218" y="18"/>
                  </a:lnTo>
                  <a:lnTo>
                    <a:pt x="220" y="18"/>
                  </a:lnTo>
                  <a:lnTo>
                    <a:pt x="222" y="18"/>
                  </a:lnTo>
                  <a:lnTo>
                    <a:pt x="224" y="20"/>
                  </a:lnTo>
                  <a:lnTo>
                    <a:pt x="232" y="22"/>
                  </a:lnTo>
                  <a:lnTo>
                    <a:pt x="233" y="20"/>
                  </a:lnTo>
                  <a:lnTo>
                    <a:pt x="239" y="20"/>
                  </a:lnTo>
                  <a:lnTo>
                    <a:pt x="239" y="16"/>
                  </a:lnTo>
                  <a:lnTo>
                    <a:pt x="245" y="14"/>
                  </a:lnTo>
                  <a:lnTo>
                    <a:pt x="250" y="11"/>
                  </a:lnTo>
                  <a:lnTo>
                    <a:pt x="252" y="7"/>
                  </a:lnTo>
                  <a:lnTo>
                    <a:pt x="252" y="7"/>
                  </a:lnTo>
                  <a:lnTo>
                    <a:pt x="254" y="7"/>
                  </a:lnTo>
                  <a:lnTo>
                    <a:pt x="256" y="9"/>
                  </a:lnTo>
                  <a:lnTo>
                    <a:pt x="258" y="11"/>
                  </a:lnTo>
                  <a:lnTo>
                    <a:pt x="260" y="9"/>
                  </a:lnTo>
                  <a:lnTo>
                    <a:pt x="263" y="9"/>
                  </a:lnTo>
                  <a:lnTo>
                    <a:pt x="265" y="9"/>
                  </a:lnTo>
                  <a:lnTo>
                    <a:pt x="267" y="7"/>
                  </a:lnTo>
                  <a:lnTo>
                    <a:pt x="271" y="9"/>
                  </a:lnTo>
                  <a:lnTo>
                    <a:pt x="278" y="14"/>
                  </a:lnTo>
                  <a:lnTo>
                    <a:pt x="280" y="14"/>
                  </a:lnTo>
                  <a:lnTo>
                    <a:pt x="284" y="18"/>
                  </a:lnTo>
                  <a:lnTo>
                    <a:pt x="284" y="20"/>
                  </a:lnTo>
                  <a:lnTo>
                    <a:pt x="288" y="20"/>
                  </a:lnTo>
                  <a:lnTo>
                    <a:pt x="289" y="24"/>
                  </a:lnTo>
                  <a:lnTo>
                    <a:pt x="288" y="29"/>
                  </a:lnTo>
                  <a:lnTo>
                    <a:pt x="288" y="37"/>
                  </a:lnTo>
                  <a:lnTo>
                    <a:pt x="293" y="39"/>
                  </a:lnTo>
                  <a:lnTo>
                    <a:pt x="299" y="39"/>
                  </a:lnTo>
                  <a:lnTo>
                    <a:pt x="301" y="39"/>
                  </a:lnTo>
                  <a:lnTo>
                    <a:pt x="304" y="43"/>
                  </a:lnTo>
                  <a:lnTo>
                    <a:pt x="306" y="44"/>
                  </a:lnTo>
                  <a:lnTo>
                    <a:pt x="304" y="46"/>
                  </a:lnTo>
                  <a:lnTo>
                    <a:pt x="303" y="52"/>
                  </a:lnTo>
                  <a:lnTo>
                    <a:pt x="299" y="52"/>
                  </a:lnTo>
                  <a:lnTo>
                    <a:pt x="299" y="54"/>
                  </a:lnTo>
                  <a:lnTo>
                    <a:pt x="301" y="57"/>
                  </a:lnTo>
                  <a:lnTo>
                    <a:pt x="301" y="63"/>
                  </a:lnTo>
                  <a:lnTo>
                    <a:pt x="301" y="67"/>
                  </a:lnTo>
                  <a:lnTo>
                    <a:pt x="301" y="71"/>
                  </a:lnTo>
                  <a:lnTo>
                    <a:pt x="304" y="71"/>
                  </a:lnTo>
                  <a:lnTo>
                    <a:pt x="306" y="74"/>
                  </a:lnTo>
                  <a:lnTo>
                    <a:pt x="304" y="78"/>
                  </a:lnTo>
                  <a:lnTo>
                    <a:pt x="304" y="84"/>
                  </a:lnTo>
                  <a:lnTo>
                    <a:pt x="304" y="86"/>
                  </a:lnTo>
                  <a:lnTo>
                    <a:pt x="308" y="87"/>
                  </a:lnTo>
                  <a:lnTo>
                    <a:pt x="312" y="93"/>
                  </a:lnTo>
                  <a:lnTo>
                    <a:pt x="314" y="97"/>
                  </a:lnTo>
                  <a:lnTo>
                    <a:pt x="312" y="101"/>
                  </a:lnTo>
                  <a:lnTo>
                    <a:pt x="308" y="102"/>
                  </a:lnTo>
                  <a:lnTo>
                    <a:pt x="306" y="101"/>
                  </a:lnTo>
                  <a:lnTo>
                    <a:pt x="306" y="97"/>
                  </a:lnTo>
                  <a:lnTo>
                    <a:pt x="304" y="95"/>
                  </a:lnTo>
                  <a:lnTo>
                    <a:pt x="299" y="97"/>
                  </a:lnTo>
                  <a:lnTo>
                    <a:pt x="293" y="95"/>
                  </a:lnTo>
                  <a:lnTo>
                    <a:pt x="288" y="95"/>
                  </a:lnTo>
                  <a:lnTo>
                    <a:pt x="286" y="97"/>
                  </a:lnTo>
                  <a:lnTo>
                    <a:pt x="280" y="97"/>
                  </a:lnTo>
                  <a:lnTo>
                    <a:pt x="276" y="101"/>
                  </a:lnTo>
                  <a:lnTo>
                    <a:pt x="275" y="99"/>
                  </a:lnTo>
                  <a:lnTo>
                    <a:pt x="271" y="99"/>
                  </a:lnTo>
                  <a:lnTo>
                    <a:pt x="263" y="102"/>
                  </a:lnTo>
                  <a:lnTo>
                    <a:pt x="256" y="101"/>
                  </a:lnTo>
                  <a:lnTo>
                    <a:pt x="252" y="102"/>
                  </a:lnTo>
                  <a:lnTo>
                    <a:pt x="248" y="102"/>
                  </a:lnTo>
                  <a:lnTo>
                    <a:pt x="241" y="104"/>
                  </a:lnTo>
                  <a:lnTo>
                    <a:pt x="239" y="106"/>
                  </a:lnTo>
                  <a:lnTo>
                    <a:pt x="235" y="108"/>
                  </a:lnTo>
                  <a:lnTo>
                    <a:pt x="233" y="110"/>
                  </a:lnTo>
                  <a:lnTo>
                    <a:pt x="226" y="110"/>
                  </a:lnTo>
                  <a:lnTo>
                    <a:pt x="220" y="108"/>
                  </a:lnTo>
                  <a:lnTo>
                    <a:pt x="218" y="106"/>
                  </a:lnTo>
                  <a:lnTo>
                    <a:pt x="217" y="106"/>
                  </a:lnTo>
                  <a:lnTo>
                    <a:pt x="207" y="106"/>
                  </a:lnTo>
                  <a:lnTo>
                    <a:pt x="205" y="108"/>
                  </a:lnTo>
                  <a:lnTo>
                    <a:pt x="203" y="108"/>
                  </a:lnTo>
                  <a:lnTo>
                    <a:pt x="194" y="112"/>
                  </a:lnTo>
                  <a:lnTo>
                    <a:pt x="192" y="110"/>
                  </a:lnTo>
                  <a:lnTo>
                    <a:pt x="187" y="110"/>
                  </a:lnTo>
                  <a:lnTo>
                    <a:pt x="185" y="112"/>
                  </a:lnTo>
                  <a:lnTo>
                    <a:pt x="185" y="119"/>
                  </a:lnTo>
                  <a:lnTo>
                    <a:pt x="183" y="119"/>
                  </a:lnTo>
                  <a:lnTo>
                    <a:pt x="183" y="123"/>
                  </a:lnTo>
                  <a:lnTo>
                    <a:pt x="181" y="125"/>
                  </a:lnTo>
                  <a:lnTo>
                    <a:pt x="177" y="125"/>
                  </a:lnTo>
                  <a:lnTo>
                    <a:pt x="174" y="125"/>
                  </a:lnTo>
                  <a:lnTo>
                    <a:pt x="174" y="123"/>
                  </a:lnTo>
                  <a:lnTo>
                    <a:pt x="172" y="119"/>
                  </a:lnTo>
                  <a:lnTo>
                    <a:pt x="172" y="117"/>
                  </a:lnTo>
                  <a:lnTo>
                    <a:pt x="174" y="114"/>
                  </a:lnTo>
                  <a:lnTo>
                    <a:pt x="177" y="110"/>
                  </a:lnTo>
                  <a:lnTo>
                    <a:pt x="177" y="108"/>
                  </a:lnTo>
                  <a:lnTo>
                    <a:pt x="174" y="106"/>
                  </a:lnTo>
                  <a:lnTo>
                    <a:pt x="170" y="110"/>
                  </a:lnTo>
                  <a:lnTo>
                    <a:pt x="170" y="112"/>
                  </a:lnTo>
                  <a:lnTo>
                    <a:pt x="164" y="112"/>
                  </a:lnTo>
                  <a:lnTo>
                    <a:pt x="160" y="110"/>
                  </a:lnTo>
                  <a:lnTo>
                    <a:pt x="153" y="108"/>
                  </a:lnTo>
                  <a:lnTo>
                    <a:pt x="151" y="108"/>
                  </a:lnTo>
                  <a:lnTo>
                    <a:pt x="144" y="117"/>
                  </a:lnTo>
                  <a:lnTo>
                    <a:pt x="144" y="119"/>
                  </a:lnTo>
                  <a:lnTo>
                    <a:pt x="142" y="121"/>
                  </a:lnTo>
                  <a:lnTo>
                    <a:pt x="140" y="119"/>
                  </a:lnTo>
                  <a:lnTo>
                    <a:pt x="138" y="119"/>
                  </a:lnTo>
                  <a:lnTo>
                    <a:pt x="134" y="123"/>
                  </a:lnTo>
                  <a:lnTo>
                    <a:pt x="119" y="125"/>
                  </a:lnTo>
                  <a:lnTo>
                    <a:pt x="114" y="121"/>
                  </a:lnTo>
                  <a:lnTo>
                    <a:pt x="108" y="114"/>
                  </a:lnTo>
                  <a:lnTo>
                    <a:pt x="106" y="114"/>
                  </a:lnTo>
                  <a:lnTo>
                    <a:pt x="97" y="110"/>
                  </a:lnTo>
                  <a:lnTo>
                    <a:pt x="91" y="110"/>
                  </a:lnTo>
                  <a:lnTo>
                    <a:pt x="84" y="110"/>
                  </a:lnTo>
                  <a:lnTo>
                    <a:pt x="86" y="114"/>
                  </a:lnTo>
                  <a:lnTo>
                    <a:pt x="84" y="115"/>
                  </a:lnTo>
                  <a:lnTo>
                    <a:pt x="86" y="119"/>
                  </a:lnTo>
                  <a:lnTo>
                    <a:pt x="82" y="121"/>
                  </a:lnTo>
                  <a:lnTo>
                    <a:pt x="80" y="119"/>
                  </a:lnTo>
                  <a:lnTo>
                    <a:pt x="78" y="121"/>
                  </a:lnTo>
                  <a:lnTo>
                    <a:pt x="74" y="121"/>
                  </a:lnTo>
                  <a:lnTo>
                    <a:pt x="73" y="123"/>
                  </a:lnTo>
                  <a:lnTo>
                    <a:pt x="69" y="123"/>
                  </a:lnTo>
                  <a:lnTo>
                    <a:pt x="65" y="121"/>
                  </a:lnTo>
                  <a:lnTo>
                    <a:pt x="63" y="123"/>
                  </a:lnTo>
                  <a:lnTo>
                    <a:pt x="60" y="119"/>
                  </a:lnTo>
                  <a:lnTo>
                    <a:pt x="60" y="117"/>
                  </a:lnTo>
                  <a:lnTo>
                    <a:pt x="58" y="114"/>
                  </a:lnTo>
                  <a:lnTo>
                    <a:pt x="60" y="114"/>
                  </a:lnTo>
                  <a:lnTo>
                    <a:pt x="60" y="112"/>
                  </a:lnTo>
                  <a:lnTo>
                    <a:pt x="58" y="112"/>
                  </a:lnTo>
                  <a:lnTo>
                    <a:pt x="56" y="114"/>
                  </a:lnTo>
                  <a:lnTo>
                    <a:pt x="52" y="112"/>
                  </a:lnTo>
                  <a:lnTo>
                    <a:pt x="50" y="112"/>
                  </a:lnTo>
                  <a:lnTo>
                    <a:pt x="48" y="110"/>
                  </a:lnTo>
                  <a:lnTo>
                    <a:pt x="46" y="110"/>
                  </a:lnTo>
                  <a:lnTo>
                    <a:pt x="45" y="114"/>
                  </a:lnTo>
                  <a:lnTo>
                    <a:pt x="43" y="115"/>
                  </a:lnTo>
                  <a:lnTo>
                    <a:pt x="41" y="114"/>
                  </a:lnTo>
                  <a:lnTo>
                    <a:pt x="41" y="112"/>
                  </a:lnTo>
                  <a:lnTo>
                    <a:pt x="39" y="114"/>
                  </a:lnTo>
                  <a:lnTo>
                    <a:pt x="35" y="114"/>
                  </a:lnTo>
                  <a:lnTo>
                    <a:pt x="31" y="114"/>
                  </a:lnTo>
                  <a:lnTo>
                    <a:pt x="30" y="114"/>
                  </a:lnTo>
                  <a:lnTo>
                    <a:pt x="31" y="112"/>
                  </a:lnTo>
                  <a:lnTo>
                    <a:pt x="37" y="112"/>
                  </a:lnTo>
                  <a:lnTo>
                    <a:pt x="41" y="110"/>
                  </a:lnTo>
                  <a:lnTo>
                    <a:pt x="43" y="108"/>
                  </a:lnTo>
                  <a:lnTo>
                    <a:pt x="43" y="106"/>
                  </a:lnTo>
                  <a:lnTo>
                    <a:pt x="35" y="106"/>
                  </a:lnTo>
                  <a:lnTo>
                    <a:pt x="31" y="108"/>
                  </a:lnTo>
                  <a:lnTo>
                    <a:pt x="28" y="108"/>
                  </a:lnTo>
                  <a:lnTo>
                    <a:pt x="30" y="106"/>
                  </a:lnTo>
                  <a:lnTo>
                    <a:pt x="31" y="106"/>
                  </a:lnTo>
                  <a:lnTo>
                    <a:pt x="33" y="104"/>
                  </a:lnTo>
                  <a:lnTo>
                    <a:pt x="30" y="99"/>
                  </a:lnTo>
                  <a:lnTo>
                    <a:pt x="28" y="99"/>
                  </a:lnTo>
                  <a:lnTo>
                    <a:pt x="28" y="97"/>
                  </a:lnTo>
                  <a:lnTo>
                    <a:pt x="24" y="95"/>
                  </a:lnTo>
                  <a:lnTo>
                    <a:pt x="28" y="93"/>
                  </a:lnTo>
                  <a:lnTo>
                    <a:pt x="26" y="87"/>
                  </a:lnTo>
                  <a:lnTo>
                    <a:pt x="22" y="86"/>
                  </a:lnTo>
                  <a:lnTo>
                    <a:pt x="20" y="87"/>
                  </a:lnTo>
                  <a:lnTo>
                    <a:pt x="17" y="84"/>
                  </a:lnTo>
                  <a:lnTo>
                    <a:pt x="17" y="86"/>
                  </a:lnTo>
                  <a:lnTo>
                    <a:pt x="13" y="84"/>
                  </a:lnTo>
                  <a:lnTo>
                    <a:pt x="13" y="82"/>
                  </a:lnTo>
                  <a:lnTo>
                    <a:pt x="15" y="80"/>
                  </a:lnTo>
                  <a:lnTo>
                    <a:pt x="13" y="76"/>
                  </a:lnTo>
                  <a:lnTo>
                    <a:pt x="13" y="72"/>
                  </a:lnTo>
                  <a:lnTo>
                    <a:pt x="15" y="74"/>
                  </a:lnTo>
                  <a:lnTo>
                    <a:pt x="17" y="78"/>
                  </a:lnTo>
                  <a:lnTo>
                    <a:pt x="18" y="78"/>
                  </a:lnTo>
                  <a:lnTo>
                    <a:pt x="20" y="76"/>
                  </a:lnTo>
                  <a:lnTo>
                    <a:pt x="22" y="74"/>
                  </a:lnTo>
                  <a:lnTo>
                    <a:pt x="20" y="74"/>
                  </a:lnTo>
                  <a:lnTo>
                    <a:pt x="18" y="72"/>
                  </a:lnTo>
                  <a:lnTo>
                    <a:pt x="22" y="71"/>
                  </a:lnTo>
                  <a:lnTo>
                    <a:pt x="24" y="69"/>
                  </a:lnTo>
                  <a:lnTo>
                    <a:pt x="24" y="67"/>
                  </a:lnTo>
                  <a:lnTo>
                    <a:pt x="22" y="69"/>
                  </a:lnTo>
                  <a:lnTo>
                    <a:pt x="20" y="67"/>
                  </a:lnTo>
                  <a:lnTo>
                    <a:pt x="20" y="67"/>
                  </a:lnTo>
                  <a:lnTo>
                    <a:pt x="20" y="63"/>
                  </a:lnTo>
                  <a:lnTo>
                    <a:pt x="18" y="61"/>
                  </a:lnTo>
                  <a:lnTo>
                    <a:pt x="18" y="59"/>
                  </a:lnTo>
                  <a:lnTo>
                    <a:pt x="22" y="56"/>
                  </a:lnTo>
                  <a:lnTo>
                    <a:pt x="18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9" y="57"/>
                  </a:lnTo>
                  <a:lnTo>
                    <a:pt x="9" y="54"/>
                  </a:lnTo>
                  <a:lnTo>
                    <a:pt x="9" y="54"/>
                  </a:lnTo>
                  <a:lnTo>
                    <a:pt x="9" y="50"/>
                  </a:lnTo>
                  <a:lnTo>
                    <a:pt x="9" y="48"/>
                  </a:lnTo>
                  <a:lnTo>
                    <a:pt x="9" y="44"/>
                  </a:lnTo>
                  <a:lnTo>
                    <a:pt x="11" y="41"/>
                  </a:lnTo>
                  <a:lnTo>
                    <a:pt x="18" y="35"/>
                  </a:lnTo>
                  <a:lnTo>
                    <a:pt x="22" y="35"/>
                  </a:lnTo>
                  <a:lnTo>
                    <a:pt x="26" y="39"/>
                  </a:lnTo>
                  <a:lnTo>
                    <a:pt x="30" y="39"/>
                  </a:lnTo>
                  <a:lnTo>
                    <a:pt x="31" y="35"/>
                  </a:lnTo>
                  <a:lnTo>
                    <a:pt x="33" y="35"/>
                  </a:lnTo>
                  <a:lnTo>
                    <a:pt x="37" y="39"/>
                  </a:lnTo>
                  <a:lnTo>
                    <a:pt x="41" y="37"/>
                  </a:lnTo>
                  <a:lnTo>
                    <a:pt x="43" y="39"/>
                  </a:lnTo>
                  <a:lnTo>
                    <a:pt x="52" y="39"/>
                  </a:lnTo>
                  <a:lnTo>
                    <a:pt x="54" y="37"/>
                  </a:lnTo>
                  <a:lnTo>
                    <a:pt x="52" y="35"/>
                  </a:lnTo>
                  <a:lnTo>
                    <a:pt x="50" y="37"/>
                  </a:lnTo>
                  <a:lnTo>
                    <a:pt x="48" y="35"/>
                  </a:lnTo>
                  <a:lnTo>
                    <a:pt x="50" y="31"/>
                  </a:lnTo>
                  <a:lnTo>
                    <a:pt x="56" y="29"/>
                  </a:lnTo>
                  <a:lnTo>
                    <a:pt x="63" y="29"/>
                  </a:lnTo>
                  <a:lnTo>
                    <a:pt x="63" y="28"/>
                  </a:lnTo>
                  <a:lnTo>
                    <a:pt x="60" y="28"/>
                  </a:lnTo>
                  <a:lnTo>
                    <a:pt x="56" y="28"/>
                  </a:lnTo>
                  <a:lnTo>
                    <a:pt x="52" y="22"/>
                  </a:lnTo>
                  <a:lnTo>
                    <a:pt x="52" y="20"/>
                  </a:lnTo>
                  <a:lnTo>
                    <a:pt x="58" y="18"/>
                  </a:lnTo>
                  <a:lnTo>
                    <a:pt x="60" y="20"/>
                  </a:lnTo>
                  <a:lnTo>
                    <a:pt x="65" y="18"/>
                  </a:lnTo>
                  <a:lnTo>
                    <a:pt x="69" y="20"/>
                  </a:lnTo>
                  <a:lnTo>
                    <a:pt x="71" y="18"/>
                  </a:lnTo>
                  <a:lnTo>
                    <a:pt x="73" y="18"/>
                  </a:lnTo>
                  <a:lnTo>
                    <a:pt x="82" y="20"/>
                  </a:lnTo>
                  <a:lnTo>
                    <a:pt x="88" y="20"/>
                  </a:lnTo>
                  <a:lnTo>
                    <a:pt x="88" y="18"/>
                  </a:lnTo>
                  <a:lnTo>
                    <a:pt x="89" y="18"/>
                  </a:lnTo>
                  <a:lnTo>
                    <a:pt x="91" y="14"/>
                  </a:lnTo>
                  <a:lnTo>
                    <a:pt x="93" y="13"/>
                  </a:lnTo>
                  <a:lnTo>
                    <a:pt x="95" y="11"/>
                  </a:lnTo>
                  <a:lnTo>
                    <a:pt x="99" y="9"/>
                  </a:lnTo>
                  <a:lnTo>
                    <a:pt x="101" y="7"/>
                  </a:lnTo>
                  <a:lnTo>
                    <a:pt x="106" y="5"/>
                  </a:lnTo>
                  <a:lnTo>
                    <a:pt x="110" y="5"/>
                  </a:lnTo>
                  <a:lnTo>
                    <a:pt x="117" y="1"/>
                  </a:lnTo>
                  <a:lnTo>
                    <a:pt x="123" y="1"/>
                  </a:lnTo>
                  <a:lnTo>
                    <a:pt x="131" y="1"/>
                  </a:lnTo>
                  <a:lnTo>
                    <a:pt x="134" y="0"/>
                  </a:lnTo>
                  <a:lnTo>
                    <a:pt x="136" y="1"/>
                  </a:lnTo>
                  <a:lnTo>
                    <a:pt x="142" y="1"/>
                  </a:lnTo>
                  <a:lnTo>
                    <a:pt x="14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1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Freeform 115">
              <a:extLst>
                <a:ext uri="{FF2B5EF4-FFF2-40B4-BE49-F238E27FC236}">
                  <a16:creationId xmlns:a16="http://schemas.microsoft.com/office/drawing/2014/main" id="{99916356-7CF5-4902-9BF2-7B33FAA9B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80986" y="10679271"/>
              <a:ext cx="335072" cy="208290"/>
            </a:xfrm>
            <a:custGeom>
              <a:avLst/>
              <a:gdLst>
                <a:gd name="T0" fmla="*/ 37 w 37"/>
                <a:gd name="T1" fmla="*/ 0 h 23"/>
                <a:gd name="T2" fmla="*/ 37 w 37"/>
                <a:gd name="T3" fmla="*/ 2 h 23"/>
                <a:gd name="T4" fmla="*/ 35 w 37"/>
                <a:gd name="T5" fmla="*/ 4 h 23"/>
                <a:gd name="T6" fmla="*/ 31 w 37"/>
                <a:gd name="T7" fmla="*/ 6 h 23"/>
                <a:gd name="T8" fmla="*/ 28 w 37"/>
                <a:gd name="T9" fmla="*/ 10 h 23"/>
                <a:gd name="T10" fmla="*/ 30 w 37"/>
                <a:gd name="T11" fmla="*/ 14 h 23"/>
                <a:gd name="T12" fmla="*/ 30 w 37"/>
                <a:gd name="T13" fmla="*/ 17 h 23"/>
                <a:gd name="T14" fmla="*/ 24 w 37"/>
                <a:gd name="T15" fmla="*/ 15 h 23"/>
                <a:gd name="T16" fmla="*/ 22 w 37"/>
                <a:gd name="T17" fmla="*/ 17 h 23"/>
                <a:gd name="T18" fmla="*/ 18 w 37"/>
                <a:gd name="T19" fmla="*/ 21 h 23"/>
                <a:gd name="T20" fmla="*/ 15 w 37"/>
                <a:gd name="T21" fmla="*/ 21 h 23"/>
                <a:gd name="T22" fmla="*/ 13 w 37"/>
                <a:gd name="T23" fmla="*/ 23 h 23"/>
                <a:gd name="T24" fmla="*/ 11 w 37"/>
                <a:gd name="T25" fmla="*/ 21 h 23"/>
                <a:gd name="T26" fmla="*/ 5 w 37"/>
                <a:gd name="T27" fmla="*/ 23 h 23"/>
                <a:gd name="T28" fmla="*/ 1 w 37"/>
                <a:gd name="T29" fmla="*/ 19 h 23"/>
                <a:gd name="T30" fmla="*/ 0 w 37"/>
                <a:gd name="T31" fmla="*/ 17 h 23"/>
                <a:gd name="T32" fmla="*/ 0 w 37"/>
                <a:gd name="T33" fmla="*/ 14 h 23"/>
                <a:gd name="T34" fmla="*/ 1 w 37"/>
                <a:gd name="T35" fmla="*/ 12 h 23"/>
                <a:gd name="T36" fmla="*/ 3 w 37"/>
                <a:gd name="T37" fmla="*/ 10 h 23"/>
                <a:gd name="T38" fmla="*/ 7 w 37"/>
                <a:gd name="T39" fmla="*/ 12 h 23"/>
                <a:gd name="T40" fmla="*/ 9 w 37"/>
                <a:gd name="T41" fmla="*/ 10 h 23"/>
                <a:gd name="T42" fmla="*/ 11 w 37"/>
                <a:gd name="T43" fmla="*/ 8 h 23"/>
                <a:gd name="T44" fmla="*/ 11 w 37"/>
                <a:gd name="T45" fmla="*/ 6 h 23"/>
                <a:gd name="T46" fmla="*/ 13 w 37"/>
                <a:gd name="T47" fmla="*/ 6 h 23"/>
                <a:gd name="T48" fmla="*/ 16 w 37"/>
                <a:gd name="T49" fmla="*/ 8 h 23"/>
                <a:gd name="T50" fmla="*/ 22 w 37"/>
                <a:gd name="T51" fmla="*/ 8 h 23"/>
                <a:gd name="T52" fmla="*/ 30 w 37"/>
                <a:gd name="T53" fmla="*/ 4 h 23"/>
                <a:gd name="T54" fmla="*/ 33 w 37"/>
                <a:gd name="T55" fmla="*/ 2 h 23"/>
                <a:gd name="T56" fmla="*/ 37 w 37"/>
                <a:gd name="T5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7" h="23">
                  <a:moveTo>
                    <a:pt x="37" y="0"/>
                  </a:moveTo>
                  <a:lnTo>
                    <a:pt x="37" y="2"/>
                  </a:lnTo>
                  <a:lnTo>
                    <a:pt x="35" y="4"/>
                  </a:lnTo>
                  <a:lnTo>
                    <a:pt x="31" y="6"/>
                  </a:lnTo>
                  <a:lnTo>
                    <a:pt x="28" y="10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24" y="15"/>
                  </a:lnTo>
                  <a:lnTo>
                    <a:pt x="22" y="17"/>
                  </a:lnTo>
                  <a:lnTo>
                    <a:pt x="18" y="21"/>
                  </a:lnTo>
                  <a:lnTo>
                    <a:pt x="15" y="21"/>
                  </a:lnTo>
                  <a:lnTo>
                    <a:pt x="13" y="23"/>
                  </a:lnTo>
                  <a:lnTo>
                    <a:pt x="11" y="21"/>
                  </a:lnTo>
                  <a:lnTo>
                    <a:pt x="5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1" y="12"/>
                  </a:lnTo>
                  <a:lnTo>
                    <a:pt x="3" y="10"/>
                  </a:lnTo>
                  <a:lnTo>
                    <a:pt x="7" y="12"/>
                  </a:lnTo>
                  <a:lnTo>
                    <a:pt x="9" y="10"/>
                  </a:lnTo>
                  <a:lnTo>
                    <a:pt x="11" y="8"/>
                  </a:lnTo>
                  <a:lnTo>
                    <a:pt x="11" y="6"/>
                  </a:lnTo>
                  <a:lnTo>
                    <a:pt x="13" y="6"/>
                  </a:lnTo>
                  <a:lnTo>
                    <a:pt x="16" y="8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3" y="2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84">
              <a:extLst>
                <a:ext uri="{FF2B5EF4-FFF2-40B4-BE49-F238E27FC236}">
                  <a16:creationId xmlns:a16="http://schemas.microsoft.com/office/drawing/2014/main" id="{2FC4EDE4-8DE9-4DCC-B6F0-9F2673698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72975" y="9607664"/>
              <a:ext cx="581742" cy="446456"/>
            </a:xfrm>
            <a:custGeom>
              <a:avLst/>
              <a:gdLst>
                <a:gd name="T0" fmla="*/ 28 w 43"/>
                <a:gd name="T1" fmla="*/ 0 h 33"/>
                <a:gd name="T2" fmla="*/ 29 w 43"/>
                <a:gd name="T3" fmla="*/ 0 h 33"/>
                <a:gd name="T4" fmla="*/ 37 w 43"/>
                <a:gd name="T5" fmla="*/ 5 h 33"/>
                <a:gd name="T6" fmla="*/ 41 w 43"/>
                <a:gd name="T7" fmla="*/ 13 h 33"/>
                <a:gd name="T8" fmla="*/ 41 w 43"/>
                <a:gd name="T9" fmla="*/ 16 h 33"/>
                <a:gd name="T10" fmla="*/ 43 w 43"/>
                <a:gd name="T11" fmla="*/ 20 h 33"/>
                <a:gd name="T12" fmla="*/ 41 w 43"/>
                <a:gd name="T13" fmla="*/ 22 h 33"/>
                <a:gd name="T14" fmla="*/ 37 w 43"/>
                <a:gd name="T15" fmla="*/ 22 h 33"/>
                <a:gd name="T16" fmla="*/ 33 w 43"/>
                <a:gd name="T17" fmla="*/ 24 h 33"/>
                <a:gd name="T18" fmla="*/ 24 w 43"/>
                <a:gd name="T19" fmla="*/ 24 h 33"/>
                <a:gd name="T20" fmla="*/ 22 w 43"/>
                <a:gd name="T21" fmla="*/ 26 h 33"/>
                <a:gd name="T22" fmla="*/ 20 w 43"/>
                <a:gd name="T23" fmla="*/ 28 h 33"/>
                <a:gd name="T24" fmla="*/ 16 w 43"/>
                <a:gd name="T25" fmla="*/ 30 h 33"/>
                <a:gd name="T26" fmla="*/ 9 w 43"/>
                <a:gd name="T27" fmla="*/ 33 h 33"/>
                <a:gd name="T28" fmla="*/ 9 w 43"/>
                <a:gd name="T29" fmla="*/ 33 h 33"/>
                <a:gd name="T30" fmla="*/ 5 w 43"/>
                <a:gd name="T31" fmla="*/ 31 h 33"/>
                <a:gd name="T32" fmla="*/ 3 w 43"/>
                <a:gd name="T33" fmla="*/ 28 h 33"/>
                <a:gd name="T34" fmla="*/ 1 w 43"/>
                <a:gd name="T35" fmla="*/ 22 h 33"/>
                <a:gd name="T36" fmla="*/ 0 w 43"/>
                <a:gd name="T37" fmla="*/ 16 h 33"/>
                <a:gd name="T38" fmla="*/ 1 w 43"/>
                <a:gd name="T39" fmla="*/ 11 h 33"/>
                <a:gd name="T40" fmla="*/ 1 w 43"/>
                <a:gd name="T41" fmla="*/ 11 h 33"/>
                <a:gd name="T42" fmla="*/ 3 w 43"/>
                <a:gd name="T43" fmla="*/ 9 h 33"/>
                <a:gd name="T44" fmla="*/ 3 w 43"/>
                <a:gd name="T45" fmla="*/ 7 h 33"/>
                <a:gd name="T46" fmla="*/ 7 w 43"/>
                <a:gd name="T47" fmla="*/ 5 h 33"/>
                <a:gd name="T48" fmla="*/ 11 w 43"/>
                <a:gd name="T49" fmla="*/ 3 h 33"/>
                <a:gd name="T50" fmla="*/ 13 w 43"/>
                <a:gd name="T51" fmla="*/ 2 h 33"/>
                <a:gd name="T52" fmla="*/ 20 w 43"/>
                <a:gd name="T53" fmla="*/ 0 h 33"/>
                <a:gd name="T54" fmla="*/ 22 w 43"/>
                <a:gd name="T55" fmla="*/ 0 h 33"/>
                <a:gd name="T56" fmla="*/ 28 w 43"/>
                <a:gd name="T5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33">
                  <a:moveTo>
                    <a:pt x="28" y="0"/>
                  </a:moveTo>
                  <a:lnTo>
                    <a:pt x="29" y="0"/>
                  </a:lnTo>
                  <a:lnTo>
                    <a:pt x="37" y="5"/>
                  </a:lnTo>
                  <a:lnTo>
                    <a:pt x="41" y="13"/>
                  </a:lnTo>
                  <a:lnTo>
                    <a:pt x="41" y="16"/>
                  </a:lnTo>
                  <a:lnTo>
                    <a:pt x="43" y="20"/>
                  </a:lnTo>
                  <a:lnTo>
                    <a:pt x="41" y="22"/>
                  </a:lnTo>
                  <a:lnTo>
                    <a:pt x="37" y="22"/>
                  </a:lnTo>
                  <a:lnTo>
                    <a:pt x="33" y="24"/>
                  </a:lnTo>
                  <a:lnTo>
                    <a:pt x="24" y="24"/>
                  </a:lnTo>
                  <a:lnTo>
                    <a:pt x="22" y="26"/>
                  </a:lnTo>
                  <a:lnTo>
                    <a:pt x="20" y="28"/>
                  </a:lnTo>
                  <a:lnTo>
                    <a:pt x="16" y="30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5" y="31"/>
                  </a:lnTo>
                  <a:lnTo>
                    <a:pt x="3" y="28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3" y="9"/>
                  </a:lnTo>
                  <a:lnTo>
                    <a:pt x="3" y="7"/>
                  </a:lnTo>
                  <a:lnTo>
                    <a:pt x="7" y="5"/>
                  </a:lnTo>
                  <a:lnTo>
                    <a:pt x="11" y="3"/>
                  </a:lnTo>
                  <a:lnTo>
                    <a:pt x="13" y="2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80">
              <a:extLst>
                <a:ext uri="{FF2B5EF4-FFF2-40B4-BE49-F238E27FC236}">
                  <a16:creationId xmlns:a16="http://schemas.microsoft.com/office/drawing/2014/main" id="{4FE60639-E208-4F99-831C-6C26FB6DD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7686" y="7903036"/>
              <a:ext cx="2002264" cy="1298766"/>
            </a:xfrm>
            <a:custGeom>
              <a:avLst/>
              <a:gdLst>
                <a:gd name="T0" fmla="*/ 101 w 148"/>
                <a:gd name="T1" fmla="*/ 8 h 96"/>
                <a:gd name="T2" fmla="*/ 109 w 148"/>
                <a:gd name="T3" fmla="*/ 17 h 96"/>
                <a:gd name="T4" fmla="*/ 120 w 148"/>
                <a:gd name="T5" fmla="*/ 28 h 96"/>
                <a:gd name="T6" fmla="*/ 122 w 148"/>
                <a:gd name="T7" fmla="*/ 49 h 96"/>
                <a:gd name="T8" fmla="*/ 127 w 148"/>
                <a:gd name="T9" fmla="*/ 60 h 96"/>
                <a:gd name="T10" fmla="*/ 139 w 148"/>
                <a:gd name="T11" fmla="*/ 60 h 96"/>
                <a:gd name="T12" fmla="*/ 146 w 148"/>
                <a:gd name="T13" fmla="*/ 58 h 96"/>
                <a:gd name="T14" fmla="*/ 146 w 148"/>
                <a:gd name="T15" fmla="*/ 62 h 96"/>
                <a:gd name="T16" fmla="*/ 148 w 148"/>
                <a:gd name="T17" fmla="*/ 66 h 96"/>
                <a:gd name="T18" fmla="*/ 142 w 148"/>
                <a:gd name="T19" fmla="*/ 71 h 96"/>
                <a:gd name="T20" fmla="*/ 137 w 148"/>
                <a:gd name="T21" fmla="*/ 75 h 96"/>
                <a:gd name="T22" fmla="*/ 135 w 148"/>
                <a:gd name="T23" fmla="*/ 81 h 96"/>
                <a:gd name="T24" fmla="*/ 133 w 148"/>
                <a:gd name="T25" fmla="*/ 88 h 96"/>
                <a:gd name="T26" fmla="*/ 131 w 148"/>
                <a:gd name="T27" fmla="*/ 92 h 96"/>
                <a:gd name="T28" fmla="*/ 125 w 148"/>
                <a:gd name="T29" fmla="*/ 88 h 96"/>
                <a:gd name="T30" fmla="*/ 120 w 148"/>
                <a:gd name="T31" fmla="*/ 86 h 96"/>
                <a:gd name="T32" fmla="*/ 109 w 148"/>
                <a:gd name="T33" fmla="*/ 85 h 96"/>
                <a:gd name="T34" fmla="*/ 96 w 148"/>
                <a:gd name="T35" fmla="*/ 90 h 96"/>
                <a:gd name="T36" fmla="*/ 90 w 148"/>
                <a:gd name="T37" fmla="*/ 94 h 96"/>
                <a:gd name="T38" fmla="*/ 81 w 148"/>
                <a:gd name="T39" fmla="*/ 94 h 96"/>
                <a:gd name="T40" fmla="*/ 75 w 148"/>
                <a:gd name="T41" fmla="*/ 94 h 96"/>
                <a:gd name="T42" fmla="*/ 68 w 148"/>
                <a:gd name="T43" fmla="*/ 94 h 96"/>
                <a:gd name="T44" fmla="*/ 58 w 148"/>
                <a:gd name="T45" fmla="*/ 94 h 96"/>
                <a:gd name="T46" fmla="*/ 54 w 148"/>
                <a:gd name="T47" fmla="*/ 92 h 96"/>
                <a:gd name="T48" fmla="*/ 45 w 148"/>
                <a:gd name="T49" fmla="*/ 94 h 96"/>
                <a:gd name="T50" fmla="*/ 45 w 148"/>
                <a:gd name="T51" fmla="*/ 90 h 96"/>
                <a:gd name="T52" fmla="*/ 43 w 148"/>
                <a:gd name="T53" fmla="*/ 85 h 96"/>
                <a:gd name="T54" fmla="*/ 38 w 148"/>
                <a:gd name="T55" fmla="*/ 81 h 96"/>
                <a:gd name="T56" fmla="*/ 39 w 148"/>
                <a:gd name="T57" fmla="*/ 75 h 96"/>
                <a:gd name="T58" fmla="*/ 30 w 148"/>
                <a:gd name="T59" fmla="*/ 79 h 96"/>
                <a:gd name="T60" fmla="*/ 24 w 148"/>
                <a:gd name="T61" fmla="*/ 77 h 96"/>
                <a:gd name="T62" fmla="*/ 17 w 148"/>
                <a:gd name="T63" fmla="*/ 73 h 96"/>
                <a:gd name="T64" fmla="*/ 19 w 148"/>
                <a:gd name="T65" fmla="*/ 66 h 96"/>
                <a:gd name="T66" fmla="*/ 10 w 148"/>
                <a:gd name="T67" fmla="*/ 60 h 96"/>
                <a:gd name="T68" fmla="*/ 4 w 148"/>
                <a:gd name="T69" fmla="*/ 51 h 96"/>
                <a:gd name="T70" fmla="*/ 0 w 148"/>
                <a:gd name="T71" fmla="*/ 49 h 96"/>
                <a:gd name="T72" fmla="*/ 6 w 148"/>
                <a:gd name="T73" fmla="*/ 43 h 96"/>
                <a:gd name="T74" fmla="*/ 11 w 148"/>
                <a:gd name="T75" fmla="*/ 41 h 96"/>
                <a:gd name="T76" fmla="*/ 15 w 148"/>
                <a:gd name="T77" fmla="*/ 36 h 96"/>
                <a:gd name="T78" fmla="*/ 24 w 148"/>
                <a:gd name="T79" fmla="*/ 15 h 96"/>
                <a:gd name="T80" fmla="*/ 32 w 148"/>
                <a:gd name="T81" fmla="*/ 8 h 96"/>
                <a:gd name="T82" fmla="*/ 34 w 148"/>
                <a:gd name="T83" fmla="*/ 4 h 96"/>
                <a:gd name="T84" fmla="*/ 38 w 148"/>
                <a:gd name="T85" fmla="*/ 2 h 96"/>
                <a:gd name="T86" fmla="*/ 49 w 148"/>
                <a:gd name="T87" fmla="*/ 4 h 96"/>
                <a:gd name="T88" fmla="*/ 56 w 148"/>
                <a:gd name="T89" fmla="*/ 8 h 96"/>
                <a:gd name="T90" fmla="*/ 62 w 148"/>
                <a:gd name="T91" fmla="*/ 12 h 96"/>
                <a:gd name="T92" fmla="*/ 71 w 148"/>
                <a:gd name="T93" fmla="*/ 10 h 96"/>
                <a:gd name="T94" fmla="*/ 86 w 148"/>
                <a:gd name="T95" fmla="*/ 4 h 96"/>
                <a:gd name="T96" fmla="*/ 99 w 148"/>
                <a:gd name="T9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8" h="96">
                  <a:moveTo>
                    <a:pt x="99" y="0"/>
                  </a:moveTo>
                  <a:lnTo>
                    <a:pt x="101" y="8"/>
                  </a:lnTo>
                  <a:lnTo>
                    <a:pt x="109" y="13"/>
                  </a:lnTo>
                  <a:lnTo>
                    <a:pt x="109" y="17"/>
                  </a:lnTo>
                  <a:lnTo>
                    <a:pt x="118" y="25"/>
                  </a:lnTo>
                  <a:lnTo>
                    <a:pt x="120" y="28"/>
                  </a:lnTo>
                  <a:lnTo>
                    <a:pt x="122" y="34"/>
                  </a:lnTo>
                  <a:lnTo>
                    <a:pt x="122" y="49"/>
                  </a:lnTo>
                  <a:lnTo>
                    <a:pt x="124" y="55"/>
                  </a:lnTo>
                  <a:lnTo>
                    <a:pt x="127" y="60"/>
                  </a:lnTo>
                  <a:lnTo>
                    <a:pt x="131" y="60"/>
                  </a:lnTo>
                  <a:lnTo>
                    <a:pt x="139" y="60"/>
                  </a:lnTo>
                  <a:lnTo>
                    <a:pt x="140" y="58"/>
                  </a:lnTo>
                  <a:lnTo>
                    <a:pt x="146" y="58"/>
                  </a:lnTo>
                  <a:lnTo>
                    <a:pt x="148" y="60"/>
                  </a:lnTo>
                  <a:lnTo>
                    <a:pt x="146" y="62"/>
                  </a:lnTo>
                  <a:lnTo>
                    <a:pt x="148" y="64"/>
                  </a:lnTo>
                  <a:lnTo>
                    <a:pt x="148" y="66"/>
                  </a:lnTo>
                  <a:lnTo>
                    <a:pt x="146" y="70"/>
                  </a:lnTo>
                  <a:lnTo>
                    <a:pt x="142" y="71"/>
                  </a:lnTo>
                  <a:lnTo>
                    <a:pt x="137" y="71"/>
                  </a:lnTo>
                  <a:lnTo>
                    <a:pt x="137" y="75"/>
                  </a:lnTo>
                  <a:lnTo>
                    <a:pt x="133" y="77"/>
                  </a:lnTo>
                  <a:lnTo>
                    <a:pt x="135" y="81"/>
                  </a:lnTo>
                  <a:lnTo>
                    <a:pt x="135" y="85"/>
                  </a:lnTo>
                  <a:lnTo>
                    <a:pt x="133" y="88"/>
                  </a:lnTo>
                  <a:lnTo>
                    <a:pt x="135" y="92"/>
                  </a:lnTo>
                  <a:lnTo>
                    <a:pt x="131" y="92"/>
                  </a:lnTo>
                  <a:lnTo>
                    <a:pt x="129" y="90"/>
                  </a:lnTo>
                  <a:lnTo>
                    <a:pt x="125" y="88"/>
                  </a:lnTo>
                  <a:lnTo>
                    <a:pt x="122" y="90"/>
                  </a:lnTo>
                  <a:lnTo>
                    <a:pt x="120" y="86"/>
                  </a:lnTo>
                  <a:lnTo>
                    <a:pt x="114" y="85"/>
                  </a:lnTo>
                  <a:lnTo>
                    <a:pt x="109" y="85"/>
                  </a:lnTo>
                  <a:lnTo>
                    <a:pt x="105" y="85"/>
                  </a:lnTo>
                  <a:lnTo>
                    <a:pt x="96" y="90"/>
                  </a:lnTo>
                  <a:lnTo>
                    <a:pt x="94" y="92"/>
                  </a:lnTo>
                  <a:lnTo>
                    <a:pt x="90" y="94"/>
                  </a:lnTo>
                  <a:lnTo>
                    <a:pt x="88" y="96"/>
                  </a:lnTo>
                  <a:lnTo>
                    <a:pt x="81" y="94"/>
                  </a:lnTo>
                  <a:lnTo>
                    <a:pt x="79" y="94"/>
                  </a:lnTo>
                  <a:lnTo>
                    <a:pt x="75" y="94"/>
                  </a:lnTo>
                  <a:lnTo>
                    <a:pt x="71" y="94"/>
                  </a:lnTo>
                  <a:lnTo>
                    <a:pt x="68" y="94"/>
                  </a:lnTo>
                  <a:lnTo>
                    <a:pt x="64" y="96"/>
                  </a:lnTo>
                  <a:lnTo>
                    <a:pt x="58" y="94"/>
                  </a:lnTo>
                  <a:lnTo>
                    <a:pt x="56" y="94"/>
                  </a:lnTo>
                  <a:lnTo>
                    <a:pt x="54" y="92"/>
                  </a:lnTo>
                  <a:lnTo>
                    <a:pt x="49" y="92"/>
                  </a:lnTo>
                  <a:lnTo>
                    <a:pt x="45" y="94"/>
                  </a:lnTo>
                  <a:lnTo>
                    <a:pt x="43" y="92"/>
                  </a:lnTo>
                  <a:lnTo>
                    <a:pt x="45" y="90"/>
                  </a:lnTo>
                  <a:lnTo>
                    <a:pt x="45" y="86"/>
                  </a:lnTo>
                  <a:lnTo>
                    <a:pt x="43" y="85"/>
                  </a:lnTo>
                  <a:lnTo>
                    <a:pt x="38" y="85"/>
                  </a:lnTo>
                  <a:lnTo>
                    <a:pt x="38" y="81"/>
                  </a:lnTo>
                  <a:lnTo>
                    <a:pt x="38" y="79"/>
                  </a:lnTo>
                  <a:lnTo>
                    <a:pt x="39" y="75"/>
                  </a:lnTo>
                  <a:lnTo>
                    <a:pt x="34" y="75"/>
                  </a:lnTo>
                  <a:lnTo>
                    <a:pt x="30" y="79"/>
                  </a:lnTo>
                  <a:lnTo>
                    <a:pt x="28" y="75"/>
                  </a:lnTo>
                  <a:lnTo>
                    <a:pt x="24" y="77"/>
                  </a:lnTo>
                  <a:lnTo>
                    <a:pt x="23" y="75"/>
                  </a:lnTo>
                  <a:lnTo>
                    <a:pt x="17" y="73"/>
                  </a:lnTo>
                  <a:lnTo>
                    <a:pt x="17" y="71"/>
                  </a:lnTo>
                  <a:lnTo>
                    <a:pt x="19" y="66"/>
                  </a:lnTo>
                  <a:lnTo>
                    <a:pt x="15" y="64"/>
                  </a:lnTo>
                  <a:lnTo>
                    <a:pt x="10" y="60"/>
                  </a:lnTo>
                  <a:lnTo>
                    <a:pt x="10" y="58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0" y="49"/>
                  </a:lnTo>
                  <a:lnTo>
                    <a:pt x="2" y="45"/>
                  </a:lnTo>
                  <a:lnTo>
                    <a:pt x="6" y="43"/>
                  </a:lnTo>
                  <a:lnTo>
                    <a:pt x="8" y="41"/>
                  </a:lnTo>
                  <a:lnTo>
                    <a:pt x="11" y="41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21" y="27"/>
                  </a:lnTo>
                  <a:lnTo>
                    <a:pt x="24" y="15"/>
                  </a:lnTo>
                  <a:lnTo>
                    <a:pt x="28" y="10"/>
                  </a:lnTo>
                  <a:lnTo>
                    <a:pt x="32" y="8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38" y="2"/>
                  </a:lnTo>
                  <a:lnTo>
                    <a:pt x="41" y="2"/>
                  </a:lnTo>
                  <a:lnTo>
                    <a:pt x="49" y="4"/>
                  </a:lnTo>
                  <a:lnTo>
                    <a:pt x="53" y="4"/>
                  </a:lnTo>
                  <a:lnTo>
                    <a:pt x="56" y="8"/>
                  </a:lnTo>
                  <a:lnTo>
                    <a:pt x="58" y="10"/>
                  </a:lnTo>
                  <a:lnTo>
                    <a:pt x="62" y="12"/>
                  </a:lnTo>
                  <a:lnTo>
                    <a:pt x="68" y="10"/>
                  </a:lnTo>
                  <a:lnTo>
                    <a:pt x="71" y="10"/>
                  </a:lnTo>
                  <a:lnTo>
                    <a:pt x="73" y="6"/>
                  </a:lnTo>
                  <a:lnTo>
                    <a:pt x="86" y="4"/>
                  </a:lnTo>
                  <a:lnTo>
                    <a:pt x="90" y="2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Freeform 81">
              <a:extLst>
                <a:ext uri="{FF2B5EF4-FFF2-40B4-BE49-F238E27FC236}">
                  <a16:creationId xmlns:a16="http://schemas.microsoft.com/office/drawing/2014/main" id="{68C54F3D-12C1-47B6-813C-C2B7575B4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85375" y="7835387"/>
              <a:ext cx="1312298" cy="825262"/>
            </a:xfrm>
            <a:custGeom>
              <a:avLst/>
              <a:gdLst>
                <a:gd name="T0" fmla="*/ 86 w 97"/>
                <a:gd name="T1" fmla="*/ 0 h 61"/>
                <a:gd name="T2" fmla="*/ 91 w 97"/>
                <a:gd name="T3" fmla="*/ 3 h 61"/>
                <a:gd name="T4" fmla="*/ 95 w 97"/>
                <a:gd name="T5" fmla="*/ 5 h 61"/>
                <a:gd name="T6" fmla="*/ 97 w 97"/>
                <a:gd name="T7" fmla="*/ 9 h 61"/>
                <a:gd name="T8" fmla="*/ 95 w 97"/>
                <a:gd name="T9" fmla="*/ 13 h 61"/>
                <a:gd name="T10" fmla="*/ 91 w 97"/>
                <a:gd name="T11" fmla="*/ 15 h 61"/>
                <a:gd name="T12" fmla="*/ 87 w 97"/>
                <a:gd name="T13" fmla="*/ 20 h 61"/>
                <a:gd name="T14" fmla="*/ 84 w 97"/>
                <a:gd name="T15" fmla="*/ 32 h 61"/>
                <a:gd name="T16" fmla="*/ 78 w 97"/>
                <a:gd name="T17" fmla="*/ 41 h 61"/>
                <a:gd name="T18" fmla="*/ 78 w 97"/>
                <a:gd name="T19" fmla="*/ 43 h 61"/>
                <a:gd name="T20" fmla="*/ 74 w 97"/>
                <a:gd name="T21" fmla="*/ 46 h 61"/>
                <a:gd name="T22" fmla="*/ 71 w 97"/>
                <a:gd name="T23" fmla="*/ 46 h 61"/>
                <a:gd name="T24" fmla="*/ 69 w 97"/>
                <a:gd name="T25" fmla="*/ 48 h 61"/>
                <a:gd name="T26" fmla="*/ 65 w 97"/>
                <a:gd name="T27" fmla="*/ 50 h 61"/>
                <a:gd name="T28" fmla="*/ 63 w 97"/>
                <a:gd name="T29" fmla="*/ 54 h 61"/>
                <a:gd name="T30" fmla="*/ 59 w 97"/>
                <a:gd name="T31" fmla="*/ 52 h 61"/>
                <a:gd name="T32" fmla="*/ 56 w 97"/>
                <a:gd name="T33" fmla="*/ 52 h 61"/>
                <a:gd name="T34" fmla="*/ 54 w 97"/>
                <a:gd name="T35" fmla="*/ 50 h 61"/>
                <a:gd name="T36" fmla="*/ 50 w 97"/>
                <a:gd name="T37" fmla="*/ 54 h 61"/>
                <a:gd name="T38" fmla="*/ 48 w 97"/>
                <a:gd name="T39" fmla="*/ 56 h 61"/>
                <a:gd name="T40" fmla="*/ 46 w 97"/>
                <a:gd name="T41" fmla="*/ 56 h 61"/>
                <a:gd name="T42" fmla="*/ 43 w 97"/>
                <a:gd name="T43" fmla="*/ 58 h 61"/>
                <a:gd name="T44" fmla="*/ 39 w 97"/>
                <a:gd name="T45" fmla="*/ 60 h 61"/>
                <a:gd name="T46" fmla="*/ 37 w 97"/>
                <a:gd name="T47" fmla="*/ 60 h 61"/>
                <a:gd name="T48" fmla="*/ 35 w 97"/>
                <a:gd name="T49" fmla="*/ 61 h 61"/>
                <a:gd name="T50" fmla="*/ 30 w 97"/>
                <a:gd name="T51" fmla="*/ 60 h 61"/>
                <a:gd name="T52" fmla="*/ 20 w 97"/>
                <a:gd name="T53" fmla="*/ 58 h 61"/>
                <a:gd name="T54" fmla="*/ 18 w 97"/>
                <a:gd name="T55" fmla="*/ 56 h 61"/>
                <a:gd name="T56" fmla="*/ 15 w 97"/>
                <a:gd name="T57" fmla="*/ 56 h 61"/>
                <a:gd name="T58" fmla="*/ 7 w 97"/>
                <a:gd name="T59" fmla="*/ 48 h 61"/>
                <a:gd name="T60" fmla="*/ 3 w 97"/>
                <a:gd name="T61" fmla="*/ 48 h 61"/>
                <a:gd name="T62" fmla="*/ 3 w 97"/>
                <a:gd name="T63" fmla="*/ 43 h 61"/>
                <a:gd name="T64" fmla="*/ 0 w 97"/>
                <a:gd name="T65" fmla="*/ 37 h 61"/>
                <a:gd name="T66" fmla="*/ 0 w 97"/>
                <a:gd name="T67" fmla="*/ 37 h 61"/>
                <a:gd name="T68" fmla="*/ 3 w 97"/>
                <a:gd name="T69" fmla="*/ 33 h 61"/>
                <a:gd name="T70" fmla="*/ 1 w 97"/>
                <a:gd name="T71" fmla="*/ 32 h 61"/>
                <a:gd name="T72" fmla="*/ 1 w 97"/>
                <a:gd name="T73" fmla="*/ 28 h 61"/>
                <a:gd name="T74" fmla="*/ 3 w 97"/>
                <a:gd name="T75" fmla="*/ 24 h 61"/>
                <a:gd name="T76" fmla="*/ 0 w 97"/>
                <a:gd name="T77" fmla="*/ 20 h 61"/>
                <a:gd name="T78" fmla="*/ 0 w 97"/>
                <a:gd name="T79" fmla="*/ 18 h 61"/>
                <a:gd name="T80" fmla="*/ 7 w 97"/>
                <a:gd name="T81" fmla="*/ 18 h 61"/>
                <a:gd name="T82" fmla="*/ 9 w 97"/>
                <a:gd name="T83" fmla="*/ 15 h 61"/>
                <a:gd name="T84" fmla="*/ 7 w 97"/>
                <a:gd name="T85" fmla="*/ 13 h 61"/>
                <a:gd name="T86" fmla="*/ 7 w 97"/>
                <a:gd name="T87" fmla="*/ 9 h 61"/>
                <a:gd name="T88" fmla="*/ 18 w 97"/>
                <a:gd name="T89" fmla="*/ 17 h 61"/>
                <a:gd name="T90" fmla="*/ 24 w 97"/>
                <a:gd name="T91" fmla="*/ 17 h 61"/>
                <a:gd name="T92" fmla="*/ 30 w 97"/>
                <a:gd name="T93" fmla="*/ 15 h 61"/>
                <a:gd name="T94" fmla="*/ 39 w 97"/>
                <a:gd name="T95" fmla="*/ 15 h 61"/>
                <a:gd name="T96" fmla="*/ 39 w 97"/>
                <a:gd name="T97" fmla="*/ 11 h 61"/>
                <a:gd name="T98" fmla="*/ 44 w 97"/>
                <a:gd name="T99" fmla="*/ 9 h 61"/>
                <a:gd name="T100" fmla="*/ 50 w 97"/>
                <a:gd name="T101" fmla="*/ 5 h 61"/>
                <a:gd name="T102" fmla="*/ 54 w 97"/>
                <a:gd name="T103" fmla="*/ 11 h 61"/>
                <a:gd name="T104" fmla="*/ 56 w 97"/>
                <a:gd name="T105" fmla="*/ 7 h 61"/>
                <a:gd name="T106" fmla="*/ 58 w 97"/>
                <a:gd name="T107" fmla="*/ 5 h 61"/>
                <a:gd name="T108" fmla="*/ 61 w 97"/>
                <a:gd name="T109" fmla="*/ 0 h 61"/>
                <a:gd name="T110" fmla="*/ 67 w 97"/>
                <a:gd name="T111" fmla="*/ 0 h 61"/>
                <a:gd name="T112" fmla="*/ 71 w 97"/>
                <a:gd name="T113" fmla="*/ 0 h 61"/>
                <a:gd name="T114" fmla="*/ 78 w 97"/>
                <a:gd name="T115" fmla="*/ 0 h 61"/>
                <a:gd name="T116" fmla="*/ 82 w 97"/>
                <a:gd name="T117" fmla="*/ 2 h 61"/>
                <a:gd name="T118" fmla="*/ 86 w 97"/>
                <a:gd name="T1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7" h="61">
                  <a:moveTo>
                    <a:pt x="86" y="0"/>
                  </a:moveTo>
                  <a:lnTo>
                    <a:pt x="91" y="3"/>
                  </a:lnTo>
                  <a:lnTo>
                    <a:pt x="95" y="5"/>
                  </a:lnTo>
                  <a:lnTo>
                    <a:pt x="97" y="9"/>
                  </a:lnTo>
                  <a:lnTo>
                    <a:pt x="95" y="13"/>
                  </a:lnTo>
                  <a:lnTo>
                    <a:pt x="91" y="15"/>
                  </a:lnTo>
                  <a:lnTo>
                    <a:pt x="87" y="20"/>
                  </a:lnTo>
                  <a:lnTo>
                    <a:pt x="84" y="32"/>
                  </a:lnTo>
                  <a:lnTo>
                    <a:pt x="78" y="41"/>
                  </a:lnTo>
                  <a:lnTo>
                    <a:pt x="78" y="43"/>
                  </a:lnTo>
                  <a:lnTo>
                    <a:pt x="74" y="46"/>
                  </a:lnTo>
                  <a:lnTo>
                    <a:pt x="71" y="46"/>
                  </a:lnTo>
                  <a:lnTo>
                    <a:pt x="69" y="48"/>
                  </a:lnTo>
                  <a:lnTo>
                    <a:pt x="65" y="50"/>
                  </a:lnTo>
                  <a:lnTo>
                    <a:pt x="63" y="54"/>
                  </a:lnTo>
                  <a:lnTo>
                    <a:pt x="59" y="52"/>
                  </a:lnTo>
                  <a:lnTo>
                    <a:pt x="56" y="52"/>
                  </a:lnTo>
                  <a:lnTo>
                    <a:pt x="54" y="50"/>
                  </a:lnTo>
                  <a:lnTo>
                    <a:pt x="50" y="54"/>
                  </a:lnTo>
                  <a:lnTo>
                    <a:pt x="48" y="56"/>
                  </a:lnTo>
                  <a:lnTo>
                    <a:pt x="46" y="56"/>
                  </a:lnTo>
                  <a:lnTo>
                    <a:pt x="43" y="58"/>
                  </a:lnTo>
                  <a:lnTo>
                    <a:pt x="39" y="60"/>
                  </a:lnTo>
                  <a:lnTo>
                    <a:pt x="37" y="60"/>
                  </a:lnTo>
                  <a:lnTo>
                    <a:pt x="35" y="61"/>
                  </a:lnTo>
                  <a:lnTo>
                    <a:pt x="30" y="60"/>
                  </a:lnTo>
                  <a:lnTo>
                    <a:pt x="20" y="58"/>
                  </a:lnTo>
                  <a:lnTo>
                    <a:pt x="18" y="56"/>
                  </a:lnTo>
                  <a:lnTo>
                    <a:pt x="15" y="56"/>
                  </a:lnTo>
                  <a:lnTo>
                    <a:pt x="7" y="48"/>
                  </a:lnTo>
                  <a:lnTo>
                    <a:pt x="3" y="48"/>
                  </a:lnTo>
                  <a:lnTo>
                    <a:pt x="3" y="43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3" y="33"/>
                  </a:lnTo>
                  <a:lnTo>
                    <a:pt x="1" y="32"/>
                  </a:lnTo>
                  <a:lnTo>
                    <a:pt x="1" y="28"/>
                  </a:lnTo>
                  <a:lnTo>
                    <a:pt x="3" y="24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9" y="15"/>
                  </a:lnTo>
                  <a:lnTo>
                    <a:pt x="7" y="13"/>
                  </a:lnTo>
                  <a:lnTo>
                    <a:pt x="7" y="9"/>
                  </a:lnTo>
                  <a:lnTo>
                    <a:pt x="18" y="17"/>
                  </a:lnTo>
                  <a:lnTo>
                    <a:pt x="24" y="17"/>
                  </a:lnTo>
                  <a:lnTo>
                    <a:pt x="30" y="15"/>
                  </a:lnTo>
                  <a:lnTo>
                    <a:pt x="39" y="15"/>
                  </a:lnTo>
                  <a:lnTo>
                    <a:pt x="39" y="11"/>
                  </a:lnTo>
                  <a:lnTo>
                    <a:pt x="44" y="9"/>
                  </a:lnTo>
                  <a:lnTo>
                    <a:pt x="50" y="5"/>
                  </a:lnTo>
                  <a:lnTo>
                    <a:pt x="54" y="11"/>
                  </a:lnTo>
                  <a:lnTo>
                    <a:pt x="56" y="7"/>
                  </a:lnTo>
                  <a:lnTo>
                    <a:pt x="58" y="5"/>
                  </a:lnTo>
                  <a:lnTo>
                    <a:pt x="61" y="0"/>
                  </a:lnTo>
                  <a:lnTo>
                    <a:pt x="67" y="0"/>
                  </a:lnTo>
                  <a:lnTo>
                    <a:pt x="71" y="0"/>
                  </a:lnTo>
                  <a:lnTo>
                    <a:pt x="78" y="0"/>
                  </a:lnTo>
                  <a:lnTo>
                    <a:pt x="82" y="2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Freeform 83">
              <a:extLst>
                <a:ext uri="{FF2B5EF4-FFF2-40B4-BE49-F238E27FC236}">
                  <a16:creationId xmlns:a16="http://schemas.microsoft.com/office/drawing/2014/main" id="{93CB2D57-2EB8-47C8-896D-8EFBCABC87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24722" y="9052981"/>
              <a:ext cx="1339356" cy="825262"/>
            </a:xfrm>
            <a:custGeom>
              <a:avLst/>
              <a:gdLst>
                <a:gd name="T0" fmla="*/ 78 w 99"/>
                <a:gd name="T1" fmla="*/ 0 h 61"/>
                <a:gd name="T2" fmla="*/ 86 w 99"/>
                <a:gd name="T3" fmla="*/ 5 h 61"/>
                <a:gd name="T4" fmla="*/ 93 w 99"/>
                <a:gd name="T5" fmla="*/ 5 h 61"/>
                <a:gd name="T6" fmla="*/ 99 w 99"/>
                <a:gd name="T7" fmla="*/ 7 h 61"/>
                <a:gd name="T8" fmla="*/ 99 w 99"/>
                <a:gd name="T9" fmla="*/ 14 h 61"/>
                <a:gd name="T10" fmla="*/ 93 w 99"/>
                <a:gd name="T11" fmla="*/ 16 h 61"/>
                <a:gd name="T12" fmla="*/ 89 w 99"/>
                <a:gd name="T13" fmla="*/ 28 h 61"/>
                <a:gd name="T14" fmla="*/ 82 w 99"/>
                <a:gd name="T15" fmla="*/ 35 h 61"/>
                <a:gd name="T16" fmla="*/ 86 w 99"/>
                <a:gd name="T17" fmla="*/ 37 h 61"/>
                <a:gd name="T18" fmla="*/ 91 w 99"/>
                <a:gd name="T19" fmla="*/ 46 h 61"/>
                <a:gd name="T20" fmla="*/ 88 w 99"/>
                <a:gd name="T21" fmla="*/ 44 h 61"/>
                <a:gd name="T22" fmla="*/ 82 w 99"/>
                <a:gd name="T23" fmla="*/ 43 h 61"/>
                <a:gd name="T24" fmla="*/ 75 w 99"/>
                <a:gd name="T25" fmla="*/ 44 h 61"/>
                <a:gd name="T26" fmla="*/ 69 w 99"/>
                <a:gd name="T27" fmla="*/ 48 h 61"/>
                <a:gd name="T28" fmla="*/ 67 w 99"/>
                <a:gd name="T29" fmla="*/ 48 h 61"/>
                <a:gd name="T30" fmla="*/ 63 w 99"/>
                <a:gd name="T31" fmla="*/ 56 h 61"/>
                <a:gd name="T32" fmla="*/ 61 w 99"/>
                <a:gd name="T33" fmla="*/ 59 h 61"/>
                <a:gd name="T34" fmla="*/ 52 w 99"/>
                <a:gd name="T35" fmla="*/ 61 h 61"/>
                <a:gd name="T36" fmla="*/ 45 w 99"/>
                <a:gd name="T37" fmla="*/ 59 h 61"/>
                <a:gd name="T38" fmla="*/ 39 w 99"/>
                <a:gd name="T39" fmla="*/ 61 h 61"/>
                <a:gd name="T40" fmla="*/ 35 w 99"/>
                <a:gd name="T41" fmla="*/ 59 h 61"/>
                <a:gd name="T42" fmla="*/ 28 w 99"/>
                <a:gd name="T43" fmla="*/ 61 h 61"/>
                <a:gd name="T44" fmla="*/ 18 w 99"/>
                <a:gd name="T45" fmla="*/ 61 h 61"/>
                <a:gd name="T46" fmla="*/ 17 w 99"/>
                <a:gd name="T47" fmla="*/ 61 h 61"/>
                <a:gd name="T48" fmla="*/ 15 w 99"/>
                <a:gd name="T49" fmla="*/ 54 h 61"/>
                <a:gd name="T50" fmla="*/ 3 w 99"/>
                <a:gd name="T51" fmla="*/ 41 h 61"/>
                <a:gd name="T52" fmla="*/ 5 w 99"/>
                <a:gd name="T53" fmla="*/ 37 h 61"/>
                <a:gd name="T54" fmla="*/ 2 w 99"/>
                <a:gd name="T55" fmla="*/ 31 h 61"/>
                <a:gd name="T56" fmla="*/ 9 w 99"/>
                <a:gd name="T57" fmla="*/ 22 h 61"/>
                <a:gd name="T58" fmla="*/ 2 w 99"/>
                <a:gd name="T59" fmla="*/ 13 h 61"/>
                <a:gd name="T60" fmla="*/ 3 w 99"/>
                <a:gd name="T61" fmla="*/ 3 h 61"/>
                <a:gd name="T62" fmla="*/ 7 w 99"/>
                <a:gd name="T63" fmla="*/ 0 h 61"/>
                <a:gd name="T64" fmla="*/ 9 w 99"/>
                <a:gd name="T65" fmla="*/ 5 h 61"/>
                <a:gd name="T66" fmla="*/ 9 w 99"/>
                <a:gd name="T67" fmla="*/ 9 h 61"/>
                <a:gd name="T68" fmla="*/ 18 w 99"/>
                <a:gd name="T69" fmla="*/ 7 h 61"/>
                <a:gd name="T70" fmla="*/ 22 w 99"/>
                <a:gd name="T71" fmla="*/ 9 h 61"/>
                <a:gd name="T72" fmla="*/ 32 w 99"/>
                <a:gd name="T73" fmla="*/ 9 h 61"/>
                <a:gd name="T74" fmla="*/ 39 w 99"/>
                <a:gd name="T75" fmla="*/ 9 h 61"/>
                <a:gd name="T76" fmla="*/ 45 w 99"/>
                <a:gd name="T77" fmla="*/ 9 h 61"/>
                <a:gd name="T78" fmla="*/ 54 w 99"/>
                <a:gd name="T79" fmla="*/ 9 h 61"/>
                <a:gd name="T80" fmla="*/ 60 w 99"/>
                <a:gd name="T81" fmla="*/ 5 h 61"/>
                <a:gd name="T82" fmla="*/ 73 w 99"/>
                <a:gd name="T8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9" h="61">
                  <a:moveTo>
                    <a:pt x="73" y="0"/>
                  </a:moveTo>
                  <a:lnTo>
                    <a:pt x="78" y="0"/>
                  </a:lnTo>
                  <a:lnTo>
                    <a:pt x="84" y="1"/>
                  </a:lnTo>
                  <a:lnTo>
                    <a:pt x="86" y="5"/>
                  </a:lnTo>
                  <a:lnTo>
                    <a:pt x="89" y="3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9" y="7"/>
                  </a:lnTo>
                  <a:lnTo>
                    <a:pt x="99" y="7"/>
                  </a:lnTo>
                  <a:lnTo>
                    <a:pt x="99" y="14"/>
                  </a:lnTo>
                  <a:lnTo>
                    <a:pt x="95" y="16"/>
                  </a:lnTo>
                  <a:lnTo>
                    <a:pt x="93" y="16"/>
                  </a:lnTo>
                  <a:lnTo>
                    <a:pt x="88" y="20"/>
                  </a:lnTo>
                  <a:lnTo>
                    <a:pt x="89" y="28"/>
                  </a:lnTo>
                  <a:lnTo>
                    <a:pt x="88" y="31"/>
                  </a:lnTo>
                  <a:lnTo>
                    <a:pt x="82" y="35"/>
                  </a:lnTo>
                  <a:lnTo>
                    <a:pt x="84" y="37"/>
                  </a:lnTo>
                  <a:lnTo>
                    <a:pt x="86" y="37"/>
                  </a:lnTo>
                  <a:lnTo>
                    <a:pt x="89" y="41"/>
                  </a:lnTo>
                  <a:lnTo>
                    <a:pt x="91" y="46"/>
                  </a:lnTo>
                  <a:lnTo>
                    <a:pt x="93" y="46"/>
                  </a:lnTo>
                  <a:lnTo>
                    <a:pt x="88" y="44"/>
                  </a:lnTo>
                  <a:lnTo>
                    <a:pt x="86" y="46"/>
                  </a:lnTo>
                  <a:lnTo>
                    <a:pt x="82" y="43"/>
                  </a:lnTo>
                  <a:lnTo>
                    <a:pt x="76" y="43"/>
                  </a:lnTo>
                  <a:lnTo>
                    <a:pt x="75" y="44"/>
                  </a:lnTo>
                  <a:lnTo>
                    <a:pt x="73" y="46"/>
                  </a:lnTo>
                  <a:lnTo>
                    <a:pt x="69" y="48"/>
                  </a:lnTo>
                  <a:lnTo>
                    <a:pt x="69" y="48"/>
                  </a:lnTo>
                  <a:lnTo>
                    <a:pt x="67" y="48"/>
                  </a:lnTo>
                  <a:lnTo>
                    <a:pt x="63" y="52"/>
                  </a:lnTo>
                  <a:lnTo>
                    <a:pt x="63" y="56"/>
                  </a:lnTo>
                  <a:lnTo>
                    <a:pt x="63" y="59"/>
                  </a:lnTo>
                  <a:lnTo>
                    <a:pt x="61" y="59"/>
                  </a:lnTo>
                  <a:lnTo>
                    <a:pt x="54" y="59"/>
                  </a:lnTo>
                  <a:lnTo>
                    <a:pt x="52" y="61"/>
                  </a:lnTo>
                  <a:lnTo>
                    <a:pt x="48" y="59"/>
                  </a:lnTo>
                  <a:lnTo>
                    <a:pt x="45" y="59"/>
                  </a:lnTo>
                  <a:lnTo>
                    <a:pt x="43" y="61"/>
                  </a:lnTo>
                  <a:lnTo>
                    <a:pt x="39" y="61"/>
                  </a:lnTo>
                  <a:lnTo>
                    <a:pt x="39" y="59"/>
                  </a:lnTo>
                  <a:lnTo>
                    <a:pt x="35" y="59"/>
                  </a:lnTo>
                  <a:lnTo>
                    <a:pt x="32" y="57"/>
                  </a:lnTo>
                  <a:lnTo>
                    <a:pt x="28" y="61"/>
                  </a:lnTo>
                  <a:lnTo>
                    <a:pt x="24" y="61"/>
                  </a:lnTo>
                  <a:lnTo>
                    <a:pt x="18" y="61"/>
                  </a:lnTo>
                  <a:lnTo>
                    <a:pt x="17" y="61"/>
                  </a:lnTo>
                  <a:lnTo>
                    <a:pt x="17" y="61"/>
                  </a:lnTo>
                  <a:lnTo>
                    <a:pt x="15" y="57"/>
                  </a:lnTo>
                  <a:lnTo>
                    <a:pt x="15" y="54"/>
                  </a:lnTo>
                  <a:lnTo>
                    <a:pt x="11" y="46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5" y="37"/>
                  </a:lnTo>
                  <a:lnTo>
                    <a:pt x="3" y="33"/>
                  </a:lnTo>
                  <a:lnTo>
                    <a:pt x="2" y="31"/>
                  </a:lnTo>
                  <a:lnTo>
                    <a:pt x="9" y="26"/>
                  </a:lnTo>
                  <a:lnTo>
                    <a:pt x="9" y="22"/>
                  </a:lnTo>
                  <a:lnTo>
                    <a:pt x="7" y="18"/>
                  </a:lnTo>
                  <a:lnTo>
                    <a:pt x="2" y="13"/>
                  </a:lnTo>
                  <a:lnTo>
                    <a:pt x="0" y="5"/>
                  </a:lnTo>
                  <a:lnTo>
                    <a:pt x="3" y="3"/>
                  </a:lnTo>
                  <a:lnTo>
                    <a:pt x="2" y="0"/>
                  </a:lnTo>
                  <a:lnTo>
                    <a:pt x="7" y="0"/>
                  </a:lnTo>
                  <a:lnTo>
                    <a:pt x="9" y="1"/>
                  </a:lnTo>
                  <a:lnTo>
                    <a:pt x="9" y="5"/>
                  </a:lnTo>
                  <a:lnTo>
                    <a:pt x="7" y="7"/>
                  </a:lnTo>
                  <a:lnTo>
                    <a:pt x="9" y="9"/>
                  </a:lnTo>
                  <a:lnTo>
                    <a:pt x="13" y="7"/>
                  </a:lnTo>
                  <a:lnTo>
                    <a:pt x="18" y="7"/>
                  </a:lnTo>
                  <a:lnTo>
                    <a:pt x="20" y="9"/>
                  </a:lnTo>
                  <a:lnTo>
                    <a:pt x="22" y="9"/>
                  </a:lnTo>
                  <a:lnTo>
                    <a:pt x="28" y="11"/>
                  </a:lnTo>
                  <a:lnTo>
                    <a:pt x="32" y="9"/>
                  </a:lnTo>
                  <a:lnTo>
                    <a:pt x="35" y="9"/>
                  </a:lnTo>
                  <a:lnTo>
                    <a:pt x="39" y="9"/>
                  </a:lnTo>
                  <a:lnTo>
                    <a:pt x="43" y="9"/>
                  </a:lnTo>
                  <a:lnTo>
                    <a:pt x="45" y="9"/>
                  </a:lnTo>
                  <a:lnTo>
                    <a:pt x="52" y="11"/>
                  </a:lnTo>
                  <a:lnTo>
                    <a:pt x="54" y="9"/>
                  </a:lnTo>
                  <a:lnTo>
                    <a:pt x="58" y="7"/>
                  </a:lnTo>
                  <a:lnTo>
                    <a:pt x="60" y="5"/>
                  </a:lnTo>
                  <a:lnTo>
                    <a:pt x="69" y="0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Freeform 85">
              <a:extLst>
                <a:ext uri="{FF2B5EF4-FFF2-40B4-BE49-F238E27FC236}">
                  <a16:creationId xmlns:a16="http://schemas.microsoft.com/office/drawing/2014/main" id="{7C8EB3BF-D073-4892-85A2-31B8569D0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88872" y="9526491"/>
              <a:ext cx="405864" cy="838786"/>
            </a:xfrm>
            <a:custGeom>
              <a:avLst/>
              <a:gdLst>
                <a:gd name="T0" fmla="*/ 11 w 30"/>
                <a:gd name="T1" fmla="*/ 0 h 62"/>
                <a:gd name="T2" fmla="*/ 13 w 30"/>
                <a:gd name="T3" fmla="*/ 0 h 62"/>
                <a:gd name="T4" fmla="*/ 15 w 30"/>
                <a:gd name="T5" fmla="*/ 4 h 62"/>
                <a:gd name="T6" fmla="*/ 17 w 30"/>
                <a:gd name="T7" fmla="*/ 4 h 62"/>
                <a:gd name="T8" fmla="*/ 21 w 30"/>
                <a:gd name="T9" fmla="*/ 8 h 62"/>
                <a:gd name="T10" fmla="*/ 21 w 30"/>
                <a:gd name="T11" fmla="*/ 9 h 62"/>
                <a:gd name="T12" fmla="*/ 21 w 30"/>
                <a:gd name="T13" fmla="*/ 15 h 62"/>
                <a:gd name="T14" fmla="*/ 22 w 30"/>
                <a:gd name="T15" fmla="*/ 17 h 62"/>
                <a:gd name="T16" fmla="*/ 21 w 30"/>
                <a:gd name="T17" fmla="*/ 22 h 62"/>
                <a:gd name="T18" fmla="*/ 22 w 30"/>
                <a:gd name="T19" fmla="*/ 28 h 62"/>
                <a:gd name="T20" fmla="*/ 24 w 30"/>
                <a:gd name="T21" fmla="*/ 34 h 62"/>
                <a:gd name="T22" fmla="*/ 26 w 30"/>
                <a:gd name="T23" fmla="*/ 37 h 62"/>
                <a:gd name="T24" fmla="*/ 30 w 30"/>
                <a:gd name="T25" fmla="*/ 39 h 62"/>
                <a:gd name="T26" fmla="*/ 30 w 30"/>
                <a:gd name="T27" fmla="*/ 43 h 62"/>
                <a:gd name="T28" fmla="*/ 26 w 30"/>
                <a:gd name="T29" fmla="*/ 49 h 62"/>
                <a:gd name="T30" fmla="*/ 21 w 30"/>
                <a:gd name="T31" fmla="*/ 51 h 62"/>
                <a:gd name="T32" fmla="*/ 21 w 30"/>
                <a:gd name="T33" fmla="*/ 54 h 62"/>
                <a:gd name="T34" fmla="*/ 19 w 30"/>
                <a:gd name="T35" fmla="*/ 60 h 62"/>
                <a:gd name="T36" fmla="*/ 15 w 30"/>
                <a:gd name="T37" fmla="*/ 62 h 62"/>
                <a:gd name="T38" fmla="*/ 13 w 30"/>
                <a:gd name="T39" fmla="*/ 60 h 62"/>
                <a:gd name="T40" fmla="*/ 9 w 30"/>
                <a:gd name="T41" fmla="*/ 51 h 62"/>
                <a:gd name="T42" fmla="*/ 4 w 30"/>
                <a:gd name="T43" fmla="*/ 51 h 62"/>
                <a:gd name="T44" fmla="*/ 2 w 30"/>
                <a:gd name="T45" fmla="*/ 49 h 62"/>
                <a:gd name="T46" fmla="*/ 4 w 30"/>
                <a:gd name="T47" fmla="*/ 45 h 62"/>
                <a:gd name="T48" fmla="*/ 2 w 30"/>
                <a:gd name="T49" fmla="*/ 41 h 62"/>
                <a:gd name="T50" fmla="*/ 2 w 30"/>
                <a:gd name="T51" fmla="*/ 37 h 62"/>
                <a:gd name="T52" fmla="*/ 2 w 30"/>
                <a:gd name="T53" fmla="*/ 34 h 62"/>
                <a:gd name="T54" fmla="*/ 0 w 30"/>
                <a:gd name="T55" fmla="*/ 28 h 62"/>
                <a:gd name="T56" fmla="*/ 2 w 30"/>
                <a:gd name="T57" fmla="*/ 21 h 62"/>
                <a:gd name="T58" fmla="*/ 4 w 30"/>
                <a:gd name="T59" fmla="*/ 21 h 62"/>
                <a:gd name="T60" fmla="*/ 4 w 30"/>
                <a:gd name="T61" fmla="*/ 19 h 62"/>
                <a:gd name="T62" fmla="*/ 0 w 30"/>
                <a:gd name="T63" fmla="*/ 15 h 62"/>
                <a:gd name="T64" fmla="*/ 0 w 30"/>
                <a:gd name="T65" fmla="*/ 9 h 62"/>
                <a:gd name="T66" fmla="*/ 2 w 30"/>
                <a:gd name="T67" fmla="*/ 4 h 62"/>
                <a:gd name="T68" fmla="*/ 6 w 30"/>
                <a:gd name="T69" fmla="*/ 0 h 62"/>
                <a:gd name="T70" fmla="*/ 7 w 30"/>
                <a:gd name="T71" fmla="*/ 0 h 62"/>
                <a:gd name="T72" fmla="*/ 9 w 30"/>
                <a:gd name="T73" fmla="*/ 4 h 62"/>
                <a:gd name="T74" fmla="*/ 11 w 30"/>
                <a:gd name="T75" fmla="*/ 0 h 62"/>
                <a:gd name="T76" fmla="*/ 11 w 30"/>
                <a:gd name="T7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" h="62">
                  <a:moveTo>
                    <a:pt x="11" y="0"/>
                  </a:moveTo>
                  <a:lnTo>
                    <a:pt x="13" y="0"/>
                  </a:lnTo>
                  <a:lnTo>
                    <a:pt x="15" y="4"/>
                  </a:lnTo>
                  <a:lnTo>
                    <a:pt x="17" y="4"/>
                  </a:lnTo>
                  <a:lnTo>
                    <a:pt x="21" y="8"/>
                  </a:lnTo>
                  <a:lnTo>
                    <a:pt x="21" y="9"/>
                  </a:lnTo>
                  <a:lnTo>
                    <a:pt x="21" y="15"/>
                  </a:lnTo>
                  <a:lnTo>
                    <a:pt x="22" y="17"/>
                  </a:lnTo>
                  <a:lnTo>
                    <a:pt x="21" y="22"/>
                  </a:lnTo>
                  <a:lnTo>
                    <a:pt x="22" y="28"/>
                  </a:lnTo>
                  <a:lnTo>
                    <a:pt x="24" y="34"/>
                  </a:lnTo>
                  <a:lnTo>
                    <a:pt x="26" y="37"/>
                  </a:lnTo>
                  <a:lnTo>
                    <a:pt x="30" y="39"/>
                  </a:lnTo>
                  <a:lnTo>
                    <a:pt x="30" y="43"/>
                  </a:lnTo>
                  <a:lnTo>
                    <a:pt x="26" y="49"/>
                  </a:lnTo>
                  <a:lnTo>
                    <a:pt x="21" y="51"/>
                  </a:lnTo>
                  <a:lnTo>
                    <a:pt x="21" y="54"/>
                  </a:lnTo>
                  <a:lnTo>
                    <a:pt x="19" y="60"/>
                  </a:lnTo>
                  <a:lnTo>
                    <a:pt x="15" y="62"/>
                  </a:lnTo>
                  <a:lnTo>
                    <a:pt x="13" y="60"/>
                  </a:lnTo>
                  <a:lnTo>
                    <a:pt x="9" y="51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4" y="45"/>
                  </a:lnTo>
                  <a:lnTo>
                    <a:pt x="2" y="41"/>
                  </a:lnTo>
                  <a:lnTo>
                    <a:pt x="2" y="37"/>
                  </a:lnTo>
                  <a:lnTo>
                    <a:pt x="2" y="34"/>
                  </a:lnTo>
                  <a:lnTo>
                    <a:pt x="0" y="28"/>
                  </a:lnTo>
                  <a:lnTo>
                    <a:pt x="2" y="21"/>
                  </a:lnTo>
                  <a:lnTo>
                    <a:pt x="4" y="21"/>
                  </a:lnTo>
                  <a:lnTo>
                    <a:pt x="4" y="19"/>
                  </a:lnTo>
                  <a:lnTo>
                    <a:pt x="0" y="15"/>
                  </a:lnTo>
                  <a:lnTo>
                    <a:pt x="0" y="9"/>
                  </a:lnTo>
                  <a:lnTo>
                    <a:pt x="2" y="4"/>
                  </a:lnTo>
                  <a:lnTo>
                    <a:pt x="6" y="0"/>
                  </a:lnTo>
                  <a:lnTo>
                    <a:pt x="7" y="0"/>
                  </a:lnTo>
                  <a:lnTo>
                    <a:pt x="9" y="4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Freeform 86">
              <a:extLst>
                <a:ext uri="{FF2B5EF4-FFF2-40B4-BE49-F238E27FC236}">
                  <a16:creationId xmlns:a16="http://schemas.microsoft.com/office/drawing/2014/main" id="{032475FD-E24F-4D40-B17A-AEF1AFF6B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12992" y="8511829"/>
              <a:ext cx="933492" cy="1244650"/>
            </a:xfrm>
            <a:custGeom>
              <a:avLst/>
              <a:gdLst>
                <a:gd name="T0" fmla="*/ 17 w 69"/>
                <a:gd name="T1" fmla="*/ 2 h 92"/>
                <a:gd name="T2" fmla="*/ 26 w 69"/>
                <a:gd name="T3" fmla="*/ 4 h 92"/>
                <a:gd name="T4" fmla="*/ 34 w 69"/>
                <a:gd name="T5" fmla="*/ 13 h 92"/>
                <a:gd name="T6" fmla="*/ 39 w 69"/>
                <a:gd name="T7" fmla="*/ 19 h 92"/>
                <a:gd name="T8" fmla="*/ 41 w 69"/>
                <a:gd name="T9" fmla="*/ 26 h 92"/>
                <a:gd name="T10" fmla="*/ 47 w 69"/>
                <a:gd name="T11" fmla="*/ 30 h 92"/>
                <a:gd name="T12" fmla="*/ 52 w 69"/>
                <a:gd name="T13" fmla="*/ 30 h 92"/>
                <a:gd name="T14" fmla="*/ 58 w 69"/>
                <a:gd name="T15" fmla="*/ 30 h 92"/>
                <a:gd name="T16" fmla="*/ 62 w 69"/>
                <a:gd name="T17" fmla="*/ 34 h 92"/>
                <a:gd name="T18" fmla="*/ 63 w 69"/>
                <a:gd name="T19" fmla="*/ 43 h 92"/>
                <a:gd name="T20" fmla="*/ 62 w 69"/>
                <a:gd name="T21" fmla="*/ 53 h 92"/>
                <a:gd name="T22" fmla="*/ 69 w 69"/>
                <a:gd name="T23" fmla="*/ 62 h 92"/>
                <a:gd name="T24" fmla="*/ 62 w 69"/>
                <a:gd name="T25" fmla="*/ 71 h 92"/>
                <a:gd name="T26" fmla="*/ 65 w 69"/>
                <a:gd name="T27" fmla="*/ 77 h 92"/>
                <a:gd name="T28" fmla="*/ 62 w 69"/>
                <a:gd name="T29" fmla="*/ 81 h 92"/>
                <a:gd name="T30" fmla="*/ 54 w 69"/>
                <a:gd name="T31" fmla="*/ 81 h 92"/>
                <a:gd name="T32" fmla="*/ 45 w 69"/>
                <a:gd name="T33" fmla="*/ 84 h 92"/>
                <a:gd name="T34" fmla="*/ 37 w 69"/>
                <a:gd name="T35" fmla="*/ 88 h 92"/>
                <a:gd name="T36" fmla="*/ 35 w 69"/>
                <a:gd name="T37" fmla="*/ 92 h 92"/>
                <a:gd name="T38" fmla="*/ 34 w 69"/>
                <a:gd name="T39" fmla="*/ 84 h 92"/>
                <a:gd name="T40" fmla="*/ 30 w 69"/>
                <a:gd name="T41" fmla="*/ 79 h 92"/>
                <a:gd name="T42" fmla="*/ 26 w 69"/>
                <a:gd name="T43" fmla="*/ 75 h 92"/>
                <a:gd name="T44" fmla="*/ 24 w 69"/>
                <a:gd name="T45" fmla="*/ 73 h 92"/>
                <a:gd name="T46" fmla="*/ 28 w 69"/>
                <a:gd name="T47" fmla="*/ 68 h 92"/>
                <a:gd name="T48" fmla="*/ 20 w 69"/>
                <a:gd name="T49" fmla="*/ 64 h 92"/>
                <a:gd name="T50" fmla="*/ 15 w 69"/>
                <a:gd name="T51" fmla="*/ 62 h 92"/>
                <a:gd name="T52" fmla="*/ 11 w 69"/>
                <a:gd name="T53" fmla="*/ 56 h 92"/>
                <a:gd name="T54" fmla="*/ 9 w 69"/>
                <a:gd name="T55" fmla="*/ 51 h 92"/>
                <a:gd name="T56" fmla="*/ 11 w 69"/>
                <a:gd name="T57" fmla="*/ 45 h 92"/>
                <a:gd name="T58" fmla="*/ 15 w 69"/>
                <a:gd name="T59" fmla="*/ 45 h 92"/>
                <a:gd name="T60" fmla="*/ 9 w 69"/>
                <a:gd name="T61" fmla="*/ 43 h 92"/>
                <a:gd name="T62" fmla="*/ 5 w 69"/>
                <a:gd name="T63" fmla="*/ 36 h 92"/>
                <a:gd name="T64" fmla="*/ 9 w 69"/>
                <a:gd name="T65" fmla="*/ 26 h 92"/>
                <a:gd name="T66" fmla="*/ 5 w 69"/>
                <a:gd name="T67" fmla="*/ 28 h 92"/>
                <a:gd name="T68" fmla="*/ 4 w 69"/>
                <a:gd name="T69" fmla="*/ 25 h 92"/>
                <a:gd name="T70" fmla="*/ 9 w 69"/>
                <a:gd name="T71" fmla="*/ 23 h 92"/>
                <a:gd name="T72" fmla="*/ 5 w 69"/>
                <a:gd name="T73" fmla="*/ 21 h 92"/>
                <a:gd name="T74" fmla="*/ 4 w 69"/>
                <a:gd name="T75" fmla="*/ 15 h 92"/>
                <a:gd name="T76" fmla="*/ 0 w 69"/>
                <a:gd name="T77" fmla="*/ 10 h 92"/>
                <a:gd name="T78" fmla="*/ 7 w 69"/>
                <a:gd name="T79" fmla="*/ 6 h 92"/>
                <a:gd name="T80" fmla="*/ 11 w 69"/>
                <a:gd name="T81" fmla="*/ 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9" h="92">
                  <a:moveTo>
                    <a:pt x="15" y="0"/>
                  </a:moveTo>
                  <a:lnTo>
                    <a:pt x="17" y="2"/>
                  </a:lnTo>
                  <a:lnTo>
                    <a:pt x="20" y="2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34" y="13"/>
                  </a:lnTo>
                  <a:lnTo>
                    <a:pt x="34" y="15"/>
                  </a:lnTo>
                  <a:lnTo>
                    <a:pt x="39" y="19"/>
                  </a:lnTo>
                  <a:lnTo>
                    <a:pt x="43" y="21"/>
                  </a:lnTo>
                  <a:lnTo>
                    <a:pt x="41" y="26"/>
                  </a:lnTo>
                  <a:lnTo>
                    <a:pt x="41" y="28"/>
                  </a:lnTo>
                  <a:lnTo>
                    <a:pt x="47" y="30"/>
                  </a:lnTo>
                  <a:lnTo>
                    <a:pt x="48" y="32"/>
                  </a:lnTo>
                  <a:lnTo>
                    <a:pt x="52" y="30"/>
                  </a:lnTo>
                  <a:lnTo>
                    <a:pt x="54" y="34"/>
                  </a:lnTo>
                  <a:lnTo>
                    <a:pt x="58" y="30"/>
                  </a:lnTo>
                  <a:lnTo>
                    <a:pt x="63" y="30"/>
                  </a:lnTo>
                  <a:lnTo>
                    <a:pt x="62" y="34"/>
                  </a:lnTo>
                  <a:lnTo>
                    <a:pt x="62" y="36"/>
                  </a:lnTo>
                  <a:lnTo>
                    <a:pt x="63" y="43"/>
                  </a:lnTo>
                  <a:lnTo>
                    <a:pt x="60" y="45"/>
                  </a:lnTo>
                  <a:lnTo>
                    <a:pt x="62" y="53"/>
                  </a:lnTo>
                  <a:lnTo>
                    <a:pt x="67" y="58"/>
                  </a:lnTo>
                  <a:lnTo>
                    <a:pt x="69" y="62"/>
                  </a:lnTo>
                  <a:lnTo>
                    <a:pt x="69" y="66"/>
                  </a:lnTo>
                  <a:lnTo>
                    <a:pt x="62" y="71"/>
                  </a:lnTo>
                  <a:lnTo>
                    <a:pt x="63" y="73"/>
                  </a:lnTo>
                  <a:lnTo>
                    <a:pt x="65" y="77"/>
                  </a:lnTo>
                  <a:lnTo>
                    <a:pt x="63" y="81"/>
                  </a:lnTo>
                  <a:lnTo>
                    <a:pt x="62" y="81"/>
                  </a:lnTo>
                  <a:lnTo>
                    <a:pt x="56" y="81"/>
                  </a:lnTo>
                  <a:lnTo>
                    <a:pt x="54" y="81"/>
                  </a:lnTo>
                  <a:lnTo>
                    <a:pt x="47" y="83"/>
                  </a:lnTo>
                  <a:lnTo>
                    <a:pt x="45" y="84"/>
                  </a:lnTo>
                  <a:lnTo>
                    <a:pt x="41" y="86"/>
                  </a:lnTo>
                  <a:lnTo>
                    <a:pt x="37" y="88"/>
                  </a:lnTo>
                  <a:lnTo>
                    <a:pt x="37" y="90"/>
                  </a:lnTo>
                  <a:lnTo>
                    <a:pt x="35" y="92"/>
                  </a:lnTo>
                  <a:lnTo>
                    <a:pt x="34" y="90"/>
                  </a:lnTo>
                  <a:lnTo>
                    <a:pt x="34" y="84"/>
                  </a:lnTo>
                  <a:lnTo>
                    <a:pt x="34" y="83"/>
                  </a:lnTo>
                  <a:lnTo>
                    <a:pt x="30" y="79"/>
                  </a:lnTo>
                  <a:lnTo>
                    <a:pt x="28" y="79"/>
                  </a:lnTo>
                  <a:lnTo>
                    <a:pt x="26" y="75"/>
                  </a:lnTo>
                  <a:lnTo>
                    <a:pt x="24" y="75"/>
                  </a:lnTo>
                  <a:lnTo>
                    <a:pt x="24" y="73"/>
                  </a:lnTo>
                  <a:lnTo>
                    <a:pt x="28" y="71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20" y="64"/>
                  </a:lnTo>
                  <a:lnTo>
                    <a:pt x="17" y="64"/>
                  </a:lnTo>
                  <a:lnTo>
                    <a:pt x="15" y="62"/>
                  </a:lnTo>
                  <a:lnTo>
                    <a:pt x="15" y="60"/>
                  </a:lnTo>
                  <a:lnTo>
                    <a:pt x="11" y="56"/>
                  </a:lnTo>
                  <a:lnTo>
                    <a:pt x="13" y="54"/>
                  </a:lnTo>
                  <a:lnTo>
                    <a:pt x="9" y="51"/>
                  </a:lnTo>
                  <a:lnTo>
                    <a:pt x="9" y="47"/>
                  </a:lnTo>
                  <a:lnTo>
                    <a:pt x="11" y="45"/>
                  </a:lnTo>
                  <a:lnTo>
                    <a:pt x="13" y="47"/>
                  </a:lnTo>
                  <a:lnTo>
                    <a:pt x="15" y="45"/>
                  </a:lnTo>
                  <a:lnTo>
                    <a:pt x="13" y="43"/>
                  </a:lnTo>
                  <a:lnTo>
                    <a:pt x="9" y="43"/>
                  </a:lnTo>
                  <a:lnTo>
                    <a:pt x="5" y="40"/>
                  </a:lnTo>
                  <a:lnTo>
                    <a:pt x="5" y="36"/>
                  </a:lnTo>
                  <a:lnTo>
                    <a:pt x="9" y="32"/>
                  </a:lnTo>
                  <a:lnTo>
                    <a:pt x="9" y="26"/>
                  </a:lnTo>
                  <a:lnTo>
                    <a:pt x="7" y="26"/>
                  </a:lnTo>
                  <a:lnTo>
                    <a:pt x="5" y="28"/>
                  </a:lnTo>
                  <a:lnTo>
                    <a:pt x="4" y="26"/>
                  </a:lnTo>
                  <a:lnTo>
                    <a:pt x="4" y="25"/>
                  </a:lnTo>
                  <a:lnTo>
                    <a:pt x="7" y="23"/>
                  </a:lnTo>
                  <a:lnTo>
                    <a:pt x="9" y="23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4" y="19"/>
                  </a:lnTo>
                  <a:lnTo>
                    <a:pt x="4" y="15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4" y="8"/>
                  </a:lnTo>
                  <a:lnTo>
                    <a:pt x="7" y="6"/>
                  </a:lnTo>
                  <a:lnTo>
                    <a:pt x="9" y="6"/>
                  </a:lnTo>
                  <a:lnTo>
                    <a:pt x="11" y="4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87">
              <a:extLst>
                <a:ext uri="{FF2B5EF4-FFF2-40B4-BE49-F238E27FC236}">
                  <a16:creationId xmlns:a16="http://schemas.microsoft.com/office/drawing/2014/main" id="{3973C4C0-CBD0-4BEC-BBCD-8E9F41BD9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85936" y="9228860"/>
              <a:ext cx="405864" cy="500568"/>
            </a:xfrm>
            <a:custGeom>
              <a:avLst/>
              <a:gdLst>
                <a:gd name="T0" fmla="*/ 7 w 30"/>
                <a:gd name="T1" fmla="*/ 0 h 37"/>
                <a:gd name="T2" fmla="*/ 11 w 30"/>
                <a:gd name="T3" fmla="*/ 1 h 37"/>
                <a:gd name="T4" fmla="*/ 13 w 30"/>
                <a:gd name="T5" fmla="*/ 3 h 37"/>
                <a:gd name="T6" fmla="*/ 13 w 30"/>
                <a:gd name="T7" fmla="*/ 3 h 37"/>
                <a:gd name="T8" fmla="*/ 17 w 30"/>
                <a:gd name="T9" fmla="*/ 7 h 37"/>
                <a:gd name="T10" fmla="*/ 17 w 30"/>
                <a:gd name="T11" fmla="*/ 9 h 37"/>
                <a:gd name="T12" fmla="*/ 19 w 30"/>
                <a:gd name="T13" fmla="*/ 11 h 37"/>
                <a:gd name="T14" fmla="*/ 22 w 30"/>
                <a:gd name="T15" fmla="*/ 11 h 37"/>
                <a:gd name="T16" fmla="*/ 24 w 30"/>
                <a:gd name="T17" fmla="*/ 13 h 37"/>
                <a:gd name="T18" fmla="*/ 30 w 30"/>
                <a:gd name="T19" fmla="*/ 15 h 37"/>
                <a:gd name="T20" fmla="*/ 30 w 30"/>
                <a:gd name="T21" fmla="*/ 18 h 37"/>
                <a:gd name="T22" fmla="*/ 26 w 30"/>
                <a:gd name="T23" fmla="*/ 20 h 37"/>
                <a:gd name="T24" fmla="*/ 26 w 30"/>
                <a:gd name="T25" fmla="*/ 22 h 37"/>
                <a:gd name="T26" fmla="*/ 24 w 30"/>
                <a:gd name="T27" fmla="*/ 26 h 37"/>
                <a:gd name="T28" fmla="*/ 22 w 30"/>
                <a:gd name="T29" fmla="*/ 22 h 37"/>
                <a:gd name="T30" fmla="*/ 21 w 30"/>
                <a:gd name="T31" fmla="*/ 22 h 37"/>
                <a:gd name="T32" fmla="*/ 17 w 30"/>
                <a:gd name="T33" fmla="*/ 26 h 37"/>
                <a:gd name="T34" fmla="*/ 15 w 30"/>
                <a:gd name="T35" fmla="*/ 31 h 37"/>
                <a:gd name="T36" fmla="*/ 15 w 30"/>
                <a:gd name="T37" fmla="*/ 37 h 37"/>
                <a:gd name="T38" fmla="*/ 11 w 30"/>
                <a:gd name="T39" fmla="*/ 35 h 37"/>
                <a:gd name="T40" fmla="*/ 9 w 30"/>
                <a:gd name="T41" fmla="*/ 33 h 37"/>
                <a:gd name="T42" fmla="*/ 4 w 30"/>
                <a:gd name="T43" fmla="*/ 26 h 37"/>
                <a:gd name="T44" fmla="*/ 0 w 30"/>
                <a:gd name="T45" fmla="*/ 24 h 37"/>
                <a:gd name="T46" fmla="*/ 0 w 30"/>
                <a:gd name="T47" fmla="*/ 22 h 37"/>
                <a:gd name="T48" fmla="*/ 0 w 30"/>
                <a:gd name="T49" fmla="*/ 22 h 37"/>
                <a:gd name="T50" fmla="*/ 2 w 30"/>
                <a:gd name="T51" fmla="*/ 18 h 37"/>
                <a:gd name="T52" fmla="*/ 2 w 30"/>
                <a:gd name="T53" fmla="*/ 13 h 37"/>
                <a:gd name="T54" fmla="*/ 4 w 30"/>
                <a:gd name="T55" fmla="*/ 9 h 37"/>
                <a:gd name="T56" fmla="*/ 6 w 30"/>
                <a:gd name="T57" fmla="*/ 9 h 37"/>
                <a:gd name="T58" fmla="*/ 9 w 30"/>
                <a:gd name="T59" fmla="*/ 9 h 37"/>
                <a:gd name="T60" fmla="*/ 7 w 30"/>
                <a:gd name="T61" fmla="*/ 5 h 37"/>
                <a:gd name="T62" fmla="*/ 6 w 30"/>
                <a:gd name="T63" fmla="*/ 3 h 37"/>
                <a:gd name="T64" fmla="*/ 6 w 30"/>
                <a:gd name="T65" fmla="*/ 1 h 37"/>
                <a:gd name="T66" fmla="*/ 7 w 30"/>
                <a:gd name="T6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" h="37">
                  <a:moveTo>
                    <a:pt x="7" y="0"/>
                  </a:moveTo>
                  <a:lnTo>
                    <a:pt x="11" y="1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9" y="11"/>
                  </a:lnTo>
                  <a:lnTo>
                    <a:pt x="22" y="11"/>
                  </a:lnTo>
                  <a:lnTo>
                    <a:pt x="24" y="13"/>
                  </a:lnTo>
                  <a:lnTo>
                    <a:pt x="30" y="15"/>
                  </a:lnTo>
                  <a:lnTo>
                    <a:pt x="30" y="18"/>
                  </a:lnTo>
                  <a:lnTo>
                    <a:pt x="26" y="20"/>
                  </a:lnTo>
                  <a:lnTo>
                    <a:pt x="26" y="22"/>
                  </a:lnTo>
                  <a:lnTo>
                    <a:pt x="24" y="26"/>
                  </a:lnTo>
                  <a:lnTo>
                    <a:pt x="22" y="22"/>
                  </a:lnTo>
                  <a:lnTo>
                    <a:pt x="21" y="22"/>
                  </a:lnTo>
                  <a:lnTo>
                    <a:pt x="17" y="26"/>
                  </a:lnTo>
                  <a:lnTo>
                    <a:pt x="15" y="31"/>
                  </a:lnTo>
                  <a:lnTo>
                    <a:pt x="15" y="37"/>
                  </a:lnTo>
                  <a:lnTo>
                    <a:pt x="11" y="35"/>
                  </a:lnTo>
                  <a:lnTo>
                    <a:pt x="9" y="33"/>
                  </a:lnTo>
                  <a:lnTo>
                    <a:pt x="4" y="26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18"/>
                  </a:lnTo>
                  <a:lnTo>
                    <a:pt x="2" y="13"/>
                  </a:lnTo>
                  <a:lnTo>
                    <a:pt x="4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7" y="5"/>
                  </a:lnTo>
                  <a:lnTo>
                    <a:pt x="6" y="3"/>
                  </a:lnTo>
                  <a:lnTo>
                    <a:pt x="6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88">
              <a:extLst>
                <a:ext uri="{FF2B5EF4-FFF2-40B4-BE49-F238E27FC236}">
                  <a16:creationId xmlns:a16="http://schemas.microsoft.com/office/drawing/2014/main" id="{ACC4AA23-6468-4546-B3EA-1DA3CA3383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03633" y="8484772"/>
              <a:ext cx="1231126" cy="960548"/>
            </a:xfrm>
            <a:custGeom>
              <a:avLst/>
              <a:gdLst>
                <a:gd name="T0" fmla="*/ 54 w 91"/>
                <a:gd name="T1" fmla="*/ 71 h 71"/>
                <a:gd name="T2" fmla="*/ 54 w 91"/>
                <a:gd name="T3" fmla="*/ 70 h 71"/>
                <a:gd name="T4" fmla="*/ 48 w 91"/>
                <a:gd name="T5" fmla="*/ 66 h 71"/>
                <a:gd name="T6" fmla="*/ 48 w 91"/>
                <a:gd name="T7" fmla="*/ 66 h 71"/>
                <a:gd name="T8" fmla="*/ 56 w 91"/>
                <a:gd name="T9" fmla="*/ 62 h 71"/>
                <a:gd name="T10" fmla="*/ 48 w 91"/>
                <a:gd name="T11" fmla="*/ 62 h 71"/>
                <a:gd name="T12" fmla="*/ 26 w 91"/>
                <a:gd name="T13" fmla="*/ 51 h 71"/>
                <a:gd name="T14" fmla="*/ 20 w 91"/>
                <a:gd name="T15" fmla="*/ 42 h 71"/>
                <a:gd name="T16" fmla="*/ 24 w 91"/>
                <a:gd name="T17" fmla="*/ 40 h 71"/>
                <a:gd name="T18" fmla="*/ 26 w 91"/>
                <a:gd name="T19" fmla="*/ 43 h 71"/>
                <a:gd name="T20" fmla="*/ 24 w 91"/>
                <a:gd name="T21" fmla="*/ 38 h 71"/>
                <a:gd name="T22" fmla="*/ 11 w 91"/>
                <a:gd name="T23" fmla="*/ 30 h 71"/>
                <a:gd name="T24" fmla="*/ 16 w 91"/>
                <a:gd name="T25" fmla="*/ 38 h 71"/>
                <a:gd name="T26" fmla="*/ 11 w 91"/>
                <a:gd name="T27" fmla="*/ 30 h 71"/>
                <a:gd name="T28" fmla="*/ 16 w 91"/>
                <a:gd name="T29" fmla="*/ 32 h 71"/>
                <a:gd name="T30" fmla="*/ 13 w 91"/>
                <a:gd name="T31" fmla="*/ 25 h 71"/>
                <a:gd name="T32" fmla="*/ 15 w 91"/>
                <a:gd name="T33" fmla="*/ 25 h 71"/>
                <a:gd name="T34" fmla="*/ 58 w 91"/>
                <a:gd name="T35" fmla="*/ 8 h 71"/>
                <a:gd name="T36" fmla="*/ 73 w 91"/>
                <a:gd name="T37" fmla="*/ 12 h 71"/>
                <a:gd name="T38" fmla="*/ 84 w 91"/>
                <a:gd name="T39" fmla="*/ 12 h 71"/>
                <a:gd name="T40" fmla="*/ 87 w 91"/>
                <a:gd name="T41" fmla="*/ 23 h 71"/>
                <a:gd name="T42" fmla="*/ 89 w 91"/>
                <a:gd name="T43" fmla="*/ 25 h 71"/>
                <a:gd name="T44" fmla="*/ 86 w 91"/>
                <a:gd name="T45" fmla="*/ 28 h 71"/>
                <a:gd name="T46" fmla="*/ 76 w 91"/>
                <a:gd name="T47" fmla="*/ 27 h 71"/>
                <a:gd name="T48" fmla="*/ 67 w 91"/>
                <a:gd name="T49" fmla="*/ 25 h 71"/>
                <a:gd name="T50" fmla="*/ 58 w 91"/>
                <a:gd name="T51" fmla="*/ 25 h 71"/>
                <a:gd name="T52" fmla="*/ 52 w 91"/>
                <a:gd name="T53" fmla="*/ 23 h 71"/>
                <a:gd name="T54" fmla="*/ 46 w 91"/>
                <a:gd name="T55" fmla="*/ 23 h 71"/>
                <a:gd name="T56" fmla="*/ 41 w 91"/>
                <a:gd name="T57" fmla="*/ 27 h 71"/>
                <a:gd name="T58" fmla="*/ 35 w 91"/>
                <a:gd name="T59" fmla="*/ 23 h 71"/>
                <a:gd name="T60" fmla="*/ 33 w 91"/>
                <a:gd name="T61" fmla="*/ 30 h 71"/>
                <a:gd name="T62" fmla="*/ 39 w 91"/>
                <a:gd name="T63" fmla="*/ 38 h 71"/>
                <a:gd name="T64" fmla="*/ 41 w 91"/>
                <a:gd name="T65" fmla="*/ 43 h 71"/>
                <a:gd name="T66" fmla="*/ 65 w 91"/>
                <a:gd name="T67" fmla="*/ 71 h 71"/>
                <a:gd name="T68" fmla="*/ 59 w 91"/>
                <a:gd name="T69" fmla="*/ 68 h 71"/>
                <a:gd name="T70" fmla="*/ 58 w 91"/>
                <a:gd name="T71" fmla="*/ 62 h 71"/>
                <a:gd name="T72" fmla="*/ 43 w 91"/>
                <a:gd name="T73" fmla="*/ 60 h 71"/>
                <a:gd name="T74" fmla="*/ 35 w 91"/>
                <a:gd name="T75" fmla="*/ 53 h 71"/>
                <a:gd name="T76" fmla="*/ 26 w 91"/>
                <a:gd name="T77" fmla="*/ 47 h 71"/>
                <a:gd name="T78" fmla="*/ 33 w 91"/>
                <a:gd name="T79" fmla="*/ 45 h 71"/>
                <a:gd name="T80" fmla="*/ 24 w 91"/>
                <a:gd name="T81" fmla="*/ 36 h 71"/>
                <a:gd name="T82" fmla="*/ 16 w 91"/>
                <a:gd name="T83" fmla="*/ 25 h 71"/>
                <a:gd name="T84" fmla="*/ 9 w 91"/>
                <a:gd name="T85" fmla="*/ 25 h 71"/>
                <a:gd name="T86" fmla="*/ 3 w 91"/>
                <a:gd name="T87" fmla="*/ 32 h 71"/>
                <a:gd name="T88" fmla="*/ 0 w 91"/>
                <a:gd name="T89" fmla="*/ 21 h 71"/>
                <a:gd name="T90" fmla="*/ 9 w 91"/>
                <a:gd name="T91" fmla="*/ 17 h 71"/>
                <a:gd name="T92" fmla="*/ 22 w 91"/>
                <a:gd name="T93" fmla="*/ 19 h 71"/>
                <a:gd name="T94" fmla="*/ 30 w 91"/>
                <a:gd name="T95" fmla="*/ 6 h 71"/>
                <a:gd name="T96" fmla="*/ 46 w 91"/>
                <a:gd name="T9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1" h="71">
                  <a:moveTo>
                    <a:pt x="58" y="70"/>
                  </a:moveTo>
                  <a:lnTo>
                    <a:pt x="59" y="71"/>
                  </a:lnTo>
                  <a:lnTo>
                    <a:pt x="54" y="71"/>
                  </a:lnTo>
                  <a:lnTo>
                    <a:pt x="52" y="70"/>
                  </a:lnTo>
                  <a:lnTo>
                    <a:pt x="52" y="70"/>
                  </a:lnTo>
                  <a:lnTo>
                    <a:pt x="54" y="70"/>
                  </a:lnTo>
                  <a:lnTo>
                    <a:pt x="56" y="70"/>
                  </a:lnTo>
                  <a:lnTo>
                    <a:pt x="58" y="70"/>
                  </a:lnTo>
                  <a:close/>
                  <a:moveTo>
                    <a:pt x="48" y="66"/>
                  </a:moveTo>
                  <a:lnTo>
                    <a:pt x="56" y="66"/>
                  </a:lnTo>
                  <a:lnTo>
                    <a:pt x="52" y="68"/>
                  </a:lnTo>
                  <a:lnTo>
                    <a:pt x="48" y="66"/>
                  </a:lnTo>
                  <a:close/>
                  <a:moveTo>
                    <a:pt x="48" y="62"/>
                  </a:moveTo>
                  <a:lnTo>
                    <a:pt x="54" y="62"/>
                  </a:lnTo>
                  <a:lnTo>
                    <a:pt x="56" y="62"/>
                  </a:lnTo>
                  <a:lnTo>
                    <a:pt x="52" y="64"/>
                  </a:lnTo>
                  <a:lnTo>
                    <a:pt x="48" y="64"/>
                  </a:lnTo>
                  <a:lnTo>
                    <a:pt x="48" y="62"/>
                  </a:lnTo>
                  <a:close/>
                  <a:moveTo>
                    <a:pt x="22" y="45"/>
                  </a:moveTo>
                  <a:lnTo>
                    <a:pt x="24" y="49"/>
                  </a:lnTo>
                  <a:lnTo>
                    <a:pt x="26" y="51"/>
                  </a:lnTo>
                  <a:lnTo>
                    <a:pt x="22" y="45"/>
                  </a:lnTo>
                  <a:close/>
                  <a:moveTo>
                    <a:pt x="16" y="40"/>
                  </a:moveTo>
                  <a:lnTo>
                    <a:pt x="20" y="42"/>
                  </a:lnTo>
                  <a:lnTo>
                    <a:pt x="20" y="43"/>
                  </a:lnTo>
                  <a:lnTo>
                    <a:pt x="16" y="40"/>
                  </a:lnTo>
                  <a:close/>
                  <a:moveTo>
                    <a:pt x="24" y="40"/>
                  </a:moveTo>
                  <a:lnTo>
                    <a:pt x="26" y="40"/>
                  </a:lnTo>
                  <a:lnTo>
                    <a:pt x="28" y="43"/>
                  </a:lnTo>
                  <a:lnTo>
                    <a:pt x="26" y="43"/>
                  </a:lnTo>
                  <a:lnTo>
                    <a:pt x="24" y="40"/>
                  </a:lnTo>
                  <a:close/>
                  <a:moveTo>
                    <a:pt x="20" y="36"/>
                  </a:moveTo>
                  <a:lnTo>
                    <a:pt x="24" y="38"/>
                  </a:lnTo>
                  <a:lnTo>
                    <a:pt x="20" y="38"/>
                  </a:lnTo>
                  <a:lnTo>
                    <a:pt x="20" y="36"/>
                  </a:lnTo>
                  <a:close/>
                  <a:moveTo>
                    <a:pt x="11" y="30"/>
                  </a:moveTo>
                  <a:lnTo>
                    <a:pt x="15" y="34"/>
                  </a:lnTo>
                  <a:lnTo>
                    <a:pt x="16" y="38"/>
                  </a:lnTo>
                  <a:lnTo>
                    <a:pt x="16" y="38"/>
                  </a:lnTo>
                  <a:lnTo>
                    <a:pt x="13" y="36"/>
                  </a:lnTo>
                  <a:lnTo>
                    <a:pt x="13" y="34"/>
                  </a:lnTo>
                  <a:lnTo>
                    <a:pt x="11" y="30"/>
                  </a:lnTo>
                  <a:close/>
                  <a:moveTo>
                    <a:pt x="15" y="25"/>
                  </a:moveTo>
                  <a:lnTo>
                    <a:pt x="18" y="32"/>
                  </a:lnTo>
                  <a:lnTo>
                    <a:pt x="16" y="32"/>
                  </a:lnTo>
                  <a:lnTo>
                    <a:pt x="15" y="30"/>
                  </a:lnTo>
                  <a:lnTo>
                    <a:pt x="13" y="30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5" y="25"/>
                  </a:lnTo>
                  <a:close/>
                  <a:moveTo>
                    <a:pt x="46" y="0"/>
                  </a:moveTo>
                  <a:lnTo>
                    <a:pt x="50" y="0"/>
                  </a:lnTo>
                  <a:lnTo>
                    <a:pt x="58" y="8"/>
                  </a:lnTo>
                  <a:lnTo>
                    <a:pt x="61" y="8"/>
                  </a:lnTo>
                  <a:lnTo>
                    <a:pt x="63" y="10"/>
                  </a:lnTo>
                  <a:lnTo>
                    <a:pt x="73" y="12"/>
                  </a:lnTo>
                  <a:lnTo>
                    <a:pt x="78" y="13"/>
                  </a:lnTo>
                  <a:lnTo>
                    <a:pt x="80" y="12"/>
                  </a:lnTo>
                  <a:lnTo>
                    <a:pt x="84" y="12"/>
                  </a:lnTo>
                  <a:lnTo>
                    <a:pt x="86" y="17"/>
                  </a:lnTo>
                  <a:lnTo>
                    <a:pt x="86" y="21"/>
                  </a:lnTo>
                  <a:lnTo>
                    <a:pt x="87" y="23"/>
                  </a:lnTo>
                  <a:lnTo>
                    <a:pt x="91" y="23"/>
                  </a:lnTo>
                  <a:lnTo>
                    <a:pt x="91" y="25"/>
                  </a:lnTo>
                  <a:lnTo>
                    <a:pt x="89" y="25"/>
                  </a:lnTo>
                  <a:lnTo>
                    <a:pt x="86" y="27"/>
                  </a:lnTo>
                  <a:lnTo>
                    <a:pt x="86" y="28"/>
                  </a:lnTo>
                  <a:lnTo>
                    <a:pt x="86" y="28"/>
                  </a:lnTo>
                  <a:lnTo>
                    <a:pt x="82" y="28"/>
                  </a:lnTo>
                  <a:lnTo>
                    <a:pt x="78" y="25"/>
                  </a:lnTo>
                  <a:lnTo>
                    <a:pt x="76" y="27"/>
                  </a:lnTo>
                  <a:lnTo>
                    <a:pt x="73" y="25"/>
                  </a:lnTo>
                  <a:lnTo>
                    <a:pt x="69" y="25"/>
                  </a:lnTo>
                  <a:lnTo>
                    <a:pt x="67" y="25"/>
                  </a:lnTo>
                  <a:lnTo>
                    <a:pt x="65" y="25"/>
                  </a:lnTo>
                  <a:lnTo>
                    <a:pt x="61" y="23"/>
                  </a:lnTo>
                  <a:lnTo>
                    <a:pt x="58" y="25"/>
                  </a:lnTo>
                  <a:lnTo>
                    <a:pt x="58" y="23"/>
                  </a:lnTo>
                  <a:lnTo>
                    <a:pt x="54" y="21"/>
                  </a:lnTo>
                  <a:lnTo>
                    <a:pt x="52" y="23"/>
                  </a:lnTo>
                  <a:lnTo>
                    <a:pt x="50" y="21"/>
                  </a:lnTo>
                  <a:lnTo>
                    <a:pt x="48" y="23"/>
                  </a:lnTo>
                  <a:lnTo>
                    <a:pt x="46" y="23"/>
                  </a:lnTo>
                  <a:lnTo>
                    <a:pt x="43" y="23"/>
                  </a:lnTo>
                  <a:lnTo>
                    <a:pt x="43" y="27"/>
                  </a:lnTo>
                  <a:lnTo>
                    <a:pt x="41" y="27"/>
                  </a:lnTo>
                  <a:lnTo>
                    <a:pt x="39" y="25"/>
                  </a:lnTo>
                  <a:lnTo>
                    <a:pt x="35" y="21"/>
                  </a:lnTo>
                  <a:lnTo>
                    <a:pt x="35" y="23"/>
                  </a:lnTo>
                  <a:lnTo>
                    <a:pt x="35" y="27"/>
                  </a:lnTo>
                  <a:lnTo>
                    <a:pt x="33" y="28"/>
                  </a:lnTo>
                  <a:lnTo>
                    <a:pt x="33" y="30"/>
                  </a:lnTo>
                  <a:lnTo>
                    <a:pt x="35" y="30"/>
                  </a:lnTo>
                  <a:lnTo>
                    <a:pt x="39" y="34"/>
                  </a:lnTo>
                  <a:lnTo>
                    <a:pt x="39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54" y="55"/>
                  </a:lnTo>
                  <a:lnTo>
                    <a:pt x="67" y="70"/>
                  </a:lnTo>
                  <a:lnTo>
                    <a:pt x="65" y="71"/>
                  </a:lnTo>
                  <a:lnTo>
                    <a:pt x="65" y="71"/>
                  </a:lnTo>
                  <a:lnTo>
                    <a:pt x="61" y="71"/>
                  </a:lnTo>
                  <a:lnTo>
                    <a:pt x="59" y="68"/>
                  </a:lnTo>
                  <a:lnTo>
                    <a:pt x="63" y="70"/>
                  </a:lnTo>
                  <a:lnTo>
                    <a:pt x="65" y="70"/>
                  </a:lnTo>
                  <a:lnTo>
                    <a:pt x="58" y="62"/>
                  </a:lnTo>
                  <a:lnTo>
                    <a:pt x="54" y="60"/>
                  </a:lnTo>
                  <a:lnTo>
                    <a:pt x="46" y="58"/>
                  </a:lnTo>
                  <a:lnTo>
                    <a:pt x="43" y="60"/>
                  </a:lnTo>
                  <a:lnTo>
                    <a:pt x="41" y="58"/>
                  </a:lnTo>
                  <a:lnTo>
                    <a:pt x="39" y="55"/>
                  </a:lnTo>
                  <a:lnTo>
                    <a:pt x="35" y="53"/>
                  </a:lnTo>
                  <a:lnTo>
                    <a:pt x="31" y="49"/>
                  </a:lnTo>
                  <a:lnTo>
                    <a:pt x="28" y="49"/>
                  </a:lnTo>
                  <a:lnTo>
                    <a:pt x="26" y="47"/>
                  </a:lnTo>
                  <a:lnTo>
                    <a:pt x="28" y="43"/>
                  </a:lnTo>
                  <a:lnTo>
                    <a:pt x="31" y="43"/>
                  </a:lnTo>
                  <a:lnTo>
                    <a:pt x="33" y="45"/>
                  </a:lnTo>
                  <a:lnTo>
                    <a:pt x="30" y="42"/>
                  </a:lnTo>
                  <a:lnTo>
                    <a:pt x="30" y="42"/>
                  </a:lnTo>
                  <a:lnTo>
                    <a:pt x="24" y="36"/>
                  </a:lnTo>
                  <a:lnTo>
                    <a:pt x="22" y="32"/>
                  </a:lnTo>
                  <a:lnTo>
                    <a:pt x="20" y="27"/>
                  </a:lnTo>
                  <a:lnTo>
                    <a:pt x="16" y="25"/>
                  </a:lnTo>
                  <a:lnTo>
                    <a:pt x="16" y="21"/>
                  </a:lnTo>
                  <a:lnTo>
                    <a:pt x="13" y="21"/>
                  </a:lnTo>
                  <a:lnTo>
                    <a:pt x="9" y="25"/>
                  </a:lnTo>
                  <a:lnTo>
                    <a:pt x="9" y="27"/>
                  </a:lnTo>
                  <a:lnTo>
                    <a:pt x="5" y="34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5" y="21"/>
                  </a:lnTo>
                  <a:lnTo>
                    <a:pt x="9" y="17"/>
                  </a:lnTo>
                  <a:lnTo>
                    <a:pt x="13" y="17"/>
                  </a:lnTo>
                  <a:lnTo>
                    <a:pt x="18" y="19"/>
                  </a:lnTo>
                  <a:lnTo>
                    <a:pt x="22" y="19"/>
                  </a:lnTo>
                  <a:lnTo>
                    <a:pt x="24" y="13"/>
                  </a:lnTo>
                  <a:lnTo>
                    <a:pt x="30" y="10"/>
                  </a:lnTo>
                  <a:lnTo>
                    <a:pt x="30" y="6"/>
                  </a:lnTo>
                  <a:lnTo>
                    <a:pt x="39" y="0"/>
                  </a:lnTo>
                  <a:lnTo>
                    <a:pt x="46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accent5">
                <a:lumMod val="50000"/>
                <a:lumOff val="50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Freeform 89">
              <a:extLst>
                <a:ext uri="{FF2B5EF4-FFF2-40B4-BE49-F238E27FC236}">
                  <a16:creationId xmlns:a16="http://schemas.microsoft.com/office/drawing/2014/main" id="{82AB3AC1-41B3-499D-AB0D-C5419BCEA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0086" y="8768878"/>
              <a:ext cx="865844" cy="757616"/>
            </a:xfrm>
            <a:custGeom>
              <a:avLst/>
              <a:gdLst>
                <a:gd name="T0" fmla="*/ 6 w 64"/>
                <a:gd name="T1" fmla="*/ 4 h 56"/>
                <a:gd name="T2" fmla="*/ 10 w 64"/>
                <a:gd name="T3" fmla="*/ 6 h 56"/>
                <a:gd name="T4" fmla="*/ 13 w 64"/>
                <a:gd name="T5" fmla="*/ 2 h 56"/>
                <a:gd name="T6" fmla="*/ 17 w 64"/>
                <a:gd name="T7" fmla="*/ 0 h 56"/>
                <a:gd name="T8" fmla="*/ 21 w 64"/>
                <a:gd name="T9" fmla="*/ 0 h 56"/>
                <a:gd name="T10" fmla="*/ 25 w 64"/>
                <a:gd name="T11" fmla="*/ 4 h 56"/>
                <a:gd name="T12" fmla="*/ 32 w 64"/>
                <a:gd name="T13" fmla="*/ 4 h 56"/>
                <a:gd name="T14" fmla="*/ 36 w 64"/>
                <a:gd name="T15" fmla="*/ 4 h 56"/>
                <a:gd name="T16" fmla="*/ 43 w 64"/>
                <a:gd name="T17" fmla="*/ 6 h 56"/>
                <a:gd name="T18" fmla="*/ 49 w 64"/>
                <a:gd name="T19" fmla="*/ 7 h 56"/>
                <a:gd name="T20" fmla="*/ 54 w 64"/>
                <a:gd name="T21" fmla="*/ 9 h 56"/>
                <a:gd name="T22" fmla="*/ 58 w 64"/>
                <a:gd name="T23" fmla="*/ 7 h 56"/>
                <a:gd name="T24" fmla="*/ 54 w 64"/>
                <a:gd name="T25" fmla="*/ 17 h 56"/>
                <a:gd name="T26" fmla="*/ 58 w 64"/>
                <a:gd name="T27" fmla="*/ 24 h 56"/>
                <a:gd name="T28" fmla="*/ 64 w 64"/>
                <a:gd name="T29" fmla="*/ 26 h 56"/>
                <a:gd name="T30" fmla="*/ 60 w 64"/>
                <a:gd name="T31" fmla="*/ 26 h 56"/>
                <a:gd name="T32" fmla="*/ 58 w 64"/>
                <a:gd name="T33" fmla="*/ 32 h 56"/>
                <a:gd name="T34" fmla="*/ 60 w 64"/>
                <a:gd name="T35" fmla="*/ 37 h 56"/>
                <a:gd name="T36" fmla="*/ 54 w 64"/>
                <a:gd name="T37" fmla="*/ 34 h 56"/>
                <a:gd name="T38" fmla="*/ 53 w 64"/>
                <a:gd name="T39" fmla="*/ 37 h 56"/>
                <a:gd name="T40" fmla="*/ 56 w 64"/>
                <a:gd name="T41" fmla="*/ 43 h 56"/>
                <a:gd name="T42" fmla="*/ 51 w 64"/>
                <a:gd name="T43" fmla="*/ 43 h 56"/>
                <a:gd name="T44" fmla="*/ 49 w 64"/>
                <a:gd name="T45" fmla="*/ 52 h 56"/>
                <a:gd name="T46" fmla="*/ 47 w 64"/>
                <a:gd name="T47" fmla="*/ 56 h 56"/>
                <a:gd name="T48" fmla="*/ 41 w 64"/>
                <a:gd name="T49" fmla="*/ 52 h 56"/>
                <a:gd name="T50" fmla="*/ 32 w 64"/>
                <a:gd name="T51" fmla="*/ 50 h 56"/>
                <a:gd name="T52" fmla="*/ 34 w 64"/>
                <a:gd name="T53" fmla="*/ 49 h 56"/>
                <a:gd name="T54" fmla="*/ 8 w 64"/>
                <a:gd name="T55" fmla="*/ 22 h 56"/>
                <a:gd name="T56" fmla="*/ 8 w 64"/>
                <a:gd name="T57" fmla="*/ 19 h 56"/>
                <a:gd name="T58" fmla="*/ 6 w 64"/>
                <a:gd name="T59" fmla="*/ 13 h 56"/>
                <a:gd name="T60" fmla="*/ 0 w 64"/>
                <a:gd name="T61" fmla="*/ 9 h 56"/>
                <a:gd name="T62" fmla="*/ 2 w 64"/>
                <a:gd name="T63" fmla="*/ 6 h 56"/>
                <a:gd name="T64" fmla="*/ 2 w 64"/>
                <a:gd name="T6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56">
                  <a:moveTo>
                    <a:pt x="2" y="0"/>
                  </a:moveTo>
                  <a:lnTo>
                    <a:pt x="6" y="4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0" y="2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1" y="0"/>
                  </a:lnTo>
                  <a:lnTo>
                    <a:pt x="25" y="2"/>
                  </a:lnTo>
                  <a:lnTo>
                    <a:pt x="25" y="4"/>
                  </a:lnTo>
                  <a:lnTo>
                    <a:pt x="28" y="2"/>
                  </a:lnTo>
                  <a:lnTo>
                    <a:pt x="32" y="4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49" y="7"/>
                  </a:lnTo>
                  <a:lnTo>
                    <a:pt x="53" y="7"/>
                  </a:lnTo>
                  <a:lnTo>
                    <a:pt x="54" y="9"/>
                  </a:lnTo>
                  <a:lnTo>
                    <a:pt x="56" y="7"/>
                  </a:lnTo>
                  <a:lnTo>
                    <a:pt x="58" y="7"/>
                  </a:lnTo>
                  <a:lnTo>
                    <a:pt x="58" y="13"/>
                  </a:lnTo>
                  <a:lnTo>
                    <a:pt x="54" y="17"/>
                  </a:lnTo>
                  <a:lnTo>
                    <a:pt x="54" y="21"/>
                  </a:lnTo>
                  <a:lnTo>
                    <a:pt x="58" y="24"/>
                  </a:lnTo>
                  <a:lnTo>
                    <a:pt x="62" y="24"/>
                  </a:lnTo>
                  <a:lnTo>
                    <a:pt x="64" y="26"/>
                  </a:lnTo>
                  <a:lnTo>
                    <a:pt x="62" y="28"/>
                  </a:lnTo>
                  <a:lnTo>
                    <a:pt x="60" y="26"/>
                  </a:lnTo>
                  <a:lnTo>
                    <a:pt x="58" y="28"/>
                  </a:lnTo>
                  <a:lnTo>
                    <a:pt x="58" y="32"/>
                  </a:lnTo>
                  <a:lnTo>
                    <a:pt x="62" y="35"/>
                  </a:lnTo>
                  <a:lnTo>
                    <a:pt x="60" y="37"/>
                  </a:lnTo>
                  <a:lnTo>
                    <a:pt x="58" y="35"/>
                  </a:lnTo>
                  <a:lnTo>
                    <a:pt x="54" y="34"/>
                  </a:lnTo>
                  <a:lnTo>
                    <a:pt x="53" y="35"/>
                  </a:lnTo>
                  <a:lnTo>
                    <a:pt x="53" y="37"/>
                  </a:lnTo>
                  <a:lnTo>
                    <a:pt x="54" y="39"/>
                  </a:lnTo>
                  <a:lnTo>
                    <a:pt x="56" y="43"/>
                  </a:lnTo>
                  <a:lnTo>
                    <a:pt x="53" y="43"/>
                  </a:lnTo>
                  <a:lnTo>
                    <a:pt x="51" y="43"/>
                  </a:lnTo>
                  <a:lnTo>
                    <a:pt x="49" y="47"/>
                  </a:lnTo>
                  <a:lnTo>
                    <a:pt x="49" y="52"/>
                  </a:lnTo>
                  <a:lnTo>
                    <a:pt x="47" y="56"/>
                  </a:lnTo>
                  <a:lnTo>
                    <a:pt x="47" y="56"/>
                  </a:lnTo>
                  <a:lnTo>
                    <a:pt x="43" y="50"/>
                  </a:lnTo>
                  <a:lnTo>
                    <a:pt x="41" y="52"/>
                  </a:lnTo>
                  <a:lnTo>
                    <a:pt x="34" y="50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34" y="49"/>
                  </a:lnTo>
                  <a:lnTo>
                    <a:pt x="21" y="34"/>
                  </a:lnTo>
                  <a:lnTo>
                    <a:pt x="8" y="22"/>
                  </a:lnTo>
                  <a:lnTo>
                    <a:pt x="8" y="21"/>
                  </a:lnTo>
                  <a:lnTo>
                    <a:pt x="8" y="19"/>
                  </a:lnTo>
                  <a:lnTo>
                    <a:pt x="6" y="17"/>
                  </a:lnTo>
                  <a:lnTo>
                    <a:pt x="6" y="13"/>
                  </a:lnTo>
                  <a:lnTo>
                    <a:pt x="2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6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Freeform 90">
              <a:extLst>
                <a:ext uri="{FF2B5EF4-FFF2-40B4-BE49-F238E27FC236}">
                  <a16:creationId xmlns:a16="http://schemas.microsoft.com/office/drawing/2014/main" id="{54E52881-ACBE-407B-8A82-DC0A9A62C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76575" y="8335959"/>
              <a:ext cx="649382" cy="432922"/>
            </a:xfrm>
            <a:custGeom>
              <a:avLst/>
              <a:gdLst>
                <a:gd name="T0" fmla="*/ 45 w 48"/>
                <a:gd name="T1" fmla="*/ 0 h 32"/>
                <a:gd name="T2" fmla="*/ 48 w 48"/>
                <a:gd name="T3" fmla="*/ 6 h 32"/>
                <a:gd name="T4" fmla="*/ 48 w 48"/>
                <a:gd name="T5" fmla="*/ 11 h 32"/>
                <a:gd name="T6" fmla="*/ 41 w 48"/>
                <a:gd name="T7" fmla="*/ 11 h 32"/>
                <a:gd name="T8" fmla="*/ 32 w 48"/>
                <a:gd name="T9" fmla="*/ 17 h 32"/>
                <a:gd name="T10" fmla="*/ 32 w 48"/>
                <a:gd name="T11" fmla="*/ 21 h 32"/>
                <a:gd name="T12" fmla="*/ 26 w 48"/>
                <a:gd name="T13" fmla="*/ 24 h 32"/>
                <a:gd name="T14" fmla="*/ 24 w 48"/>
                <a:gd name="T15" fmla="*/ 30 h 32"/>
                <a:gd name="T16" fmla="*/ 20 w 48"/>
                <a:gd name="T17" fmla="*/ 30 h 32"/>
                <a:gd name="T18" fmla="*/ 15 w 48"/>
                <a:gd name="T19" fmla="*/ 28 h 32"/>
                <a:gd name="T20" fmla="*/ 11 w 48"/>
                <a:gd name="T21" fmla="*/ 28 h 32"/>
                <a:gd name="T22" fmla="*/ 7 w 48"/>
                <a:gd name="T23" fmla="*/ 32 h 32"/>
                <a:gd name="T24" fmla="*/ 2 w 48"/>
                <a:gd name="T25" fmla="*/ 32 h 32"/>
                <a:gd name="T26" fmla="*/ 2 w 48"/>
                <a:gd name="T27" fmla="*/ 28 h 32"/>
                <a:gd name="T28" fmla="*/ 3 w 48"/>
                <a:gd name="T29" fmla="*/ 28 h 32"/>
                <a:gd name="T30" fmla="*/ 3 w 48"/>
                <a:gd name="T31" fmla="*/ 26 h 32"/>
                <a:gd name="T32" fmla="*/ 0 w 48"/>
                <a:gd name="T33" fmla="*/ 24 h 32"/>
                <a:gd name="T34" fmla="*/ 0 w 48"/>
                <a:gd name="T35" fmla="*/ 24 h 32"/>
                <a:gd name="T36" fmla="*/ 0 w 48"/>
                <a:gd name="T37" fmla="*/ 19 h 32"/>
                <a:gd name="T38" fmla="*/ 2 w 48"/>
                <a:gd name="T39" fmla="*/ 15 h 32"/>
                <a:gd name="T40" fmla="*/ 0 w 48"/>
                <a:gd name="T41" fmla="*/ 11 h 32"/>
                <a:gd name="T42" fmla="*/ 3 w 48"/>
                <a:gd name="T43" fmla="*/ 6 h 32"/>
                <a:gd name="T44" fmla="*/ 7 w 48"/>
                <a:gd name="T45" fmla="*/ 8 h 32"/>
                <a:gd name="T46" fmla="*/ 15 w 48"/>
                <a:gd name="T47" fmla="*/ 8 h 32"/>
                <a:gd name="T48" fmla="*/ 17 w 48"/>
                <a:gd name="T49" fmla="*/ 9 h 32"/>
                <a:gd name="T50" fmla="*/ 20 w 48"/>
                <a:gd name="T51" fmla="*/ 8 h 32"/>
                <a:gd name="T52" fmla="*/ 24 w 48"/>
                <a:gd name="T53" fmla="*/ 8 h 32"/>
                <a:gd name="T54" fmla="*/ 28 w 48"/>
                <a:gd name="T55" fmla="*/ 6 h 32"/>
                <a:gd name="T56" fmla="*/ 32 w 48"/>
                <a:gd name="T57" fmla="*/ 6 h 32"/>
                <a:gd name="T58" fmla="*/ 33 w 48"/>
                <a:gd name="T59" fmla="*/ 6 h 32"/>
                <a:gd name="T60" fmla="*/ 39 w 48"/>
                <a:gd name="T61" fmla="*/ 2 h 32"/>
                <a:gd name="T62" fmla="*/ 45 w 48"/>
                <a:gd name="T6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32">
                  <a:moveTo>
                    <a:pt x="45" y="0"/>
                  </a:moveTo>
                  <a:lnTo>
                    <a:pt x="48" y="6"/>
                  </a:lnTo>
                  <a:lnTo>
                    <a:pt x="48" y="11"/>
                  </a:lnTo>
                  <a:lnTo>
                    <a:pt x="41" y="11"/>
                  </a:lnTo>
                  <a:lnTo>
                    <a:pt x="32" y="17"/>
                  </a:lnTo>
                  <a:lnTo>
                    <a:pt x="32" y="21"/>
                  </a:lnTo>
                  <a:lnTo>
                    <a:pt x="26" y="24"/>
                  </a:lnTo>
                  <a:lnTo>
                    <a:pt x="24" y="30"/>
                  </a:lnTo>
                  <a:lnTo>
                    <a:pt x="20" y="30"/>
                  </a:lnTo>
                  <a:lnTo>
                    <a:pt x="15" y="28"/>
                  </a:lnTo>
                  <a:lnTo>
                    <a:pt x="11" y="28"/>
                  </a:lnTo>
                  <a:lnTo>
                    <a:pt x="7" y="32"/>
                  </a:lnTo>
                  <a:lnTo>
                    <a:pt x="2" y="32"/>
                  </a:lnTo>
                  <a:lnTo>
                    <a:pt x="2" y="28"/>
                  </a:lnTo>
                  <a:lnTo>
                    <a:pt x="3" y="28"/>
                  </a:lnTo>
                  <a:lnTo>
                    <a:pt x="3" y="26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2" y="15"/>
                  </a:lnTo>
                  <a:lnTo>
                    <a:pt x="0" y="11"/>
                  </a:lnTo>
                  <a:lnTo>
                    <a:pt x="3" y="6"/>
                  </a:lnTo>
                  <a:lnTo>
                    <a:pt x="7" y="8"/>
                  </a:lnTo>
                  <a:lnTo>
                    <a:pt x="15" y="8"/>
                  </a:lnTo>
                  <a:lnTo>
                    <a:pt x="17" y="9"/>
                  </a:lnTo>
                  <a:lnTo>
                    <a:pt x="20" y="8"/>
                  </a:lnTo>
                  <a:lnTo>
                    <a:pt x="24" y="8"/>
                  </a:lnTo>
                  <a:lnTo>
                    <a:pt x="28" y="6"/>
                  </a:lnTo>
                  <a:lnTo>
                    <a:pt x="32" y="6"/>
                  </a:lnTo>
                  <a:lnTo>
                    <a:pt x="33" y="6"/>
                  </a:lnTo>
                  <a:lnTo>
                    <a:pt x="39" y="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Freeform 91">
              <a:extLst>
                <a:ext uri="{FF2B5EF4-FFF2-40B4-BE49-F238E27FC236}">
                  <a16:creationId xmlns:a16="http://schemas.microsoft.com/office/drawing/2014/main" id="{61E09D80-F521-47FF-9571-35922C90D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83674" y="7700100"/>
              <a:ext cx="1623456" cy="757616"/>
            </a:xfrm>
            <a:custGeom>
              <a:avLst/>
              <a:gdLst>
                <a:gd name="T0" fmla="*/ 88 w 120"/>
                <a:gd name="T1" fmla="*/ 0 h 56"/>
                <a:gd name="T2" fmla="*/ 99 w 120"/>
                <a:gd name="T3" fmla="*/ 4 h 56"/>
                <a:gd name="T4" fmla="*/ 109 w 120"/>
                <a:gd name="T5" fmla="*/ 4 h 56"/>
                <a:gd name="T6" fmla="*/ 118 w 120"/>
                <a:gd name="T7" fmla="*/ 8 h 56"/>
                <a:gd name="T8" fmla="*/ 118 w 120"/>
                <a:gd name="T9" fmla="*/ 23 h 56"/>
                <a:gd name="T10" fmla="*/ 118 w 120"/>
                <a:gd name="T11" fmla="*/ 28 h 56"/>
                <a:gd name="T12" fmla="*/ 111 w 120"/>
                <a:gd name="T13" fmla="*/ 30 h 56"/>
                <a:gd name="T14" fmla="*/ 112 w 120"/>
                <a:gd name="T15" fmla="*/ 38 h 56"/>
                <a:gd name="T16" fmla="*/ 114 w 120"/>
                <a:gd name="T17" fmla="*/ 43 h 56"/>
                <a:gd name="T18" fmla="*/ 105 w 120"/>
                <a:gd name="T19" fmla="*/ 49 h 56"/>
                <a:gd name="T20" fmla="*/ 98 w 120"/>
                <a:gd name="T21" fmla="*/ 53 h 56"/>
                <a:gd name="T22" fmla="*/ 90 w 120"/>
                <a:gd name="T23" fmla="*/ 55 h 56"/>
                <a:gd name="T24" fmla="*/ 83 w 120"/>
                <a:gd name="T25" fmla="*/ 56 h 56"/>
                <a:gd name="T26" fmla="*/ 73 w 120"/>
                <a:gd name="T27" fmla="*/ 55 h 56"/>
                <a:gd name="T28" fmla="*/ 69 w 120"/>
                <a:gd name="T29" fmla="*/ 53 h 56"/>
                <a:gd name="T30" fmla="*/ 62 w 120"/>
                <a:gd name="T31" fmla="*/ 53 h 56"/>
                <a:gd name="T32" fmla="*/ 43 w 120"/>
                <a:gd name="T33" fmla="*/ 45 h 56"/>
                <a:gd name="T34" fmla="*/ 38 w 120"/>
                <a:gd name="T35" fmla="*/ 42 h 56"/>
                <a:gd name="T36" fmla="*/ 26 w 120"/>
                <a:gd name="T37" fmla="*/ 47 h 56"/>
                <a:gd name="T38" fmla="*/ 21 w 120"/>
                <a:gd name="T39" fmla="*/ 43 h 56"/>
                <a:gd name="T40" fmla="*/ 15 w 120"/>
                <a:gd name="T41" fmla="*/ 42 h 56"/>
                <a:gd name="T42" fmla="*/ 10 w 120"/>
                <a:gd name="T43" fmla="*/ 40 h 56"/>
                <a:gd name="T44" fmla="*/ 4 w 120"/>
                <a:gd name="T45" fmla="*/ 42 h 56"/>
                <a:gd name="T46" fmla="*/ 2 w 120"/>
                <a:gd name="T47" fmla="*/ 36 h 56"/>
                <a:gd name="T48" fmla="*/ 0 w 120"/>
                <a:gd name="T49" fmla="*/ 32 h 56"/>
                <a:gd name="T50" fmla="*/ 4 w 120"/>
                <a:gd name="T51" fmla="*/ 32 h 56"/>
                <a:gd name="T52" fmla="*/ 10 w 120"/>
                <a:gd name="T53" fmla="*/ 32 h 56"/>
                <a:gd name="T54" fmla="*/ 15 w 120"/>
                <a:gd name="T55" fmla="*/ 32 h 56"/>
                <a:gd name="T56" fmla="*/ 19 w 120"/>
                <a:gd name="T57" fmla="*/ 30 h 56"/>
                <a:gd name="T58" fmla="*/ 26 w 120"/>
                <a:gd name="T59" fmla="*/ 32 h 56"/>
                <a:gd name="T60" fmla="*/ 32 w 120"/>
                <a:gd name="T61" fmla="*/ 32 h 56"/>
                <a:gd name="T62" fmla="*/ 40 w 120"/>
                <a:gd name="T63" fmla="*/ 28 h 56"/>
                <a:gd name="T64" fmla="*/ 47 w 120"/>
                <a:gd name="T65" fmla="*/ 28 h 56"/>
                <a:gd name="T66" fmla="*/ 55 w 120"/>
                <a:gd name="T67" fmla="*/ 30 h 56"/>
                <a:gd name="T68" fmla="*/ 55 w 120"/>
                <a:gd name="T69" fmla="*/ 25 h 56"/>
                <a:gd name="T70" fmla="*/ 51 w 120"/>
                <a:gd name="T71" fmla="*/ 21 h 56"/>
                <a:gd name="T72" fmla="*/ 60 w 120"/>
                <a:gd name="T73" fmla="*/ 13 h 56"/>
                <a:gd name="T74" fmla="*/ 64 w 120"/>
                <a:gd name="T75" fmla="*/ 10 h 56"/>
                <a:gd name="T76" fmla="*/ 64 w 120"/>
                <a:gd name="T77" fmla="*/ 4 h 56"/>
                <a:gd name="T78" fmla="*/ 75 w 120"/>
                <a:gd name="T79" fmla="*/ 10 h 56"/>
                <a:gd name="T80" fmla="*/ 83 w 120"/>
                <a:gd name="T81" fmla="*/ 6 h 56"/>
                <a:gd name="T82" fmla="*/ 84 w 120"/>
                <a:gd name="T83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0" h="56">
                  <a:moveTo>
                    <a:pt x="84" y="0"/>
                  </a:moveTo>
                  <a:lnTo>
                    <a:pt x="88" y="0"/>
                  </a:lnTo>
                  <a:lnTo>
                    <a:pt x="94" y="0"/>
                  </a:lnTo>
                  <a:lnTo>
                    <a:pt x="99" y="4"/>
                  </a:lnTo>
                  <a:lnTo>
                    <a:pt x="103" y="4"/>
                  </a:lnTo>
                  <a:lnTo>
                    <a:pt x="109" y="4"/>
                  </a:lnTo>
                  <a:lnTo>
                    <a:pt x="111" y="6"/>
                  </a:lnTo>
                  <a:lnTo>
                    <a:pt x="118" y="8"/>
                  </a:lnTo>
                  <a:lnTo>
                    <a:pt x="118" y="12"/>
                  </a:lnTo>
                  <a:lnTo>
                    <a:pt x="118" y="23"/>
                  </a:lnTo>
                  <a:lnTo>
                    <a:pt x="120" y="25"/>
                  </a:lnTo>
                  <a:lnTo>
                    <a:pt x="118" y="28"/>
                  </a:lnTo>
                  <a:lnTo>
                    <a:pt x="111" y="28"/>
                  </a:lnTo>
                  <a:lnTo>
                    <a:pt x="111" y="30"/>
                  </a:lnTo>
                  <a:lnTo>
                    <a:pt x="114" y="34"/>
                  </a:lnTo>
                  <a:lnTo>
                    <a:pt x="112" y="38"/>
                  </a:lnTo>
                  <a:lnTo>
                    <a:pt x="112" y="42"/>
                  </a:lnTo>
                  <a:lnTo>
                    <a:pt x="114" y="43"/>
                  </a:lnTo>
                  <a:lnTo>
                    <a:pt x="111" y="47"/>
                  </a:lnTo>
                  <a:lnTo>
                    <a:pt x="105" y="49"/>
                  </a:lnTo>
                  <a:lnTo>
                    <a:pt x="99" y="53"/>
                  </a:lnTo>
                  <a:lnTo>
                    <a:pt x="98" y="53"/>
                  </a:lnTo>
                  <a:lnTo>
                    <a:pt x="94" y="53"/>
                  </a:lnTo>
                  <a:lnTo>
                    <a:pt x="90" y="55"/>
                  </a:lnTo>
                  <a:lnTo>
                    <a:pt x="86" y="55"/>
                  </a:lnTo>
                  <a:lnTo>
                    <a:pt x="83" y="56"/>
                  </a:lnTo>
                  <a:lnTo>
                    <a:pt x="81" y="55"/>
                  </a:lnTo>
                  <a:lnTo>
                    <a:pt x="73" y="55"/>
                  </a:lnTo>
                  <a:lnTo>
                    <a:pt x="69" y="53"/>
                  </a:lnTo>
                  <a:lnTo>
                    <a:pt x="69" y="53"/>
                  </a:lnTo>
                  <a:lnTo>
                    <a:pt x="68" y="51"/>
                  </a:lnTo>
                  <a:lnTo>
                    <a:pt x="62" y="53"/>
                  </a:lnTo>
                  <a:lnTo>
                    <a:pt x="53" y="49"/>
                  </a:lnTo>
                  <a:lnTo>
                    <a:pt x="43" y="45"/>
                  </a:lnTo>
                  <a:lnTo>
                    <a:pt x="43" y="42"/>
                  </a:lnTo>
                  <a:lnTo>
                    <a:pt x="38" y="42"/>
                  </a:lnTo>
                  <a:lnTo>
                    <a:pt x="34" y="42"/>
                  </a:lnTo>
                  <a:lnTo>
                    <a:pt x="26" y="47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19" y="42"/>
                  </a:lnTo>
                  <a:lnTo>
                    <a:pt x="15" y="42"/>
                  </a:lnTo>
                  <a:lnTo>
                    <a:pt x="13" y="43"/>
                  </a:lnTo>
                  <a:lnTo>
                    <a:pt x="10" y="40"/>
                  </a:lnTo>
                  <a:lnTo>
                    <a:pt x="8" y="42"/>
                  </a:lnTo>
                  <a:lnTo>
                    <a:pt x="4" y="42"/>
                  </a:lnTo>
                  <a:lnTo>
                    <a:pt x="6" y="38"/>
                  </a:lnTo>
                  <a:lnTo>
                    <a:pt x="2" y="36"/>
                  </a:lnTo>
                  <a:lnTo>
                    <a:pt x="4" y="34"/>
                  </a:lnTo>
                  <a:lnTo>
                    <a:pt x="0" y="32"/>
                  </a:lnTo>
                  <a:lnTo>
                    <a:pt x="2" y="32"/>
                  </a:lnTo>
                  <a:lnTo>
                    <a:pt x="4" y="32"/>
                  </a:lnTo>
                  <a:lnTo>
                    <a:pt x="8" y="30"/>
                  </a:lnTo>
                  <a:lnTo>
                    <a:pt x="10" y="32"/>
                  </a:lnTo>
                  <a:lnTo>
                    <a:pt x="13" y="34"/>
                  </a:lnTo>
                  <a:lnTo>
                    <a:pt x="15" y="32"/>
                  </a:lnTo>
                  <a:lnTo>
                    <a:pt x="15" y="30"/>
                  </a:lnTo>
                  <a:lnTo>
                    <a:pt x="19" y="30"/>
                  </a:lnTo>
                  <a:lnTo>
                    <a:pt x="23" y="30"/>
                  </a:lnTo>
                  <a:lnTo>
                    <a:pt x="26" y="32"/>
                  </a:lnTo>
                  <a:lnTo>
                    <a:pt x="28" y="32"/>
                  </a:lnTo>
                  <a:lnTo>
                    <a:pt x="32" y="32"/>
                  </a:lnTo>
                  <a:lnTo>
                    <a:pt x="34" y="32"/>
                  </a:lnTo>
                  <a:lnTo>
                    <a:pt x="40" y="28"/>
                  </a:lnTo>
                  <a:lnTo>
                    <a:pt x="43" y="28"/>
                  </a:lnTo>
                  <a:lnTo>
                    <a:pt x="47" y="28"/>
                  </a:lnTo>
                  <a:lnTo>
                    <a:pt x="51" y="28"/>
                  </a:lnTo>
                  <a:lnTo>
                    <a:pt x="55" y="30"/>
                  </a:lnTo>
                  <a:lnTo>
                    <a:pt x="56" y="28"/>
                  </a:lnTo>
                  <a:lnTo>
                    <a:pt x="55" y="25"/>
                  </a:lnTo>
                  <a:lnTo>
                    <a:pt x="51" y="23"/>
                  </a:lnTo>
                  <a:lnTo>
                    <a:pt x="51" y="21"/>
                  </a:lnTo>
                  <a:lnTo>
                    <a:pt x="56" y="15"/>
                  </a:lnTo>
                  <a:lnTo>
                    <a:pt x="60" y="13"/>
                  </a:lnTo>
                  <a:lnTo>
                    <a:pt x="62" y="10"/>
                  </a:lnTo>
                  <a:lnTo>
                    <a:pt x="64" y="10"/>
                  </a:lnTo>
                  <a:lnTo>
                    <a:pt x="64" y="8"/>
                  </a:lnTo>
                  <a:lnTo>
                    <a:pt x="64" y="4"/>
                  </a:lnTo>
                  <a:lnTo>
                    <a:pt x="68" y="4"/>
                  </a:lnTo>
                  <a:lnTo>
                    <a:pt x="75" y="10"/>
                  </a:lnTo>
                  <a:lnTo>
                    <a:pt x="77" y="8"/>
                  </a:lnTo>
                  <a:lnTo>
                    <a:pt x="83" y="6"/>
                  </a:lnTo>
                  <a:lnTo>
                    <a:pt x="83" y="4"/>
                  </a:lnTo>
                  <a:lnTo>
                    <a:pt x="84" y="2"/>
                  </a:lnTo>
                  <a:lnTo>
                    <a:pt x="84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Freeform 108">
              <a:extLst>
                <a:ext uri="{FF2B5EF4-FFF2-40B4-BE49-F238E27FC236}">
                  <a16:creationId xmlns:a16="http://schemas.microsoft.com/office/drawing/2014/main" id="{B4DA6619-B6E1-491F-B7BE-871197FDA1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70049" y="9702364"/>
              <a:ext cx="1988738" cy="1921088"/>
            </a:xfrm>
            <a:custGeom>
              <a:avLst/>
              <a:gdLst>
                <a:gd name="T0" fmla="*/ 80 w 147"/>
                <a:gd name="T1" fmla="*/ 131 h 142"/>
                <a:gd name="T2" fmla="*/ 106 w 147"/>
                <a:gd name="T3" fmla="*/ 133 h 142"/>
                <a:gd name="T4" fmla="*/ 116 w 147"/>
                <a:gd name="T5" fmla="*/ 133 h 142"/>
                <a:gd name="T6" fmla="*/ 91 w 147"/>
                <a:gd name="T7" fmla="*/ 142 h 142"/>
                <a:gd name="T8" fmla="*/ 71 w 147"/>
                <a:gd name="T9" fmla="*/ 133 h 142"/>
                <a:gd name="T10" fmla="*/ 130 w 147"/>
                <a:gd name="T11" fmla="*/ 133 h 142"/>
                <a:gd name="T12" fmla="*/ 130 w 147"/>
                <a:gd name="T13" fmla="*/ 124 h 142"/>
                <a:gd name="T14" fmla="*/ 59 w 147"/>
                <a:gd name="T15" fmla="*/ 114 h 142"/>
                <a:gd name="T16" fmla="*/ 140 w 147"/>
                <a:gd name="T17" fmla="*/ 124 h 142"/>
                <a:gd name="T18" fmla="*/ 59 w 147"/>
                <a:gd name="T19" fmla="*/ 112 h 142"/>
                <a:gd name="T20" fmla="*/ 116 w 147"/>
                <a:gd name="T21" fmla="*/ 112 h 142"/>
                <a:gd name="T22" fmla="*/ 82 w 147"/>
                <a:gd name="T23" fmla="*/ 109 h 142"/>
                <a:gd name="T24" fmla="*/ 82 w 147"/>
                <a:gd name="T25" fmla="*/ 101 h 142"/>
                <a:gd name="T26" fmla="*/ 82 w 147"/>
                <a:gd name="T27" fmla="*/ 96 h 142"/>
                <a:gd name="T28" fmla="*/ 99 w 147"/>
                <a:gd name="T29" fmla="*/ 96 h 142"/>
                <a:gd name="T30" fmla="*/ 95 w 147"/>
                <a:gd name="T31" fmla="*/ 94 h 142"/>
                <a:gd name="T32" fmla="*/ 117 w 147"/>
                <a:gd name="T33" fmla="*/ 86 h 142"/>
                <a:gd name="T34" fmla="*/ 117 w 147"/>
                <a:gd name="T35" fmla="*/ 90 h 142"/>
                <a:gd name="T36" fmla="*/ 24 w 147"/>
                <a:gd name="T37" fmla="*/ 90 h 142"/>
                <a:gd name="T38" fmla="*/ 91 w 147"/>
                <a:gd name="T39" fmla="*/ 92 h 142"/>
                <a:gd name="T40" fmla="*/ 20 w 147"/>
                <a:gd name="T41" fmla="*/ 77 h 142"/>
                <a:gd name="T42" fmla="*/ 16 w 147"/>
                <a:gd name="T43" fmla="*/ 81 h 142"/>
                <a:gd name="T44" fmla="*/ 108 w 147"/>
                <a:gd name="T45" fmla="*/ 71 h 142"/>
                <a:gd name="T46" fmla="*/ 104 w 147"/>
                <a:gd name="T47" fmla="*/ 69 h 142"/>
                <a:gd name="T48" fmla="*/ 20 w 147"/>
                <a:gd name="T49" fmla="*/ 66 h 142"/>
                <a:gd name="T50" fmla="*/ 82 w 147"/>
                <a:gd name="T51" fmla="*/ 62 h 142"/>
                <a:gd name="T52" fmla="*/ 78 w 147"/>
                <a:gd name="T53" fmla="*/ 75 h 142"/>
                <a:gd name="T54" fmla="*/ 80 w 147"/>
                <a:gd name="T55" fmla="*/ 84 h 142"/>
                <a:gd name="T56" fmla="*/ 67 w 147"/>
                <a:gd name="T57" fmla="*/ 69 h 142"/>
                <a:gd name="T58" fmla="*/ 61 w 147"/>
                <a:gd name="T59" fmla="*/ 62 h 142"/>
                <a:gd name="T60" fmla="*/ 63 w 147"/>
                <a:gd name="T61" fmla="*/ 60 h 142"/>
                <a:gd name="T62" fmla="*/ 110 w 147"/>
                <a:gd name="T63" fmla="*/ 62 h 142"/>
                <a:gd name="T64" fmla="*/ 104 w 147"/>
                <a:gd name="T65" fmla="*/ 62 h 142"/>
                <a:gd name="T66" fmla="*/ 7 w 147"/>
                <a:gd name="T67" fmla="*/ 52 h 142"/>
                <a:gd name="T68" fmla="*/ 3 w 147"/>
                <a:gd name="T69" fmla="*/ 45 h 142"/>
                <a:gd name="T70" fmla="*/ 89 w 147"/>
                <a:gd name="T71" fmla="*/ 39 h 142"/>
                <a:gd name="T72" fmla="*/ 97 w 147"/>
                <a:gd name="T73" fmla="*/ 28 h 142"/>
                <a:gd name="T74" fmla="*/ 82 w 147"/>
                <a:gd name="T75" fmla="*/ 24 h 142"/>
                <a:gd name="T76" fmla="*/ 104 w 147"/>
                <a:gd name="T77" fmla="*/ 23 h 142"/>
                <a:gd name="T78" fmla="*/ 76 w 147"/>
                <a:gd name="T79" fmla="*/ 21 h 142"/>
                <a:gd name="T80" fmla="*/ 73 w 147"/>
                <a:gd name="T81" fmla="*/ 34 h 142"/>
                <a:gd name="T82" fmla="*/ 61 w 147"/>
                <a:gd name="T83" fmla="*/ 38 h 142"/>
                <a:gd name="T84" fmla="*/ 54 w 147"/>
                <a:gd name="T85" fmla="*/ 26 h 142"/>
                <a:gd name="T86" fmla="*/ 61 w 147"/>
                <a:gd name="T87" fmla="*/ 56 h 142"/>
                <a:gd name="T88" fmla="*/ 56 w 147"/>
                <a:gd name="T89" fmla="*/ 60 h 142"/>
                <a:gd name="T90" fmla="*/ 63 w 147"/>
                <a:gd name="T91" fmla="*/ 71 h 142"/>
                <a:gd name="T92" fmla="*/ 63 w 147"/>
                <a:gd name="T93" fmla="*/ 84 h 142"/>
                <a:gd name="T94" fmla="*/ 67 w 147"/>
                <a:gd name="T95" fmla="*/ 97 h 142"/>
                <a:gd name="T96" fmla="*/ 59 w 147"/>
                <a:gd name="T97" fmla="*/ 103 h 142"/>
                <a:gd name="T98" fmla="*/ 50 w 147"/>
                <a:gd name="T99" fmla="*/ 112 h 142"/>
                <a:gd name="T100" fmla="*/ 37 w 147"/>
                <a:gd name="T101" fmla="*/ 101 h 142"/>
                <a:gd name="T102" fmla="*/ 33 w 147"/>
                <a:gd name="T103" fmla="*/ 79 h 142"/>
                <a:gd name="T104" fmla="*/ 54 w 147"/>
                <a:gd name="T105" fmla="*/ 81 h 142"/>
                <a:gd name="T106" fmla="*/ 31 w 147"/>
                <a:gd name="T107" fmla="*/ 73 h 142"/>
                <a:gd name="T108" fmla="*/ 11 w 147"/>
                <a:gd name="T109" fmla="*/ 49 h 142"/>
                <a:gd name="T110" fmla="*/ 35 w 147"/>
                <a:gd name="T111" fmla="*/ 21 h 142"/>
                <a:gd name="T112" fmla="*/ 69 w 147"/>
                <a:gd name="T113" fmla="*/ 13 h 142"/>
                <a:gd name="T114" fmla="*/ 95 w 147"/>
                <a:gd name="T115" fmla="*/ 1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7" h="142">
                  <a:moveTo>
                    <a:pt x="74" y="129"/>
                  </a:moveTo>
                  <a:lnTo>
                    <a:pt x="74" y="129"/>
                  </a:lnTo>
                  <a:lnTo>
                    <a:pt x="74" y="131"/>
                  </a:lnTo>
                  <a:lnTo>
                    <a:pt x="78" y="131"/>
                  </a:lnTo>
                  <a:lnTo>
                    <a:pt x="78" y="129"/>
                  </a:lnTo>
                  <a:lnTo>
                    <a:pt x="78" y="129"/>
                  </a:lnTo>
                  <a:lnTo>
                    <a:pt x="76" y="129"/>
                  </a:lnTo>
                  <a:lnTo>
                    <a:pt x="80" y="129"/>
                  </a:lnTo>
                  <a:lnTo>
                    <a:pt x="80" y="131"/>
                  </a:lnTo>
                  <a:lnTo>
                    <a:pt x="80" y="131"/>
                  </a:lnTo>
                  <a:lnTo>
                    <a:pt x="82" y="131"/>
                  </a:lnTo>
                  <a:lnTo>
                    <a:pt x="82" y="133"/>
                  </a:lnTo>
                  <a:lnTo>
                    <a:pt x="86" y="135"/>
                  </a:lnTo>
                  <a:lnTo>
                    <a:pt x="87" y="133"/>
                  </a:lnTo>
                  <a:lnTo>
                    <a:pt x="93" y="131"/>
                  </a:lnTo>
                  <a:lnTo>
                    <a:pt x="97" y="131"/>
                  </a:lnTo>
                  <a:lnTo>
                    <a:pt x="101" y="133"/>
                  </a:lnTo>
                  <a:lnTo>
                    <a:pt x="106" y="133"/>
                  </a:lnTo>
                  <a:lnTo>
                    <a:pt x="106" y="133"/>
                  </a:lnTo>
                  <a:lnTo>
                    <a:pt x="108" y="135"/>
                  </a:lnTo>
                  <a:lnTo>
                    <a:pt x="108" y="137"/>
                  </a:lnTo>
                  <a:lnTo>
                    <a:pt x="110" y="137"/>
                  </a:lnTo>
                  <a:lnTo>
                    <a:pt x="112" y="137"/>
                  </a:lnTo>
                  <a:lnTo>
                    <a:pt x="112" y="137"/>
                  </a:lnTo>
                  <a:lnTo>
                    <a:pt x="114" y="135"/>
                  </a:lnTo>
                  <a:lnTo>
                    <a:pt x="116" y="135"/>
                  </a:lnTo>
                  <a:lnTo>
                    <a:pt x="116" y="133"/>
                  </a:lnTo>
                  <a:lnTo>
                    <a:pt x="116" y="135"/>
                  </a:lnTo>
                  <a:lnTo>
                    <a:pt x="116" y="137"/>
                  </a:lnTo>
                  <a:lnTo>
                    <a:pt x="116" y="139"/>
                  </a:lnTo>
                  <a:lnTo>
                    <a:pt x="112" y="140"/>
                  </a:lnTo>
                  <a:lnTo>
                    <a:pt x="108" y="140"/>
                  </a:lnTo>
                  <a:lnTo>
                    <a:pt x="102" y="140"/>
                  </a:lnTo>
                  <a:lnTo>
                    <a:pt x="99" y="140"/>
                  </a:lnTo>
                  <a:lnTo>
                    <a:pt x="95" y="142"/>
                  </a:lnTo>
                  <a:lnTo>
                    <a:pt x="91" y="142"/>
                  </a:lnTo>
                  <a:lnTo>
                    <a:pt x="89" y="140"/>
                  </a:lnTo>
                  <a:lnTo>
                    <a:pt x="86" y="139"/>
                  </a:lnTo>
                  <a:lnTo>
                    <a:pt x="84" y="137"/>
                  </a:lnTo>
                  <a:lnTo>
                    <a:pt x="80" y="139"/>
                  </a:lnTo>
                  <a:lnTo>
                    <a:pt x="78" y="137"/>
                  </a:lnTo>
                  <a:lnTo>
                    <a:pt x="73" y="139"/>
                  </a:lnTo>
                  <a:lnTo>
                    <a:pt x="71" y="137"/>
                  </a:lnTo>
                  <a:lnTo>
                    <a:pt x="71" y="135"/>
                  </a:lnTo>
                  <a:lnTo>
                    <a:pt x="71" y="133"/>
                  </a:lnTo>
                  <a:lnTo>
                    <a:pt x="71" y="129"/>
                  </a:lnTo>
                  <a:lnTo>
                    <a:pt x="73" y="131"/>
                  </a:lnTo>
                  <a:lnTo>
                    <a:pt x="74" y="131"/>
                  </a:lnTo>
                  <a:lnTo>
                    <a:pt x="73" y="129"/>
                  </a:lnTo>
                  <a:lnTo>
                    <a:pt x="74" y="129"/>
                  </a:lnTo>
                  <a:close/>
                  <a:moveTo>
                    <a:pt x="129" y="125"/>
                  </a:moveTo>
                  <a:lnTo>
                    <a:pt x="129" y="127"/>
                  </a:lnTo>
                  <a:lnTo>
                    <a:pt x="130" y="131"/>
                  </a:lnTo>
                  <a:lnTo>
                    <a:pt x="130" y="133"/>
                  </a:lnTo>
                  <a:lnTo>
                    <a:pt x="129" y="133"/>
                  </a:lnTo>
                  <a:lnTo>
                    <a:pt x="129" y="131"/>
                  </a:lnTo>
                  <a:lnTo>
                    <a:pt x="127" y="129"/>
                  </a:lnTo>
                  <a:lnTo>
                    <a:pt x="129" y="125"/>
                  </a:lnTo>
                  <a:close/>
                  <a:moveTo>
                    <a:pt x="130" y="124"/>
                  </a:moveTo>
                  <a:lnTo>
                    <a:pt x="130" y="125"/>
                  </a:lnTo>
                  <a:lnTo>
                    <a:pt x="129" y="125"/>
                  </a:lnTo>
                  <a:lnTo>
                    <a:pt x="129" y="124"/>
                  </a:lnTo>
                  <a:lnTo>
                    <a:pt x="130" y="124"/>
                  </a:lnTo>
                  <a:close/>
                  <a:moveTo>
                    <a:pt x="59" y="114"/>
                  </a:moveTo>
                  <a:lnTo>
                    <a:pt x="59" y="116"/>
                  </a:lnTo>
                  <a:lnTo>
                    <a:pt x="61" y="118"/>
                  </a:lnTo>
                  <a:lnTo>
                    <a:pt x="61" y="122"/>
                  </a:lnTo>
                  <a:lnTo>
                    <a:pt x="59" y="120"/>
                  </a:lnTo>
                  <a:lnTo>
                    <a:pt x="59" y="118"/>
                  </a:lnTo>
                  <a:lnTo>
                    <a:pt x="58" y="116"/>
                  </a:lnTo>
                  <a:lnTo>
                    <a:pt x="59" y="114"/>
                  </a:lnTo>
                  <a:lnTo>
                    <a:pt x="59" y="114"/>
                  </a:lnTo>
                  <a:close/>
                  <a:moveTo>
                    <a:pt x="147" y="112"/>
                  </a:moveTo>
                  <a:lnTo>
                    <a:pt x="147" y="114"/>
                  </a:lnTo>
                  <a:lnTo>
                    <a:pt x="145" y="116"/>
                  </a:lnTo>
                  <a:lnTo>
                    <a:pt x="145" y="118"/>
                  </a:lnTo>
                  <a:lnTo>
                    <a:pt x="144" y="118"/>
                  </a:lnTo>
                  <a:lnTo>
                    <a:pt x="144" y="120"/>
                  </a:lnTo>
                  <a:lnTo>
                    <a:pt x="142" y="120"/>
                  </a:lnTo>
                  <a:lnTo>
                    <a:pt x="140" y="122"/>
                  </a:lnTo>
                  <a:lnTo>
                    <a:pt x="140" y="124"/>
                  </a:lnTo>
                  <a:lnTo>
                    <a:pt x="138" y="124"/>
                  </a:lnTo>
                  <a:lnTo>
                    <a:pt x="136" y="124"/>
                  </a:lnTo>
                  <a:lnTo>
                    <a:pt x="138" y="122"/>
                  </a:lnTo>
                  <a:lnTo>
                    <a:pt x="136" y="120"/>
                  </a:lnTo>
                  <a:lnTo>
                    <a:pt x="138" y="118"/>
                  </a:lnTo>
                  <a:lnTo>
                    <a:pt x="142" y="116"/>
                  </a:lnTo>
                  <a:lnTo>
                    <a:pt x="145" y="114"/>
                  </a:lnTo>
                  <a:lnTo>
                    <a:pt x="147" y="112"/>
                  </a:lnTo>
                  <a:close/>
                  <a:moveTo>
                    <a:pt x="59" y="112"/>
                  </a:moveTo>
                  <a:lnTo>
                    <a:pt x="59" y="112"/>
                  </a:lnTo>
                  <a:lnTo>
                    <a:pt x="59" y="112"/>
                  </a:lnTo>
                  <a:lnTo>
                    <a:pt x="59" y="112"/>
                  </a:lnTo>
                  <a:close/>
                  <a:moveTo>
                    <a:pt x="117" y="109"/>
                  </a:moveTo>
                  <a:lnTo>
                    <a:pt x="117" y="110"/>
                  </a:lnTo>
                  <a:lnTo>
                    <a:pt x="117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4" y="112"/>
                  </a:lnTo>
                  <a:lnTo>
                    <a:pt x="114" y="110"/>
                  </a:lnTo>
                  <a:lnTo>
                    <a:pt x="117" y="109"/>
                  </a:lnTo>
                  <a:close/>
                  <a:moveTo>
                    <a:pt x="82" y="109"/>
                  </a:moveTo>
                  <a:lnTo>
                    <a:pt x="84" y="109"/>
                  </a:lnTo>
                  <a:lnTo>
                    <a:pt x="84" y="110"/>
                  </a:lnTo>
                  <a:lnTo>
                    <a:pt x="82" y="112"/>
                  </a:lnTo>
                  <a:lnTo>
                    <a:pt x="80" y="112"/>
                  </a:lnTo>
                  <a:lnTo>
                    <a:pt x="82" y="109"/>
                  </a:lnTo>
                  <a:close/>
                  <a:moveTo>
                    <a:pt x="95" y="99"/>
                  </a:moveTo>
                  <a:lnTo>
                    <a:pt x="97" y="99"/>
                  </a:lnTo>
                  <a:lnTo>
                    <a:pt x="97" y="101"/>
                  </a:lnTo>
                  <a:lnTo>
                    <a:pt x="95" y="105"/>
                  </a:lnTo>
                  <a:lnTo>
                    <a:pt x="93" y="103"/>
                  </a:lnTo>
                  <a:lnTo>
                    <a:pt x="95" y="99"/>
                  </a:lnTo>
                  <a:close/>
                  <a:moveTo>
                    <a:pt x="84" y="99"/>
                  </a:moveTo>
                  <a:lnTo>
                    <a:pt x="84" y="103"/>
                  </a:lnTo>
                  <a:lnTo>
                    <a:pt x="82" y="101"/>
                  </a:lnTo>
                  <a:lnTo>
                    <a:pt x="84" y="99"/>
                  </a:lnTo>
                  <a:close/>
                  <a:moveTo>
                    <a:pt x="101" y="99"/>
                  </a:moveTo>
                  <a:lnTo>
                    <a:pt x="102" y="99"/>
                  </a:lnTo>
                  <a:lnTo>
                    <a:pt x="102" y="101"/>
                  </a:lnTo>
                  <a:lnTo>
                    <a:pt x="101" y="103"/>
                  </a:lnTo>
                  <a:lnTo>
                    <a:pt x="99" y="103"/>
                  </a:lnTo>
                  <a:lnTo>
                    <a:pt x="99" y="101"/>
                  </a:lnTo>
                  <a:lnTo>
                    <a:pt x="101" y="99"/>
                  </a:lnTo>
                  <a:close/>
                  <a:moveTo>
                    <a:pt x="82" y="96"/>
                  </a:moveTo>
                  <a:lnTo>
                    <a:pt x="84" y="96"/>
                  </a:lnTo>
                  <a:lnTo>
                    <a:pt x="84" y="97"/>
                  </a:lnTo>
                  <a:lnTo>
                    <a:pt x="82" y="97"/>
                  </a:lnTo>
                  <a:lnTo>
                    <a:pt x="82" y="97"/>
                  </a:lnTo>
                  <a:lnTo>
                    <a:pt x="82" y="96"/>
                  </a:lnTo>
                  <a:close/>
                  <a:moveTo>
                    <a:pt x="99" y="96"/>
                  </a:moveTo>
                  <a:lnTo>
                    <a:pt x="101" y="96"/>
                  </a:lnTo>
                  <a:lnTo>
                    <a:pt x="99" y="96"/>
                  </a:lnTo>
                  <a:lnTo>
                    <a:pt x="99" y="96"/>
                  </a:lnTo>
                  <a:close/>
                  <a:moveTo>
                    <a:pt x="80" y="92"/>
                  </a:moveTo>
                  <a:lnTo>
                    <a:pt x="82" y="94"/>
                  </a:lnTo>
                  <a:lnTo>
                    <a:pt x="80" y="94"/>
                  </a:lnTo>
                  <a:lnTo>
                    <a:pt x="80" y="94"/>
                  </a:lnTo>
                  <a:lnTo>
                    <a:pt x="80" y="92"/>
                  </a:lnTo>
                  <a:close/>
                  <a:moveTo>
                    <a:pt x="95" y="92"/>
                  </a:moveTo>
                  <a:lnTo>
                    <a:pt x="97" y="92"/>
                  </a:lnTo>
                  <a:lnTo>
                    <a:pt x="97" y="94"/>
                  </a:lnTo>
                  <a:lnTo>
                    <a:pt x="95" y="94"/>
                  </a:lnTo>
                  <a:lnTo>
                    <a:pt x="93" y="92"/>
                  </a:lnTo>
                  <a:lnTo>
                    <a:pt x="95" y="92"/>
                  </a:lnTo>
                  <a:close/>
                  <a:moveTo>
                    <a:pt x="112" y="90"/>
                  </a:moveTo>
                  <a:lnTo>
                    <a:pt x="112" y="92"/>
                  </a:lnTo>
                  <a:lnTo>
                    <a:pt x="108" y="94"/>
                  </a:lnTo>
                  <a:lnTo>
                    <a:pt x="108" y="94"/>
                  </a:lnTo>
                  <a:lnTo>
                    <a:pt x="108" y="92"/>
                  </a:lnTo>
                  <a:lnTo>
                    <a:pt x="112" y="90"/>
                  </a:lnTo>
                  <a:close/>
                  <a:moveTo>
                    <a:pt x="117" y="86"/>
                  </a:moveTo>
                  <a:lnTo>
                    <a:pt x="119" y="86"/>
                  </a:lnTo>
                  <a:lnTo>
                    <a:pt x="121" y="88"/>
                  </a:lnTo>
                  <a:lnTo>
                    <a:pt x="121" y="88"/>
                  </a:lnTo>
                  <a:lnTo>
                    <a:pt x="123" y="88"/>
                  </a:lnTo>
                  <a:lnTo>
                    <a:pt x="123" y="88"/>
                  </a:lnTo>
                  <a:lnTo>
                    <a:pt x="121" y="90"/>
                  </a:lnTo>
                  <a:lnTo>
                    <a:pt x="121" y="92"/>
                  </a:lnTo>
                  <a:lnTo>
                    <a:pt x="119" y="90"/>
                  </a:lnTo>
                  <a:lnTo>
                    <a:pt x="117" y="90"/>
                  </a:lnTo>
                  <a:lnTo>
                    <a:pt x="116" y="90"/>
                  </a:lnTo>
                  <a:lnTo>
                    <a:pt x="114" y="90"/>
                  </a:lnTo>
                  <a:lnTo>
                    <a:pt x="114" y="88"/>
                  </a:lnTo>
                  <a:lnTo>
                    <a:pt x="117" y="86"/>
                  </a:lnTo>
                  <a:close/>
                  <a:moveTo>
                    <a:pt x="20" y="84"/>
                  </a:moveTo>
                  <a:lnTo>
                    <a:pt x="22" y="86"/>
                  </a:lnTo>
                  <a:lnTo>
                    <a:pt x="24" y="88"/>
                  </a:lnTo>
                  <a:lnTo>
                    <a:pt x="26" y="90"/>
                  </a:lnTo>
                  <a:lnTo>
                    <a:pt x="24" y="90"/>
                  </a:lnTo>
                  <a:lnTo>
                    <a:pt x="24" y="90"/>
                  </a:lnTo>
                  <a:lnTo>
                    <a:pt x="22" y="90"/>
                  </a:lnTo>
                  <a:lnTo>
                    <a:pt x="18" y="88"/>
                  </a:lnTo>
                  <a:lnTo>
                    <a:pt x="20" y="86"/>
                  </a:lnTo>
                  <a:lnTo>
                    <a:pt x="20" y="84"/>
                  </a:lnTo>
                  <a:close/>
                  <a:moveTo>
                    <a:pt x="87" y="84"/>
                  </a:moveTo>
                  <a:lnTo>
                    <a:pt x="89" y="86"/>
                  </a:lnTo>
                  <a:lnTo>
                    <a:pt x="91" y="90"/>
                  </a:lnTo>
                  <a:lnTo>
                    <a:pt x="91" y="92"/>
                  </a:lnTo>
                  <a:lnTo>
                    <a:pt x="89" y="92"/>
                  </a:lnTo>
                  <a:lnTo>
                    <a:pt x="87" y="88"/>
                  </a:lnTo>
                  <a:lnTo>
                    <a:pt x="86" y="86"/>
                  </a:lnTo>
                  <a:lnTo>
                    <a:pt x="86" y="84"/>
                  </a:lnTo>
                  <a:lnTo>
                    <a:pt x="87" y="84"/>
                  </a:lnTo>
                  <a:close/>
                  <a:moveTo>
                    <a:pt x="18" y="71"/>
                  </a:moveTo>
                  <a:lnTo>
                    <a:pt x="20" y="73"/>
                  </a:lnTo>
                  <a:lnTo>
                    <a:pt x="20" y="77"/>
                  </a:lnTo>
                  <a:lnTo>
                    <a:pt x="20" y="77"/>
                  </a:lnTo>
                  <a:lnTo>
                    <a:pt x="22" y="79"/>
                  </a:lnTo>
                  <a:lnTo>
                    <a:pt x="22" y="81"/>
                  </a:lnTo>
                  <a:lnTo>
                    <a:pt x="24" y="81"/>
                  </a:lnTo>
                  <a:lnTo>
                    <a:pt x="22" y="82"/>
                  </a:lnTo>
                  <a:lnTo>
                    <a:pt x="20" y="82"/>
                  </a:lnTo>
                  <a:lnTo>
                    <a:pt x="18" y="82"/>
                  </a:lnTo>
                  <a:lnTo>
                    <a:pt x="18" y="81"/>
                  </a:lnTo>
                  <a:lnTo>
                    <a:pt x="16" y="79"/>
                  </a:lnTo>
                  <a:lnTo>
                    <a:pt x="16" y="81"/>
                  </a:lnTo>
                  <a:lnTo>
                    <a:pt x="16" y="82"/>
                  </a:lnTo>
                  <a:lnTo>
                    <a:pt x="15" y="81"/>
                  </a:lnTo>
                  <a:lnTo>
                    <a:pt x="15" y="77"/>
                  </a:lnTo>
                  <a:lnTo>
                    <a:pt x="16" y="75"/>
                  </a:lnTo>
                  <a:lnTo>
                    <a:pt x="18" y="77"/>
                  </a:lnTo>
                  <a:lnTo>
                    <a:pt x="18" y="71"/>
                  </a:lnTo>
                  <a:close/>
                  <a:moveTo>
                    <a:pt x="106" y="69"/>
                  </a:moveTo>
                  <a:lnTo>
                    <a:pt x="108" y="69"/>
                  </a:lnTo>
                  <a:lnTo>
                    <a:pt x="108" y="71"/>
                  </a:lnTo>
                  <a:lnTo>
                    <a:pt x="110" y="75"/>
                  </a:lnTo>
                  <a:lnTo>
                    <a:pt x="110" y="77"/>
                  </a:lnTo>
                  <a:lnTo>
                    <a:pt x="106" y="79"/>
                  </a:lnTo>
                  <a:lnTo>
                    <a:pt x="104" y="77"/>
                  </a:lnTo>
                  <a:lnTo>
                    <a:pt x="104" y="77"/>
                  </a:lnTo>
                  <a:lnTo>
                    <a:pt x="106" y="75"/>
                  </a:lnTo>
                  <a:lnTo>
                    <a:pt x="106" y="73"/>
                  </a:lnTo>
                  <a:lnTo>
                    <a:pt x="104" y="71"/>
                  </a:lnTo>
                  <a:lnTo>
                    <a:pt x="104" y="69"/>
                  </a:lnTo>
                  <a:lnTo>
                    <a:pt x="106" y="69"/>
                  </a:lnTo>
                  <a:close/>
                  <a:moveTo>
                    <a:pt x="20" y="66"/>
                  </a:moveTo>
                  <a:lnTo>
                    <a:pt x="20" y="69"/>
                  </a:lnTo>
                  <a:lnTo>
                    <a:pt x="20" y="71"/>
                  </a:lnTo>
                  <a:lnTo>
                    <a:pt x="18" y="71"/>
                  </a:lnTo>
                  <a:lnTo>
                    <a:pt x="18" y="71"/>
                  </a:lnTo>
                  <a:lnTo>
                    <a:pt x="18" y="69"/>
                  </a:lnTo>
                  <a:lnTo>
                    <a:pt x="18" y="67"/>
                  </a:lnTo>
                  <a:lnTo>
                    <a:pt x="20" y="66"/>
                  </a:lnTo>
                  <a:close/>
                  <a:moveTo>
                    <a:pt x="82" y="62"/>
                  </a:moveTo>
                  <a:lnTo>
                    <a:pt x="84" y="64"/>
                  </a:lnTo>
                  <a:lnTo>
                    <a:pt x="86" y="64"/>
                  </a:lnTo>
                  <a:lnTo>
                    <a:pt x="86" y="67"/>
                  </a:lnTo>
                  <a:lnTo>
                    <a:pt x="84" y="67"/>
                  </a:lnTo>
                  <a:lnTo>
                    <a:pt x="84" y="66"/>
                  </a:lnTo>
                  <a:lnTo>
                    <a:pt x="84" y="66"/>
                  </a:lnTo>
                  <a:lnTo>
                    <a:pt x="82" y="62"/>
                  </a:lnTo>
                  <a:lnTo>
                    <a:pt x="82" y="62"/>
                  </a:lnTo>
                  <a:close/>
                  <a:moveTo>
                    <a:pt x="61" y="62"/>
                  </a:moveTo>
                  <a:lnTo>
                    <a:pt x="63" y="64"/>
                  </a:lnTo>
                  <a:lnTo>
                    <a:pt x="67" y="66"/>
                  </a:lnTo>
                  <a:lnTo>
                    <a:pt x="69" y="67"/>
                  </a:lnTo>
                  <a:lnTo>
                    <a:pt x="71" y="67"/>
                  </a:lnTo>
                  <a:lnTo>
                    <a:pt x="73" y="67"/>
                  </a:lnTo>
                  <a:lnTo>
                    <a:pt x="73" y="67"/>
                  </a:lnTo>
                  <a:lnTo>
                    <a:pt x="76" y="71"/>
                  </a:lnTo>
                  <a:lnTo>
                    <a:pt x="78" y="75"/>
                  </a:lnTo>
                  <a:lnTo>
                    <a:pt x="78" y="75"/>
                  </a:lnTo>
                  <a:lnTo>
                    <a:pt x="78" y="77"/>
                  </a:lnTo>
                  <a:lnTo>
                    <a:pt x="78" y="81"/>
                  </a:lnTo>
                  <a:lnTo>
                    <a:pt x="80" y="82"/>
                  </a:lnTo>
                  <a:lnTo>
                    <a:pt x="82" y="81"/>
                  </a:lnTo>
                  <a:lnTo>
                    <a:pt x="84" y="81"/>
                  </a:lnTo>
                  <a:lnTo>
                    <a:pt x="84" y="84"/>
                  </a:lnTo>
                  <a:lnTo>
                    <a:pt x="82" y="84"/>
                  </a:lnTo>
                  <a:lnTo>
                    <a:pt x="80" y="84"/>
                  </a:lnTo>
                  <a:lnTo>
                    <a:pt x="78" y="82"/>
                  </a:lnTo>
                  <a:lnTo>
                    <a:pt x="76" y="81"/>
                  </a:lnTo>
                  <a:lnTo>
                    <a:pt x="76" y="79"/>
                  </a:lnTo>
                  <a:lnTo>
                    <a:pt x="76" y="79"/>
                  </a:lnTo>
                  <a:lnTo>
                    <a:pt x="74" y="75"/>
                  </a:lnTo>
                  <a:lnTo>
                    <a:pt x="73" y="73"/>
                  </a:lnTo>
                  <a:lnTo>
                    <a:pt x="71" y="73"/>
                  </a:lnTo>
                  <a:lnTo>
                    <a:pt x="67" y="73"/>
                  </a:lnTo>
                  <a:lnTo>
                    <a:pt x="67" y="69"/>
                  </a:lnTo>
                  <a:lnTo>
                    <a:pt x="63" y="69"/>
                  </a:lnTo>
                  <a:lnTo>
                    <a:pt x="63" y="67"/>
                  </a:lnTo>
                  <a:lnTo>
                    <a:pt x="61" y="67"/>
                  </a:lnTo>
                  <a:lnTo>
                    <a:pt x="61" y="66"/>
                  </a:lnTo>
                  <a:lnTo>
                    <a:pt x="59" y="66"/>
                  </a:lnTo>
                  <a:lnTo>
                    <a:pt x="56" y="66"/>
                  </a:lnTo>
                  <a:lnTo>
                    <a:pt x="54" y="64"/>
                  </a:lnTo>
                  <a:lnTo>
                    <a:pt x="58" y="62"/>
                  </a:lnTo>
                  <a:lnTo>
                    <a:pt x="61" y="62"/>
                  </a:lnTo>
                  <a:close/>
                  <a:moveTo>
                    <a:pt x="67" y="58"/>
                  </a:moveTo>
                  <a:lnTo>
                    <a:pt x="67" y="58"/>
                  </a:lnTo>
                  <a:lnTo>
                    <a:pt x="69" y="60"/>
                  </a:lnTo>
                  <a:lnTo>
                    <a:pt x="67" y="62"/>
                  </a:lnTo>
                  <a:lnTo>
                    <a:pt x="65" y="58"/>
                  </a:lnTo>
                  <a:lnTo>
                    <a:pt x="67" y="58"/>
                  </a:lnTo>
                  <a:close/>
                  <a:moveTo>
                    <a:pt x="63" y="58"/>
                  </a:moveTo>
                  <a:lnTo>
                    <a:pt x="63" y="58"/>
                  </a:lnTo>
                  <a:lnTo>
                    <a:pt x="63" y="60"/>
                  </a:lnTo>
                  <a:lnTo>
                    <a:pt x="61" y="58"/>
                  </a:lnTo>
                  <a:lnTo>
                    <a:pt x="63" y="58"/>
                  </a:lnTo>
                  <a:close/>
                  <a:moveTo>
                    <a:pt x="112" y="52"/>
                  </a:moveTo>
                  <a:lnTo>
                    <a:pt x="114" y="54"/>
                  </a:lnTo>
                  <a:lnTo>
                    <a:pt x="112" y="56"/>
                  </a:lnTo>
                  <a:lnTo>
                    <a:pt x="114" y="56"/>
                  </a:lnTo>
                  <a:lnTo>
                    <a:pt x="114" y="58"/>
                  </a:lnTo>
                  <a:lnTo>
                    <a:pt x="114" y="62"/>
                  </a:lnTo>
                  <a:lnTo>
                    <a:pt x="110" y="62"/>
                  </a:lnTo>
                  <a:lnTo>
                    <a:pt x="108" y="62"/>
                  </a:lnTo>
                  <a:lnTo>
                    <a:pt x="108" y="60"/>
                  </a:lnTo>
                  <a:lnTo>
                    <a:pt x="110" y="58"/>
                  </a:lnTo>
                  <a:lnTo>
                    <a:pt x="110" y="56"/>
                  </a:lnTo>
                  <a:lnTo>
                    <a:pt x="108" y="56"/>
                  </a:lnTo>
                  <a:lnTo>
                    <a:pt x="108" y="58"/>
                  </a:lnTo>
                  <a:lnTo>
                    <a:pt x="106" y="60"/>
                  </a:lnTo>
                  <a:lnTo>
                    <a:pt x="106" y="62"/>
                  </a:lnTo>
                  <a:lnTo>
                    <a:pt x="104" y="62"/>
                  </a:lnTo>
                  <a:lnTo>
                    <a:pt x="102" y="58"/>
                  </a:lnTo>
                  <a:lnTo>
                    <a:pt x="102" y="56"/>
                  </a:lnTo>
                  <a:lnTo>
                    <a:pt x="108" y="54"/>
                  </a:lnTo>
                  <a:lnTo>
                    <a:pt x="108" y="54"/>
                  </a:lnTo>
                  <a:lnTo>
                    <a:pt x="112" y="52"/>
                  </a:lnTo>
                  <a:close/>
                  <a:moveTo>
                    <a:pt x="3" y="45"/>
                  </a:moveTo>
                  <a:lnTo>
                    <a:pt x="5" y="47"/>
                  </a:lnTo>
                  <a:lnTo>
                    <a:pt x="5" y="51"/>
                  </a:lnTo>
                  <a:lnTo>
                    <a:pt x="7" y="52"/>
                  </a:lnTo>
                  <a:lnTo>
                    <a:pt x="9" y="52"/>
                  </a:lnTo>
                  <a:lnTo>
                    <a:pt x="9" y="54"/>
                  </a:lnTo>
                  <a:lnTo>
                    <a:pt x="9" y="54"/>
                  </a:lnTo>
                  <a:lnTo>
                    <a:pt x="5" y="52"/>
                  </a:lnTo>
                  <a:lnTo>
                    <a:pt x="3" y="51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3" y="45"/>
                  </a:lnTo>
                  <a:close/>
                  <a:moveTo>
                    <a:pt x="95" y="38"/>
                  </a:moveTo>
                  <a:lnTo>
                    <a:pt x="95" y="39"/>
                  </a:lnTo>
                  <a:lnTo>
                    <a:pt x="93" y="41"/>
                  </a:lnTo>
                  <a:lnTo>
                    <a:pt x="93" y="45"/>
                  </a:lnTo>
                  <a:lnTo>
                    <a:pt x="91" y="43"/>
                  </a:lnTo>
                  <a:lnTo>
                    <a:pt x="89" y="43"/>
                  </a:lnTo>
                  <a:lnTo>
                    <a:pt x="89" y="43"/>
                  </a:lnTo>
                  <a:lnTo>
                    <a:pt x="87" y="39"/>
                  </a:lnTo>
                  <a:lnTo>
                    <a:pt x="89" y="39"/>
                  </a:lnTo>
                  <a:lnTo>
                    <a:pt x="91" y="39"/>
                  </a:lnTo>
                  <a:lnTo>
                    <a:pt x="93" y="39"/>
                  </a:lnTo>
                  <a:lnTo>
                    <a:pt x="95" y="38"/>
                  </a:lnTo>
                  <a:close/>
                  <a:moveTo>
                    <a:pt x="99" y="28"/>
                  </a:moveTo>
                  <a:lnTo>
                    <a:pt x="101" y="28"/>
                  </a:lnTo>
                  <a:lnTo>
                    <a:pt x="101" y="30"/>
                  </a:lnTo>
                  <a:lnTo>
                    <a:pt x="99" y="32"/>
                  </a:lnTo>
                  <a:lnTo>
                    <a:pt x="95" y="30"/>
                  </a:lnTo>
                  <a:lnTo>
                    <a:pt x="97" y="28"/>
                  </a:lnTo>
                  <a:lnTo>
                    <a:pt x="99" y="28"/>
                  </a:lnTo>
                  <a:close/>
                  <a:moveTo>
                    <a:pt x="82" y="24"/>
                  </a:moveTo>
                  <a:lnTo>
                    <a:pt x="84" y="24"/>
                  </a:lnTo>
                  <a:lnTo>
                    <a:pt x="84" y="26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0" y="28"/>
                  </a:lnTo>
                  <a:lnTo>
                    <a:pt x="80" y="24"/>
                  </a:lnTo>
                  <a:lnTo>
                    <a:pt x="82" y="24"/>
                  </a:lnTo>
                  <a:close/>
                  <a:moveTo>
                    <a:pt x="108" y="0"/>
                  </a:moveTo>
                  <a:lnTo>
                    <a:pt x="110" y="0"/>
                  </a:lnTo>
                  <a:lnTo>
                    <a:pt x="110" y="6"/>
                  </a:lnTo>
                  <a:lnTo>
                    <a:pt x="114" y="6"/>
                  </a:lnTo>
                  <a:lnTo>
                    <a:pt x="112" y="11"/>
                  </a:lnTo>
                  <a:lnTo>
                    <a:pt x="108" y="13"/>
                  </a:lnTo>
                  <a:lnTo>
                    <a:pt x="110" y="17"/>
                  </a:lnTo>
                  <a:lnTo>
                    <a:pt x="106" y="21"/>
                  </a:lnTo>
                  <a:lnTo>
                    <a:pt x="104" y="23"/>
                  </a:lnTo>
                  <a:lnTo>
                    <a:pt x="99" y="21"/>
                  </a:lnTo>
                  <a:lnTo>
                    <a:pt x="91" y="21"/>
                  </a:lnTo>
                  <a:lnTo>
                    <a:pt x="89" y="17"/>
                  </a:lnTo>
                  <a:lnTo>
                    <a:pt x="87" y="17"/>
                  </a:lnTo>
                  <a:lnTo>
                    <a:pt x="87" y="19"/>
                  </a:lnTo>
                  <a:lnTo>
                    <a:pt x="84" y="23"/>
                  </a:lnTo>
                  <a:lnTo>
                    <a:pt x="82" y="23"/>
                  </a:lnTo>
                  <a:lnTo>
                    <a:pt x="78" y="19"/>
                  </a:lnTo>
                  <a:lnTo>
                    <a:pt x="76" y="21"/>
                  </a:lnTo>
                  <a:lnTo>
                    <a:pt x="74" y="24"/>
                  </a:lnTo>
                  <a:lnTo>
                    <a:pt x="71" y="26"/>
                  </a:lnTo>
                  <a:lnTo>
                    <a:pt x="69" y="26"/>
                  </a:lnTo>
                  <a:lnTo>
                    <a:pt x="67" y="28"/>
                  </a:lnTo>
                  <a:lnTo>
                    <a:pt x="69" y="32"/>
                  </a:lnTo>
                  <a:lnTo>
                    <a:pt x="73" y="32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3" y="34"/>
                  </a:lnTo>
                  <a:lnTo>
                    <a:pt x="67" y="34"/>
                  </a:lnTo>
                  <a:lnTo>
                    <a:pt x="67" y="36"/>
                  </a:lnTo>
                  <a:lnTo>
                    <a:pt x="69" y="36"/>
                  </a:lnTo>
                  <a:lnTo>
                    <a:pt x="73" y="38"/>
                  </a:lnTo>
                  <a:lnTo>
                    <a:pt x="71" y="41"/>
                  </a:lnTo>
                  <a:lnTo>
                    <a:pt x="69" y="39"/>
                  </a:lnTo>
                  <a:lnTo>
                    <a:pt x="65" y="36"/>
                  </a:lnTo>
                  <a:lnTo>
                    <a:pt x="61" y="34"/>
                  </a:lnTo>
                  <a:lnTo>
                    <a:pt x="61" y="38"/>
                  </a:lnTo>
                  <a:lnTo>
                    <a:pt x="63" y="39"/>
                  </a:lnTo>
                  <a:lnTo>
                    <a:pt x="65" y="41"/>
                  </a:lnTo>
                  <a:lnTo>
                    <a:pt x="61" y="41"/>
                  </a:lnTo>
                  <a:lnTo>
                    <a:pt x="59" y="39"/>
                  </a:lnTo>
                  <a:lnTo>
                    <a:pt x="58" y="34"/>
                  </a:lnTo>
                  <a:lnTo>
                    <a:pt x="52" y="32"/>
                  </a:lnTo>
                  <a:lnTo>
                    <a:pt x="52" y="30"/>
                  </a:lnTo>
                  <a:lnTo>
                    <a:pt x="54" y="30"/>
                  </a:lnTo>
                  <a:lnTo>
                    <a:pt x="54" y="26"/>
                  </a:lnTo>
                  <a:lnTo>
                    <a:pt x="50" y="28"/>
                  </a:lnTo>
                  <a:lnTo>
                    <a:pt x="48" y="32"/>
                  </a:lnTo>
                  <a:lnTo>
                    <a:pt x="48" y="38"/>
                  </a:lnTo>
                  <a:lnTo>
                    <a:pt x="46" y="39"/>
                  </a:lnTo>
                  <a:lnTo>
                    <a:pt x="50" y="43"/>
                  </a:lnTo>
                  <a:lnTo>
                    <a:pt x="52" y="45"/>
                  </a:lnTo>
                  <a:lnTo>
                    <a:pt x="54" y="47"/>
                  </a:lnTo>
                  <a:lnTo>
                    <a:pt x="59" y="54"/>
                  </a:lnTo>
                  <a:lnTo>
                    <a:pt x="61" y="56"/>
                  </a:lnTo>
                  <a:lnTo>
                    <a:pt x="59" y="60"/>
                  </a:lnTo>
                  <a:lnTo>
                    <a:pt x="58" y="60"/>
                  </a:lnTo>
                  <a:lnTo>
                    <a:pt x="58" y="58"/>
                  </a:lnTo>
                  <a:lnTo>
                    <a:pt x="58" y="56"/>
                  </a:lnTo>
                  <a:lnTo>
                    <a:pt x="56" y="54"/>
                  </a:lnTo>
                  <a:lnTo>
                    <a:pt x="54" y="54"/>
                  </a:lnTo>
                  <a:lnTo>
                    <a:pt x="54" y="56"/>
                  </a:lnTo>
                  <a:lnTo>
                    <a:pt x="52" y="58"/>
                  </a:lnTo>
                  <a:lnTo>
                    <a:pt x="56" y="60"/>
                  </a:lnTo>
                  <a:lnTo>
                    <a:pt x="56" y="62"/>
                  </a:lnTo>
                  <a:lnTo>
                    <a:pt x="54" y="64"/>
                  </a:lnTo>
                  <a:lnTo>
                    <a:pt x="50" y="64"/>
                  </a:lnTo>
                  <a:lnTo>
                    <a:pt x="54" y="67"/>
                  </a:lnTo>
                  <a:lnTo>
                    <a:pt x="56" y="67"/>
                  </a:lnTo>
                  <a:lnTo>
                    <a:pt x="58" y="69"/>
                  </a:lnTo>
                  <a:lnTo>
                    <a:pt x="59" y="69"/>
                  </a:lnTo>
                  <a:lnTo>
                    <a:pt x="61" y="71"/>
                  </a:lnTo>
                  <a:lnTo>
                    <a:pt x="63" y="71"/>
                  </a:lnTo>
                  <a:lnTo>
                    <a:pt x="71" y="77"/>
                  </a:lnTo>
                  <a:lnTo>
                    <a:pt x="73" y="79"/>
                  </a:lnTo>
                  <a:lnTo>
                    <a:pt x="73" y="82"/>
                  </a:lnTo>
                  <a:lnTo>
                    <a:pt x="74" y="86"/>
                  </a:lnTo>
                  <a:lnTo>
                    <a:pt x="74" y="88"/>
                  </a:lnTo>
                  <a:lnTo>
                    <a:pt x="71" y="88"/>
                  </a:lnTo>
                  <a:lnTo>
                    <a:pt x="71" y="86"/>
                  </a:lnTo>
                  <a:lnTo>
                    <a:pt x="65" y="84"/>
                  </a:lnTo>
                  <a:lnTo>
                    <a:pt x="63" y="84"/>
                  </a:lnTo>
                  <a:lnTo>
                    <a:pt x="61" y="84"/>
                  </a:lnTo>
                  <a:lnTo>
                    <a:pt x="58" y="86"/>
                  </a:lnTo>
                  <a:lnTo>
                    <a:pt x="61" y="90"/>
                  </a:lnTo>
                  <a:lnTo>
                    <a:pt x="61" y="90"/>
                  </a:lnTo>
                  <a:lnTo>
                    <a:pt x="63" y="92"/>
                  </a:lnTo>
                  <a:lnTo>
                    <a:pt x="65" y="94"/>
                  </a:lnTo>
                  <a:lnTo>
                    <a:pt x="65" y="94"/>
                  </a:lnTo>
                  <a:lnTo>
                    <a:pt x="67" y="96"/>
                  </a:lnTo>
                  <a:lnTo>
                    <a:pt x="67" y="97"/>
                  </a:lnTo>
                  <a:lnTo>
                    <a:pt x="63" y="96"/>
                  </a:lnTo>
                  <a:lnTo>
                    <a:pt x="61" y="97"/>
                  </a:lnTo>
                  <a:lnTo>
                    <a:pt x="59" y="96"/>
                  </a:lnTo>
                  <a:lnTo>
                    <a:pt x="61" y="96"/>
                  </a:lnTo>
                  <a:lnTo>
                    <a:pt x="58" y="94"/>
                  </a:lnTo>
                  <a:lnTo>
                    <a:pt x="56" y="94"/>
                  </a:lnTo>
                  <a:lnTo>
                    <a:pt x="56" y="94"/>
                  </a:lnTo>
                  <a:lnTo>
                    <a:pt x="58" y="97"/>
                  </a:lnTo>
                  <a:lnTo>
                    <a:pt x="59" y="103"/>
                  </a:lnTo>
                  <a:lnTo>
                    <a:pt x="61" y="107"/>
                  </a:lnTo>
                  <a:lnTo>
                    <a:pt x="61" y="109"/>
                  </a:lnTo>
                  <a:lnTo>
                    <a:pt x="63" y="112"/>
                  </a:lnTo>
                  <a:lnTo>
                    <a:pt x="58" y="109"/>
                  </a:lnTo>
                  <a:lnTo>
                    <a:pt x="56" y="105"/>
                  </a:lnTo>
                  <a:lnTo>
                    <a:pt x="54" y="105"/>
                  </a:lnTo>
                  <a:lnTo>
                    <a:pt x="52" y="110"/>
                  </a:lnTo>
                  <a:lnTo>
                    <a:pt x="52" y="114"/>
                  </a:lnTo>
                  <a:lnTo>
                    <a:pt x="50" y="112"/>
                  </a:lnTo>
                  <a:lnTo>
                    <a:pt x="50" y="109"/>
                  </a:lnTo>
                  <a:lnTo>
                    <a:pt x="50" y="107"/>
                  </a:lnTo>
                  <a:lnTo>
                    <a:pt x="44" y="105"/>
                  </a:lnTo>
                  <a:lnTo>
                    <a:pt x="44" y="101"/>
                  </a:lnTo>
                  <a:lnTo>
                    <a:pt x="43" y="105"/>
                  </a:lnTo>
                  <a:lnTo>
                    <a:pt x="43" y="105"/>
                  </a:lnTo>
                  <a:lnTo>
                    <a:pt x="43" y="109"/>
                  </a:lnTo>
                  <a:lnTo>
                    <a:pt x="41" y="105"/>
                  </a:lnTo>
                  <a:lnTo>
                    <a:pt x="37" y="101"/>
                  </a:lnTo>
                  <a:lnTo>
                    <a:pt x="37" y="99"/>
                  </a:lnTo>
                  <a:lnTo>
                    <a:pt x="39" y="97"/>
                  </a:lnTo>
                  <a:lnTo>
                    <a:pt x="39" y="94"/>
                  </a:lnTo>
                  <a:lnTo>
                    <a:pt x="35" y="92"/>
                  </a:lnTo>
                  <a:lnTo>
                    <a:pt x="31" y="90"/>
                  </a:lnTo>
                  <a:lnTo>
                    <a:pt x="28" y="84"/>
                  </a:lnTo>
                  <a:lnTo>
                    <a:pt x="28" y="82"/>
                  </a:lnTo>
                  <a:lnTo>
                    <a:pt x="29" y="82"/>
                  </a:lnTo>
                  <a:lnTo>
                    <a:pt x="33" y="79"/>
                  </a:lnTo>
                  <a:lnTo>
                    <a:pt x="35" y="81"/>
                  </a:lnTo>
                  <a:lnTo>
                    <a:pt x="39" y="79"/>
                  </a:lnTo>
                  <a:lnTo>
                    <a:pt x="41" y="77"/>
                  </a:lnTo>
                  <a:lnTo>
                    <a:pt x="48" y="82"/>
                  </a:lnTo>
                  <a:lnTo>
                    <a:pt x="52" y="82"/>
                  </a:lnTo>
                  <a:lnTo>
                    <a:pt x="54" y="84"/>
                  </a:lnTo>
                  <a:lnTo>
                    <a:pt x="56" y="82"/>
                  </a:lnTo>
                  <a:lnTo>
                    <a:pt x="58" y="81"/>
                  </a:lnTo>
                  <a:lnTo>
                    <a:pt x="54" y="81"/>
                  </a:lnTo>
                  <a:lnTo>
                    <a:pt x="52" y="79"/>
                  </a:lnTo>
                  <a:lnTo>
                    <a:pt x="50" y="79"/>
                  </a:lnTo>
                  <a:lnTo>
                    <a:pt x="50" y="77"/>
                  </a:lnTo>
                  <a:lnTo>
                    <a:pt x="48" y="77"/>
                  </a:lnTo>
                  <a:lnTo>
                    <a:pt x="43" y="75"/>
                  </a:lnTo>
                  <a:lnTo>
                    <a:pt x="41" y="75"/>
                  </a:lnTo>
                  <a:lnTo>
                    <a:pt x="39" y="77"/>
                  </a:lnTo>
                  <a:lnTo>
                    <a:pt x="35" y="77"/>
                  </a:lnTo>
                  <a:lnTo>
                    <a:pt x="31" y="73"/>
                  </a:lnTo>
                  <a:lnTo>
                    <a:pt x="29" y="77"/>
                  </a:lnTo>
                  <a:lnTo>
                    <a:pt x="28" y="77"/>
                  </a:lnTo>
                  <a:lnTo>
                    <a:pt x="26" y="71"/>
                  </a:lnTo>
                  <a:lnTo>
                    <a:pt x="22" y="66"/>
                  </a:lnTo>
                  <a:lnTo>
                    <a:pt x="22" y="64"/>
                  </a:lnTo>
                  <a:lnTo>
                    <a:pt x="20" y="64"/>
                  </a:lnTo>
                  <a:lnTo>
                    <a:pt x="16" y="58"/>
                  </a:lnTo>
                  <a:lnTo>
                    <a:pt x="11" y="52"/>
                  </a:lnTo>
                  <a:lnTo>
                    <a:pt x="11" y="49"/>
                  </a:lnTo>
                  <a:lnTo>
                    <a:pt x="9" y="49"/>
                  </a:lnTo>
                  <a:lnTo>
                    <a:pt x="13" y="47"/>
                  </a:lnTo>
                  <a:lnTo>
                    <a:pt x="15" y="41"/>
                  </a:lnTo>
                  <a:lnTo>
                    <a:pt x="15" y="38"/>
                  </a:lnTo>
                  <a:lnTo>
                    <a:pt x="20" y="36"/>
                  </a:lnTo>
                  <a:lnTo>
                    <a:pt x="24" y="30"/>
                  </a:lnTo>
                  <a:lnTo>
                    <a:pt x="24" y="26"/>
                  </a:lnTo>
                  <a:lnTo>
                    <a:pt x="31" y="23"/>
                  </a:lnTo>
                  <a:lnTo>
                    <a:pt x="35" y="21"/>
                  </a:lnTo>
                  <a:lnTo>
                    <a:pt x="37" y="19"/>
                  </a:lnTo>
                  <a:lnTo>
                    <a:pt x="39" y="17"/>
                  </a:lnTo>
                  <a:lnTo>
                    <a:pt x="48" y="17"/>
                  </a:lnTo>
                  <a:lnTo>
                    <a:pt x="52" y="15"/>
                  </a:lnTo>
                  <a:lnTo>
                    <a:pt x="56" y="15"/>
                  </a:lnTo>
                  <a:lnTo>
                    <a:pt x="58" y="13"/>
                  </a:lnTo>
                  <a:lnTo>
                    <a:pt x="59" y="13"/>
                  </a:lnTo>
                  <a:lnTo>
                    <a:pt x="65" y="13"/>
                  </a:lnTo>
                  <a:lnTo>
                    <a:pt x="69" y="13"/>
                  </a:lnTo>
                  <a:lnTo>
                    <a:pt x="73" y="9"/>
                  </a:lnTo>
                  <a:lnTo>
                    <a:pt x="76" y="11"/>
                  </a:lnTo>
                  <a:lnTo>
                    <a:pt x="80" y="11"/>
                  </a:lnTo>
                  <a:lnTo>
                    <a:pt x="80" y="13"/>
                  </a:lnTo>
                  <a:lnTo>
                    <a:pt x="84" y="13"/>
                  </a:lnTo>
                  <a:lnTo>
                    <a:pt x="86" y="11"/>
                  </a:lnTo>
                  <a:lnTo>
                    <a:pt x="89" y="11"/>
                  </a:lnTo>
                  <a:lnTo>
                    <a:pt x="93" y="13"/>
                  </a:lnTo>
                  <a:lnTo>
                    <a:pt x="95" y="11"/>
                  </a:lnTo>
                  <a:lnTo>
                    <a:pt x="102" y="11"/>
                  </a:lnTo>
                  <a:lnTo>
                    <a:pt x="104" y="11"/>
                  </a:lnTo>
                  <a:lnTo>
                    <a:pt x="104" y="8"/>
                  </a:lnTo>
                  <a:lnTo>
                    <a:pt x="104" y="4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 77">
              <a:extLst>
                <a:ext uri="{FF2B5EF4-FFF2-40B4-BE49-F238E27FC236}">
                  <a16:creationId xmlns:a16="http://schemas.microsoft.com/office/drawing/2014/main" id="{2A7B79E4-C6FA-4BFB-8B36-B56194700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66733" y="5726341"/>
              <a:ext cx="1727538" cy="1350402"/>
            </a:xfrm>
            <a:custGeom>
              <a:avLst/>
              <a:gdLst>
                <a:gd name="T0" fmla="*/ 75 w 142"/>
                <a:gd name="T1" fmla="*/ 6 h 111"/>
                <a:gd name="T2" fmla="*/ 82 w 142"/>
                <a:gd name="T3" fmla="*/ 4 h 111"/>
                <a:gd name="T4" fmla="*/ 90 w 142"/>
                <a:gd name="T5" fmla="*/ 8 h 111"/>
                <a:gd name="T6" fmla="*/ 97 w 142"/>
                <a:gd name="T7" fmla="*/ 8 h 111"/>
                <a:gd name="T8" fmla="*/ 106 w 142"/>
                <a:gd name="T9" fmla="*/ 11 h 111"/>
                <a:gd name="T10" fmla="*/ 106 w 142"/>
                <a:gd name="T11" fmla="*/ 19 h 111"/>
                <a:gd name="T12" fmla="*/ 110 w 142"/>
                <a:gd name="T13" fmla="*/ 28 h 111"/>
                <a:gd name="T14" fmla="*/ 116 w 142"/>
                <a:gd name="T15" fmla="*/ 36 h 111"/>
                <a:gd name="T16" fmla="*/ 123 w 142"/>
                <a:gd name="T17" fmla="*/ 45 h 111"/>
                <a:gd name="T18" fmla="*/ 131 w 142"/>
                <a:gd name="T19" fmla="*/ 53 h 111"/>
                <a:gd name="T20" fmla="*/ 136 w 142"/>
                <a:gd name="T21" fmla="*/ 60 h 111"/>
                <a:gd name="T22" fmla="*/ 140 w 142"/>
                <a:gd name="T23" fmla="*/ 66 h 111"/>
                <a:gd name="T24" fmla="*/ 127 w 142"/>
                <a:gd name="T25" fmla="*/ 71 h 111"/>
                <a:gd name="T26" fmla="*/ 121 w 142"/>
                <a:gd name="T27" fmla="*/ 71 h 111"/>
                <a:gd name="T28" fmla="*/ 125 w 142"/>
                <a:gd name="T29" fmla="*/ 81 h 111"/>
                <a:gd name="T30" fmla="*/ 129 w 142"/>
                <a:gd name="T31" fmla="*/ 90 h 111"/>
                <a:gd name="T32" fmla="*/ 129 w 142"/>
                <a:gd name="T33" fmla="*/ 94 h 111"/>
                <a:gd name="T34" fmla="*/ 118 w 142"/>
                <a:gd name="T35" fmla="*/ 96 h 111"/>
                <a:gd name="T36" fmla="*/ 114 w 142"/>
                <a:gd name="T37" fmla="*/ 109 h 111"/>
                <a:gd name="T38" fmla="*/ 106 w 142"/>
                <a:gd name="T39" fmla="*/ 107 h 111"/>
                <a:gd name="T40" fmla="*/ 99 w 142"/>
                <a:gd name="T41" fmla="*/ 107 h 111"/>
                <a:gd name="T42" fmla="*/ 93 w 142"/>
                <a:gd name="T43" fmla="*/ 111 h 111"/>
                <a:gd name="T44" fmla="*/ 90 w 142"/>
                <a:gd name="T45" fmla="*/ 107 h 111"/>
                <a:gd name="T46" fmla="*/ 80 w 142"/>
                <a:gd name="T47" fmla="*/ 109 h 111"/>
                <a:gd name="T48" fmla="*/ 73 w 142"/>
                <a:gd name="T49" fmla="*/ 107 h 111"/>
                <a:gd name="T50" fmla="*/ 69 w 142"/>
                <a:gd name="T51" fmla="*/ 109 h 111"/>
                <a:gd name="T52" fmla="*/ 60 w 142"/>
                <a:gd name="T53" fmla="*/ 109 h 111"/>
                <a:gd name="T54" fmla="*/ 54 w 142"/>
                <a:gd name="T55" fmla="*/ 105 h 111"/>
                <a:gd name="T56" fmla="*/ 41 w 142"/>
                <a:gd name="T57" fmla="*/ 101 h 111"/>
                <a:gd name="T58" fmla="*/ 35 w 142"/>
                <a:gd name="T59" fmla="*/ 103 h 111"/>
                <a:gd name="T60" fmla="*/ 19 w 142"/>
                <a:gd name="T61" fmla="*/ 105 h 111"/>
                <a:gd name="T62" fmla="*/ 9 w 142"/>
                <a:gd name="T63" fmla="*/ 103 h 111"/>
                <a:gd name="T64" fmla="*/ 7 w 142"/>
                <a:gd name="T65" fmla="*/ 103 h 111"/>
                <a:gd name="T66" fmla="*/ 2 w 142"/>
                <a:gd name="T67" fmla="*/ 92 h 111"/>
                <a:gd name="T68" fmla="*/ 9 w 142"/>
                <a:gd name="T69" fmla="*/ 86 h 111"/>
                <a:gd name="T70" fmla="*/ 5 w 142"/>
                <a:gd name="T71" fmla="*/ 75 h 111"/>
                <a:gd name="T72" fmla="*/ 4 w 142"/>
                <a:gd name="T73" fmla="*/ 68 h 111"/>
                <a:gd name="T74" fmla="*/ 0 w 142"/>
                <a:gd name="T75" fmla="*/ 58 h 111"/>
                <a:gd name="T76" fmla="*/ 9 w 142"/>
                <a:gd name="T77" fmla="*/ 53 h 111"/>
                <a:gd name="T78" fmla="*/ 19 w 142"/>
                <a:gd name="T79" fmla="*/ 53 h 111"/>
                <a:gd name="T80" fmla="*/ 20 w 142"/>
                <a:gd name="T81" fmla="*/ 47 h 111"/>
                <a:gd name="T82" fmla="*/ 26 w 142"/>
                <a:gd name="T83" fmla="*/ 43 h 111"/>
                <a:gd name="T84" fmla="*/ 30 w 142"/>
                <a:gd name="T85" fmla="*/ 45 h 111"/>
                <a:gd name="T86" fmla="*/ 34 w 142"/>
                <a:gd name="T87" fmla="*/ 41 h 111"/>
                <a:gd name="T88" fmla="*/ 30 w 142"/>
                <a:gd name="T89" fmla="*/ 34 h 111"/>
                <a:gd name="T90" fmla="*/ 35 w 142"/>
                <a:gd name="T91" fmla="*/ 26 h 111"/>
                <a:gd name="T92" fmla="*/ 43 w 142"/>
                <a:gd name="T93" fmla="*/ 21 h 111"/>
                <a:gd name="T94" fmla="*/ 43 w 142"/>
                <a:gd name="T95" fmla="*/ 15 h 111"/>
                <a:gd name="T96" fmla="*/ 56 w 142"/>
                <a:gd name="T97" fmla="*/ 11 h 111"/>
                <a:gd name="T98" fmla="*/ 60 w 142"/>
                <a:gd name="T99" fmla="*/ 6 h 111"/>
                <a:gd name="T100" fmla="*/ 65 w 142"/>
                <a:gd name="T101" fmla="*/ 0 h 111"/>
                <a:gd name="T102" fmla="*/ 71 w 142"/>
                <a:gd name="T103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2" h="111">
                  <a:moveTo>
                    <a:pt x="71" y="0"/>
                  </a:moveTo>
                  <a:lnTo>
                    <a:pt x="75" y="6"/>
                  </a:lnTo>
                  <a:lnTo>
                    <a:pt x="78" y="4"/>
                  </a:lnTo>
                  <a:lnTo>
                    <a:pt x="82" y="4"/>
                  </a:lnTo>
                  <a:lnTo>
                    <a:pt x="86" y="10"/>
                  </a:lnTo>
                  <a:lnTo>
                    <a:pt x="90" y="8"/>
                  </a:lnTo>
                  <a:lnTo>
                    <a:pt x="95" y="6"/>
                  </a:lnTo>
                  <a:lnTo>
                    <a:pt x="97" y="8"/>
                  </a:lnTo>
                  <a:lnTo>
                    <a:pt x="99" y="8"/>
                  </a:lnTo>
                  <a:lnTo>
                    <a:pt x="106" y="11"/>
                  </a:lnTo>
                  <a:lnTo>
                    <a:pt x="108" y="15"/>
                  </a:lnTo>
                  <a:lnTo>
                    <a:pt x="106" y="19"/>
                  </a:lnTo>
                  <a:lnTo>
                    <a:pt x="110" y="23"/>
                  </a:lnTo>
                  <a:lnTo>
                    <a:pt x="110" y="28"/>
                  </a:lnTo>
                  <a:lnTo>
                    <a:pt x="114" y="32"/>
                  </a:lnTo>
                  <a:lnTo>
                    <a:pt x="116" y="36"/>
                  </a:lnTo>
                  <a:lnTo>
                    <a:pt x="120" y="41"/>
                  </a:lnTo>
                  <a:lnTo>
                    <a:pt x="123" y="45"/>
                  </a:lnTo>
                  <a:lnTo>
                    <a:pt x="125" y="51"/>
                  </a:lnTo>
                  <a:lnTo>
                    <a:pt x="131" y="53"/>
                  </a:lnTo>
                  <a:lnTo>
                    <a:pt x="136" y="58"/>
                  </a:lnTo>
                  <a:lnTo>
                    <a:pt x="136" y="60"/>
                  </a:lnTo>
                  <a:lnTo>
                    <a:pt x="142" y="64"/>
                  </a:lnTo>
                  <a:lnTo>
                    <a:pt x="140" y="66"/>
                  </a:lnTo>
                  <a:lnTo>
                    <a:pt x="136" y="71"/>
                  </a:lnTo>
                  <a:lnTo>
                    <a:pt x="127" y="71"/>
                  </a:lnTo>
                  <a:lnTo>
                    <a:pt x="123" y="69"/>
                  </a:lnTo>
                  <a:lnTo>
                    <a:pt x="121" y="71"/>
                  </a:lnTo>
                  <a:lnTo>
                    <a:pt x="123" y="75"/>
                  </a:lnTo>
                  <a:lnTo>
                    <a:pt x="125" y="81"/>
                  </a:lnTo>
                  <a:lnTo>
                    <a:pt x="125" y="86"/>
                  </a:lnTo>
                  <a:lnTo>
                    <a:pt x="129" y="90"/>
                  </a:lnTo>
                  <a:lnTo>
                    <a:pt x="129" y="94"/>
                  </a:lnTo>
                  <a:lnTo>
                    <a:pt x="129" y="94"/>
                  </a:lnTo>
                  <a:lnTo>
                    <a:pt x="121" y="96"/>
                  </a:lnTo>
                  <a:lnTo>
                    <a:pt x="118" y="96"/>
                  </a:lnTo>
                  <a:lnTo>
                    <a:pt x="114" y="103"/>
                  </a:lnTo>
                  <a:lnTo>
                    <a:pt x="114" y="109"/>
                  </a:lnTo>
                  <a:lnTo>
                    <a:pt x="110" y="109"/>
                  </a:lnTo>
                  <a:lnTo>
                    <a:pt x="106" y="107"/>
                  </a:lnTo>
                  <a:lnTo>
                    <a:pt x="103" y="109"/>
                  </a:lnTo>
                  <a:lnTo>
                    <a:pt x="99" y="107"/>
                  </a:lnTo>
                  <a:lnTo>
                    <a:pt x="95" y="107"/>
                  </a:lnTo>
                  <a:lnTo>
                    <a:pt x="93" y="111"/>
                  </a:lnTo>
                  <a:lnTo>
                    <a:pt x="90" y="109"/>
                  </a:lnTo>
                  <a:lnTo>
                    <a:pt x="90" y="107"/>
                  </a:lnTo>
                  <a:lnTo>
                    <a:pt x="84" y="105"/>
                  </a:lnTo>
                  <a:lnTo>
                    <a:pt x="80" y="109"/>
                  </a:lnTo>
                  <a:lnTo>
                    <a:pt x="77" y="107"/>
                  </a:lnTo>
                  <a:lnTo>
                    <a:pt x="73" y="107"/>
                  </a:lnTo>
                  <a:lnTo>
                    <a:pt x="71" y="109"/>
                  </a:lnTo>
                  <a:lnTo>
                    <a:pt x="69" y="109"/>
                  </a:lnTo>
                  <a:lnTo>
                    <a:pt x="65" y="105"/>
                  </a:lnTo>
                  <a:lnTo>
                    <a:pt x="60" y="109"/>
                  </a:lnTo>
                  <a:lnTo>
                    <a:pt x="60" y="107"/>
                  </a:lnTo>
                  <a:lnTo>
                    <a:pt x="54" y="105"/>
                  </a:lnTo>
                  <a:lnTo>
                    <a:pt x="45" y="103"/>
                  </a:lnTo>
                  <a:lnTo>
                    <a:pt x="41" y="101"/>
                  </a:lnTo>
                  <a:lnTo>
                    <a:pt x="39" y="99"/>
                  </a:lnTo>
                  <a:lnTo>
                    <a:pt x="35" y="103"/>
                  </a:lnTo>
                  <a:lnTo>
                    <a:pt x="30" y="103"/>
                  </a:lnTo>
                  <a:lnTo>
                    <a:pt x="19" y="105"/>
                  </a:lnTo>
                  <a:lnTo>
                    <a:pt x="15" y="107"/>
                  </a:lnTo>
                  <a:lnTo>
                    <a:pt x="9" y="103"/>
                  </a:lnTo>
                  <a:lnTo>
                    <a:pt x="7" y="105"/>
                  </a:lnTo>
                  <a:lnTo>
                    <a:pt x="7" y="103"/>
                  </a:lnTo>
                  <a:lnTo>
                    <a:pt x="4" y="97"/>
                  </a:lnTo>
                  <a:lnTo>
                    <a:pt x="2" y="92"/>
                  </a:lnTo>
                  <a:lnTo>
                    <a:pt x="5" y="88"/>
                  </a:lnTo>
                  <a:lnTo>
                    <a:pt x="9" y="86"/>
                  </a:lnTo>
                  <a:lnTo>
                    <a:pt x="7" y="77"/>
                  </a:lnTo>
                  <a:lnTo>
                    <a:pt x="5" y="75"/>
                  </a:lnTo>
                  <a:lnTo>
                    <a:pt x="5" y="69"/>
                  </a:lnTo>
                  <a:lnTo>
                    <a:pt x="4" y="6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4" y="54"/>
                  </a:lnTo>
                  <a:lnTo>
                    <a:pt x="9" y="53"/>
                  </a:lnTo>
                  <a:lnTo>
                    <a:pt x="15" y="54"/>
                  </a:lnTo>
                  <a:lnTo>
                    <a:pt x="19" y="53"/>
                  </a:lnTo>
                  <a:lnTo>
                    <a:pt x="22" y="53"/>
                  </a:lnTo>
                  <a:lnTo>
                    <a:pt x="20" y="47"/>
                  </a:lnTo>
                  <a:lnTo>
                    <a:pt x="24" y="47"/>
                  </a:lnTo>
                  <a:lnTo>
                    <a:pt x="26" y="43"/>
                  </a:lnTo>
                  <a:lnTo>
                    <a:pt x="30" y="41"/>
                  </a:lnTo>
                  <a:lnTo>
                    <a:pt x="30" y="45"/>
                  </a:lnTo>
                  <a:lnTo>
                    <a:pt x="34" y="45"/>
                  </a:lnTo>
                  <a:lnTo>
                    <a:pt x="34" y="41"/>
                  </a:lnTo>
                  <a:lnTo>
                    <a:pt x="30" y="38"/>
                  </a:lnTo>
                  <a:lnTo>
                    <a:pt x="30" y="34"/>
                  </a:lnTo>
                  <a:lnTo>
                    <a:pt x="34" y="32"/>
                  </a:lnTo>
                  <a:lnTo>
                    <a:pt x="35" y="26"/>
                  </a:lnTo>
                  <a:lnTo>
                    <a:pt x="43" y="25"/>
                  </a:lnTo>
                  <a:lnTo>
                    <a:pt x="43" y="21"/>
                  </a:lnTo>
                  <a:lnTo>
                    <a:pt x="39" y="19"/>
                  </a:lnTo>
                  <a:lnTo>
                    <a:pt x="43" y="15"/>
                  </a:lnTo>
                  <a:lnTo>
                    <a:pt x="48" y="11"/>
                  </a:lnTo>
                  <a:lnTo>
                    <a:pt x="56" y="11"/>
                  </a:lnTo>
                  <a:lnTo>
                    <a:pt x="56" y="8"/>
                  </a:lnTo>
                  <a:lnTo>
                    <a:pt x="60" y="6"/>
                  </a:lnTo>
                  <a:lnTo>
                    <a:pt x="62" y="2"/>
                  </a:lnTo>
                  <a:lnTo>
                    <a:pt x="65" y="0"/>
                  </a:lnTo>
                  <a:lnTo>
                    <a:pt x="67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78">
              <a:extLst>
                <a:ext uri="{FF2B5EF4-FFF2-40B4-BE49-F238E27FC236}">
                  <a16:creationId xmlns:a16="http://schemas.microsoft.com/office/drawing/2014/main" id="{60DC73BA-337E-44F6-95F1-71E54151E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32910" y="6796928"/>
              <a:ext cx="3406412" cy="2116844"/>
            </a:xfrm>
            <a:custGeom>
              <a:avLst/>
              <a:gdLst>
                <a:gd name="T0" fmla="*/ 174 w 280"/>
                <a:gd name="T1" fmla="*/ 0 h 174"/>
                <a:gd name="T2" fmla="*/ 192 w 280"/>
                <a:gd name="T3" fmla="*/ 21 h 174"/>
                <a:gd name="T4" fmla="*/ 202 w 280"/>
                <a:gd name="T5" fmla="*/ 38 h 174"/>
                <a:gd name="T6" fmla="*/ 224 w 280"/>
                <a:gd name="T7" fmla="*/ 43 h 174"/>
                <a:gd name="T8" fmla="*/ 243 w 280"/>
                <a:gd name="T9" fmla="*/ 54 h 174"/>
                <a:gd name="T10" fmla="*/ 263 w 280"/>
                <a:gd name="T11" fmla="*/ 54 h 174"/>
                <a:gd name="T12" fmla="*/ 280 w 280"/>
                <a:gd name="T13" fmla="*/ 60 h 174"/>
                <a:gd name="T14" fmla="*/ 276 w 280"/>
                <a:gd name="T15" fmla="*/ 81 h 174"/>
                <a:gd name="T16" fmla="*/ 265 w 280"/>
                <a:gd name="T17" fmla="*/ 99 h 174"/>
                <a:gd name="T18" fmla="*/ 254 w 280"/>
                <a:gd name="T19" fmla="*/ 112 h 174"/>
                <a:gd name="T20" fmla="*/ 241 w 280"/>
                <a:gd name="T21" fmla="*/ 118 h 174"/>
                <a:gd name="T22" fmla="*/ 226 w 280"/>
                <a:gd name="T23" fmla="*/ 125 h 174"/>
                <a:gd name="T24" fmla="*/ 211 w 280"/>
                <a:gd name="T25" fmla="*/ 124 h 174"/>
                <a:gd name="T26" fmla="*/ 209 w 280"/>
                <a:gd name="T27" fmla="*/ 137 h 174"/>
                <a:gd name="T28" fmla="*/ 211 w 280"/>
                <a:gd name="T29" fmla="*/ 129 h 174"/>
                <a:gd name="T30" fmla="*/ 200 w 280"/>
                <a:gd name="T31" fmla="*/ 138 h 174"/>
                <a:gd name="T32" fmla="*/ 187 w 280"/>
                <a:gd name="T33" fmla="*/ 138 h 174"/>
                <a:gd name="T34" fmla="*/ 200 w 280"/>
                <a:gd name="T35" fmla="*/ 142 h 174"/>
                <a:gd name="T36" fmla="*/ 203 w 280"/>
                <a:gd name="T37" fmla="*/ 148 h 174"/>
                <a:gd name="T38" fmla="*/ 209 w 280"/>
                <a:gd name="T39" fmla="*/ 155 h 174"/>
                <a:gd name="T40" fmla="*/ 202 w 280"/>
                <a:gd name="T41" fmla="*/ 138 h 174"/>
                <a:gd name="T42" fmla="*/ 217 w 280"/>
                <a:gd name="T43" fmla="*/ 155 h 174"/>
                <a:gd name="T44" fmla="*/ 231 w 280"/>
                <a:gd name="T45" fmla="*/ 150 h 174"/>
                <a:gd name="T46" fmla="*/ 231 w 280"/>
                <a:gd name="T47" fmla="*/ 159 h 174"/>
                <a:gd name="T48" fmla="*/ 207 w 280"/>
                <a:gd name="T49" fmla="*/ 165 h 174"/>
                <a:gd name="T50" fmla="*/ 185 w 280"/>
                <a:gd name="T51" fmla="*/ 170 h 174"/>
                <a:gd name="T52" fmla="*/ 175 w 280"/>
                <a:gd name="T53" fmla="*/ 155 h 174"/>
                <a:gd name="T54" fmla="*/ 185 w 280"/>
                <a:gd name="T55" fmla="*/ 146 h 174"/>
                <a:gd name="T56" fmla="*/ 181 w 280"/>
                <a:gd name="T57" fmla="*/ 140 h 174"/>
                <a:gd name="T58" fmla="*/ 164 w 280"/>
                <a:gd name="T59" fmla="*/ 138 h 174"/>
                <a:gd name="T60" fmla="*/ 157 w 280"/>
                <a:gd name="T61" fmla="*/ 131 h 174"/>
                <a:gd name="T62" fmla="*/ 162 w 280"/>
                <a:gd name="T63" fmla="*/ 129 h 174"/>
                <a:gd name="T64" fmla="*/ 159 w 280"/>
                <a:gd name="T65" fmla="*/ 125 h 174"/>
                <a:gd name="T66" fmla="*/ 151 w 280"/>
                <a:gd name="T67" fmla="*/ 127 h 174"/>
                <a:gd name="T68" fmla="*/ 140 w 280"/>
                <a:gd name="T69" fmla="*/ 135 h 174"/>
                <a:gd name="T70" fmla="*/ 127 w 280"/>
                <a:gd name="T71" fmla="*/ 150 h 174"/>
                <a:gd name="T72" fmla="*/ 125 w 280"/>
                <a:gd name="T73" fmla="*/ 157 h 174"/>
                <a:gd name="T74" fmla="*/ 108 w 280"/>
                <a:gd name="T75" fmla="*/ 157 h 174"/>
                <a:gd name="T76" fmla="*/ 106 w 280"/>
                <a:gd name="T77" fmla="*/ 148 h 174"/>
                <a:gd name="T78" fmla="*/ 116 w 280"/>
                <a:gd name="T79" fmla="*/ 131 h 174"/>
                <a:gd name="T80" fmla="*/ 125 w 280"/>
                <a:gd name="T81" fmla="*/ 127 h 174"/>
                <a:gd name="T82" fmla="*/ 116 w 280"/>
                <a:gd name="T83" fmla="*/ 112 h 174"/>
                <a:gd name="T84" fmla="*/ 102 w 280"/>
                <a:gd name="T85" fmla="*/ 94 h 174"/>
                <a:gd name="T86" fmla="*/ 84 w 280"/>
                <a:gd name="T87" fmla="*/ 90 h 174"/>
                <a:gd name="T88" fmla="*/ 73 w 280"/>
                <a:gd name="T89" fmla="*/ 88 h 174"/>
                <a:gd name="T90" fmla="*/ 71 w 280"/>
                <a:gd name="T91" fmla="*/ 97 h 174"/>
                <a:gd name="T92" fmla="*/ 45 w 280"/>
                <a:gd name="T93" fmla="*/ 107 h 174"/>
                <a:gd name="T94" fmla="*/ 26 w 280"/>
                <a:gd name="T95" fmla="*/ 101 h 174"/>
                <a:gd name="T96" fmla="*/ 9 w 280"/>
                <a:gd name="T97" fmla="*/ 97 h 174"/>
                <a:gd name="T98" fmla="*/ 5 w 280"/>
                <a:gd name="T99" fmla="*/ 77 h 174"/>
                <a:gd name="T100" fmla="*/ 20 w 280"/>
                <a:gd name="T101" fmla="*/ 51 h 174"/>
                <a:gd name="T102" fmla="*/ 24 w 280"/>
                <a:gd name="T103" fmla="*/ 38 h 174"/>
                <a:gd name="T104" fmla="*/ 18 w 280"/>
                <a:gd name="T105" fmla="*/ 19 h 174"/>
                <a:gd name="T106" fmla="*/ 41 w 280"/>
                <a:gd name="T107" fmla="*/ 15 h 174"/>
                <a:gd name="T108" fmla="*/ 65 w 280"/>
                <a:gd name="T109" fmla="*/ 17 h 174"/>
                <a:gd name="T110" fmla="*/ 82 w 280"/>
                <a:gd name="T111" fmla="*/ 21 h 174"/>
                <a:gd name="T112" fmla="*/ 101 w 280"/>
                <a:gd name="T113" fmla="*/ 19 h 174"/>
                <a:gd name="T114" fmla="*/ 114 w 280"/>
                <a:gd name="T115" fmla="*/ 21 h 174"/>
                <a:gd name="T116" fmla="*/ 129 w 280"/>
                <a:gd name="T117" fmla="*/ 8 h 174"/>
                <a:gd name="T118" fmla="*/ 147 w 280"/>
                <a:gd name="T119" fmla="*/ 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80" h="174">
                  <a:moveTo>
                    <a:pt x="149" y="0"/>
                  </a:moveTo>
                  <a:lnTo>
                    <a:pt x="157" y="4"/>
                  </a:lnTo>
                  <a:lnTo>
                    <a:pt x="166" y="4"/>
                  </a:lnTo>
                  <a:lnTo>
                    <a:pt x="170" y="0"/>
                  </a:lnTo>
                  <a:lnTo>
                    <a:pt x="174" y="0"/>
                  </a:lnTo>
                  <a:lnTo>
                    <a:pt x="177" y="9"/>
                  </a:lnTo>
                  <a:lnTo>
                    <a:pt x="181" y="11"/>
                  </a:lnTo>
                  <a:lnTo>
                    <a:pt x="179" y="15"/>
                  </a:lnTo>
                  <a:lnTo>
                    <a:pt x="183" y="21"/>
                  </a:lnTo>
                  <a:lnTo>
                    <a:pt x="192" y="21"/>
                  </a:lnTo>
                  <a:lnTo>
                    <a:pt x="196" y="23"/>
                  </a:lnTo>
                  <a:lnTo>
                    <a:pt x="196" y="26"/>
                  </a:lnTo>
                  <a:lnTo>
                    <a:pt x="200" y="26"/>
                  </a:lnTo>
                  <a:lnTo>
                    <a:pt x="200" y="32"/>
                  </a:lnTo>
                  <a:lnTo>
                    <a:pt x="202" y="38"/>
                  </a:lnTo>
                  <a:lnTo>
                    <a:pt x="209" y="45"/>
                  </a:lnTo>
                  <a:lnTo>
                    <a:pt x="213" y="41"/>
                  </a:lnTo>
                  <a:lnTo>
                    <a:pt x="217" y="43"/>
                  </a:lnTo>
                  <a:lnTo>
                    <a:pt x="220" y="43"/>
                  </a:lnTo>
                  <a:lnTo>
                    <a:pt x="224" y="43"/>
                  </a:lnTo>
                  <a:lnTo>
                    <a:pt x="230" y="39"/>
                  </a:lnTo>
                  <a:lnTo>
                    <a:pt x="233" y="39"/>
                  </a:lnTo>
                  <a:lnTo>
                    <a:pt x="237" y="47"/>
                  </a:lnTo>
                  <a:lnTo>
                    <a:pt x="243" y="51"/>
                  </a:lnTo>
                  <a:lnTo>
                    <a:pt x="243" y="54"/>
                  </a:lnTo>
                  <a:lnTo>
                    <a:pt x="246" y="51"/>
                  </a:lnTo>
                  <a:lnTo>
                    <a:pt x="252" y="52"/>
                  </a:lnTo>
                  <a:lnTo>
                    <a:pt x="256" y="52"/>
                  </a:lnTo>
                  <a:lnTo>
                    <a:pt x="260" y="54"/>
                  </a:lnTo>
                  <a:lnTo>
                    <a:pt x="263" y="54"/>
                  </a:lnTo>
                  <a:lnTo>
                    <a:pt x="267" y="56"/>
                  </a:lnTo>
                  <a:lnTo>
                    <a:pt x="273" y="58"/>
                  </a:lnTo>
                  <a:lnTo>
                    <a:pt x="274" y="54"/>
                  </a:lnTo>
                  <a:lnTo>
                    <a:pt x="276" y="60"/>
                  </a:lnTo>
                  <a:lnTo>
                    <a:pt x="280" y="60"/>
                  </a:lnTo>
                  <a:lnTo>
                    <a:pt x="280" y="66"/>
                  </a:lnTo>
                  <a:lnTo>
                    <a:pt x="276" y="69"/>
                  </a:lnTo>
                  <a:lnTo>
                    <a:pt x="273" y="69"/>
                  </a:lnTo>
                  <a:lnTo>
                    <a:pt x="273" y="77"/>
                  </a:lnTo>
                  <a:lnTo>
                    <a:pt x="276" y="81"/>
                  </a:lnTo>
                  <a:lnTo>
                    <a:pt x="278" y="84"/>
                  </a:lnTo>
                  <a:lnTo>
                    <a:pt x="274" y="92"/>
                  </a:lnTo>
                  <a:lnTo>
                    <a:pt x="276" y="95"/>
                  </a:lnTo>
                  <a:lnTo>
                    <a:pt x="273" y="97"/>
                  </a:lnTo>
                  <a:lnTo>
                    <a:pt x="265" y="99"/>
                  </a:lnTo>
                  <a:lnTo>
                    <a:pt x="261" y="105"/>
                  </a:lnTo>
                  <a:lnTo>
                    <a:pt x="260" y="105"/>
                  </a:lnTo>
                  <a:lnTo>
                    <a:pt x="258" y="112"/>
                  </a:lnTo>
                  <a:lnTo>
                    <a:pt x="254" y="114"/>
                  </a:lnTo>
                  <a:lnTo>
                    <a:pt x="254" y="112"/>
                  </a:lnTo>
                  <a:lnTo>
                    <a:pt x="252" y="112"/>
                  </a:lnTo>
                  <a:lnTo>
                    <a:pt x="248" y="114"/>
                  </a:lnTo>
                  <a:lnTo>
                    <a:pt x="245" y="114"/>
                  </a:lnTo>
                  <a:lnTo>
                    <a:pt x="243" y="116"/>
                  </a:lnTo>
                  <a:lnTo>
                    <a:pt x="241" y="118"/>
                  </a:lnTo>
                  <a:lnTo>
                    <a:pt x="237" y="118"/>
                  </a:lnTo>
                  <a:lnTo>
                    <a:pt x="235" y="122"/>
                  </a:lnTo>
                  <a:lnTo>
                    <a:pt x="231" y="125"/>
                  </a:lnTo>
                  <a:lnTo>
                    <a:pt x="230" y="124"/>
                  </a:lnTo>
                  <a:lnTo>
                    <a:pt x="226" y="125"/>
                  </a:lnTo>
                  <a:lnTo>
                    <a:pt x="224" y="127"/>
                  </a:lnTo>
                  <a:lnTo>
                    <a:pt x="220" y="125"/>
                  </a:lnTo>
                  <a:lnTo>
                    <a:pt x="217" y="127"/>
                  </a:lnTo>
                  <a:lnTo>
                    <a:pt x="215" y="127"/>
                  </a:lnTo>
                  <a:lnTo>
                    <a:pt x="211" y="124"/>
                  </a:lnTo>
                  <a:lnTo>
                    <a:pt x="211" y="124"/>
                  </a:lnTo>
                  <a:lnTo>
                    <a:pt x="211" y="125"/>
                  </a:lnTo>
                  <a:lnTo>
                    <a:pt x="213" y="129"/>
                  </a:lnTo>
                  <a:lnTo>
                    <a:pt x="213" y="131"/>
                  </a:lnTo>
                  <a:lnTo>
                    <a:pt x="209" y="137"/>
                  </a:lnTo>
                  <a:lnTo>
                    <a:pt x="207" y="137"/>
                  </a:lnTo>
                  <a:lnTo>
                    <a:pt x="205" y="135"/>
                  </a:lnTo>
                  <a:lnTo>
                    <a:pt x="207" y="135"/>
                  </a:lnTo>
                  <a:lnTo>
                    <a:pt x="211" y="131"/>
                  </a:lnTo>
                  <a:lnTo>
                    <a:pt x="211" y="129"/>
                  </a:lnTo>
                  <a:lnTo>
                    <a:pt x="209" y="129"/>
                  </a:lnTo>
                  <a:lnTo>
                    <a:pt x="207" y="131"/>
                  </a:lnTo>
                  <a:lnTo>
                    <a:pt x="202" y="135"/>
                  </a:lnTo>
                  <a:lnTo>
                    <a:pt x="200" y="137"/>
                  </a:lnTo>
                  <a:lnTo>
                    <a:pt x="200" y="138"/>
                  </a:lnTo>
                  <a:lnTo>
                    <a:pt x="196" y="138"/>
                  </a:lnTo>
                  <a:lnTo>
                    <a:pt x="192" y="137"/>
                  </a:lnTo>
                  <a:lnTo>
                    <a:pt x="190" y="138"/>
                  </a:lnTo>
                  <a:lnTo>
                    <a:pt x="187" y="138"/>
                  </a:lnTo>
                  <a:lnTo>
                    <a:pt x="187" y="138"/>
                  </a:lnTo>
                  <a:lnTo>
                    <a:pt x="188" y="140"/>
                  </a:lnTo>
                  <a:lnTo>
                    <a:pt x="194" y="140"/>
                  </a:lnTo>
                  <a:lnTo>
                    <a:pt x="196" y="142"/>
                  </a:lnTo>
                  <a:lnTo>
                    <a:pt x="198" y="144"/>
                  </a:lnTo>
                  <a:lnTo>
                    <a:pt x="200" y="142"/>
                  </a:lnTo>
                  <a:lnTo>
                    <a:pt x="202" y="144"/>
                  </a:lnTo>
                  <a:lnTo>
                    <a:pt x="200" y="146"/>
                  </a:lnTo>
                  <a:lnTo>
                    <a:pt x="200" y="148"/>
                  </a:lnTo>
                  <a:lnTo>
                    <a:pt x="202" y="148"/>
                  </a:lnTo>
                  <a:lnTo>
                    <a:pt x="203" y="148"/>
                  </a:lnTo>
                  <a:lnTo>
                    <a:pt x="202" y="150"/>
                  </a:lnTo>
                  <a:lnTo>
                    <a:pt x="203" y="148"/>
                  </a:lnTo>
                  <a:lnTo>
                    <a:pt x="205" y="150"/>
                  </a:lnTo>
                  <a:lnTo>
                    <a:pt x="207" y="153"/>
                  </a:lnTo>
                  <a:lnTo>
                    <a:pt x="209" y="155"/>
                  </a:lnTo>
                  <a:lnTo>
                    <a:pt x="213" y="155"/>
                  </a:lnTo>
                  <a:lnTo>
                    <a:pt x="215" y="155"/>
                  </a:lnTo>
                  <a:lnTo>
                    <a:pt x="209" y="150"/>
                  </a:lnTo>
                  <a:lnTo>
                    <a:pt x="203" y="142"/>
                  </a:lnTo>
                  <a:lnTo>
                    <a:pt x="202" y="138"/>
                  </a:lnTo>
                  <a:lnTo>
                    <a:pt x="203" y="137"/>
                  </a:lnTo>
                  <a:lnTo>
                    <a:pt x="205" y="140"/>
                  </a:lnTo>
                  <a:lnTo>
                    <a:pt x="207" y="146"/>
                  </a:lnTo>
                  <a:lnTo>
                    <a:pt x="215" y="155"/>
                  </a:lnTo>
                  <a:lnTo>
                    <a:pt x="217" y="155"/>
                  </a:lnTo>
                  <a:lnTo>
                    <a:pt x="220" y="152"/>
                  </a:lnTo>
                  <a:lnTo>
                    <a:pt x="222" y="152"/>
                  </a:lnTo>
                  <a:lnTo>
                    <a:pt x="224" y="153"/>
                  </a:lnTo>
                  <a:lnTo>
                    <a:pt x="226" y="152"/>
                  </a:lnTo>
                  <a:lnTo>
                    <a:pt x="231" y="150"/>
                  </a:lnTo>
                  <a:lnTo>
                    <a:pt x="235" y="150"/>
                  </a:lnTo>
                  <a:lnTo>
                    <a:pt x="235" y="153"/>
                  </a:lnTo>
                  <a:lnTo>
                    <a:pt x="233" y="153"/>
                  </a:lnTo>
                  <a:lnTo>
                    <a:pt x="233" y="157"/>
                  </a:lnTo>
                  <a:lnTo>
                    <a:pt x="231" y="159"/>
                  </a:lnTo>
                  <a:lnTo>
                    <a:pt x="226" y="161"/>
                  </a:lnTo>
                  <a:lnTo>
                    <a:pt x="220" y="159"/>
                  </a:lnTo>
                  <a:lnTo>
                    <a:pt x="217" y="161"/>
                  </a:lnTo>
                  <a:lnTo>
                    <a:pt x="213" y="165"/>
                  </a:lnTo>
                  <a:lnTo>
                    <a:pt x="207" y="165"/>
                  </a:lnTo>
                  <a:lnTo>
                    <a:pt x="200" y="170"/>
                  </a:lnTo>
                  <a:lnTo>
                    <a:pt x="194" y="174"/>
                  </a:lnTo>
                  <a:lnTo>
                    <a:pt x="188" y="174"/>
                  </a:lnTo>
                  <a:lnTo>
                    <a:pt x="185" y="170"/>
                  </a:lnTo>
                  <a:lnTo>
                    <a:pt x="185" y="170"/>
                  </a:lnTo>
                  <a:lnTo>
                    <a:pt x="188" y="163"/>
                  </a:lnTo>
                  <a:lnTo>
                    <a:pt x="187" y="161"/>
                  </a:lnTo>
                  <a:lnTo>
                    <a:pt x="183" y="157"/>
                  </a:lnTo>
                  <a:lnTo>
                    <a:pt x="179" y="157"/>
                  </a:lnTo>
                  <a:lnTo>
                    <a:pt x="175" y="155"/>
                  </a:lnTo>
                  <a:lnTo>
                    <a:pt x="174" y="157"/>
                  </a:lnTo>
                  <a:lnTo>
                    <a:pt x="172" y="155"/>
                  </a:lnTo>
                  <a:lnTo>
                    <a:pt x="175" y="152"/>
                  </a:lnTo>
                  <a:lnTo>
                    <a:pt x="181" y="148"/>
                  </a:lnTo>
                  <a:lnTo>
                    <a:pt x="185" y="146"/>
                  </a:lnTo>
                  <a:lnTo>
                    <a:pt x="187" y="146"/>
                  </a:lnTo>
                  <a:lnTo>
                    <a:pt x="185" y="142"/>
                  </a:lnTo>
                  <a:lnTo>
                    <a:pt x="185" y="138"/>
                  </a:lnTo>
                  <a:lnTo>
                    <a:pt x="183" y="138"/>
                  </a:lnTo>
                  <a:lnTo>
                    <a:pt x="181" y="140"/>
                  </a:lnTo>
                  <a:lnTo>
                    <a:pt x="179" y="138"/>
                  </a:lnTo>
                  <a:lnTo>
                    <a:pt x="175" y="137"/>
                  </a:lnTo>
                  <a:lnTo>
                    <a:pt x="172" y="138"/>
                  </a:lnTo>
                  <a:lnTo>
                    <a:pt x="168" y="140"/>
                  </a:lnTo>
                  <a:lnTo>
                    <a:pt x="164" y="138"/>
                  </a:lnTo>
                  <a:lnTo>
                    <a:pt x="162" y="138"/>
                  </a:lnTo>
                  <a:lnTo>
                    <a:pt x="159" y="137"/>
                  </a:lnTo>
                  <a:lnTo>
                    <a:pt x="160" y="135"/>
                  </a:lnTo>
                  <a:lnTo>
                    <a:pt x="162" y="133"/>
                  </a:lnTo>
                  <a:lnTo>
                    <a:pt x="157" y="131"/>
                  </a:lnTo>
                  <a:lnTo>
                    <a:pt x="151" y="131"/>
                  </a:lnTo>
                  <a:lnTo>
                    <a:pt x="149" y="129"/>
                  </a:lnTo>
                  <a:lnTo>
                    <a:pt x="153" y="129"/>
                  </a:lnTo>
                  <a:lnTo>
                    <a:pt x="159" y="129"/>
                  </a:lnTo>
                  <a:lnTo>
                    <a:pt x="162" y="129"/>
                  </a:lnTo>
                  <a:lnTo>
                    <a:pt x="164" y="129"/>
                  </a:lnTo>
                  <a:lnTo>
                    <a:pt x="168" y="127"/>
                  </a:lnTo>
                  <a:lnTo>
                    <a:pt x="162" y="127"/>
                  </a:lnTo>
                  <a:lnTo>
                    <a:pt x="160" y="127"/>
                  </a:lnTo>
                  <a:lnTo>
                    <a:pt x="159" y="125"/>
                  </a:lnTo>
                  <a:lnTo>
                    <a:pt x="157" y="124"/>
                  </a:lnTo>
                  <a:lnTo>
                    <a:pt x="155" y="125"/>
                  </a:lnTo>
                  <a:lnTo>
                    <a:pt x="155" y="127"/>
                  </a:lnTo>
                  <a:lnTo>
                    <a:pt x="151" y="127"/>
                  </a:lnTo>
                  <a:lnTo>
                    <a:pt x="151" y="127"/>
                  </a:lnTo>
                  <a:lnTo>
                    <a:pt x="149" y="125"/>
                  </a:lnTo>
                  <a:lnTo>
                    <a:pt x="145" y="129"/>
                  </a:lnTo>
                  <a:lnTo>
                    <a:pt x="142" y="129"/>
                  </a:lnTo>
                  <a:lnTo>
                    <a:pt x="140" y="131"/>
                  </a:lnTo>
                  <a:lnTo>
                    <a:pt x="140" y="135"/>
                  </a:lnTo>
                  <a:lnTo>
                    <a:pt x="136" y="140"/>
                  </a:lnTo>
                  <a:lnTo>
                    <a:pt x="134" y="140"/>
                  </a:lnTo>
                  <a:lnTo>
                    <a:pt x="136" y="142"/>
                  </a:lnTo>
                  <a:lnTo>
                    <a:pt x="129" y="150"/>
                  </a:lnTo>
                  <a:lnTo>
                    <a:pt x="127" y="150"/>
                  </a:lnTo>
                  <a:lnTo>
                    <a:pt x="125" y="148"/>
                  </a:lnTo>
                  <a:lnTo>
                    <a:pt x="125" y="150"/>
                  </a:lnTo>
                  <a:lnTo>
                    <a:pt x="125" y="152"/>
                  </a:lnTo>
                  <a:lnTo>
                    <a:pt x="127" y="153"/>
                  </a:lnTo>
                  <a:lnTo>
                    <a:pt x="125" y="157"/>
                  </a:lnTo>
                  <a:lnTo>
                    <a:pt x="125" y="157"/>
                  </a:lnTo>
                  <a:lnTo>
                    <a:pt x="123" y="155"/>
                  </a:lnTo>
                  <a:lnTo>
                    <a:pt x="117" y="155"/>
                  </a:lnTo>
                  <a:lnTo>
                    <a:pt x="116" y="157"/>
                  </a:lnTo>
                  <a:lnTo>
                    <a:pt x="108" y="157"/>
                  </a:lnTo>
                  <a:lnTo>
                    <a:pt x="104" y="157"/>
                  </a:lnTo>
                  <a:lnTo>
                    <a:pt x="101" y="152"/>
                  </a:lnTo>
                  <a:lnTo>
                    <a:pt x="104" y="150"/>
                  </a:lnTo>
                  <a:lnTo>
                    <a:pt x="106" y="152"/>
                  </a:lnTo>
                  <a:lnTo>
                    <a:pt x="106" y="148"/>
                  </a:lnTo>
                  <a:lnTo>
                    <a:pt x="110" y="142"/>
                  </a:lnTo>
                  <a:lnTo>
                    <a:pt x="112" y="142"/>
                  </a:lnTo>
                  <a:lnTo>
                    <a:pt x="112" y="138"/>
                  </a:lnTo>
                  <a:lnTo>
                    <a:pt x="112" y="131"/>
                  </a:lnTo>
                  <a:lnTo>
                    <a:pt x="116" y="131"/>
                  </a:lnTo>
                  <a:lnTo>
                    <a:pt x="119" y="131"/>
                  </a:lnTo>
                  <a:lnTo>
                    <a:pt x="123" y="133"/>
                  </a:lnTo>
                  <a:lnTo>
                    <a:pt x="127" y="133"/>
                  </a:lnTo>
                  <a:lnTo>
                    <a:pt x="129" y="131"/>
                  </a:lnTo>
                  <a:lnTo>
                    <a:pt x="125" y="127"/>
                  </a:lnTo>
                  <a:lnTo>
                    <a:pt x="127" y="125"/>
                  </a:lnTo>
                  <a:lnTo>
                    <a:pt x="127" y="122"/>
                  </a:lnTo>
                  <a:lnTo>
                    <a:pt x="121" y="118"/>
                  </a:lnTo>
                  <a:lnTo>
                    <a:pt x="117" y="114"/>
                  </a:lnTo>
                  <a:lnTo>
                    <a:pt x="116" y="112"/>
                  </a:lnTo>
                  <a:lnTo>
                    <a:pt x="112" y="110"/>
                  </a:lnTo>
                  <a:lnTo>
                    <a:pt x="114" y="107"/>
                  </a:lnTo>
                  <a:lnTo>
                    <a:pt x="112" y="101"/>
                  </a:lnTo>
                  <a:lnTo>
                    <a:pt x="108" y="99"/>
                  </a:lnTo>
                  <a:lnTo>
                    <a:pt x="102" y="94"/>
                  </a:lnTo>
                  <a:lnTo>
                    <a:pt x="101" y="94"/>
                  </a:lnTo>
                  <a:lnTo>
                    <a:pt x="101" y="95"/>
                  </a:lnTo>
                  <a:lnTo>
                    <a:pt x="95" y="95"/>
                  </a:lnTo>
                  <a:lnTo>
                    <a:pt x="89" y="90"/>
                  </a:lnTo>
                  <a:lnTo>
                    <a:pt x="84" y="90"/>
                  </a:lnTo>
                  <a:lnTo>
                    <a:pt x="82" y="86"/>
                  </a:lnTo>
                  <a:lnTo>
                    <a:pt x="80" y="88"/>
                  </a:lnTo>
                  <a:lnTo>
                    <a:pt x="76" y="88"/>
                  </a:lnTo>
                  <a:lnTo>
                    <a:pt x="76" y="90"/>
                  </a:lnTo>
                  <a:lnTo>
                    <a:pt x="73" y="88"/>
                  </a:lnTo>
                  <a:lnTo>
                    <a:pt x="73" y="88"/>
                  </a:lnTo>
                  <a:lnTo>
                    <a:pt x="69" y="88"/>
                  </a:lnTo>
                  <a:lnTo>
                    <a:pt x="71" y="92"/>
                  </a:lnTo>
                  <a:lnTo>
                    <a:pt x="69" y="94"/>
                  </a:lnTo>
                  <a:lnTo>
                    <a:pt x="71" y="97"/>
                  </a:lnTo>
                  <a:lnTo>
                    <a:pt x="67" y="99"/>
                  </a:lnTo>
                  <a:lnTo>
                    <a:pt x="63" y="101"/>
                  </a:lnTo>
                  <a:lnTo>
                    <a:pt x="50" y="103"/>
                  </a:lnTo>
                  <a:lnTo>
                    <a:pt x="48" y="107"/>
                  </a:lnTo>
                  <a:lnTo>
                    <a:pt x="45" y="107"/>
                  </a:lnTo>
                  <a:lnTo>
                    <a:pt x="39" y="109"/>
                  </a:lnTo>
                  <a:lnTo>
                    <a:pt x="35" y="107"/>
                  </a:lnTo>
                  <a:lnTo>
                    <a:pt x="33" y="105"/>
                  </a:lnTo>
                  <a:lnTo>
                    <a:pt x="30" y="101"/>
                  </a:lnTo>
                  <a:lnTo>
                    <a:pt x="26" y="101"/>
                  </a:lnTo>
                  <a:lnTo>
                    <a:pt x="18" y="99"/>
                  </a:lnTo>
                  <a:lnTo>
                    <a:pt x="15" y="99"/>
                  </a:lnTo>
                  <a:lnTo>
                    <a:pt x="13" y="101"/>
                  </a:lnTo>
                  <a:lnTo>
                    <a:pt x="11" y="101"/>
                  </a:lnTo>
                  <a:lnTo>
                    <a:pt x="9" y="97"/>
                  </a:lnTo>
                  <a:lnTo>
                    <a:pt x="5" y="95"/>
                  </a:lnTo>
                  <a:lnTo>
                    <a:pt x="0" y="92"/>
                  </a:lnTo>
                  <a:lnTo>
                    <a:pt x="1" y="90"/>
                  </a:lnTo>
                  <a:lnTo>
                    <a:pt x="1" y="84"/>
                  </a:lnTo>
                  <a:lnTo>
                    <a:pt x="5" y="77"/>
                  </a:lnTo>
                  <a:lnTo>
                    <a:pt x="9" y="77"/>
                  </a:lnTo>
                  <a:lnTo>
                    <a:pt x="9" y="73"/>
                  </a:lnTo>
                  <a:lnTo>
                    <a:pt x="9" y="67"/>
                  </a:lnTo>
                  <a:lnTo>
                    <a:pt x="18" y="56"/>
                  </a:lnTo>
                  <a:lnTo>
                    <a:pt x="20" y="51"/>
                  </a:lnTo>
                  <a:lnTo>
                    <a:pt x="22" y="49"/>
                  </a:lnTo>
                  <a:lnTo>
                    <a:pt x="26" y="49"/>
                  </a:lnTo>
                  <a:lnTo>
                    <a:pt x="26" y="43"/>
                  </a:lnTo>
                  <a:lnTo>
                    <a:pt x="26" y="41"/>
                  </a:lnTo>
                  <a:lnTo>
                    <a:pt x="24" y="38"/>
                  </a:lnTo>
                  <a:lnTo>
                    <a:pt x="26" y="36"/>
                  </a:lnTo>
                  <a:lnTo>
                    <a:pt x="22" y="34"/>
                  </a:lnTo>
                  <a:lnTo>
                    <a:pt x="20" y="28"/>
                  </a:lnTo>
                  <a:lnTo>
                    <a:pt x="18" y="26"/>
                  </a:lnTo>
                  <a:lnTo>
                    <a:pt x="18" y="19"/>
                  </a:lnTo>
                  <a:lnTo>
                    <a:pt x="18" y="17"/>
                  </a:lnTo>
                  <a:lnTo>
                    <a:pt x="20" y="15"/>
                  </a:lnTo>
                  <a:lnTo>
                    <a:pt x="26" y="19"/>
                  </a:lnTo>
                  <a:lnTo>
                    <a:pt x="30" y="17"/>
                  </a:lnTo>
                  <a:lnTo>
                    <a:pt x="41" y="15"/>
                  </a:lnTo>
                  <a:lnTo>
                    <a:pt x="46" y="15"/>
                  </a:lnTo>
                  <a:lnTo>
                    <a:pt x="50" y="11"/>
                  </a:lnTo>
                  <a:lnTo>
                    <a:pt x="52" y="13"/>
                  </a:lnTo>
                  <a:lnTo>
                    <a:pt x="56" y="15"/>
                  </a:lnTo>
                  <a:lnTo>
                    <a:pt x="65" y="17"/>
                  </a:lnTo>
                  <a:lnTo>
                    <a:pt x="71" y="19"/>
                  </a:lnTo>
                  <a:lnTo>
                    <a:pt x="71" y="21"/>
                  </a:lnTo>
                  <a:lnTo>
                    <a:pt x="76" y="17"/>
                  </a:lnTo>
                  <a:lnTo>
                    <a:pt x="80" y="21"/>
                  </a:lnTo>
                  <a:lnTo>
                    <a:pt x="82" y="21"/>
                  </a:lnTo>
                  <a:lnTo>
                    <a:pt x="84" y="19"/>
                  </a:lnTo>
                  <a:lnTo>
                    <a:pt x="88" y="19"/>
                  </a:lnTo>
                  <a:lnTo>
                    <a:pt x="91" y="21"/>
                  </a:lnTo>
                  <a:lnTo>
                    <a:pt x="95" y="17"/>
                  </a:lnTo>
                  <a:lnTo>
                    <a:pt x="101" y="19"/>
                  </a:lnTo>
                  <a:lnTo>
                    <a:pt x="101" y="21"/>
                  </a:lnTo>
                  <a:lnTo>
                    <a:pt x="104" y="23"/>
                  </a:lnTo>
                  <a:lnTo>
                    <a:pt x="106" y="19"/>
                  </a:lnTo>
                  <a:lnTo>
                    <a:pt x="110" y="19"/>
                  </a:lnTo>
                  <a:lnTo>
                    <a:pt x="114" y="21"/>
                  </a:lnTo>
                  <a:lnTo>
                    <a:pt x="117" y="19"/>
                  </a:lnTo>
                  <a:lnTo>
                    <a:pt x="121" y="21"/>
                  </a:lnTo>
                  <a:lnTo>
                    <a:pt x="125" y="21"/>
                  </a:lnTo>
                  <a:lnTo>
                    <a:pt x="125" y="15"/>
                  </a:lnTo>
                  <a:lnTo>
                    <a:pt x="129" y="8"/>
                  </a:lnTo>
                  <a:lnTo>
                    <a:pt x="132" y="8"/>
                  </a:lnTo>
                  <a:lnTo>
                    <a:pt x="140" y="6"/>
                  </a:lnTo>
                  <a:lnTo>
                    <a:pt x="144" y="8"/>
                  </a:lnTo>
                  <a:lnTo>
                    <a:pt x="147" y="6"/>
                  </a:lnTo>
                  <a:lnTo>
                    <a:pt x="147" y="2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Freeform 79">
              <a:extLst>
                <a:ext uri="{FF2B5EF4-FFF2-40B4-BE49-F238E27FC236}">
                  <a16:creationId xmlns:a16="http://schemas.microsoft.com/office/drawing/2014/main" id="{FAB8D1BB-486C-4EF4-927B-406A0E884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2345" y="7843182"/>
              <a:ext cx="729946" cy="802940"/>
            </a:xfrm>
            <a:custGeom>
              <a:avLst/>
              <a:gdLst>
                <a:gd name="T0" fmla="*/ 13 w 60"/>
                <a:gd name="T1" fmla="*/ 0 h 66"/>
                <a:gd name="T2" fmla="*/ 15 w 60"/>
                <a:gd name="T3" fmla="*/ 4 h 66"/>
                <a:gd name="T4" fmla="*/ 20 w 60"/>
                <a:gd name="T5" fmla="*/ 4 h 66"/>
                <a:gd name="T6" fmla="*/ 26 w 60"/>
                <a:gd name="T7" fmla="*/ 9 h 66"/>
                <a:gd name="T8" fmla="*/ 32 w 60"/>
                <a:gd name="T9" fmla="*/ 9 h 66"/>
                <a:gd name="T10" fmla="*/ 32 w 60"/>
                <a:gd name="T11" fmla="*/ 8 h 66"/>
                <a:gd name="T12" fmla="*/ 33 w 60"/>
                <a:gd name="T13" fmla="*/ 8 h 66"/>
                <a:gd name="T14" fmla="*/ 39 w 60"/>
                <a:gd name="T15" fmla="*/ 13 h 66"/>
                <a:gd name="T16" fmla="*/ 43 w 60"/>
                <a:gd name="T17" fmla="*/ 15 h 66"/>
                <a:gd name="T18" fmla="*/ 45 w 60"/>
                <a:gd name="T19" fmla="*/ 21 h 66"/>
                <a:gd name="T20" fmla="*/ 43 w 60"/>
                <a:gd name="T21" fmla="*/ 24 h 66"/>
                <a:gd name="T22" fmla="*/ 47 w 60"/>
                <a:gd name="T23" fmla="*/ 26 h 66"/>
                <a:gd name="T24" fmla="*/ 48 w 60"/>
                <a:gd name="T25" fmla="*/ 28 h 66"/>
                <a:gd name="T26" fmla="*/ 52 w 60"/>
                <a:gd name="T27" fmla="*/ 32 h 66"/>
                <a:gd name="T28" fmla="*/ 58 w 60"/>
                <a:gd name="T29" fmla="*/ 36 h 66"/>
                <a:gd name="T30" fmla="*/ 58 w 60"/>
                <a:gd name="T31" fmla="*/ 39 h 66"/>
                <a:gd name="T32" fmla="*/ 56 w 60"/>
                <a:gd name="T33" fmla="*/ 41 h 66"/>
                <a:gd name="T34" fmla="*/ 60 w 60"/>
                <a:gd name="T35" fmla="*/ 45 h 66"/>
                <a:gd name="T36" fmla="*/ 58 w 60"/>
                <a:gd name="T37" fmla="*/ 47 h 66"/>
                <a:gd name="T38" fmla="*/ 54 w 60"/>
                <a:gd name="T39" fmla="*/ 47 h 66"/>
                <a:gd name="T40" fmla="*/ 50 w 60"/>
                <a:gd name="T41" fmla="*/ 45 h 66"/>
                <a:gd name="T42" fmla="*/ 47 w 60"/>
                <a:gd name="T43" fmla="*/ 45 h 66"/>
                <a:gd name="T44" fmla="*/ 43 w 60"/>
                <a:gd name="T45" fmla="*/ 45 h 66"/>
                <a:gd name="T46" fmla="*/ 43 w 60"/>
                <a:gd name="T47" fmla="*/ 52 h 66"/>
                <a:gd name="T48" fmla="*/ 43 w 60"/>
                <a:gd name="T49" fmla="*/ 56 h 66"/>
                <a:gd name="T50" fmla="*/ 41 w 60"/>
                <a:gd name="T51" fmla="*/ 56 h 66"/>
                <a:gd name="T52" fmla="*/ 37 w 60"/>
                <a:gd name="T53" fmla="*/ 62 h 66"/>
                <a:gd name="T54" fmla="*/ 37 w 60"/>
                <a:gd name="T55" fmla="*/ 66 h 66"/>
                <a:gd name="T56" fmla="*/ 35 w 60"/>
                <a:gd name="T57" fmla="*/ 64 h 66"/>
                <a:gd name="T58" fmla="*/ 32 w 60"/>
                <a:gd name="T59" fmla="*/ 66 h 66"/>
                <a:gd name="T60" fmla="*/ 32 w 60"/>
                <a:gd name="T61" fmla="*/ 66 h 66"/>
                <a:gd name="T62" fmla="*/ 30 w 60"/>
                <a:gd name="T63" fmla="*/ 60 h 66"/>
                <a:gd name="T64" fmla="*/ 30 w 60"/>
                <a:gd name="T65" fmla="*/ 45 h 66"/>
                <a:gd name="T66" fmla="*/ 28 w 60"/>
                <a:gd name="T67" fmla="*/ 39 h 66"/>
                <a:gd name="T68" fmla="*/ 26 w 60"/>
                <a:gd name="T69" fmla="*/ 36 h 66"/>
                <a:gd name="T70" fmla="*/ 17 w 60"/>
                <a:gd name="T71" fmla="*/ 28 h 66"/>
                <a:gd name="T72" fmla="*/ 17 w 60"/>
                <a:gd name="T73" fmla="*/ 24 h 66"/>
                <a:gd name="T74" fmla="*/ 9 w 60"/>
                <a:gd name="T75" fmla="*/ 19 h 66"/>
                <a:gd name="T76" fmla="*/ 7 w 60"/>
                <a:gd name="T77" fmla="*/ 11 h 66"/>
                <a:gd name="T78" fmla="*/ 2 w 60"/>
                <a:gd name="T79" fmla="*/ 11 h 66"/>
                <a:gd name="T80" fmla="*/ 0 w 60"/>
                <a:gd name="T81" fmla="*/ 8 h 66"/>
                <a:gd name="T82" fmla="*/ 2 w 60"/>
                <a:gd name="T83" fmla="*/ 6 h 66"/>
                <a:gd name="T84" fmla="*/ 0 w 60"/>
                <a:gd name="T85" fmla="*/ 2 h 66"/>
                <a:gd name="T86" fmla="*/ 4 w 60"/>
                <a:gd name="T87" fmla="*/ 2 h 66"/>
                <a:gd name="T88" fmla="*/ 4 w 60"/>
                <a:gd name="T89" fmla="*/ 2 h 66"/>
                <a:gd name="T90" fmla="*/ 7 w 60"/>
                <a:gd name="T91" fmla="*/ 4 h 66"/>
                <a:gd name="T92" fmla="*/ 7 w 60"/>
                <a:gd name="T93" fmla="*/ 2 h 66"/>
                <a:gd name="T94" fmla="*/ 11 w 60"/>
                <a:gd name="T95" fmla="*/ 2 h 66"/>
                <a:gd name="T96" fmla="*/ 13 w 60"/>
                <a:gd name="T9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0" h="66">
                  <a:moveTo>
                    <a:pt x="13" y="0"/>
                  </a:moveTo>
                  <a:lnTo>
                    <a:pt x="15" y="4"/>
                  </a:lnTo>
                  <a:lnTo>
                    <a:pt x="20" y="4"/>
                  </a:lnTo>
                  <a:lnTo>
                    <a:pt x="26" y="9"/>
                  </a:lnTo>
                  <a:lnTo>
                    <a:pt x="32" y="9"/>
                  </a:lnTo>
                  <a:lnTo>
                    <a:pt x="32" y="8"/>
                  </a:lnTo>
                  <a:lnTo>
                    <a:pt x="33" y="8"/>
                  </a:lnTo>
                  <a:lnTo>
                    <a:pt x="39" y="13"/>
                  </a:lnTo>
                  <a:lnTo>
                    <a:pt x="43" y="15"/>
                  </a:lnTo>
                  <a:lnTo>
                    <a:pt x="45" y="21"/>
                  </a:lnTo>
                  <a:lnTo>
                    <a:pt x="43" y="24"/>
                  </a:lnTo>
                  <a:lnTo>
                    <a:pt x="47" y="26"/>
                  </a:lnTo>
                  <a:lnTo>
                    <a:pt x="48" y="28"/>
                  </a:lnTo>
                  <a:lnTo>
                    <a:pt x="52" y="32"/>
                  </a:lnTo>
                  <a:lnTo>
                    <a:pt x="58" y="36"/>
                  </a:lnTo>
                  <a:lnTo>
                    <a:pt x="58" y="39"/>
                  </a:lnTo>
                  <a:lnTo>
                    <a:pt x="56" y="41"/>
                  </a:lnTo>
                  <a:lnTo>
                    <a:pt x="60" y="45"/>
                  </a:lnTo>
                  <a:lnTo>
                    <a:pt x="58" y="47"/>
                  </a:lnTo>
                  <a:lnTo>
                    <a:pt x="54" y="47"/>
                  </a:lnTo>
                  <a:lnTo>
                    <a:pt x="50" y="45"/>
                  </a:lnTo>
                  <a:lnTo>
                    <a:pt x="47" y="45"/>
                  </a:lnTo>
                  <a:lnTo>
                    <a:pt x="43" y="45"/>
                  </a:lnTo>
                  <a:lnTo>
                    <a:pt x="43" y="52"/>
                  </a:lnTo>
                  <a:lnTo>
                    <a:pt x="43" y="56"/>
                  </a:lnTo>
                  <a:lnTo>
                    <a:pt x="41" y="56"/>
                  </a:lnTo>
                  <a:lnTo>
                    <a:pt x="37" y="62"/>
                  </a:lnTo>
                  <a:lnTo>
                    <a:pt x="37" y="66"/>
                  </a:lnTo>
                  <a:lnTo>
                    <a:pt x="35" y="64"/>
                  </a:lnTo>
                  <a:lnTo>
                    <a:pt x="32" y="66"/>
                  </a:lnTo>
                  <a:lnTo>
                    <a:pt x="32" y="66"/>
                  </a:lnTo>
                  <a:lnTo>
                    <a:pt x="30" y="60"/>
                  </a:lnTo>
                  <a:lnTo>
                    <a:pt x="30" y="45"/>
                  </a:lnTo>
                  <a:lnTo>
                    <a:pt x="28" y="39"/>
                  </a:lnTo>
                  <a:lnTo>
                    <a:pt x="26" y="36"/>
                  </a:lnTo>
                  <a:lnTo>
                    <a:pt x="17" y="28"/>
                  </a:lnTo>
                  <a:lnTo>
                    <a:pt x="17" y="24"/>
                  </a:lnTo>
                  <a:lnTo>
                    <a:pt x="9" y="19"/>
                  </a:lnTo>
                  <a:lnTo>
                    <a:pt x="7" y="11"/>
                  </a:lnTo>
                  <a:lnTo>
                    <a:pt x="2" y="11"/>
                  </a:lnTo>
                  <a:lnTo>
                    <a:pt x="0" y="8"/>
                  </a:lnTo>
                  <a:lnTo>
                    <a:pt x="2" y="6"/>
                  </a:lnTo>
                  <a:lnTo>
                    <a:pt x="0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7" y="4"/>
                  </a:lnTo>
                  <a:lnTo>
                    <a:pt x="7" y="2"/>
                  </a:lnTo>
                  <a:lnTo>
                    <a:pt x="11" y="2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Freeform 82">
              <a:extLst>
                <a:ext uri="{FF2B5EF4-FFF2-40B4-BE49-F238E27FC236}">
                  <a16:creationId xmlns:a16="http://schemas.microsoft.com/office/drawing/2014/main" id="{D768DE63-D95D-4752-82CD-5619114CC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71814" y="7685032"/>
              <a:ext cx="1021924" cy="437968"/>
            </a:xfrm>
            <a:custGeom>
              <a:avLst/>
              <a:gdLst>
                <a:gd name="T0" fmla="*/ 66 w 84"/>
                <a:gd name="T1" fmla="*/ 0 h 36"/>
                <a:gd name="T2" fmla="*/ 69 w 84"/>
                <a:gd name="T3" fmla="*/ 0 h 36"/>
                <a:gd name="T4" fmla="*/ 71 w 84"/>
                <a:gd name="T5" fmla="*/ 0 h 36"/>
                <a:gd name="T6" fmla="*/ 77 w 84"/>
                <a:gd name="T7" fmla="*/ 0 h 36"/>
                <a:gd name="T8" fmla="*/ 84 w 84"/>
                <a:gd name="T9" fmla="*/ 4 h 36"/>
                <a:gd name="T10" fmla="*/ 84 w 84"/>
                <a:gd name="T11" fmla="*/ 4 h 36"/>
                <a:gd name="T12" fmla="*/ 80 w 84"/>
                <a:gd name="T13" fmla="*/ 11 h 36"/>
                <a:gd name="T14" fmla="*/ 80 w 84"/>
                <a:gd name="T15" fmla="*/ 17 h 36"/>
                <a:gd name="T16" fmla="*/ 75 w 84"/>
                <a:gd name="T17" fmla="*/ 21 h 36"/>
                <a:gd name="T18" fmla="*/ 71 w 84"/>
                <a:gd name="T19" fmla="*/ 19 h 36"/>
                <a:gd name="T20" fmla="*/ 64 w 84"/>
                <a:gd name="T21" fmla="*/ 19 h 36"/>
                <a:gd name="T22" fmla="*/ 60 w 84"/>
                <a:gd name="T23" fmla="*/ 19 h 36"/>
                <a:gd name="T24" fmla="*/ 54 w 84"/>
                <a:gd name="T25" fmla="*/ 19 h 36"/>
                <a:gd name="T26" fmla="*/ 51 w 84"/>
                <a:gd name="T27" fmla="*/ 24 h 36"/>
                <a:gd name="T28" fmla="*/ 49 w 84"/>
                <a:gd name="T29" fmla="*/ 26 h 36"/>
                <a:gd name="T30" fmla="*/ 47 w 84"/>
                <a:gd name="T31" fmla="*/ 30 h 36"/>
                <a:gd name="T32" fmla="*/ 43 w 84"/>
                <a:gd name="T33" fmla="*/ 24 h 36"/>
                <a:gd name="T34" fmla="*/ 37 w 84"/>
                <a:gd name="T35" fmla="*/ 28 h 36"/>
                <a:gd name="T36" fmla="*/ 32 w 84"/>
                <a:gd name="T37" fmla="*/ 30 h 36"/>
                <a:gd name="T38" fmla="*/ 32 w 84"/>
                <a:gd name="T39" fmla="*/ 34 h 36"/>
                <a:gd name="T40" fmla="*/ 23 w 84"/>
                <a:gd name="T41" fmla="*/ 34 h 36"/>
                <a:gd name="T42" fmla="*/ 17 w 84"/>
                <a:gd name="T43" fmla="*/ 36 h 36"/>
                <a:gd name="T44" fmla="*/ 11 w 84"/>
                <a:gd name="T45" fmla="*/ 36 h 36"/>
                <a:gd name="T46" fmla="*/ 0 w 84"/>
                <a:gd name="T47" fmla="*/ 28 h 36"/>
                <a:gd name="T48" fmla="*/ 0 w 84"/>
                <a:gd name="T49" fmla="*/ 21 h 36"/>
                <a:gd name="T50" fmla="*/ 0 w 84"/>
                <a:gd name="T51" fmla="*/ 17 h 36"/>
                <a:gd name="T52" fmla="*/ 0 w 84"/>
                <a:gd name="T53" fmla="*/ 17 h 36"/>
                <a:gd name="T54" fmla="*/ 4 w 84"/>
                <a:gd name="T55" fmla="*/ 13 h 36"/>
                <a:gd name="T56" fmla="*/ 8 w 84"/>
                <a:gd name="T57" fmla="*/ 13 h 36"/>
                <a:gd name="T58" fmla="*/ 9 w 84"/>
                <a:gd name="T59" fmla="*/ 15 h 36"/>
                <a:gd name="T60" fmla="*/ 17 w 84"/>
                <a:gd name="T61" fmla="*/ 13 h 36"/>
                <a:gd name="T62" fmla="*/ 23 w 84"/>
                <a:gd name="T63" fmla="*/ 11 h 36"/>
                <a:gd name="T64" fmla="*/ 28 w 84"/>
                <a:gd name="T65" fmla="*/ 8 h 36"/>
                <a:gd name="T66" fmla="*/ 32 w 84"/>
                <a:gd name="T67" fmla="*/ 6 h 36"/>
                <a:gd name="T68" fmla="*/ 36 w 84"/>
                <a:gd name="T69" fmla="*/ 4 h 36"/>
                <a:gd name="T70" fmla="*/ 43 w 84"/>
                <a:gd name="T71" fmla="*/ 4 h 36"/>
                <a:gd name="T72" fmla="*/ 43 w 84"/>
                <a:gd name="T73" fmla="*/ 4 h 36"/>
                <a:gd name="T74" fmla="*/ 43 w 84"/>
                <a:gd name="T75" fmla="*/ 4 h 36"/>
                <a:gd name="T76" fmla="*/ 47 w 84"/>
                <a:gd name="T77" fmla="*/ 4 h 36"/>
                <a:gd name="T78" fmla="*/ 49 w 84"/>
                <a:gd name="T79" fmla="*/ 2 h 36"/>
                <a:gd name="T80" fmla="*/ 52 w 84"/>
                <a:gd name="T81" fmla="*/ 0 h 36"/>
                <a:gd name="T82" fmla="*/ 54 w 84"/>
                <a:gd name="T83" fmla="*/ 0 h 36"/>
                <a:gd name="T84" fmla="*/ 58 w 84"/>
                <a:gd name="T85" fmla="*/ 0 h 36"/>
                <a:gd name="T86" fmla="*/ 62 w 84"/>
                <a:gd name="T87" fmla="*/ 2 h 36"/>
                <a:gd name="T88" fmla="*/ 64 w 84"/>
                <a:gd name="T89" fmla="*/ 0 h 36"/>
                <a:gd name="T90" fmla="*/ 66 w 84"/>
                <a:gd name="T9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4" h="36">
                  <a:moveTo>
                    <a:pt x="66" y="0"/>
                  </a:moveTo>
                  <a:lnTo>
                    <a:pt x="69" y="0"/>
                  </a:lnTo>
                  <a:lnTo>
                    <a:pt x="71" y="0"/>
                  </a:lnTo>
                  <a:lnTo>
                    <a:pt x="77" y="0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0" y="11"/>
                  </a:lnTo>
                  <a:lnTo>
                    <a:pt x="80" y="17"/>
                  </a:lnTo>
                  <a:lnTo>
                    <a:pt x="75" y="21"/>
                  </a:lnTo>
                  <a:lnTo>
                    <a:pt x="71" y="19"/>
                  </a:lnTo>
                  <a:lnTo>
                    <a:pt x="64" y="19"/>
                  </a:lnTo>
                  <a:lnTo>
                    <a:pt x="60" y="19"/>
                  </a:lnTo>
                  <a:lnTo>
                    <a:pt x="54" y="19"/>
                  </a:lnTo>
                  <a:lnTo>
                    <a:pt x="51" y="24"/>
                  </a:lnTo>
                  <a:lnTo>
                    <a:pt x="49" y="26"/>
                  </a:lnTo>
                  <a:lnTo>
                    <a:pt x="47" y="30"/>
                  </a:lnTo>
                  <a:lnTo>
                    <a:pt x="43" y="24"/>
                  </a:lnTo>
                  <a:lnTo>
                    <a:pt x="37" y="28"/>
                  </a:lnTo>
                  <a:lnTo>
                    <a:pt x="32" y="30"/>
                  </a:lnTo>
                  <a:lnTo>
                    <a:pt x="32" y="34"/>
                  </a:lnTo>
                  <a:lnTo>
                    <a:pt x="23" y="34"/>
                  </a:lnTo>
                  <a:lnTo>
                    <a:pt x="17" y="36"/>
                  </a:lnTo>
                  <a:lnTo>
                    <a:pt x="11" y="36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4" y="13"/>
                  </a:lnTo>
                  <a:lnTo>
                    <a:pt x="8" y="13"/>
                  </a:lnTo>
                  <a:lnTo>
                    <a:pt x="9" y="15"/>
                  </a:lnTo>
                  <a:lnTo>
                    <a:pt x="17" y="13"/>
                  </a:lnTo>
                  <a:lnTo>
                    <a:pt x="23" y="11"/>
                  </a:lnTo>
                  <a:lnTo>
                    <a:pt x="28" y="8"/>
                  </a:lnTo>
                  <a:lnTo>
                    <a:pt x="32" y="6"/>
                  </a:lnTo>
                  <a:lnTo>
                    <a:pt x="36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7" y="4"/>
                  </a:lnTo>
                  <a:lnTo>
                    <a:pt x="49" y="2"/>
                  </a:lnTo>
                  <a:lnTo>
                    <a:pt x="52" y="0"/>
                  </a:lnTo>
                  <a:lnTo>
                    <a:pt x="54" y="0"/>
                  </a:lnTo>
                  <a:lnTo>
                    <a:pt x="58" y="0"/>
                  </a:lnTo>
                  <a:lnTo>
                    <a:pt x="62" y="2"/>
                  </a:lnTo>
                  <a:lnTo>
                    <a:pt x="64" y="0"/>
                  </a:lnTo>
                  <a:lnTo>
                    <a:pt x="66" y="0"/>
                  </a:lnTo>
                  <a:close/>
                </a:path>
              </a:pathLst>
            </a:custGeom>
            <a:no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Freeform 92">
              <a:extLst>
                <a:ext uri="{FF2B5EF4-FFF2-40B4-BE49-F238E27FC236}">
                  <a16:creationId xmlns:a16="http://schemas.microsoft.com/office/drawing/2014/main" id="{F41D0E25-6E1E-4001-A387-2604D0C4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63525" y="6230017"/>
              <a:ext cx="1885698" cy="1593719"/>
            </a:xfrm>
            <a:custGeom>
              <a:avLst/>
              <a:gdLst>
                <a:gd name="T0" fmla="*/ 63 w 155"/>
                <a:gd name="T1" fmla="*/ 2 h 131"/>
                <a:gd name="T2" fmla="*/ 69 w 155"/>
                <a:gd name="T3" fmla="*/ 5 h 131"/>
                <a:gd name="T4" fmla="*/ 63 w 155"/>
                <a:gd name="T5" fmla="*/ 4 h 131"/>
                <a:gd name="T6" fmla="*/ 63 w 155"/>
                <a:gd name="T7" fmla="*/ 11 h 131"/>
                <a:gd name="T8" fmla="*/ 76 w 155"/>
                <a:gd name="T9" fmla="*/ 9 h 131"/>
                <a:gd name="T10" fmla="*/ 82 w 155"/>
                <a:gd name="T11" fmla="*/ 5 h 131"/>
                <a:gd name="T12" fmla="*/ 73 w 155"/>
                <a:gd name="T13" fmla="*/ 13 h 131"/>
                <a:gd name="T14" fmla="*/ 78 w 155"/>
                <a:gd name="T15" fmla="*/ 13 h 131"/>
                <a:gd name="T16" fmla="*/ 86 w 155"/>
                <a:gd name="T17" fmla="*/ 7 h 131"/>
                <a:gd name="T18" fmla="*/ 130 w 155"/>
                <a:gd name="T19" fmla="*/ 7 h 131"/>
                <a:gd name="T20" fmla="*/ 136 w 155"/>
                <a:gd name="T21" fmla="*/ 9 h 131"/>
                <a:gd name="T22" fmla="*/ 138 w 155"/>
                <a:gd name="T23" fmla="*/ 20 h 131"/>
                <a:gd name="T24" fmla="*/ 144 w 155"/>
                <a:gd name="T25" fmla="*/ 34 h 131"/>
                <a:gd name="T26" fmla="*/ 145 w 155"/>
                <a:gd name="T27" fmla="*/ 41 h 131"/>
                <a:gd name="T28" fmla="*/ 149 w 155"/>
                <a:gd name="T29" fmla="*/ 52 h 131"/>
                <a:gd name="T30" fmla="*/ 142 w 155"/>
                <a:gd name="T31" fmla="*/ 58 h 131"/>
                <a:gd name="T32" fmla="*/ 147 w 155"/>
                <a:gd name="T33" fmla="*/ 69 h 131"/>
                <a:gd name="T34" fmla="*/ 147 w 155"/>
                <a:gd name="T35" fmla="*/ 80 h 131"/>
                <a:gd name="T36" fmla="*/ 151 w 155"/>
                <a:gd name="T37" fmla="*/ 88 h 131"/>
                <a:gd name="T38" fmla="*/ 153 w 155"/>
                <a:gd name="T39" fmla="*/ 92 h 131"/>
                <a:gd name="T40" fmla="*/ 155 w 155"/>
                <a:gd name="T41" fmla="*/ 97 h 131"/>
                <a:gd name="T42" fmla="*/ 151 w 155"/>
                <a:gd name="T43" fmla="*/ 103 h 131"/>
                <a:gd name="T44" fmla="*/ 147 w 155"/>
                <a:gd name="T45" fmla="*/ 110 h 131"/>
                <a:gd name="T46" fmla="*/ 138 w 155"/>
                <a:gd name="T47" fmla="*/ 127 h 131"/>
                <a:gd name="T48" fmla="*/ 134 w 155"/>
                <a:gd name="T49" fmla="*/ 131 h 131"/>
                <a:gd name="T50" fmla="*/ 121 w 155"/>
                <a:gd name="T51" fmla="*/ 127 h 131"/>
                <a:gd name="T52" fmla="*/ 116 w 155"/>
                <a:gd name="T53" fmla="*/ 127 h 131"/>
                <a:gd name="T54" fmla="*/ 112 w 155"/>
                <a:gd name="T55" fmla="*/ 129 h 131"/>
                <a:gd name="T56" fmla="*/ 104 w 155"/>
                <a:gd name="T57" fmla="*/ 127 h 131"/>
                <a:gd name="T58" fmla="*/ 99 w 155"/>
                <a:gd name="T59" fmla="*/ 129 h 131"/>
                <a:gd name="T60" fmla="*/ 93 w 155"/>
                <a:gd name="T61" fmla="*/ 131 h 131"/>
                <a:gd name="T62" fmla="*/ 93 w 155"/>
                <a:gd name="T63" fmla="*/ 127 h 131"/>
                <a:gd name="T64" fmla="*/ 86 w 155"/>
                <a:gd name="T65" fmla="*/ 123 h 131"/>
                <a:gd name="T66" fmla="*/ 80 w 155"/>
                <a:gd name="T67" fmla="*/ 125 h 131"/>
                <a:gd name="T68" fmla="*/ 67 w 155"/>
                <a:gd name="T69" fmla="*/ 112 h 131"/>
                <a:gd name="T70" fmla="*/ 56 w 155"/>
                <a:gd name="T71" fmla="*/ 112 h 131"/>
                <a:gd name="T72" fmla="*/ 54 w 155"/>
                <a:gd name="T73" fmla="*/ 106 h 131"/>
                <a:gd name="T74" fmla="*/ 41 w 155"/>
                <a:gd name="T75" fmla="*/ 103 h 131"/>
                <a:gd name="T76" fmla="*/ 43 w 155"/>
                <a:gd name="T77" fmla="*/ 108 h 131"/>
                <a:gd name="T78" fmla="*/ 39 w 155"/>
                <a:gd name="T79" fmla="*/ 110 h 131"/>
                <a:gd name="T80" fmla="*/ 37 w 155"/>
                <a:gd name="T81" fmla="*/ 106 h 131"/>
                <a:gd name="T82" fmla="*/ 33 w 155"/>
                <a:gd name="T83" fmla="*/ 103 h 131"/>
                <a:gd name="T84" fmla="*/ 33 w 155"/>
                <a:gd name="T85" fmla="*/ 97 h 131"/>
                <a:gd name="T86" fmla="*/ 28 w 155"/>
                <a:gd name="T87" fmla="*/ 95 h 131"/>
                <a:gd name="T88" fmla="*/ 20 w 155"/>
                <a:gd name="T89" fmla="*/ 92 h 131"/>
                <a:gd name="T90" fmla="*/ 16 w 155"/>
                <a:gd name="T91" fmla="*/ 92 h 131"/>
                <a:gd name="T92" fmla="*/ 13 w 155"/>
                <a:gd name="T93" fmla="*/ 92 h 131"/>
                <a:gd name="T94" fmla="*/ 15 w 155"/>
                <a:gd name="T95" fmla="*/ 80 h 131"/>
                <a:gd name="T96" fmla="*/ 11 w 155"/>
                <a:gd name="T97" fmla="*/ 77 h 131"/>
                <a:gd name="T98" fmla="*/ 9 w 155"/>
                <a:gd name="T99" fmla="*/ 67 h 131"/>
                <a:gd name="T100" fmla="*/ 7 w 155"/>
                <a:gd name="T101" fmla="*/ 62 h 131"/>
                <a:gd name="T102" fmla="*/ 5 w 155"/>
                <a:gd name="T103" fmla="*/ 54 h 131"/>
                <a:gd name="T104" fmla="*/ 0 w 155"/>
                <a:gd name="T105" fmla="*/ 47 h 131"/>
                <a:gd name="T106" fmla="*/ 5 w 155"/>
                <a:gd name="T107" fmla="*/ 39 h 131"/>
                <a:gd name="T108" fmla="*/ 5 w 155"/>
                <a:gd name="T109" fmla="*/ 32 h 131"/>
                <a:gd name="T110" fmla="*/ 5 w 155"/>
                <a:gd name="T111" fmla="*/ 28 h 131"/>
                <a:gd name="T112" fmla="*/ 9 w 155"/>
                <a:gd name="T113" fmla="*/ 20 h 131"/>
                <a:gd name="T114" fmla="*/ 22 w 155"/>
                <a:gd name="T115" fmla="*/ 15 h 131"/>
                <a:gd name="T116" fmla="*/ 28 w 155"/>
                <a:gd name="T117" fmla="*/ 13 h 131"/>
                <a:gd name="T118" fmla="*/ 35 w 155"/>
                <a:gd name="T119" fmla="*/ 9 h 131"/>
                <a:gd name="T120" fmla="*/ 43 w 155"/>
                <a:gd name="T121" fmla="*/ 4 h 131"/>
                <a:gd name="T122" fmla="*/ 56 w 155"/>
                <a:gd name="T12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5" h="131">
                  <a:moveTo>
                    <a:pt x="56" y="0"/>
                  </a:moveTo>
                  <a:lnTo>
                    <a:pt x="63" y="2"/>
                  </a:lnTo>
                  <a:lnTo>
                    <a:pt x="69" y="4"/>
                  </a:lnTo>
                  <a:lnTo>
                    <a:pt x="69" y="5"/>
                  </a:lnTo>
                  <a:lnTo>
                    <a:pt x="67" y="4"/>
                  </a:lnTo>
                  <a:lnTo>
                    <a:pt x="63" y="4"/>
                  </a:lnTo>
                  <a:lnTo>
                    <a:pt x="61" y="7"/>
                  </a:lnTo>
                  <a:lnTo>
                    <a:pt x="63" y="11"/>
                  </a:lnTo>
                  <a:lnTo>
                    <a:pt x="71" y="13"/>
                  </a:lnTo>
                  <a:lnTo>
                    <a:pt x="76" y="9"/>
                  </a:lnTo>
                  <a:lnTo>
                    <a:pt x="80" y="5"/>
                  </a:lnTo>
                  <a:lnTo>
                    <a:pt x="82" y="5"/>
                  </a:lnTo>
                  <a:lnTo>
                    <a:pt x="76" y="11"/>
                  </a:lnTo>
                  <a:lnTo>
                    <a:pt x="73" y="13"/>
                  </a:lnTo>
                  <a:lnTo>
                    <a:pt x="74" y="15"/>
                  </a:lnTo>
                  <a:lnTo>
                    <a:pt x="78" y="13"/>
                  </a:lnTo>
                  <a:lnTo>
                    <a:pt x="84" y="7"/>
                  </a:lnTo>
                  <a:lnTo>
                    <a:pt x="86" y="7"/>
                  </a:lnTo>
                  <a:lnTo>
                    <a:pt x="108" y="9"/>
                  </a:lnTo>
                  <a:lnTo>
                    <a:pt x="130" y="7"/>
                  </a:lnTo>
                  <a:lnTo>
                    <a:pt x="134" y="9"/>
                  </a:lnTo>
                  <a:lnTo>
                    <a:pt x="136" y="9"/>
                  </a:lnTo>
                  <a:lnTo>
                    <a:pt x="138" y="17"/>
                  </a:lnTo>
                  <a:lnTo>
                    <a:pt x="138" y="20"/>
                  </a:lnTo>
                  <a:lnTo>
                    <a:pt x="140" y="24"/>
                  </a:lnTo>
                  <a:lnTo>
                    <a:pt x="144" y="34"/>
                  </a:lnTo>
                  <a:lnTo>
                    <a:pt x="145" y="35"/>
                  </a:lnTo>
                  <a:lnTo>
                    <a:pt x="145" y="41"/>
                  </a:lnTo>
                  <a:lnTo>
                    <a:pt x="147" y="43"/>
                  </a:lnTo>
                  <a:lnTo>
                    <a:pt x="149" y="52"/>
                  </a:lnTo>
                  <a:lnTo>
                    <a:pt x="145" y="54"/>
                  </a:lnTo>
                  <a:lnTo>
                    <a:pt x="142" y="58"/>
                  </a:lnTo>
                  <a:lnTo>
                    <a:pt x="144" y="63"/>
                  </a:lnTo>
                  <a:lnTo>
                    <a:pt x="147" y="69"/>
                  </a:lnTo>
                  <a:lnTo>
                    <a:pt x="147" y="73"/>
                  </a:lnTo>
                  <a:lnTo>
                    <a:pt x="147" y="80"/>
                  </a:lnTo>
                  <a:lnTo>
                    <a:pt x="149" y="82"/>
                  </a:lnTo>
                  <a:lnTo>
                    <a:pt x="151" y="88"/>
                  </a:lnTo>
                  <a:lnTo>
                    <a:pt x="155" y="90"/>
                  </a:lnTo>
                  <a:lnTo>
                    <a:pt x="153" y="92"/>
                  </a:lnTo>
                  <a:lnTo>
                    <a:pt x="155" y="95"/>
                  </a:lnTo>
                  <a:lnTo>
                    <a:pt x="155" y="97"/>
                  </a:lnTo>
                  <a:lnTo>
                    <a:pt x="155" y="103"/>
                  </a:lnTo>
                  <a:lnTo>
                    <a:pt x="151" y="103"/>
                  </a:lnTo>
                  <a:lnTo>
                    <a:pt x="149" y="105"/>
                  </a:lnTo>
                  <a:lnTo>
                    <a:pt x="147" y="110"/>
                  </a:lnTo>
                  <a:lnTo>
                    <a:pt x="138" y="121"/>
                  </a:lnTo>
                  <a:lnTo>
                    <a:pt x="138" y="127"/>
                  </a:lnTo>
                  <a:lnTo>
                    <a:pt x="138" y="131"/>
                  </a:lnTo>
                  <a:lnTo>
                    <a:pt x="134" y="131"/>
                  </a:lnTo>
                  <a:lnTo>
                    <a:pt x="127" y="127"/>
                  </a:lnTo>
                  <a:lnTo>
                    <a:pt x="121" y="127"/>
                  </a:lnTo>
                  <a:lnTo>
                    <a:pt x="119" y="127"/>
                  </a:lnTo>
                  <a:lnTo>
                    <a:pt x="116" y="127"/>
                  </a:lnTo>
                  <a:lnTo>
                    <a:pt x="114" y="127"/>
                  </a:lnTo>
                  <a:lnTo>
                    <a:pt x="112" y="129"/>
                  </a:lnTo>
                  <a:lnTo>
                    <a:pt x="108" y="127"/>
                  </a:lnTo>
                  <a:lnTo>
                    <a:pt x="104" y="127"/>
                  </a:lnTo>
                  <a:lnTo>
                    <a:pt x="102" y="127"/>
                  </a:lnTo>
                  <a:lnTo>
                    <a:pt x="99" y="129"/>
                  </a:lnTo>
                  <a:lnTo>
                    <a:pt x="97" y="131"/>
                  </a:lnTo>
                  <a:lnTo>
                    <a:pt x="93" y="131"/>
                  </a:lnTo>
                  <a:lnTo>
                    <a:pt x="93" y="131"/>
                  </a:lnTo>
                  <a:lnTo>
                    <a:pt x="93" y="127"/>
                  </a:lnTo>
                  <a:lnTo>
                    <a:pt x="89" y="123"/>
                  </a:lnTo>
                  <a:lnTo>
                    <a:pt x="86" y="123"/>
                  </a:lnTo>
                  <a:lnTo>
                    <a:pt x="84" y="125"/>
                  </a:lnTo>
                  <a:lnTo>
                    <a:pt x="80" y="125"/>
                  </a:lnTo>
                  <a:lnTo>
                    <a:pt x="78" y="120"/>
                  </a:lnTo>
                  <a:lnTo>
                    <a:pt x="67" y="112"/>
                  </a:lnTo>
                  <a:lnTo>
                    <a:pt x="63" y="110"/>
                  </a:lnTo>
                  <a:lnTo>
                    <a:pt x="56" y="112"/>
                  </a:lnTo>
                  <a:lnTo>
                    <a:pt x="52" y="108"/>
                  </a:lnTo>
                  <a:lnTo>
                    <a:pt x="54" y="106"/>
                  </a:lnTo>
                  <a:lnTo>
                    <a:pt x="48" y="106"/>
                  </a:lnTo>
                  <a:lnTo>
                    <a:pt x="41" y="103"/>
                  </a:lnTo>
                  <a:lnTo>
                    <a:pt x="39" y="103"/>
                  </a:lnTo>
                  <a:lnTo>
                    <a:pt x="43" y="108"/>
                  </a:lnTo>
                  <a:lnTo>
                    <a:pt x="41" y="108"/>
                  </a:lnTo>
                  <a:lnTo>
                    <a:pt x="39" y="110"/>
                  </a:lnTo>
                  <a:lnTo>
                    <a:pt x="37" y="110"/>
                  </a:lnTo>
                  <a:lnTo>
                    <a:pt x="37" y="106"/>
                  </a:lnTo>
                  <a:lnTo>
                    <a:pt x="35" y="106"/>
                  </a:lnTo>
                  <a:lnTo>
                    <a:pt x="33" y="103"/>
                  </a:lnTo>
                  <a:lnTo>
                    <a:pt x="35" y="99"/>
                  </a:lnTo>
                  <a:lnTo>
                    <a:pt x="33" y="97"/>
                  </a:lnTo>
                  <a:lnTo>
                    <a:pt x="30" y="99"/>
                  </a:lnTo>
                  <a:lnTo>
                    <a:pt x="28" y="95"/>
                  </a:lnTo>
                  <a:lnTo>
                    <a:pt x="28" y="93"/>
                  </a:lnTo>
                  <a:lnTo>
                    <a:pt x="20" y="92"/>
                  </a:lnTo>
                  <a:lnTo>
                    <a:pt x="18" y="93"/>
                  </a:lnTo>
                  <a:lnTo>
                    <a:pt x="16" y="92"/>
                  </a:lnTo>
                  <a:lnTo>
                    <a:pt x="15" y="93"/>
                  </a:lnTo>
                  <a:lnTo>
                    <a:pt x="13" y="92"/>
                  </a:lnTo>
                  <a:lnTo>
                    <a:pt x="15" y="90"/>
                  </a:lnTo>
                  <a:lnTo>
                    <a:pt x="15" y="80"/>
                  </a:lnTo>
                  <a:lnTo>
                    <a:pt x="13" y="78"/>
                  </a:lnTo>
                  <a:lnTo>
                    <a:pt x="11" y="77"/>
                  </a:lnTo>
                  <a:lnTo>
                    <a:pt x="7" y="71"/>
                  </a:lnTo>
                  <a:lnTo>
                    <a:pt x="9" y="67"/>
                  </a:lnTo>
                  <a:lnTo>
                    <a:pt x="7" y="63"/>
                  </a:lnTo>
                  <a:lnTo>
                    <a:pt x="7" y="62"/>
                  </a:lnTo>
                  <a:lnTo>
                    <a:pt x="5" y="58"/>
                  </a:lnTo>
                  <a:lnTo>
                    <a:pt x="5" y="54"/>
                  </a:lnTo>
                  <a:lnTo>
                    <a:pt x="0" y="48"/>
                  </a:lnTo>
                  <a:lnTo>
                    <a:pt x="0" y="47"/>
                  </a:lnTo>
                  <a:lnTo>
                    <a:pt x="5" y="45"/>
                  </a:lnTo>
                  <a:lnTo>
                    <a:pt x="5" y="39"/>
                  </a:lnTo>
                  <a:lnTo>
                    <a:pt x="3" y="32"/>
                  </a:lnTo>
                  <a:lnTo>
                    <a:pt x="5" y="32"/>
                  </a:lnTo>
                  <a:lnTo>
                    <a:pt x="5" y="30"/>
                  </a:lnTo>
                  <a:lnTo>
                    <a:pt x="5" y="28"/>
                  </a:lnTo>
                  <a:lnTo>
                    <a:pt x="7" y="24"/>
                  </a:lnTo>
                  <a:lnTo>
                    <a:pt x="9" y="20"/>
                  </a:lnTo>
                  <a:lnTo>
                    <a:pt x="15" y="20"/>
                  </a:lnTo>
                  <a:lnTo>
                    <a:pt x="22" y="15"/>
                  </a:lnTo>
                  <a:lnTo>
                    <a:pt x="28" y="15"/>
                  </a:lnTo>
                  <a:lnTo>
                    <a:pt x="28" y="13"/>
                  </a:lnTo>
                  <a:lnTo>
                    <a:pt x="31" y="9"/>
                  </a:lnTo>
                  <a:lnTo>
                    <a:pt x="35" y="9"/>
                  </a:lnTo>
                  <a:lnTo>
                    <a:pt x="39" y="5"/>
                  </a:lnTo>
                  <a:lnTo>
                    <a:pt x="43" y="4"/>
                  </a:lnTo>
                  <a:lnTo>
                    <a:pt x="48" y="4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Freeform 93">
              <a:extLst>
                <a:ext uri="{FF2B5EF4-FFF2-40B4-BE49-F238E27FC236}">
                  <a16:creationId xmlns:a16="http://schemas.microsoft.com/office/drawing/2014/main" id="{9A850CA6-443D-445D-BE89-02E7D0244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4219" y="7259225"/>
              <a:ext cx="1520725" cy="656953"/>
            </a:xfrm>
            <a:custGeom>
              <a:avLst/>
              <a:gdLst>
                <a:gd name="T0" fmla="*/ 45 w 125"/>
                <a:gd name="T1" fmla="*/ 0 h 54"/>
                <a:gd name="T2" fmla="*/ 47 w 125"/>
                <a:gd name="T3" fmla="*/ 1 h 54"/>
                <a:gd name="T4" fmla="*/ 50 w 125"/>
                <a:gd name="T5" fmla="*/ 1 h 54"/>
                <a:gd name="T6" fmla="*/ 60 w 125"/>
                <a:gd name="T7" fmla="*/ 1 h 54"/>
                <a:gd name="T8" fmla="*/ 62 w 125"/>
                <a:gd name="T9" fmla="*/ 7 h 54"/>
                <a:gd name="T10" fmla="*/ 67 w 125"/>
                <a:gd name="T11" fmla="*/ 7 h 54"/>
                <a:gd name="T12" fmla="*/ 67 w 125"/>
                <a:gd name="T13" fmla="*/ 14 h 54"/>
                <a:gd name="T14" fmla="*/ 69 w 125"/>
                <a:gd name="T15" fmla="*/ 18 h 54"/>
                <a:gd name="T16" fmla="*/ 73 w 125"/>
                <a:gd name="T17" fmla="*/ 16 h 54"/>
                <a:gd name="T18" fmla="*/ 71 w 125"/>
                <a:gd name="T19" fmla="*/ 11 h 54"/>
                <a:gd name="T20" fmla="*/ 80 w 125"/>
                <a:gd name="T21" fmla="*/ 14 h 54"/>
                <a:gd name="T22" fmla="*/ 84 w 125"/>
                <a:gd name="T23" fmla="*/ 16 h 54"/>
                <a:gd name="T24" fmla="*/ 95 w 125"/>
                <a:gd name="T25" fmla="*/ 18 h 54"/>
                <a:gd name="T26" fmla="*/ 110 w 125"/>
                <a:gd name="T27" fmla="*/ 28 h 54"/>
                <a:gd name="T28" fmla="*/ 116 w 125"/>
                <a:gd name="T29" fmla="*/ 33 h 54"/>
                <a:gd name="T30" fmla="*/ 121 w 125"/>
                <a:gd name="T31" fmla="*/ 31 h 54"/>
                <a:gd name="T32" fmla="*/ 125 w 125"/>
                <a:gd name="T33" fmla="*/ 39 h 54"/>
                <a:gd name="T34" fmla="*/ 114 w 125"/>
                <a:gd name="T35" fmla="*/ 41 h 54"/>
                <a:gd name="T36" fmla="*/ 105 w 125"/>
                <a:gd name="T37" fmla="*/ 46 h 54"/>
                <a:gd name="T38" fmla="*/ 91 w 125"/>
                <a:gd name="T39" fmla="*/ 50 h 54"/>
                <a:gd name="T40" fmla="*/ 86 w 125"/>
                <a:gd name="T41" fmla="*/ 48 h 54"/>
                <a:gd name="T42" fmla="*/ 75 w 125"/>
                <a:gd name="T43" fmla="*/ 50 h 54"/>
                <a:gd name="T44" fmla="*/ 67 w 125"/>
                <a:gd name="T45" fmla="*/ 48 h 54"/>
                <a:gd name="T46" fmla="*/ 58 w 125"/>
                <a:gd name="T47" fmla="*/ 44 h 54"/>
                <a:gd name="T48" fmla="*/ 48 w 125"/>
                <a:gd name="T49" fmla="*/ 44 h 54"/>
                <a:gd name="T50" fmla="*/ 47 w 125"/>
                <a:gd name="T51" fmla="*/ 48 h 54"/>
                <a:gd name="T52" fmla="*/ 41 w 125"/>
                <a:gd name="T53" fmla="*/ 52 h 54"/>
                <a:gd name="T54" fmla="*/ 32 w 125"/>
                <a:gd name="T55" fmla="*/ 48 h 54"/>
                <a:gd name="T56" fmla="*/ 28 w 125"/>
                <a:gd name="T57" fmla="*/ 48 h 54"/>
                <a:gd name="T58" fmla="*/ 19 w 125"/>
                <a:gd name="T59" fmla="*/ 37 h 54"/>
                <a:gd name="T60" fmla="*/ 9 w 125"/>
                <a:gd name="T61" fmla="*/ 31 h 54"/>
                <a:gd name="T62" fmla="*/ 9 w 125"/>
                <a:gd name="T63" fmla="*/ 26 h 54"/>
                <a:gd name="T64" fmla="*/ 0 w 125"/>
                <a:gd name="T65" fmla="*/ 16 h 54"/>
                <a:gd name="T66" fmla="*/ 2 w 125"/>
                <a:gd name="T67" fmla="*/ 13 h 54"/>
                <a:gd name="T68" fmla="*/ 7 w 125"/>
                <a:gd name="T69" fmla="*/ 16 h 54"/>
                <a:gd name="T70" fmla="*/ 15 w 125"/>
                <a:gd name="T71" fmla="*/ 11 h 54"/>
                <a:gd name="T72" fmla="*/ 22 w 125"/>
                <a:gd name="T73" fmla="*/ 7 h 54"/>
                <a:gd name="T74" fmla="*/ 30 w 125"/>
                <a:gd name="T75" fmla="*/ 3 h 54"/>
                <a:gd name="T76" fmla="*/ 35 w 125"/>
                <a:gd name="T77" fmla="*/ 3 h 54"/>
                <a:gd name="T78" fmla="*/ 41 w 125"/>
                <a:gd name="T79" fmla="*/ 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5" h="54">
                  <a:moveTo>
                    <a:pt x="43" y="0"/>
                  </a:moveTo>
                  <a:lnTo>
                    <a:pt x="45" y="0"/>
                  </a:lnTo>
                  <a:lnTo>
                    <a:pt x="45" y="0"/>
                  </a:lnTo>
                  <a:lnTo>
                    <a:pt x="47" y="1"/>
                  </a:lnTo>
                  <a:lnTo>
                    <a:pt x="48" y="0"/>
                  </a:lnTo>
                  <a:lnTo>
                    <a:pt x="50" y="1"/>
                  </a:lnTo>
                  <a:lnTo>
                    <a:pt x="52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2" y="7"/>
                  </a:lnTo>
                  <a:lnTo>
                    <a:pt x="65" y="5"/>
                  </a:lnTo>
                  <a:lnTo>
                    <a:pt x="67" y="7"/>
                  </a:lnTo>
                  <a:lnTo>
                    <a:pt x="65" y="11"/>
                  </a:lnTo>
                  <a:lnTo>
                    <a:pt x="67" y="14"/>
                  </a:lnTo>
                  <a:lnTo>
                    <a:pt x="69" y="14"/>
                  </a:lnTo>
                  <a:lnTo>
                    <a:pt x="69" y="18"/>
                  </a:lnTo>
                  <a:lnTo>
                    <a:pt x="71" y="18"/>
                  </a:lnTo>
                  <a:lnTo>
                    <a:pt x="73" y="16"/>
                  </a:lnTo>
                  <a:lnTo>
                    <a:pt x="75" y="16"/>
                  </a:lnTo>
                  <a:lnTo>
                    <a:pt x="71" y="11"/>
                  </a:lnTo>
                  <a:lnTo>
                    <a:pt x="73" y="11"/>
                  </a:lnTo>
                  <a:lnTo>
                    <a:pt x="80" y="14"/>
                  </a:lnTo>
                  <a:lnTo>
                    <a:pt x="86" y="14"/>
                  </a:lnTo>
                  <a:lnTo>
                    <a:pt x="84" y="16"/>
                  </a:lnTo>
                  <a:lnTo>
                    <a:pt x="88" y="20"/>
                  </a:lnTo>
                  <a:lnTo>
                    <a:pt x="95" y="18"/>
                  </a:lnTo>
                  <a:lnTo>
                    <a:pt x="99" y="20"/>
                  </a:lnTo>
                  <a:lnTo>
                    <a:pt x="110" y="28"/>
                  </a:lnTo>
                  <a:lnTo>
                    <a:pt x="112" y="33"/>
                  </a:lnTo>
                  <a:lnTo>
                    <a:pt x="116" y="33"/>
                  </a:lnTo>
                  <a:lnTo>
                    <a:pt x="118" y="31"/>
                  </a:lnTo>
                  <a:lnTo>
                    <a:pt x="121" y="31"/>
                  </a:lnTo>
                  <a:lnTo>
                    <a:pt x="125" y="35"/>
                  </a:lnTo>
                  <a:lnTo>
                    <a:pt x="125" y="39"/>
                  </a:lnTo>
                  <a:lnTo>
                    <a:pt x="118" y="39"/>
                  </a:lnTo>
                  <a:lnTo>
                    <a:pt x="114" y="41"/>
                  </a:lnTo>
                  <a:lnTo>
                    <a:pt x="110" y="43"/>
                  </a:lnTo>
                  <a:lnTo>
                    <a:pt x="105" y="46"/>
                  </a:lnTo>
                  <a:lnTo>
                    <a:pt x="99" y="48"/>
                  </a:lnTo>
                  <a:lnTo>
                    <a:pt x="91" y="50"/>
                  </a:lnTo>
                  <a:lnTo>
                    <a:pt x="90" y="48"/>
                  </a:lnTo>
                  <a:lnTo>
                    <a:pt x="86" y="48"/>
                  </a:lnTo>
                  <a:lnTo>
                    <a:pt x="82" y="52"/>
                  </a:lnTo>
                  <a:lnTo>
                    <a:pt x="75" y="50"/>
                  </a:lnTo>
                  <a:lnTo>
                    <a:pt x="73" y="48"/>
                  </a:lnTo>
                  <a:lnTo>
                    <a:pt x="67" y="48"/>
                  </a:lnTo>
                  <a:lnTo>
                    <a:pt x="63" y="48"/>
                  </a:lnTo>
                  <a:lnTo>
                    <a:pt x="58" y="44"/>
                  </a:lnTo>
                  <a:lnTo>
                    <a:pt x="52" y="44"/>
                  </a:lnTo>
                  <a:lnTo>
                    <a:pt x="48" y="44"/>
                  </a:lnTo>
                  <a:lnTo>
                    <a:pt x="48" y="46"/>
                  </a:lnTo>
                  <a:lnTo>
                    <a:pt x="47" y="48"/>
                  </a:lnTo>
                  <a:lnTo>
                    <a:pt x="47" y="50"/>
                  </a:lnTo>
                  <a:lnTo>
                    <a:pt x="41" y="52"/>
                  </a:lnTo>
                  <a:lnTo>
                    <a:pt x="39" y="54"/>
                  </a:lnTo>
                  <a:lnTo>
                    <a:pt x="32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2" y="41"/>
                  </a:lnTo>
                  <a:lnTo>
                    <a:pt x="19" y="37"/>
                  </a:lnTo>
                  <a:lnTo>
                    <a:pt x="13" y="33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9" y="26"/>
                  </a:lnTo>
                  <a:lnTo>
                    <a:pt x="5" y="20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7" y="16"/>
                  </a:lnTo>
                  <a:lnTo>
                    <a:pt x="13" y="11"/>
                  </a:lnTo>
                  <a:lnTo>
                    <a:pt x="15" y="11"/>
                  </a:lnTo>
                  <a:lnTo>
                    <a:pt x="19" y="7"/>
                  </a:lnTo>
                  <a:lnTo>
                    <a:pt x="22" y="7"/>
                  </a:lnTo>
                  <a:lnTo>
                    <a:pt x="24" y="3"/>
                  </a:lnTo>
                  <a:lnTo>
                    <a:pt x="30" y="3"/>
                  </a:lnTo>
                  <a:lnTo>
                    <a:pt x="32" y="5"/>
                  </a:lnTo>
                  <a:lnTo>
                    <a:pt x="35" y="3"/>
                  </a:lnTo>
                  <a:lnTo>
                    <a:pt x="35" y="0"/>
                  </a:lnTo>
                  <a:lnTo>
                    <a:pt x="41" y="1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95">
              <a:extLst>
                <a:ext uri="{FF2B5EF4-FFF2-40B4-BE49-F238E27FC236}">
                  <a16:creationId xmlns:a16="http://schemas.microsoft.com/office/drawing/2014/main" id="{8534A260-628D-4C4E-8B6D-046637599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63250" y="8073191"/>
              <a:ext cx="34616" cy="51922"/>
            </a:xfrm>
            <a:custGeom>
              <a:avLst/>
              <a:gdLst>
                <a:gd name="T0" fmla="*/ 0 w 4"/>
                <a:gd name="T1" fmla="*/ 0 h 6"/>
                <a:gd name="T2" fmla="*/ 4 w 4"/>
                <a:gd name="T3" fmla="*/ 2 h 6"/>
                <a:gd name="T4" fmla="*/ 2 w 4"/>
                <a:gd name="T5" fmla="*/ 6 h 6"/>
                <a:gd name="T6" fmla="*/ 2 w 4"/>
                <a:gd name="T7" fmla="*/ 6 h 6"/>
                <a:gd name="T8" fmla="*/ 0 w 4"/>
                <a:gd name="T9" fmla="*/ 4 h 6"/>
                <a:gd name="T10" fmla="*/ 0 w 4"/>
                <a:gd name="T11" fmla="*/ 0 h 6"/>
                <a:gd name="T12" fmla="*/ 0 w 4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4" y="2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Freeform 96">
              <a:extLst>
                <a:ext uri="{FF2B5EF4-FFF2-40B4-BE49-F238E27FC236}">
                  <a16:creationId xmlns:a16="http://schemas.microsoft.com/office/drawing/2014/main" id="{61ED09F8-E3E0-4B47-ADDF-10D0940CA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61325" y="7977998"/>
              <a:ext cx="666350" cy="389428"/>
            </a:xfrm>
            <a:custGeom>
              <a:avLst/>
              <a:gdLst>
                <a:gd name="T0" fmla="*/ 45 w 77"/>
                <a:gd name="T1" fmla="*/ 3 h 45"/>
                <a:gd name="T2" fmla="*/ 49 w 77"/>
                <a:gd name="T3" fmla="*/ 3 h 45"/>
                <a:gd name="T4" fmla="*/ 56 w 77"/>
                <a:gd name="T5" fmla="*/ 7 h 45"/>
                <a:gd name="T6" fmla="*/ 58 w 77"/>
                <a:gd name="T7" fmla="*/ 11 h 45"/>
                <a:gd name="T8" fmla="*/ 60 w 77"/>
                <a:gd name="T9" fmla="*/ 17 h 45"/>
                <a:gd name="T10" fmla="*/ 66 w 77"/>
                <a:gd name="T11" fmla="*/ 15 h 45"/>
                <a:gd name="T12" fmla="*/ 71 w 77"/>
                <a:gd name="T13" fmla="*/ 17 h 45"/>
                <a:gd name="T14" fmla="*/ 77 w 77"/>
                <a:gd name="T15" fmla="*/ 18 h 45"/>
                <a:gd name="T16" fmla="*/ 75 w 77"/>
                <a:gd name="T17" fmla="*/ 28 h 45"/>
                <a:gd name="T18" fmla="*/ 68 w 77"/>
                <a:gd name="T19" fmla="*/ 35 h 45"/>
                <a:gd name="T20" fmla="*/ 62 w 77"/>
                <a:gd name="T21" fmla="*/ 33 h 45"/>
                <a:gd name="T22" fmla="*/ 54 w 77"/>
                <a:gd name="T23" fmla="*/ 37 h 45"/>
                <a:gd name="T24" fmla="*/ 49 w 77"/>
                <a:gd name="T25" fmla="*/ 39 h 45"/>
                <a:gd name="T26" fmla="*/ 43 w 77"/>
                <a:gd name="T27" fmla="*/ 33 h 45"/>
                <a:gd name="T28" fmla="*/ 34 w 77"/>
                <a:gd name="T29" fmla="*/ 41 h 45"/>
                <a:gd name="T30" fmla="*/ 23 w 77"/>
                <a:gd name="T31" fmla="*/ 45 h 45"/>
                <a:gd name="T32" fmla="*/ 19 w 77"/>
                <a:gd name="T33" fmla="*/ 39 h 45"/>
                <a:gd name="T34" fmla="*/ 15 w 77"/>
                <a:gd name="T35" fmla="*/ 33 h 45"/>
                <a:gd name="T36" fmla="*/ 10 w 77"/>
                <a:gd name="T37" fmla="*/ 30 h 45"/>
                <a:gd name="T38" fmla="*/ 8 w 77"/>
                <a:gd name="T39" fmla="*/ 37 h 45"/>
                <a:gd name="T40" fmla="*/ 0 w 77"/>
                <a:gd name="T41" fmla="*/ 37 h 45"/>
                <a:gd name="T42" fmla="*/ 2 w 77"/>
                <a:gd name="T43" fmla="*/ 33 h 45"/>
                <a:gd name="T44" fmla="*/ 4 w 77"/>
                <a:gd name="T45" fmla="*/ 31 h 45"/>
                <a:gd name="T46" fmla="*/ 10 w 77"/>
                <a:gd name="T47" fmla="*/ 18 h 45"/>
                <a:gd name="T48" fmla="*/ 15 w 77"/>
                <a:gd name="T49" fmla="*/ 15 h 45"/>
                <a:gd name="T50" fmla="*/ 17 w 77"/>
                <a:gd name="T51" fmla="*/ 9 h 45"/>
                <a:gd name="T52" fmla="*/ 15 w 77"/>
                <a:gd name="T53" fmla="*/ 5 h 45"/>
                <a:gd name="T54" fmla="*/ 21 w 77"/>
                <a:gd name="T55" fmla="*/ 7 h 45"/>
                <a:gd name="T56" fmla="*/ 30 w 77"/>
                <a:gd name="T57" fmla="*/ 5 h 45"/>
                <a:gd name="T58" fmla="*/ 36 w 77"/>
                <a:gd name="T59" fmla="*/ 5 h 45"/>
                <a:gd name="T60" fmla="*/ 41 w 77"/>
                <a:gd name="T61" fmla="*/ 3 h 45"/>
                <a:gd name="T62" fmla="*/ 43 w 77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7" h="45">
                  <a:moveTo>
                    <a:pt x="43" y="0"/>
                  </a:moveTo>
                  <a:lnTo>
                    <a:pt x="45" y="3"/>
                  </a:lnTo>
                  <a:lnTo>
                    <a:pt x="47" y="5"/>
                  </a:lnTo>
                  <a:lnTo>
                    <a:pt x="49" y="3"/>
                  </a:lnTo>
                  <a:lnTo>
                    <a:pt x="51" y="3"/>
                  </a:lnTo>
                  <a:lnTo>
                    <a:pt x="56" y="7"/>
                  </a:lnTo>
                  <a:lnTo>
                    <a:pt x="60" y="9"/>
                  </a:lnTo>
                  <a:lnTo>
                    <a:pt x="58" y="11"/>
                  </a:lnTo>
                  <a:lnTo>
                    <a:pt x="58" y="15"/>
                  </a:lnTo>
                  <a:lnTo>
                    <a:pt x="60" y="17"/>
                  </a:lnTo>
                  <a:lnTo>
                    <a:pt x="64" y="17"/>
                  </a:lnTo>
                  <a:lnTo>
                    <a:pt x="66" y="15"/>
                  </a:lnTo>
                  <a:lnTo>
                    <a:pt x="69" y="18"/>
                  </a:lnTo>
                  <a:lnTo>
                    <a:pt x="71" y="17"/>
                  </a:lnTo>
                  <a:lnTo>
                    <a:pt x="75" y="17"/>
                  </a:lnTo>
                  <a:lnTo>
                    <a:pt x="77" y="18"/>
                  </a:lnTo>
                  <a:lnTo>
                    <a:pt x="73" y="22"/>
                  </a:lnTo>
                  <a:lnTo>
                    <a:pt x="75" y="28"/>
                  </a:lnTo>
                  <a:lnTo>
                    <a:pt x="68" y="30"/>
                  </a:lnTo>
                  <a:lnTo>
                    <a:pt x="68" y="35"/>
                  </a:lnTo>
                  <a:lnTo>
                    <a:pt x="64" y="33"/>
                  </a:lnTo>
                  <a:lnTo>
                    <a:pt x="62" y="33"/>
                  </a:lnTo>
                  <a:lnTo>
                    <a:pt x="54" y="31"/>
                  </a:lnTo>
                  <a:lnTo>
                    <a:pt x="54" y="37"/>
                  </a:lnTo>
                  <a:lnTo>
                    <a:pt x="51" y="43"/>
                  </a:lnTo>
                  <a:lnTo>
                    <a:pt x="49" y="39"/>
                  </a:lnTo>
                  <a:lnTo>
                    <a:pt x="43" y="37"/>
                  </a:lnTo>
                  <a:lnTo>
                    <a:pt x="43" y="33"/>
                  </a:lnTo>
                  <a:lnTo>
                    <a:pt x="39" y="30"/>
                  </a:lnTo>
                  <a:lnTo>
                    <a:pt x="34" y="41"/>
                  </a:lnTo>
                  <a:lnTo>
                    <a:pt x="30" y="39"/>
                  </a:lnTo>
                  <a:lnTo>
                    <a:pt x="23" y="45"/>
                  </a:lnTo>
                  <a:lnTo>
                    <a:pt x="19" y="43"/>
                  </a:lnTo>
                  <a:lnTo>
                    <a:pt x="19" y="39"/>
                  </a:lnTo>
                  <a:lnTo>
                    <a:pt x="17" y="37"/>
                  </a:lnTo>
                  <a:lnTo>
                    <a:pt x="15" y="33"/>
                  </a:lnTo>
                  <a:lnTo>
                    <a:pt x="13" y="31"/>
                  </a:lnTo>
                  <a:lnTo>
                    <a:pt x="10" y="30"/>
                  </a:lnTo>
                  <a:lnTo>
                    <a:pt x="6" y="33"/>
                  </a:lnTo>
                  <a:lnTo>
                    <a:pt x="8" y="37"/>
                  </a:lnTo>
                  <a:lnTo>
                    <a:pt x="4" y="39"/>
                  </a:lnTo>
                  <a:lnTo>
                    <a:pt x="0" y="37"/>
                  </a:lnTo>
                  <a:lnTo>
                    <a:pt x="0" y="35"/>
                  </a:lnTo>
                  <a:lnTo>
                    <a:pt x="2" y="33"/>
                  </a:lnTo>
                  <a:lnTo>
                    <a:pt x="4" y="35"/>
                  </a:lnTo>
                  <a:lnTo>
                    <a:pt x="4" y="31"/>
                  </a:lnTo>
                  <a:lnTo>
                    <a:pt x="4" y="26"/>
                  </a:lnTo>
                  <a:lnTo>
                    <a:pt x="10" y="18"/>
                  </a:lnTo>
                  <a:lnTo>
                    <a:pt x="11" y="18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17" y="9"/>
                  </a:lnTo>
                  <a:lnTo>
                    <a:pt x="13" y="7"/>
                  </a:lnTo>
                  <a:lnTo>
                    <a:pt x="15" y="5"/>
                  </a:lnTo>
                  <a:lnTo>
                    <a:pt x="21" y="5"/>
                  </a:lnTo>
                  <a:lnTo>
                    <a:pt x="21" y="7"/>
                  </a:lnTo>
                  <a:lnTo>
                    <a:pt x="25" y="7"/>
                  </a:lnTo>
                  <a:lnTo>
                    <a:pt x="30" y="5"/>
                  </a:lnTo>
                  <a:lnTo>
                    <a:pt x="32" y="5"/>
                  </a:lnTo>
                  <a:lnTo>
                    <a:pt x="36" y="5"/>
                  </a:lnTo>
                  <a:lnTo>
                    <a:pt x="39" y="5"/>
                  </a:lnTo>
                  <a:lnTo>
                    <a:pt x="41" y="3"/>
                  </a:lnTo>
                  <a:lnTo>
                    <a:pt x="39" y="2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Freeform 103">
              <a:extLst>
                <a:ext uri="{FF2B5EF4-FFF2-40B4-BE49-F238E27FC236}">
                  <a16:creationId xmlns:a16="http://schemas.microsoft.com/office/drawing/2014/main" id="{BFAA278A-1D49-401B-A153-E22C3F685C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185363" y="7380879"/>
              <a:ext cx="1912506" cy="1774046"/>
            </a:xfrm>
            <a:custGeom>
              <a:avLst/>
              <a:gdLst>
                <a:gd name="T0" fmla="*/ 221 w 221"/>
                <a:gd name="T1" fmla="*/ 185 h 205"/>
                <a:gd name="T2" fmla="*/ 208 w 221"/>
                <a:gd name="T3" fmla="*/ 201 h 205"/>
                <a:gd name="T4" fmla="*/ 208 w 221"/>
                <a:gd name="T5" fmla="*/ 198 h 205"/>
                <a:gd name="T6" fmla="*/ 206 w 221"/>
                <a:gd name="T7" fmla="*/ 190 h 205"/>
                <a:gd name="T8" fmla="*/ 204 w 221"/>
                <a:gd name="T9" fmla="*/ 183 h 205"/>
                <a:gd name="T10" fmla="*/ 217 w 221"/>
                <a:gd name="T11" fmla="*/ 177 h 205"/>
                <a:gd name="T12" fmla="*/ 114 w 221"/>
                <a:gd name="T13" fmla="*/ 1 h 205"/>
                <a:gd name="T14" fmla="*/ 127 w 221"/>
                <a:gd name="T15" fmla="*/ 14 h 205"/>
                <a:gd name="T16" fmla="*/ 137 w 221"/>
                <a:gd name="T17" fmla="*/ 22 h 205"/>
                <a:gd name="T18" fmla="*/ 150 w 221"/>
                <a:gd name="T19" fmla="*/ 29 h 205"/>
                <a:gd name="T20" fmla="*/ 163 w 221"/>
                <a:gd name="T21" fmla="*/ 35 h 205"/>
                <a:gd name="T22" fmla="*/ 174 w 221"/>
                <a:gd name="T23" fmla="*/ 41 h 205"/>
                <a:gd name="T24" fmla="*/ 189 w 221"/>
                <a:gd name="T25" fmla="*/ 43 h 205"/>
                <a:gd name="T26" fmla="*/ 185 w 221"/>
                <a:gd name="T27" fmla="*/ 59 h 205"/>
                <a:gd name="T28" fmla="*/ 184 w 221"/>
                <a:gd name="T29" fmla="*/ 76 h 205"/>
                <a:gd name="T30" fmla="*/ 176 w 221"/>
                <a:gd name="T31" fmla="*/ 78 h 205"/>
                <a:gd name="T32" fmla="*/ 163 w 221"/>
                <a:gd name="T33" fmla="*/ 95 h 205"/>
                <a:gd name="T34" fmla="*/ 159 w 221"/>
                <a:gd name="T35" fmla="*/ 106 h 205"/>
                <a:gd name="T36" fmla="*/ 172 w 221"/>
                <a:gd name="T37" fmla="*/ 100 h 205"/>
                <a:gd name="T38" fmla="*/ 178 w 221"/>
                <a:gd name="T39" fmla="*/ 112 h 205"/>
                <a:gd name="T40" fmla="*/ 176 w 221"/>
                <a:gd name="T41" fmla="*/ 127 h 205"/>
                <a:gd name="T42" fmla="*/ 189 w 221"/>
                <a:gd name="T43" fmla="*/ 145 h 205"/>
                <a:gd name="T44" fmla="*/ 172 w 221"/>
                <a:gd name="T45" fmla="*/ 166 h 205"/>
                <a:gd name="T46" fmla="*/ 150 w 221"/>
                <a:gd name="T47" fmla="*/ 162 h 205"/>
                <a:gd name="T48" fmla="*/ 135 w 221"/>
                <a:gd name="T49" fmla="*/ 160 h 205"/>
                <a:gd name="T50" fmla="*/ 120 w 221"/>
                <a:gd name="T51" fmla="*/ 172 h 205"/>
                <a:gd name="T52" fmla="*/ 112 w 221"/>
                <a:gd name="T53" fmla="*/ 181 h 205"/>
                <a:gd name="T54" fmla="*/ 84 w 221"/>
                <a:gd name="T55" fmla="*/ 177 h 205"/>
                <a:gd name="T56" fmla="*/ 68 w 221"/>
                <a:gd name="T57" fmla="*/ 177 h 205"/>
                <a:gd name="T58" fmla="*/ 53 w 221"/>
                <a:gd name="T59" fmla="*/ 166 h 205"/>
                <a:gd name="T60" fmla="*/ 55 w 221"/>
                <a:gd name="T61" fmla="*/ 151 h 205"/>
                <a:gd name="T62" fmla="*/ 56 w 221"/>
                <a:gd name="T63" fmla="*/ 121 h 205"/>
                <a:gd name="T64" fmla="*/ 62 w 221"/>
                <a:gd name="T65" fmla="*/ 119 h 205"/>
                <a:gd name="T66" fmla="*/ 58 w 221"/>
                <a:gd name="T67" fmla="*/ 108 h 205"/>
                <a:gd name="T68" fmla="*/ 43 w 221"/>
                <a:gd name="T69" fmla="*/ 95 h 205"/>
                <a:gd name="T70" fmla="*/ 40 w 221"/>
                <a:gd name="T71" fmla="*/ 86 h 205"/>
                <a:gd name="T72" fmla="*/ 41 w 221"/>
                <a:gd name="T73" fmla="*/ 82 h 205"/>
                <a:gd name="T74" fmla="*/ 34 w 221"/>
                <a:gd name="T75" fmla="*/ 76 h 205"/>
                <a:gd name="T76" fmla="*/ 26 w 221"/>
                <a:gd name="T77" fmla="*/ 76 h 205"/>
                <a:gd name="T78" fmla="*/ 13 w 221"/>
                <a:gd name="T79" fmla="*/ 71 h 205"/>
                <a:gd name="T80" fmla="*/ 2 w 221"/>
                <a:gd name="T81" fmla="*/ 67 h 205"/>
                <a:gd name="T82" fmla="*/ 6 w 221"/>
                <a:gd name="T83" fmla="*/ 59 h 205"/>
                <a:gd name="T84" fmla="*/ 8 w 221"/>
                <a:gd name="T85" fmla="*/ 59 h 205"/>
                <a:gd name="T86" fmla="*/ 8 w 221"/>
                <a:gd name="T87" fmla="*/ 54 h 205"/>
                <a:gd name="T88" fmla="*/ 19 w 221"/>
                <a:gd name="T89" fmla="*/ 52 h 205"/>
                <a:gd name="T90" fmla="*/ 38 w 221"/>
                <a:gd name="T91" fmla="*/ 52 h 205"/>
                <a:gd name="T92" fmla="*/ 53 w 221"/>
                <a:gd name="T93" fmla="*/ 52 h 205"/>
                <a:gd name="T94" fmla="*/ 51 w 221"/>
                <a:gd name="T95" fmla="*/ 41 h 205"/>
                <a:gd name="T96" fmla="*/ 51 w 221"/>
                <a:gd name="T97" fmla="*/ 31 h 205"/>
                <a:gd name="T98" fmla="*/ 58 w 221"/>
                <a:gd name="T99" fmla="*/ 37 h 205"/>
                <a:gd name="T100" fmla="*/ 79 w 221"/>
                <a:gd name="T101" fmla="*/ 35 h 205"/>
                <a:gd name="T102" fmla="*/ 86 w 221"/>
                <a:gd name="T103" fmla="*/ 26 h 205"/>
                <a:gd name="T104" fmla="*/ 99 w 221"/>
                <a:gd name="T105" fmla="*/ 11 h 205"/>
                <a:gd name="T106" fmla="*/ 112 w 221"/>
                <a:gd name="T107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05">
                  <a:moveTo>
                    <a:pt x="217" y="170"/>
                  </a:moveTo>
                  <a:lnTo>
                    <a:pt x="219" y="170"/>
                  </a:lnTo>
                  <a:lnTo>
                    <a:pt x="219" y="173"/>
                  </a:lnTo>
                  <a:lnTo>
                    <a:pt x="219" y="179"/>
                  </a:lnTo>
                  <a:lnTo>
                    <a:pt x="221" y="185"/>
                  </a:lnTo>
                  <a:lnTo>
                    <a:pt x="219" y="194"/>
                  </a:lnTo>
                  <a:lnTo>
                    <a:pt x="219" y="198"/>
                  </a:lnTo>
                  <a:lnTo>
                    <a:pt x="217" y="203"/>
                  </a:lnTo>
                  <a:lnTo>
                    <a:pt x="213" y="205"/>
                  </a:lnTo>
                  <a:lnTo>
                    <a:pt x="208" y="201"/>
                  </a:lnTo>
                  <a:lnTo>
                    <a:pt x="208" y="201"/>
                  </a:lnTo>
                  <a:lnTo>
                    <a:pt x="210" y="200"/>
                  </a:lnTo>
                  <a:lnTo>
                    <a:pt x="210" y="200"/>
                  </a:lnTo>
                  <a:lnTo>
                    <a:pt x="210" y="198"/>
                  </a:lnTo>
                  <a:lnTo>
                    <a:pt x="208" y="198"/>
                  </a:lnTo>
                  <a:lnTo>
                    <a:pt x="208" y="196"/>
                  </a:lnTo>
                  <a:lnTo>
                    <a:pt x="206" y="194"/>
                  </a:lnTo>
                  <a:lnTo>
                    <a:pt x="204" y="192"/>
                  </a:lnTo>
                  <a:lnTo>
                    <a:pt x="206" y="192"/>
                  </a:lnTo>
                  <a:lnTo>
                    <a:pt x="206" y="190"/>
                  </a:lnTo>
                  <a:lnTo>
                    <a:pt x="204" y="188"/>
                  </a:lnTo>
                  <a:lnTo>
                    <a:pt x="202" y="187"/>
                  </a:lnTo>
                  <a:lnTo>
                    <a:pt x="204" y="187"/>
                  </a:lnTo>
                  <a:lnTo>
                    <a:pt x="206" y="185"/>
                  </a:lnTo>
                  <a:lnTo>
                    <a:pt x="204" y="183"/>
                  </a:lnTo>
                  <a:lnTo>
                    <a:pt x="206" y="179"/>
                  </a:lnTo>
                  <a:lnTo>
                    <a:pt x="212" y="177"/>
                  </a:lnTo>
                  <a:lnTo>
                    <a:pt x="213" y="175"/>
                  </a:lnTo>
                  <a:lnTo>
                    <a:pt x="215" y="177"/>
                  </a:lnTo>
                  <a:lnTo>
                    <a:pt x="217" y="177"/>
                  </a:lnTo>
                  <a:lnTo>
                    <a:pt x="217" y="175"/>
                  </a:lnTo>
                  <a:lnTo>
                    <a:pt x="215" y="172"/>
                  </a:lnTo>
                  <a:lnTo>
                    <a:pt x="217" y="170"/>
                  </a:lnTo>
                  <a:close/>
                  <a:moveTo>
                    <a:pt x="112" y="0"/>
                  </a:moveTo>
                  <a:lnTo>
                    <a:pt x="114" y="1"/>
                  </a:lnTo>
                  <a:lnTo>
                    <a:pt x="116" y="7"/>
                  </a:lnTo>
                  <a:lnTo>
                    <a:pt x="120" y="9"/>
                  </a:lnTo>
                  <a:lnTo>
                    <a:pt x="120" y="11"/>
                  </a:lnTo>
                  <a:lnTo>
                    <a:pt x="126" y="14"/>
                  </a:lnTo>
                  <a:lnTo>
                    <a:pt x="127" y="14"/>
                  </a:lnTo>
                  <a:lnTo>
                    <a:pt x="129" y="16"/>
                  </a:lnTo>
                  <a:lnTo>
                    <a:pt x="131" y="18"/>
                  </a:lnTo>
                  <a:lnTo>
                    <a:pt x="131" y="22"/>
                  </a:lnTo>
                  <a:lnTo>
                    <a:pt x="135" y="24"/>
                  </a:lnTo>
                  <a:lnTo>
                    <a:pt x="137" y="22"/>
                  </a:lnTo>
                  <a:lnTo>
                    <a:pt x="139" y="22"/>
                  </a:lnTo>
                  <a:lnTo>
                    <a:pt x="141" y="24"/>
                  </a:lnTo>
                  <a:lnTo>
                    <a:pt x="142" y="26"/>
                  </a:lnTo>
                  <a:lnTo>
                    <a:pt x="146" y="29"/>
                  </a:lnTo>
                  <a:lnTo>
                    <a:pt x="150" y="29"/>
                  </a:lnTo>
                  <a:lnTo>
                    <a:pt x="154" y="33"/>
                  </a:lnTo>
                  <a:lnTo>
                    <a:pt x="154" y="31"/>
                  </a:lnTo>
                  <a:lnTo>
                    <a:pt x="157" y="31"/>
                  </a:lnTo>
                  <a:lnTo>
                    <a:pt x="159" y="35"/>
                  </a:lnTo>
                  <a:lnTo>
                    <a:pt x="163" y="35"/>
                  </a:lnTo>
                  <a:lnTo>
                    <a:pt x="165" y="35"/>
                  </a:lnTo>
                  <a:lnTo>
                    <a:pt x="169" y="37"/>
                  </a:lnTo>
                  <a:lnTo>
                    <a:pt x="169" y="39"/>
                  </a:lnTo>
                  <a:lnTo>
                    <a:pt x="172" y="43"/>
                  </a:lnTo>
                  <a:lnTo>
                    <a:pt x="174" y="41"/>
                  </a:lnTo>
                  <a:lnTo>
                    <a:pt x="178" y="41"/>
                  </a:lnTo>
                  <a:lnTo>
                    <a:pt x="180" y="43"/>
                  </a:lnTo>
                  <a:lnTo>
                    <a:pt x="184" y="41"/>
                  </a:lnTo>
                  <a:lnTo>
                    <a:pt x="187" y="43"/>
                  </a:lnTo>
                  <a:lnTo>
                    <a:pt x="189" y="43"/>
                  </a:lnTo>
                  <a:lnTo>
                    <a:pt x="193" y="44"/>
                  </a:lnTo>
                  <a:lnTo>
                    <a:pt x="189" y="48"/>
                  </a:lnTo>
                  <a:lnTo>
                    <a:pt x="187" y="54"/>
                  </a:lnTo>
                  <a:lnTo>
                    <a:pt x="187" y="56"/>
                  </a:lnTo>
                  <a:lnTo>
                    <a:pt x="185" y="59"/>
                  </a:lnTo>
                  <a:lnTo>
                    <a:pt x="184" y="65"/>
                  </a:lnTo>
                  <a:lnTo>
                    <a:pt x="184" y="69"/>
                  </a:lnTo>
                  <a:lnTo>
                    <a:pt x="187" y="71"/>
                  </a:lnTo>
                  <a:lnTo>
                    <a:pt x="189" y="74"/>
                  </a:lnTo>
                  <a:lnTo>
                    <a:pt x="184" y="76"/>
                  </a:lnTo>
                  <a:lnTo>
                    <a:pt x="180" y="76"/>
                  </a:lnTo>
                  <a:lnTo>
                    <a:pt x="180" y="74"/>
                  </a:lnTo>
                  <a:lnTo>
                    <a:pt x="174" y="74"/>
                  </a:lnTo>
                  <a:lnTo>
                    <a:pt x="172" y="76"/>
                  </a:lnTo>
                  <a:lnTo>
                    <a:pt x="176" y="78"/>
                  </a:lnTo>
                  <a:lnTo>
                    <a:pt x="176" y="82"/>
                  </a:lnTo>
                  <a:lnTo>
                    <a:pt x="174" y="84"/>
                  </a:lnTo>
                  <a:lnTo>
                    <a:pt x="170" y="87"/>
                  </a:lnTo>
                  <a:lnTo>
                    <a:pt x="169" y="87"/>
                  </a:lnTo>
                  <a:lnTo>
                    <a:pt x="163" y="95"/>
                  </a:lnTo>
                  <a:lnTo>
                    <a:pt x="163" y="100"/>
                  </a:lnTo>
                  <a:lnTo>
                    <a:pt x="163" y="104"/>
                  </a:lnTo>
                  <a:lnTo>
                    <a:pt x="161" y="102"/>
                  </a:lnTo>
                  <a:lnTo>
                    <a:pt x="159" y="104"/>
                  </a:lnTo>
                  <a:lnTo>
                    <a:pt x="159" y="106"/>
                  </a:lnTo>
                  <a:lnTo>
                    <a:pt x="163" y="108"/>
                  </a:lnTo>
                  <a:lnTo>
                    <a:pt x="167" y="106"/>
                  </a:lnTo>
                  <a:lnTo>
                    <a:pt x="165" y="102"/>
                  </a:lnTo>
                  <a:lnTo>
                    <a:pt x="169" y="99"/>
                  </a:lnTo>
                  <a:lnTo>
                    <a:pt x="172" y="100"/>
                  </a:lnTo>
                  <a:lnTo>
                    <a:pt x="174" y="102"/>
                  </a:lnTo>
                  <a:lnTo>
                    <a:pt x="176" y="106"/>
                  </a:lnTo>
                  <a:lnTo>
                    <a:pt x="178" y="108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176" y="114"/>
                  </a:lnTo>
                  <a:lnTo>
                    <a:pt x="178" y="117"/>
                  </a:lnTo>
                  <a:lnTo>
                    <a:pt x="180" y="119"/>
                  </a:lnTo>
                  <a:lnTo>
                    <a:pt x="180" y="125"/>
                  </a:lnTo>
                  <a:lnTo>
                    <a:pt x="176" y="127"/>
                  </a:lnTo>
                  <a:lnTo>
                    <a:pt x="172" y="129"/>
                  </a:lnTo>
                  <a:lnTo>
                    <a:pt x="178" y="134"/>
                  </a:lnTo>
                  <a:lnTo>
                    <a:pt x="178" y="142"/>
                  </a:lnTo>
                  <a:lnTo>
                    <a:pt x="184" y="145"/>
                  </a:lnTo>
                  <a:lnTo>
                    <a:pt x="189" y="145"/>
                  </a:lnTo>
                  <a:lnTo>
                    <a:pt x="185" y="151"/>
                  </a:lnTo>
                  <a:lnTo>
                    <a:pt x="187" y="155"/>
                  </a:lnTo>
                  <a:lnTo>
                    <a:pt x="187" y="155"/>
                  </a:lnTo>
                  <a:lnTo>
                    <a:pt x="176" y="162"/>
                  </a:lnTo>
                  <a:lnTo>
                    <a:pt x="172" y="166"/>
                  </a:lnTo>
                  <a:lnTo>
                    <a:pt x="174" y="168"/>
                  </a:lnTo>
                  <a:lnTo>
                    <a:pt x="170" y="170"/>
                  </a:lnTo>
                  <a:lnTo>
                    <a:pt x="163" y="170"/>
                  </a:lnTo>
                  <a:lnTo>
                    <a:pt x="161" y="168"/>
                  </a:lnTo>
                  <a:lnTo>
                    <a:pt x="150" y="162"/>
                  </a:lnTo>
                  <a:lnTo>
                    <a:pt x="146" y="162"/>
                  </a:lnTo>
                  <a:lnTo>
                    <a:pt x="144" y="164"/>
                  </a:lnTo>
                  <a:lnTo>
                    <a:pt x="142" y="164"/>
                  </a:lnTo>
                  <a:lnTo>
                    <a:pt x="139" y="160"/>
                  </a:lnTo>
                  <a:lnTo>
                    <a:pt x="135" y="160"/>
                  </a:lnTo>
                  <a:lnTo>
                    <a:pt x="133" y="158"/>
                  </a:lnTo>
                  <a:lnTo>
                    <a:pt x="131" y="160"/>
                  </a:lnTo>
                  <a:lnTo>
                    <a:pt x="124" y="166"/>
                  </a:lnTo>
                  <a:lnTo>
                    <a:pt x="120" y="170"/>
                  </a:lnTo>
                  <a:lnTo>
                    <a:pt x="120" y="172"/>
                  </a:lnTo>
                  <a:lnTo>
                    <a:pt x="118" y="177"/>
                  </a:lnTo>
                  <a:lnTo>
                    <a:pt x="120" y="183"/>
                  </a:lnTo>
                  <a:lnTo>
                    <a:pt x="120" y="185"/>
                  </a:lnTo>
                  <a:lnTo>
                    <a:pt x="118" y="183"/>
                  </a:lnTo>
                  <a:lnTo>
                    <a:pt x="112" y="181"/>
                  </a:lnTo>
                  <a:lnTo>
                    <a:pt x="105" y="181"/>
                  </a:lnTo>
                  <a:lnTo>
                    <a:pt x="99" y="179"/>
                  </a:lnTo>
                  <a:lnTo>
                    <a:pt x="96" y="179"/>
                  </a:lnTo>
                  <a:lnTo>
                    <a:pt x="92" y="177"/>
                  </a:lnTo>
                  <a:lnTo>
                    <a:pt x="84" y="177"/>
                  </a:lnTo>
                  <a:lnTo>
                    <a:pt x="83" y="181"/>
                  </a:lnTo>
                  <a:lnTo>
                    <a:pt x="79" y="179"/>
                  </a:lnTo>
                  <a:lnTo>
                    <a:pt x="75" y="179"/>
                  </a:lnTo>
                  <a:lnTo>
                    <a:pt x="71" y="175"/>
                  </a:lnTo>
                  <a:lnTo>
                    <a:pt x="68" y="177"/>
                  </a:lnTo>
                  <a:lnTo>
                    <a:pt x="64" y="173"/>
                  </a:lnTo>
                  <a:lnTo>
                    <a:pt x="58" y="172"/>
                  </a:lnTo>
                  <a:lnTo>
                    <a:pt x="53" y="172"/>
                  </a:lnTo>
                  <a:lnTo>
                    <a:pt x="53" y="170"/>
                  </a:lnTo>
                  <a:lnTo>
                    <a:pt x="53" y="166"/>
                  </a:lnTo>
                  <a:lnTo>
                    <a:pt x="51" y="164"/>
                  </a:lnTo>
                  <a:lnTo>
                    <a:pt x="51" y="164"/>
                  </a:lnTo>
                  <a:lnTo>
                    <a:pt x="47" y="162"/>
                  </a:lnTo>
                  <a:lnTo>
                    <a:pt x="51" y="160"/>
                  </a:lnTo>
                  <a:lnTo>
                    <a:pt x="55" y="151"/>
                  </a:lnTo>
                  <a:lnTo>
                    <a:pt x="55" y="138"/>
                  </a:lnTo>
                  <a:lnTo>
                    <a:pt x="56" y="136"/>
                  </a:lnTo>
                  <a:lnTo>
                    <a:pt x="55" y="136"/>
                  </a:lnTo>
                  <a:lnTo>
                    <a:pt x="55" y="129"/>
                  </a:lnTo>
                  <a:lnTo>
                    <a:pt x="56" y="121"/>
                  </a:lnTo>
                  <a:lnTo>
                    <a:pt x="58" y="119"/>
                  </a:lnTo>
                  <a:lnTo>
                    <a:pt x="62" y="121"/>
                  </a:lnTo>
                  <a:lnTo>
                    <a:pt x="62" y="125"/>
                  </a:lnTo>
                  <a:lnTo>
                    <a:pt x="68" y="130"/>
                  </a:lnTo>
                  <a:lnTo>
                    <a:pt x="62" y="119"/>
                  </a:lnTo>
                  <a:lnTo>
                    <a:pt x="58" y="115"/>
                  </a:lnTo>
                  <a:lnTo>
                    <a:pt x="55" y="115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8" y="108"/>
                  </a:lnTo>
                  <a:lnTo>
                    <a:pt x="56" y="106"/>
                  </a:lnTo>
                  <a:lnTo>
                    <a:pt x="56" y="102"/>
                  </a:lnTo>
                  <a:lnTo>
                    <a:pt x="53" y="100"/>
                  </a:lnTo>
                  <a:lnTo>
                    <a:pt x="49" y="100"/>
                  </a:lnTo>
                  <a:lnTo>
                    <a:pt x="43" y="95"/>
                  </a:lnTo>
                  <a:lnTo>
                    <a:pt x="41" y="95"/>
                  </a:lnTo>
                  <a:lnTo>
                    <a:pt x="40" y="93"/>
                  </a:lnTo>
                  <a:lnTo>
                    <a:pt x="41" y="89"/>
                  </a:lnTo>
                  <a:lnTo>
                    <a:pt x="41" y="86"/>
                  </a:lnTo>
                  <a:lnTo>
                    <a:pt x="40" y="86"/>
                  </a:lnTo>
                  <a:lnTo>
                    <a:pt x="41" y="84"/>
                  </a:lnTo>
                  <a:lnTo>
                    <a:pt x="45" y="84"/>
                  </a:lnTo>
                  <a:lnTo>
                    <a:pt x="47" y="84"/>
                  </a:lnTo>
                  <a:lnTo>
                    <a:pt x="45" y="82"/>
                  </a:lnTo>
                  <a:lnTo>
                    <a:pt x="41" y="82"/>
                  </a:lnTo>
                  <a:lnTo>
                    <a:pt x="38" y="84"/>
                  </a:lnTo>
                  <a:lnTo>
                    <a:pt x="36" y="84"/>
                  </a:lnTo>
                  <a:lnTo>
                    <a:pt x="34" y="80"/>
                  </a:lnTo>
                  <a:lnTo>
                    <a:pt x="36" y="76"/>
                  </a:lnTo>
                  <a:lnTo>
                    <a:pt x="34" y="76"/>
                  </a:lnTo>
                  <a:lnTo>
                    <a:pt x="32" y="76"/>
                  </a:lnTo>
                  <a:lnTo>
                    <a:pt x="30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26" y="76"/>
                  </a:lnTo>
                  <a:lnTo>
                    <a:pt x="23" y="74"/>
                  </a:lnTo>
                  <a:lnTo>
                    <a:pt x="21" y="74"/>
                  </a:lnTo>
                  <a:lnTo>
                    <a:pt x="21" y="72"/>
                  </a:lnTo>
                  <a:lnTo>
                    <a:pt x="15" y="69"/>
                  </a:lnTo>
                  <a:lnTo>
                    <a:pt x="13" y="71"/>
                  </a:lnTo>
                  <a:lnTo>
                    <a:pt x="10" y="69"/>
                  </a:lnTo>
                  <a:lnTo>
                    <a:pt x="6" y="72"/>
                  </a:lnTo>
                  <a:lnTo>
                    <a:pt x="8" y="69"/>
                  </a:lnTo>
                  <a:lnTo>
                    <a:pt x="6" y="67"/>
                  </a:lnTo>
                  <a:lnTo>
                    <a:pt x="2" y="67"/>
                  </a:lnTo>
                  <a:lnTo>
                    <a:pt x="2" y="65"/>
                  </a:lnTo>
                  <a:lnTo>
                    <a:pt x="6" y="63"/>
                  </a:lnTo>
                  <a:lnTo>
                    <a:pt x="8" y="63"/>
                  </a:lnTo>
                  <a:lnTo>
                    <a:pt x="8" y="61"/>
                  </a:lnTo>
                  <a:lnTo>
                    <a:pt x="6" y="59"/>
                  </a:lnTo>
                  <a:lnTo>
                    <a:pt x="4" y="63"/>
                  </a:lnTo>
                  <a:lnTo>
                    <a:pt x="2" y="59"/>
                  </a:lnTo>
                  <a:lnTo>
                    <a:pt x="4" y="59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4" y="57"/>
                  </a:lnTo>
                  <a:lnTo>
                    <a:pt x="2" y="59"/>
                  </a:lnTo>
                  <a:lnTo>
                    <a:pt x="0" y="57"/>
                  </a:lnTo>
                  <a:lnTo>
                    <a:pt x="2" y="54"/>
                  </a:lnTo>
                  <a:lnTo>
                    <a:pt x="8" y="54"/>
                  </a:lnTo>
                  <a:lnTo>
                    <a:pt x="10" y="52"/>
                  </a:lnTo>
                  <a:lnTo>
                    <a:pt x="13" y="52"/>
                  </a:lnTo>
                  <a:lnTo>
                    <a:pt x="15" y="52"/>
                  </a:lnTo>
                  <a:lnTo>
                    <a:pt x="17" y="50"/>
                  </a:lnTo>
                  <a:lnTo>
                    <a:pt x="19" y="52"/>
                  </a:lnTo>
                  <a:lnTo>
                    <a:pt x="21" y="48"/>
                  </a:lnTo>
                  <a:lnTo>
                    <a:pt x="26" y="48"/>
                  </a:lnTo>
                  <a:lnTo>
                    <a:pt x="28" y="48"/>
                  </a:lnTo>
                  <a:lnTo>
                    <a:pt x="34" y="54"/>
                  </a:lnTo>
                  <a:lnTo>
                    <a:pt x="38" y="52"/>
                  </a:lnTo>
                  <a:lnTo>
                    <a:pt x="38" y="52"/>
                  </a:lnTo>
                  <a:lnTo>
                    <a:pt x="41" y="52"/>
                  </a:lnTo>
                  <a:lnTo>
                    <a:pt x="43" y="52"/>
                  </a:lnTo>
                  <a:lnTo>
                    <a:pt x="45" y="52"/>
                  </a:lnTo>
                  <a:lnTo>
                    <a:pt x="53" y="52"/>
                  </a:lnTo>
                  <a:lnTo>
                    <a:pt x="51" y="50"/>
                  </a:lnTo>
                  <a:lnTo>
                    <a:pt x="49" y="46"/>
                  </a:lnTo>
                  <a:lnTo>
                    <a:pt x="51" y="44"/>
                  </a:lnTo>
                  <a:lnTo>
                    <a:pt x="49" y="43"/>
                  </a:lnTo>
                  <a:lnTo>
                    <a:pt x="51" y="41"/>
                  </a:lnTo>
                  <a:lnTo>
                    <a:pt x="45" y="35"/>
                  </a:lnTo>
                  <a:lnTo>
                    <a:pt x="45" y="33"/>
                  </a:lnTo>
                  <a:lnTo>
                    <a:pt x="45" y="29"/>
                  </a:lnTo>
                  <a:lnTo>
                    <a:pt x="47" y="31"/>
                  </a:lnTo>
                  <a:lnTo>
                    <a:pt x="51" y="31"/>
                  </a:lnTo>
                  <a:lnTo>
                    <a:pt x="53" y="29"/>
                  </a:lnTo>
                  <a:lnTo>
                    <a:pt x="56" y="31"/>
                  </a:lnTo>
                  <a:lnTo>
                    <a:pt x="55" y="33"/>
                  </a:lnTo>
                  <a:lnTo>
                    <a:pt x="56" y="35"/>
                  </a:lnTo>
                  <a:lnTo>
                    <a:pt x="58" y="37"/>
                  </a:lnTo>
                  <a:lnTo>
                    <a:pt x="60" y="37"/>
                  </a:lnTo>
                  <a:lnTo>
                    <a:pt x="64" y="37"/>
                  </a:lnTo>
                  <a:lnTo>
                    <a:pt x="69" y="39"/>
                  </a:lnTo>
                  <a:lnTo>
                    <a:pt x="75" y="37"/>
                  </a:lnTo>
                  <a:lnTo>
                    <a:pt x="79" y="35"/>
                  </a:lnTo>
                  <a:lnTo>
                    <a:pt x="75" y="33"/>
                  </a:lnTo>
                  <a:lnTo>
                    <a:pt x="75" y="31"/>
                  </a:lnTo>
                  <a:lnTo>
                    <a:pt x="77" y="29"/>
                  </a:lnTo>
                  <a:lnTo>
                    <a:pt x="83" y="26"/>
                  </a:lnTo>
                  <a:lnTo>
                    <a:pt x="86" y="26"/>
                  </a:lnTo>
                  <a:lnTo>
                    <a:pt x="88" y="26"/>
                  </a:lnTo>
                  <a:lnTo>
                    <a:pt x="94" y="24"/>
                  </a:lnTo>
                  <a:lnTo>
                    <a:pt x="94" y="22"/>
                  </a:lnTo>
                  <a:lnTo>
                    <a:pt x="99" y="18"/>
                  </a:lnTo>
                  <a:lnTo>
                    <a:pt x="99" y="11"/>
                  </a:lnTo>
                  <a:lnTo>
                    <a:pt x="99" y="7"/>
                  </a:lnTo>
                  <a:lnTo>
                    <a:pt x="99" y="3"/>
                  </a:lnTo>
                  <a:lnTo>
                    <a:pt x="105" y="1"/>
                  </a:lnTo>
                  <a:lnTo>
                    <a:pt x="107" y="3"/>
                  </a:lnTo>
                  <a:lnTo>
                    <a:pt x="112" y="0"/>
                  </a:lnTo>
                  <a:lnTo>
                    <a:pt x="11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Freeform 105">
              <a:extLst>
                <a:ext uri="{FF2B5EF4-FFF2-40B4-BE49-F238E27FC236}">
                  <a16:creationId xmlns:a16="http://schemas.microsoft.com/office/drawing/2014/main" id="{503E484E-C036-4507-BE70-F558FF3433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673828" y="8125113"/>
              <a:ext cx="1670201" cy="1869235"/>
            </a:xfrm>
            <a:custGeom>
              <a:avLst/>
              <a:gdLst>
                <a:gd name="T0" fmla="*/ 142 w 193"/>
                <a:gd name="T1" fmla="*/ 202 h 216"/>
                <a:gd name="T2" fmla="*/ 141 w 193"/>
                <a:gd name="T3" fmla="*/ 216 h 216"/>
                <a:gd name="T4" fmla="*/ 120 w 193"/>
                <a:gd name="T5" fmla="*/ 207 h 216"/>
                <a:gd name="T6" fmla="*/ 99 w 193"/>
                <a:gd name="T7" fmla="*/ 194 h 216"/>
                <a:gd name="T8" fmla="*/ 111 w 193"/>
                <a:gd name="T9" fmla="*/ 187 h 216"/>
                <a:gd name="T10" fmla="*/ 137 w 193"/>
                <a:gd name="T11" fmla="*/ 185 h 216"/>
                <a:gd name="T12" fmla="*/ 45 w 193"/>
                <a:gd name="T13" fmla="*/ 125 h 216"/>
                <a:gd name="T14" fmla="*/ 53 w 193"/>
                <a:gd name="T15" fmla="*/ 136 h 216"/>
                <a:gd name="T16" fmla="*/ 51 w 193"/>
                <a:gd name="T17" fmla="*/ 158 h 216"/>
                <a:gd name="T18" fmla="*/ 43 w 193"/>
                <a:gd name="T19" fmla="*/ 164 h 216"/>
                <a:gd name="T20" fmla="*/ 36 w 193"/>
                <a:gd name="T21" fmla="*/ 172 h 216"/>
                <a:gd name="T22" fmla="*/ 34 w 193"/>
                <a:gd name="T23" fmla="*/ 151 h 216"/>
                <a:gd name="T24" fmla="*/ 32 w 193"/>
                <a:gd name="T25" fmla="*/ 142 h 216"/>
                <a:gd name="T26" fmla="*/ 28 w 193"/>
                <a:gd name="T27" fmla="*/ 127 h 216"/>
                <a:gd name="T28" fmla="*/ 28 w 193"/>
                <a:gd name="T29" fmla="*/ 121 h 216"/>
                <a:gd name="T30" fmla="*/ 28 w 193"/>
                <a:gd name="T31" fmla="*/ 123 h 216"/>
                <a:gd name="T32" fmla="*/ 71 w 193"/>
                <a:gd name="T33" fmla="*/ 99 h 216"/>
                <a:gd name="T34" fmla="*/ 62 w 193"/>
                <a:gd name="T35" fmla="*/ 89 h 216"/>
                <a:gd name="T36" fmla="*/ 62 w 193"/>
                <a:gd name="T37" fmla="*/ 86 h 216"/>
                <a:gd name="T38" fmla="*/ 96 w 193"/>
                <a:gd name="T39" fmla="*/ 7 h 216"/>
                <a:gd name="T40" fmla="*/ 111 w 193"/>
                <a:gd name="T41" fmla="*/ 20 h 216"/>
                <a:gd name="T42" fmla="*/ 101 w 193"/>
                <a:gd name="T43" fmla="*/ 31 h 216"/>
                <a:gd name="T44" fmla="*/ 90 w 193"/>
                <a:gd name="T45" fmla="*/ 41 h 216"/>
                <a:gd name="T46" fmla="*/ 92 w 193"/>
                <a:gd name="T47" fmla="*/ 59 h 216"/>
                <a:gd name="T48" fmla="*/ 118 w 193"/>
                <a:gd name="T49" fmla="*/ 82 h 216"/>
                <a:gd name="T50" fmla="*/ 124 w 193"/>
                <a:gd name="T51" fmla="*/ 95 h 216"/>
                <a:gd name="T52" fmla="*/ 141 w 193"/>
                <a:gd name="T53" fmla="*/ 106 h 216"/>
                <a:gd name="T54" fmla="*/ 155 w 193"/>
                <a:gd name="T55" fmla="*/ 112 h 216"/>
                <a:gd name="T56" fmla="*/ 163 w 193"/>
                <a:gd name="T57" fmla="*/ 119 h 216"/>
                <a:gd name="T58" fmla="*/ 193 w 193"/>
                <a:gd name="T59" fmla="*/ 138 h 216"/>
                <a:gd name="T60" fmla="*/ 191 w 193"/>
                <a:gd name="T61" fmla="*/ 149 h 216"/>
                <a:gd name="T62" fmla="*/ 185 w 193"/>
                <a:gd name="T63" fmla="*/ 142 h 216"/>
                <a:gd name="T64" fmla="*/ 170 w 193"/>
                <a:gd name="T65" fmla="*/ 136 h 216"/>
                <a:gd name="T66" fmla="*/ 167 w 193"/>
                <a:gd name="T67" fmla="*/ 149 h 216"/>
                <a:gd name="T68" fmla="*/ 172 w 193"/>
                <a:gd name="T69" fmla="*/ 158 h 216"/>
                <a:gd name="T70" fmla="*/ 169 w 193"/>
                <a:gd name="T71" fmla="*/ 170 h 216"/>
                <a:gd name="T72" fmla="*/ 159 w 193"/>
                <a:gd name="T73" fmla="*/ 192 h 216"/>
                <a:gd name="T74" fmla="*/ 152 w 193"/>
                <a:gd name="T75" fmla="*/ 183 h 216"/>
                <a:gd name="T76" fmla="*/ 157 w 193"/>
                <a:gd name="T77" fmla="*/ 173 h 216"/>
                <a:gd name="T78" fmla="*/ 154 w 193"/>
                <a:gd name="T79" fmla="*/ 158 h 216"/>
                <a:gd name="T80" fmla="*/ 142 w 193"/>
                <a:gd name="T81" fmla="*/ 145 h 216"/>
                <a:gd name="T82" fmla="*/ 137 w 193"/>
                <a:gd name="T83" fmla="*/ 136 h 216"/>
                <a:gd name="T84" fmla="*/ 127 w 193"/>
                <a:gd name="T85" fmla="*/ 130 h 216"/>
                <a:gd name="T86" fmla="*/ 112 w 193"/>
                <a:gd name="T87" fmla="*/ 121 h 216"/>
                <a:gd name="T88" fmla="*/ 99 w 193"/>
                <a:gd name="T89" fmla="*/ 117 h 216"/>
                <a:gd name="T90" fmla="*/ 81 w 193"/>
                <a:gd name="T91" fmla="*/ 97 h 216"/>
                <a:gd name="T92" fmla="*/ 64 w 193"/>
                <a:gd name="T93" fmla="*/ 84 h 216"/>
                <a:gd name="T94" fmla="*/ 56 w 193"/>
                <a:gd name="T95" fmla="*/ 67 h 216"/>
                <a:gd name="T96" fmla="*/ 36 w 193"/>
                <a:gd name="T97" fmla="*/ 56 h 216"/>
                <a:gd name="T98" fmla="*/ 13 w 193"/>
                <a:gd name="T99" fmla="*/ 65 h 216"/>
                <a:gd name="T100" fmla="*/ 0 w 193"/>
                <a:gd name="T101" fmla="*/ 43 h 216"/>
                <a:gd name="T102" fmla="*/ 4 w 193"/>
                <a:gd name="T103" fmla="*/ 28 h 216"/>
                <a:gd name="T104" fmla="*/ 26 w 193"/>
                <a:gd name="T105" fmla="*/ 13 h 216"/>
                <a:gd name="T106" fmla="*/ 41 w 193"/>
                <a:gd name="T107" fmla="*/ 20 h 216"/>
                <a:gd name="T108" fmla="*/ 55 w 193"/>
                <a:gd name="T109" fmla="*/ 13 h 216"/>
                <a:gd name="T110" fmla="*/ 77 w 193"/>
                <a:gd name="T111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3" h="216">
                  <a:moveTo>
                    <a:pt x="146" y="183"/>
                  </a:moveTo>
                  <a:lnTo>
                    <a:pt x="148" y="187"/>
                  </a:lnTo>
                  <a:lnTo>
                    <a:pt x="148" y="190"/>
                  </a:lnTo>
                  <a:lnTo>
                    <a:pt x="144" y="194"/>
                  </a:lnTo>
                  <a:lnTo>
                    <a:pt x="142" y="202"/>
                  </a:lnTo>
                  <a:lnTo>
                    <a:pt x="144" y="205"/>
                  </a:lnTo>
                  <a:lnTo>
                    <a:pt x="144" y="209"/>
                  </a:lnTo>
                  <a:lnTo>
                    <a:pt x="144" y="211"/>
                  </a:lnTo>
                  <a:lnTo>
                    <a:pt x="144" y="216"/>
                  </a:lnTo>
                  <a:lnTo>
                    <a:pt x="141" y="216"/>
                  </a:lnTo>
                  <a:lnTo>
                    <a:pt x="133" y="213"/>
                  </a:lnTo>
                  <a:lnTo>
                    <a:pt x="131" y="211"/>
                  </a:lnTo>
                  <a:lnTo>
                    <a:pt x="129" y="207"/>
                  </a:lnTo>
                  <a:lnTo>
                    <a:pt x="127" y="209"/>
                  </a:lnTo>
                  <a:lnTo>
                    <a:pt x="120" y="207"/>
                  </a:lnTo>
                  <a:lnTo>
                    <a:pt x="116" y="203"/>
                  </a:lnTo>
                  <a:lnTo>
                    <a:pt x="112" y="202"/>
                  </a:lnTo>
                  <a:lnTo>
                    <a:pt x="107" y="198"/>
                  </a:lnTo>
                  <a:lnTo>
                    <a:pt x="103" y="198"/>
                  </a:lnTo>
                  <a:lnTo>
                    <a:pt x="99" y="194"/>
                  </a:lnTo>
                  <a:lnTo>
                    <a:pt x="99" y="188"/>
                  </a:lnTo>
                  <a:lnTo>
                    <a:pt x="103" y="187"/>
                  </a:lnTo>
                  <a:lnTo>
                    <a:pt x="105" y="188"/>
                  </a:lnTo>
                  <a:lnTo>
                    <a:pt x="107" y="187"/>
                  </a:lnTo>
                  <a:lnTo>
                    <a:pt x="111" y="187"/>
                  </a:lnTo>
                  <a:lnTo>
                    <a:pt x="114" y="188"/>
                  </a:lnTo>
                  <a:lnTo>
                    <a:pt x="118" y="190"/>
                  </a:lnTo>
                  <a:lnTo>
                    <a:pt x="126" y="188"/>
                  </a:lnTo>
                  <a:lnTo>
                    <a:pt x="133" y="188"/>
                  </a:lnTo>
                  <a:lnTo>
                    <a:pt x="137" y="185"/>
                  </a:lnTo>
                  <a:lnTo>
                    <a:pt x="141" y="187"/>
                  </a:lnTo>
                  <a:lnTo>
                    <a:pt x="142" y="187"/>
                  </a:lnTo>
                  <a:lnTo>
                    <a:pt x="146" y="183"/>
                  </a:lnTo>
                  <a:close/>
                  <a:moveTo>
                    <a:pt x="43" y="123"/>
                  </a:moveTo>
                  <a:lnTo>
                    <a:pt x="45" y="125"/>
                  </a:lnTo>
                  <a:lnTo>
                    <a:pt x="47" y="123"/>
                  </a:lnTo>
                  <a:lnTo>
                    <a:pt x="49" y="127"/>
                  </a:lnTo>
                  <a:lnTo>
                    <a:pt x="51" y="130"/>
                  </a:lnTo>
                  <a:lnTo>
                    <a:pt x="53" y="134"/>
                  </a:lnTo>
                  <a:lnTo>
                    <a:pt x="53" y="136"/>
                  </a:lnTo>
                  <a:lnTo>
                    <a:pt x="49" y="140"/>
                  </a:lnTo>
                  <a:lnTo>
                    <a:pt x="53" y="144"/>
                  </a:lnTo>
                  <a:lnTo>
                    <a:pt x="51" y="149"/>
                  </a:lnTo>
                  <a:lnTo>
                    <a:pt x="53" y="157"/>
                  </a:lnTo>
                  <a:lnTo>
                    <a:pt x="51" y="158"/>
                  </a:lnTo>
                  <a:lnTo>
                    <a:pt x="51" y="164"/>
                  </a:lnTo>
                  <a:lnTo>
                    <a:pt x="51" y="166"/>
                  </a:lnTo>
                  <a:lnTo>
                    <a:pt x="49" y="166"/>
                  </a:lnTo>
                  <a:lnTo>
                    <a:pt x="47" y="164"/>
                  </a:lnTo>
                  <a:lnTo>
                    <a:pt x="43" y="164"/>
                  </a:lnTo>
                  <a:lnTo>
                    <a:pt x="41" y="166"/>
                  </a:lnTo>
                  <a:lnTo>
                    <a:pt x="41" y="170"/>
                  </a:lnTo>
                  <a:lnTo>
                    <a:pt x="40" y="172"/>
                  </a:lnTo>
                  <a:lnTo>
                    <a:pt x="38" y="170"/>
                  </a:lnTo>
                  <a:lnTo>
                    <a:pt x="36" y="172"/>
                  </a:lnTo>
                  <a:lnTo>
                    <a:pt x="34" y="168"/>
                  </a:lnTo>
                  <a:lnTo>
                    <a:pt x="32" y="162"/>
                  </a:lnTo>
                  <a:lnTo>
                    <a:pt x="30" y="158"/>
                  </a:lnTo>
                  <a:lnTo>
                    <a:pt x="32" y="153"/>
                  </a:lnTo>
                  <a:lnTo>
                    <a:pt x="34" y="151"/>
                  </a:lnTo>
                  <a:lnTo>
                    <a:pt x="34" y="149"/>
                  </a:lnTo>
                  <a:lnTo>
                    <a:pt x="30" y="149"/>
                  </a:lnTo>
                  <a:lnTo>
                    <a:pt x="30" y="147"/>
                  </a:lnTo>
                  <a:lnTo>
                    <a:pt x="32" y="145"/>
                  </a:lnTo>
                  <a:lnTo>
                    <a:pt x="32" y="142"/>
                  </a:lnTo>
                  <a:lnTo>
                    <a:pt x="30" y="140"/>
                  </a:lnTo>
                  <a:lnTo>
                    <a:pt x="30" y="136"/>
                  </a:lnTo>
                  <a:lnTo>
                    <a:pt x="26" y="134"/>
                  </a:lnTo>
                  <a:lnTo>
                    <a:pt x="28" y="130"/>
                  </a:lnTo>
                  <a:lnTo>
                    <a:pt x="28" y="127"/>
                  </a:lnTo>
                  <a:lnTo>
                    <a:pt x="32" y="130"/>
                  </a:lnTo>
                  <a:lnTo>
                    <a:pt x="34" y="130"/>
                  </a:lnTo>
                  <a:lnTo>
                    <a:pt x="40" y="123"/>
                  </a:lnTo>
                  <a:lnTo>
                    <a:pt x="43" y="123"/>
                  </a:lnTo>
                  <a:close/>
                  <a:moveTo>
                    <a:pt x="28" y="121"/>
                  </a:moveTo>
                  <a:lnTo>
                    <a:pt x="30" y="123"/>
                  </a:lnTo>
                  <a:lnTo>
                    <a:pt x="28" y="123"/>
                  </a:lnTo>
                  <a:lnTo>
                    <a:pt x="28" y="125"/>
                  </a:lnTo>
                  <a:lnTo>
                    <a:pt x="28" y="125"/>
                  </a:lnTo>
                  <a:lnTo>
                    <a:pt x="28" y="123"/>
                  </a:lnTo>
                  <a:lnTo>
                    <a:pt x="28" y="123"/>
                  </a:lnTo>
                  <a:lnTo>
                    <a:pt x="28" y="121"/>
                  </a:lnTo>
                  <a:close/>
                  <a:moveTo>
                    <a:pt x="71" y="97"/>
                  </a:moveTo>
                  <a:lnTo>
                    <a:pt x="73" y="99"/>
                  </a:lnTo>
                  <a:lnTo>
                    <a:pt x="71" y="99"/>
                  </a:lnTo>
                  <a:lnTo>
                    <a:pt x="71" y="97"/>
                  </a:lnTo>
                  <a:close/>
                  <a:moveTo>
                    <a:pt x="62" y="86"/>
                  </a:moveTo>
                  <a:lnTo>
                    <a:pt x="64" y="87"/>
                  </a:lnTo>
                  <a:lnTo>
                    <a:pt x="64" y="89"/>
                  </a:lnTo>
                  <a:lnTo>
                    <a:pt x="62" y="89"/>
                  </a:lnTo>
                  <a:lnTo>
                    <a:pt x="58" y="91"/>
                  </a:lnTo>
                  <a:lnTo>
                    <a:pt x="56" y="89"/>
                  </a:lnTo>
                  <a:lnTo>
                    <a:pt x="58" y="87"/>
                  </a:lnTo>
                  <a:lnTo>
                    <a:pt x="60" y="87"/>
                  </a:lnTo>
                  <a:lnTo>
                    <a:pt x="62" y="86"/>
                  </a:lnTo>
                  <a:close/>
                  <a:moveTo>
                    <a:pt x="77" y="0"/>
                  </a:moveTo>
                  <a:lnTo>
                    <a:pt x="81" y="0"/>
                  </a:lnTo>
                  <a:lnTo>
                    <a:pt x="86" y="0"/>
                  </a:lnTo>
                  <a:lnTo>
                    <a:pt x="86" y="3"/>
                  </a:lnTo>
                  <a:lnTo>
                    <a:pt x="96" y="7"/>
                  </a:lnTo>
                  <a:lnTo>
                    <a:pt x="105" y="11"/>
                  </a:lnTo>
                  <a:lnTo>
                    <a:pt x="111" y="9"/>
                  </a:lnTo>
                  <a:lnTo>
                    <a:pt x="112" y="11"/>
                  </a:lnTo>
                  <a:lnTo>
                    <a:pt x="109" y="16"/>
                  </a:lnTo>
                  <a:lnTo>
                    <a:pt x="111" y="20"/>
                  </a:lnTo>
                  <a:lnTo>
                    <a:pt x="109" y="24"/>
                  </a:lnTo>
                  <a:lnTo>
                    <a:pt x="109" y="29"/>
                  </a:lnTo>
                  <a:lnTo>
                    <a:pt x="105" y="28"/>
                  </a:lnTo>
                  <a:lnTo>
                    <a:pt x="103" y="29"/>
                  </a:lnTo>
                  <a:lnTo>
                    <a:pt x="101" y="31"/>
                  </a:lnTo>
                  <a:lnTo>
                    <a:pt x="98" y="31"/>
                  </a:lnTo>
                  <a:lnTo>
                    <a:pt x="94" y="35"/>
                  </a:lnTo>
                  <a:lnTo>
                    <a:pt x="90" y="35"/>
                  </a:lnTo>
                  <a:lnTo>
                    <a:pt x="88" y="37"/>
                  </a:lnTo>
                  <a:lnTo>
                    <a:pt x="90" y="41"/>
                  </a:lnTo>
                  <a:lnTo>
                    <a:pt x="92" y="44"/>
                  </a:lnTo>
                  <a:lnTo>
                    <a:pt x="90" y="48"/>
                  </a:lnTo>
                  <a:lnTo>
                    <a:pt x="88" y="50"/>
                  </a:lnTo>
                  <a:lnTo>
                    <a:pt x="90" y="54"/>
                  </a:lnTo>
                  <a:lnTo>
                    <a:pt x="92" y="59"/>
                  </a:lnTo>
                  <a:lnTo>
                    <a:pt x="92" y="61"/>
                  </a:lnTo>
                  <a:lnTo>
                    <a:pt x="99" y="65"/>
                  </a:lnTo>
                  <a:lnTo>
                    <a:pt x="105" y="67"/>
                  </a:lnTo>
                  <a:lnTo>
                    <a:pt x="107" y="71"/>
                  </a:lnTo>
                  <a:lnTo>
                    <a:pt x="118" y="82"/>
                  </a:lnTo>
                  <a:lnTo>
                    <a:pt x="118" y="84"/>
                  </a:lnTo>
                  <a:lnTo>
                    <a:pt x="118" y="86"/>
                  </a:lnTo>
                  <a:lnTo>
                    <a:pt x="120" y="89"/>
                  </a:lnTo>
                  <a:lnTo>
                    <a:pt x="122" y="91"/>
                  </a:lnTo>
                  <a:lnTo>
                    <a:pt x="124" y="95"/>
                  </a:lnTo>
                  <a:lnTo>
                    <a:pt x="127" y="99"/>
                  </a:lnTo>
                  <a:lnTo>
                    <a:pt x="131" y="102"/>
                  </a:lnTo>
                  <a:lnTo>
                    <a:pt x="135" y="104"/>
                  </a:lnTo>
                  <a:lnTo>
                    <a:pt x="137" y="106"/>
                  </a:lnTo>
                  <a:lnTo>
                    <a:pt x="141" y="106"/>
                  </a:lnTo>
                  <a:lnTo>
                    <a:pt x="146" y="106"/>
                  </a:lnTo>
                  <a:lnTo>
                    <a:pt x="148" y="108"/>
                  </a:lnTo>
                  <a:lnTo>
                    <a:pt x="154" y="106"/>
                  </a:lnTo>
                  <a:lnTo>
                    <a:pt x="155" y="108"/>
                  </a:lnTo>
                  <a:lnTo>
                    <a:pt x="155" y="112"/>
                  </a:lnTo>
                  <a:lnTo>
                    <a:pt x="152" y="114"/>
                  </a:lnTo>
                  <a:lnTo>
                    <a:pt x="150" y="115"/>
                  </a:lnTo>
                  <a:lnTo>
                    <a:pt x="152" y="117"/>
                  </a:lnTo>
                  <a:lnTo>
                    <a:pt x="155" y="117"/>
                  </a:lnTo>
                  <a:lnTo>
                    <a:pt x="163" y="119"/>
                  </a:lnTo>
                  <a:lnTo>
                    <a:pt x="176" y="127"/>
                  </a:lnTo>
                  <a:lnTo>
                    <a:pt x="182" y="130"/>
                  </a:lnTo>
                  <a:lnTo>
                    <a:pt x="184" y="134"/>
                  </a:lnTo>
                  <a:lnTo>
                    <a:pt x="189" y="136"/>
                  </a:lnTo>
                  <a:lnTo>
                    <a:pt x="193" y="138"/>
                  </a:lnTo>
                  <a:lnTo>
                    <a:pt x="193" y="140"/>
                  </a:lnTo>
                  <a:lnTo>
                    <a:pt x="193" y="144"/>
                  </a:lnTo>
                  <a:lnTo>
                    <a:pt x="191" y="145"/>
                  </a:lnTo>
                  <a:lnTo>
                    <a:pt x="193" y="149"/>
                  </a:lnTo>
                  <a:lnTo>
                    <a:pt x="191" y="149"/>
                  </a:lnTo>
                  <a:lnTo>
                    <a:pt x="191" y="151"/>
                  </a:lnTo>
                  <a:lnTo>
                    <a:pt x="187" y="149"/>
                  </a:lnTo>
                  <a:lnTo>
                    <a:pt x="185" y="147"/>
                  </a:lnTo>
                  <a:lnTo>
                    <a:pt x="184" y="144"/>
                  </a:lnTo>
                  <a:lnTo>
                    <a:pt x="185" y="142"/>
                  </a:lnTo>
                  <a:lnTo>
                    <a:pt x="184" y="140"/>
                  </a:lnTo>
                  <a:lnTo>
                    <a:pt x="178" y="140"/>
                  </a:lnTo>
                  <a:lnTo>
                    <a:pt x="176" y="138"/>
                  </a:lnTo>
                  <a:lnTo>
                    <a:pt x="174" y="136"/>
                  </a:lnTo>
                  <a:lnTo>
                    <a:pt x="170" y="136"/>
                  </a:lnTo>
                  <a:lnTo>
                    <a:pt x="169" y="138"/>
                  </a:lnTo>
                  <a:lnTo>
                    <a:pt x="169" y="142"/>
                  </a:lnTo>
                  <a:lnTo>
                    <a:pt x="167" y="144"/>
                  </a:lnTo>
                  <a:lnTo>
                    <a:pt x="167" y="145"/>
                  </a:lnTo>
                  <a:lnTo>
                    <a:pt x="167" y="149"/>
                  </a:lnTo>
                  <a:lnTo>
                    <a:pt x="163" y="151"/>
                  </a:lnTo>
                  <a:lnTo>
                    <a:pt x="163" y="153"/>
                  </a:lnTo>
                  <a:lnTo>
                    <a:pt x="165" y="155"/>
                  </a:lnTo>
                  <a:lnTo>
                    <a:pt x="167" y="155"/>
                  </a:lnTo>
                  <a:lnTo>
                    <a:pt x="172" y="158"/>
                  </a:lnTo>
                  <a:lnTo>
                    <a:pt x="172" y="160"/>
                  </a:lnTo>
                  <a:lnTo>
                    <a:pt x="172" y="166"/>
                  </a:lnTo>
                  <a:lnTo>
                    <a:pt x="174" y="168"/>
                  </a:lnTo>
                  <a:lnTo>
                    <a:pt x="172" y="170"/>
                  </a:lnTo>
                  <a:lnTo>
                    <a:pt x="169" y="170"/>
                  </a:lnTo>
                  <a:lnTo>
                    <a:pt x="167" y="173"/>
                  </a:lnTo>
                  <a:lnTo>
                    <a:pt x="167" y="181"/>
                  </a:lnTo>
                  <a:lnTo>
                    <a:pt x="161" y="185"/>
                  </a:lnTo>
                  <a:lnTo>
                    <a:pt x="161" y="188"/>
                  </a:lnTo>
                  <a:lnTo>
                    <a:pt x="159" y="192"/>
                  </a:lnTo>
                  <a:lnTo>
                    <a:pt x="154" y="192"/>
                  </a:lnTo>
                  <a:lnTo>
                    <a:pt x="150" y="188"/>
                  </a:lnTo>
                  <a:lnTo>
                    <a:pt x="150" y="187"/>
                  </a:lnTo>
                  <a:lnTo>
                    <a:pt x="150" y="185"/>
                  </a:lnTo>
                  <a:lnTo>
                    <a:pt x="152" y="183"/>
                  </a:lnTo>
                  <a:lnTo>
                    <a:pt x="155" y="181"/>
                  </a:lnTo>
                  <a:lnTo>
                    <a:pt x="155" y="177"/>
                  </a:lnTo>
                  <a:lnTo>
                    <a:pt x="155" y="175"/>
                  </a:lnTo>
                  <a:lnTo>
                    <a:pt x="155" y="173"/>
                  </a:lnTo>
                  <a:lnTo>
                    <a:pt x="157" y="173"/>
                  </a:lnTo>
                  <a:lnTo>
                    <a:pt x="159" y="172"/>
                  </a:lnTo>
                  <a:lnTo>
                    <a:pt x="159" y="168"/>
                  </a:lnTo>
                  <a:lnTo>
                    <a:pt x="157" y="166"/>
                  </a:lnTo>
                  <a:lnTo>
                    <a:pt x="155" y="160"/>
                  </a:lnTo>
                  <a:lnTo>
                    <a:pt x="154" y="158"/>
                  </a:lnTo>
                  <a:lnTo>
                    <a:pt x="154" y="153"/>
                  </a:lnTo>
                  <a:lnTo>
                    <a:pt x="152" y="147"/>
                  </a:lnTo>
                  <a:lnTo>
                    <a:pt x="150" y="145"/>
                  </a:lnTo>
                  <a:lnTo>
                    <a:pt x="146" y="147"/>
                  </a:lnTo>
                  <a:lnTo>
                    <a:pt x="142" y="145"/>
                  </a:lnTo>
                  <a:lnTo>
                    <a:pt x="141" y="144"/>
                  </a:lnTo>
                  <a:lnTo>
                    <a:pt x="139" y="142"/>
                  </a:lnTo>
                  <a:lnTo>
                    <a:pt x="137" y="142"/>
                  </a:lnTo>
                  <a:lnTo>
                    <a:pt x="137" y="140"/>
                  </a:lnTo>
                  <a:lnTo>
                    <a:pt x="137" y="136"/>
                  </a:lnTo>
                  <a:lnTo>
                    <a:pt x="135" y="134"/>
                  </a:lnTo>
                  <a:lnTo>
                    <a:pt x="131" y="132"/>
                  </a:lnTo>
                  <a:lnTo>
                    <a:pt x="129" y="134"/>
                  </a:lnTo>
                  <a:lnTo>
                    <a:pt x="129" y="130"/>
                  </a:lnTo>
                  <a:lnTo>
                    <a:pt x="127" y="130"/>
                  </a:lnTo>
                  <a:lnTo>
                    <a:pt x="126" y="130"/>
                  </a:lnTo>
                  <a:lnTo>
                    <a:pt x="122" y="129"/>
                  </a:lnTo>
                  <a:lnTo>
                    <a:pt x="118" y="123"/>
                  </a:lnTo>
                  <a:lnTo>
                    <a:pt x="116" y="123"/>
                  </a:lnTo>
                  <a:lnTo>
                    <a:pt x="112" y="121"/>
                  </a:lnTo>
                  <a:lnTo>
                    <a:pt x="111" y="123"/>
                  </a:lnTo>
                  <a:lnTo>
                    <a:pt x="107" y="123"/>
                  </a:lnTo>
                  <a:lnTo>
                    <a:pt x="107" y="121"/>
                  </a:lnTo>
                  <a:lnTo>
                    <a:pt x="103" y="117"/>
                  </a:lnTo>
                  <a:lnTo>
                    <a:pt x="99" y="117"/>
                  </a:lnTo>
                  <a:lnTo>
                    <a:pt x="94" y="114"/>
                  </a:lnTo>
                  <a:lnTo>
                    <a:pt x="86" y="104"/>
                  </a:lnTo>
                  <a:lnTo>
                    <a:pt x="84" y="102"/>
                  </a:lnTo>
                  <a:lnTo>
                    <a:pt x="84" y="101"/>
                  </a:lnTo>
                  <a:lnTo>
                    <a:pt x="81" y="97"/>
                  </a:lnTo>
                  <a:lnTo>
                    <a:pt x="75" y="97"/>
                  </a:lnTo>
                  <a:lnTo>
                    <a:pt x="75" y="93"/>
                  </a:lnTo>
                  <a:lnTo>
                    <a:pt x="71" y="89"/>
                  </a:lnTo>
                  <a:lnTo>
                    <a:pt x="68" y="86"/>
                  </a:lnTo>
                  <a:lnTo>
                    <a:pt x="64" y="84"/>
                  </a:lnTo>
                  <a:lnTo>
                    <a:pt x="64" y="78"/>
                  </a:lnTo>
                  <a:lnTo>
                    <a:pt x="62" y="78"/>
                  </a:lnTo>
                  <a:lnTo>
                    <a:pt x="62" y="74"/>
                  </a:lnTo>
                  <a:lnTo>
                    <a:pt x="58" y="69"/>
                  </a:lnTo>
                  <a:lnTo>
                    <a:pt x="56" y="67"/>
                  </a:lnTo>
                  <a:lnTo>
                    <a:pt x="56" y="65"/>
                  </a:lnTo>
                  <a:lnTo>
                    <a:pt x="55" y="63"/>
                  </a:lnTo>
                  <a:lnTo>
                    <a:pt x="49" y="61"/>
                  </a:lnTo>
                  <a:lnTo>
                    <a:pt x="47" y="59"/>
                  </a:lnTo>
                  <a:lnTo>
                    <a:pt x="36" y="56"/>
                  </a:lnTo>
                  <a:lnTo>
                    <a:pt x="26" y="61"/>
                  </a:lnTo>
                  <a:lnTo>
                    <a:pt x="26" y="63"/>
                  </a:lnTo>
                  <a:lnTo>
                    <a:pt x="23" y="67"/>
                  </a:lnTo>
                  <a:lnTo>
                    <a:pt x="15" y="69"/>
                  </a:lnTo>
                  <a:lnTo>
                    <a:pt x="13" y="65"/>
                  </a:lnTo>
                  <a:lnTo>
                    <a:pt x="17" y="59"/>
                  </a:lnTo>
                  <a:lnTo>
                    <a:pt x="12" y="59"/>
                  </a:lnTo>
                  <a:lnTo>
                    <a:pt x="6" y="56"/>
                  </a:lnTo>
                  <a:lnTo>
                    <a:pt x="6" y="48"/>
                  </a:lnTo>
                  <a:lnTo>
                    <a:pt x="0" y="43"/>
                  </a:lnTo>
                  <a:lnTo>
                    <a:pt x="4" y="41"/>
                  </a:lnTo>
                  <a:lnTo>
                    <a:pt x="8" y="39"/>
                  </a:lnTo>
                  <a:lnTo>
                    <a:pt x="8" y="33"/>
                  </a:lnTo>
                  <a:lnTo>
                    <a:pt x="6" y="31"/>
                  </a:lnTo>
                  <a:lnTo>
                    <a:pt x="4" y="28"/>
                  </a:lnTo>
                  <a:lnTo>
                    <a:pt x="6" y="26"/>
                  </a:lnTo>
                  <a:lnTo>
                    <a:pt x="10" y="28"/>
                  </a:lnTo>
                  <a:lnTo>
                    <a:pt x="17" y="22"/>
                  </a:lnTo>
                  <a:lnTo>
                    <a:pt x="21" y="24"/>
                  </a:lnTo>
                  <a:lnTo>
                    <a:pt x="26" y="13"/>
                  </a:lnTo>
                  <a:lnTo>
                    <a:pt x="30" y="16"/>
                  </a:lnTo>
                  <a:lnTo>
                    <a:pt x="30" y="20"/>
                  </a:lnTo>
                  <a:lnTo>
                    <a:pt x="36" y="22"/>
                  </a:lnTo>
                  <a:lnTo>
                    <a:pt x="38" y="26"/>
                  </a:lnTo>
                  <a:lnTo>
                    <a:pt x="41" y="20"/>
                  </a:lnTo>
                  <a:lnTo>
                    <a:pt x="41" y="14"/>
                  </a:lnTo>
                  <a:lnTo>
                    <a:pt x="49" y="16"/>
                  </a:lnTo>
                  <a:lnTo>
                    <a:pt x="51" y="16"/>
                  </a:lnTo>
                  <a:lnTo>
                    <a:pt x="55" y="18"/>
                  </a:lnTo>
                  <a:lnTo>
                    <a:pt x="55" y="13"/>
                  </a:lnTo>
                  <a:lnTo>
                    <a:pt x="62" y="11"/>
                  </a:lnTo>
                  <a:lnTo>
                    <a:pt x="60" y="5"/>
                  </a:lnTo>
                  <a:lnTo>
                    <a:pt x="64" y="1"/>
                  </a:lnTo>
                  <a:lnTo>
                    <a:pt x="69" y="5"/>
                  </a:lnTo>
                  <a:lnTo>
                    <a:pt x="77" y="0"/>
                  </a:lnTo>
                  <a:close/>
                </a:path>
              </a:pathLst>
            </a:custGeom>
            <a:no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Freeform 106">
              <a:extLst>
                <a:ext uri="{FF2B5EF4-FFF2-40B4-BE49-F238E27FC236}">
                  <a16:creationId xmlns:a16="http://schemas.microsoft.com/office/drawing/2014/main" id="{DA3218E7-C3AD-4C8A-85CA-CD24F78486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570936" y="8722232"/>
              <a:ext cx="1817312" cy="1358659"/>
            </a:xfrm>
            <a:custGeom>
              <a:avLst/>
              <a:gdLst>
                <a:gd name="T0" fmla="*/ 172 w 210"/>
                <a:gd name="T1" fmla="*/ 101 h 157"/>
                <a:gd name="T2" fmla="*/ 167 w 210"/>
                <a:gd name="T3" fmla="*/ 99 h 157"/>
                <a:gd name="T4" fmla="*/ 193 w 210"/>
                <a:gd name="T5" fmla="*/ 86 h 157"/>
                <a:gd name="T6" fmla="*/ 191 w 210"/>
                <a:gd name="T7" fmla="*/ 93 h 157"/>
                <a:gd name="T8" fmla="*/ 185 w 210"/>
                <a:gd name="T9" fmla="*/ 86 h 157"/>
                <a:gd name="T10" fmla="*/ 210 w 210"/>
                <a:gd name="T11" fmla="*/ 82 h 157"/>
                <a:gd name="T12" fmla="*/ 200 w 210"/>
                <a:gd name="T13" fmla="*/ 82 h 157"/>
                <a:gd name="T14" fmla="*/ 25 w 210"/>
                <a:gd name="T15" fmla="*/ 0 h 157"/>
                <a:gd name="T16" fmla="*/ 36 w 210"/>
                <a:gd name="T17" fmla="*/ 2 h 157"/>
                <a:gd name="T18" fmla="*/ 47 w 210"/>
                <a:gd name="T19" fmla="*/ 2 h 157"/>
                <a:gd name="T20" fmla="*/ 58 w 210"/>
                <a:gd name="T21" fmla="*/ 5 h 157"/>
                <a:gd name="T22" fmla="*/ 84 w 210"/>
                <a:gd name="T23" fmla="*/ 5 h 157"/>
                <a:gd name="T24" fmla="*/ 97 w 210"/>
                <a:gd name="T25" fmla="*/ 9 h 157"/>
                <a:gd name="T26" fmla="*/ 112 w 210"/>
                <a:gd name="T27" fmla="*/ 11 h 157"/>
                <a:gd name="T28" fmla="*/ 118 w 210"/>
                <a:gd name="T29" fmla="*/ 7 h 157"/>
                <a:gd name="T30" fmla="*/ 124 w 210"/>
                <a:gd name="T31" fmla="*/ 11 h 157"/>
                <a:gd name="T32" fmla="*/ 129 w 210"/>
                <a:gd name="T33" fmla="*/ 17 h 157"/>
                <a:gd name="T34" fmla="*/ 142 w 210"/>
                <a:gd name="T35" fmla="*/ 20 h 157"/>
                <a:gd name="T36" fmla="*/ 154 w 210"/>
                <a:gd name="T37" fmla="*/ 26 h 157"/>
                <a:gd name="T38" fmla="*/ 167 w 210"/>
                <a:gd name="T39" fmla="*/ 24 h 157"/>
                <a:gd name="T40" fmla="*/ 183 w 210"/>
                <a:gd name="T41" fmla="*/ 26 h 157"/>
                <a:gd name="T42" fmla="*/ 191 w 210"/>
                <a:gd name="T43" fmla="*/ 32 h 157"/>
                <a:gd name="T44" fmla="*/ 189 w 210"/>
                <a:gd name="T45" fmla="*/ 43 h 157"/>
                <a:gd name="T46" fmla="*/ 182 w 210"/>
                <a:gd name="T47" fmla="*/ 50 h 157"/>
                <a:gd name="T48" fmla="*/ 178 w 210"/>
                <a:gd name="T49" fmla="*/ 54 h 157"/>
                <a:gd name="T50" fmla="*/ 174 w 210"/>
                <a:gd name="T51" fmla="*/ 56 h 157"/>
                <a:gd name="T52" fmla="*/ 163 w 210"/>
                <a:gd name="T53" fmla="*/ 58 h 157"/>
                <a:gd name="T54" fmla="*/ 159 w 210"/>
                <a:gd name="T55" fmla="*/ 65 h 157"/>
                <a:gd name="T56" fmla="*/ 157 w 210"/>
                <a:gd name="T57" fmla="*/ 65 h 157"/>
                <a:gd name="T58" fmla="*/ 148 w 210"/>
                <a:gd name="T59" fmla="*/ 75 h 157"/>
                <a:gd name="T60" fmla="*/ 142 w 210"/>
                <a:gd name="T61" fmla="*/ 93 h 157"/>
                <a:gd name="T62" fmla="*/ 150 w 210"/>
                <a:gd name="T63" fmla="*/ 104 h 157"/>
                <a:gd name="T64" fmla="*/ 140 w 210"/>
                <a:gd name="T65" fmla="*/ 114 h 157"/>
                <a:gd name="T66" fmla="*/ 135 w 210"/>
                <a:gd name="T67" fmla="*/ 127 h 157"/>
                <a:gd name="T68" fmla="*/ 118 w 210"/>
                <a:gd name="T69" fmla="*/ 134 h 157"/>
                <a:gd name="T70" fmla="*/ 111 w 210"/>
                <a:gd name="T71" fmla="*/ 142 h 157"/>
                <a:gd name="T72" fmla="*/ 103 w 210"/>
                <a:gd name="T73" fmla="*/ 146 h 157"/>
                <a:gd name="T74" fmla="*/ 96 w 210"/>
                <a:gd name="T75" fmla="*/ 144 h 157"/>
                <a:gd name="T76" fmla="*/ 81 w 210"/>
                <a:gd name="T77" fmla="*/ 144 h 157"/>
                <a:gd name="T78" fmla="*/ 64 w 210"/>
                <a:gd name="T79" fmla="*/ 149 h 157"/>
                <a:gd name="T80" fmla="*/ 56 w 210"/>
                <a:gd name="T81" fmla="*/ 157 h 157"/>
                <a:gd name="T82" fmla="*/ 41 w 210"/>
                <a:gd name="T83" fmla="*/ 144 h 157"/>
                <a:gd name="T84" fmla="*/ 30 w 210"/>
                <a:gd name="T85" fmla="*/ 134 h 157"/>
                <a:gd name="T86" fmla="*/ 26 w 210"/>
                <a:gd name="T87" fmla="*/ 127 h 157"/>
                <a:gd name="T88" fmla="*/ 34 w 210"/>
                <a:gd name="T89" fmla="*/ 112 h 157"/>
                <a:gd name="T90" fmla="*/ 34 w 210"/>
                <a:gd name="T91" fmla="*/ 103 h 157"/>
                <a:gd name="T92" fmla="*/ 25 w 210"/>
                <a:gd name="T93" fmla="*/ 84 h 157"/>
                <a:gd name="T94" fmla="*/ 36 w 210"/>
                <a:gd name="T95" fmla="*/ 78 h 157"/>
                <a:gd name="T96" fmla="*/ 38 w 210"/>
                <a:gd name="T97" fmla="*/ 60 h 157"/>
                <a:gd name="T98" fmla="*/ 45 w 210"/>
                <a:gd name="T99" fmla="*/ 50 h 157"/>
                <a:gd name="T100" fmla="*/ 43 w 210"/>
                <a:gd name="T101" fmla="*/ 37 h 157"/>
                <a:gd name="T102" fmla="*/ 23 w 210"/>
                <a:gd name="T103" fmla="*/ 37 h 157"/>
                <a:gd name="T104" fmla="*/ 15 w 210"/>
                <a:gd name="T105" fmla="*/ 35 h 157"/>
                <a:gd name="T106" fmla="*/ 6 w 210"/>
                <a:gd name="T107" fmla="*/ 33 h 157"/>
                <a:gd name="T108" fmla="*/ 8 w 210"/>
                <a:gd name="T109" fmla="*/ 28 h 157"/>
                <a:gd name="T110" fmla="*/ 6 w 210"/>
                <a:gd name="T111" fmla="*/ 26 h 157"/>
                <a:gd name="T112" fmla="*/ 4 w 210"/>
                <a:gd name="T113" fmla="*/ 20 h 157"/>
                <a:gd name="T114" fmla="*/ 0 w 210"/>
                <a:gd name="T115" fmla="*/ 15 h 157"/>
                <a:gd name="T116" fmla="*/ 10 w 210"/>
                <a:gd name="T117" fmla="*/ 9 h 157"/>
                <a:gd name="T118" fmla="*/ 15 w 210"/>
                <a:gd name="T119" fmla="*/ 5 h 157"/>
                <a:gd name="T120" fmla="*/ 23 w 210"/>
                <a:gd name="T121" fmla="*/ 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0" h="157">
                  <a:moveTo>
                    <a:pt x="172" y="97"/>
                  </a:moveTo>
                  <a:lnTo>
                    <a:pt x="174" y="99"/>
                  </a:lnTo>
                  <a:lnTo>
                    <a:pt x="172" y="101"/>
                  </a:lnTo>
                  <a:lnTo>
                    <a:pt x="170" y="104"/>
                  </a:lnTo>
                  <a:lnTo>
                    <a:pt x="167" y="103"/>
                  </a:lnTo>
                  <a:lnTo>
                    <a:pt x="167" y="99"/>
                  </a:lnTo>
                  <a:lnTo>
                    <a:pt x="172" y="97"/>
                  </a:lnTo>
                  <a:close/>
                  <a:moveTo>
                    <a:pt x="187" y="84"/>
                  </a:moveTo>
                  <a:lnTo>
                    <a:pt x="193" y="86"/>
                  </a:lnTo>
                  <a:lnTo>
                    <a:pt x="195" y="86"/>
                  </a:lnTo>
                  <a:lnTo>
                    <a:pt x="191" y="88"/>
                  </a:lnTo>
                  <a:lnTo>
                    <a:pt x="191" y="93"/>
                  </a:lnTo>
                  <a:lnTo>
                    <a:pt x="187" y="91"/>
                  </a:lnTo>
                  <a:lnTo>
                    <a:pt x="183" y="89"/>
                  </a:lnTo>
                  <a:lnTo>
                    <a:pt x="185" y="86"/>
                  </a:lnTo>
                  <a:lnTo>
                    <a:pt x="187" y="84"/>
                  </a:lnTo>
                  <a:close/>
                  <a:moveTo>
                    <a:pt x="206" y="78"/>
                  </a:moveTo>
                  <a:lnTo>
                    <a:pt x="210" y="82"/>
                  </a:lnTo>
                  <a:lnTo>
                    <a:pt x="208" y="84"/>
                  </a:lnTo>
                  <a:lnTo>
                    <a:pt x="206" y="82"/>
                  </a:lnTo>
                  <a:lnTo>
                    <a:pt x="200" y="82"/>
                  </a:lnTo>
                  <a:lnTo>
                    <a:pt x="200" y="80"/>
                  </a:lnTo>
                  <a:lnTo>
                    <a:pt x="206" y="78"/>
                  </a:lnTo>
                  <a:close/>
                  <a:moveTo>
                    <a:pt x="25" y="0"/>
                  </a:moveTo>
                  <a:lnTo>
                    <a:pt x="30" y="0"/>
                  </a:lnTo>
                  <a:lnTo>
                    <a:pt x="32" y="5"/>
                  </a:lnTo>
                  <a:lnTo>
                    <a:pt x="36" y="2"/>
                  </a:lnTo>
                  <a:lnTo>
                    <a:pt x="40" y="2"/>
                  </a:lnTo>
                  <a:lnTo>
                    <a:pt x="43" y="3"/>
                  </a:lnTo>
                  <a:lnTo>
                    <a:pt x="47" y="2"/>
                  </a:lnTo>
                  <a:lnTo>
                    <a:pt x="53" y="2"/>
                  </a:lnTo>
                  <a:lnTo>
                    <a:pt x="54" y="2"/>
                  </a:lnTo>
                  <a:lnTo>
                    <a:pt x="58" y="5"/>
                  </a:lnTo>
                  <a:lnTo>
                    <a:pt x="71" y="7"/>
                  </a:lnTo>
                  <a:lnTo>
                    <a:pt x="77" y="7"/>
                  </a:lnTo>
                  <a:lnTo>
                    <a:pt x="84" y="5"/>
                  </a:lnTo>
                  <a:lnTo>
                    <a:pt x="90" y="5"/>
                  </a:lnTo>
                  <a:lnTo>
                    <a:pt x="92" y="7"/>
                  </a:lnTo>
                  <a:lnTo>
                    <a:pt x="97" y="9"/>
                  </a:lnTo>
                  <a:lnTo>
                    <a:pt x="101" y="5"/>
                  </a:lnTo>
                  <a:lnTo>
                    <a:pt x="103" y="5"/>
                  </a:lnTo>
                  <a:lnTo>
                    <a:pt x="112" y="11"/>
                  </a:lnTo>
                  <a:lnTo>
                    <a:pt x="114" y="9"/>
                  </a:lnTo>
                  <a:lnTo>
                    <a:pt x="116" y="9"/>
                  </a:lnTo>
                  <a:lnTo>
                    <a:pt x="118" y="7"/>
                  </a:lnTo>
                  <a:lnTo>
                    <a:pt x="122" y="9"/>
                  </a:lnTo>
                  <a:lnTo>
                    <a:pt x="122" y="9"/>
                  </a:lnTo>
                  <a:lnTo>
                    <a:pt x="124" y="11"/>
                  </a:lnTo>
                  <a:lnTo>
                    <a:pt x="124" y="15"/>
                  </a:lnTo>
                  <a:lnTo>
                    <a:pt x="124" y="17"/>
                  </a:lnTo>
                  <a:lnTo>
                    <a:pt x="129" y="17"/>
                  </a:lnTo>
                  <a:lnTo>
                    <a:pt x="135" y="18"/>
                  </a:lnTo>
                  <a:lnTo>
                    <a:pt x="139" y="22"/>
                  </a:lnTo>
                  <a:lnTo>
                    <a:pt x="142" y="20"/>
                  </a:lnTo>
                  <a:lnTo>
                    <a:pt x="146" y="24"/>
                  </a:lnTo>
                  <a:lnTo>
                    <a:pt x="150" y="24"/>
                  </a:lnTo>
                  <a:lnTo>
                    <a:pt x="154" y="26"/>
                  </a:lnTo>
                  <a:lnTo>
                    <a:pt x="155" y="22"/>
                  </a:lnTo>
                  <a:lnTo>
                    <a:pt x="163" y="22"/>
                  </a:lnTo>
                  <a:lnTo>
                    <a:pt x="167" y="24"/>
                  </a:lnTo>
                  <a:lnTo>
                    <a:pt x="170" y="24"/>
                  </a:lnTo>
                  <a:lnTo>
                    <a:pt x="176" y="26"/>
                  </a:lnTo>
                  <a:lnTo>
                    <a:pt x="183" y="26"/>
                  </a:lnTo>
                  <a:lnTo>
                    <a:pt x="189" y="28"/>
                  </a:lnTo>
                  <a:lnTo>
                    <a:pt x="191" y="30"/>
                  </a:lnTo>
                  <a:lnTo>
                    <a:pt x="191" y="32"/>
                  </a:lnTo>
                  <a:lnTo>
                    <a:pt x="189" y="33"/>
                  </a:lnTo>
                  <a:lnTo>
                    <a:pt x="189" y="39"/>
                  </a:lnTo>
                  <a:lnTo>
                    <a:pt x="189" y="43"/>
                  </a:lnTo>
                  <a:lnTo>
                    <a:pt x="187" y="46"/>
                  </a:lnTo>
                  <a:lnTo>
                    <a:pt x="182" y="50"/>
                  </a:lnTo>
                  <a:lnTo>
                    <a:pt x="182" y="50"/>
                  </a:lnTo>
                  <a:lnTo>
                    <a:pt x="180" y="52"/>
                  </a:lnTo>
                  <a:lnTo>
                    <a:pt x="180" y="52"/>
                  </a:lnTo>
                  <a:lnTo>
                    <a:pt x="178" y="54"/>
                  </a:lnTo>
                  <a:lnTo>
                    <a:pt x="178" y="54"/>
                  </a:lnTo>
                  <a:lnTo>
                    <a:pt x="176" y="54"/>
                  </a:lnTo>
                  <a:lnTo>
                    <a:pt x="174" y="56"/>
                  </a:lnTo>
                  <a:lnTo>
                    <a:pt x="172" y="56"/>
                  </a:lnTo>
                  <a:lnTo>
                    <a:pt x="167" y="56"/>
                  </a:lnTo>
                  <a:lnTo>
                    <a:pt x="163" y="58"/>
                  </a:lnTo>
                  <a:lnTo>
                    <a:pt x="159" y="60"/>
                  </a:lnTo>
                  <a:lnTo>
                    <a:pt x="161" y="61"/>
                  </a:lnTo>
                  <a:lnTo>
                    <a:pt x="159" y="65"/>
                  </a:lnTo>
                  <a:lnTo>
                    <a:pt x="157" y="67"/>
                  </a:lnTo>
                  <a:lnTo>
                    <a:pt x="157" y="67"/>
                  </a:lnTo>
                  <a:lnTo>
                    <a:pt x="157" y="65"/>
                  </a:lnTo>
                  <a:lnTo>
                    <a:pt x="155" y="65"/>
                  </a:lnTo>
                  <a:lnTo>
                    <a:pt x="150" y="75"/>
                  </a:lnTo>
                  <a:lnTo>
                    <a:pt x="148" y="75"/>
                  </a:lnTo>
                  <a:lnTo>
                    <a:pt x="140" y="86"/>
                  </a:lnTo>
                  <a:lnTo>
                    <a:pt x="139" y="89"/>
                  </a:lnTo>
                  <a:lnTo>
                    <a:pt x="142" y="93"/>
                  </a:lnTo>
                  <a:lnTo>
                    <a:pt x="142" y="97"/>
                  </a:lnTo>
                  <a:lnTo>
                    <a:pt x="144" y="99"/>
                  </a:lnTo>
                  <a:lnTo>
                    <a:pt x="150" y="104"/>
                  </a:lnTo>
                  <a:lnTo>
                    <a:pt x="146" y="108"/>
                  </a:lnTo>
                  <a:lnTo>
                    <a:pt x="140" y="108"/>
                  </a:lnTo>
                  <a:lnTo>
                    <a:pt x="140" y="114"/>
                  </a:lnTo>
                  <a:lnTo>
                    <a:pt x="135" y="121"/>
                  </a:lnTo>
                  <a:lnTo>
                    <a:pt x="133" y="125"/>
                  </a:lnTo>
                  <a:lnTo>
                    <a:pt x="135" y="127"/>
                  </a:lnTo>
                  <a:lnTo>
                    <a:pt x="133" y="129"/>
                  </a:lnTo>
                  <a:lnTo>
                    <a:pt x="127" y="129"/>
                  </a:lnTo>
                  <a:lnTo>
                    <a:pt x="118" y="134"/>
                  </a:lnTo>
                  <a:lnTo>
                    <a:pt x="118" y="138"/>
                  </a:lnTo>
                  <a:lnTo>
                    <a:pt x="114" y="144"/>
                  </a:lnTo>
                  <a:lnTo>
                    <a:pt x="111" y="142"/>
                  </a:lnTo>
                  <a:lnTo>
                    <a:pt x="107" y="140"/>
                  </a:lnTo>
                  <a:lnTo>
                    <a:pt x="105" y="142"/>
                  </a:lnTo>
                  <a:lnTo>
                    <a:pt x="103" y="146"/>
                  </a:lnTo>
                  <a:lnTo>
                    <a:pt x="99" y="142"/>
                  </a:lnTo>
                  <a:lnTo>
                    <a:pt x="97" y="142"/>
                  </a:lnTo>
                  <a:lnTo>
                    <a:pt x="96" y="144"/>
                  </a:lnTo>
                  <a:lnTo>
                    <a:pt x="92" y="144"/>
                  </a:lnTo>
                  <a:lnTo>
                    <a:pt x="84" y="142"/>
                  </a:lnTo>
                  <a:lnTo>
                    <a:pt x="81" y="144"/>
                  </a:lnTo>
                  <a:lnTo>
                    <a:pt x="75" y="144"/>
                  </a:lnTo>
                  <a:lnTo>
                    <a:pt x="69" y="149"/>
                  </a:lnTo>
                  <a:lnTo>
                    <a:pt x="64" y="149"/>
                  </a:lnTo>
                  <a:lnTo>
                    <a:pt x="62" y="151"/>
                  </a:lnTo>
                  <a:lnTo>
                    <a:pt x="62" y="155"/>
                  </a:lnTo>
                  <a:lnTo>
                    <a:pt x="56" y="157"/>
                  </a:lnTo>
                  <a:lnTo>
                    <a:pt x="51" y="157"/>
                  </a:lnTo>
                  <a:lnTo>
                    <a:pt x="45" y="151"/>
                  </a:lnTo>
                  <a:lnTo>
                    <a:pt x="41" y="144"/>
                  </a:lnTo>
                  <a:lnTo>
                    <a:pt x="43" y="142"/>
                  </a:lnTo>
                  <a:lnTo>
                    <a:pt x="36" y="136"/>
                  </a:lnTo>
                  <a:lnTo>
                    <a:pt x="30" y="134"/>
                  </a:lnTo>
                  <a:lnTo>
                    <a:pt x="28" y="134"/>
                  </a:lnTo>
                  <a:lnTo>
                    <a:pt x="28" y="131"/>
                  </a:lnTo>
                  <a:lnTo>
                    <a:pt x="26" y="127"/>
                  </a:lnTo>
                  <a:lnTo>
                    <a:pt x="30" y="119"/>
                  </a:lnTo>
                  <a:lnTo>
                    <a:pt x="34" y="116"/>
                  </a:lnTo>
                  <a:lnTo>
                    <a:pt x="34" y="112"/>
                  </a:lnTo>
                  <a:lnTo>
                    <a:pt x="30" y="112"/>
                  </a:lnTo>
                  <a:lnTo>
                    <a:pt x="28" y="106"/>
                  </a:lnTo>
                  <a:lnTo>
                    <a:pt x="34" y="103"/>
                  </a:lnTo>
                  <a:lnTo>
                    <a:pt x="34" y="95"/>
                  </a:lnTo>
                  <a:lnTo>
                    <a:pt x="28" y="93"/>
                  </a:lnTo>
                  <a:lnTo>
                    <a:pt x="25" y="84"/>
                  </a:lnTo>
                  <a:lnTo>
                    <a:pt x="28" y="84"/>
                  </a:lnTo>
                  <a:lnTo>
                    <a:pt x="32" y="84"/>
                  </a:lnTo>
                  <a:lnTo>
                    <a:pt x="36" y="78"/>
                  </a:lnTo>
                  <a:lnTo>
                    <a:pt x="34" y="75"/>
                  </a:lnTo>
                  <a:lnTo>
                    <a:pt x="38" y="71"/>
                  </a:lnTo>
                  <a:lnTo>
                    <a:pt x="38" y="60"/>
                  </a:lnTo>
                  <a:lnTo>
                    <a:pt x="38" y="56"/>
                  </a:lnTo>
                  <a:lnTo>
                    <a:pt x="43" y="50"/>
                  </a:lnTo>
                  <a:lnTo>
                    <a:pt x="45" y="50"/>
                  </a:lnTo>
                  <a:lnTo>
                    <a:pt x="47" y="46"/>
                  </a:lnTo>
                  <a:lnTo>
                    <a:pt x="43" y="41"/>
                  </a:lnTo>
                  <a:lnTo>
                    <a:pt x="43" y="37"/>
                  </a:lnTo>
                  <a:lnTo>
                    <a:pt x="34" y="37"/>
                  </a:lnTo>
                  <a:lnTo>
                    <a:pt x="32" y="39"/>
                  </a:lnTo>
                  <a:lnTo>
                    <a:pt x="23" y="37"/>
                  </a:lnTo>
                  <a:lnTo>
                    <a:pt x="17" y="41"/>
                  </a:lnTo>
                  <a:lnTo>
                    <a:pt x="15" y="39"/>
                  </a:lnTo>
                  <a:lnTo>
                    <a:pt x="15" y="35"/>
                  </a:lnTo>
                  <a:lnTo>
                    <a:pt x="13" y="33"/>
                  </a:lnTo>
                  <a:lnTo>
                    <a:pt x="6" y="35"/>
                  </a:lnTo>
                  <a:lnTo>
                    <a:pt x="6" y="33"/>
                  </a:lnTo>
                  <a:lnTo>
                    <a:pt x="10" y="30"/>
                  </a:lnTo>
                  <a:lnTo>
                    <a:pt x="6" y="30"/>
                  </a:lnTo>
                  <a:lnTo>
                    <a:pt x="8" y="28"/>
                  </a:lnTo>
                  <a:lnTo>
                    <a:pt x="8" y="26"/>
                  </a:lnTo>
                  <a:lnTo>
                    <a:pt x="8" y="22"/>
                  </a:lnTo>
                  <a:lnTo>
                    <a:pt x="6" y="26"/>
                  </a:lnTo>
                  <a:lnTo>
                    <a:pt x="4" y="26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2" y="11"/>
                  </a:lnTo>
                  <a:lnTo>
                    <a:pt x="8" y="9"/>
                  </a:lnTo>
                  <a:lnTo>
                    <a:pt x="10" y="9"/>
                  </a:lnTo>
                  <a:lnTo>
                    <a:pt x="15" y="9"/>
                  </a:lnTo>
                  <a:lnTo>
                    <a:pt x="17" y="7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21" y="0"/>
                  </a:lnTo>
                  <a:lnTo>
                    <a:pt x="23" y="2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Freeform 107">
              <a:extLst>
                <a:ext uri="{FF2B5EF4-FFF2-40B4-BE49-F238E27FC236}">
                  <a16:creationId xmlns:a16="http://schemas.microsoft.com/office/drawing/2014/main" id="{8EA720EE-0CF6-456C-92D5-6FE04CB84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27670" y="9007809"/>
              <a:ext cx="449998" cy="908659"/>
            </a:xfrm>
            <a:custGeom>
              <a:avLst/>
              <a:gdLst>
                <a:gd name="T0" fmla="*/ 20 w 52"/>
                <a:gd name="T1" fmla="*/ 2 h 105"/>
                <a:gd name="T2" fmla="*/ 22 w 52"/>
                <a:gd name="T3" fmla="*/ 8 h 105"/>
                <a:gd name="T4" fmla="*/ 37 w 52"/>
                <a:gd name="T5" fmla="*/ 6 h 105"/>
                <a:gd name="T6" fmla="*/ 48 w 52"/>
                <a:gd name="T7" fmla="*/ 4 h 105"/>
                <a:gd name="T8" fmla="*/ 52 w 52"/>
                <a:gd name="T9" fmla="*/ 13 h 105"/>
                <a:gd name="T10" fmla="*/ 48 w 52"/>
                <a:gd name="T11" fmla="*/ 17 h 105"/>
                <a:gd name="T12" fmla="*/ 43 w 52"/>
                <a:gd name="T13" fmla="*/ 27 h 105"/>
                <a:gd name="T14" fmla="*/ 39 w 52"/>
                <a:gd name="T15" fmla="*/ 42 h 105"/>
                <a:gd name="T16" fmla="*/ 37 w 52"/>
                <a:gd name="T17" fmla="*/ 51 h 105"/>
                <a:gd name="T18" fmla="*/ 30 w 52"/>
                <a:gd name="T19" fmla="*/ 51 h 105"/>
                <a:gd name="T20" fmla="*/ 39 w 52"/>
                <a:gd name="T21" fmla="*/ 62 h 105"/>
                <a:gd name="T22" fmla="*/ 33 w 52"/>
                <a:gd name="T23" fmla="*/ 73 h 105"/>
                <a:gd name="T24" fmla="*/ 39 w 52"/>
                <a:gd name="T25" fmla="*/ 79 h 105"/>
                <a:gd name="T26" fmla="*/ 35 w 52"/>
                <a:gd name="T27" fmla="*/ 86 h 105"/>
                <a:gd name="T28" fmla="*/ 33 w 52"/>
                <a:gd name="T29" fmla="*/ 98 h 105"/>
                <a:gd name="T30" fmla="*/ 33 w 52"/>
                <a:gd name="T31" fmla="*/ 101 h 105"/>
                <a:gd name="T32" fmla="*/ 28 w 52"/>
                <a:gd name="T33" fmla="*/ 103 h 105"/>
                <a:gd name="T34" fmla="*/ 20 w 52"/>
                <a:gd name="T35" fmla="*/ 103 h 105"/>
                <a:gd name="T36" fmla="*/ 7 w 52"/>
                <a:gd name="T37" fmla="*/ 105 h 105"/>
                <a:gd name="T38" fmla="*/ 7 w 52"/>
                <a:gd name="T39" fmla="*/ 101 h 105"/>
                <a:gd name="T40" fmla="*/ 9 w 52"/>
                <a:gd name="T41" fmla="*/ 86 h 105"/>
                <a:gd name="T42" fmla="*/ 9 w 52"/>
                <a:gd name="T43" fmla="*/ 77 h 105"/>
                <a:gd name="T44" fmla="*/ 7 w 52"/>
                <a:gd name="T45" fmla="*/ 75 h 105"/>
                <a:gd name="T46" fmla="*/ 3 w 52"/>
                <a:gd name="T47" fmla="*/ 75 h 105"/>
                <a:gd name="T48" fmla="*/ 9 w 52"/>
                <a:gd name="T49" fmla="*/ 70 h 105"/>
                <a:gd name="T50" fmla="*/ 7 w 52"/>
                <a:gd name="T51" fmla="*/ 66 h 105"/>
                <a:gd name="T52" fmla="*/ 3 w 52"/>
                <a:gd name="T53" fmla="*/ 71 h 105"/>
                <a:gd name="T54" fmla="*/ 0 w 52"/>
                <a:gd name="T55" fmla="*/ 68 h 105"/>
                <a:gd name="T56" fmla="*/ 5 w 52"/>
                <a:gd name="T57" fmla="*/ 53 h 105"/>
                <a:gd name="T58" fmla="*/ 9 w 52"/>
                <a:gd name="T59" fmla="*/ 43 h 105"/>
                <a:gd name="T60" fmla="*/ 13 w 52"/>
                <a:gd name="T61" fmla="*/ 34 h 105"/>
                <a:gd name="T62" fmla="*/ 11 w 52"/>
                <a:gd name="T63" fmla="*/ 28 h 105"/>
                <a:gd name="T64" fmla="*/ 13 w 52"/>
                <a:gd name="T65" fmla="*/ 21 h 105"/>
                <a:gd name="T66" fmla="*/ 11 w 52"/>
                <a:gd name="T67" fmla="*/ 6 h 105"/>
                <a:gd name="T68" fmla="*/ 18 w 52"/>
                <a:gd name="T69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" h="105">
                  <a:moveTo>
                    <a:pt x="18" y="0"/>
                  </a:moveTo>
                  <a:lnTo>
                    <a:pt x="20" y="2"/>
                  </a:lnTo>
                  <a:lnTo>
                    <a:pt x="20" y="6"/>
                  </a:lnTo>
                  <a:lnTo>
                    <a:pt x="22" y="8"/>
                  </a:lnTo>
                  <a:lnTo>
                    <a:pt x="28" y="4"/>
                  </a:lnTo>
                  <a:lnTo>
                    <a:pt x="37" y="6"/>
                  </a:lnTo>
                  <a:lnTo>
                    <a:pt x="39" y="4"/>
                  </a:lnTo>
                  <a:lnTo>
                    <a:pt x="48" y="4"/>
                  </a:lnTo>
                  <a:lnTo>
                    <a:pt x="48" y="8"/>
                  </a:lnTo>
                  <a:lnTo>
                    <a:pt x="52" y="13"/>
                  </a:lnTo>
                  <a:lnTo>
                    <a:pt x="50" y="17"/>
                  </a:lnTo>
                  <a:lnTo>
                    <a:pt x="48" y="17"/>
                  </a:lnTo>
                  <a:lnTo>
                    <a:pt x="43" y="23"/>
                  </a:lnTo>
                  <a:lnTo>
                    <a:pt x="43" y="27"/>
                  </a:lnTo>
                  <a:lnTo>
                    <a:pt x="43" y="38"/>
                  </a:lnTo>
                  <a:lnTo>
                    <a:pt x="39" y="42"/>
                  </a:lnTo>
                  <a:lnTo>
                    <a:pt x="41" y="45"/>
                  </a:lnTo>
                  <a:lnTo>
                    <a:pt x="37" y="51"/>
                  </a:lnTo>
                  <a:lnTo>
                    <a:pt x="33" y="51"/>
                  </a:lnTo>
                  <a:lnTo>
                    <a:pt x="30" y="51"/>
                  </a:lnTo>
                  <a:lnTo>
                    <a:pt x="33" y="60"/>
                  </a:lnTo>
                  <a:lnTo>
                    <a:pt x="39" y="62"/>
                  </a:lnTo>
                  <a:lnTo>
                    <a:pt x="39" y="70"/>
                  </a:lnTo>
                  <a:lnTo>
                    <a:pt x="33" y="73"/>
                  </a:lnTo>
                  <a:lnTo>
                    <a:pt x="35" y="79"/>
                  </a:lnTo>
                  <a:lnTo>
                    <a:pt x="39" y="79"/>
                  </a:lnTo>
                  <a:lnTo>
                    <a:pt x="39" y="83"/>
                  </a:lnTo>
                  <a:lnTo>
                    <a:pt x="35" y="86"/>
                  </a:lnTo>
                  <a:lnTo>
                    <a:pt x="31" y="94"/>
                  </a:lnTo>
                  <a:lnTo>
                    <a:pt x="33" y="98"/>
                  </a:lnTo>
                  <a:lnTo>
                    <a:pt x="33" y="101"/>
                  </a:lnTo>
                  <a:lnTo>
                    <a:pt x="33" y="101"/>
                  </a:lnTo>
                  <a:lnTo>
                    <a:pt x="31" y="103"/>
                  </a:lnTo>
                  <a:lnTo>
                    <a:pt x="28" y="103"/>
                  </a:lnTo>
                  <a:lnTo>
                    <a:pt x="22" y="105"/>
                  </a:lnTo>
                  <a:lnTo>
                    <a:pt x="20" y="103"/>
                  </a:lnTo>
                  <a:lnTo>
                    <a:pt x="13" y="101"/>
                  </a:lnTo>
                  <a:lnTo>
                    <a:pt x="7" y="105"/>
                  </a:lnTo>
                  <a:lnTo>
                    <a:pt x="7" y="103"/>
                  </a:lnTo>
                  <a:lnTo>
                    <a:pt x="7" y="101"/>
                  </a:lnTo>
                  <a:lnTo>
                    <a:pt x="9" y="96"/>
                  </a:lnTo>
                  <a:lnTo>
                    <a:pt x="9" y="86"/>
                  </a:lnTo>
                  <a:lnTo>
                    <a:pt x="11" y="83"/>
                  </a:lnTo>
                  <a:lnTo>
                    <a:pt x="9" y="77"/>
                  </a:lnTo>
                  <a:lnTo>
                    <a:pt x="11" y="75"/>
                  </a:lnTo>
                  <a:lnTo>
                    <a:pt x="7" y="75"/>
                  </a:lnTo>
                  <a:lnTo>
                    <a:pt x="5" y="77"/>
                  </a:lnTo>
                  <a:lnTo>
                    <a:pt x="3" y="75"/>
                  </a:lnTo>
                  <a:lnTo>
                    <a:pt x="3" y="73"/>
                  </a:lnTo>
                  <a:lnTo>
                    <a:pt x="9" y="70"/>
                  </a:lnTo>
                  <a:lnTo>
                    <a:pt x="7" y="68"/>
                  </a:lnTo>
                  <a:lnTo>
                    <a:pt x="7" y="66"/>
                  </a:lnTo>
                  <a:lnTo>
                    <a:pt x="3" y="68"/>
                  </a:lnTo>
                  <a:lnTo>
                    <a:pt x="3" y="71"/>
                  </a:lnTo>
                  <a:lnTo>
                    <a:pt x="0" y="71"/>
                  </a:lnTo>
                  <a:lnTo>
                    <a:pt x="0" y="68"/>
                  </a:lnTo>
                  <a:lnTo>
                    <a:pt x="2" y="58"/>
                  </a:lnTo>
                  <a:lnTo>
                    <a:pt x="5" y="53"/>
                  </a:lnTo>
                  <a:lnTo>
                    <a:pt x="5" y="49"/>
                  </a:lnTo>
                  <a:lnTo>
                    <a:pt x="9" y="43"/>
                  </a:lnTo>
                  <a:lnTo>
                    <a:pt x="9" y="38"/>
                  </a:lnTo>
                  <a:lnTo>
                    <a:pt x="13" y="34"/>
                  </a:lnTo>
                  <a:lnTo>
                    <a:pt x="15" y="30"/>
                  </a:lnTo>
                  <a:lnTo>
                    <a:pt x="11" y="28"/>
                  </a:lnTo>
                  <a:lnTo>
                    <a:pt x="13" y="23"/>
                  </a:lnTo>
                  <a:lnTo>
                    <a:pt x="13" y="21"/>
                  </a:lnTo>
                  <a:lnTo>
                    <a:pt x="13" y="12"/>
                  </a:lnTo>
                  <a:lnTo>
                    <a:pt x="11" y="6"/>
                  </a:lnTo>
                  <a:lnTo>
                    <a:pt x="11" y="2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Freeform 101">
              <a:extLst>
                <a:ext uri="{FF2B5EF4-FFF2-40B4-BE49-F238E27FC236}">
                  <a16:creationId xmlns:a16="http://schemas.microsoft.com/office/drawing/2014/main" id="{D19B1DED-DBD9-4C16-B4BB-FB8A540D6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04231" y="6863153"/>
              <a:ext cx="397674" cy="505618"/>
            </a:xfrm>
            <a:custGeom>
              <a:avLst/>
              <a:gdLst>
                <a:gd name="T0" fmla="*/ 57 w 70"/>
                <a:gd name="T1" fmla="*/ 3 h 89"/>
                <a:gd name="T2" fmla="*/ 53 w 70"/>
                <a:gd name="T3" fmla="*/ 7 h 89"/>
                <a:gd name="T4" fmla="*/ 47 w 70"/>
                <a:gd name="T5" fmla="*/ 13 h 89"/>
                <a:gd name="T6" fmla="*/ 47 w 70"/>
                <a:gd name="T7" fmla="*/ 28 h 89"/>
                <a:gd name="T8" fmla="*/ 53 w 70"/>
                <a:gd name="T9" fmla="*/ 22 h 89"/>
                <a:gd name="T10" fmla="*/ 64 w 70"/>
                <a:gd name="T11" fmla="*/ 31 h 89"/>
                <a:gd name="T12" fmla="*/ 64 w 70"/>
                <a:gd name="T13" fmla="*/ 35 h 89"/>
                <a:gd name="T14" fmla="*/ 68 w 70"/>
                <a:gd name="T15" fmla="*/ 43 h 89"/>
                <a:gd name="T16" fmla="*/ 68 w 70"/>
                <a:gd name="T17" fmla="*/ 50 h 89"/>
                <a:gd name="T18" fmla="*/ 66 w 70"/>
                <a:gd name="T19" fmla="*/ 63 h 89"/>
                <a:gd name="T20" fmla="*/ 60 w 70"/>
                <a:gd name="T21" fmla="*/ 71 h 89"/>
                <a:gd name="T22" fmla="*/ 57 w 70"/>
                <a:gd name="T23" fmla="*/ 74 h 89"/>
                <a:gd name="T24" fmla="*/ 53 w 70"/>
                <a:gd name="T25" fmla="*/ 76 h 89"/>
                <a:gd name="T26" fmla="*/ 40 w 70"/>
                <a:gd name="T27" fmla="*/ 80 h 89"/>
                <a:gd name="T28" fmla="*/ 36 w 70"/>
                <a:gd name="T29" fmla="*/ 80 h 89"/>
                <a:gd name="T30" fmla="*/ 28 w 70"/>
                <a:gd name="T31" fmla="*/ 87 h 89"/>
                <a:gd name="T32" fmla="*/ 15 w 70"/>
                <a:gd name="T33" fmla="*/ 87 h 89"/>
                <a:gd name="T34" fmla="*/ 10 w 70"/>
                <a:gd name="T35" fmla="*/ 87 h 89"/>
                <a:gd name="T36" fmla="*/ 10 w 70"/>
                <a:gd name="T37" fmla="*/ 86 h 89"/>
                <a:gd name="T38" fmla="*/ 14 w 70"/>
                <a:gd name="T39" fmla="*/ 80 h 89"/>
                <a:gd name="T40" fmla="*/ 2 w 70"/>
                <a:gd name="T41" fmla="*/ 80 h 89"/>
                <a:gd name="T42" fmla="*/ 12 w 70"/>
                <a:gd name="T43" fmla="*/ 72 h 89"/>
                <a:gd name="T44" fmla="*/ 6 w 70"/>
                <a:gd name="T45" fmla="*/ 71 h 89"/>
                <a:gd name="T46" fmla="*/ 10 w 70"/>
                <a:gd name="T47" fmla="*/ 71 h 89"/>
                <a:gd name="T48" fmla="*/ 12 w 70"/>
                <a:gd name="T49" fmla="*/ 69 h 89"/>
                <a:gd name="T50" fmla="*/ 15 w 70"/>
                <a:gd name="T51" fmla="*/ 63 h 89"/>
                <a:gd name="T52" fmla="*/ 25 w 70"/>
                <a:gd name="T53" fmla="*/ 61 h 89"/>
                <a:gd name="T54" fmla="*/ 17 w 70"/>
                <a:gd name="T55" fmla="*/ 63 h 89"/>
                <a:gd name="T56" fmla="*/ 10 w 70"/>
                <a:gd name="T57" fmla="*/ 63 h 89"/>
                <a:gd name="T58" fmla="*/ 17 w 70"/>
                <a:gd name="T59" fmla="*/ 56 h 89"/>
                <a:gd name="T60" fmla="*/ 27 w 70"/>
                <a:gd name="T61" fmla="*/ 48 h 89"/>
                <a:gd name="T62" fmla="*/ 12 w 70"/>
                <a:gd name="T63" fmla="*/ 44 h 89"/>
                <a:gd name="T64" fmla="*/ 8 w 70"/>
                <a:gd name="T65" fmla="*/ 43 h 89"/>
                <a:gd name="T66" fmla="*/ 14 w 70"/>
                <a:gd name="T67" fmla="*/ 39 h 89"/>
                <a:gd name="T68" fmla="*/ 17 w 70"/>
                <a:gd name="T69" fmla="*/ 35 h 89"/>
                <a:gd name="T70" fmla="*/ 8 w 70"/>
                <a:gd name="T71" fmla="*/ 29 h 89"/>
                <a:gd name="T72" fmla="*/ 15 w 70"/>
                <a:gd name="T73" fmla="*/ 31 h 89"/>
                <a:gd name="T74" fmla="*/ 12 w 70"/>
                <a:gd name="T75" fmla="*/ 24 h 89"/>
                <a:gd name="T76" fmla="*/ 15 w 70"/>
                <a:gd name="T77" fmla="*/ 24 h 89"/>
                <a:gd name="T78" fmla="*/ 23 w 70"/>
                <a:gd name="T79" fmla="*/ 26 h 89"/>
                <a:gd name="T80" fmla="*/ 32 w 70"/>
                <a:gd name="T81" fmla="*/ 24 h 89"/>
                <a:gd name="T82" fmla="*/ 40 w 70"/>
                <a:gd name="T83" fmla="*/ 16 h 89"/>
                <a:gd name="T84" fmla="*/ 36 w 70"/>
                <a:gd name="T85" fmla="*/ 16 h 89"/>
                <a:gd name="T86" fmla="*/ 34 w 70"/>
                <a:gd name="T87" fmla="*/ 13 h 89"/>
                <a:gd name="T88" fmla="*/ 38 w 70"/>
                <a:gd name="T89" fmla="*/ 11 h 89"/>
                <a:gd name="T90" fmla="*/ 38 w 70"/>
                <a:gd name="T91" fmla="*/ 7 h 89"/>
                <a:gd name="T92" fmla="*/ 43 w 70"/>
                <a:gd name="T93" fmla="*/ 5 h 89"/>
                <a:gd name="T94" fmla="*/ 47 w 70"/>
                <a:gd name="T95" fmla="*/ 1 h 89"/>
                <a:gd name="T96" fmla="*/ 47 w 70"/>
                <a:gd name="T97" fmla="*/ 9 h 89"/>
                <a:gd name="T98" fmla="*/ 53 w 70"/>
                <a:gd name="T99" fmla="*/ 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0" h="89">
                  <a:moveTo>
                    <a:pt x="51" y="0"/>
                  </a:moveTo>
                  <a:lnTo>
                    <a:pt x="55" y="1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1" y="7"/>
                  </a:lnTo>
                  <a:lnTo>
                    <a:pt x="53" y="7"/>
                  </a:lnTo>
                  <a:lnTo>
                    <a:pt x="51" y="9"/>
                  </a:lnTo>
                  <a:lnTo>
                    <a:pt x="49" y="11"/>
                  </a:lnTo>
                  <a:lnTo>
                    <a:pt x="47" y="13"/>
                  </a:lnTo>
                  <a:lnTo>
                    <a:pt x="43" y="14"/>
                  </a:lnTo>
                  <a:lnTo>
                    <a:pt x="40" y="22"/>
                  </a:lnTo>
                  <a:lnTo>
                    <a:pt x="47" y="28"/>
                  </a:lnTo>
                  <a:lnTo>
                    <a:pt x="51" y="28"/>
                  </a:lnTo>
                  <a:lnTo>
                    <a:pt x="51" y="22"/>
                  </a:lnTo>
                  <a:lnTo>
                    <a:pt x="53" y="22"/>
                  </a:lnTo>
                  <a:lnTo>
                    <a:pt x="58" y="24"/>
                  </a:lnTo>
                  <a:lnTo>
                    <a:pt x="60" y="29"/>
                  </a:lnTo>
                  <a:lnTo>
                    <a:pt x="64" y="31"/>
                  </a:lnTo>
                  <a:lnTo>
                    <a:pt x="68" y="33"/>
                  </a:lnTo>
                  <a:lnTo>
                    <a:pt x="66" y="33"/>
                  </a:lnTo>
                  <a:lnTo>
                    <a:pt x="64" y="35"/>
                  </a:lnTo>
                  <a:lnTo>
                    <a:pt x="66" y="37"/>
                  </a:lnTo>
                  <a:lnTo>
                    <a:pt x="66" y="41"/>
                  </a:lnTo>
                  <a:lnTo>
                    <a:pt x="68" y="43"/>
                  </a:lnTo>
                  <a:lnTo>
                    <a:pt x="68" y="46"/>
                  </a:lnTo>
                  <a:lnTo>
                    <a:pt x="66" y="48"/>
                  </a:lnTo>
                  <a:lnTo>
                    <a:pt x="68" y="50"/>
                  </a:lnTo>
                  <a:lnTo>
                    <a:pt x="70" y="57"/>
                  </a:lnTo>
                  <a:lnTo>
                    <a:pt x="68" y="61"/>
                  </a:lnTo>
                  <a:lnTo>
                    <a:pt x="66" y="63"/>
                  </a:lnTo>
                  <a:lnTo>
                    <a:pt x="66" y="67"/>
                  </a:lnTo>
                  <a:lnTo>
                    <a:pt x="64" y="69"/>
                  </a:lnTo>
                  <a:lnTo>
                    <a:pt x="60" y="71"/>
                  </a:lnTo>
                  <a:lnTo>
                    <a:pt x="64" y="74"/>
                  </a:lnTo>
                  <a:lnTo>
                    <a:pt x="58" y="74"/>
                  </a:lnTo>
                  <a:lnTo>
                    <a:pt x="57" y="74"/>
                  </a:lnTo>
                  <a:lnTo>
                    <a:pt x="55" y="76"/>
                  </a:lnTo>
                  <a:lnTo>
                    <a:pt x="55" y="72"/>
                  </a:lnTo>
                  <a:lnTo>
                    <a:pt x="53" y="76"/>
                  </a:lnTo>
                  <a:lnTo>
                    <a:pt x="43" y="76"/>
                  </a:lnTo>
                  <a:lnTo>
                    <a:pt x="43" y="80"/>
                  </a:lnTo>
                  <a:lnTo>
                    <a:pt x="40" y="80"/>
                  </a:lnTo>
                  <a:lnTo>
                    <a:pt x="38" y="84"/>
                  </a:lnTo>
                  <a:lnTo>
                    <a:pt x="34" y="84"/>
                  </a:lnTo>
                  <a:lnTo>
                    <a:pt x="36" y="80"/>
                  </a:lnTo>
                  <a:lnTo>
                    <a:pt x="32" y="80"/>
                  </a:lnTo>
                  <a:lnTo>
                    <a:pt x="34" y="84"/>
                  </a:lnTo>
                  <a:lnTo>
                    <a:pt x="28" y="87"/>
                  </a:lnTo>
                  <a:lnTo>
                    <a:pt x="23" y="87"/>
                  </a:lnTo>
                  <a:lnTo>
                    <a:pt x="17" y="89"/>
                  </a:lnTo>
                  <a:lnTo>
                    <a:pt x="15" y="87"/>
                  </a:lnTo>
                  <a:lnTo>
                    <a:pt x="12" y="89"/>
                  </a:lnTo>
                  <a:lnTo>
                    <a:pt x="12" y="87"/>
                  </a:lnTo>
                  <a:lnTo>
                    <a:pt x="10" y="87"/>
                  </a:lnTo>
                  <a:lnTo>
                    <a:pt x="15" y="86"/>
                  </a:lnTo>
                  <a:lnTo>
                    <a:pt x="15" y="82"/>
                  </a:lnTo>
                  <a:lnTo>
                    <a:pt x="10" y="86"/>
                  </a:lnTo>
                  <a:lnTo>
                    <a:pt x="4" y="86"/>
                  </a:lnTo>
                  <a:lnTo>
                    <a:pt x="8" y="84"/>
                  </a:lnTo>
                  <a:lnTo>
                    <a:pt x="14" y="80"/>
                  </a:lnTo>
                  <a:lnTo>
                    <a:pt x="6" y="82"/>
                  </a:lnTo>
                  <a:lnTo>
                    <a:pt x="4" y="80"/>
                  </a:lnTo>
                  <a:lnTo>
                    <a:pt x="2" y="80"/>
                  </a:lnTo>
                  <a:lnTo>
                    <a:pt x="4" y="76"/>
                  </a:lnTo>
                  <a:lnTo>
                    <a:pt x="8" y="76"/>
                  </a:lnTo>
                  <a:lnTo>
                    <a:pt x="12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6" y="71"/>
                  </a:lnTo>
                  <a:lnTo>
                    <a:pt x="6" y="71"/>
                  </a:lnTo>
                  <a:lnTo>
                    <a:pt x="6" y="69"/>
                  </a:lnTo>
                  <a:lnTo>
                    <a:pt x="10" y="71"/>
                  </a:lnTo>
                  <a:lnTo>
                    <a:pt x="12" y="71"/>
                  </a:lnTo>
                  <a:lnTo>
                    <a:pt x="10" y="71"/>
                  </a:lnTo>
                  <a:lnTo>
                    <a:pt x="12" y="69"/>
                  </a:lnTo>
                  <a:lnTo>
                    <a:pt x="10" y="67"/>
                  </a:lnTo>
                  <a:lnTo>
                    <a:pt x="14" y="65"/>
                  </a:lnTo>
                  <a:lnTo>
                    <a:pt x="15" y="63"/>
                  </a:lnTo>
                  <a:lnTo>
                    <a:pt x="21" y="63"/>
                  </a:lnTo>
                  <a:lnTo>
                    <a:pt x="28" y="61"/>
                  </a:lnTo>
                  <a:lnTo>
                    <a:pt x="25" y="61"/>
                  </a:lnTo>
                  <a:lnTo>
                    <a:pt x="25" y="59"/>
                  </a:lnTo>
                  <a:lnTo>
                    <a:pt x="21" y="63"/>
                  </a:lnTo>
                  <a:lnTo>
                    <a:pt x="17" y="63"/>
                  </a:lnTo>
                  <a:lnTo>
                    <a:pt x="15" y="61"/>
                  </a:lnTo>
                  <a:lnTo>
                    <a:pt x="12" y="63"/>
                  </a:lnTo>
                  <a:lnTo>
                    <a:pt x="10" y="63"/>
                  </a:lnTo>
                  <a:lnTo>
                    <a:pt x="15" y="59"/>
                  </a:lnTo>
                  <a:lnTo>
                    <a:pt x="19" y="56"/>
                  </a:lnTo>
                  <a:lnTo>
                    <a:pt x="17" y="56"/>
                  </a:lnTo>
                  <a:lnTo>
                    <a:pt x="21" y="50"/>
                  </a:lnTo>
                  <a:lnTo>
                    <a:pt x="23" y="52"/>
                  </a:lnTo>
                  <a:lnTo>
                    <a:pt x="27" y="48"/>
                  </a:lnTo>
                  <a:lnTo>
                    <a:pt x="17" y="48"/>
                  </a:lnTo>
                  <a:lnTo>
                    <a:pt x="15" y="44"/>
                  </a:lnTo>
                  <a:lnTo>
                    <a:pt x="12" y="44"/>
                  </a:lnTo>
                  <a:lnTo>
                    <a:pt x="14" y="43"/>
                  </a:lnTo>
                  <a:lnTo>
                    <a:pt x="12" y="44"/>
                  </a:lnTo>
                  <a:lnTo>
                    <a:pt x="8" y="43"/>
                  </a:lnTo>
                  <a:lnTo>
                    <a:pt x="10" y="43"/>
                  </a:lnTo>
                  <a:lnTo>
                    <a:pt x="10" y="39"/>
                  </a:lnTo>
                  <a:lnTo>
                    <a:pt x="14" y="39"/>
                  </a:lnTo>
                  <a:lnTo>
                    <a:pt x="12" y="37"/>
                  </a:lnTo>
                  <a:lnTo>
                    <a:pt x="14" y="35"/>
                  </a:lnTo>
                  <a:lnTo>
                    <a:pt x="17" y="35"/>
                  </a:lnTo>
                  <a:lnTo>
                    <a:pt x="15" y="31"/>
                  </a:lnTo>
                  <a:lnTo>
                    <a:pt x="14" y="33"/>
                  </a:lnTo>
                  <a:lnTo>
                    <a:pt x="8" y="29"/>
                  </a:lnTo>
                  <a:lnTo>
                    <a:pt x="12" y="29"/>
                  </a:lnTo>
                  <a:lnTo>
                    <a:pt x="14" y="31"/>
                  </a:lnTo>
                  <a:lnTo>
                    <a:pt x="15" y="31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10" y="26"/>
                  </a:lnTo>
                  <a:lnTo>
                    <a:pt x="12" y="22"/>
                  </a:lnTo>
                  <a:lnTo>
                    <a:pt x="15" y="24"/>
                  </a:lnTo>
                  <a:lnTo>
                    <a:pt x="15" y="22"/>
                  </a:lnTo>
                  <a:lnTo>
                    <a:pt x="23" y="22"/>
                  </a:lnTo>
                  <a:lnTo>
                    <a:pt x="23" y="26"/>
                  </a:lnTo>
                  <a:lnTo>
                    <a:pt x="27" y="24"/>
                  </a:lnTo>
                  <a:lnTo>
                    <a:pt x="28" y="24"/>
                  </a:lnTo>
                  <a:lnTo>
                    <a:pt x="32" y="24"/>
                  </a:lnTo>
                  <a:lnTo>
                    <a:pt x="32" y="22"/>
                  </a:lnTo>
                  <a:lnTo>
                    <a:pt x="36" y="20"/>
                  </a:lnTo>
                  <a:lnTo>
                    <a:pt x="40" y="16"/>
                  </a:lnTo>
                  <a:lnTo>
                    <a:pt x="38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2" y="16"/>
                  </a:lnTo>
                  <a:lnTo>
                    <a:pt x="30" y="14"/>
                  </a:lnTo>
                  <a:lnTo>
                    <a:pt x="34" y="13"/>
                  </a:lnTo>
                  <a:lnTo>
                    <a:pt x="34" y="11"/>
                  </a:lnTo>
                  <a:lnTo>
                    <a:pt x="36" y="11"/>
                  </a:lnTo>
                  <a:lnTo>
                    <a:pt x="38" y="11"/>
                  </a:lnTo>
                  <a:lnTo>
                    <a:pt x="34" y="9"/>
                  </a:lnTo>
                  <a:lnTo>
                    <a:pt x="36" y="7"/>
                  </a:lnTo>
                  <a:lnTo>
                    <a:pt x="38" y="7"/>
                  </a:lnTo>
                  <a:lnTo>
                    <a:pt x="38" y="3"/>
                  </a:lnTo>
                  <a:lnTo>
                    <a:pt x="42" y="3"/>
                  </a:lnTo>
                  <a:lnTo>
                    <a:pt x="43" y="5"/>
                  </a:lnTo>
                  <a:lnTo>
                    <a:pt x="47" y="3"/>
                  </a:lnTo>
                  <a:lnTo>
                    <a:pt x="45" y="1"/>
                  </a:lnTo>
                  <a:lnTo>
                    <a:pt x="47" y="1"/>
                  </a:lnTo>
                  <a:lnTo>
                    <a:pt x="49" y="5"/>
                  </a:lnTo>
                  <a:lnTo>
                    <a:pt x="47" y="7"/>
                  </a:lnTo>
                  <a:lnTo>
                    <a:pt x="47" y="9"/>
                  </a:lnTo>
                  <a:lnTo>
                    <a:pt x="49" y="5"/>
                  </a:lnTo>
                  <a:lnTo>
                    <a:pt x="49" y="1"/>
                  </a:lnTo>
                  <a:lnTo>
                    <a:pt x="53" y="1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1798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Freeform 102">
              <a:extLst>
                <a:ext uri="{FF2B5EF4-FFF2-40B4-BE49-F238E27FC236}">
                  <a16:creationId xmlns:a16="http://schemas.microsoft.com/office/drawing/2014/main" id="{5F42F0D9-1C84-4866-B019-196F575476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13869" y="6073482"/>
              <a:ext cx="835118" cy="1522528"/>
            </a:xfrm>
            <a:custGeom>
              <a:avLst/>
              <a:gdLst>
                <a:gd name="T0" fmla="*/ 134 w 147"/>
                <a:gd name="T1" fmla="*/ 230 h 268"/>
                <a:gd name="T2" fmla="*/ 50 w 147"/>
                <a:gd name="T3" fmla="*/ 187 h 268"/>
                <a:gd name="T4" fmla="*/ 28 w 147"/>
                <a:gd name="T5" fmla="*/ 142 h 268"/>
                <a:gd name="T6" fmla="*/ 37 w 147"/>
                <a:gd name="T7" fmla="*/ 163 h 268"/>
                <a:gd name="T8" fmla="*/ 13 w 147"/>
                <a:gd name="T9" fmla="*/ 161 h 268"/>
                <a:gd name="T10" fmla="*/ 17 w 147"/>
                <a:gd name="T11" fmla="*/ 144 h 268"/>
                <a:gd name="T12" fmla="*/ 45 w 147"/>
                <a:gd name="T13" fmla="*/ 131 h 268"/>
                <a:gd name="T14" fmla="*/ 28 w 147"/>
                <a:gd name="T15" fmla="*/ 124 h 268"/>
                <a:gd name="T16" fmla="*/ 18 w 147"/>
                <a:gd name="T17" fmla="*/ 112 h 268"/>
                <a:gd name="T18" fmla="*/ 26 w 147"/>
                <a:gd name="T19" fmla="*/ 110 h 268"/>
                <a:gd name="T20" fmla="*/ 28 w 147"/>
                <a:gd name="T21" fmla="*/ 101 h 268"/>
                <a:gd name="T22" fmla="*/ 15 w 147"/>
                <a:gd name="T23" fmla="*/ 94 h 268"/>
                <a:gd name="T24" fmla="*/ 17 w 147"/>
                <a:gd name="T25" fmla="*/ 88 h 268"/>
                <a:gd name="T26" fmla="*/ 35 w 147"/>
                <a:gd name="T27" fmla="*/ 94 h 268"/>
                <a:gd name="T28" fmla="*/ 20 w 147"/>
                <a:gd name="T29" fmla="*/ 90 h 268"/>
                <a:gd name="T30" fmla="*/ 18 w 147"/>
                <a:gd name="T31" fmla="*/ 81 h 268"/>
                <a:gd name="T32" fmla="*/ 18 w 147"/>
                <a:gd name="T33" fmla="*/ 77 h 268"/>
                <a:gd name="T34" fmla="*/ 69 w 147"/>
                <a:gd name="T35" fmla="*/ 69 h 268"/>
                <a:gd name="T36" fmla="*/ 58 w 147"/>
                <a:gd name="T37" fmla="*/ 88 h 268"/>
                <a:gd name="T38" fmla="*/ 84 w 147"/>
                <a:gd name="T39" fmla="*/ 84 h 268"/>
                <a:gd name="T40" fmla="*/ 78 w 147"/>
                <a:gd name="T41" fmla="*/ 110 h 268"/>
                <a:gd name="T42" fmla="*/ 71 w 147"/>
                <a:gd name="T43" fmla="*/ 122 h 268"/>
                <a:gd name="T44" fmla="*/ 82 w 147"/>
                <a:gd name="T45" fmla="*/ 125 h 268"/>
                <a:gd name="T46" fmla="*/ 108 w 147"/>
                <a:gd name="T47" fmla="*/ 161 h 268"/>
                <a:gd name="T48" fmla="*/ 116 w 147"/>
                <a:gd name="T49" fmla="*/ 178 h 268"/>
                <a:gd name="T50" fmla="*/ 119 w 147"/>
                <a:gd name="T51" fmla="*/ 182 h 268"/>
                <a:gd name="T52" fmla="*/ 146 w 147"/>
                <a:gd name="T53" fmla="*/ 204 h 268"/>
                <a:gd name="T54" fmla="*/ 140 w 147"/>
                <a:gd name="T55" fmla="*/ 219 h 268"/>
                <a:gd name="T56" fmla="*/ 131 w 147"/>
                <a:gd name="T57" fmla="*/ 228 h 268"/>
                <a:gd name="T58" fmla="*/ 144 w 147"/>
                <a:gd name="T59" fmla="*/ 236 h 268"/>
                <a:gd name="T60" fmla="*/ 121 w 147"/>
                <a:gd name="T61" fmla="*/ 245 h 268"/>
                <a:gd name="T62" fmla="*/ 93 w 147"/>
                <a:gd name="T63" fmla="*/ 251 h 268"/>
                <a:gd name="T64" fmla="*/ 67 w 147"/>
                <a:gd name="T65" fmla="*/ 256 h 268"/>
                <a:gd name="T66" fmla="*/ 48 w 147"/>
                <a:gd name="T67" fmla="*/ 258 h 268"/>
                <a:gd name="T68" fmla="*/ 31 w 147"/>
                <a:gd name="T69" fmla="*/ 266 h 268"/>
                <a:gd name="T70" fmla="*/ 52 w 147"/>
                <a:gd name="T71" fmla="*/ 243 h 268"/>
                <a:gd name="T72" fmla="*/ 84 w 147"/>
                <a:gd name="T73" fmla="*/ 226 h 268"/>
                <a:gd name="T74" fmla="*/ 56 w 147"/>
                <a:gd name="T75" fmla="*/ 230 h 268"/>
                <a:gd name="T76" fmla="*/ 43 w 147"/>
                <a:gd name="T77" fmla="*/ 225 h 268"/>
                <a:gd name="T78" fmla="*/ 58 w 147"/>
                <a:gd name="T79" fmla="*/ 204 h 268"/>
                <a:gd name="T80" fmla="*/ 61 w 147"/>
                <a:gd name="T81" fmla="*/ 189 h 268"/>
                <a:gd name="T82" fmla="*/ 76 w 147"/>
                <a:gd name="T83" fmla="*/ 187 h 268"/>
                <a:gd name="T84" fmla="*/ 69 w 147"/>
                <a:gd name="T85" fmla="*/ 167 h 268"/>
                <a:gd name="T86" fmla="*/ 54 w 147"/>
                <a:gd name="T87" fmla="*/ 152 h 268"/>
                <a:gd name="T88" fmla="*/ 48 w 147"/>
                <a:gd name="T89" fmla="*/ 133 h 268"/>
                <a:gd name="T90" fmla="*/ 43 w 147"/>
                <a:gd name="T91" fmla="*/ 125 h 268"/>
                <a:gd name="T92" fmla="*/ 37 w 147"/>
                <a:gd name="T93" fmla="*/ 140 h 268"/>
                <a:gd name="T94" fmla="*/ 37 w 147"/>
                <a:gd name="T95" fmla="*/ 118 h 268"/>
                <a:gd name="T96" fmla="*/ 33 w 147"/>
                <a:gd name="T97" fmla="*/ 109 h 268"/>
                <a:gd name="T98" fmla="*/ 37 w 147"/>
                <a:gd name="T99" fmla="*/ 101 h 268"/>
                <a:gd name="T100" fmla="*/ 37 w 147"/>
                <a:gd name="T101" fmla="*/ 94 h 268"/>
                <a:gd name="T102" fmla="*/ 35 w 147"/>
                <a:gd name="T103" fmla="*/ 84 h 268"/>
                <a:gd name="T104" fmla="*/ 39 w 147"/>
                <a:gd name="T105" fmla="*/ 77 h 268"/>
                <a:gd name="T106" fmla="*/ 48 w 147"/>
                <a:gd name="T107" fmla="*/ 66 h 268"/>
                <a:gd name="T108" fmla="*/ 71 w 147"/>
                <a:gd name="T109" fmla="*/ 62 h 268"/>
                <a:gd name="T110" fmla="*/ 71 w 147"/>
                <a:gd name="T111" fmla="*/ 54 h 268"/>
                <a:gd name="T112" fmla="*/ 99 w 147"/>
                <a:gd name="T113" fmla="*/ 21 h 268"/>
                <a:gd name="T114" fmla="*/ 99 w 147"/>
                <a:gd name="T115" fmla="*/ 19 h 268"/>
                <a:gd name="T116" fmla="*/ 97 w 147"/>
                <a:gd name="T117" fmla="*/ 11 h 268"/>
                <a:gd name="T118" fmla="*/ 101 w 147"/>
                <a:gd name="T119" fmla="*/ 2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7" h="268">
                  <a:moveTo>
                    <a:pt x="103" y="249"/>
                  </a:moveTo>
                  <a:lnTo>
                    <a:pt x="104" y="249"/>
                  </a:lnTo>
                  <a:lnTo>
                    <a:pt x="106" y="249"/>
                  </a:lnTo>
                  <a:lnTo>
                    <a:pt x="104" y="251"/>
                  </a:lnTo>
                  <a:lnTo>
                    <a:pt x="104" y="253"/>
                  </a:lnTo>
                  <a:lnTo>
                    <a:pt x="103" y="253"/>
                  </a:lnTo>
                  <a:lnTo>
                    <a:pt x="101" y="251"/>
                  </a:lnTo>
                  <a:lnTo>
                    <a:pt x="97" y="251"/>
                  </a:lnTo>
                  <a:lnTo>
                    <a:pt x="103" y="249"/>
                  </a:lnTo>
                  <a:close/>
                  <a:moveTo>
                    <a:pt x="134" y="230"/>
                  </a:moveTo>
                  <a:lnTo>
                    <a:pt x="134" y="230"/>
                  </a:lnTo>
                  <a:lnTo>
                    <a:pt x="136" y="232"/>
                  </a:lnTo>
                  <a:lnTo>
                    <a:pt x="134" y="232"/>
                  </a:lnTo>
                  <a:lnTo>
                    <a:pt x="132" y="232"/>
                  </a:lnTo>
                  <a:lnTo>
                    <a:pt x="134" y="230"/>
                  </a:lnTo>
                  <a:close/>
                  <a:moveTo>
                    <a:pt x="54" y="185"/>
                  </a:moveTo>
                  <a:lnTo>
                    <a:pt x="56" y="189"/>
                  </a:lnTo>
                  <a:lnTo>
                    <a:pt x="60" y="187"/>
                  </a:lnTo>
                  <a:lnTo>
                    <a:pt x="54" y="191"/>
                  </a:lnTo>
                  <a:lnTo>
                    <a:pt x="50" y="189"/>
                  </a:lnTo>
                  <a:lnTo>
                    <a:pt x="50" y="187"/>
                  </a:lnTo>
                  <a:lnTo>
                    <a:pt x="50" y="187"/>
                  </a:lnTo>
                  <a:lnTo>
                    <a:pt x="50" y="185"/>
                  </a:lnTo>
                  <a:lnTo>
                    <a:pt x="54" y="185"/>
                  </a:lnTo>
                  <a:close/>
                  <a:moveTo>
                    <a:pt x="54" y="161"/>
                  </a:moveTo>
                  <a:lnTo>
                    <a:pt x="54" y="165"/>
                  </a:lnTo>
                  <a:lnTo>
                    <a:pt x="54" y="167"/>
                  </a:lnTo>
                  <a:lnTo>
                    <a:pt x="50" y="170"/>
                  </a:lnTo>
                  <a:lnTo>
                    <a:pt x="46" y="170"/>
                  </a:lnTo>
                  <a:lnTo>
                    <a:pt x="48" y="167"/>
                  </a:lnTo>
                  <a:lnTo>
                    <a:pt x="54" y="161"/>
                  </a:lnTo>
                  <a:close/>
                  <a:moveTo>
                    <a:pt x="22" y="142"/>
                  </a:moveTo>
                  <a:lnTo>
                    <a:pt x="28" y="142"/>
                  </a:lnTo>
                  <a:lnTo>
                    <a:pt x="30" y="144"/>
                  </a:lnTo>
                  <a:lnTo>
                    <a:pt x="30" y="148"/>
                  </a:lnTo>
                  <a:lnTo>
                    <a:pt x="35" y="153"/>
                  </a:lnTo>
                  <a:lnTo>
                    <a:pt x="31" y="155"/>
                  </a:lnTo>
                  <a:lnTo>
                    <a:pt x="37" y="155"/>
                  </a:lnTo>
                  <a:lnTo>
                    <a:pt x="37" y="163"/>
                  </a:lnTo>
                  <a:lnTo>
                    <a:pt x="35" y="157"/>
                  </a:lnTo>
                  <a:lnTo>
                    <a:pt x="33" y="157"/>
                  </a:lnTo>
                  <a:lnTo>
                    <a:pt x="35" y="161"/>
                  </a:lnTo>
                  <a:lnTo>
                    <a:pt x="33" y="163"/>
                  </a:lnTo>
                  <a:lnTo>
                    <a:pt x="37" y="163"/>
                  </a:lnTo>
                  <a:lnTo>
                    <a:pt x="35" y="167"/>
                  </a:lnTo>
                  <a:lnTo>
                    <a:pt x="31" y="165"/>
                  </a:lnTo>
                  <a:lnTo>
                    <a:pt x="31" y="168"/>
                  </a:lnTo>
                  <a:lnTo>
                    <a:pt x="30" y="170"/>
                  </a:lnTo>
                  <a:lnTo>
                    <a:pt x="28" y="170"/>
                  </a:lnTo>
                  <a:lnTo>
                    <a:pt x="28" y="172"/>
                  </a:lnTo>
                  <a:lnTo>
                    <a:pt x="28" y="172"/>
                  </a:lnTo>
                  <a:lnTo>
                    <a:pt x="24" y="170"/>
                  </a:lnTo>
                  <a:lnTo>
                    <a:pt x="20" y="168"/>
                  </a:lnTo>
                  <a:lnTo>
                    <a:pt x="18" y="163"/>
                  </a:lnTo>
                  <a:lnTo>
                    <a:pt x="13" y="161"/>
                  </a:lnTo>
                  <a:lnTo>
                    <a:pt x="11" y="161"/>
                  </a:lnTo>
                  <a:lnTo>
                    <a:pt x="11" y="167"/>
                  </a:lnTo>
                  <a:lnTo>
                    <a:pt x="7" y="167"/>
                  </a:lnTo>
                  <a:lnTo>
                    <a:pt x="0" y="161"/>
                  </a:lnTo>
                  <a:lnTo>
                    <a:pt x="3" y="153"/>
                  </a:lnTo>
                  <a:lnTo>
                    <a:pt x="7" y="152"/>
                  </a:lnTo>
                  <a:lnTo>
                    <a:pt x="9" y="150"/>
                  </a:lnTo>
                  <a:lnTo>
                    <a:pt x="11" y="148"/>
                  </a:lnTo>
                  <a:lnTo>
                    <a:pt x="13" y="146"/>
                  </a:lnTo>
                  <a:lnTo>
                    <a:pt x="17" y="146"/>
                  </a:lnTo>
                  <a:lnTo>
                    <a:pt x="17" y="144"/>
                  </a:lnTo>
                  <a:lnTo>
                    <a:pt x="18" y="144"/>
                  </a:lnTo>
                  <a:lnTo>
                    <a:pt x="22" y="142"/>
                  </a:lnTo>
                  <a:close/>
                  <a:moveTo>
                    <a:pt x="41" y="131"/>
                  </a:moveTo>
                  <a:lnTo>
                    <a:pt x="45" y="137"/>
                  </a:lnTo>
                  <a:lnTo>
                    <a:pt x="43" y="139"/>
                  </a:lnTo>
                  <a:lnTo>
                    <a:pt x="39" y="139"/>
                  </a:lnTo>
                  <a:lnTo>
                    <a:pt x="39" y="133"/>
                  </a:lnTo>
                  <a:lnTo>
                    <a:pt x="41" y="131"/>
                  </a:lnTo>
                  <a:close/>
                  <a:moveTo>
                    <a:pt x="43" y="127"/>
                  </a:moveTo>
                  <a:lnTo>
                    <a:pt x="45" y="129"/>
                  </a:lnTo>
                  <a:lnTo>
                    <a:pt x="45" y="131"/>
                  </a:lnTo>
                  <a:lnTo>
                    <a:pt x="43" y="129"/>
                  </a:lnTo>
                  <a:lnTo>
                    <a:pt x="43" y="127"/>
                  </a:lnTo>
                  <a:close/>
                  <a:moveTo>
                    <a:pt x="28" y="125"/>
                  </a:moveTo>
                  <a:lnTo>
                    <a:pt x="30" y="131"/>
                  </a:lnTo>
                  <a:lnTo>
                    <a:pt x="26" y="133"/>
                  </a:lnTo>
                  <a:lnTo>
                    <a:pt x="28" y="131"/>
                  </a:lnTo>
                  <a:lnTo>
                    <a:pt x="24" y="133"/>
                  </a:lnTo>
                  <a:lnTo>
                    <a:pt x="24" y="127"/>
                  </a:lnTo>
                  <a:lnTo>
                    <a:pt x="28" y="125"/>
                  </a:lnTo>
                  <a:close/>
                  <a:moveTo>
                    <a:pt x="28" y="122"/>
                  </a:moveTo>
                  <a:lnTo>
                    <a:pt x="28" y="124"/>
                  </a:lnTo>
                  <a:lnTo>
                    <a:pt x="28" y="124"/>
                  </a:lnTo>
                  <a:lnTo>
                    <a:pt x="28" y="122"/>
                  </a:lnTo>
                  <a:close/>
                  <a:moveTo>
                    <a:pt x="35" y="122"/>
                  </a:moveTo>
                  <a:lnTo>
                    <a:pt x="33" y="127"/>
                  </a:lnTo>
                  <a:lnTo>
                    <a:pt x="31" y="129"/>
                  </a:lnTo>
                  <a:lnTo>
                    <a:pt x="30" y="127"/>
                  </a:lnTo>
                  <a:lnTo>
                    <a:pt x="35" y="122"/>
                  </a:lnTo>
                  <a:close/>
                  <a:moveTo>
                    <a:pt x="18" y="112"/>
                  </a:moveTo>
                  <a:lnTo>
                    <a:pt x="20" y="112"/>
                  </a:lnTo>
                  <a:lnTo>
                    <a:pt x="18" y="114"/>
                  </a:lnTo>
                  <a:lnTo>
                    <a:pt x="18" y="112"/>
                  </a:lnTo>
                  <a:close/>
                  <a:moveTo>
                    <a:pt x="30" y="109"/>
                  </a:moveTo>
                  <a:lnTo>
                    <a:pt x="31" y="112"/>
                  </a:lnTo>
                  <a:lnTo>
                    <a:pt x="35" y="112"/>
                  </a:lnTo>
                  <a:lnTo>
                    <a:pt x="35" y="114"/>
                  </a:lnTo>
                  <a:lnTo>
                    <a:pt x="33" y="118"/>
                  </a:lnTo>
                  <a:lnTo>
                    <a:pt x="31" y="116"/>
                  </a:lnTo>
                  <a:lnTo>
                    <a:pt x="26" y="118"/>
                  </a:lnTo>
                  <a:lnTo>
                    <a:pt x="30" y="116"/>
                  </a:lnTo>
                  <a:lnTo>
                    <a:pt x="28" y="114"/>
                  </a:lnTo>
                  <a:lnTo>
                    <a:pt x="31" y="114"/>
                  </a:lnTo>
                  <a:lnTo>
                    <a:pt x="26" y="110"/>
                  </a:lnTo>
                  <a:lnTo>
                    <a:pt x="30" y="109"/>
                  </a:lnTo>
                  <a:close/>
                  <a:moveTo>
                    <a:pt x="24" y="107"/>
                  </a:moveTo>
                  <a:lnTo>
                    <a:pt x="24" y="110"/>
                  </a:lnTo>
                  <a:lnTo>
                    <a:pt x="22" y="110"/>
                  </a:lnTo>
                  <a:lnTo>
                    <a:pt x="24" y="107"/>
                  </a:lnTo>
                  <a:close/>
                  <a:moveTo>
                    <a:pt x="30" y="103"/>
                  </a:moveTo>
                  <a:lnTo>
                    <a:pt x="30" y="103"/>
                  </a:lnTo>
                  <a:lnTo>
                    <a:pt x="28" y="103"/>
                  </a:lnTo>
                  <a:lnTo>
                    <a:pt x="30" y="103"/>
                  </a:lnTo>
                  <a:close/>
                  <a:moveTo>
                    <a:pt x="28" y="99"/>
                  </a:moveTo>
                  <a:lnTo>
                    <a:pt x="28" y="101"/>
                  </a:lnTo>
                  <a:lnTo>
                    <a:pt x="28" y="103"/>
                  </a:lnTo>
                  <a:lnTo>
                    <a:pt x="26" y="99"/>
                  </a:lnTo>
                  <a:lnTo>
                    <a:pt x="28" y="99"/>
                  </a:lnTo>
                  <a:close/>
                  <a:moveTo>
                    <a:pt x="11" y="99"/>
                  </a:moveTo>
                  <a:lnTo>
                    <a:pt x="13" y="101"/>
                  </a:lnTo>
                  <a:lnTo>
                    <a:pt x="11" y="103"/>
                  </a:lnTo>
                  <a:lnTo>
                    <a:pt x="11" y="101"/>
                  </a:lnTo>
                  <a:lnTo>
                    <a:pt x="11" y="99"/>
                  </a:lnTo>
                  <a:close/>
                  <a:moveTo>
                    <a:pt x="13" y="92"/>
                  </a:moveTo>
                  <a:lnTo>
                    <a:pt x="15" y="92"/>
                  </a:lnTo>
                  <a:lnTo>
                    <a:pt x="15" y="94"/>
                  </a:lnTo>
                  <a:lnTo>
                    <a:pt x="15" y="96"/>
                  </a:lnTo>
                  <a:lnTo>
                    <a:pt x="15" y="97"/>
                  </a:lnTo>
                  <a:lnTo>
                    <a:pt x="13" y="97"/>
                  </a:lnTo>
                  <a:lnTo>
                    <a:pt x="13" y="96"/>
                  </a:lnTo>
                  <a:lnTo>
                    <a:pt x="13" y="94"/>
                  </a:lnTo>
                  <a:lnTo>
                    <a:pt x="13" y="92"/>
                  </a:lnTo>
                  <a:close/>
                  <a:moveTo>
                    <a:pt x="17" y="88"/>
                  </a:moveTo>
                  <a:lnTo>
                    <a:pt x="15" y="90"/>
                  </a:lnTo>
                  <a:lnTo>
                    <a:pt x="13" y="90"/>
                  </a:lnTo>
                  <a:lnTo>
                    <a:pt x="13" y="88"/>
                  </a:lnTo>
                  <a:lnTo>
                    <a:pt x="17" y="88"/>
                  </a:lnTo>
                  <a:close/>
                  <a:moveTo>
                    <a:pt x="13" y="84"/>
                  </a:moveTo>
                  <a:lnTo>
                    <a:pt x="17" y="84"/>
                  </a:lnTo>
                  <a:lnTo>
                    <a:pt x="17" y="86"/>
                  </a:lnTo>
                  <a:lnTo>
                    <a:pt x="13" y="88"/>
                  </a:lnTo>
                  <a:lnTo>
                    <a:pt x="11" y="84"/>
                  </a:lnTo>
                  <a:lnTo>
                    <a:pt x="13" y="84"/>
                  </a:lnTo>
                  <a:close/>
                  <a:moveTo>
                    <a:pt x="28" y="84"/>
                  </a:moveTo>
                  <a:lnTo>
                    <a:pt x="30" y="88"/>
                  </a:lnTo>
                  <a:lnTo>
                    <a:pt x="30" y="94"/>
                  </a:lnTo>
                  <a:lnTo>
                    <a:pt x="33" y="96"/>
                  </a:lnTo>
                  <a:lnTo>
                    <a:pt x="35" y="94"/>
                  </a:lnTo>
                  <a:lnTo>
                    <a:pt x="35" y="96"/>
                  </a:lnTo>
                  <a:lnTo>
                    <a:pt x="33" y="96"/>
                  </a:lnTo>
                  <a:lnTo>
                    <a:pt x="33" y="99"/>
                  </a:lnTo>
                  <a:lnTo>
                    <a:pt x="31" y="99"/>
                  </a:lnTo>
                  <a:lnTo>
                    <a:pt x="31" y="96"/>
                  </a:lnTo>
                  <a:lnTo>
                    <a:pt x="28" y="97"/>
                  </a:lnTo>
                  <a:lnTo>
                    <a:pt x="26" y="92"/>
                  </a:lnTo>
                  <a:lnTo>
                    <a:pt x="26" y="92"/>
                  </a:lnTo>
                  <a:lnTo>
                    <a:pt x="24" y="90"/>
                  </a:lnTo>
                  <a:lnTo>
                    <a:pt x="24" y="92"/>
                  </a:lnTo>
                  <a:lnTo>
                    <a:pt x="20" y="90"/>
                  </a:lnTo>
                  <a:lnTo>
                    <a:pt x="22" y="88"/>
                  </a:lnTo>
                  <a:lnTo>
                    <a:pt x="24" y="90"/>
                  </a:lnTo>
                  <a:lnTo>
                    <a:pt x="24" y="86"/>
                  </a:lnTo>
                  <a:lnTo>
                    <a:pt x="28" y="88"/>
                  </a:lnTo>
                  <a:lnTo>
                    <a:pt x="26" y="84"/>
                  </a:lnTo>
                  <a:lnTo>
                    <a:pt x="28" y="84"/>
                  </a:lnTo>
                  <a:close/>
                  <a:moveTo>
                    <a:pt x="20" y="79"/>
                  </a:moveTo>
                  <a:lnTo>
                    <a:pt x="24" y="81"/>
                  </a:lnTo>
                  <a:lnTo>
                    <a:pt x="20" y="82"/>
                  </a:lnTo>
                  <a:lnTo>
                    <a:pt x="17" y="81"/>
                  </a:lnTo>
                  <a:lnTo>
                    <a:pt x="18" y="81"/>
                  </a:lnTo>
                  <a:lnTo>
                    <a:pt x="18" y="79"/>
                  </a:lnTo>
                  <a:lnTo>
                    <a:pt x="20" y="79"/>
                  </a:lnTo>
                  <a:close/>
                  <a:moveTo>
                    <a:pt x="30" y="66"/>
                  </a:moveTo>
                  <a:lnTo>
                    <a:pt x="30" y="69"/>
                  </a:lnTo>
                  <a:lnTo>
                    <a:pt x="28" y="71"/>
                  </a:lnTo>
                  <a:lnTo>
                    <a:pt x="26" y="75"/>
                  </a:lnTo>
                  <a:lnTo>
                    <a:pt x="28" y="75"/>
                  </a:lnTo>
                  <a:lnTo>
                    <a:pt x="24" y="79"/>
                  </a:lnTo>
                  <a:lnTo>
                    <a:pt x="22" y="77"/>
                  </a:lnTo>
                  <a:lnTo>
                    <a:pt x="18" y="79"/>
                  </a:lnTo>
                  <a:lnTo>
                    <a:pt x="18" y="77"/>
                  </a:lnTo>
                  <a:lnTo>
                    <a:pt x="18" y="75"/>
                  </a:lnTo>
                  <a:lnTo>
                    <a:pt x="17" y="73"/>
                  </a:lnTo>
                  <a:lnTo>
                    <a:pt x="18" y="71"/>
                  </a:lnTo>
                  <a:lnTo>
                    <a:pt x="22" y="73"/>
                  </a:lnTo>
                  <a:lnTo>
                    <a:pt x="22" y="69"/>
                  </a:lnTo>
                  <a:lnTo>
                    <a:pt x="30" y="66"/>
                  </a:lnTo>
                  <a:close/>
                  <a:moveTo>
                    <a:pt x="71" y="62"/>
                  </a:moveTo>
                  <a:lnTo>
                    <a:pt x="71" y="64"/>
                  </a:lnTo>
                  <a:lnTo>
                    <a:pt x="69" y="66"/>
                  </a:lnTo>
                  <a:lnTo>
                    <a:pt x="71" y="66"/>
                  </a:lnTo>
                  <a:lnTo>
                    <a:pt x="69" y="69"/>
                  </a:lnTo>
                  <a:lnTo>
                    <a:pt x="67" y="69"/>
                  </a:lnTo>
                  <a:lnTo>
                    <a:pt x="65" y="73"/>
                  </a:lnTo>
                  <a:lnTo>
                    <a:pt x="60" y="79"/>
                  </a:lnTo>
                  <a:lnTo>
                    <a:pt x="58" y="81"/>
                  </a:lnTo>
                  <a:lnTo>
                    <a:pt x="58" y="81"/>
                  </a:lnTo>
                  <a:lnTo>
                    <a:pt x="60" y="82"/>
                  </a:lnTo>
                  <a:lnTo>
                    <a:pt x="61" y="81"/>
                  </a:lnTo>
                  <a:lnTo>
                    <a:pt x="58" y="86"/>
                  </a:lnTo>
                  <a:lnTo>
                    <a:pt x="56" y="88"/>
                  </a:lnTo>
                  <a:lnTo>
                    <a:pt x="56" y="88"/>
                  </a:lnTo>
                  <a:lnTo>
                    <a:pt x="58" y="88"/>
                  </a:lnTo>
                  <a:lnTo>
                    <a:pt x="60" y="88"/>
                  </a:lnTo>
                  <a:lnTo>
                    <a:pt x="61" y="86"/>
                  </a:lnTo>
                  <a:lnTo>
                    <a:pt x="65" y="84"/>
                  </a:lnTo>
                  <a:lnTo>
                    <a:pt x="65" y="84"/>
                  </a:lnTo>
                  <a:lnTo>
                    <a:pt x="67" y="84"/>
                  </a:lnTo>
                  <a:lnTo>
                    <a:pt x="69" y="84"/>
                  </a:lnTo>
                  <a:lnTo>
                    <a:pt x="71" y="84"/>
                  </a:lnTo>
                  <a:lnTo>
                    <a:pt x="73" y="84"/>
                  </a:lnTo>
                  <a:lnTo>
                    <a:pt x="76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8" y="88"/>
                  </a:lnTo>
                  <a:lnTo>
                    <a:pt x="88" y="90"/>
                  </a:lnTo>
                  <a:lnTo>
                    <a:pt x="86" y="92"/>
                  </a:lnTo>
                  <a:lnTo>
                    <a:pt x="84" y="97"/>
                  </a:lnTo>
                  <a:lnTo>
                    <a:pt x="86" y="97"/>
                  </a:lnTo>
                  <a:lnTo>
                    <a:pt x="84" y="101"/>
                  </a:lnTo>
                  <a:lnTo>
                    <a:pt x="84" y="101"/>
                  </a:lnTo>
                  <a:lnTo>
                    <a:pt x="82" y="105"/>
                  </a:lnTo>
                  <a:lnTo>
                    <a:pt x="80" y="109"/>
                  </a:lnTo>
                  <a:lnTo>
                    <a:pt x="78" y="109"/>
                  </a:lnTo>
                  <a:lnTo>
                    <a:pt x="78" y="110"/>
                  </a:lnTo>
                  <a:lnTo>
                    <a:pt x="76" y="112"/>
                  </a:lnTo>
                  <a:lnTo>
                    <a:pt x="73" y="112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73" y="114"/>
                  </a:lnTo>
                  <a:lnTo>
                    <a:pt x="74" y="114"/>
                  </a:lnTo>
                  <a:lnTo>
                    <a:pt x="74" y="116"/>
                  </a:lnTo>
                  <a:lnTo>
                    <a:pt x="78" y="118"/>
                  </a:lnTo>
                  <a:lnTo>
                    <a:pt x="74" y="120"/>
                  </a:lnTo>
                  <a:lnTo>
                    <a:pt x="73" y="120"/>
                  </a:lnTo>
                  <a:lnTo>
                    <a:pt x="71" y="122"/>
                  </a:lnTo>
                  <a:lnTo>
                    <a:pt x="67" y="124"/>
                  </a:lnTo>
                  <a:lnTo>
                    <a:pt x="63" y="124"/>
                  </a:lnTo>
                  <a:lnTo>
                    <a:pt x="61" y="122"/>
                  </a:lnTo>
                  <a:lnTo>
                    <a:pt x="63" y="124"/>
                  </a:lnTo>
                  <a:lnTo>
                    <a:pt x="65" y="125"/>
                  </a:lnTo>
                  <a:lnTo>
                    <a:pt x="67" y="125"/>
                  </a:lnTo>
                  <a:lnTo>
                    <a:pt x="73" y="125"/>
                  </a:lnTo>
                  <a:lnTo>
                    <a:pt x="74" y="124"/>
                  </a:lnTo>
                  <a:lnTo>
                    <a:pt x="76" y="124"/>
                  </a:lnTo>
                  <a:lnTo>
                    <a:pt x="80" y="124"/>
                  </a:lnTo>
                  <a:lnTo>
                    <a:pt x="82" y="125"/>
                  </a:lnTo>
                  <a:lnTo>
                    <a:pt x="84" y="127"/>
                  </a:lnTo>
                  <a:lnTo>
                    <a:pt x="89" y="135"/>
                  </a:lnTo>
                  <a:lnTo>
                    <a:pt x="91" y="135"/>
                  </a:lnTo>
                  <a:lnTo>
                    <a:pt x="93" y="137"/>
                  </a:lnTo>
                  <a:lnTo>
                    <a:pt x="93" y="144"/>
                  </a:lnTo>
                  <a:lnTo>
                    <a:pt x="97" y="148"/>
                  </a:lnTo>
                  <a:lnTo>
                    <a:pt x="99" y="153"/>
                  </a:lnTo>
                  <a:lnTo>
                    <a:pt x="99" y="155"/>
                  </a:lnTo>
                  <a:lnTo>
                    <a:pt x="99" y="157"/>
                  </a:lnTo>
                  <a:lnTo>
                    <a:pt x="104" y="157"/>
                  </a:lnTo>
                  <a:lnTo>
                    <a:pt x="108" y="161"/>
                  </a:lnTo>
                  <a:lnTo>
                    <a:pt x="112" y="165"/>
                  </a:lnTo>
                  <a:lnTo>
                    <a:pt x="112" y="165"/>
                  </a:lnTo>
                  <a:lnTo>
                    <a:pt x="114" y="167"/>
                  </a:lnTo>
                  <a:lnTo>
                    <a:pt x="116" y="168"/>
                  </a:lnTo>
                  <a:lnTo>
                    <a:pt x="114" y="168"/>
                  </a:lnTo>
                  <a:lnTo>
                    <a:pt x="114" y="170"/>
                  </a:lnTo>
                  <a:lnTo>
                    <a:pt x="116" y="174"/>
                  </a:lnTo>
                  <a:lnTo>
                    <a:pt x="119" y="180"/>
                  </a:lnTo>
                  <a:lnTo>
                    <a:pt x="117" y="178"/>
                  </a:lnTo>
                  <a:lnTo>
                    <a:pt x="117" y="180"/>
                  </a:lnTo>
                  <a:lnTo>
                    <a:pt x="116" y="178"/>
                  </a:lnTo>
                  <a:lnTo>
                    <a:pt x="114" y="178"/>
                  </a:lnTo>
                  <a:lnTo>
                    <a:pt x="112" y="178"/>
                  </a:lnTo>
                  <a:lnTo>
                    <a:pt x="110" y="178"/>
                  </a:lnTo>
                  <a:lnTo>
                    <a:pt x="108" y="178"/>
                  </a:lnTo>
                  <a:lnTo>
                    <a:pt x="108" y="178"/>
                  </a:lnTo>
                  <a:lnTo>
                    <a:pt x="110" y="178"/>
                  </a:lnTo>
                  <a:lnTo>
                    <a:pt x="112" y="178"/>
                  </a:lnTo>
                  <a:lnTo>
                    <a:pt x="114" y="178"/>
                  </a:lnTo>
                  <a:lnTo>
                    <a:pt x="116" y="180"/>
                  </a:lnTo>
                  <a:lnTo>
                    <a:pt x="119" y="182"/>
                  </a:lnTo>
                  <a:lnTo>
                    <a:pt x="119" y="182"/>
                  </a:lnTo>
                  <a:lnTo>
                    <a:pt x="123" y="189"/>
                  </a:lnTo>
                  <a:lnTo>
                    <a:pt x="123" y="191"/>
                  </a:lnTo>
                  <a:lnTo>
                    <a:pt x="119" y="196"/>
                  </a:lnTo>
                  <a:lnTo>
                    <a:pt x="121" y="196"/>
                  </a:lnTo>
                  <a:lnTo>
                    <a:pt x="125" y="200"/>
                  </a:lnTo>
                  <a:lnTo>
                    <a:pt x="125" y="198"/>
                  </a:lnTo>
                  <a:lnTo>
                    <a:pt x="127" y="195"/>
                  </a:lnTo>
                  <a:lnTo>
                    <a:pt x="131" y="195"/>
                  </a:lnTo>
                  <a:lnTo>
                    <a:pt x="140" y="195"/>
                  </a:lnTo>
                  <a:lnTo>
                    <a:pt x="146" y="198"/>
                  </a:lnTo>
                  <a:lnTo>
                    <a:pt x="146" y="204"/>
                  </a:lnTo>
                  <a:lnTo>
                    <a:pt x="147" y="204"/>
                  </a:lnTo>
                  <a:lnTo>
                    <a:pt x="146" y="210"/>
                  </a:lnTo>
                  <a:lnTo>
                    <a:pt x="146" y="215"/>
                  </a:lnTo>
                  <a:lnTo>
                    <a:pt x="144" y="215"/>
                  </a:lnTo>
                  <a:lnTo>
                    <a:pt x="140" y="217"/>
                  </a:lnTo>
                  <a:lnTo>
                    <a:pt x="140" y="217"/>
                  </a:lnTo>
                  <a:lnTo>
                    <a:pt x="138" y="215"/>
                  </a:lnTo>
                  <a:lnTo>
                    <a:pt x="138" y="217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21"/>
                  </a:lnTo>
                  <a:lnTo>
                    <a:pt x="138" y="223"/>
                  </a:lnTo>
                  <a:lnTo>
                    <a:pt x="136" y="221"/>
                  </a:lnTo>
                  <a:lnTo>
                    <a:pt x="134" y="223"/>
                  </a:lnTo>
                  <a:lnTo>
                    <a:pt x="132" y="225"/>
                  </a:lnTo>
                  <a:lnTo>
                    <a:pt x="134" y="225"/>
                  </a:lnTo>
                  <a:lnTo>
                    <a:pt x="136" y="226"/>
                  </a:lnTo>
                  <a:lnTo>
                    <a:pt x="132" y="228"/>
                  </a:lnTo>
                  <a:lnTo>
                    <a:pt x="131" y="228"/>
                  </a:lnTo>
                  <a:lnTo>
                    <a:pt x="129" y="230"/>
                  </a:lnTo>
                  <a:lnTo>
                    <a:pt x="131" y="228"/>
                  </a:lnTo>
                  <a:lnTo>
                    <a:pt x="132" y="230"/>
                  </a:lnTo>
                  <a:lnTo>
                    <a:pt x="132" y="230"/>
                  </a:lnTo>
                  <a:lnTo>
                    <a:pt x="132" y="230"/>
                  </a:lnTo>
                  <a:lnTo>
                    <a:pt x="131" y="232"/>
                  </a:lnTo>
                  <a:lnTo>
                    <a:pt x="132" y="232"/>
                  </a:lnTo>
                  <a:lnTo>
                    <a:pt x="134" y="232"/>
                  </a:lnTo>
                  <a:lnTo>
                    <a:pt x="136" y="232"/>
                  </a:lnTo>
                  <a:lnTo>
                    <a:pt x="140" y="232"/>
                  </a:lnTo>
                  <a:lnTo>
                    <a:pt x="144" y="232"/>
                  </a:lnTo>
                  <a:lnTo>
                    <a:pt x="144" y="234"/>
                  </a:lnTo>
                  <a:lnTo>
                    <a:pt x="144" y="236"/>
                  </a:lnTo>
                  <a:lnTo>
                    <a:pt x="144" y="238"/>
                  </a:lnTo>
                  <a:lnTo>
                    <a:pt x="142" y="238"/>
                  </a:lnTo>
                  <a:lnTo>
                    <a:pt x="138" y="241"/>
                  </a:lnTo>
                  <a:lnTo>
                    <a:pt x="138" y="243"/>
                  </a:lnTo>
                  <a:lnTo>
                    <a:pt x="136" y="241"/>
                  </a:lnTo>
                  <a:lnTo>
                    <a:pt x="134" y="241"/>
                  </a:lnTo>
                  <a:lnTo>
                    <a:pt x="132" y="245"/>
                  </a:lnTo>
                  <a:lnTo>
                    <a:pt x="129" y="245"/>
                  </a:lnTo>
                  <a:lnTo>
                    <a:pt x="127" y="247"/>
                  </a:lnTo>
                  <a:lnTo>
                    <a:pt x="125" y="247"/>
                  </a:lnTo>
                  <a:lnTo>
                    <a:pt x="121" y="245"/>
                  </a:lnTo>
                  <a:lnTo>
                    <a:pt x="117" y="247"/>
                  </a:lnTo>
                  <a:lnTo>
                    <a:pt x="112" y="247"/>
                  </a:lnTo>
                  <a:lnTo>
                    <a:pt x="110" y="249"/>
                  </a:lnTo>
                  <a:lnTo>
                    <a:pt x="108" y="247"/>
                  </a:lnTo>
                  <a:lnTo>
                    <a:pt x="108" y="245"/>
                  </a:lnTo>
                  <a:lnTo>
                    <a:pt x="106" y="247"/>
                  </a:lnTo>
                  <a:lnTo>
                    <a:pt x="104" y="247"/>
                  </a:lnTo>
                  <a:lnTo>
                    <a:pt x="103" y="247"/>
                  </a:lnTo>
                  <a:lnTo>
                    <a:pt x="99" y="249"/>
                  </a:lnTo>
                  <a:lnTo>
                    <a:pt x="97" y="249"/>
                  </a:lnTo>
                  <a:lnTo>
                    <a:pt x="93" y="251"/>
                  </a:lnTo>
                  <a:lnTo>
                    <a:pt x="91" y="253"/>
                  </a:lnTo>
                  <a:lnTo>
                    <a:pt x="89" y="253"/>
                  </a:lnTo>
                  <a:lnTo>
                    <a:pt x="86" y="253"/>
                  </a:lnTo>
                  <a:lnTo>
                    <a:pt x="84" y="253"/>
                  </a:lnTo>
                  <a:lnTo>
                    <a:pt x="80" y="249"/>
                  </a:lnTo>
                  <a:lnTo>
                    <a:pt x="76" y="249"/>
                  </a:lnTo>
                  <a:lnTo>
                    <a:pt x="71" y="251"/>
                  </a:lnTo>
                  <a:lnTo>
                    <a:pt x="71" y="253"/>
                  </a:lnTo>
                  <a:lnTo>
                    <a:pt x="69" y="253"/>
                  </a:lnTo>
                  <a:lnTo>
                    <a:pt x="67" y="254"/>
                  </a:lnTo>
                  <a:lnTo>
                    <a:pt x="67" y="256"/>
                  </a:lnTo>
                  <a:lnTo>
                    <a:pt x="67" y="258"/>
                  </a:lnTo>
                  <a:lnTo>
                    <a:pt x="65" y="260"/>
                  </a:lnTo>
                  <a:lnTo>
                    <a:pt x="65" y="262"/>
                  </a:lnTo>
                  <a:lnTo>
                    <a:pt x="63" y="262"/>
                  </a:lnTo>
                  <a:lnTo>
                    <a:pt x="61" y="260"/>
                  </a:lnTo>
                  <a:lnTo>
                    <a:pt x="60" y="260"/>
                  </a:lnTo>
                  <a:lnTo>
                    <a:pt x="58" y="258"/>
                  </a:lnTo>
                  <a:lnTo>
                    <a:pt x="56" y="258"/>
                  </a:lnTo>
                  <a:lnTo>
                    <a:pt x="54" y="258"/>
                  </a:lnTo>
                  <a:lnTo>
                    <a:pt x="52" y="260"/>
                  </a:lnTo>
                  <a:lnTo>
                    <a:pt x="48" y="258"/>
                  </a:lnTo>
                  <a:lnTo>
                    <a:pt x="48" y="260"/>
                  </a:lnTo>
                  <a:lnTo>
                    <a:pt x="46" y="262"/>
                  </a:lnTo>
                  <a:lnTo>
                    <a:pt x="45" y="264"/>
                  </a:lnTo>
                  <a:lnTo>
                    <a:pt x="43" y="262"/>
                  </a:lnTo>
                  <a:lnTo>
                    <a:pt x="41" y="264"/>
                  </a:lnTo>
                  <a:lnTo>
                    <a:pt x="43" y="266"/>
                  </a:lnTo>
                  <a:lnTo>
                    <a:pt x="41" y="268"/>
                  </a:lnTo>
                  <a:lnTo>
                    <a:pt x="39" y="264"/>
                  </a:lnTo>
                  <a:lnTo>
                    <a:pt x="35" y="264"/>
                  </a:lnTo>
                  <a:lnTo>
                    <a:pt x="35" y="266"/>
                  </a:lnTo>
                  <a:lnTo>
                    <a:pt x="31" y="266"/>
                  </a:lnTo>
                  <a:lnTo>
                    <a:pt x="31" y="264"/>
                  </a:lnTo>
                  <a:lnTo>
                    <a:pt x="35" y="262"/>
                  </a:lnTo>
                  <a:lnTo>
                    <a:pt x="37" y="262"/>
                  </a:lnTo>
                  <a:lnTo>
                    <a:pt x="41" y="258"/>
                  </a:lnTo>
                  <a:lnTo>
                    <a:pt x="41" y="256"/>
                  </a:lnTo>
                  <a:lnTo>
                    <a:pt x="43" y="256"/>
                  </a:lnTo>
                  <a:lnTo>
                    <a:pt x="45" y="254"/>
                  </a:lnTo>
                  <a:lnTo>
                    <a:pt x="46" y="253"/>
                  </a:lnTo>
                  <a:lnTo>
                    <a:pt x="48" y="253"/>
                  </a:lnTo>
                  <a:lnTo>
                    <a:pt x="50" y="249"/>
                  </a:lnTo>
                  <a:lnTo>
                    <a:pt x="52" y="243"/>
                  </a:lnTo>
                  <a:lnTo>
                    <a:pt x="54" y="243"/>
                  </a:lnTo>
                  <a:lnTo>
                    <a:pt x="56" y="241"/>
                  </a:lnTo>
                  <a:lnTo>
                    <a:pt x="56" y="240"/>
                  </a:lnTo>
                  <a:lnTo>
                    <a:pt x="61" y="238"/>
                  </a:lnTo>
                  <a:lnTo>
                    <a:pt x="69" y="238"/>
                  </a:lnTo>
                  <a:lnTo>
                    <a:pt x="71" y="240"/>
                  </a:lnTo>
                  <a:lnTo>
                    <a:pt x="73" y="240"/>
                  </a:lnTo>
                  <a:lnTo>
                    <a:pt x="76" y="240"/>
                  </a:lnTo>
                  <a:lnTo>
                    <a:pt x="76" y="234"/>
                  </a:lnTo>
                  <a:lnTo>
                    <a:pt x="80" y="230"/>
                  </a:lnTo>
                  <a:lnTo>
                    <a:pt x="84" y="226"/>
                  </a:lnTo>
                  <a:lnTo>
                    <a:pt x="80" y="226"/>
                  </a:lnTo>
                  <a:lnTo>
                    <a:pt x="80" y="228"/>
                  </a:lnTo>
                  <a:lnTo>
                    <a:pt x="76" y="230"/>
                  </a:lnTo>
                  <a:lnTo>
                    <a:pt x="73" y="232"/>
                  </a:lnTo>
                  <a:lnTo>
                    <a:pt x="73" y="234"/>
                  </a:lnTo>
                  <a:lnTo>
                    <a:pt x="67" y="234"/>
                  </a:lnTo>
                  <a:lnTo>
                    <a:pt x="65" y="230"/>
                  </a:lnTo>
                  <a:lnTo>
                    <a:pt x="61" y="228"/>
                  </a:lnTo>
                  <a:lnTo>
                    <a:pt x="60" y="228"/>
                  </a:lnTo>
                  <a:lnTo>
                    <a:pt x="60" y="230"/>
                  </a:lnTo>
                  <a:lnTo>
                    <a:pt x="56" y="230"/>
                  </a:lnTo>
                  <a:lnTo>
                    <a:pt x="56" y="228"/>
                  </a:lnTo>
                  <a:lnTo>
                    <a:pt x="58" y="226"/>
                  </a:lnTo>
                  <a:lnTo>
                    <a:pt x="54" y="226"/>
                  </a:lnTo>
                  <a:lnTo>
                    <a:pt x="54" y="225"/>
                  </a:lnTo>
                  <a:lnTo>
                    <a:pt x="50" y="226"/>
                  </a:lnTo>
                  <a:lnTo>
                    <a:pt x="46" y="228"/>
                  </a:lnTo>
                  <a:lnTo>
                    <a:pt x="45" y="228"/>
                  </a:lnTo>
                  <a:lnTo>
                    <a:pt x="43" y="226"/>
                  </a:lnTo>
                  <a:lnTo>
                    <a:pt x="45" y="226"/>
                  </a:lnTo>
                  <a:lnTo>
                    <a:pt x="41" y="226"/>
                  </a:lnTo>
                  <a:lnTo>
                    <a:pt x="43" y="225"/>
                  </a:lnTo>
                  <a:lnTo>
                    <a:pt x="43" y="223"/>
                  </a:lnTo>
                  <a:lnTo>
                    <a:pt x="39" y="223"/>
                  </a:lnTo>
                  <a:lnTo>
                    <a:pt x="43" y="219"/>
                  </a:lnTo>
                  <a:lnTo>
                    <a:pt x="46" y="219"/>
                  </a:lnTo>
                  <a:lnTo>
                    <a:pt x="48" y="217"/>
                  </a:lnTo>
                  <a:lnTo>
                    <a:pt x="50" y="217"/>
                  </a:lnTo>
                  <a:lnTo>
                    <a:pt x="54" y="215"/>
                  </a:lnTo>
                  <a:lnTo>
                    <a:pt x="56" y="213"/>
                  </a:lnTo>
                  <a:lnTo>
                    <a:pt x="60" y="208"/>
                  </a:lnTo>
                  <a:lnTo>
                    <a:pt x="58" y="206"/>
                  </a:lnTo>
                  <a:lnTo>
                    <a:pt x="58" y="204"/>
                  </a:lnTo>
                  <a:lnTo>
                    <a:pt x="60" y="202"/>
                  </a:lnTo>
                  <a:lnTo>
                    <a:pt x="58" y="200"/>
                  </a:lnTo>
                  <a:lnTo>
                    <a:pt x="58" y="198"/>
                  </a:lnTo>
                  <a:lnTo>
                    <a:pt x="52" y="198"/>
                  </a:lnTo>
                  <a:lnTo>
                    <a:pt x="52" y="200"/>
                  </a:lnTo>
                  <a:lnTo>
                    <a:pt x="50" y="200"/>
                  </a:lnTo>
                  <a:lnTo>
                    <a:pt x="48" y="200"/>
                  </a:lnTo>
                  <a:lnTo>
                    <a:pt x="50" y="198"/>
                  </a:lnTo>
                  <a:lnTo>
                    <a:pt x="54" y="196"/>
                  </a:lnTo>
                  <a:lnTo>
                    <a:pt x="56" y="191"/>
                  </a:lnTo>
                  <a:lnTo>
                    <a:pt x="61" y="189"/>
                  </a:lnTo>
                  <a:lnTo>
                    <a:pt x="65" y="189"/>
                  </a:lnTo>
                  <a:lnTo>
                    <a:pt x="69" y="187"/>
                  </a:lnTo>
                  <a:lnTo>
                    <a:pt x="73" y="189"/>
                  </a:lnTo>
                  <a:lnTo>
                    <a:pt x="74" y="191"/>
                  </a:lnTo>
                  <a:lnTo>
                    <a:pt x="73" y="189"/>
                  </a:lnTo>
                  <a:lnTo>
                    <a:pt x="71" y="187"/>
                  </a:lnTo>
                  <a:lnTo>
                    <a:pt x="73" y="185"/>
                  </a:lnTo>
                  <a:lnTo>
                    <a:pt x="74" y="189"/>
                  </a:lnTo>
                  <a:lnTo>
                    <a:pt x="78" y="189"/>
                  </a:lnTo>
                  <a:lnTo>
                    <a:pt x="78" y="187"/>
                  </a:lnTo>
                  <a:lnTo>
                    <a:pt x="76" y="187"/>
                  </a:lnTo>
                  <a:lnTo>
                    <a:pt x="74" y="185"/>
                  </a:lnTo>
                  <a:lnTo>
                    <a:pt x="73" y="182"/>
                  </a:lnTo>
                  <a:lnTo>
                    <a:pt x="74" y="180"/>
                  </a:lnTo>
                  <a:lnTo>
                    <a:pt x="73" y="174"/>
                  </a:lnTo>
                  <a:lnTo>
                    <a:pt x="76" y="172"/>
                  </a:lnTo>
                  <a:lnTo>
                    <a:pt x="74" y="170"/>
                  </a:lnTo>
                  <a:lnTo>
                    <a:pt x="76" y="167"/>
                  </a:lnTo>
                  <a:lnTo>
                    <a:pt x="73" y="167"/>
                  </a:lnTo>
                  <a:lnTo>
                    <a:pt x="71" y="170"/>
                  </a:lnTo>
                  <a:lnTo>
                    <a:pt x="71" y="167"/>
                  </a:lnTo>
                  <a:lnTo>
                    <a:pt x="69" y="167"/>
                  </a:lnTo>
                  <a:lnTo>
                    <a:pt x="65" y="159"/>
                  </a:lnTo>
                  <a:lnTo>
                    <a:pt x="67" y="150"/>
                  </a:lnTo>
                  <a:lnTo>
                    <a:pt x="73" y="148"/>
                  </a:lnTo>
                  <a:lnTo>
                    <a:pt x="65" y="148"/>
                  </a:lnTo>
                  <a:lnTo>
                    <a:pt x="63" y="152"/>
                  </a:lnTo>
                  <a:lnTo>
                    <a:pt x="61" y="152"/>
                  </a:lnTo>
                  <a:lnTo>
                    <a:pt x="61" y="152"/>
                  </a:lnTo>
                  <a:lnTo>
                    <a:pt x="58" y="153"/>
                  </a:lnTo>
                  <a:lnTo>
                    <a:pt x="52" y="150"/>
                  </a:lnTo>
                  <a:lnTo>
                    <a:pt x="52" y="150"/>
                  </a:lnTo>
                  <a:lnTo>
                    <a:pt x="54" y="152"/>
                  </a:lnTo>
                  <a:lnTo>
                    <a:pt x="54" y="155"/>
                  </a:lnTo>
                  <a:lnTo>
                    <a:pt x="48" y="152"/>
                  </a:lnTo>
                  <a:lnTo>
                    <a:pt x="45" y="152"/>
                  </a:lnTo>
                  <a:lnTo>
                    <a:pt x="46" y="157"/>
                  </a:lnTo>
                  <a:lnTo>
                    <a:pt x="43" y="152"/>
                  </a:lnTo>
                  <a:lnTo>
                    <a:pt x="43" y="148"/>
                  </a:lnTo>
                  <a:lnTo>
                    <a:pt x="45" y="150"/>
                  </a:lnTo>
                  <a:lnTo>
                    <a:pt x="45" y="146"/>
                  </a:lnTo>
                  <a:lnTo>
                    <a:pt x="48" y="139"/>
                  </a:lnTo>
                  <a:lnTo>
                    <a:pt x="50" y="137"/>
                  </a:lnTo>
                  <a:lnTo>
                    <a:pt x="48" y="133"/>
                  </a:lnTo>
                  <a:lnTo>
                    <a:pt x="46" y="133"/>
                  </a:lnTo>
                  <a:lnTo>
                    <a:pt x="46" y="129"/>
                  </a:lnTo>
                  <a:lnTo>
                    <a:pt x="48" y="125"/>
                  </a:lnTo>
                  <a:lnTo>
                    <a:pt x="50" y="125"/>
                  </a:lnTo>
                  <a:lnTo>
                    <a:pt x="46" y="124"/>
                  </a:lnTo>
                  <a:lnTo>
                    <a:pt x="48" y="120"/>
                  </a:lnTo>
                  <a:lnTo>
                    <a:pt x="46" y="120"/>
                  </a:lnTo>
                  <a:lnTo>
                    <a:pt x="46" y="124"/>
                  </a:lnTo>
                  <a:lnTo>
                    <a:pt x="45" y="127"/>
                  </a:lnTo>
                  <a:lnTo>
                    <a:pt x="45" y="124"/>
                  </a:lnTo>
                  <a:lnTo>
                    <a:pt x="43" y="125"/>
                  </a:lnTo>
                  <a:lnTo>
                    <a:pt x="41" y="127"/>
                  </a:lnTo>
                  <a:lnTo>
                    <a:pt x="41" y="127"/>
                  </a:lnTo>
                  <a:lnTo>
                    <a:pt x="41" y="124"/>
                  </a:lnTo>
                  <a:lnTo>
                    <a:pt x="45" y="118"/>
                  </a:lnTo>
                  <a:lnTo>
                    <a:pt x="39" y="124"/>
                  </a:lnTo>
                  <a:lnTo>
                    <a:pt x="39" y="124"/>
                  </a:lnTo>
                  <a:lnTo>
                    <a:pt x="39" y="129"/>
                  </a:lnTo>
                  <a:lnTo>
                    <a:pt x="37" y="133"/>
                  </a:lnTo>
                  <a:lnTo>
                    <a:pt x="39" y="135"/>
                  </a:lnTo>
                  <a:lnTo>
                    <a:pt x="37" y="139"/>
                  </a:lnTo>
                  <a:lnTo>
                    <a:pt x="37" y="140"/>
                  </a:lnTo>
                  <a:lnTo>
                    <a:pt x="33" y="140"/>
                  </a:lnTo>
                  <a:lnTo>
                    <a:pt x="33" y="139"/>
                  </a:lnTo>
                  <a:lnTo>
                    <a:pt x="35" y="137"/>
                  </a:lnTo>
                  <a:lnTo>
                    <a:pt x="35" y="133"/>
                  </a:lnTo>
                  <a:lnTo>
                    <a:pt x="37" y="129"/>
                  </a:lnTo>
                  <a:lnTo>
                    <a:pt x="37" y="129"/>
                  </a:lnTo>
                  <a:lnTo>
                    <a:pt x="35" y="129"/>
                  </a:lnTo>
                  <a:lnTo>
                    <a:pt x="37" y="127"/>
                  </a:lnTo>
                  <a:lnTo>
                    <a:pt x="35" y="124"/>
                  </a:lnTo>
                  <a:lnTo>
                    <a:pt x="37" y="118"/>
                  </a:lnTo>
                  <a:lnTo>
                    <a:pt x="37" y="118"/>
                  </a:lnTo>
                  <a:lnTo>
                    <a:pt x="39" y="114"/>
                  </a:lnTo>
                  <a:lnTo>
                    <a:pt x="39" y="112"/>
                  </a:lnTo>
                  <a:lnTo>
                    <a:pt x="41" y="109"/>
                  </a:lnTo>
                  <a:lnTo>
                    <a:pt x="43" y="109"/>
                  </a:lnTo>
                  <a:lnTo>
                    <a:pt x="41" y="107"/>
                  </a:lnTo>
                  <a:lnTo>
                    <a:pt x="43" y="105"/>
                  </a:lnTo>
                  <a:lnTo>
                    <a:pt x="35" y="112"/>
                  </a:lnTo>
                  <a:lnTo>
                    <a:pt x="35" y="110"/>
                  </a:lnTo>
                  <a:lnTo>
                    <a:pt x="33" y="110"/>
                  </a:lnTo>
                  <a:lnTo>
                    <a:pt x="31" y="109"/>
                  </a:lnTo>
                  <a:lnTo>
                    <a:pt x="33" y="109"/>
                  </a:lnTo>
                  <a:lnTo>
                    <a:pt x="33" y="109"/>
                  </a:lnTo>
                  <a:lnTo>
                    <a:pt x="31" y="109"/>
                  </a:lnTo>
                  <a:lnTo>
                    <a:pt x="30" y="109"/>
                  </a:lnTo>
                  <a:lnTo>
                    <a:pt x="28" y="107"/>
                  </a:lnTo>
                  <a:lnTo>
                    <a:pt x="30" y="107"/>
                  </a:lnTo>
                  <a:lnTo>
                    <a:pt x="31" y="105"/>
                  </a:lnTo>
                  <a:lnTo>
                    <a:pt x="33" y="105"/>
                  </a:lnTo>
                  <a:lnTo>
                    <a:pt x="35" y="103"/>
                  </a:lnTo>
                  <a:lnTo>
                    <a:pt x="33" y="103"/>
                  </a:lnTo>
                  <a:lnTo>
                    <a:pt x="33" y="101"/>
                  </a:lnTo>
                  <a:lnTo>
                    <a:pt x="37" y="101"/>
                  </a:lnTo>
                  <a:lnTo>
                    <a:pt x="37" y="101"/>
                  </a:lnTo>
                  <a:lnTo>
                    <a:pt x="35" y="99"/>
                  </a:lnTo>
                  <a:lnTo>
                    <a:pt x="35" y="97"/>
                  </a:lnTo>
                  <a:lnTo>
                    <a:pt x="37" y="97"/>
                  </a:lnTo>
                  <a:lnTo>
                    <a:pt x="35" y="97"/>
                  </a:lnTo>
                  <a:lnTo>
                    <a:pt x="37" y="96"/>
                  </a:lnTo>
                  <a:lnTo>
                    <a:pt x="37" y="96"/>
                  </a:lnTo>
                  <a:lnTo>
                    <a:pt x="39" y="96"/>
                  </a:lnTo>
                  <a:lnTo>
                    <a:pt x="39" y="94"/>
                  </a:lnTo>
                  <a:lnTo>
                    <a:pt x="39" y="94"/>
                  </a:lnTo>
                  <a:lnTo>
                    <a:pt x="37" y="94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39" y="92"/>
                  </a:lnTo>
                  <a:lnTo>
                    <a:pt x="33" y="92"/>
                  </a:lnTo>
                  <a:lnTo>
                    <a:pt x="35" y="92"/>
                  </a:lnTo>
                  <a:lnTo>
                    <a:pt x="33" y="88"/>
                  </a:lnTo>
                  <a:lnTo>
                    <a:pt x="35" y="88"/>
                  </a:lnTo>
                  <a:lnTo>
                    <a:pt x="39" y="88"/>
                  </a:lnTo>
                  <a:lnTo>
                    <a:pt x="37" y="88"/>
                  </a:lnTo>
                  <a:lnTo>
                    <a:pt x="35" y="86"/>
                  </a:lnTo>
                  <a:lnTo>
                    <a:pt x="35" y="84"/>
                  </a:lnTo>
                  <a:lnTo>
                    <a:pt x="33" y="82"/>
                  </a:lnTo>
                  <a:lnTo>
                    <a:pt x="35" y="81"/>
                  </a:lnTo>
                  <a:lnTo>
                    <a:pt x="37" y="82"/>
                  </a:lnTo>
                  <a:lnTo>
                    <a:pt x="37" y="81"/>
                  </a:lnTo>
                  <a:lnTo>
                    <a:pt x="37" y="81"/>
                  </a:lnTo>
                  <a:lnTo>
                    <a:pt x="37" y="79"/>
                  </a:lnTo>
                  <a:lnTo>
                    <a:pt x="39" y="81"/>
                  </a:lnTo>
                  <a:lnTo>
                    <a:pt x="41" y="79"/>
                  </a:lnTo>
                  <a:lnTo>
                    <a:pt x="45" y="81"/>
                  </a:lnTo>
                  <a:lnTo>
                    <a:pt x="43" y="79"/>
                  </a:lnTo>
                  <a:lnTo>
                    <a:pt x="39" y="77"/>
                  </a:lnTo>
                  <a:lnTo>
                    <a:pt x="41" y="77"/>
                  </a:lnTo>
                  <a:lnTo>
                    <a:pt x="43" y="73"/>
                  </a:lnTo>
                  <a:lnTo>
                    <a:pt x="41" y="71"/>
                  </a:lnTo>
                  <a:lnTo>
                    <a:pt x="43" y="71"/>
                  </a:lnTo>
                  <a:lnTo>
                    <a:pt x="43" y="67"/>
                  </a:lnTo>
                  <a:lnTo>
                    <a:pt x="45" y="67"/>
                  </a:lnTo>
                  <a:lnTo>
                    <a:pt x="43" y="66"/>
                  </a:lnTo>
                  <a:lnTo>
                    <a:pt x="45" y="66"/>
                  </a:lnTo>
                  <a:lnTo>
                    <a:pt x="46" y="62"/>
                  </a:lnTo>
                  <a:lnTo>
                    <a:pt x="50" y="64"/>
                  </a:lnTo>
                  <a:lnTo>
                    <a:pt x="48" y="66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52" y="66"/>
                  </a:lnTo>
                  <a:lnTo>
                    <a:pt x="54" y="66"/>
                  </a:lnTo>
                  <a:lnTo>
                    <a:pt x="56" y="66"/>
                  </a:lnTo>
                  <a:lnTo>
                    <a:pt x="58" y="64"/>
                  </a:lnTo>
                  <a:lnTo>
                    <a:pt x="61" y="64"/>
                  </a:lnTo>
                  <a:lnTo>
                    <a:pt x="63" y="62"/>
                  </a:lnTo>
                  <a:lnTo>
                    <a:pt x="65" y="64"/>
                  </a:lnTo>
                  <a:lnTo>
                    <a:pt x="67" y="62"/>
                  </a:lnTo>
                  <a:lnTo>
                    <a:pt x="71" y="62"/>
                  </a:lnTo>
                  <a:close/>
                  <a:moveTo>
                    <a:pt x="67" y="56"/>
                  </a:moveTo>
                  <a:lnTo>
                    <a:pt x="69" y="58"/>
                  </a:lnTo>
                  <a:lnTo>
                    <a:pt x="67" y="58"/>
                  </a:lnTo>
                  <a:lnTo>
                    <a:pt x="65" y="56"/>
                  </a:lnTo>
                  <a:lnTo>
                    <a:pt x="67" y="56"/>
                  </a:lnTo>
                  <a:close/>
                  <a:moveTo>
                    <a:pt x="69" y="51"/>
                  </a:moveTo>
                  <a:lnTo>
                    <a:pt x="71" y="52"/>
                  </a:lnTo>
                  <a:lnTo>
                    <a:pt x="69" y="54"/>
                  </a:lnTo>
                  <a:lnTo>
                    <a:pt x="73" y="52"/>
                  </a:lnTo>
                  <a:lnTo>
                    <a:pt x="73" y="56"/>
                  </a:lnTo>
                  <a:lnTo>
                    <a:pt x="71" y="54"/>
                  </a:lnTo>
                  <a:lnTo>
                    <a:pt x="69" y="54"/>
                  </a:lnTo>
                  <a:lnTo>
                    <a:pt x="67" y="52"/>
                  </a:lnTo>
                  <a:lnTo>
                    <a:pt x="67" y="54"/>
                  </a:lnTo>
                  <a:lnTo>
                    <a:pt x="67" y="54"/>
                  </a:lnTo>
                  <a:lnTo>
                    <a:pt x="67" y="51"/>
                  </a:lnTo>
                  <a:lnTo>
                    <a:pt x="69" y="51"/>
                  </a:lnTo>
                  <a:close/>
                  <a:moveTo>
                    <a:pt x="71" y="49"/>
                  </a:moveTo>
                  <a:lnTo>
                    <a:pt x="71" y="51"/>
                  </a:lnTo>
                  <a:lnTo>
                    <a:pt x="69" y="49"/>
                  </a:lnTo>
                  <a:lnTo>
                    <a:pt x="71" y="49"/>
                  </a:lnTo>
                  <a:close/>
                  <a:moveTo>
                    <a:pt x="99" y="21"/>
                  </a:moveTo>
                  <a:lnTo>
                    <a:pt x="101" y="21"/>
                  </a:lnTo>
                  <a:lnTo>
                    <a:pt x="99" y="23"/>
                  </a:lnTo>
                  <a:lnTo>
                    <a:pt x="99" y="21"/>
                  </a:lnTo>
                  <a:close/>
                  <a:moveTo>
                    <a:pt x="99" y="9"/>
                  </a:moveTo>
                  <a:lnTo>
                    <a:pt x="101" y="11"/>
                  </a:lnTo>
                  <a:lnTo>
                    <a:pt x="103" y="11"/>
                  </a:lnTo>
                  <a:lnTo>
                    <a:pt x="103" y="13"/>
                  </a:lnTo>
                  <a:lnTo>
                    <a:pt x="103" y="15"/>
                  </a:lnTo>
                  <a:lnTo>
                    <a:pt x="101" y="17"/>
                  </a:lnTo>
                  <a:lnTo>
                    <a:pt x="101" y="19"/>
                  </a:lnTo>
                  <a:lnTo>
                    <a:pt x="99" y="19"/>
                  </a:lnTo>
                  <a:lnTo>
                    <a:pt x="99" y="15"/>
                  </a:lnTo>
                  <a:lnTo>
                    <a:pt x="95" y="15"/>
                  </a:lnTo>
                  <a:lnTo>
                    <a:pt x="93" y="15"/>
                  </a:lnTo>
                  <a:lnTo>
                    <a:pt x="95" y="13"/>
                  </a:lnTo>
                  <a:lnTo>
                    <a:pt x="99" y="13"/>
                  </a:lnTo>
                  <a:lnTo>
                    <a:pt x="99" y="11"/>
                  </a:lnTo>
                  <a:lnTo>
                    <a:pt x="99" y="11"/>
                  </a:lnTo>
                  <a:lnTo>
                    <a:pt x="99" y="9"/>
                  </a:lnTo>
                  <a:close/>
                  <a:moveTo>
                    <a:pt x="99" y="8"/>
                  </a:moveTo>
                  <a:lnTo>
                    <a:pt x="97" y="11"/>
                  </a:lnTo>
                  <a:lnTo>
                    <a:pt x="97" y="11"/>
                  </a:lnTo>
                  <a:lnTo>
                    <a:pt x="95" y="9"/>
                  </a:lnTo>
                  <a:lnTo>
                    <a:pt x="95" y="9"/>
                  </a:lnTo>
                  <a:lnTo>
                    <a:pt x="95" y="8"/>
                  </a:lnTo>
                  <a:lnTo>
                    <a:pt x="99" y="8"/>
                  </a:lnTo>
                  <a:close/>
                  <a:moveTo>
                    <a:pt x="101" y="2"/>
                  </a:moveTo>
                  <a:lnTo>
                    <a:pt x="103" y="4"/>
                  </a:lnTo>
                  <a:lnTo>
                    <a:pt x="103" y="8"/>
                  </a:lnTo>
                  <a:lnTo>
                    <a:pt x="101" y="9"/>
                  </a:lnTo>
                  <a:lnTo>
                    <a:pt x="99" y="8"/>
                  </a:lnTo>
                  <a:lnTo>
                    <a:pt x="101" y="6"/>
                  </a:lnTo>
                  <a:lnTo>
                    <a:pt x="101" y="2"/>
                  </a:lnTo>
                  <a:close/>
                  <a:moveTo>
                    <a:pt x="106" y="0"/>
                  </a:moveTo>
                  <a:lnTo>
                    <a:pt x="104" y="4"/>
                  </a:lnTo>
                  <a:lnTo>
                    <a:pt x="104" y="2"/>
                  </a:lnTo>
                  <a:lnTo>
                    <a:pt x="10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1798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Freeform 71">
              <a:extLst>
                <a:ext uri="{FF2B5EF4-FFF2-40B4-BE49-F238E27FC236}">
                  <a16:creationId xmlns:a16="http://schemas.microsoft.com/office/drawing/2014/main" id="{9EC6A6BC-1F5F-4E17-BBF9-DB9BB4793F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766533" y="4159986"/>
              <a:ext cx="1508050" cy="1740396"/>
            </a:xfrm>
            <a:custGeom>
              <a:avLst/>
              <a:gdLst>
                <a:gd name="T0" fmla="*/ 6 w 344"/>
                <a:gd name="T1" fmla="*/ 335 h 397"/>
                <a:gd name="T2" fmla="*/ 4 w 344"/>
                <a:gd name="T3" fmla="*/ 316 h 397"/>
                <a:gd name="T4" fmla="*/ 49 w 344"/>
                <a:gd name="T5" fmla="*/ 253 h 397"/>
                <a:gd name="T6" fmla="*/ 52 w 344"/>
                <a:gd name="T7" fmla="*/ 245 h 397"/>
                <a:gd name="T8" fmla="*/ 99 w 344"/>
                <a:gd name="T9" fmla="*/ 198 h 397"/>
                <a:gd name="T10" fmla="*/ 125 w 344"/>
                <a:gd name="T11" fmla="*/ 137 h 397"/>
                <a:gd name="T12" fmla="*/ 131 w 344"/>
                <a:gd name="T13" fmla="*/ 96 h 397"/>
                <a:gd name="T14" fmla="*/ 148 w 344"/>
                <a:gd name="T15" fmla="*/ 82 h 397"/>
                <a:gd name="T16" fmla="*/ 131 w 344"/>
                <a:gd name="T17" fmla="*/ 86 h 397"/>
                <a:gd name="T18" fmla="*/ 140 w 344"/>
                <a:gd name="T19" fmla="*/ 71 h 397"/>
                <a:gd name="T20" fmla="*/ 155 w 344"/>
                <a:gd name="T21" fmla="*/ 64 h 397"/>
                <a:gd name="T22" fmla="*/ 187 w 344"/>
                <a:gd name="T23" fmla="*/ 43 h 397"/>
                <a:gd name="T24" fmla="*/ 202 w 344"/>
                <a:gd name="T25" fmla="*/ 43 h 397"/>
                <a:gd name="T26" fmla="*/ 226 w 344"/>
                <a:gd name="T27" fmla="*/ 32 h 397"/>
                <a:gd name="T28" fmla="*/ 226 w 344"/>
                <a:gd name="T29" fmla="*/ 25 h 397"/>
                <a:gd name="T30" fmla="*/ 264 w 344"/>
                <a:gd name="T31" fmla="*/ 0 h 397"/>
                <a:gd name="T32" fmla="*/ 297 w 344"/>
                <a:gd name="T33" fmla="*/ 11 h 397"/>
                <a:gd name="T34" fmla="*/ 307 w 344"/>
                <a:gd name="T35" fmla="*/ 23 h 397"/>
                <a:gd name="T36" fmla="*/ 325 w 344"/>
                <a:gd name="T37" fmla="*/ 19 h 397"/>
                <a:gd name="T38" fmla="*/ 314 w 344"/>
                <a:gd name="T39" fmla="*/ 38 h 397"/>
                <a:gd name="T40" fmla="*/ 340 w 344"/>
                <a:gd name="T41" fmla="*/ 47 h 397"/>
                <a:gd name="T42" fmla="*/ 292 w 344"/>
                <a:gd name="T43" fmla="*/ 38 h 397"/>
                <a:gd name="T44" fmla="*/ 254 w 344"/>
                <a:gd name="T45" fmla="*/ 79 h 397"/>
                <a:gd name="T46" fmla="*/ 200 w 344"/>
                <a:gd name="T47" fmla="*/ 79 h 397"/>
                <a:gd name="T48" fmla="*/ 174 w 344"/>
                <a:gd name="T49" fmla="*/ 109 h 397"/>
                <a:gd name="T50" fmla="*/ 133 w 344"/>
                <a:gd name="T51" fmla="*/ 172 h 397"/>
                <a:gd name="T52" fmla="*/ 107 w 344"/>
                <a:gd name="T53" fmla="*/ 290 h 397"/>
                <a:gd name="T54" fmla="*/ 103 w 344"/>
                <a:gd name="T55" fmla="*/ 369 h 397"/>
                <a:gd name="T56" fmla="*/ 88 w 344"/>
                <a:gd name="T57" fmla="*/ 361 h 397"/>
                <a:gd name="T58" fmla="*/ 73 w 344"/>
                <a:gd name="T59" fmla="*/ 372 h 397"/>
                <a:gd name="T60" fmla="*/ 37 w 344"/>
                <a:gd name="T61" fmla="*/ 391 h 397"/>
                <a:gd name="T62" fmla="*/ 30 w 344"/>
                <a:gd name="T63" fmla="*/ 369 h 397"/>
                <a:gd name="T64" fmla="*/ 17 w 344"/>
                <a:gd name="T65" fmla="*/ 348 h 397"/>
                <a:gd name="T66" fmla="*/ 30 w 344"/>
                <a:gd name="T67" fmla="*/ 329 h 397"/>
                <a:gd name="T68" fmla="*/ 9 w 344"/>
                <a:gd name="T69" fmla="*/ 320 h 397"/>
                <a:gd name="T70" fmla="*/ 30 w 344"/>
                <a:gd name="T71" fmla="*/ 318 h 397"/>
                <a:gd name="T72" fmla="*/ 24 w 344"/>
                <a:gd name="T73" fmla="*/ 311 h 397"/>
                <a:gd name="T74" fmla="*/ 9 w 344"/>
                <a:gd name="T75" fmla="*/ 299 h 397"/>
                <a:gd name="T76" fmla="*/ 6 w 344"/>
                <a:gd name="T77" fmla="*/ 283 h 397"/>
                <a:gd name="T78" fmla="*/ 28 w 344"/>
                <a:gd name="T79" fmla="*/ 275 h 397"/>
                <a:gd name="T80" fmla="*/ 32 w 344"/>
                <a:gd name="T81" fmla="*/ 266 h 397"/>
                <a:gd name="T82" fmla="*/ 58 w 344"/>
                <a:gd name="T83" fmla="*/ 266 h 397"/>
                <a:gd name="T84" fmla="*/ 67 w 344"/>
                <a:gd name="T85" fmla="*/ 243 h 397"/>
                <a:gd name="T86" fmla="*/ 90 w 344"/>
                <a:gd name="T87" fmla="*/ 234 h 397"/>
                <a:gd name="T88" fmla="*/ 73 w 344"/>
                <a:gd name="T89" fmla="*/ 236 h 397"/>
                <a:gd name="T90" fmla="*/ 97 w 344"/>
                <a:gd name="T91" fmla="*/ 210 h 397"/>
                <a:gd name="T92" fmla="*/ 108 w 344"/>
                <a:gd name="T93" fmla="*/ 187 h 397"/>
                <a:gd name="T94" fmla="*/ 120 w 344"/>
                <a:gd name="T95" fmla="*/ 169 h 397"/>
                <a:gd name="T96" fmla="*/ 116 w 344"/>
                <a:gd name="T97" fmla="*/ 150 h 397"/>
                <a:gd name="T98" fmla="*/ 131 w 344"/>
                <a:gd name="T99" fmla="*/ 135 h 397"/>
                <a:gd name="T100" fmla="*/ 133 w 344"/>
                <a:gd name="T101" fmla="*/ 116 h 397"/>
                <a:gd name="T102" fmla="*/ 153 w 344"/>
                <a:gd name="T103" fmla="*/ 105 h 397"/>
                <a:gd name="T104" fmla="*/ 151 w 344"/>
                <a:gd name="T105" fmla="*/ 92 h 397"/>
                <a:gd name="T106" fmla="*/ 172 w 344"/>
                <a:gd name="T107" fmla="*/ 71 h 397"/>
                <a:gd name="T108" fmla="*/ 189 w 344"/>
                <a:gd name="T109" fmla="*/ 68 h 397"/>
                <a:gd name="T110" fmla="*/ 200 w 344"/>
                <a:gd name="T111" fmla="*/ 62 h 397"/>
                <a:gd name="T112" fmla="*/ 215 w 344"/>
                <a:gd name="T113" fmla="*/ 41 h 397"/>
                <a:gd name="T114" fmla="*/ 237 w 344"/>
                <a:gd name="T115" fmla="*/ 38 h 397"/>
                <a:gd name="T116" fmla="*/ 251 w 344"/>
                <a:gd name="T117" fmla="*/ 15 h 397"/>
                <a:gd name="T118" fmla="*/ 260 w 344"/>
                <a:gd name="T119" fmla="*/ 39 h 397"/>
                <a:gd name="T120" fmla="*/ 282 w 344"/>
                <a:gd name="T121" fmla="*/ 25 h 397"/>
                <a:gd name="T122" fmla="*/ 295 w 344"/>
                <a:gd name="T123" fmla="*/ 2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4" h="397">
                  <a:moveTo>
                    <a:pt x="15" y="365"/>
                  </a:moveTo>
                  <a:lnTo>
                    <a:pt x="17" y="367"/>
                  </a:lnTo>
                  <a:lnTo>
                    <a:pt x="13" y="367"/>
                  </a:lnTo>
                  <a:lnTo>
                    <a:pt x="15" y="365"/>
                  </a:lnTo>
                  <a:close/>
                  <a:moveTo>
                    <a:pt x="9" y="344"/>
                  </a:moveTo>
                  <a:lnTo>
                    <a:pt x="11" y="346"/>
                  </a:lnTo>
                  <a:lnTo>
                    <a:pt x="9" y="350"/>
                  </a:lnTo>
                  <a:lnTo>
                    <a:pt x="8" y="346"/>
                  </a:lnTo>
                  <a:lnTo>
                    <a:pt x="8" y="344"/>
                  </a:lnTo>
                  <a:lnTo>
                    <a:pt x="9" y="344"/>
                  </a:lnTo>
                  <a:lnTo>
                    <a:pt x="9" y="344"/>
                  </a:lnTo>
                  <a:close/>
                  <a:moveTo>
                    <a:pt x="13" y="339"/>
                  </a:moveTo>
                  <a:lnTo>
                    <a:pt x="13" y="341"/>
                  </a:lnTo>
                  <a:lnTo>
                    <a:pt x="11" y="342"/>
                  </a:lnTo>
                  <a:lnTo>
                    <a:pt x="13" y="339"/>
                  </a:lnTo>
                  <a:close/>
                  <a:moveTo>
                    <a:pt x="9" y="337"/>
                  </a:moveTo>
                  <a:lnTo>
                    <a:pt x="9" y="341"/>
                  </a:lnTo>
                  <a:lnTo>
                    <a:pt x="8" y="341"/>
                  </a:lnTo>
                  <a:lnTo>
                    <a:pt x="9" y="337"/>
                  </a:lnTo>
                  <a:close/>
                  <a:moveTo>
                    <a:pt x="6" y="331"/>
                  </a:moveTo>
                  <a:lnTo>
                    <a:pt x="6" y="335"/>
                  </a:lnTo>
                  <a:lnTo>
                    <a:pt x="2" y="331"/>
                  </a:lnTo>
                  <a:lnTo>
                    <a:pt x="6" y="331"/>
                  </a:lnTo>
                  <a:close/>
                  <a:moveTo>
                    <a:pt x="9" y="329"/>
                  </a:moveTo>
                  <a:lnTo>
                    <a:pt x="9" y="331"/>
                  </a:lnTo>
                  <a:lnTo>
                    <a:pt x="11" y="331"/>
                  </a:lnTo>
                  <a:lnTo>
                    <a:pt x="11" y="333"/>
                  </a:lnTo>
                  <a:lnTo>
                    <a:pt x="11" y="333"/>
                  </a:lnTo>
                  <a:lnTo>
                    <a:pt x="11" y="337"/>
                  </a:lnTo>
                  <a:lnTo>
                    <a:pt x="9" y="329"/>
                  </a:lnTo>
                  <a:close/>
                  <a:moveTo>
                    <a:pt x="4" y="327"/>
                  </a:moveTo>
                  <a:lnTo>
                    <a:pt x="6" y="327"/>
                  </a:lnTo>
                  <a:lnTo>
                    <a:pt x="4" y="329"/>
                  </a:lnTo>
                  <a:lnTo>
                    <a:pt x="4" y="327"/>
                  </a:lnTo>
                  <a:close/>
                  <a:moveTo>
                    <a:pt x="4" y="320"/>
                  </a:moveTo>
                  <a:lnTo>
                    <a:pt x="4" y="322"/>
                  </a:lnTo>
                  <a:lnTo>
                    <a:pt x="4" y="324"/>
                  </a:lnTo>
                  <a:lnTo>
                    <a:pt x="4" y="324"/>
                  </a:lnTo>
                  <a:lnTo>
                    <a:pt x="2" y="322"/>
                  </a:lnTo>
                  <a:lnTo>
                    <a:pt x="4" y="320"/>
                  </a:lnTo>
                  <a:close/>
                  <a:moveTo>
                    <a:pt x="2" y="314"/>
                  </a:moveTo>
                  <a:lnTo>
                    <a:pt x="4" y="316"/>
                  </a:lnTo>
                  <a:lnTo>
                    <a:pt x="2" y="318"/>
                  </a:lnTo>
                  <a:lnTo>
                    <a:pt x="0" y="316"/>
                  </a:lnTo>
                  <a:lnTo>
                    <a:pt x="2" y="314"/>
                  </a:lnTo>
                  <a:close/>
                  <a:moveTo>
                    <a:pt x="2" y="292"/>
                  </a:moveTo>
                  <a:lnTo>
                    <a:pt x="6" y="294"/>
                  </a:lnTo>
                  <a:lnTo>
                    <a:pt x="2" y="294"/>
                  </a:lnTo>
                  <a:lnTo>
                    <a:pt x="2" y="292"/>
                  </a:lnTo>
                  <a:close/>
                  <a:moveTo>
                    <a:pt x="2" y="284"/>
                  </a:moveTo>
                  <a:lnTo>
                    <a:pt x="6" y="288"/>
                  </a:lnTo>
                  <a:lnTo>
                    <a:pt x="4" y="290"/>
                  </a:lnTo>
                  <a:lnTo>
                    <a:pt x="2" y="284"/>
                  </a:lnTo>
                  <a:close/>
                  <a:moveTo>
                    <a:pt x="11" y="279"/>
                  </a:moveTo>
                  <a:lnTo>
                    <a:pt x="13" y="281"/>
                  </a:lnTo>
                  <a:lnTo>
                    <a:pt x="9" y="281"/>
                  </a:lnTo>
                  <a:lnTo>
                    <a:pt x="11" y="279"/>
                  </a:lnTo>
                  <a:close/>
                  <a:moveTo>
                    <a:pt x="15" y="277"/>
                  </a:moveTo>
                  <a:lnTo>
                    <a:pt x="17" y="277"/>
                  </a:lnTo>
                  <a:lnTo>
                    <a:pt x="19" y="279"/>
                  </a:lnTo>
                  <a:lnTo>
                    <a:pt x="15" y="281"/>
                  </a:lnTo>
                  <a:lnTo>
                    <a:pt x="15" y="277"/>
                  </a:lnTo>
                  <a:close/>
                  <a:moveTo>
                    <a:pt x="49" y="253"/>
                  </a:moveTo>
                  <a:lnTo>
                    <a:pt x="49" y="256"/>
                  </a:lnTo>
                  <a:lnTo>
                    <a:pt x="47" y="256"/>
                  </a:lnTo>
                  <a:lnTo>
                    <a:pt x="45" y="255"/>
                  </a:lnTo>
                  <a:lnTo>
                    <a:pt x="45" y="255"/>
                  </a:lnTo>
                  <a:lnTo>
                    <a:pt x="47" y="255"/>
                  </a:lnTo>
                  <a:lnTo>
                    <a:pt x="47" y="253"/>
                  </a:lnTo>
                  <a:lnTo>
                    <a:pt x="49" y="253"/>
                  </a:lnTo>
                  <a:close/>
                  <a:moveTo>
                    <a:pt x="45" y="247"/>
                  </a:moveTo>
                  <a:lnTo>
                    <a:pt x="47" y="249"/>
                  </a:lnTo>
                  <a:lnTo>
                    <a:pt x="45" y="251"/>
                  </a:lnTo>
                  <a:lnTo>
                    <a:pt x="45" y="251"/>
                  </a:lnTo>
                  <a:lnTo>
                    <a:pt x="45" y="251"/>
                  </a:lnTo>
                  <a:lnTo>
                    <a:pt x="41" y="247"/>
                  </a:lnTo>
                  <a:lnTo>
                    <a:pt x="45" y="247"/>
                  </a:lnTo>
                  <a:close/>
                  <a:moveTo>
                    <a:pt x="60" y="243"/>
                  </a:moveTo>
                  <a:lnTo>
                    <a:pt x="62" y="245"/>
                  </a:lnTo>
                  <a:lnTo>
                    <a:pt x="58" y="249"/>
                  </a:lnTo>
                  <a:lnTo>
                    <a:pt x="54" y="247"/>
                  </a:lnTo>
                  <a:lnTo>
                    <a:pt x="52" y="249"/>
                  </a:lnTo>
                  <a:lnTo>
                    <a:pt x="51" y="249"/>
                  </a:lnTo>
                  <a:lnTo>
                    <a:pt x="52" y="245"/>
                  </a:lnTo>
                  <a:lnTo>
                    <a:pt x="56" y="245"/>
                  </a:lnTo>
                  <a:lnTo>
                    <a:pt x="56" y="243"/>
                  </a:lnTo>
                  <a:lnTo>
                    <a:pt x="60" y="243"/>
                  </a:lnTo>
                  <a:close/>
                  <a:moveTo>
                    <a:pt x="54" y="238"/>
                  </a:moveTo>
                  <a:lnTo>
                    <a:pt x="56" y="240"/>
                  </a:lnTo>
                  <a:lnTo>
                    <a:pt x="54" y="243"/>
                  </a:lnTo>
                  <a:lnTo>
                    <a:pt x="49" y="243"/>
                  </a:lnTo>
                  <a:lnTo>
                    <a:pt x="54" y="238"/>
                  </a:lnTo>
                  <a:close/>
                  <a:moveTo>
                    <a:pt x="95" y="202"/>
                  </a:moveTo>
                  <a:lnTo>
                    <a:pt x="92" y="208"/>
                  </a:lnTo>
                  <a:lnTo>
                    <a:pt x="90" y="210"/>
                  </a:lnTo>
                  <a:lnTo>
                    <a:pt x="90" y="208"/>
                  </a:lnTo>
                  <a:lnTo>
                    <a:pt x="86" y="208"/>
                  </a:lnTo>
                  <a:lnTo>
                    <a:pt x="90" y="204"/>
                  </a:lnTo>
                  <a:lnTo>
                    <a:pt x="94" y="204"/>
                  </a:lnTo>
                  <a:lnTo>
                    <a:pt x="95" y="202"/>
                  </a:lnTo>
                  <a:close/>
                  <a:moveTo>
                    <a:pt x="99" y="198"/>
                  </a:moveTo>
                  <a:lnTo>
                    <a:pt x="95" y="202"/>
                  </a:lnTo>
                  <a:lnTo>
                    <a:pt x="94" y="200"/>
                  </a:lnTo>
                  <a:lnTo>
                    <a:pt x="95" y="198"/>
                  </a:lnTo>
                  <a:lnTo>
                    <a:pt x="99" y="198"/>
                  </a:lnTo>
                  <a:close/>
                  <a:moveTo>
                    <a:pt x="99" y="180"/>
                  </a:moveTo>
                  <a:lnTo>
                    <a:pt x="101" y="182"/>
                  </a:lnTo>
                  <a:lnTo>
                    <a:pt x="101" y="183"/>
                  </a:lnTo>
                  <a:lnTo>
                    <a:pt x="99" y="185"/>
                  </a:lnTo>
                  <a:lnTo>
                    <a:pt x="97" y="183"/>
                  </a:lnTo>
                  <a:lnTo>
                    <a:pt x="99" y="180"/>
                  </a:lnTo>
                  <a:close/>
                  <a:moveTo>
                    <a:pt x="107" y="172"/>
                  </a:moveTo>
                  <a:lnTo>
                    <a:pt x="110" y="172"/>
                  </a:lnTo>
                  <a:lnTo>
                    <a:pt x="107" y="176"/>
                  </a:lnTo>
                  <a:lnTo>
                    <a:pt x="105" y="174"/>
                  </a:lnTo>
                  <a:lnTo>
                    <a:pt x="107" y="172"/>
                  </a:lnTo>
                  <a:close/>
                  <a:moveTo>
                    <a:pt x="107" y="165"/>
                  </a:moveTo>
                  <a:lnTo>
                    <a:pt x="107" y="169"/>
                  </a:lnTo>
                  <a:lnTo>
                    <a:pt x="105" y="172"/>
                  </a:lnTo>
                  <a:lnTo>
                    <a:pt x="103" y="169"/>
                  </a:lnTo>
                  <a:lnTo>
                    <a:pt x="107" y="165"/>
                  </a:lnTo>
                  <a:close/>
                  <a:moveTo>
                    <a:pt x="125" y="137"/>
                  </a:moveTo>
                  <a:lnTo>
                    <a:pt x="127" y="137"/>
                  </a:lnTo>
                  <a:lnTo>
                    <a:pt x="125" y="139"/>
                  </a:lnTo>
                  <a:lnTo>
                    <a:pt x="123" y="137"/>
                  </a:lnTo>
                  <a:lnTo>
                    <a:pt x="125" y="137"/>
                  </a:lnTo>
                  <a:close/>
                  <a:moveTo>
                    <a:pt x="103" y="120"/>
                  </a:moveTo>
                  <a:lnTo>
                    <a:pt x="105" y="122"/>
                  </a:lnTo>
                  <a:lnTo>
                    <a:pt x="105" y="124"/>
                  </a:lnTo>
                  <a:lnTo>
                    <a:pt x="103" y="122"/>
                  </a:lnTo>
                  <a:lnTo>
                    <a:pt x="103" y="120"/>
                  </a:lnTo>
                  <a:close/>
                  <a:moveTo>
                    <a:pt x="108" y="107"/>
                  </a:moveTo>
                  <a:lnTo>
                    <a:pt x="108" y="112"/>
                  </a:lnTo>
                  <a:lnTo>
                    <a:pt x="105" y="116"/>
                  </a:lnTo>
                  <a:lnTo>
                    <a:pt x="105" y="112"/>
                  </a:lnTo>
                  <a:lnTo>
                    <a:pt x="108" y="107"/>
                  </a:lnTo>
                  <a:close/>
                  <a:moveTo>
                    <a:pt x="112" y="105"/>
                  </a:moveTo>
                  <a:lnTo>
                    <a:pt x="114" y="107"/>
                  </a:lnTo>
                  <a:lnTo>
                    <a:pt x="112" y="109"/>
                  </a:lnTo>
                  <a:lnTo>
                    <a:pt x="110" y="107"/>
                  </a:lnTo>
                  <a:lnTo>
                    <a:pt x="112" y="105"/>
                  </a:lnTo>
                  <a:close/>
                  <a:moveTo>
                    <a:pt x="122" y="101"/>
                  </a:moveTo>
                  <a:lnTo>
                    <a:pt x="122" y="105"/>
                  </a:lnTo>
                  <a:lnTo>
                    <a:pt x="116" y="109"/>
                  </a:lnTo>
                  <a:lnTo>
                    <a:pt x="116" y="103"/>
                  </a:lnTo>
                  <a:lnTo>
                    <a:pt x="122" y="101"/>
                  </a:lnTo>
                  <a:close/>
                  <a:moveTo>
                    <a:pt x="131" y="96"/>
                  </a:moveTo>
                  <a:lnTo>
                    <a:pt x="131" y="103"/>
                  </a:lnTo>
                  <a:lnTo>
                    <a:pt x="127" y="101"/>
                  </a:lnTo>
                  <a:lnTo>
                    <a:pt x="123" y="103"/>
                  </a:lnTo>
                  <a:lnTo>
                    <a:pt x="123" y="99"/>
                  </a:lnTo>
                  <a:lnTo>
                    <a:pt x="131" y="96"/>
                  </a:lnTo>
                  <a:close/>
                  <a:moveTo>
                    <a:pt x="129" y="92"/>
                  </a:moveTo>
                  <a:lnTo>
                    <a:pt x="131" y="94"/>
                  </a:lnTo>
                  <a:lnTo>
                    <a:pt x="127" y="94"/>
                  </a:lnTo>
                  <a:lnTo>
                    <a:pt x="129" y="92"/>
                  </a:lnTo>
                  <a:close/>
                  <a:moveTo>
                    <a:pt x="159" y="81"/>
                  </a:moveTo>
                  <a:lnTo>
                    <a:pt x="161" y="82"/>
                  </a:lnTo>
                  <a:lnTo>
                    <a:pt x="157" y="84"/>
                  </a:lnTo>
                  <a:lnTo>
                    <a:pt x="159" y="81"/>
                  </a:lnTo>
                  <a:close/>
                  <a:moveTo>
                    <a:pt x="142" y="79"/>
                  </a:moveTo>
                  <a:lnTo>
                    <a:pt x="140" y="88"/>
                  </a:lnTo>
                  <a:lnTo>
                    <a:pt x="140" y="92"/>
                  </a:lnTo>
                  <a:lnTo>
                    <a:pt x="142" y="86"/>
                  </a:lnTo>
                  <a:lnTo>
                    <a:pt x="148" y="86"/>
                  </a:lnTo>
                  <a:lnTo>
                    <a:pt x="146" y="84"/>
                  </a:lnTo>
                  <a:lnTo>
                    <a:pt x="146" y="81"/>
                  </a:lnTo>
                  <a:lnTo>
                    <a:pt x="148" y="82"/>
                  </a:lnTo>
                  <a:lnTo>
                    <a:pt x="153" y="86"/>
                  </a:lnTo>
                  <a:lnTo>
                    <a:pt x="148" y="94"/>
                  </a:lnTo>
                  <a:lnTo>
                    <a:pt x="144" y="96"/>
                  </a:lnTo>
                  <a:lnTo>
                    <a:pt x="142" y="97"/>
                  </a:lnTo>
                  <a:lnTo>
                    <a:pt x="138" y="97"/>
                  </a:lnTo>
                  <a:lnTo>
                    <a:pt x="140" y="94"/>
                  </a:lnTo>
                  <a:lnTo>
                    <a:pt x="135" y="99"/>
                  </a:lnTo>
                  <a:lnTo>
                    <a:pt x="133" y="99"/>
                  </a:lnTo>
                  <a:lnTo>
                    <a:pt x="135" y="96"/>
                  </a:lnTo>
                  <a:lnTo>
                    <a:pt x="137" y="94"/>
                  </a:lnTo>
                  <a:lnTo>
                    <a:pt x="135" y="92"/>
                  </a:lnTo>
                  <a:lnTo>
                    <a:pt x="138" y="88"/>
                  </a:lnTo>
                  <a:lnTo>
                    <a:pt x="138" y="86"/>
                  </a:lnTo>
                  <a:lnTo>
                    <a:pt x="142" y="79"/>
                  </a:lnTo>
                  <a:close/>
                  <a:moveTo>
                    <a:pt x="133" y="79"/>
                  </a:moveTo>
                  <a:lnTo>
                    <a:pt x="135" y="84"/>
                  </a:lnTo>
                  <a:lnTo>
                    <a:pt x="135" y="90"/>
                  </a:lnTo>
                  <a:lnTo>
                    <a:pt x="131" y="90"/>
                  </a:lnTo>
                  <a:lnTo>
                    <a:pt x="129" y="88"/>
                  </a:lnTo>
                  <a:lnTo>
                    <a:pt x="133" y="86"/>
                  </a:lnTo>
                  <a:lnTo>
                    <a:pt x="131" y="86"/>
                  </a:lnTo>
                  <a:lnTo>
                    <a:pt x="125" y="90"/>
                  </a:lnTo>
                  <a:lnTo>
                    <a:pt x="125" y="86"/>
                  </a:lnTo>
                  <a:lnTo>
                    <a:pt x="125" y="84"/>
                  </a:lnTo>
                  <a:lnTo>
                    <a:pt x="129" y="84"/>
                  </a:lnTo>
                  <a:lnTo>
                    <a:pt x="133" y="81"/>
                  </a:lnTo>
                  <a:lnTo>
                    <a:pt x="131" y="79"/>
                  </a:lnTo>
                  <a:lnTo>
                    <a:pt x="133" y="79"/>
                  </a:lnTo>
                  <a:close/>
                  <a:moveTo>
                    <a:pt x="150" y="77"/>
                  </a:moveTo>
                  <a:lnTo>
                    <a:pt x="153" y="79"/>
                  </a:lnTo>
                  <a:lnTo>
                    <a:pt x="153" y="81"/>
                  </a:lnTo>
                  <a:lnTo>
                    <a:pt x="148" y="79"/>
                  </a:lnTo>
                  <a:lnTo>
                    <a:pt x="148" y="79"/>
                  </a:lnTo>
                  <a:lnTo>
                    <a:pt x="150" y="77"/>
                  </a:lnTo>
                  <a:close/>
                  <a:moveTo>
                    <a:pt x="144" y="66"/>
                  </a:moveTo>
                  <a:lnTo>
                    <a:pt x="146" y="69"/>
                  </a:lnTo>
                  <a:lnTo>
                    <a:pt x="142" y="73"/>
                  </a:lnTo>
                  <a:lnTo>
                    <a:pt x="142" y="75"/>
                  </a:lnTo>
                  <a:lnTo>
                    <a:pt x="137" y="81"/>
                  </a:lnTo>
                  <a:lnTo>
                    <a:pt x="135" y="81"/>
                  </a:lnTo>
                  <a:lnTo>
                    <a:pt x="137" y="75"/>
                  </a:lnTo>
                  <a:lnTo>
                    <a:pt x="140" y="71"/>
                  </a:lnTo>
                  <a:lnTo>
                    <a:pt x="140" y="68"/>
                  </a:lnTo>
                  <a:lnTo>
                    <a:pt x="144" y="66"/>
                  </a:lnTo>
                  <a:close/>
                  <a:moveTo>
                    <a:pt x="159" y="58"/>
                  </a:moveTo>
                  <a:lnTo>
                    <a:pt x="165" y="58"/>
                  </a:lnTo>
                  <a:lnTo>
                    <a:pt x="165" y="62"/>
                  </a:lnTo>
                  <a:lnTo>
                    <a:pt x="168" y="62"/>
                  </a:lnTo>
                  <a:lnTo>
                    <a:pt x="168" y="66"/>
                  </a:lnTo>
                  <a:lnTo>
                    <a:pt x="168" y="68"/>
                  </a:lnTo>
                  <a:lnTo>
                    <a:pt x="168" y="71"/>
                  </a:lnTo>
                  <a:lnTo>
                    <a:pt x="165" y="71"/>
                  </a:lnTo>
                  <a:lnTo>
                    <a:pt x="165" y="73"/>
                  </a:lnTo>
                  <a:lnTo>
                    <a:pt x="161" y="73"/>
                  </a:lnTo>
                  <a:lnTo>
                    <a:pt x="159" y="77"/>
                  </a:lnTo>
                  <a:lnTo>
                    <a:pt x="157" y="77"/>
                  </a:lnTo>
                  <a:lnTo>
                    <a:pt x="157" y="75"/>
                  </a:lnTo>
                  <a:lnTo>
                    <a:pt x="155" y="73"/>
                  </a:lnTo>
                  <a:lnTo>
                    <a:pt x="157" y="69"/>
                  </a:lnTo>
                  <a:lnTo>
                    <a:pt x="153" y="69"/>
                  </a:lnTo>
                  <a:lnTo>
                    <a:pt x="155" y="66"/>
                  </a:lnTo>
                  <a:lnTo>
                    <a:pt x="159" y="66"/>
                  </a:lnTo>
                  <a:lnTo>
                    <a:pt x="155" y="64"/>
                  </a:lnTo>
                  <a:lnTo>
                    <a:pt x="157" y="60"/>
                  </a:lnTo>
                  <a:lnTo>
                    <a:pt x="161" y="62"/>
                  </a:lnTo>
                  <a:lnTo>
                    <a:pt x="159" y="58"/>
                  </a:lnTo>
                  <a:close/>
                  <a:moveTo>
                    <a:pt x="180" y="51"/>
                  </a:moveTo>
                  <a:lnTo>
                    <a:pt x="181" y="54"/>
                  </a:lnTo>
                  <a:lnTo>
                    <a:pt x="180" y="56"/>
                  </a:lnTo>
                  <a:lnTo>
                    <a:pt x="180" y="60"/>
                  </a:lnTo>
                  <a:lnTo>
                    <a:pt x="176" y="60"/>
                  </a:lnTo>
                  <a:lnTo>
                    <a:pt x="172" y="60"/>
                  </a:lnTo>
                  <a:lnTo>
                    <a:pt x="168" y="56"/>
                  </a:lnTo>
                  <a:lnTo>
                    <a:pt x="174" y="56"/>
                  </a:lnTo>
                  <a:lnTo>
                    <a:pt x="174" y="53"/>
                  </a:lnTo>
                  <a:lnTo>
                    <a:pt x="178" y="53"/>
                  </a:lnTo>
                  <a:lnTo>
                    <a:pt x="180" y="51"/>
                  </a:lnTo>
                  <a:close/>
                  <a:moveTo>
                    <a:pt x="189" y="45"/>
                  </a:moveTo>
                  <a:lnTo>
                    <a:pt x="191" y="49"/>
                  </a:lnTo>
                  <a:lnTo>
                    <a:pt x="187" y="51"/>
                  </a:lnTo>
                  <a:lnTo>
                    <a:pt x="189" y="45"/>
                  </a:lnTo>
                  <a:close/>
                  <a:moveTo>
                    <a:pt x="183" y="41"/>
                  </a:moveTo>
                  <a:lnTo>
                    <a:pt x="185" y="43"/>
                  </a:lnTo>
                  <a:lnTo>
                    <a:pt x="187" y="43"/>
                  </a:lnTo>
                  <a:lnTo>
                    <a:pt x="189" y="45"/>
                  </a:lnTo>
                  <a:lnTo>
                    <a:pt x="185" y="47"/>
                  </a:lnTo>
                  <a:lnTo>
                    <a:pt x="185" y="49"/>
                  </a:lnTo>
                  <a:lnTo>
                    <a:pt x="185" y="51"/>
                  </a:lnTo>
                  <a:lnTo>
                    <a:pt x="183" y="51"/>
                  </a:lnTo>
                  <a:lnTo>
                    <a:pt x="178" y="47"/>
                  </a:lnTo>
                  <a:lnTo>
                    <a:pt x="183" y="41"/>
                  </a:lnTo>
                  <a:close/>
                  <a:moveTo>
                    <a:pt x="181" y="39"/>
                  </a:moveTo>
                  <a:lnTo>
                    <a:pt x="181" y="41"/>
                  </a:lnTo>
                  <a:lnTo>
                    <a:pt x="180" y="41"/>
                  </a:lnTo>
                  <a:lnTo>
                    <a:pt x="178" y="43"/>
                  </a:lnTo>
                  <a:lnTo>
                    <a:pt x="178" y="43"/>
                  </a:lnTo>
                  <a:lnTo>
                    <a:pt x="176" y="43"/>
                  </a:lnTo>
                  <a:lnTo>
                    <a:pt x="176" y="39"/>
                  </a:lnTo>
                  <a:lnTo>
                    <a:pt x="181" y="39"/>
                  </a:lnTo>
                  <a:close/>
                  <a:moveTo>
                    <a:pt x="202" y="34"/>
                  </a:moveTo>
                  <a:lnTo>
                    <a:pt x="206" y="38"/>
                  </a:lnTo>
                  <a:lnTo>
                    <a:pt x="204" y="41"/>
                  </a:lnTo>
                  <a:lnTo>
                    <a:pt x="206" y="43"/>
                  </a:lnTo>
                  <a:lnTo>
                    <a:pt x="204" y="47"/>
                  </a:lnTo>
                  <a:lnTo>
                    <a:pt x="202" y="43"/>
                  </a:lnTo>
                  <a:lnTo>
                    <a:pt x="200" y="43"/>
                  </a:lnTo>
                  <a:lnTo>
                    <a:pt x="200" y="38"/>
                  </a:lnTo>
                  <a:lnTo>
                    <a:pt x="202" y="34"/>
                  </a:lnTo>
                  <a:close/>
                  <a:moveTo>
                    <a:pt x="185" y="34"/>
                  </a:moveTo>
                  <a:lnTo>
                    <a:pt x="183" y="38"/>
                  </a:lnTo>
                  <a:lnTo>
                    <a:pt x="181" y="36"/>
                  </a:lnTo>
                  <a:lnTo>
                    <a:pt x="185" y="34"/>
                  </a:lnTo>
                  <a:close/>
                  <a:moveTo>
                    <a:pt x="191" y="32"/>
                  </a:moveTo>
                  <a:lnTo>
                    <a:pt x="191" y="36"/>
                  </a:lnTo>
                  <a:lnTo>
                    <a:pt x="194" y="39"/>
                  </a:lnTo>
                  <a:lnTo>
                    <a:pt x="194" y="41"/>
                  </a:lnTo>
                  <a:lnTo>
                    <a:pt x="193" y="43"/>
                  </a:lnTo>
                  <a:lnTo>
                    <a:pt x="189" y="41"/>
                  </a:lnTo>
                  <a:lnTo>
                    <a:pt x="189" y="38"/>
                  </a:lnTo>
                  <a:lnTo>
                    <a:pt x="189" y="34"/>
                  </a:lnTo>
                  <a:lnTo>
                    <a:pt x="191" y="32"/>
                  </a:lnTo>
                  <a:close/>
                  <a:moveTo>
                    <a:pt x="224" y="28"/>
                  </a:moveTo>
                  <a:lnTo>
                    <a:pt x="228" y="28"/>
                  </a:lnTo>
                  <a:lnTo>
                    <a:pt x="230" y="30"/>
                  </a:lnTo>
                  <a:lnTo>
                    <a:pt x="230" y="34"/>
                  </a:lnTo>
                  <a:lnTo>
                    <a:pt x="226" y="32"/>
                  </a:lnTo>
                  <a:lnTo>
                    <a:pt x="223" y="30"/>
                  </a:lnTo>
                  <a:lnTo>
                    <a:pt x="224" y="28"/>
                  </a:lnTo>
                  <a:close/>
                  <a:moveTo>
                    <a:pt x="236" y="21"/>
                  </a:moveTo>
                  <a:lnTo>
                    <a:pt x="237" y="25"/>
                  </a:lnTo>
                  <a:lnTo>
                    <a:pt x="234" y="28"/>
                  </a:lnTo>
                  <a:lnTo>
                    <a:pt x="234" y="30"/>
                  </a:lnTo>
                  <a:lnTo>
                    <a:pt x="230" y="26"/>
                  </a:lnTo>
                  <a:lnTo>
                    <a:pt x="236" y="21"/>
                  </a:lnTo>
                  <a:close/>
                  <a:moveTo>
                    <a:pt x="241" y="15"/>
                  </a:moveTo>
                  <a:lnTo>
                    <a:pt x="245" y="19"/>
                  </a:lnTo>
                  <a:lnTo>
                    <a:pt x="245" y="21"/>
                  </a:lnTo>
                  <a:lnTo>
                    <a:pt x="239" y="23"/>
                  </a:lnTo>
                  <a:lnTo>
                    <a:pt x="239" y="19"/>
                  </a:lnTo>
                  <a:lnTo>
                    <a:pt x="237" y="17"/>
                  </a:lnTo>
                  <a:lnTo>
                    <a:pt x="237" y="17"/>
                  </a:lnTo>
                  <a:lnTo>
                    <a:pt x="239" y="17"/>
                  </a:lnTo>
                  <a:lnTo>
                    <a:pt x="241" y="15"/>
                  </a:lnTo>
                  <a:lnTo>
                    <a:pt x="241" y="15"/>
                  </a:lnTo>
                  <a:close/>
                  <a:moveTo>
                    <a:pt x="234" y="13"/>
                  </a:moveTo>
                  <a:lnTo>
                    <a:pt x="236" y="15"/>
                  </a:lnTo>
                  <a:lnTo>
                    <a:pt x="226" y="25"/>
                  </a:lnTo>
                  <a:lnTo>
                    <a:pt x="224" y="25"/>
                  </a:lnTo>
                  <a:lnTo>
                    <a:pt x="219" y="23"/>
                  </a:lnTo>
                  <a:lnTo>
                    <a:pt x="217" y="19"/>
                  </a:lnTo>
                  <a:lnTo>
                    <a:pt x="221" y="21"/>
                  </a:lnTo>
                  <a:lnTo>
                    <a:pt x="224" y="19"/>
                  </a:lnTo>
                  <a:lnTo>
                    <a:pt x="226" y="21"/>
                  </a:lnTo>
                  <a:lnTo>
                    <a:pt x="226" y="17"/>
                  </a:lnTo>
                  <a:lnTo>
                    <a:pt x="230" y="19"/>
                  </a:lnTo>
                  <a:lnTo>
                    <a:pt x="234" y="13"/>
                  </a:lnTo>
                  <a:close/>
                  <a:moveTo>
                    <a:pt x="245" y="8"/>
                  </a:moveTo>
                  <a:lnTo>
                    <a:pt x="247" y="10"/>
                  </a:lnTo>
                  <a:lnTo>
                    <a:pt x="245" y="11"/>
                  </a:lnTo>
                  <a:lnTo>
                    <a:pt x="243" y="11"/>
                  </a:lnTo>
                  <a:lnTo>
                    <a:pt x="241" y="8"/>
                  </a:lnTo>
                  <a:lnTo>
                    <a:pt x="245" y="8"/>
                  </a:lnTo>
                  <a:close/>
                  <a:moveTo>
                    <a:pt x="254" y="2"/>
                  </a:moveTo>
                  <a:lnTo>
                    <a:pt x="254" y="4"/>
                  </a:lnTo>
                  <a:lnTo>
                    <a:pt x="251" y="4"/>
                  </a:lnTo>
                  <a:lnTo>
                    <a:pt x="252" y="2"/>
                  </a:lnTo>
                  <a:lnTo>
                    <a:pt x="254" y="2"/>
                  </a:lnTo>
                  <a:close/>
                  <a:moveTo>
                    <a:pt x="264" y="0"/>
                  </a:moveTo>
                  <a:lnTo>
                    <a:pt x="266" y="0"/>
                  </a:lnTo>
                  <a:lnTo>
                    <a:pt x="269" y="2"/>
                  </a:lnTo>
                  <a:lnTo>
                    <a:pt x="266" y="4"/>
                  </a:lnTo>
                  <a:lnTo>
                    <a:pt x="271" y="4"/>
                  </a:lnTo>
                  <a:lnTo>
                    <a:pt x="269" y="8"/>
                  </a:lnTo>
                  <a:lnTo>
                    <a:pt x="266" y="10"/>
                  </a:lnTo>
                  <a:lnTo>
                    <a:pt x="262" y="6"/>
                  </a:lnTo>
                  <a:lnTo>
                    <a:pt x="258" y="6"/>
                  </a:lnTo>
                  <a:lnTo>
                    <a:pt x="258" y="4"/>
                  </a:lnTo>
                  <a:lnTo>
                    <a:pt x="260" y="2"/>
                  </a:lnTo>
                  <a:lnTo>
                    <a:pt x="262" y="4"/>
                  </a:lnTo>
                  <a:lnTo>
                    <a:pt x="264" y="2"/>
                  </a:lnTo>
                  <a:lnTo>
                    <a:pt x="264" y="0"/>
                  </a:lnTo>
                  <a:close/>
                  <a:moveTo>
                    <a:pt x="297" y="0"/>
                  </a:moveTo>
                  <a:lnTo>
                    <a:pt x="297" y="2"/>
                  </a:lnTo>
                  <a:lnTo>
                    <a:pt x="297" y="4"/>
                  </a:lnTo>
                  <a:lnTo>
                    <a:pt x="299" y="6"/>
                  </a:lnTo>
                  <a:lnTo>
                    <a:pt x="303" y="4"/>
                  </a:lnTo>
                  <a:lnTo>
                    <a:pt x="303" y="6"/>
                  </a:lnTo>
                  <a:lnTo>
                    <a:pt x="301" y="11"/>
                  </a:lnTo>
                  <a:lnTo>
                    <a:pt x="297" y="11"/>
                  </a:lnTo>
                  <a:lnTo>
                    <a:pt x="295" y="11"/>
                  </a:lnTo>
                  <a:lnTo>
                    <a:pt x="294" y="11"/>
                  </a:lnTo>
                  <a:lnTo>
                    <a:pt x="294" y="13"/>
                  </a:lnTo>
                  <a:lnTo>
                    <a:pt x="297" y="13"/>
                  </a:lnTo>
                  <a:lnTo>
                    <a:pt x="297" y="15"/>
                  </a:lnTo>
                  <a:lnTo>
                    <a:pt x="295" y="17"/>
                  </a:lnTo>
                  <a:lnTo>
                    <a:pt x="294" y="19"/>
                  </a:lnTo>
                  <a:lnTo>
                    <a:pt x="295" y="19"/>
                  </a:lnTo>
                  <a:lnTo>
                    <a:pt x="299" y="17"/>
                  </a:lnTo>
                  <a:lnTo>
                    <a:pt x="301" y="15"/>
                  </a:lnTo>
                  <a:lnTo>
                    <a:pt x="301" y="17"/>
                  </a:lnTo>
                  <a:lnTo>
                    <a:pt x="299" y="21"/>
                  </a:lnTo>
                  <a:lnTo>
                    <a:pt x="297" y="21"/>
                  </a:lnTo>
                  <a:lnTo>
                    <a:pt x="294" y="26"/>
                  </a:lnTo>
                  <a:lnTo>
                    <a:pt x="297" y="25"/>
                  </a:lnTo>
                  <a:lnTo>
                    <a:pt x="301" y="25"/>
                  </a:lnTo>
                  <a:lnTo>
                    <a:pt x="301" y="23"/>
                  </a:lnTo>
                  <a:lnTo>
                    <a:pt x="303" y="25"/>
                  </a:lnTo>
                  <a:lnTo>
                    <a:pt x="305" y="26"/>
                  </a:lnTo>
                  <a:lnTo>
                    <a:pt x="307" y="25"/>
                  </a:lnTo>
                  <a:lnTo>
                    <a:pt x="307" y="23"/>
                  </a:lnTo>
                  <a:lnTo>
                    <a:pt x="305" y="19"/>
                  </a:lnTo>
                  <a:lnTo>
                    <a:pt x="305" y="17"/>
                  </a:lnTo>
                  <a:lnTo>
                    <a:pt x="307" y="15"/>
                  </a:lnTo>
                  <a:lnTo>
                    <a:pt x="309" y="11"/>
                  </a:lnTo>
                  <a:lnTo>
                    <a:pt x="310" y="10"/>
                  </a:lnTo>
                  <a:lnTo>
                    <a:pt x="312" y="10"/>
                  </a:lnTo>
                  <a:lnTo>
                    <a:pt x="316" y="11"/>
                  </a:lnTo>
                  <a:lnTo>
                    <a:pt x="316" y="13"/>
                  </a:lnTo>
                  <a:lnTo>
                    <a:pt x="314" y="15"/>
                  </a:lnTo>
                  <a:lnTo>
                    <a:pt x="314" y="17"/>
                  </a:lnTo>
                  <a:lnTo>
                    <a:pt x="316" y="17"/>
                  </a:lnTo>
                  <a:lnTo>
                    <a:pt x="318" y="15"/>
                  </a:lnTo>
                  <a:lnTo>
                    <a:pt x="320" y="15"/>
                  </a:lnTo>
                  <a:lnTo>
                    <a:pt x="318" y="17"/>
                  </a:lnTo>
                  <a:lnTo>
                    <a:pt x="320" y="17"/>
                  </a:lnTo>
                  <a:lnTo>
                    <a:pt x="322" y="13"/>
                  </a:lnTo>
                  <a:lnTo>
                    <a:pt x="324" y="13"/>
                  </a:lnTo>
                  <a:lnTo>
                    <a:pt x="325" y="15"/>
                  </a:lnTo>
                  <a:lnTo>
                    <a:pt x="329" y="15"/>
                  </a:lnTo>
                  <a:lnTo>
                    <a:pt x="327" y="19"/>
                  </a:lnTo>
                  <a:lnTo>
                    <a:pt x="325" y="19"/>
                  </a:lnTo>
                  <a:lnTo>
                    <a:pt x="325" y="21"/>
                  </a:lnTo>
                  <a:lnTo>
                    <a:pt x="327" y="21"/>
                  </a:lnTo>
                  <a:lnTo>
                    <a:pt x="331" y="17"/>
                  </a:lnTo>
                  <a:lnTo>
                    <a:pt x="333" y="17"/>
                  </a:lnTo>
                  <a:lnTo>
                    <a:pt x="337" y="21"/>
                  </a:lnTo>
                  <a:lnTo>
                    <a:pt x="338" y="21"/>
                  </a:lnTo>
                  <a:lnTo>
                    <a:pt x="342" y="21"/>
                  </a:lnTo>
                  <a:lnTo>
                    <a:pt x="342" y="23"/>
                  </a:lnTo>
                  <a:lnTo>
                    <a:pt x="344" y="25"/>
                  </a:lnTo>
                  <a:lnTo>
                    <a:pt x="344" y="25"/>
                  </a:lnTo>
                  <a:lnTo>
                    <a:pt x="342" y="26"/>
                  </a:lnTo>
                  <a:lnTo>
                    <a:pt x="335" y="28"/>
                  </a:lnTo>
                  <a:lnTo>
                    <a:pt x="333" y="34"/>
                  </a:lnTo>
                  <a:lnTo>
                    <a:pt x="327" y="36"/>
                  </a:lnTo>
                  <a:lnTo>
                    <a:pt x="322" y="36"/>
                  </a:lnTo>
                  <a:lnTo>
                    <a:pt x="318" y="34"/>
                  </a:lnTo>
                  <a:lnTo>
                    <a:pt x="314" y="36"/>
                  </a:lnTo>
                  <a:lnTo>
                    <a:pt x="309" y="34"/>
                  </a:lnTo>
                  <a:lnTo>
                    <a:pt x="309" y="34"/>
                  </a:lnTo>
                  <a:lnTo>
                    <a:pt x="310" y="38"/>
                  </a:lnTo>
                  <a:lnTo>
                    <a:pt x="314" y="38"/>
                  </a:lnTo>
                  <a:lnTo>
                    <a:pt x="316" y="39"/>
                  </a:lnTo>
                  <a:lnTo>
                    <a:pt x="320" y="38"/>
                  </a:lnTo>
                  <a:lnTo>
                    <a:pt x="320" y="39"/>
                  </a:lnTo>
                  <a:lnTo>
                    <a:pt x="322" y="43"/>
                  </a:lnTo>
                  <a:lnTo>
                    <a:pt x="324" y="43"/>
                  </a:lnTo>
                  <a:lnTo>
                    <a:pt x="324" y="47"/>
                  </a:lnTo>
                  <a:lnTo>
                    <a:pt x="325" y="49"/>
                  </a:lnTo>
                  <a:lnTo>
                    <a:pt x="325" y="47"/>
                  </a:lnTo>
                  <a:lnTo>
                    <a:pt x="327" y="45"/>
                  </a:lnTo>
                  <a:lnTo>
                    <a:pt x="329" y="49"/>
                  </a:lnTo>
                  <a:lnTo>
                    <a:pt x="331" y="49"/>
                  </a:lnTo>
                  <a:lnTo>
                    <a:pt x="331" y="45"/>
                  </a:lnTo>
                  <a:lnTo>
                    <a:pt x="331" y="43"/>
                  </a:lnTo>
                  <a:lnTo>
                    <a:pt x="333" y="43"/>
                  </a:lnTo>
                  <a:lnTo>
                    <a:pt x="333" y="45"/>
                  </a:lnTo>
                  <a:lnTo>
                    <a:pt x="335" y="47"/>
                  </a:lnTo>
                  <a:lnTo>
                    <a:pt x="335" y="45"/>
                  </a:lnTo>
                  <a:lnTo>
                    <a:pt x="337" y="43"/>
                  </a:lnTo>
                  <a:lnTo>
                    <a:pt x="337" y="43"/>
                  </a:lnTo>
                  <a:lnTo>
                    <a:pt x="340" y="45"/>
                  </a:lnTo>
                  <a:lnTo>
                    <a:pt x="340" y="47"/>
                  </a:lnTo>
                  <a:lnTo>
                    <a:pt x="340" y="49"/>
                  </a:lnTo>
                  <a:lnTo>
                    <a:pt x="338" y="53"/>
                  </a:lnTo>
                  <a:lnTo>
                    <a:pt x="335" y="51"/>
                  </a:lnTo>
                  <a:lnTo>
                    <a:pt x="333" y="51"/>
                  </a:lnTo>
                  <a:lnTo>
                    <a:pt x="333" y="56"/>
                  </a:lnTo>
                  <a:lnTo>
                    <a:pt x="331" y="60"/>
                  </a:lnTo>
                  <a:lnTo>
                    <a:pt x="325" y="60"/>
                  </a:lnTo>
                  <a:lnTo>
                    <a:pt x="322" y="64"/>
                  </a:lnTo>
                  <a:lnTo>
                    <a:pt x="322" y="69"/>
                  </a:lnTo>
                  <a:lnTo>
                    <a:pt x="320" y="71"/>
                  </a:lnTo>
                  <a:lnTo>
                    <a:pt x="320" y="64"/>
                  </a:lnTo>
                  <a:lnTo>
                    <a:pt x="322" y="58"/>
                  </a:lnTo>
                  <a:lnTo>
                    <a:pt x="322" y="56"/>
                  </a:lnTo>
                  <a:lnTo>
                    <a:pt x="320" y="53"/>
                  </a:lnTo>
                  <a:lnTo>
                    <a:pt x="318" y="49"/>
                  </a:lnTo>
                  <a:lnTo>
                    <a:pt x="312" y="49"/>
                  </a:lnTo>
                  <a:lnTo>
                    <a:pt x="309" y="47"/>
                  </a:lnTo>
                  <a:lnTo>
                    <a:pt x="307" y="45"/>
                  </a:lnTo>
                  <a:lnTo>
                    <a:pt x="303" y="39"/>
                  </a:lnTo>
                  <a:lnTo>
                    <a:pt x="299" y="38"/>
                  </a:lnTo>
                  <a:lnTo>
                    <a:pt x="292" y="38"/>
                  </a:lnTo>
                  <a:lnTo>
                    <a:pt x="290" y="41"/>
                  </a:lnTo>
                  <a:lnTo>
                    <a:pt x="290" y="41"/>
                  </a:lnTo>
                  <a:lnTo>
                    <a:pt x="286" y="43"/>
                  </a:lnTo>
                  <a:lnTo>
                    <a:pt x="282" y="41"/>
                  </a:lnTo>
                  <a:lnTo>
                    <a:pt x="279" y="43"/>
                  </a:lnTo>
                  <a:lnTo>
                    <a:pt x="279" y="45"/>
                  </a:lnTo>
                  <a:lnTo>
                    <a:pt x="277" y="49"/>
                  </a:lnTo>
                  <a:lnTo>
                    <a:pt x="275" y="51"/>
                  </a:lnTo>
                  <a:lnTo>
                    <a:pt x="277" y="53"/>
                  </a:lnTo>
                  <a:lnTo>
                    <a:pt x="275" y="56"/>
                  </a:lnTo>
                  <a:lnTo>
                    <a:pt x="275" y="64"/>
                  </a:lnTo>
                  <a:lnTo>
                    <a:pt x="275" y="69"/>
                  </a:lnTo>
                  <a:lnTo>
                    <a:pt x="277" y="71"/>
                  </a:lnTo>
                  <a:lnTo>
                    <a:pt x="275" y="75"/>
                  </a:lnTo>
                  <a:lnTo>
                    <a:pt x="273" y="77"/>
                  </a:lnTo>
                  <a:lnTo>
                    <a:pt x="269" y="77"/>
                  </a:lnTo>
                  <a:lnTo>
                    <a:pt x="267" y="79"/>
                  </a:lnTo>
                  <a:lnTo>
                    <a:pt x="266" y="81"/>
                  </a:lnTo>
                  <a:lnTo>
                    <a:pt x="264" y="84"/>
                  </a:lnTo>
                  <a:lnTo>
                    <a:pt x="260" y="82"/>
                  </a:lnTo>
                  <a:lnTo>
                    <a:pt x="254" y="79"/>
                  </a:lnTo>
                  <a:lnTo>
                    <a:pt x="251" y="79"/>
                  </a:lnTo>
                  <a:lnTo>
                    <a:pt x="247" y="81"/>
                  </a:lnTo>
                  <a:lnTo>
                    <a:pt x="243" y="86"/>
                  </a:lnTo>
                  <a:lnTo>
                    <a:pt x="236" y="84"/>
                  </a:lnTo>
                  <a:lnTo>
                    <a:pt x="230" y="82"/>
                  </a:lnTo>
                  <a:lnTo>
                    <a:pt x="228" y="79"/>
                  </a:lnTo>
                  <a:lnTo>
                    <a:pt x="226" y="75"/>
                  </a:lnTo>
                  <a:lnTo>
                    <a:pt x="219" y="69"/>
                  </a:lnTo>
                  <a:lnTo>
                    <a:pt x="217" y="66"/>
                  </a:lnTo>
                  <a:lnTo>
                    <a:pt x="213" y="66"/>
                  </a:lnTo>
                  <a:lnTo>
                    <a:pt x="211" y="68"/>
                  </a:lnTo>
                  <a:lnTo>
                    <a:pt x="211" y="71"/>
                  </a:lnTo>
                  <a:lnTo>
                    <a:pt x="211" y="73"/>
                  </a:lnTo>
                  <a:lnTo>
                    <a:pt x="211" y="73"/>
                  </a:lnTo>
                  <a:lnTo>
                    <a:pt x="209" y="73"/>
                  </a:lnTo>
                  <a:lnTo>
                    <a:pt x="209" y="75"/>
                  </a:lnTo>
                  <a:lnTo>
                    <a:pt x="209" y="75"/>
                  </a:lnTo>
                  <a:lnTo>
                    <a:pt x="208" y="75"/>
                  </a:lnTo>
                  <a:lnTo>
                    <a:pt x="204" y="75"/>
                  </a:lnTo>
                  <a:lnTo>
                    <a:pt x="200" y="75"/>
                  </a:lnTo>
                  <a:lnTo>
                    <a:pt x="200" y="79"/>
                  </a:lnTo>
                  <a:lnTo>
                    <a:pt x="202" y="79"/>
                  </a:lnTo>
                  <a:lnTo>
                    <a:pt x="204" y="82"/>
                  </a:lnTo>
                  <a:lnTo>
                    <a:pt x="200" y="84"/>
                  </a:lnTo>
                  <a:lnTo>
                    <a:pt x="200" y="90"/>
                  </a:lnTo>
                  <a:lnTo>
                    <a:pt x="202" y="92"/>
                  </a:lnTo>
                  <a:lnTo>
                    <a:pt x="202" y="96"/>
                  </a:lnTo>
                  <a:lnTo>
                    <a:pt x="200" y="96"/>
                  </a:lnTo>
                  <a:lnTo>
                    <a:pt x="198" y="96"/>
                  </a:lnTo>
                  <a:lnTo>
                    <a:pt x="196" y="94"/>
                  </a:lnTo>
                  <a:lnTo>
                    <a:pt x="193" y="94"/>
                  </a:lnTo>
                  <a:lnTo>
                    <a:pt x="189" y="92"/>
                  </a:lnTo>
                  <a:lnTo>
                    <a:pt x="183" y="90"/>
                  </a:lnTo>
                  <a:lnTo>
                    <a:pt x="180" y="92"/>
                  </a:lnTo>
                  <a:lnTo>
                    <a:pt x="176" y="92"/>
                  </a:lnTo>
                  <a:lnTo>
                    <a:pt x="174" y="94"/>
                  </a:lnTo>
                  <a:lnTo>
                    <a:pt x="176" y="97"/>
                  </a:lnTo>
                  <a:lnTo>
                    <a:pt x="176" y="99"/>
                  </a:lnTo>
                  <a:lnTo>
                    <a:pt x="176" y="101"/>
                  </a:lnTo>
                  <a:lnTo>
                    <a:pt x="174" y="103"/>
                  </a:lnTo>
                  <a:lnTo>
                    <a:pt x="176" y="107"/>
                  </a:lnTo>
                  <a:lnTo>
                    <a:pt x="174" y="109"/>
                  </a:lnTo>
                  <a:lnTo>
                    <a:pt x="170" y="109"/>
                  </a:lnTo>
                  <a:lnTo>
                    <a:pt x="168" y="107"/>
                  </a:lnTo>
                  <a:lnTo>
                    <a:pt x="165" y="105"/>
                  </a:lnTo>
                  <a:lnTo>
                    <a:pt x="163" y="109"/>
                  </a:lnTo>
                  <a:lnTo>
                    <a:pt x="159" y="114"/>
                  </a:lnTo>
                  <a:lnTo>
                    <a:pt x="157" y="114"/>
                  </a:lnTo>
                  <a:lnTo>
                    <a:pt x="155" y="120"/>
                  </a:lnTo>
                  <a:lnTo>
                    <a:pt x="153" y="122"/>
                  </a:lnTo>
                  <a:lnTo>
                    <a:pt x="151" y="124"/>
                  </a:lnTo>
                  <a:lnTo>
                    <a:pt x="151" y="131"/>
                  </a:lnTo>
                  <a:lnTo>
                    <a:pt x="153" y="133"/>
                  </a:lnTo>
                  <a:lnTo>
                    <a:pt x="155" y="139"/>
                  </a:lnTo>
                  <a:lnTo>
                    <a:pt x="153" y="142"/>
                  </a:lnTo>
                  <a:lnTo>
                    <a:pt x="150" y="148"/>
                  </a:lnTo>
                  <a:lnTo>
                    <a:pt x="144" y="157"/>
                  </a:lnTo>
                  <a:lnTo>
                    <a:pt x="144" y="161"/>
                  </a:lnTo>
                  <a:lnTo>
                    <a:pt x="142" y="163"/>
                  </a:lnTo>
                  <a:lnTo>
                    <a:pt x="137" y="163"/>
                  </a:lnTo>
                  <a:lnTo>
                    <a:pt x="131" y="167"/>
                  </a:lnTo>
                  <a:lnTo>
                    <a:pt x="131" y="170"/>
                  </a:lnTo>
                  <a:lnTo>
                    <a:pt x="133" y="172"/>
                  </a:lnTo>
                  <a:lnTo>
                    <a:pt x="133" y="178"/>
                  </a:lnTo>
                  <a:lnTo>
                    <a:pt x="131" y="182"/>
                  </a:lnTo>
                  <a:lnTo>
                    <a:pt x="129" y="189"/>
                  </a:lnTo>
                  <a:lnTo>
                    <a:pt x="129" y="198"/>
                  </a:lnTo>
                  <a:lnTo>
                    <a:pt x="123" y="212"/>
                  </a:lnTo>
                  <a:lnTo>
                    <a:pt x="123" y="215"/>
                  </a:lnTo>
                  <a:lnTo>
                    <a:pt x="125" y="219"/>
                  </a:lnTo>
                  <a:lnTo>
                    <a:pt x="125" y="225"/>
                  </a:lnTo>
                  <a:lnTo>
                    <a:pt x="123" y="228"/>
                  </a:lnTo>
                  <a:lnTo>
                    <a:pt x="118" y="228"/>
                  </a:lnTo>
                  <a:lnTo>
                    <a:pt x="112" y="226"/>
                  </a:lnTo>
                  <a:lnTo>
                    <a:pt x="108" y="230"/>
                  </a:lnTo>
                  <a:lnTo>
                    <a:pt x="105" y="236"/>
                  </a:lnTo>
                  <a:lnTo>
                    <a:pt x="103" y="243"/>
                  </a:lnTo>
                  <a:lnTo>
                    <a:pt x="105" y="253"/>
                  </a:lnTo>
                  <a:lnTo>
                    <a:pt x="107" y="262"/>
                  </a:lnTo>
                  <a:lnTo>
                    <a:pt x="105" y="266"/>
                  </a:lnTo>
                  <a:lnTo>
                    <a:pt x="107" y="271"/>
                  </a:lnTo>
                  <a:lnTo>
                    <a:pt x="107" y="279"/>
                  </a:lnTo>
                  <a:lnTo>
                    <a:pt x="107" y="284"/>
                  </a:lnTo>
                  <a:lnTo>
                    <a:pt x="107" y="290"/>
                  </a:lnTo>
                  <a:lnTo>
                    <a:pt x="112" y="294"/>
                  </a:lnTo>
                  <a:lnTo>
                    <a:pt x="118" y="299"/>
                  </a:lnTo>
                  <a:lnTo>
                    <a:pt x="116" y="303"/>
                  </a:lnTo>
                  <a:lnTo>
                    <a:pt x="116" y="309"/>
                  </a:lnTo>
                  <a:lnTo>
                    <a:pt x="108" y="311"/>
                  </a:lnTo>
                  <a:lnTo>
                    <a:pt x="108" y="314"/>
                  </a:lnTo>
                  <a:lnTo>
                    <a:pt x="110" y="320"/>
                  </a:lnTo>
                  <a:lnTo>
                    <a:pt x="112" y="327"/>
                  </a:lnTo>
                  <a:lnTo>
                    <a:pt x="114" y="331"/>
                  </a:lnTo>
                  <a:lnTo>
                    <a:pt x="112" y="337"/>
                  </a:lnTo>
                  <a:lnTo>
                    <a:pt x="112" y="341"/>
                  </a:lnTo>
                  <a:lnTo>
                    <a:pt x="110" y="342"/>
                  </a:lnTo>
                  <a:lnTo>
                    <a:pt x="107" y="342"/>
                  </a:lnTo>
                  <a:lnTo>
                    <a:pt x="105" y="346"/>
                  </a:lnTo>
                  <a:lnTo>
                    <a:pt x="107" y="348"/>
                  </a:lnTo>
                  <a:lnTo>
                    <a:pt x="105" y="350"/>
                  </a:lnTo>
                  <a:lnTo>
                    <a:pt x="103" y="354"/>
                  </a:lnTo>
                  <a:lnTo>
                    <a:pt x="105" y="357"/>
                  </a:lnTo>
                  <a:lnTo>
                    <a:pt x="107" y="369"/>
                  </a:lnTo>
                  <a:lnTo>
                    <a:pt x="105" y="370"/>
                  </a:lnTo>
                  <a:lnTo>
                    <a:pt x="103" y="369"/>
                  </a:lnTo>
                  <a:lnTo>
                    <a:pt x="99" y="367"/>
                  </a:lnTo>
                  <a:lnTo>
                    <a:pt x="101" y="365"/>
                  </a:lnTo>
                  <a:lnTo>
                    <a:pt x="99" y="363"/>
                  </a:lnTo>
                  <a:lnTo>
                    <a:pt x="95" y="365"/>
                  </a:lnTo>
                  <a:lnTo>
                    <a:pt x="92" y="361"/>
                  </a:lnTo>
                  <a:lnTo>
                    <a:pt x="92" y="357"/>
                  </a:lnTo>
                  <a:lnTo>
                    <a:pt x="90" y="356"/>
                  </a:lnTo>
                  <a:lnTo>
                    <a:pt x="90" y="352"/>
                  </a:lnTo>
                  <a:lnTo>
                    <a:pt x="90" y="348"/>
                  </a:lnTo>
                  <a:lnTo>
                    <a:pt x="92" y="346"/>
                  </a:lnTo>
                  <a:lnTo>
                    <a:pt x="90" y="342"/>
                  </a:lnTo>
                  <a:lnTo>
                    <a:pt x="86" y="344"/>
                  </a:lnTo>
                  <a:lnTo>
                    <a:pt x="86" y="348"/>
                  </a:lnTo>
                  <a:lnTo>
                    <a:pt x="88" y="350"/>
                  </a:lnTo>
                  <a:lnTo>
                    <a:pt x="86" y="352"/>
                  </a:lnTo>
                  <a:lnTo>
                    <a:pt x="86" y="352"/>
                  </a:lnTo>
                  <a:lnTo>
                    <a:pt x="84" y="354"/>
                  </a:lnTo>
                  <a:lnTo>
                    <a:pt x="84" y="354"/>
                  </a:lnTo>
                  <a:lnTo>
                    <a:pt x="84" y="356"/>
                  </a:lnTo>
                  <a:lnTo>
                    <a:pt x="86" y="357"/>
                  </a:lnTo>
                  <a:lnTo>
                    <a:pt x="88" y="361"/>
                  </a:lnTo>
                  <a:lnTo>
                    <a:pt x="86" y="363"/>
                  </a:lnTo>
                  <a:lnTo>
                    <a:pt x="82" y="369"/>
                  </a:lnTo>
                  <a:lnTo>
                    <a:pt x="82" y="367"/>
                  </a:lnTo>
                  <a:lnTo>
                    <a:pt x="80" y="365"/>
                  </a:lnTo>
                  <a:lnTo>
                    <a:pt x="79" y="367"/>
                  </a:lnTo>
                  <a:lnTo>
                    <a:pt x="80" y="367"/>
                  </a:lnTo>
                  <a:lnTo>
                    <a:pt x="80" y="369"/>
                  </a:lnTo>
                  <a:lnTo>
                    <a:pt x="77" y="370"/>
                  </a:lnTo>
                  <a:lnTo>
                    <a:pt x="77" y="369"/>
                  </a:lnTo>
                  <a:lnTo>
                    <a:pt x="77" y="367"/>
                  </a:lnTo>
                  <a:lnTo>
                    <a:pt x="75" y="367"/>
                  </a:lnTo>
                  <a:lnTo>
                    <a:pt x="73" y="365"/>
                  </a:lnTo>
                  <a:lnTo>
                    <a:pt x="71" y="361"/>
                  </a:lnTo>
                  <a:lnTo>
                    <a:pt x="69" y="357"/>
                  </a:lnTo>
                  <a:lnTo>
                    <a:pt x="67" y="356"/>
                  </a:lnTo>
                  <a:lnTo>
                    <a:pt x="67" y="359"/>
                  </a:lnTo>
                  <a:lnTo>
                    <a:pt x="69" y="361"/>
                  </a:lnTo>
                  <a:lnTo>
                    <a:pt x="73" y="365"/>
                  </a:lnTo>
                  <a:lnTo>
                    <a:pt x="71" y="367"/>
                  </a:lnTo>
                  <a:lnTo>
                    <a:pt x="75" y="370"/>
                  </a:lnTo>
                  <a:lnTo>
                    <a:pt x="73" y="372"/>
                  </a:lnTo>
                  <a:lnTo>
                    <a:pt x="71" y="372"/>
                  </a:lnTo>
                  <a:lnTo>
                    <a:pt x="67" y="374"/>
                  </a:lnTo>
                  <a:lnTo>
                    <a:pt x="67" y="376"/>
                  </a:lnTo>
                  <a:lnTo>
                    <a:pt x="65" y="378"/>
                  </a:lnTo>
                  <a:lnTo>
                    <a:pt x="67" y="380"/>
                  </a:lnTo>
                  <a:lnTo>
                    <a:pt x="64" y="382"/>
                  </a:lnTo>
                  <a:lnTo>
                    <a:pt x="60" y="380"/>
                  </a:lnTo>
                  <a:lnTo>
                    <a:pt x="62" y="384"/>
                  </a:lnTo>
                  <a:lnTo>
                    <a:pt x="62" y="385"/>
                  </a:lnTo>
                  <a:lnTo>
                    <a:pt x="56" y="391"/>
                  </a:lnTo>
                  <a:lnTo>
                    <a:pt x="54" y="391"/>
                  </a:lnTo>
                  <a:lnTo>
                    <a:pt x="52" y="389"/>
                  </a:lnTo>
                  <a:lnTo>
                    <a:pt x="52" y="387"/>
                  </a:lnTo>
                  <a:lnTo>
                    <a:pt x="51" y="389"/>
                  </a:lnTo>
                  <a:lnTo>
                    <a:pt x="49" y="389"/>
                  </a:lnTo>
                  <a:lnTo>
                    <a:pt x="47" y="393"/>
                  </a:lnTo>
                  <a:lnTo>
                    <a:pt x="43" y="395"/>
                  </a:lnTo>
                  <a:lnTo>
                    <a:pt x="41" y="395"/>
                  </a:lnTo>
                  <a:lnTo>
                    <a:pt x="39" y="397"/>
                  </a:lnTo>
                  <a:lnTo>
                    <a:pt x="37" y="391"/>
                  </a:lnTo>
                  <a:lnTo>
                    <a:pt x="37" y="391"/>
                  </a:lnTo>
                  <a:lnTo>
                    <a:pt x="36" y="389"/>
                  </a:lnTo>
                  <a:lnTo>
                    <a:pt x="34" y="389"/>
                  </a:lnTo>
                  <a:lnTo>
                    <a:pt x="34" y="393"/>
                  </a:lnTo>
                  <a:lnTo>
                    <a:pt x="32" y="393"/>
                  </a:lnTo>
                  <a:lnTo>
                    <a:pt x="30" y="391"/>
                  </a:lnTo>
                  <a:lnTo>
                    <a:pt x="32" y="391"/>
                  </a:lnTo>
                  <a:lnTo>
                    <a:pt x="30" y="389"/>
                  </a:lnTo>
                  <a:lnTo>
                    <a:pt x="24" y="385"/>
                  </a:lnTo>
                  <a:lnTo>
                    <a:pt x="19" y="382"/>
                  </a:lnTo>
                  <a:lnTo>
                    <a:pt x="15" y="382"/>
                  </a:lnTo>
                  <a:lnTo>
                    <a:pt x="11" y="374"/>
                  </a:lnTo>
                  <a:lnTo>
                    <a:pt x="13" y="372"/>
                  </a:lnTo>
                  <a:lnTo>
                    <a:pt x="13" y="370"/>
                  </a:lnTo>
                  <a:lnTo>
                    <a:pt x="15" y="369"/>
                  </a:lnTo>
                  <a:lnTo>
                    <a:pt x="17" y="370"/>
                  </a:lnTo>
                  <a:lnTo>
                    <a:pt x="21" y="370"/>
                  </a:lnTo>
                  <a:lnTo>
                    <a:pt x="26" y="374"/>
                  </a:lnTo>
                  <a:lnTo>
                    <a:pt x="26" y="374"/>
                  </a:lnTo>
                  <a:lnTo>
                    <a:pt x="24" y="370"/>
                  </a:lnTo>
                  <a:lnTo>
                    <a:pt x="26" y="369"/>
                  </a:lnTo>
                  <a:lnTo>
                    <a:pt x="30" y="369"/>
                  </a:lnTo>
                  <a:lnTo>
                    <a:pt x="28" y="367"/>
                  </a:lnTo>
                  <a:lnTo>
                    <a:pt x="24" y="369"/>
                  </a:lnTo>
                  <a:lnTo>
                    <a:pt x="22" y="370"/>
                  </a:lnTo>
                  <a:lnTo>
                    <a:pt x="21" y="365"/>
                  </a:lnTo>
                  <a:lnTo>
                    <a:pt x="22" y="363"/>
                  </a:lnTo>
                  <a:lnTo>
                    <a:pt x="22" y="361"/>
                  </a:lnTo>
                  <a:lnTo>
                    <a:pt x="21" y="359"/>
                  </a:lnTo>
                  <a:lnTo>
                    <a:pt x="22" y="357"/>
                  </a:lnTo>
                  <a:lnTo>
                    <a:pt x="19" y="356"/>
                  </a:lnTo>
                  <a:lnTo>
                    <a:pt x="19" y="357"/>
                  </a:lnTo>
                  <a:lnTo>
                    <a:pt x="19" y="359"/>
                  </a:lnTo>
                  <a:lnTo>
                    <a:pt x="17" y="361"/>
                  </a:lnTo>
                  <a:lnTo>
                    <a:pt x="13" y="359"/>
                  </a:lnTo>
                  <a:lnTo>
                    <a:pt x="13" y="363"/>
                  </a:lnTo>
                  <a:lnTo>
                    <a:pt x="9" y="357"/>
                  </a:lnTo>
                  <a:lnTo>
                    <a:pt x="8" y="354"/>
                  </a:lnTo>
                  <a:lnTo>
                    <a:pt x="11" y="350"/>
                  </a:lnTo>
                  <a:lnTo>
                    <a:pt x="13" y="350"/>
                  </a:lnTo>
                  <a:lnTo>
                    <a:pt x="13" y="352"/>
                  </a:lnTo>
                  <a:lnTo>
                    <a:pt x="13" y="350"/>
                  </a:lnTo>
                  <a:lnTo>
                    <a:pt x="17" y="348"/>
                  </a:lnTo>
                  <a:lnTo>
                    <a:pt x="21" y="352"/>
                  </a:lnTo>
                  <a:lnTo>
                    <a:pt x="21" y="348"/>
                  </a:lnTo>
                  <a:lnTo>
                    <a:pt x="22" y="346"/>
                  </a:lnTo>
                  <a:lnTo>
                    <a:pt x="24" y="346"/>
                  </a:lnTo>
                  <a:lnTo>
                    <a:pt x="24" y="344"/>
                  </a:lnTo>
                  <a:lnTo>
                    <a:pt x="19" y="344"/>
                  </a:lnTo>
                  <a:lnTo>
                    <a:pt x="17" y="344"/>
                  </a:lnTo>
                  <a:lnTo>
                    <a:pt x="19" y="342"/>
                  </a:lnTo>
                  <a:lnTo>
                    <a:pt x="21" y="342"/>
                  </a:lnTo>
                  <a:lnTo>
                    <a:pt x="22" y="339"/>
                  </a:lnTo>
                  <a:lnTo>
                    <a:pt x="21" y="337"/>
                  </a:lnTo>
                  <a:lnTo>
                    <a:pt x="22" y="337"/>
                  </a:lnTo>
                  <a:lnTo>
                    <a:pt x="24" y="333"/>
                  </a:lnTo>
                  <a:lnTo>
                    <a:pt x="26" y="333"/>
                  </a:lnTo>
                  <a:lnTo>
                    <a:pt x="26" y="337"/>
                  </a:lnTo>
                  <a:lnTo>
                    <a:pt x="28" y="339"/>
                  </a:lnTo>
                  <a:lnTo>
                    <a:pt x="28" y="335"/>
                  </a:lnTo>
                  <a:lnTo>
                    <a:pt x="28" y="331"/>
                  </a:lnTo>
                  <a:lnTo>
                    <a:pt x="32" y="329"/>
                  </a:lnTo>
                  <a:lnTo>
                    <a:pt x="34" y="327"/>
                  </a:lnTo>
                  <a:lnTo>
                    <a:pt x="30" y="329"/>
                  </a:lnTo>
                  <a:lnTo>
                    <a:pt x="28" y="329"/>
                  </a:lnTo>
                  <a:lnTo>
                    <a:pt x="21" y="331"/>
                  </a:lnTo>
                  <a:lnTo>
                    <a:pt x="21" y="335"/>
                  </a:lnTo>
                  <a:lnTo>
                    <a:pt x="19" y="335"/>
                  </a:lnTo>
                  <a:lnTo>
                    <a:pt x="15" y="341"/>
                  </a:lnTo>
                  <a:lnTo>
                    <a:pt x="13" y="341"/>
                  </a:lnTo>
                  <a:lnTo>
                    <a:pt x="15" y="337"/>
                  </a:lnTo>
                  <a:lnTo>
                    <a:pt x="13" y="333"/>
                  </a:lnTo>
                  <a:lnTo>
                    <a:pt x="15" y="331"/>
                  </a:lnTo>
                  <a:lnTo>
                    <a:pt x="13" y="331"/>
                  </a:lnTo>
                  <a:lnTo>
                    <a:pt x="13" y="329"/>
                  </a:lnTo>
                  <a:lnTo>
                    <a:pt x="17" y="327"/>
                  </a:lnTo>
                  <a:lnTo>
                    <a:pt x="15" y="326"/>
                  </a:lnTo>
                  <a:lnTo>
                    <a:pt x="17" y="324"/>
                  </a:lnTo>
                  <a:lnTo>
                    <a:pt x="13" y="322"/>
                  </a:lnTo>
                  <a:lnTo>
                    <a:pt x="9" y="327"/>
                  </a:lnTo>
                  <a:lnTo>
                    <a:pt x="8" y="326"/>
                  </a:lnTo>
                  <a:lnTo>
                    <a:pt x="6" y="322"/>
                  </a:lnTo>
                  <a:lnTo>
                    <a:pt x="9" y="324"/>
                  </a:lnTo>
                  <a:lnTo>
                    <a:pt x="9" y="322"/>
                  </a:lnTo>
                  <a:lnTo>
                    <a:pt x="9" y="320"/>
                  </a:lnTo>
                  <a:lnTo>
                    <a:pt x="11" y="318"/>
                  </a:lnTo>
                  <a:lnTo>
                    <a:pt x="9" y="318"/>
                  </a:lnTo>
                  <a:lnTo>
                    <a:pt x="9" y="318"/>
                  </a:lnTo>
                  <a:lnTo>
                    <a:pt x="6" y="320"/>
                  </a:lnTo>
                  <a:lnTo>
                    <a:pt x="4" y="318"/>
                  </a:lnTo>
                  <a:lnTo>
                    <a:pt x="6" y="316"/>
                  </a:lnTo>
                  <a:lnTo>
                    <a:pt x="4" y="314"/>
                  </a:lnTo>
                  <a:lnTo>
                    <a:pt x="6" y="313"/>
                  </a:lnTo>
                  <a:lnTo>
                    <a:pt x="8" y="314"/>
                  </a:lnTo>
                  <a:lnTo>
                    <a:pt x="9" y="314"/>
                  </a:lnTo>
                  <a:lnTo>
                    <a:pt x="13" y="313"/>
                  </a:lnTo>
                  <a:lnTo>
                    <a:pt x="15" y="313"/>
                  </a:lnTo>
                  <a:lnTo>
                    <a:pt x="19" y="313"/>
                  </a:lnTo>
                  <a:lnTo>
                    <a:pt x="22" y="313"/>
                  </a:lnTo>
                  <a:lnTo>
                    <a:pt x="24" y="316"/>
                  </a:lnTo>
                  <a:lnTo>
                    <a:pt x="24" y="314"/>
                  </a:lnTo>
                  <a:lnTo>
                    <a:pt x="28" y="311"/>
                  </a:lnTo>
                  <a:lnTo>
                    <a:pt x="32" y="313"/>
                  </a:lnTo>
                  <a:lnTo>
                    <a:pt x="32" y="314"/>
                  </a:lnTo>
                  <a:lnTo>
                    <a:pt x="30" y="316"/>
                  </a:lnTo>
                  <a:lnTo>
                    <a:pt x="30" y="318"/>
                  </a:lnTo>
                  <a:lnTo>
                    <a:pt x="34" y="318"/>
                  </a:lnTo>
                  <a:lnTo>
                    <a:pt x="36" y="314"/>
                  </a:lnTo>
                  <a:lnTo>
                    <a:pt x="34" y="314"/>
                  </a:lnTo>
                  <a:lnTo>
                    <a:pt x="37" y="313"/>
                  </a:lnTo>
                  <a:lnTo>
                    <a:pt x="41" y="311"/>
                  </a:lnTo>
                  <a:lnTo>
                    <a:pt x="43" y="309"/>
                  </a:lnTo>
                  <a:lnTo>
                    <a:pt x="41" y="305"/>
                  </a:lnTo>
                  <a:lnTo>
                    <a:pt x="41" y="303"/>
                  </a:lnTo>
                  <a:lnTo>
                    <a:pt x="39" y="307"/>
                  </a:lnTo>
                  <a:lnTo>
                    <a:pt x="39" y="309"/>
                  </a:lnTo>
                  <a:lnTo>
                    <a:pt x="37" y="311"/>
                  </a:lnTo>
                  <a:lnTo>
                    <a:pt x="34" y="309"/>
                  </a:lnTo>
                  <a:lnTo>
                    <a:pt x="36" y="307"/>
                  </a:lnTo>
                  <a:lnTo>
                    <a:pt x="37" y="307"/>
                  </a:lnTo>
                  <a:lnTo>
                    <a:pt x="36" y="305"/>
                  </a:lnTo>
                  <a:lnTo>
                    <a:pt x="32" y="309"/>
                  </a:lnTo>
                  <a:lnTo>
                    <a:pt x="30" y="309"/>
                  </a:lnTo>
                  <a:lnTo>
                    <a:pt x="28" y="307"/>
                  </a:lnTo>
                  <a:lnTo>
                    <a:pt x="26" y="307"/>
                  </a:lnTo>
                  <a:lnTo>
                    <a:pt x="26" y="309"/>
                  </a:lnTo>
                  <a:lnTo>
                    <a:pt x="24" y="311"/>
                  </a:lnTo>
                  <a:lnTo>
                    <a:pt x="22" y="311"/>
                  </a:lnTo>
                  <a:lnTo>
                    <a:pt x="19" y="309"/>
                  </a:lnTo>
                  <a:lnTo>
                    <a:pt x="13" y="311"/>
                  </a:lnTo>
                  <a:lnTo>
                    <a:pt x="11" y="311"/>
                  </a:lnTo>
                  <a:lnTo>
                    <a:pt x="8" y="313"/>
                  </a:lnTo>
                  <a:lnTo>
                    <a:pt x="8" y="311"/>
                  </a:lnTo>
                  <a:lnTo>
                    <a:pt x="6" y="309"/>
                  </a:lnTo>
                  <a:lnTo>
                    <a:pt x="6" y="307"/>
                  </a:lnTo>
                  <a:lnTo>
                    <a:pt x="6" y="307"/>
                  </a:lnTo>
                  <a:lnTo>
                    <a:pt x="9" y="305"/>
                  </a:lnTo>
                  <a:lnTo>
                    <a:pt x="8" y="305"/>
                  </a:lnTo>
                  <a:lnTo>
                    <a:pt x="6" y="303"/>
                  </a:lnTo>
                  <a:lnTo>
                    <a:pt x="6" y="303"/>
                  </a:lnTo>
                  <a:lnTo>
                    <a:pt x="6" y="303"/>
                  </a:lnTo>
                  <a:lnTo>
                    <a:pt x="8" y="303"/>
                  </a:lnTo>
                  <a:lnTo>
                    <a:pt x="13" y="303"/>
                  </a:lnTo>
                  <a:lnTo>
                    <a:pt x="15" y="301"/>
                  </a:lnTo>
                  <a:lnTo>
                    <a:pt x="11" y="301"/>
                  </a:lnTo>
                  <a:lnTo>
                    <a:pt x="9" y="301"/>
                  </a:lnTo>
                  <a:lnTo>
                    <a:pt x="8" y="301"/>
                  </a:lnTo>
                  <a:lnTo>
                    <a:pt x="9" y="299"/>
                  </a:lnTo>
                  <a:lnTo>
                    <a:pt x="4" y="296"/>
                  </a:lnTo>
                  <a:lnTo>
                    <a:pt x="4" y="296"/>
                  </a:lnTo>
                  <a:lnTo>
                    <a:pt x="8" y="294"/>
                  </a:lnTo>
                  <a:lnTo>
                    <a:pt x="9" y="292"/>
                  </a:lnTo>
                  <a:lnTo>
                    <a:pt x="11" y="294"/>
                  </a:lnTo>
                  <a:lnTo>
                    <a:pt x="13" y="292"/>
                  </a:lnTo>
                  <a:lnTo>
                    <a:pt x="21" y="294"/>
                  </a:lnTo>
                  <a:lnTo>
                    <a:pt x="22" y="294"/>
                  </a:lnTo>
                  <a:lnTo>
                    <a:pt x="26" y="294"/>
                  </a:lnTo>
                  <a:lnTo>
                    <a:pt x="30" y="292"/>
                  </a:lnTo>
                  <a:lnTo>
                    <a:pt x="26" y="292"/>
                  </a:lnTo>
                  <a:lnTo>
                    <a:pt x="24" y="292"/>
                  </a:lnTo>
                  <a:lnTo>
                    <a:pt x="21" y="292"/>
                  </a:lnTo>
                  <a:lnTo>
                    <a:pt x="17" y="290"/>
                  </a:lnTo>
                  <a:lnTo>
                    <a:pt x="13" y="290"/>
                  </a:lnTo>
                  <a:lnTo>
                    <a:pt x="9" y="290"/>
                  </a:lnTo>
                  <a:lnTo>
                    <a:pt x="8" y="288"/>
                  </a:lnTo>
                  <a:lnTo>
                    <a:pt x="9" y="286"/>
                  </a:lnTo>
                  <a:lnTo>
                    <a:pt x="6" y="284"/>
                  </a:lnTo>
                  <a:lnTo>
                    <a:pt x="6" y="283"/>
                  </a:lnTo>
                  <a:lnTo>
                    <a:pt x="6" y="283"/>
                  </a:lnTo>
                  <a:lnTo>
                    <a:pt x="9" y="284"/>
                  </a:lnTo>
                  <a:lnTo>
                    <a:pt x="9" y="288"/>
                  </a:lnTo>
                  <a:lnTo>
                    <a:pt x="13" y="286"/>
                  </a:lnTo>
                  <a:lnTo>
                    <a:pt x="11" y="283"/>
                  </a:lnTo>
                  <a:lnTo>
                    <a:pt x="15" y="283"/>
                  </a:lnTo>
                  <a:lnTo>
                    <a:pt x="17" y="286"/>
                  </a:lnTo>
                  <a:lnTo>
                    <a:pt x="19" y="286"/>
                  </a:lnTo>
                  <a:lnTo>
                    <a:pt x="21" y="284"/>
                  </a:lnTo>
                  <a:lnTo>
                    <a:pt x="17" y="283"/>
                  </a:lnTo>
                  <a:lnTo>
                    <a:pt x="21" y="279"/>
                  </a:lnTo>
                  <a:lnTo>
                    <a:pt x="24" y="283"/>
                  </a:lnTo>
                  <a:lnTo>
                    <a:pt x="24" y="281"/>
                  </a:lnTo>
                  <a:lnTo>
                    <a:pt x="24" y="279"/>
                  </a:lnTo>
                  <a:lnTo>
                    <a:pt x="26" y="277"/>
                  </a:lnTo>
                  <a:lnTo>
                    <a:pt x="30" y="279"/>
                  </a:lnTo>
                  <a:lnTo>
                    <a:pt x="30" y="283"/>
                  </a:lnTo>
                  <a:lnTo>
                    <a:pt x="32" y="284"/>
                  </a:lnTo>
                  <a:lnTo>
                    <a:pt x="34" y="283"/>
                  </a:lnTo>
                  <a:lnTo>
                    <a:pt x="32" y="281"/>
                  </a:lnTo>
                  <a:lnTo>
                    <a:pt x="34" y="279"/>
                  </a:lnTo>
                  <a:lnTo>
                    <a:pt x="28" y="275"/>
                  </a:lnTo>
                  <a:lnTo>
                    <a:pt x="26" y="273"/>
                  </a:lnTo>
                  <a:lnTo>
                    <a:pt x="21" y="273"/>
                  </a:lnTo>
                  <a:lnTo>
                    <a:pt x="19" y="271"/>
                  </a:lnTo>
                  <a:lnTo>
                    <a:pt x="22" y="270"/>
                  </a:lnTo>
                  <a:lnTo>
                    <a:pt x="24" y="271"/>
                  </a:lnTo>
                  <a:lnTo>
                    <a:pt x="26" y="270"/>
                  </a:lnTo>
                  <a:lnTo>
                    <a:pt x="28" y="271"/>
                  </a:lnTo>
                  <a:lnTo>
                    <a:pt x="30" y="271"/>
                  </a:lnTo>
                  <a:lnTo>
                    <a:pt x="32" y="271"/>
                  </a:lnTo>
                  <a:lnTo>
                    <a:pt x="34" y="275"/>
                  </a:lnTo>
                  <a:lnTo>
                    <a:pt x="37" y="275"/>
                  </a:lnTo>
                  <a:lnTo>
                    <a:pt x="39" y="273"/>
                  </a:lnTo>
                  <a:lnTo>
                    <a:pt x="45" y="270"/>
                  </a:lnTo>
                  <a:lnTo>
                    <a:pt x="45" y="270"/>
                  </a:lnTo>
                  <a:lnTo>
                    <a:pt x="43" y="270"/>
                  </a:lnTo>
                  <a:lnTo>
                    <a:pt x="39" y="271"/>
                  </a:lnTo>
                  <a:lnTo>
                    <a:pt x="37" y="270"/>
                  </a:lnTo>
                  <a:lnTo>
                    <a:pt x="39" y="268"/>
                  </a:lnTo>
                  <a:lnTo>
                    <a:pt x="39" y="268"/>
                  </a:lnTo>
                  <a:lnTo>
                    <a:pt x="34" y="270"/>
                  </a:lnTo>
                  <a:lnTo>
                    <a:pt x="32" y="266"/>
                  </a:lnTo>
                  <a:lnTo>
                    <a:pt x="34" y="264"/>
                  </a:lnTo>
                  <a:lnTo>
                    <a:pt x="32" y="262"/>
                  </a:lnTo>
                  <a:lnTo>
                    <a:pt x="34" y="260"/>
                  </a:lnTo>
                  <a:lnTo>
                    <a:pt x="36" y="262"/>
                  </a:lnTo>
                  <a:lnTo>
                    <a:pt x="39" y="262"/>
                  </a:lnTo>
                  <a:lnTo>
                    <a:pt x="41" y="264"/>
                  </a:lnTo>
                  <a:lnTo>
                    <a:pt x="43" y="262"/>
                  </a:lnTo>
                  <a:lnTo>
                    <a:pt x="49" y="268"/>
                  </a:lnTo>
                  <a:lnTo>
                    <a:pt x="52" y="270"/>
                  </a:lnTo>
                  <a:lnTo>
                    <a:pt x="56" y="270"/>
                  </a:lnTo>
                  <a:lnTo>
                    <a:pt x="54" y="268"/>
                  </a:lnTo>
                  <a:lnTo>
                    <a:pt x="51" y="268"/>
                  </a:lnTo>
                  <a:lnTo>
                    <a:pt x="49" y="264"/>
                  </a:lnTo>
                  <a:lnTo>
                    <a:pt x="45" y="260"/>
                  </a:lnTo>
                  <a:lnTo>
                    <a:pt x="45" y="258"/>
                  </a:lnTo>
                  <a:lnTo>
                    <a:pt x="47" y="258"/>
                  </a:lnTo>
                  <a:lnTo>
                    <a:pt x="47" y="260"/>
                  </a:lnTo>
                  <a:lnTo>
                    <a:pt x="51" y="262"/>
                  </a:lnTo>
                  <a:lnTo>
                    <a:pt x="52" y="262"/>
                  </a:lnTo>
                  <a:lnTo>
                    <a:pt x="54" y="266"/>
                  </a:lnTo>
                  <a:lnTo>
                    <a:pt x="58" y="266"/>
                  </a:lnTo>
                  <a:lnTo>
                    <a:pt x="58" y="264"/>
                  </a:lnTo>
                  <a:lnTo>
                    <a:pt x="56" y="264"/>
                  </a:lnTo>
                  <a:lnTo>
                    <a:pt x="56" y="260"/>
                  </a:lnTo>
                  <a:lnTo>
                    <a:pt x="52" y="260"/>
                  </a:lnTo>
                  <a:lnTo>
                    <a:pt x="49" y="258"/>
                  </a:lnTo>
                  <a:lnTo>
                    <a:pt x="49" y="258"/>
                  </a:lnTo>
                  <a:lnTo>
                    <a:pt x="52" y="258"/>
                  </a:lnTo>
                  <a:lnTo>
                    <a:pt x="52" y="258"/>
                  </a:lnTo>
                  <a:lnTo>
                    <a:pt x="54" y="256"/>
                  </a:lnTo>
                  <a:lnTo>
                    <a:pt x="58" y="255"/>
                  </a:lnTo>
                  <a:lnTo>
                    <a:pt x="58" y="255"/>
                  </a:lnTo>
                  <a:lnTo>
                    <a:pt x="56" y="255"/>
                  </a:lnTo>
                  <a:lnTo>
                    <a:pt x="54" y="255"/>
                  </a:lnTo>
                  <a:lnTo>
                    <a:pt x="56" y="251"/>
                  </a:lnTo>
                  <a:lnTo>
                    <a:pt x="60" y="251"/>
                  </a:lnTo>
                  <a:lnTo>
                    <a:pt x="62" y="253"/>
                  </a:lnTo>
                  <a:lnTo>
                    <a:pt x="65" y="249"/>
                  </a:lnTo>
                  <a:lnTo>
                    <a:pt x="62" y="249"/>
                  </a:lnTo>
                  <a:lnTo>
                    <a:pt x="62" y="247"/>
                  </a:lnTo>
                  <a:lnTo>
                    <a:pt x="65" y="247"/>
                  </a:lnTo>
                  <a:lnTo>
                    <a:pt x="67" y="243"/>
                  </a:lnTo>
                  <a:lnTo>
                    <a:pt x="69" y="243"/>
                  </a:lnTo>
                  <a:lnTo>
                    <a:pt x="71" y="247"/>
                  </a:lnTo>
                  <a:lnTo>
                    <a:pt x="71" y="251"/>
                  </a:lnTo>
                  <a:lnTo>
                    <a:pt x="73" y="253"/>
                  </a:lnTo>
                  <a:lnTo>
                    <a:pt x="71" y="255"/>
                  </a:lnTo>
                  <a:lnTo>
                    <a:pt x="69" y="256"/>
                  </a:lnTo>
                  <a:lnTo>
                    <a:pt x="73" y="255"/>
                  </a:lnTo>
                  <a:lnTo>
                    <a:pt x="75" y="253"/>
                  </a:lnTo>
                  <a:lnTo>
                    <a:pt x="75" y="251"/>
                  </a:lnTo>
                  <a:lnTo>
                    <a:pt x="77" y="249"/>
                  </a:lnTo>
                  <a:lnTo>
                    <a:pt x="80" y="249"/>
                  </a:lnTo>
                  <a:lnTo>
                    <a:pt x="84" y="251"/>
                  </a:lnTo>
                  <a:lnTo>
                    <a:pt x="86" y="251"/>
                  </a:lnTo>
                  <a:lnTo>
                    <a:pt x="86" y="249"/>
                  </a:lnTo>
                  <a:lnTo>
                    <a:pt x="88" y="247"/>
                  </a:lnTo>
                  <a:lnTo>
                    <a:pt x="84" y="245"/>
                  </a:lnTo>
                  <a:lnTo>
                    <a:pt x="90" y="240"/>
                  </a:lnTo>
                  <a:lnTo>
                    <a:pt x="92" y="240"/>
                  </a:lnTo>
                  <a:lnTo>
                    <a:pt x="94" y="238"/>
                  </a:lnTo>
                  <a:lnTo>
                    <a:pt x="90" y="236"/>
                  </a:lnTo>
                  <a:lnTo>
                    <a:pt x="90" y="234"/>
                  </a:lnTo>
                  <a:lnTo>
                    <a:pt x="94" y="230"/>
                  </a:lnTo>
                  <a:lnTo>
                    <a:pt x="92" y="230"/>
                  </a:lnTo>
                  <a:lnTo>
                    <a:pt x="90" y="230"/>
                  </a:lnTo>
                  <a:lnTo>
                    <a:pt x="88" y="232"/>
                  </a:lnTo>
                  <a:lnTo>
                    <a:pt x="86" y="232"/>
                  </a:lnTo>
                  <a:lnTo>
                    <a:pt x="86" y="236"/>
                  </a:lnTo>
                  <a:lnTo>
                    <a:pt x="84" y="240"/>
                  </a:lnTo>
                  <a:lnTo>
                    <a:pt x="86" y="238"/>
                  </a:lnTo>
                  <a:lnTo>
                    <a:pt x="86" y="240"/>
                  </a:lnTo>
                  <a:lnTo>
                    <a:pt x="80" y="245"/>
                  </a:lnTo>
                  <a:lnTo>
                    <a:pt x="77" y="245"/>
                  </a:lnTo>
                  <a:lnTo>
                    <a:pt x="73" y="247"/>
                  </a:lnTo>
                  <a:lnTo>
                    <a:pt x="71" y="245"/>
                  </a:lnTo>
                  <a:lnTo>
                    <a:pt x="71" y="241"/>
                  </a:lnTo>
                  <a:lnTo>
                    <a:pt x="75" y="241"/>
                  </a:lnTo>
                  <a:lnTo>
                    <a:pt x="75" y="240"/>
                  </a:lnTo>
                  <a:lnTo>
                    <a:pt x="73" y="240"/>
                  </a:lnTo>
                  <a:lnTo>
                    <a:pt x="69" y="241"/>
                  </a:lnTo>
                  <a:lnTo>
                    <a:pt x="69" y="240"/>
                  </a:lnTo>
                  <a:lnTo>
                    <a:pt x="71" y="238"/>
                  </a:lnTo>
                  <a:lnTo>
                    <a:pt x="73" y="236"/>
                  </a:lnTo>
                  <a:lnTo>
                    <a:pt x="75" y="232"/>
                  </a:lnTo>
                  <a:lnTo>
                    <a:pt x="73" y="230"/>
                  </a:lnTo>
                  <a:lnTo>
                    <a:pt x="77" y="228"/>
                  </a:lnTo>
                  <a:lnTo>
                    <a:pt x="77" y="225"/>
                  </a:lnTo>
                  <a:lnTo>
                    <a:pt x="79" y="225"/>
                  </a:lnTo>
                  <a:lnTo>
                    <a:pt x="82" y="225"/>
                  </a:lnTo>
                  <a:lnTo>
                    <a:pt x="80" y="223"/>
                  </a:lnTo>
                  <a:lnTo>
                    <a:pt x="80" y="221"/>
                  </a:lnTo>
                  <a:lnTo>
                    <a:pt x="82" y="219"/>
                  </a:lnTo>
                  <a:lnTo>
                    <a:pt x="82" y="217"/>
                  </a:lnTo>
                  <a:lnTo>
                    <a:pt x="84" y="217"/>
                  </a:lnTo>
                  <a:lnTo>
                    <a:pt x="86" y="215"/>
                  </a:lnTo>
                  <a:lnTo>
                    <a:pt x="86" y="217"/>
                  </a:lnTo>
                  <a:lnTo>
                    <a:pt x="88" y="219"/>
                  </a:lnTo>
                  <a:lnTo>
                    <a:pt x="90" y="219"/>
                  </a:lnTo>
                  <a:lnTo>
                    <a:pt x="92" y="217"/>
                  </a:lnTo>
                  <a:lnTo>
                    <a:pt x="94" y="215"/>
                  </a:lnTo>
                  <a:lnTo>
                    <a:pt x="90" y="213"/>
                  </a:lnTo>
                  <a:lnTo>
                    <a:pt x="90" y="213"/>
                  </a:lnTo>
                  <a:lnTo>
                    <a:pt x="92" y="210"/>
                  </a:lnTo>
                  <a:lnTo>
                    <a:pt x="97" y="210"/>
                  </a:lnTo>
                  <a:lnTo>
                    <a:pt x="97" y="208"/>
                  </a:lnTo>
                  <a:lnTo>
                    <a:pt x="95" y="208"/>
                  </a:lnTo>
                  <a:lnTo>
                    <a:pt x="97" y="206"/>
                  </a:lnTo>
                  <a:lnTo>
                    <a:pt x="99" y="204"/>
                  </a:lnTo>
                  <a:lnTo>
                    <a:pt x="99" y="202"/>
                  </a:lnTo>
                  <a:lnTo>
                    <a:pt x="103" y="202"/>
                  </a:lnTo>
                  <a:lnTo>
                    <a:pt x="105" y="202"/>
                  </a:lnTo>
                  <a:lnTo>
                    <a:pt x="107" y="198"/>
                  </a:lnTo>
                  <a:lnTo>
                    <a:pt x="108" y="198"/>
                  </a:lnTo>
                  <a:lnTo>
                    <a:pt x="110" y="195"/>
                  </a:lnTo>
                  <a:lnTo>
                    <a:pt x="108" y="195"/>
                  </a:lnTo>
                  <a:lnTo>
                    <a:pt x="108" y="197"/>
                  </a:lnTo>
                  <a:lnTo>
                    <a:pt x="107" y="197"/>
                  </a:lnTo>
                  <a:lnTo>
                    <a:pt x="105" y="195"/>
                  </a:lnTo>
                  <a:lnTo>
                    <a:pt x="105" y="191"/>
                  </a:lnTo>
                  <a:lnTo>
                    <a:pt x="103" y="191"/>
                  </a:lnTo>
                  <a:lnTo>
                    <a:pt x="103" y="189"/>
                  </a:lnTo>
                  <a:lnTo>
                    <a:pt x="105" y="187"/>
                  </a:lnTo>
                  <a:lnTo>
                    <a:pt x="108" y="191"/>
                  </a:lnTo>
                  <a:lnTo>
                    <a:pt x="108" y="189"/>
                  </a:lnTo>
                  <a:lnTo>
                    <a:pt x="108" y="187"/>
                  </a:lnTo>
                  <a:lnTo>
                    <a:pt x="107" y="185"/>
                  </a:lnTo>
                  <a:lnTo>
                    <a:pt x="107" y="183"/>
                  </a:lnTo>
                  <a:lnTo>
                    <a:pt x="107" y="183"/>
                  </a:lnTo>
                  <a:lnTo>
                    <a:pt x="108" y="183"/>
                  </a:lnTo>
                  <a:lnTo>
                    <a:pt x="110" y="183"/>
                  </a:lnTo>
                  <a:lnTo>
                    <a:pt x="110" y="182"/>
                  </a:lnTo>
                  <a:lnTo>
                    <a:pt x="108" y="180"/>
                  </a:lnTo>
                  <a:lnTo>
                    <a:pt x="108" y="180"/>
                  </a:lnTo>
                  <a:lnTo>
                    <a:pt x="108" y="178"/>
                  </a:lnTo>
                  <a:lnTo>
                    <a:pt x="110" y="176"/>
                  </a:lnTo>
                  <a:lnTo>
                    <a:pt x="112" y="176"/>
                  </a:lnTo>
                  <a:lnTo>
                    <a:pt x="114" y="178"/>
                  </a:lnTo>
                  <a:lnTo>
                    <a:pt x="114" y="176"/>
                  </a:lnTo>
                  <a:lnTo>
                    <a:pt x="112" y="174"/>
                  </a:lnTo>
                  <a:lnTo>
                    <a:pt x="112" y="172"/>
                  </a:lnTo>
                  <a:lnTo>
                    <a:pt x="108" y="170"/>
                  </a:lnTo>
                  <a:lnTo>
                    <a:pt x="108" y="170"/>
                  </a:lnTo>
                  <a:lnTo>
                    <a:pt x="110" y="167"/>
                  </a:lnTo>
                  <a:lnTo>
                    <a:pt x="116" y="167"/>
                  </a:lnTo>
                  <a:lnTo>
                    <a:pt x="118" y="169"/>
                  </a:lnTo>
                  <a:lnTo>
                    <a:pt x="120" y="169"/>
                  </a:lnTo>
                  <a:lnTo>
                    <a:pt x="120" y="167"/>
                  </a:lnTo>
                  <a:lnTo>
                    <a:pt x="122" y="165"/>
                  </a:lnTo>
                  <a:lnTo>
                    <a:pt x="120" y="167"/>
                  </a:lnTo>
                  <a:lnTo>
                    <a:pt x="118" y="165"/>
                  </a:lnTo>
                  <a:lnTo>
                    <a:pt x="116" y="163"/>
                  </a:lnTo>
                  <a:lnTo>
                    <a:pt x="112" y="163"/>
                  </a:lnTo>
                  <a:lnTo>
                    <a:pt x="110" y="161"/>
                  </a:lnTo>
                  <a:lnTo>
                    <a:pt x="112" y="159"/>
                  </a:lnTo>
                  <a:lnTo>
                    <a:pt x="112" y="157"/>
                  </a:lnTo>
                  <a:lnTo>
                    <a:pt x="112" y="159"/>
                  </a:lnTo>
                  <a:lnTo>
                    <a:pt x="114" y="159"/>
                  </a:lnTo>
                  <a:lnTo>
                    <a:pt x="116" y="157"/>
                  </a:lnTo>
                  <a:lnTo>
                    <a:pt x="114" y="157"/>
                  </a:lnTo>
                  <a:lnTo>
                    <a:pt x="114" y="155"/>
                  </a:lnTo>
                  <a:lnTo>
                    <a:pt x="116" y="154"/>
                  </a:lnTo>
                  <a:lnTo>
                    <a:pt x="114" y="152"/>
                  </a:lnTo>
                  <a:lnTo>
                    <a:pt x="114" y="152"/>
                  </a:lnTo>
                  <a:lnTo>
                    <a:pt x="114" y="152"/>
                  </a:lnTo>
                  <a:lnTo>
                    <a:pt x="118" y="154"/>
                  </a:lnTo>
                  <a:lnTo>
                    <a:pt x="120" y="152"/>
                  </a:lnTo>
                  <a:lnTo>
                    <a:pt x="116" y="150"/>
                  </a:lnTo>
                  <a:lnTo>
                    <a:pt x="118" y="148"/>
                  </a:lnTo>
                  <a:lnTo>
                    <a:pt x="120" y="150"/>
                  </a:lnTo>
                  <a:lnTo>
                    <a:pt x="122" y="148"/>
                  </a:lnTo>
                  <a:lnTo>
                    <a:pt x="120" y="146"/>
                  </a:lnTo>
                  <a:lnTo>
                    <a:pt x="116" y="144"/>
                  </a:lnTo>
                  <a:lnTo>
                    <a:pt x="118" y="144"/>
                  </a:lnTo>
                  <a:lnTo>
                    <a:pt x="120" y="144"/>
                  </a:lnTo>
                  <a:lnTo>
                    <a:pt x="123" y="140"/>
                  </a:lnTo>
                  <a:lnTo>
                    <a:pt x="125" y="142"/>
                  </a:lnTo>
                  <a:lnTo>
                    <a:pt x="127" y="140"/>
                  </a:lnTo>
                  <a:lnTo>
                    <a:pt x="127" y="139"/>
                  </a:lnTo>
                  <a:lnTo>
                    <a:pt x="133" y="137"/>
                  </a:lnTo>
                  <a:lnTo>
                    <a:pt x="135" y="137"/>
                  </a:lnTo>
                  <a:lnTo>
                    <a:pt x="137" y="137"/>
                  </a:lnTo>
                  <a:lnTo>
                    <a:pt x="142" y="139"/>
                  </a:lnTo>
                  <a:lnTo>
                    <a:pt x="142" y="137"/>
                  </a:lnTo>
                  <a:lnTo>
                    <a:pt x="140" y="137"/>
                  </a:lnTo>
                  <a:lnTo>
                    <a:pt x="138" y="133"/>
                  </a:lnTo>
                  <a:lnTo>
                    <a:pt x="137" y="135"/>
                  </a:lnTo>
                  <a:lnTo>
                    <a:pt x="135" y="133"/>
                  </a:lnTo>
                  <a:lnTo>
                    <a:pt x="131" y="135"/>
                  </a:lnTo>
                  <a:lnTo>
                    <a:pt x="129" y="133"/>
                  </a:lnTo>
                  <a:lnTo>
                    <a:pt x="129" y="131"/>
                  </a:lnTo>
                  <a:lnTo>
                    <a:pt x="131" y="129"/>
                  </a:lnTo>
                  <a:lnTo>
                    <a:pt x="135" y="129"/>
                  </a:lnTo>
                  <a:lnTo>
                    <a:pt x="133" y="127"/>
                  </a:lnTo>
                  <a:lnTo>
                    <a:pt x="135" y="124"/>
                  </a:lnTo>
                  <a:lnTo>
                    <a:pt x="135" y="124"/>
                  </a:lnTo>
                  <a:lnTo>
                    <a:pt x="138" y="127"/>
                  </a:lnTo>
                  <a:lnTo>
                    <a:pt x="140" y="127"/>
                  </a:lnTo>
                  <a:lnTo>
                    <a:pt x="142" y="129"/>
                  </a:lnTo>
                  <a:lnTo>
                    <a:pt x="142" y="127"/>
                  </a:lnTo>
                  <a:lnTo>
                    <a:pt x="138" y="124"/>
                  </a:lnTo>
                  <a:lnTo>
                    <a:pt x="137" y="122"/>
                  </a:lnTo>
                  <a:lnTo>
                    <a:pt x="138" y="118"/>
                  </a:lnTo>
                  <a:lnTo>
                    <a:pt x="142" y="118"/>
                  </a:lnTo>
                  <a:lnTo>
                    <a:pt x="140" y="116"/>
                  </a:lnTo>
                  <a:lnTo>
                    <a:pt x="138" y="116"/>
                  </a:lnTo>
                  <a:lnTo>
                    <a:pt x="135" y="120"/>
                  </a:lnTo>
                  <a:lnTo>
                    <a:pt x="133" y="120"/>
                  </a:lnTo>
                  <a:lnTo>
                    <a:pt x="135" y="118"/>
                  </a:lnTo>
                  <a:lnTo>
                    <a:pt x="133" y="116"/>
                  </a:lnTo>
                  <a:lnTo>
                    <a:pt x="135" y="112"/>
                  </a:lnTo>
                  <a:lnTo>
                    <a:pt x="137" y="112"/>
                  </a:lnTo>
                  <a:lnTo>
                    <a:pt x="138" y="112"/>
                  </a:lnTo>
                  <a:lnTo>
                    <a:pt x="144" y="112"/>
                  </a:lnTo>
                  <a:lnTo>
                    <a:pt x="146" y="111"/>
                  </a:lnTo>
                  <a:lnTo>
                    <a:pt x="142" y="109"/>
                  </a:lnTo>
                  <a:lnTo>
                    <a:pt x="138" y="109"/>
                  </a:lnTo>
                  <a:lnTo>
                    <a:pt x="137" y="105"/>
                  </a:lnTo>
                  <a:lnTo>
                    <a:pt x="140" y="103"/>
                  </a:lnTo>
                  <a:lnTo>
                    <a:pt x="142" y="103"/>
                  </a:lnTo>
                  <a:lnTo>
                    <a:pt x="140" y="105"/>
                  </a:lnTo>
                  <a:lnTo>
                    <a:pt x="142" y="107"/>
                  </a:lnTo>
                  <a:lnTo>
                    <a:pt x="144" y="105"/>
                  </a:lnTo>
                  <a:lnTo>
                    <a:pt x="146" y="103"/>
                  </a:lnTo>
                  <a:lnTo>
                    <a:pt x="148" y="107"/>
                  </a:lnTo>
                  <a:lnTo>
                    <a:pt x="148" y="109"/>
                  </a:lnTo>
                  <a:lnTo>
                    <a:pt x="150" y="112"/>
                  </a:lnTo>
                  <a:lnTo>
                    <a:pt x="151" y="111"/>
                  </a:lnTo>
                  <a:lnTo>
                    <a:pt x="150" y="107"/>
                  </a:lnTo>
                  <a:lnTo>
                    <a:pt x="151" y="105"/>
                  </a:lnTo>
                  <a:lnTo>
                    <a:pt x="153" y="105"/>
                  </a:lnTo>
                  <a:lnTo>
                    <a:pt x="151" y="103"/>
                  </a:lnTo>
                  <a:lnTo>
                    <a:pt x="150" y="101"/>
                  </a:lnTo>
                  <a:lnTo>
                    <a:pt x="151" y="101"/>
                  </a:lnTo>
                  <a:lnTo>
                    <a:pt x="153" y="103"/>
                  </a:lnTo>
                  <a:lnTo>
                    <a:pt x="155" y="101"/>
                  </a:lnTo>
                  <a:lnTo>
                    <a:pt x="153" y="99"/>
                  </a:lnTo>
                  <a:lnTo>
                    <a:pt x="157" y="99"/>
                  </a:lnTo>
                  <a:lnTo>
                    <a:pt x="157" y="101"/>
                  </a:lnTo>
                  <a:lnTo>
                    <a:pt x="161" y="99"/>
                  </a:lnTo>
                  <a:lnTo>
                    <a:pt x="161" y="103"/>
                  </a:lnTo>
                  <a:lnTo>
                    <a:pt x="163" y="103"/>
                  </a:lnTo>
                  <a:lnTo>
                    <a:pt x="163" y="103"/>
                  </a:lnTo>
                  <a:lnTo>
                    <a:pt x="165" y="97"/>
                  </a:lnTo>
                  <a:lnTo>
                    <a:pt x="166" y="96"/>
                  </a:lnTo>
                  <a:lnTo>
                    <a:pt x="166" y="94"/>
                  </a:lnTo>
                  <a:lnTo>
                    <a:pt x="165" y="94"/>
                  </a:lnTo>
                  <a:lnTo>
                    <a:pt x="161" y="96"/>
                  </a:lnTo>
                  <a:lnTo>
                    <a:pt x="159" y="94"/>
                  </a:lnTo>
                  <a:lnTo>
                    <a:pt x="151" y="96"/>
                  </a:lnTo>
                  <a:lnTo>
                    <a:pt x="150" y="96"/>
                  </a:lnTo>
                  <a:lnTo>
                    <a:pt x="151" y="92"/>
                  </a:lnTo>
                  <a:lnTo>
                    <a:pt x="153" y="92"/>
                  </a:lnTo>
                  <a:lnTo>
                    <a:pt x="155" y="92"/>
                  </a:lnTo>
                  <a:lnTo>
                    <a:pt x="155" y="90"/>
                  </a:lnTo>
                  <a:lnTo>
                    <a:pt x="157" y="86"/>
                  </a:lnTo>
                  <a:lnTo>
                    <a:pt x="159" y="86"/>
                  </a:lnTo>
                  <a:lnTo>
                    <a:pt x="161" y="88"/>
                  </a:lnTo>
                  <a:lnTo>
                    <a:pt x="163" y="88"/>
                  </a:lnTo>
                  <a:lnTo>
                    <a:pt x="161" y="86"/>
                  </a:lnTo>
                  <a:lnTo>
                    <a:pt x="161" y="84"/>
                  </a:lnTo>
                  <a:lnTo>
                    <a:pt x="165" y="84"/>
                  </a:lnTo>
                  <a:lnTo>
                    <a:pt x="165" y="82"/>
                  </a:lnTo>
                  <a:lnTo>
                    <a:pt x="163" y="82"/>
                  </a:lnTo>
                  <a:lnTo>
                    <a:pt x="165" y="81"/>
                  </a:lnTo>
                  <a:lnTo>
                    <a:pt x="168" y="81"/>
                  </a:lnTo>
                  <a:lnTo>
                    <a:pt x="166" y="77"/>
                  </a:lnTo>
                  <a:lnTo>
                    <a:pt x="165" y="79"/>
                  </a:lnTo>
                  <a:lnTo>
                    <a:pt x="163" y="77"/>
                  </a:lnTo>
                  <a:lnTo>
                    <a:pt x="166" y="73"/>
                  </a:lnTo>
                  <a:lnTo>
                    <a:pt x="168" y="73"/>
                  </a:lnTo>
                  <a:lnTo>
                    <a:pt x="172" y="75"/>
                  </a:lnTo>
                  <a:lnTo>
                    <a:pt x="172" y="71"/>
                  </a:lnTo>
                  <a:lnTo>
                    <a:pt x="170" y="69"/>
                  </a:lnTo>
                  <a:lnTo>
                    <a:pt x="170" y="64"/>
                  </a:lnTo>
                  <a:lnTo>
                    <a:pt x="172" y="64"/>
                  </a:lnTo>
                  <a:lnTo>
                    <a:pt x="174" y="66"/>
                  </a:lnTo>
                  <a:lnTo>
                    <a:pt x="176" y="66"/>
                  </a:lnTo>
                  <a:lnTo>
                    <a:pt x="176" y="71"/>
                  </a:lnTo>
                  <a:lnTo>
                    <a:pt x="178" y="73"/>
                  </a:lnTo>
                  <a:lnTo>
                    <a:pt x="176" y="69"/>
                  </a:lnTo>
                  <a:lnTo>
                    <a:pt x="180" y="69"/>
                  </a:lnTo>
                  <a:lnTo>
                    <a:pt x="183" y="69"/>
                  </a:lnTo>
                  <a:lnTo>
                    <a:pt x="181" y="68"/>
                  </a:lnTo>
                  <a:lnTo>
                    <a:pt x="180" y="68"/>
                  </a:lnTo>
                  <a:lnTo>
                    <a:pt x="176" y="64"/>
                  </a:lnTo>
                  <a:lnTo>
                    <a:pt x="176" y="62"/>
                  </a:lnTo>
                  <a:lnTo>
                    <a:pt x="180" y="60"/>
                  </a:lnTo>
                  <a:lnTo>
                    <a:pt x="181" y="62"/>
                  </a:lnTo>
                  <a:lnTo>
                    <a:pt x="183" y="68"/>
                  </a:lnTo>
                  <a:lnTo>
                    <a:pt x="187" y="69"/>
                  </a:lnTo>
                  <a:lnTo>
                    <a:pt x="189" y="73"/>
                  </a:lnTo>
                  <a:lnTo>
                    <a:pt x="189" y="69"/>
                  </a:lnTo>
                  <a:lnTo>
                    <a:pt x="189" y="68"/>
                  </a:lnTo>
                  <a:lnTo>
                    <a:pt x="183" y="64"/>
                  </a:lnTo>
                  <a:lnTo>
                    <a:pt x="183" y="62"/>
                  </a:lnTo>
                  <a:lnTo>
                    <a:pt x="183" y="58"/>
                  </a:lnTo>
                  <a:lnTo>
                    <a:pt x="185" y="54"/>
                  </a:lnTo>
                  <a:lnTo>
                    <a:pt x="189" y="51"/>
                  </a:lnTo>
                  <a:lnTo>
                    <a:pt x="191" y="53"/>
                  </a:lnTo>
                  <a:lnTo>
                    <a:pt x="191" y="56"/>
                  </a:lnTo>
                  <a:lnTo>
                    <a:pt x="189" y="60"/>
                  </a:lnTo>
                  <a:lnTo>
                    <a:pt x="189" y="64"/>
                  </a:lnTo>
                  <a:lnTo>
                    <a:pt x="193" y="60"/>
                  </a:lnTo>
                  <a:lnTo>
                    <a:pt x="193" y="58"/>
                  </a:lnTo>
                  <a:lnTo>
                    <a:pt x="193" y="54"/>
                  </a:lnTo>
                  <a:lnTo>
                    <a:pt x="196" y="49"/>
                  </a:lnTo>
                  <a:lnTo>
                    <a:pt x="198" y="47"/>
                  </a:lnTo>
                  <a:lnTo>
                    <a:pt x="200" y="56"/>
                  </a:lnTo>
                  <a:lnTo>
                    <a:pt x="198" y="60"/>
                  </a:lnTo>
                  <a:lnTo>
                    <a:pt x="198" y="64"/>
                  </a:lnTo>
                  <a:lnTo>
                    <a:pt x="196" y="66"/>
                  </a:lnTo>
                  <a:lnTo>
                    <a:pt x="196" y="66"/>
                  </a:lnTo>
                  <a:lnTo>
                    <a:pt x="200" y="64"/>
                  </a:lnTo>
                  <a:lnTo>
                    <a:pt x="200" y="62"/>
                  </a:lnTo>
                  <a:lnTo>
                    <a:pt x="202" y="58"/>
                  </a:lnTo>
                  <a:lnTo>
                    <a:pt x="204" y="58"/>
                  </a:lnTo>
                  <a:lnTo>
                    <a:pt x="208" y="60"/>
                  </a:lnTo>
                  <a:lnTo>
                    <a:pt x="206" y="56"/>
                  </a:lnTo>
                  <a:lnTo>
                    <a:pt x="202" y="54"/>
                  </a:lnTo>
                  <a:lnTo>
                    <a:pt x="202" y="53"/>
                  </a:lnTo>
                  <a:lnTo>
                    <a:pt x="204" y="49"/>
                  </a:lnTo>
                  <a:lnTo>
                    <a:pt x="206" y="47"/>
                  </a:lnTo>
                  <a:lnTo>
                    <a:pt x="208" y="45"/>
                  </a:lnTo>
                  <a:lnTo>
                    <a:pt x="208" y="51"/>
                  </a:lnTo>
                  <a:lnTo>
                    <a:pt x="209" y="47"/>
                  </a:lnTo>
                  <a:lnTo>
                    <a:pt x="211" y="45"/>
                  </a:lnTo>
                  <a:lnTo>
                    <a:pt x="213" y="47"/>
                  </a:lnTo>
                  <a:lnTo>
                    <a:pt x="215" y="49"/>
                  </a:lnTo>
                  <a:lnTo>
                    <a:pt x="219" y="53"/>
                  </a:lnTo>
                  <a:lnTo>
                    <a:pt x="221" y="54"/>
                  </a:lnTo>
                  <a:lnTo>
                    <a:pt x="221" y="51"/>
                  </a:lnTo>
                  <a:lnTo>
                    <a:pt x="219" y="47"/>
                  </a:lnTo>
                  <a:lnTo>
                    <a:pt x="219" y="45"/>
                  </a:lnTo>
                  <a:lnTo>
                    <a:pt x="219" y="41"/>
                  </a:lnTo>
                  <a:lnTo>
                    <a:pt x="215" y="41"/>
                  </a:lnTo>
                  <a:lnTo>
                    <a:pt x="215" y="39"/>
                  </a:lnTo>
                  <a:lnTo>
                    <a:pt x="211" y="39"/>
                  </a:lnTo>
                  <a:lnTo>
                    <a:pt x="208" y="36"/>
                  </a:lnTo>
                  <a:lnTo>
                    <a:pt x="208" y="34"/>
                  </a:lnTo>
                  <a:lnTo>
                    <a:pt x="211" y="34"/>
                  </a:lnTo>
                  <a:lnTo>
                    <a:pt x="213" y="30"/>
                  </a:lnTo>
                  <a:lnTo>
                    <a:pt x="215" y="34"/>
                  </a:lnTo>
                  <a:lnTo>
                    <a:pt x="217" y="32"/>
                  </a:lnTo>
                  <a:lnTo>
                    <a:pt x="219" y="32"/>
                  </a:lnTo>
                  <a:lnTo>
                    <a:pt x="224" y="36"/>
                  </a:lnTo>
                  <a:lnTo>
                    <a:pt x="226" y="36"/>
                  </a:lnTo>
                  <a:lnTo>
                    <a:pt x="230" y="36"/>
                  </a:lnTo>
                  <a:lnTo>
                    <a:pt x="232" y="36"/>
                  </a:lnTo>
                  <a:lnTo>
                    <a:pt x="230" y="39"/>
                  </a:lnTo>
                  <a:lnTo>
                    <a:pt x="234" y="39"/>
                  </a:lnTo>
                  <a:lnTo>
                    <a:pt x="234" y="43"/>
                  </a:lnTo>
                  <a:lnTo>
                    <a:pt x="237" y="43"/>
                  </a:lnTo>
                  <a:lnTo>
                    <a:pt x="239" y="43"/>
                  </a:lnTo>
                  <a:lnTo>
                    <a:pt x="237" y="41"/>
                  </a:lnTo>
                  <a:lnTo>
                    <a:pt x="236" y="39"/>
                  </a:lnTo>
                  <a:lnTo>
                    <a:pt x="237" y="38"/>
                  </a:lnTo>
                  <a:lnTo>
                    <a:pt x="236" y="36"/>
                  </a:lnTo>
                  <a:lnTo>
                    <a:pt x="236" y="34"/>
                  </a:lnTo>
                  <a:lnTo>
                    <a:pt x="239" y="30"/>
                  </a:lnTo>
                  <a:lnTo>
                    <a:pt x="237" y="30"/>
                  </a:lnTo>
                  <a:lnTo>
                    <a:pt x="237" y="28"/>
                  </a:lnTo>
                  <a:lnTo>
                    <a:pt x="239" y="28"/>
                  </a:lnTo>
                  <a:lnTo>
                    <a:pt x="241" y="25"/>
                  </a:lnTo>
                  <a:lnTo>
                    <a:pt x="243" y="25"/>
                  </a:lnTo>
                  <a:lnTo>
                    <a:pt x="247" y="26"/>
                  </a:lnTo>
                  <a:lnTo>
                    <a:pt x="247" y="25"/>
                  </a:lnTo>
                  <a:lnTo>
                    <a:pt x="247" y="25"/>
                  </a:lnTo>
                  <a:lnTo>
                    <a:pt x="247" y="23"/>
                  </a:lnTo>
                  <a:lnTo>
                    <a:pt x="249" y="21"/>
                  </a:lnTo>
                  <a:lnTo>
                    <a:pt x="251" y="23"/>
                  </a:lnTo>
                  <a:lnTo>
                    <a:pt x="251" y="21"/>
                  </a:lnTo>
                  <a:lnTo>
                    <a:pt x="251" y="17"/>
                  </a:lnTo>
                  <a:lnTo>
                    <a:pt x="247" y="15"/>
                  </a:lnTo>
                  <a:lnTo>
                    <a:pt x="245" y="13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51" y="15"/>
                  </a:lnTo>
                  <a:lnTo>
                    <a:pt x="252" y="13"/>
                  </a:lnTo>
                  <a:lnTo>
                    <a:pt x="251" y="10"/>
                  </a:lnTo>
                  <a:lnTo>
                    <a:pt x="252" y="8"/>
                  </a:lnTo>
                  <a:lnTo>
                    <a:pt x="256" y="10"/>
                  </a:lnTo>
                  <a:lnTo>
                    <a:pt x="258" y="11"/>
                  </a:lnTo>
                  <a:lnTo>
                    <a:pt x="258" y="13"/>
                  </a:lnTo>
                  <a:lnTo>
                    <a:pt x="260" y="11"/>
                  </a:lnTo>
                  <a:lnTo>
                    <a:pt x="260" y="10"/>
                  </a:lnTo>
                  <a:lnTo>
                    <a:pt x="262" y="8"/>
                  </a:lnTo>
                  <a:lnTo>
                    <a:pt x="264" y="11"/>
                  </a:lnTo>
                  <a:lnTo>
                    <a:pt x="266" y="11"/>
                  </a:lnTo>
                  <a:lnTo>
                    <a:pt x="267" y="13"/>
                  </a:lnTo>
                  <a:lnTo>
                    <a:pt x="266" y="13"/>
                  </a:lnTo>
                  <a:lnTo>
                    <a:pt x="266" y="17"/>
                  </a:lnTo>
                  <a:lnTo>
                    <a:pt x="260" y="23"/>
                  </a:lnTo>
                  <a:lnTo>
                    <a:pt x="262" y="26"/>
                  </a:lnTo>
                  <a:lnTo>
                    <a:pt x="260" y="28"/>
                  </a:lnTo>
                  <a:lnTo>
                    <a:pt x="262" y="30"/>
                  </a:lnTo>
                  <a:lnTo>
                    <a:pt x="258" y="36"/>
                  </a:lnTo>
                  <a:lnTo>
                    <a:pt x="260" y="38"/>
                  </a:lnTo>
                  <a:lnTo>
                    <a:pt x="260" y="39"/>
                  </a:lnTo>
                  <a:lnTo>
                    <a:pt x="262" y="39"/>
                  </a:lnTo>
                  <a:lnTo>
                    <a:pt x="266" y="34"/>
                  </a:lnTo>
                  <a:lnTo>
                    <a:pt x="266" y="30"/>
                  </a:lnTo>
                  <a:lnTo>
                    <a:pt x="266" y="28"/>
                  </a:lnTo>
                  <a:lnTo>
                    <a:pt x="266" y="25"/>
                  </a:lnTo>
                  <a:lnTo>
                    <a:pt x="271" y="19"/>
                  </a:lnTo>
                  <a:lnTo>
                    <a:pt x="271" y="15"/>
                  </a:lnTo>
                  <a:lnTo>
                    <a:pt x="275" y="8"/>
                  </a:lnTo>
                  <a:lnTo>
                    <a:pt x="277" y="8"/>
                  </a:lnTo>
                  <a:lnTo>
                    <a:pt x="277" y="10"/>
                  </a:lnTo>
                  <a:lnTo>
                    <a:pt x="277" y="15"/>
                  </a:lnTo>
                  <a:lnTo>
                    <a:pt x="275" y="17"/>
                  </a:lnTo>
                  <a:lnTo>
                    <a:pt x="275" y="19"/>
                  </a:lnTo>
                  <a:lnTo>
                    <a:pt x="279" y="19"/>
                  </a:lnTo>
                  <a:lnTo>
                    <a:pt x="275" y="25"/>
                  </a:lnTo>
                  <a:lnTo>
                    <a:pt x="275" y="28"/>
                  </a:lnTo>
                  <a:lnTo>
                    <a:pt x="277" y="26"/>
                  </a:lnTo>
                  <a:lnTo>
                    <a:pt x="279" y="26"/>
                  </a:lnTo>
                  <a:lnTo>
                    <a:pt x="280" y="25"/>
                  </a:lnTo>
                  <a:lnTo>
                    <a:pt x="282" y="26"/>
                  </a:lnTo>
                  <a:lnTo>
                    <a:pt x="282" y="25"/>
                  </a:lnTo>
                  <a:lnTo>
                    <a:pt x="282" y="21"/>
                  </a:lnTo>
                  <a:lnTo>
                    <a:pt x="284" y="21"/>
                  </a:lnTo>
                  <a:lnTo>
                    <a:pt x="284" y="19"/>
                  </a:lnTo>
                  <a:lnTo>
                    <a:pt x="284" y="17"/>
                  </a:lnTo>
                  <a:lnTo>
                    <a:pt x="286" y="15"/>
                  </a:lnTo>
                  <a:lnTo>
                    <a:pt x="286" y="13"/>
                  </a:lnTo>
                  <a:lnTo>
                    <a:pt x="288" y="13"/>
                  </a:lnTo>
                  <a:lnTo>
                    <a:pt x="288" y="11"/>
                  </a:lnTo>
                  <a:lnTo>
                    <a:pt x="286" y="10"/>
                  </a:lnTo>
                  <a:lnTo>
                    <a:pt x="284" y="10"/>
                  </a:lnTo>
                  <a:lnTo>
                    <a:pt x="282" y="10"/>
                  </a:lnTo>
                  <a:lnTo>
                    <a:pt x="284" y="6"/>
                  </a:lnTo>
                  <a:lnTo>
                    <a:pt x="286" y="4"/>
                  </a:lnTo>
                  <a:lnTo>
                    <a:pt x="288" y="8"/>
                  </a:lnTo>
                  <a:lnTo>
                    <a:pt x="290" y="8"/>
                  </a:lnTo>
                  <a:lnTo>
                    <a:pt x="292" y="6"/>
                  </a:lnTo>
                  <a:lnTo>
                    <a:pt x="288" y="4"/>
                  </a:lnTo>
                  <a:lnTo>
                    <a:pt x="288" y="2"/>
                  </a:lnTo>
                  <a:lnTo>
                    <a:pt x="292" y="0"/>
                  </a:lnTo>
                  <a:lnTo>
                    <a:pt x="294" y="0"/>
                  </a:lnTo>
                  <a:lnTo>
                    <a:pt x="295" y="2"/>
                  </a:lnTo>
                  <a:lnTo>
                    <a:pt x="29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Freeform 72">
              <a:extLst>
                <a:ext uri="{FF2B5EF4-FFF2-40B4-BE49-F238E27FC236}">
                  <a16:creationId xmlns:a16="http://schemas.microsoft.com/office/drawing/2014/main" id="{8B4C00D5-A135-46DE-BE86-68BDE3896C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191768" y="4488777"/>
              <a:ext cx="740876" cy="1674638"/>
            </a:xfrm>
            <a:custGeom>
              <a:avLst/>
              <a:gdLst>
                <a:gd name="T0" fmla="*/ 83 w 169"/>
                <a:gd name="T1" fmla="*/ 363 h 382"/>
                <a:gd name="T2" fmla="*/ 84 w 169"/>
                <a:gd name="T3" fmla="*/ 340 h 382"/>
                <a:gd name="T4" fmla="*/ 118 w 169"/>
                <a:gd name="T5" fmla="*/ 331 h 382"/>
                <a:gd name="T6" fmla="*/ 111 w 169"/>
                <a:gd name="T7" fmla="*/ 346 h 382"/>
                <a:gd name="T8" fmla="*/ 105 w 169"/>
                <a:gd name="T9" fmla="*/ 335 h 382"/>
                <a:gd name="T10" fmla="*/ 124 w 169"/>
                <a:gd name="T11" fmla="*/ 318 h 382"/>
                <a:gd name="T12" fmla="*/ 8 w 169"/>
                <a:gd name="T13" fmla="*/ 314 h 382"/>
                <a:gd name="T14" fmla="*/ 118 w 169"/>
                <a:gd name="T15" fmla="*/ 307 h 382"/>
                <a:gd name="T16" fmla="*/ 107 w 169"/>
                <a:gd name="T17" fmla="*/ 286 h 382"/>
                <a:gd name="T18" fmla="*/ 126 w 169"/>
                <a:gd name="T19" fmla="*/ 11 h 382"/>
                <a:gd name="T20" fmla="*/ 146 w 169"/>
                <a:gd name="T21" fmla="*/ 24 h 382"/>
                <a:gd name="T22" fmla="*/ 154 w 169"/>
                <a:gd name="T23" fmla="*/ 43 h 382"/>
                <a:gd name="T24" fmla="*/ 161 w 169"/>
                <a:gd name="T25" fmla="*/ 67 h 382"/>
                <a:gd name="T26" fmla="*/ 167 w 169"/>
                <a:gd name="T27" fmla="*/ 94 h 382"/>
                <a:gd name="T28" fmla="*/ 157 w 169"/>
                <a:gd name="T29" fmla="*/ 101 h 382"/>
                <a:gd name="T30" fmla="*/ 142 w 169"/>
                <a:gd name="T31" fmla="*/ 99 h 382"/>
                <a:gd name="T32" fmla="*/ 139 w 169"/>
                <a:gd name="T33" fmla="*/ 108 h 382"/>
                <a:gd name="T34" fmla="*/ 133 w 169"/>
                <a:gd name="T35" fmla="*/ 114 h 382"/>
                <a:gd name="T36" fmla="*/ 131 w 169"/>
                <a:gd name="T37" fmla="*/ 127 h 382"/>
                <a:gd name="T38" fmla="*/ 135 w 169"/>
                <a:gd name="T39" fmla="*/ 138 h 382"/>
                <a:gd name="T40" fmla="*/ 124 w 169"/>
                <a:gd name="T41" fmla="*/ 157 h 382"/>
                <a:gd name="T42" fmla="*/ 112 w 169"/>
                <a:gd name="T43" fmla="*/ 170 h 382"/>
                <a:gd name="T44" fmla="*/ 103 w 169"/>
                <a:gd name="T45" fmla="*/ 174 h 382"/>
                <a:gd name="T46" fmla="*/ 97 w 169"/>
                <a:gd name="T47" fmla="*/ 185 h 382"/>
                <a:gd name="T48" fmla="*/ 81 w 169"/>
                <a:gd name="T49" fmla="*/ 196 h 382"/>
                <a:gd name="T50" fmla="*/ 84 w 169"/>
                <a:gd name="T51" fmla="*/ 223 h 382"/>
                <a:gd name="T52" fmla="*/ 83 w 169"/>
                <a:gd name="T53" fmla="*/ 234 h 382"/>
                <a:gd name="T54" fmla="*/ 88 w 169"/>
                <a:gd name="T55" fmla="*/ 247 h 382"/>
                <a:gd name="T56" fmla="*/ 107 w 169"/>
                <a:gd name="T57" fmla="*/ 260 h 382"/>
                <a:gd name="T58" fmla="*/ 96 w 169"/>
                <a:gd name="T59" fmla="*/ 279 h 382"/>
                <a:gd name="T60" fmla="*/ 83 w 169"/>
                <a:gd name="T61" fmla="*/ 275 h 382"/>
                <a:gd name="T62" fmla="*/ 71 w 169"/>
                <a:gd name="T63" fmla="*/ 281 h 382"/>
                <a:gd name="T64" fmla="*/ 90 w 169"/>
                <a:gd name="T65" fmla="*/ 284 h 382"/>
                <a:gd name="T66" fmla="*/ 101 w 169"/>
                <a:gd name="T67" fmla="*/ 290 h 382"/>
                <a:gd name="T68" fmla="*/ 94 w 169"/>
                <a:gd name="T69" fmla="*/ 294 h 382"/>
                <a:gd name="T70" fmla="*/ 83 w 169"/>
                <a:gd name="T71" fmla="*/ 301 h 382"/>
                <a:gd name="T72" fmla="*/ 84 w 169"/>
                <a:gd name="T73" fmla="*/ 310 h 382"/>
                <a:gd name="T74" fmla="*/ 83 w 169"/>
                <a:gd name="T75" fmla="*/ 325 h 382"/>
                <a:gd name="T76" fmla="*/ 81 w 169"/>
                <a:gd name="T77" fmla="*/ 353 h 382"/>
                <a:gd name="T78" fmla="*/ 58 w 169"/>
                <a:gd name="T79" fmla="*/ 365 h 382"/>
                <a:gd name="T80" fmla="*/ 47 w 169"/>
                <a:gd name="T81" fmla="*/ 380 h 382"/>
                <a:gd name="T82" fmla="*/ 26 w 169"/>
                <a:gd name="T83" fmla="*/ 368 h 382"/>
                <a:gd name="T84" fmla="*/ 26 w 169"/>
                <a:gd name="T85" fmla="*/ 353 h 382"/>
                <a:gd name="T86" fmla="*/ 11 w 169"/>
                <a:gd name="T87" fmla="*/ 329 h 382"/>
                <a:gd name="T88" fmla="*/ 11 w 169"/>
                <a:gd name="T89" fmla="*/ 312 h 382"/>
                <a:gd name="T90" fmla="*/ 6 w 169"/>
                <a:gd name="T91" fmla="*/ 314 h 382"/>
                <a:gd name="T92" fmla="*/ 2 w 169"/>
                <a:gd name="T93" fmla="*/ 292 h 382"/>
                <a:gd name="T94" fmla="*/ 8 w 169"/>
                <a:gd name="T95" fmla="*/ 275 h 382"/>
                <a:gd name="T96" fmla="*/ 17 w 169"/>
                <a:gd name="T97" fmla="*/ 256 h 382"/>
                <a:gd name="T98" fmla="*/ 21 w 169"/>
                <a:gd name="T99" fmla="*/ 224 h 382"/>
                <a:gd name="T100" fmla="*/ 10 w 169"/>
                <a:gd name="T101" fmla="*/ 187 h 382"/>
                <a:gd name="T102" fmla="*/ 26 w 169"/>
                <a:gd name="T103" fmla="*/ 153 h 382"/>
                <a:gd name="T104" fmla="*/ 34 w 169"/>
                <a:gd name="T105" fmla="*/ 107 h 382"/>
                <a:gd name="T106" fmla="*/ 47 w 169"/>
                <a:gd name="T107" fmla="*/ 86 h 382"/>
                <a:gd name="T108" fmla="*/ 54 w 169"/>
                <a:gd name="T109" fmla="*/ 49 h 382"/>
                <a:gd name="T110" fmla="*/ 71 w 169"/>
                <a:gd name="T111" fmla="*/ 32 h 382"/>
                <a:gd name="T112" fmla="*/ 79 w 169"/>
                <a:gd name="T113" fmla="*/ 22 h 382"/>
                <a:gd name="T114" fmla="*/ 99 w 169"/>
                <a:gd name="T115" fmla="*/ 19 h 382"/>
                <a:gd name="T116" fmla="*/ 107 w 169"/>
                <a:gd name="T117" fmla="*/ 7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9" h="382">
                  <a:moveTo>
                    <a:pt x="88" y="337"/>
                  </a:moveTo>
                  <a:lnTo>
                    <a:pt x="90" y="339"/>
                  </a:lnTo>
                  <a:lnTo>
                    <a:pt x="88" y="344"/>
                  </a:lnTo>
                  <a:lnTo>
                    <a:pt x="86" y="350"/>
                  </a:lnTo>
                  <a:lnTo>
                    <a:pt x="86" y="355"/>
                  </a:lnTo>
                  <a:lnTo>
                    <a:pt x="84" y="361"/>
                  </a:lnTo>
                  <a:lnTo>
                    <a:pt x="83" y="363"/>
                  </a:lnTo>
                  <a:lnTo>
                    <a:pt x="83" y="363"/>
                  </a:lnTo>
                  <a:lnTo>
                    <a:pt x="83" y="359"/>
                  </a:lnTo>
                  <a:lnTo>
                    <a:pt x="81" y="357"/>
                  </a:lnTo>
                  <a:lnTo>
                    <a:pt x="83" y="348"/>
                  </a:lnTo>
                  <a:lnTo>
                    <a:pt x="84" y="346"/>
                  </a:lnTo>
                  <a:lnTo>
                    <a:pt x="86" y="342"/>
                  </a:lnTo>
                  <a:lnTo>
                    <a:pt x="84" y="340"/>
                  </a:lnTo>
                  <a:lnTo>
                    <a:pt x="88" y="337"/>
                  </a:lnTo>
                  <a:close/>
                  <a:moveTo>
                    <a:pt x="116" y="322"/>
                  </a:moveTo>
                  <a:lnTo>
                    <a:pt x="118" y="324"/>
                  </a:lnTo>
                  <a:lnTo>
                    <a:pt x="116" y="324"/>
                  </a:lnTo>
                  <a:lnTo>
                    <a:pt x="116" y="325"/>
                  </a:lnTo>
                  <a:lnTo>
                    <a:pt x="114" y="329"/>
                  </a:lnTo>
                  <a:lnTo>
                    <a:pt x="118" y="331"/>
                  </a:lnTo>
                  <a:lnTo>
                    <a:pt x="118" y="333"/>
                  </a:lnTo>
                  <a:lnTo>
                    <a:pt x="116" y="335"/>
                  </a:lnTo>
                  <a:lnTo>
                    <a:pt x="114" y="337"/>
                  </a:lnTo>
                  <a:lnTo>
                    <a:pt x="111" y="340"/>
                  </a:lnTo>
                  <a:lnTo>
                    <a:pt x="111" y="342"/>
                  </a:lnTo>
                  <a:lnTo>
                    <a:pt x="112" y="344"/>
                  </a:lnTo>
                  <a:lnTo>
                    <a:pt x="111" y="346"/>
                  </a:lnTo>
                  <a:lnTo>
                    <a:pt x="107" y="346"/>
                  </a:lnTo>
                  <a:lnTo>
                    <a:pt x="107" y="346"/>
                  </a:lnTo>
                  <a:lnTo>
                    <a:pt x="109" y="342"/>
                  </a:lnTo>
                  <a:lnTo>
                    <a:pt x="109" y="340"/>
                  </a:lnTo>
                  <a:lnTo>
                    <a:pt x="109" y="340"/>
                  </a:lnTo>
                  <a:lnTo>
                    <a:pt x="105" y="335"/>
                  </a:lnTo>
                  <a:lnTo>
                    <a:pt x="105" y="335"/>
                  </a:lnTo>
                  <a:lnTo>
                    <a:pt x="105" y="331"/>
                  </a:lnTo>
                  <a:lnTo>
                    <a:pt x="107" y="329"/>
                  </a:lnTo>
                  <a:lnTo>
                    <a:pt x="109" y="325"/>
                  </a:lnTo>
                  <a:lnTo>
                    <a:pt x="111" y="322"/>
                  </a:lnTo>
                  <a:lnTo>
                    <a:pt x="114" y="324"/>
                  </a:lnTo>
                  <a:lnTo>
                    <a:pt x="116" y="322"/>
                  </a:lnTo>
                  <a:close/>
                  <a:moveTo>
                    <a:pt x="124" y="318"/>
                  </a:moveTo>
                  <a:lnTo>
                    <a:pt x="124" y="320"/>
                  </a:lnTo>
                  <a:lnTo>
                    <a:pt x="122" y="320"/>
                  </a:lnTo>
                  <a:lnTo>
                    <a:pt x="120" y="322"/>
                  </a:lnTo>
                  <a:lnTo>
                    <a:pt x="118" y="320"/>
                  </a:lnTo>
                  <a:lnTo>
                    <a:pt x="120" y="318"/>
                  </a:lnTo>
                  <a:lnTo>
                    <a:pt x="124" y="318"/>
                  </a:lnTo>
                  <a:close/>
                  <a:moveTo>
                    <a:pt x="8" y="314"/>
                  </a:moveTo>
                  <a:lnTo>
                    <a:pt x="6" y="318"/>
                  </a:lnTo>
                  <a:lnTo>
                    <a:pt x="4" y="318"/>
                  </a:lnTo>
                  <a:lnTo>
                    <a:pt x="4" y="316"/>
                  </a:lnTo>
                  <a:lnTo>
                    <a:pt x="8" y="314"/>
                  </a:lnTo>
                  <a:close/>
                  <a:moveTo>
                    <a:pt x="118" y="305"/>
                  </a:moveTo>
                  <a:lnTo>
                    <a:pt x="120" y="305"/>
                  </a:lnTo>
                  <a:lnTo>
                    <a:pt x="118" y="307"/>
                  </a:lnTo>
                  <a:lnTo>
                    <a:pt x="118" y="305"/>
                  </a:lnTo>
                  <a:lnTo>
                    <a:pt x="118" y="305"/>
                  </a:lnTo>
                  <a:close/>
                  <a:moveTo>
                    <a:pt x="105" y="277"/>
                  </a:moveTo>
                  <a:lnTo>
                    <a:pt x="109" y="277"/>
                  </a:lnTo>
                  <a:lnTo>
                    <a:pt x="109" y="279"/>
                  </a:lnTo>
                  <a:lnTo>
                    <a:pt x="107" y="282"/>
                  </a:lnTo>
                  <a:lnTo>
                    <a:pt x="107" y="286"/>
                  </a:lnTo>
                  <a:lnTo>
                    <a:pt x="105" y="286"/>
                  </a:lnTo>
                  <a:lnTo>
                    <a:pt x="103" y="281"/>
                  </a:lnTo>
                  <a:lnTo>
                    <a:pt x="105" y="277"/>
                  </a:lnTo>
                  <a:close/>
                  <a:moveTo>
                    <a:pt x="112" y="0"/>
                  </a:moveTo>
                  <a:lnTo>
                    <a:pt x="114" y="2"/>
                  </a:lnTo>
                  <a:lnTo>
                    <a:pt x="118" y="6"/>
                  </a:lnTo>
                  <a:lnTo>
                    <a:pt x="126" y="11"/>
                  </a:lnTo>
                  <a:lnTo>
                    <a:pt x="129" y="15"/>
                  </a:lnTo>
                  <a:lnTo>
                    <a:pt x="137" y="15"/>
                  </a:lnTo>
                  <a:lnTo>
                    <a:pt x="139" y="17"/>
                  </a:lnTo>
                  <a:lnTo>
                    <a:pt x="140" y="17"/>
                  </a:lnTo>
                  <a:lnTo>
                    <a:pt x="144" y="22"/>
                  </a:lnTo>
                  <a:lnTo>
                    <a:pt x="146" y="24"/>
                  </a:lnTo>
                  <a:lnTo>
                    <a:pt x="146" y="24"/>
                  </a:lnTo>
                  <a:lnTo>
                    <a:pt x="148" y="24"/>
                  </a:lnTo>
                  <a:lnTo>
                    <a:pt x="152" y="28"/>
                  </a:lnTo>
                  <a:lnTo>
                    <a:pt x="154" y="28"/>
                  </a:lnTo>
                  <a:lnTo>
                    <a:pt x="155" y="32"/>
                  </a:lnTo>
                  <a:lnTo>
                    <a:pt x="154" y="34"/>
                  </a:lnTo>
                  <a:lnTo>
                    <a:pt x="154" y="39"/>
                  </a:lnTo>
                  <a:lnTo>
                    <a:pt x="154" y="43"/>
                  </a:lnTo>
                  <a:lnTo>
                    <a:pt x="154" y="47"/>
                  </a:lnTo>
                  <a:lnTo>
                    <a:pt x="157" y="47"/>
                  </a:lnTo>
                  <a:lnTo>
                    <a:pt x="159" y="51"/>
                  </a:lnTo>
                  <a:lnTo>
                    <a:pt x="157" y="52"/>
                  </a:lnTo>
                  <a:lnTo>
                    <a:pt x="157" y="58"/>
                  </a:lnTo>
                  <a:lnTo>
                    <a:pt x="159" y="60"/>
                  </a:lnTo>
                  <a:lnTo>
                    <a:pt x="161" y="67"/>
                  </a:lnTo>
                  <a:lnTo>
                    <a:pt x="159" y="69"/>
                  </a:lnTo>
                  <a:lnTo>
                    <a:pt x="161" y="73"/>
                  </a:lnTo>
                  <a:lnTo>
                    <a:pt x="161" y="79"/>
                  </a:lnTo>
                  <a:lnTo>
                    <a:pt x="159" y="80"/>
                  </a:lnTo>
                  <a:lnTo>
                    <a:pt x="161" y="86"/>
                  </a:lnTo>
                  <a:lnTo>
                    <a:pt x="165" y="88"/>
                  </a:lnTo>
                  <a:lnTo>
                    <a:pt x="167" y="94"/>
                  </a:lnTo>
                  <a:lnTo>
                    <a:pt x="169" y="95"/>
                  </a:lnTo>
                  <a:lnTo>
                    <a:pt x="169" y="99"/>
                  </a:lnTo>
                  <a:lnTo>
                    <a:pt x="169" y="99"/>
                  </a:lnTo>
                  <a:lnTo>
                    <a:pt x="167" y="101"/>
                  </a:lnTo>
                  <a:lnTo>
                    <a:pt x="163" y="101"/>
                  </a:lnTo>
                  <a:lnTo>
                    <a:pt x="161" y="97"/>
                  </a:lnTo>
                  <a:lnTo>
                    <a:pt x="157" y="101"/>
                  </a:lnTo>
                  <a:lnTo>
                    <a:pt x="155" y="99"/>
                  </a:lnTo>
                  <a:lnTo>
                    <a:pt x="154" y="101"/>
                  </a:lnTo>
                  <a:lnTo>
                    <a:pt x="150" y="101"/>
                  </a:lnTo>
                  <a:lnTo>
                    <a:pt x="150" y="97"/>
                  </a:lnTo>
                  <a:lnTo>
                    <a:pt x="146" y="101"/>
                  </a:lnTo>
                  <a:lnTo>
                    <a:pt x="144" y="97"/>
                  </a:lnTo>
                  <a:lnTo>
                    <a:pt x="142" y="99"/>
                  </a:lnTo>
                  <a:lnTo>
                    <a:pt x="142" y="103"/>
                  </a:lnTo>
                  <a:lnTo>
                    <a:pt x="142" y="105"/>
                  </a:lnTo>
                  <a:lnTo>
                    <a:pt x="139" y="105"/>
                  </a:lnTo>
                  <a:lnTo>
                    <a:pt x="137" y="103"/>
                  </a:lnTo>
                  <a:lnTo>
                    <a:pt x="135" y="103"/>
                  </a:lnTo>
                  <a:lnTo>
                    <a:pt x="137" y="107"/>
                  </a:lnTo>
                  <a:lnTo>
                    <a:pt x="139" y="108"/>
                  </a:lnTo>
                  <a:lnTo>
                    <a:pt x="137" y="110"/>
                  </a:lnTo>
                  <a:lnTo>
                    <a:pt x="133" y="110"/>
                  </a:lnTo>
                  <a:lnTo>
                    <a:pt x="131" y="112"/>
                  </a:lnTo>
                  <a:lnTo>
                    <a:pt x="135" y="114"/>
                  </a:lnTo>
                  <a:lnTo>
                    <a:pt x="135" y="116"/>
                  </a:lnTo>
                  <a:lnTo>
                    <a:pt x="133" y="116"/>
                  </a:lnTo>
                  <a:lnTo>
                    <a:pt x="133" y="114"/>
                  </a:lnTo>
                  <a:lnTo>
                    <a:pt x="129" y="114"/>
                  </a:lnTo>
                  <a:lnTo>
                    <a:pt x="129" y="114"/>
                  </a:lnTo>
                  <a:lnTo>
                    <a:pt x="131" y="118"/>
                  </a:lnTo>
                  <a:lnTo>
                    <a:pt x="133" y="118"/>
                  </a:lnTo>
                  <a:lnTo>
                    <a:pt x="135" y="120"/>
                  </a:lnTo>
                  <a:lnTo>
                    <a:pt x="133" y="122"/>
                  </a:lnTo>
                  <a:lnTo>
                    <a:pt x="131" y="127"/>
                  </a:lnTo>
                  <a:lnTo>
                    <a:pt x="131" y="129"/>
                  </a:lnTo>
                  <a:lnTo>
                    <a:pt x="127" y="131"/>
                  </a:lnTo>
                  <a:lnTo>
                    <a:pt x="131" y="133"/>
                  </a:lnTo>
                  <a:lnTo>
                    <a:pt x="133" y="133"/>
                  </a:lnTo>
                  <a:lnTo>
                    <a:pt x="135" y="137"/>
                  </a:lnTo>
                  <a:lnTo>
                    <a:pt x="133" y="137"/>
                  </a:lnTo>
                  <a:lnTo>
                    <a:pt x="135" y="138"/>
                  </a:lnTo>
                  <a:lnTo>
                    <a:pt x="137" y="138"/>
                  </a:lnTo>
                  <a:lnTo>
                    <a:pt x="133" y="144"/>
                  </a:lnTo>
                  <a:lnTo>
                    <a:pt x="131" y="144"/>
                  </a:lnTo>
                  <a:lnTo>
                    <a:pt x="129" y="146"/>
                  </a:lnTo>
                  <a:lnTo>
                    <a:pt x="129" y="151"/>
                  </a:lnTo>
                  <a:lnTo>
                    <a:pt x="126" y="157"/>
                  </a:lnTo>
                  <a:lnTo>
                    <a:pt x="124" y="157"/>
                  </a:lnTo>
                  <a:lnTo>
                    <a:pt x="120" y="161"/>
                  </a:lnTo>
                  <a:lnTo>
                    <a:pt x="120" y="159"/>
                  </a:lnTo>
                  <a:lnTo>
                    <a:pt x="118" y="161"/>
                  </a:lnTo>
                  <a:lnTo>
                    <a:pt x="120" y="165"/>
                  </a:lnTo>
                  <a:lnTo>
                    <a:pt x="116" y="166"/>
                  </a:lnTo>
                  <a:lnTo>
                    <a:pt x="114" y="170"/>
                  </a:lnTo>
                  <a:lnTo>
                    <a:pt x="112" y="170"/>
                  </a:lnTo>
                  <a:lnTo>
                    <a:pt x="112" y="168"/>
                  </a:lnTo>
                  <a:lnTo>
                    <a:pt x="109" y="168"/>
                  </a:lnTo>
                  <a:lnTo>
                    <a:pt x="107" y="170"/>
                  </a:lnTo>
                  <a:lnTo>
                    <a:pt x="107" y="176"/>
                  </a:lnTo>
                  <a:lnTo>
                    <a:pt x="105" y="178"/>
                  </a:lnTo>
                  <a:lnTo>
                    <a:pt x="103" y="174"/>
                  </a:lnTo>
                  <a:lnTo>
                    <a:pt x="103" y="174"/>
                  </a:lnTo>
                  <a:lnTo>
                    <a:pt x="101" y="178"/>
                  </a:lnTo>
                  <a:lnTo>
                    <a:pt x="99" y="180"/>
                  </a:lnTo>
                  <a:lnTo>
                    <a:pt x="99" y="178"/>
                  </a:lnTo>
                  <a:lnTo>
                    <a:pt x="96" y="180"/>
                  </a:lnTo>
                  <a:lnTo>
                    <a:pt x="96" y="181"/>
                  </a:lnTo>
                  <a:lnTo>
                    <a:pt x="97" y="183"/>
                  </a:lnTo>
                  <a:lnTo>
                    <a:pt x="97" y="185"/>
                  </a:lnTo>
                  <a:lnTo>
                    <a:pt x="92" y="189"/>
                  </a:lnTo>
                  <a:lnTo>
                    <a:pt x="90" y="187"/>
                  </a:lnTo>
                  <a:lnTo>
                    <a:pt x="88" y="189"/>
                  </a:lnTo>
                  <a:lnTo>
                    <a:pt x="90" y="193"/>
                  </a:lnTo>
                  <a:lnTo>
                    <a:pt x="88" y="196"/>
                  </a:lnTo>
                  <a:lnTo>
                    <a:pt x="83" y="198"/>
                  </a:lnTo>
                  <a:lnTo>
                    <a:pt x="81" y="196"/>
                  </a:lnTo>
                  <a:lnTo>
                    <a:pt x="84" y="202"/>
                  </a:lnTo>
                  <a:lnTo>
                    <a:pt x="84" y="206"/>
                  </a:lnTo>
                  <a:lnTo>
                    <a:pt x="83" y="208"/>
                  </a:lnTo>
                  <a:lnTo>
                    <a:pt x="84" y="211"/>
                  </a:lnTo>
                  <a:lnTo>
                    <a:pt x="83" y="215"/>
                  </a:lnTo>
                  <a:lnTo>
                    <a:pt x="86" y="219"/>
                  </a:lnTo>
                  <a:lnTo>
                    <a:pt x="84" y="223"/>
                  </a:lnTo>
                  <a:lnTo>
                    <a:pt x="83" y="219"/>
                  </a:lnTo>
                  <a:lnTo>
                    <a:pt x="83" y="221"/>
                  </a:lnTo>
                  <a:lnTo>
                    <a:pt x="83" y="226"/>
                  </a:lnTo>
                  <a:lnTo>
                    <a:pt x="81" y="228"/>
                  </a:lnTo>
                  <a:lnTo>
                    <a:pt x="83" y="230"/>
                  </a:lnTo>
                  <a:lnTo>
                    <a:pt x="83" y="232"/>
                  </a:lnTo>
                  <a:lnTo>
                    <a:pt x="83" y="234"/>
                  </a:lnTo>
                  <a:lnTo>
                    <a:pt x="84" y="238"/>
                  </a:lnTo>
                  <a:lnTo>
                    <a:pt x="81" y="239"/>
                  </a:lnTo>
                  <a:lnTo>
                    <a:pt x="83" y="241"/>
                  </a:lnTo>
                  <a:lnTo>
                    <a:pt x="84" y="245"/>
                  </a:lnTo>
                  <a:lnTo>
                    <a:pt x="86" y="245"/>
                  </a:lnTo>
                  <a:lnTo>
                    <a:pt x="86" y="249"/>
                  </a:lnTo>
                  <a:lnTo>
                    <a:pt x="88" y="247"/>
                  </a:lnTo>
                  <a:lnTo>
                    <a:pt x="90" y="251"/>
                  </a:lnTo>
                  <a:lnTo>
                    <a:pt x="94" y="247"/>
                  </a:lnTo>
                  <a:lnTo>
                    <a:pt x="96" y="249"/>
                  </a:lnTo>
                  <a:lnTo>
                    <a:pt x="97" y="251"/>
                  </a:lnTo>
                  <a:lnTo>
                    <a:pt x="103" y="256"/>
                  </a:lnTo>
                  <a:lnTo>
                    <a:pt x="101" y="258"/>
                  </a:lnTo>
                  <a:lnTo>
                    <a:pt x="107" y="260"/>
                  </a:lnTo>
                  <a:lnTo>
                    <a:pt x="107" y="264"/>
                  </a:lnTo>
                  <a:lnTo>
                    <a:pt x="111" y="266"/>
                  </a:lnTo>
                  <a:lnTo>
                    <a:pt x="109" y="271"/>
                  </a:lnTo>
                  <a:lnTo>
                    <a:pt x="103" y="277"/>
                  </a:lnTo>
                  <a:lnTo>
                    <a:pt x="103" y="281"/>
                  </a:lnTo>
                  <a:lnTo>
                    <a:pt x="97" y="281"/>
                  </a:lnTo>
                  <a:lnTo>
                    <a:pt x="96" y="279"/>
                  </a:lnTo>
                  <a:lnTo>
                    <a:pt x="96" y="277"/>
                  </a:lnTo>
                  <a:lnTo>
                    <a:pt x="92" y="275"/>
                  </a:lnTo>
                  <a:lnTo>
                    <a:pt x="90" y="275"/>
                  </a:lnTo>
                  <a:lnTo>
                    <a:pt x="90" y="277"/>
                  </a:lnTo>
                  <a:lnTo>
                    <a:pt x="88" y="277"/>
                  </a:lnTo>
                  <a:lnTo>
                    <a:pt x="86" y="275"/>
                  </a:lnTo>
                  <a:lnTo>
                    <a:pt x="83" y="275"/>
                  </a:lnTo>
                  <a:lnTo>
                    <a:pt x="83" y="277"/>
                  </a:lnTo>
                  <a:lnTo>
                    <a:pt x="79" y="277"/>
                  </a:lnTo>
                  <a:lnTo>
                    <a:pt x="79" y="275"/>
                  </a:lnTo>
                  <a:lnTo>
                    <a:pt x="75" y="279"/>
                  </a:lnTo>
                  <a:lnTo>
                    <a:pt x="73" y="277"/>
                  </a:lnTo>
                  <a:lnTo>
                    <a:pt x="71" y="279"/>
                  </a:lnTo>
                  <a:lnTo>
                    <a:pt x="71" y="281"/>
                  </a:lnTo>
                  <a:lnTo>
                    <a:pt x="75" y="281"/>
                  </a:lnTo>
                  <a:lnTo>
                    <a:pt x="77" y="281"/>
                  </a:lnTo>
                  <a:lnTo>
                    <a:pt x="77" y="279"/>
                  </a:lnTo>
                  <a:lnTo>
                    <a:pt x="83" y="279"/>
                  </a:lnTo>
                  <a:lnTo>
                    <a:pt x="84" y="281"/>
                  </a:lnTo>
                  <a:lnTo>
                    <a:pt x="88" y="282"/>
                  </a:lnTo>
                  <a:lnTo>
                    <a:pt x="90" y="284"/>
                  </a:lnTo>
                  <a:lnTo>
                    <a:pt x="92" y="282"/>
                  </a:lnTo>
                  <a:lnTo>
                    <a:pt x="94" y="284"/>
                  </a:lnTo>
                  <a:lnTo>
                    <a:pt x="97" y="282"/>
                  </a:lnTo>
                  <a:lnTo>
                    <a:pt x="101" y="282"/>
                  </a:lnTo>
                  <a:lnTo>
                    <a:pt x="103" y="284"/>
                  </a:lnTo>
                  <a:lnTo>
                    <a:pt x="103" y="288"/>
                  </a:lnTo>
                  <a:lnTo>
                    <a:pt x="101" y="290"/>
                  </a:lnTo>
                  <a:lnTo>
                    <a:pt x="99" y="290"/>
                  </a:lnTo>
                  <a:lnTo>
                    <a:pt x="96" y="294"/>
                  </a:lnTo>
                  <a:lnTo>
                    <a:pt x="94" y="294"/>
                  </a:lnTo>
                  <a:lnTo>
                    <a:pt x="96" y="292"/>
                  </a:lnTo>
                  <a:lnTo>
                    <a:pt x="94" y="290"/>
                  </a:lnTo>
                  <a:lnTo>
                    <a:pt x="92" y="292"/>
                  </a:lnTo>
                  <a:lnTo>
                    <a:pt x="94" y="294"/>
                  </a:lnTo>
                  <a:lnTo>
                    <a:pt x="90" y="294"/>
                  </a:lnTo>
                  <a:lnTo>
                    <a:pt x="88" y="297"/>
                  </a:lnTo>
                  <a:lnTo>
                    <a:pt x="88" y="299"/>
                  </a:lnTo>
                  <a:lnTo>
                    <a:pt x="84" y="297"/>
                  </a:lnTo>
                  <a:lnTo>
                    <a:pt x="86" y="299"/>
                  </a:lnTo>
                  <a:lnTo>
                    <a:pt x="83" y="301"/>
                  </a:lnTo>
                  <a:lnTo>
                    <a:pt x="83" y="301"/>
                  </a:lnTo>
                  <a:lnTo>
                    <a:pt x="81" y="301"/>
                  </a:lnTo>
                  <a:lnTo>
                    <a:pt x="79" y="303"/>
                  </a:lnTo>
                  <a:lnTo>
                    <a:pt x="83" y="303"/>
                  </a:lnTo>
                  <a:lnTo>
                    <a:pt x="86" y="307"/>
                  </a:lnTo>
                  <a:lnTo>
                    <a:pt x="79" y="307"/>
                  </a:lnTo>
                  <a:lnTo>
                    <a:pt x="84" y="309"/>
                  </a:lnTo>
                  <a:lnTo>
                    <a:pt x="84" y="310"/>
                  </a:lnTo>
                  <a:lnTo>
                    <a:pt x="83" y="316"/>
                  </a:lnTo>
                  <a:lnTo>
                    <a:pt x="86" y="318"/>
                  </a:lnTo>
                  <a:lnTo>
                    <a:pt x="83" y="320"/>
                  </a:lnTo>
                  <a:lnTo>
                    <a:pt x="79" y="318"/>
                  </a:lnTo>
                  <a:lnTo>
                    <a:pt x="81" y="322"/>
                  </a:lnTo>
                  <a:lnTo>
                    <a:pt x="79" y="324"/>
                  </a:lnTo>
                  <a:lnTo>
                    <a:pt x="83" y="325"/>
                  </a:lnTo>
                  <a:lnTo>
                    <a:pt x="79" y="329"/>
                  </a:lnTo>
                  <a:lnTo>
                    <a:pt x="83" y="333"/>
                  </a:lnTo>
                  <a:lnTo>
                    <a:pt x="79" y="335"/>
                  </a:lnTo>
                  <a:lnTo>
                    <a:pt x="79" y="339"/>
                  </a:lnTo>
                  <a:lnTo>
                    <a:pt x="83" y="342"/>
                  </a:lnTo>
                  <a:lnTo>
                    <a:pt x="81" y="344"/>
                  </a:lnTo>
                  <a:lnTo>
                    <a:pt x="81" y="353"/>
                  </a:lnTo>
                  <a:lnTo>
                    <a:pt x="77" y="355"/>
                  </a:lnTo>
                  <a:lnTo>
                    <a:pt x="77" y="363"/>
                  </a:lnTo>
                  <a:lnTo>
                    <a:pt x="73" y="367"/>
                  </a:lnTo>
                  <a:lnTo>
                    <a:pt x="71" y="365"/>
                  </a:lnTo>
                  <a:lnTo>
                    <a:pt x="68" y="363"/>
                  </a:lnTo>
                  <a:lnTo>
                    <a:pt x="64" y="365"/>
                  </a:lnTo>
                  <a:lnTo>
                    <a:pt x="58" y="365"/>
                  </a:lnTo>
                  <a:lnTo>
                    <a:pt x="56" y="361"/>
                  </a:lnTo>
                  <a:lnTo>
                    <a:pt x="56" y="367"/>
                  </a:lnTo>
                  <a:lnTo>
                    <a:pt x="51" y="368"/>
                  </a:lnTo>
                  <a:lnTo>
                    <a:pt x="49" y="372"/>
                  </a:lnTo>
                  <a:lnTo>
                    <a:pt x="51" y="374"/>
                  </a:lnTo>
                  <a:lnTo>
                    <a:pt x="51" y="378"/>
                  </a:lnTo>
                  <a:lnTo>
                    <a:pt x="47" y="380"/>
                  </a:lnTo>
                  <a:lnTo>
                    <a:pt x="43" y="380"/>
                  </a:lnTo>
                  <a:lnTo>
                    <a:pt x="34" y="382"/>
                  </a:lnTo>
                  <a:lnTo>
                    <a:pt x="30" y="382"/>
                  </a:lnTo>
                  <a:lnTo>
                    <a:pt x="28" y="380"/>
                  </a:lnTo>
                  <a:lnTo>
                    <a:pt x="30" y="376"/>
                  </a:lnTo>
                  <a:lnTo>
                    <a:pt x="30" y="368"/>
                  </a:lnTo>
                  <a:lnTo>
                    <a:pt x="26" y="368"/>
                  </a:lnTo>
                  <a:lnTo>
                    <a:pt x="25" y="365"/>
                  </a:lnTo>
                  <a:lnTo>
                    <a:pt x="23" y="363"/>
                  </a:lnTo>
                  <a:lnTo>
                    <a:pt x="25" y="361"/>
                  </a:lnTo>
                  <a:lnTo>
                    <a:pt x="28" y="361"/>
                  </a:lnTo>
                  <a:lnTo>
                    <a:pt x="30" y="355"/>
                  </a:lnTo>
                  <a:lnTo>
                    <a:pt x="30" y="352"/>
                  </a:lnTo>
                  <a:lnTo>
                    <a:pt x="26" y="353"/>
                  </a:lnTo>
                  <a:lnTo>
                    <a:pt x="23" y="352"/>
                  </a:lnTo>
                  <a:lnTo>
                    <a:pt x="21" y="348"/>
                  </a:lnTo>
                  <a:lnTo>
                    <a:pt x="19" y="346"/>
                  </a:lnTo>
                  <a:lnTo>
                    <a:pt x="17" y="342"/>
                  </a:lnTo>
                  <a:lnTo>
                    <a:pt x="15" y="335"/>
                  </a:lnTo>
                  <a:lnTo>
                    <a:pt x="13" y="335"/>
                  </a:lnTo>
                  <a:lnTo>
                    <a:pt x="11" y="329"/>
                  </a:lnTo>
                  <a:lnTo>
                    <a:pt x="8" y="329"/>
                  </a:lnTo>
                  <a:lnTo>
                    <a:pt x="6" y="325"/>
                  </a:lnTo>
                  <a:lnTo>
                    <a:pt x="8" y="325"/>
                  </a:lnTo>
                  <a:lnTo>
                    <a:pt x="10" y="322"/>
                  </a:lnTo>
                  <a:lnTo>
                    <a:pt x="8" y="318"/>
                  </a:lnTo>
                  <a:lnTo>
                    <a:pt x="8" y="316"/>
                  </a:lnTo>
                  <a:lnTo>
                    <a:pt x="11" y="312"/>
                  </a:lnTo>
                  <a:lnTo>
                    <a:pt x="11" y="310"/>
                  </a:lnTo>
                  <a:lnTo>
                    <a:pt x="8" y="309"/>
                  </a:lnTo>
                  <a:lnTo>
                    <a:pt x="10" y="307"/>
                  </a:lnTo>
                  <a:lnTo>
                    <a:pt x="8" y="307"/>
                  </a:lnTo>
                  <a:lnTo>
                    <a:pt x="6" y="310"/>
                  </a:lnTo>
                  <a:lnTo>
                    <a:pt x="10" y="312"/>
                  </a:lnTo>
                  <a:lnTo>
                    <a:pt x="6" y="314"/>
                  </a:lnTo>
                  <a:lnTo>
                    <a:pt x="6" y="310"/>
                  </a:lnTo>
                  <a:lnTo>
                    <a:pt x="4" y="309"/>
                  </a:lnTo>
                  <a:lnTo>
                    <a:pt x="2" y="309"/>
                  </a:lnTo>
                  <a:lnTo>
                    <a:pt x="2" y="303"/>
                  </a:lnTo>
                  <a:lnTo>
                    <a:pt x="0" y="301"/>
                  </a:lnTo>
                  <a:lnTo>
                    <a:pt x="0" y="294"/>
                  </a:lnTo>
                  <a:lnTo>
                    <a:pt x="2" y="292"/>
                  </a:lnTo>
                  <a:lnTo>
                    <a:pt x="2" y="292"/>
                  </a:lnTo>
                  <a:lnTo>
                    <a:pt x="6" y="294"/>
                  </a:lnTo>
                  <a:lnTo>
                    <a:pt x="8" y="295"/>
                  </a:lnTo>
                  <a:lnTo>
                    <a:pt x="10" y="294"/>
                  </a:lnTo>
                  <a:lnTo>
                    <a:pt x="8" y="282"/>
                  </a:lnTo>
                  <a:lnTo>
                    <a:pt x="6" y="279"/>
                  </a:lnTo>
                  <a:lnTo>
                    <a:pt x="8" y="275"/>
                  </a:lnTo>
                  <a:lnTo>
                    <a:pt x="10" y="273"/>
                  </a:lnTo>
                  <a:lnTo>
                    <a:pt x="8" y="271"/>
                  </a:lnTo>
                  <a:lnTo>
                    <a:pt x="10" y="267"/>
                  </a:lnTo>
                  <a:lnTo>
                    <a:pt x="13" y="267"/>
                  </a:lnTo>
                  <a:lnTo>
                    <a:pt x="15" y="266"/>
                  </a:lnTo>
                  <a:lnTo>
                    <a:pt x="15" y="262"/>
                  </a:lnTo>
                  <a:lnTo>
                    <a:pt x="17" y="256"/>
                  </a:lnTo>
                  <a:lnTo>
                    <a:pt x="15" y="252"/>
                  </a:lnTo>
                  <a:lnTo>
                    <a:pt x="13" y="245"/>
                  </a:lnTo>
                  <a:lnTo>
                    <a:pt x="11" y="239"/>
                  </a:lnTo>
                  <a:lnTo>
                    <a:pt x="11" y="236"/>
                  </a:lnTo>
                  <a:lnTo>
                    <a:pt x="19" y="234"/>
                  </a:lnTo>
                  <a:lnTo>
                    <a:pt x="19" y="228"/>
                  </a:lnTo>
                  <a:lnTo>
                    <a:pt x="21" y="224"/>
                  </a:lnTo>
                  <a:lnTo>
                    <a:pt x="15" y="219"/>
                  </a:lnTo>
                  <a:lnTo>
                    <a:pt x="10" y="215"/>
                  </a:lnTo>
                  <a:lnTo>
                    <a:pt x="10" y="209"/>
                  </a:lnTo>
                  <a:lnTo>
                    <a:pt x="10" y="204"/>
                  </a:lnTo>
                  <a:lnTo>
                    <a:pt x="10" y="196"/>
                  </a:lnTo>
                  <a:lnTo>
                    <a:pt x="8" y="191"/>
                  </a:lnTo>
                  <a:lnTo>
                    <a:pt x="10" y="187"/>
                  </a:lnTo>
                  <a:lnTo>
                    <a:pt x="8" y="178"/>
                  </a:lnTo>
                  <a:lnTo>
                    <a:pt x="6" y="168"/>
                  </a:lnTo>
                  <a:lnTo>
                    <a:pt x="8" y="161"/>
                  </a:lnTo>
                  <a:lnTo>
                    <a:pt x="11" y="155"/>
                  </a:lnTo>
                  <a:lnTo>
                    <a:pt x="15" y="151"/>
                  </a:lnTo>
                  <a:lnTo>
                    <a:pt x="21" y="153"/>
                  </a:lnTo>
                  <a:lnTo>
                    <a:pt x="26" y="153"/>
                  </a:lnTo>
                  <a:lnTo>
                    <a:pt x="28" y="150"/>
                  </a:lnTo>
                  <a:lnTo>
                    <a:pt x="28" y="144"/>
                  </a:lnTo>
                  <a:lnTo>
                    <a:pt x="26" y="140"/>
                  </a:lnTo>
                  <a:lnTo>
                    <a:pt x="26" y="137"/>
                  </a:lnTo>
                  <a:lnTo>
                    <a:pt x="32" y="123"/>
                  </a:lnTo>
                  <a:lnTo>
                    <a:pt x="32" y="114"/>
                  </a:lnTo>
                  <a:lnTo>
                    <a:pt x="34" y="107"/>
                  </a:lnTo>
                  <a:lnTo>
                    <a:pt x="36" y="103"/>
                  </a:lnTo>
                  <a:lnTo>
                    <a:pt x="36" y="97"/>
                  </a:lnTo>
                  <a:lnTo>
                    <a:pt x="34" y="95"/>
                  </a:lnTo>
                  <a:lnTo>
                    <a:pt x="34" y="92"/>
                  </a:lnTo>
                  <a:lnTo>
                    <a:pt x="40" y="88"/>
                  </a:lnTo>
                  <a:lnTo>
                    <a:pt x="45" y="88"/>
                  </a:lnTo>
                  <a:lnTo>
                    <a:pt x="47" y="86"/>
                  </a:lnTo>
                  <a:lnTo>
                    <a:pt x="47" y="82"/>
                  </a:lnTo>
                  <a:lnTo>
                    <a:pt x="53" y="73"/>
                  </a:lnTo>
                  <a:lnTo>
                    <a:pt x="56" y="67"/>
                  </a:lnTo>
                  <a:lnTo>
                    <a:pt x="58" y="64"/>
                  </a:lnTo>
                  <a:lnTo>
                    <a:pt x="56" y="58"/>
                  </a:lnTo>
                  <a:lnTo>
                    <a:pt x="54" y="56"/>
                  </a:lnTo>
                  <a:lnTo>
                    <a:pt x="54" y="49"/>
                  </a:lnTo>
                  <a:lnTo>
                    <a:pt x="56" y="47"/>
                  </a:lnTo>
                  <a:lnTo>
                    <a:pt x="58" y="45"/>
                  </a:lnTo>
                  <a:lnTo>
                    <a:pt x="60" y="39"/>
                  </a:lnTo>
                  <a:lnTo>
                    <a:pt x="62" y="39"/>
                  </a:lnTo>
                  <a:lnTo>
                    <a:pt x="66" y="34"/>
                  </a:lnTo>
                  <a:lnTo>
                    <a:pt x="68" y="30"/>
                  </a:lnTo>
                  <a:lnTo>
                    <a:pt x="71" y="32"/>
                  </a:lnTo>
                  <a:lnTo>
                    <a:pt x="73" y="34"/>
                  </a:lnTo>
                  <a:lnTo>
                    <a:pt x="77" y="34"/>
                  </a:lnTo>
                  <a:lnTo>
                    <a:pt x="79" y="32"/>
                  </a:lnTo>
                  <a:lnTo>
                    <a:pt x="77" y="28"/>
                  </a:lnTo>
                  <a:lnTo>
                    <a:pt x="79" y="26"/>
                  </a:lnTo>
                  <a:lnTo>
                    <a:pt x="79" y="24"/>
                  </a:lnTo>
                  <a:lnTo>
                    <a:pt x="79" y="22"/>
                  </a:lnTo>
                  <a:lnTo>
                    <a:pt x="77" y="19"/>
                  </a:lnTo>
                  <a:lnTo>
                    <a:pt x="79" y="17"/>
                  </a:lnTo>
                  <a:lnTo>
                    <a:pt x="83" y="17"/>
                  </a:lnTo>
                  <a:lnTo>
                    <a:pt x="86" y="15"/>
                  </a:lnTo>
                  <a:lnTo>
                    <a:pt x="92" y="17"/>
                  </a:lnTo>
                  <a:lnTo>
                    <a:pt x="96" y="19"/>
                  </a:lnTo>
                  <a:lnTo>
                    <a:pt x="99" y="19"/>
                  </a:lnTo>
                  <a:lnTo>
                    <a:pt x="101" y="21"/>
                  </a:lnTo>
                  <a:lnTo>
                    <a:pt x="103" y="21"/>
                  </a:lnTo>
                  <a:lnTo>
                    <a:pt x="105" y="21"/>
                  </a:lnTo>
                  <a:lnTo>
                    <a:pt x="105" y="17"/>
                  </a:lnTo>
                  <a:lnTo>
                    <a:pt x="103" y="15"/>
                  </a:lnTo>
                  <a:lnTo>
                    <a:pt x="103" y="9"/>
                  </a:lnTo>
                  <a:lnTo>
                    <a:pt x="107" y="7"/>
                  </a:lnTo>
                  <a:lnTo>
                    <a:pt x="105" y="4"/>
                  </a:lnTo>
                  <a:lnTo>
                    <a:pt x="103" y="4"/>
                  </a:lnTo>
                  <a:lnTo>
                    <a:pt x="103" y="0"/>
                  </a:lnTo>
                  <a:lnTo>
                    <a:pt x="107" y="0"/>
                  </a:lnTo>
                  <a:lnTo>
                    <a:pt x="111" y="0"/>
                  </a:lnTo>
                  <a:lnTo>
                    <a:pt x="11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Freeform 73">
              <a:extLst>
                <a:ext uri="{FF2B5EF4-FFF2-40B4-BE49-F238E27FC236}">
                  <a16:creationId xmlns:a16="http://schemas.microsoft.com/office/drawing/2014/main" id="{902438E4-A9A5-465F-8C9F-2090EE603B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82760" y="4326574"/>
              <a:ext cx="740876" cy="1332696"/>
            </a:xfrm>
            <a:custGeom>
              <a:avLst/>
              <a:gdLst>
                <a:gd name="T0" fmla="*/ 57 w 169"/>
                <a:gd name="T1" fmla="*/ 297 h 304"/>
                <a:gd name="T2" fmla="*/ 53 w 169"/>
                <a:gd name="T3" fmla="*/ 293 h 304"/>
                <a:gd name="T4" fmla="*/ 51 w 169"/>
                <a:gd name="T5" fmla="*/ 289 h 304"/>
                <a:gd name="T6" fmla="*/ 15 w 169"/>
                <a:gd name="T7" fmla="*/ 295 h 304"/>
                <a:gd name="T8" fmla="*/ 10 w 169"/>
                <a:gd name="T9" fmla="*/ 293 h 304"/>
                <a:gd name="T10" fmla="*/ 10 w 169"/>
                <a:gd name="T11" fmla="*/ 286 h 304"/>
                <a:gd name="T12" fmla="*/ 30 w 169"/>
                <a:gd name="T13" fmla="*/ 286 h 304"/>
                <a:gd name="T14" fmla="*/ 38 w 169"/>
                <a:gd name="T15" fmla="*/ 284 h 304"/>
                <a:gd name="T16" fmla="*/ 21 w 169"/>
                <a:gd name="T17" fmla="*/ 211 h 304"/>
                <a:gd name="T18" fmla="*/ 23 w 169"/>
                <a:gd name="T19" fmla="*/ 203 h 304"/>
                <a:gd name="T20" fmla="*/ 70 w 169"/>
                <a:gd name="T21" fmla="*/ 159 h 304"/>
                <a:gd name="T22" fmla="*/ 98 w 169"/>
                <a:gd name="T23" fmla="*/ 7 h 304"/>
                <a:gd name="T24" fmla="*/ 113 w 169"/>
                <a:gd name="T25" fmla="*/ 20 h 304"/>
                <a:gd name="T26" fmla="*/ 105 w 169"/>
                <a:gd name="T27" fmla="*/ 43 h 304"/>
                <a:gd name="T28" fmla="*/ 118 w 169"/>
                <a:gd name="T29" fmla="*/ 65 h 304"/>
                <a:gd name="T30" fmla="*/ 122 w 169"/>
                <a:gd name="T31" fmla="*/ 93 h 304"/>
                <a:gd name="T32" fmla="*/ 139 w 169"/>
                <a:gd name="T33" fmla="*/ 145 h 304"/>
                <a:gd name="T34" fmla="*/ 146 w 169"/>
                <a:gd name="T35" fmla="*/ 160 h 304"/>
                <a:gd name="T36" fmla="*/ 154 w 169"/>
                <a:gd name="T37" fmla="*/ 185 h 304"/>
                <a:gd name="T38" fmla="*/ 169 w 169"/>
                <a:gd name="T39" fmla="*/ 220 h 304"/>
                <a:gd name="T40" fmla="*/ 141 w 169"/>
                <a:gd name="T41" fmla="*/ 269 h 304"/>
                <a:gd name="T42" fmla="*/ 129 w 169"/>
                <a:gd name="T43" fmla="*/ 280 h 304"/>
                <a:gd name="T44" fmla="*/ 118 w 169"/>
                <a:gd name="T45" fmla="*/ 282 h 304"/>
                <a:gd name="T46" fmla="*/ 107 w 169"/>
                <a:gd name="T47" fmla="*/ 286 h 304"/>
                <a:gd name="T48" fmla="*/ 101 w 169"/>
                <a:gd name="T49" fmla="*/ 286 h 304"/>
                <a:gd name="T50" fmla="*/ 94 w 169"/>
                <a:gd name="T51" fmla="*/ 289 h 304"/>
                <a:gd name="T52" fmla="*/ 70 w 169"/>
                <a:gd name="T53" fmla="*/ 299 h 304"/>
                <a:gd name="T54" fmla="*/ 60 w 169"/>
                <a:gd name="T55" fmla="*/ 303 h 304"/>
                <a:gd name="T56" fmla="*/ 55 w 169"/>
                <a:gd name="T57" fmla="*/ 289 h 304"/>
                <a:gd name="T58" fmla="*/ 42 w 169"/>
                <a:gd name="T59" fmla="*/ 286 h 304"/>
                <a:gd name="T60" fmla="*/ 30 w 169"/>
                <a:gd name="T61" fmla="*/ 280 h 304"/>
                <a:gd name="T62" fmla="*/ 34 w 169"/>
                <a:gd name="T63" fmla="*/ 258 h 304"/>
                <a:gd name="T64" fmla="*/ 27 w 169"/>
                <a:gd name="T65" fmla="*/ 241 h 304"/>
                <a:gd name="T66" fmla="*/ 25 w 169"/>
                <a:gd name="T67" fmla="*/ 228 h 304"/>
                <a:gd name="T68" fmla="*/ 25 w 169"/>
                <a:gd name="T69" fmla="*/ 215 h 304"/>
                <a:gd name="T70" fmla="*/ 32 w 169"/>
                <a:gd name="T71" fmla="*/ 213 h 304"/>
                <a:gd name="T72" fmla="*/ 38 w 169"/>
                <a:gd name="T73" fmla="*/ 202 h 304"/>
                <a:gd name="T74" fmla="*/ 49 w 169"/>
                <a:gd name="T75" fmla="*/ 200 h 304"/>
                <a:gd name="T76" fmla="*/ 51 w 169"/>
                <a:gd name="T77" fmla="*/ 185 h 304"/>
                <a:gd name="T78" fmla="*/ 62 w 169"/>
                <a:gd name="T79" fmla="*/ 174 h 304"/>
                <a:gd name="T80" fmla="*/ 79 w 169"/>
                <a:gd name="T81" fmla="*/ 164 h 304"/>
                <a:gd name="T82" fmla="*/ 75 w 169"/>
                <a:gd name="T83" fmla="*/ 153 h 304"/>
                <a:gd name="T84" fmla="*/ 62 w 169"/>
                <a:gd name="T85" fmla="*/ 138 h 304"/>
                <a:gd name="T86" fmla="*/ 49 w 169"/>
                <a:gd name="T87" fmla="*/ 123 h 304"/>
                <a:gd name="T88" fmla="*/ 47 w 169"/>
                <a:gd name="T89" fmla="*/ 97 h 304"/>
                <a:gd name="T90" fmla="*/ 42 w 169"/>
                <a:gd name="T91" fmla="*/ 80 h 304"/>
                <a:gd name="T92" fmla="*/ 36 w 169"/>
                <a:gd name="T93" fmla="*/ 61 h 304"/>
                <a:gd name="T94" fmla="*/ 25 w 169"/>
                <a:gd name="T95" fmla="*/ 52 h 304"/>
                <a:gd name="T96" fmla="*/ 0 w 169"/>
                <a:gd name="T97" fmla="*/ 35 h 304"/>
                <a:gd name="T98" fmla="*/ 8 w 169"/>
                <a:gd name="T99" fmla="*/ 28 h 304"/>
                <a:gd name="T100" fmla="*/ 34 w 169"/>
                <a:gd name="T101" fmla="*/ 48 h 304"/>
                <a:gd name="T102" fmla="*/ 57 w 169"/>
                <a:gd name="T103" fmla="*/ 43 h 304"/>
                <a:gd name="T104" fmla="*/ 66 w 169"/>
                <a:gd name="T105" fmla="*/ 31 h 304"/>
                <a:gd name="T106" fmla="*/ 70 w 169"/>
                <a:gd name="T107" fmla="*/ 7 h 304"/>
                <a:gd name="T108" fmla="*/ 83 w 169"/>
                <a:gd name="T109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9" h="304">
                  <a:moveTo>
                    <a:pt x="57" y="297"/>
                  </a:moveTo>
                  <a:lnTo>
                    <a:pt x="57" y="299"/>
                  </a:lnTo>
                  <a:lnTo>
                    <a:pt x="55" y="301"/>
                  </a:lnTo>
                  <a:lnTo>
                    <a:pt x="55" y="299"/>
                  </a:lnTo>
                  <a:lnTo>
                    <a:pt x="55" y="299"/>
                  </a:lnTo>
                  <a:lnTo>
                    <a:pt x="57" y="297"/>
                  </a:lnTo>
                  <a:close/>
                  <a:moveTo>
                    <a:pt x="53" y="293"/>
                  </a:moveTo>
                  <a:lnTo>
                    <a:pt x="53" y="293"/>
                  </a:lnTo>
                  <a:lnTo>
                    <a:pt x="53" y="295"/>
                  </a:lnTo>
                  <a:lnTo>
                    <a:pt x="53" y="295"/>
                  </a:lnTo>
                  <a:lnTo>
                    <a:pt x="51" y="295"/>
                  </a:lnTo>
                  <a:lnTo>
                    <a:pt x="53" y="293"/>
                  </a:lnTo>
                  <a:close/>
                  <a:moveTo>
                    <a:pt x="51" y="289"/>
                  </a:moveTo>
                  <a:lnTo>
                    <a:pt x="49" y="291"/>
                  </a:lnTo>
                  <a:lnTo>
                    <a:pt x="47" y="293"/>
                  </a:lnTo>
                  <a:lnTo>
                    <a:pt x="45" y="291"/>
                  </a:lnTo>
                  <a:lnTo>
                    <a:pt x="45" y="289"/>
                  </a:lnTo>
                  <a:lnTo>
                    <a:pt x="51" y="289"/>
                  </a:lnTo>
                  <a:close/>
                  <a:moveTo>
                    <a:pt x="12" y="286"/>
                  </a:moveTo>
                  <a:lnTo>
                    <a:pt x="17" y="289"/>
                  </a:lnTo>
                  <a:lnTo>
                    <a:pt x="17" y="291"/>
                  </a:lnTo>
                  <a:lnTo>
                    <a:pt x="15" y="291"/>
                  </a:lnTo>
                  <a:lnTo>
                    <a:pt x="14" y="293"/>
                  </a:lnTo>
                  <a:lnTo>
                    <a:pt x="15" y="295"/>
                  </a:lnTo>
                  <a:lnTo>
                    <a:pt x="19" y="295"/>
                  </a:lnTo>
                  <a:lnTo>
                    <a:pt x="19" y="299"/>
                  </a:lnTo>
                  <a:lnTo>
                    <a:pt x="17" y="299"/>
                  </a:lnTo>
                  <a:lnTo>
                    <a:pt x="14" y="297"/>
                  </a:lnTo>
                  <a:lnTo>
                    <a:pt x="12" y="295"/>
                  </a:lnTo>
                  <a:lnTo>
                    <a:pt x="10" y="293"/>
                  </a:lnTo>
                  <a:lnTo>
                    <a:pt x="6" y="291"/>
                  </a:lnTo>
                  <a:lnTo>
                    <a:pt x="8" y="291"/>
                  </a:lnTo>
                  <a:lnTo>
                    <a:pt x="12" y="291"/>
                  </a:lnTo>
                  <a:lnTo>
                    <a:pt x="14" y="289"/>
                  </a:lnTo>
                  <a:lnTo>
                    <a:pt x="10" y="289"/>
                  </a:lnTo>
                  <a:lnTo>
                    <a:pt x="10" y="286"/>
                  </a:lnTo>
                  <a:lnTo>
                    <a:pt x="12" y="286"/>
                  </a:lnTo>
                  <a:close/>
                  <a:moveTo>
                    <a:pt x="30" y="286"/>
                  </a:moveTo>
                  <a:lnTo>
                    <a:pt x="34" y="286"/>
                  </a:lnTo>
                  <a:lnTo>
                    <a:pt x="32" y="288"/>
                  </a:lnTo>
                  <a:lnTo>
                    <a:pt x="32" y="286"/>
                  </a:lnTo>
                  <a:lnTo>
                    <a:pt x="30" y="286"/>
                  </a:lnTo>
                  <a:lnTo>
                    <a:pt x="30" y="286"/>
                  </a:lnTo>
                  <a:close/>
                  <a:moveTo>
                    <a:pt x="38" y="284"/>
                  </a:moveTo>
                  <a:lnTo>
                    <a:pt x="42" y="288"/>
                  </a:lnTo>
                  <a:lnTo>
                    <a:pt x="40" y="288"/>
                  </a:lnTo>
                  <a:lnTo>
                    <a:pt x="38" y="288"/>
                  </a:lnTo>
                  <a:lnTo>
                    <a:pt x="38" y="284"/>
                  </a:lnTo>
                  <a:close/>
                  <a:moveTo>
                    <a:pt x="21" y="207"/>
                  </a:moveTo>
                  <a:lnTo>
                    <a:pt x="23" y="209"/>
                  </a:lnTo>
                  <a:lnTo>
                    <a:pt x="25" y="209"/>
                  </a:lnTo>
                  <a:lnTo>
                    <a:pt x="25" y="211"/>
                  </a:lnTo>
                  <a:lnTo>
                    <a:pt x="23" y="213"/>
                  </a:lnTo>
                  <a:lnTo>
                    <a:pt x="21" y="211"/>
                  </a:lnTo>
                  <a:lnTo>
                    <a:pt x="21" y="207"/>
                  </a:lnTo>
                  <a:close/>
                  <a:moveTo>
                    <a:pt x="23" y="203"/>
                  </a:moveTo>
                  <a:lnTo>
                    <a:pt x="25" y="205"/>
                  </a:lnTo>
                  <a:lnTo>
                    <a:pt x="25" y="207"/>
                  </a:lnTo>
                  <a:lnTo>
                    <a:pt x="23" y="205"/>
                  </a:lnTo>
                  <a:lnTo>
                    <a:pt x="23" y="203"/>
                  </a:lnTo>
                  <a:close/>
                  <a:moveTo>
                    <a:pt x="68" y="153"/>
                  </a:moveTo>
                  <a:lnTo>
                    <a:pt x="71" y="155"/>
                  </a:lnTo>
                  <a:lnTo>
                    <a:pt x="71" y="155"/>
                  </a:lnTo>
                  <a:lnTo>
                    <a:pt x="70" y="157"/>
                  </a:lnTo>
                  <a:lnTo>
                    <a:pt x="71" y="159"/>
                  </a:lnTo>
                  <a:lnTo>
                    <a:pt x="70" y="159"/>
                  </a:lnTo>
                  <a:lnTo>
                    <a:pt x="66" y="159"/>
                  </a:lnTo>
                  <a:lnTo>
                    <a:pt x="64" y="155"/>
                  </a:lnTo>
                  <a:lnTo>
                    <a:pt x="68" y="153"/>
                  </a:lnTo>
                  <a:close/>
                  <a:moveTo>
                    <a:pt x="90" y="0"/>
                  </a:moveTo>
                  <a:lnTo>
                    <a:pt x="94" y="1"/>
                  </a:lnTo>
                  <a:lnTo>
                    <a:pt x="98" y="7"/>
                  </a:lnTo>
                  <a:lnTo>
                    <a:pt x="100" y="9"/>
                  </a:lnTo>
                  <a:lnTo>
                    <a:pt x="103" y="11"/>
                  </a:lnTo>
                  <a:lnTo>
                    <a:pt x="109" y="11"/>
                  </a:lnTo>
                  <a:lnTo>
                    <a:pt x="111" y="15"/>
                  </a:lnTo>
                  <a:lnTo>
                    <a:pt x="113" y="18"/>
                  </a:lnTo>
                  <a:lnTo>
                    <a:pt x="113" y="20"/>
                  </a:lnTo>
                  <a:lnTo>
                    <a:pt x="111" y="26"/>
                  </a:lnTo>
                  <a:lnTo>
                    <a:pt x="111" y="33"/>
                  </a:lnTo>
                  <a:lnTo>
                    <a:pt x="105" y="35"/>
                  </a:lnTo>
                  <a:lnTo>
                    <a:pt x="103" y="37"/>
                  </a:lnTo>
                  <a:lnTo>
                    <a:pt x="105" y="37"/>
                  </a:lnTo>
                  <a:lnTo>
                    <a:pt x="105" y="43"/>
                  </a:lnTo>
                  <a:lnTo>
                    <a:pt x="103" y="48"/>
                  </a:lnTo>
                  <a:lnTo>
                    <a:pt x="107" y="50"/>
                  </a:lnTo>
                  <a:lnTo>
                    <a:pt x="109" y="58"/>
                  </a:lnTo>
                  <a:lnTo>
                    <a:pt x="111" y="58"/>
                  </a:lnTo>
                  <a:lnTo>
                    <a:pt x="116" y="61"/>
                  </a:lnTo>
                  <a:lnTo>
                    <a:pt x="118" y="65"/>
                  </a:lnTo>
                  <a:lnTo>
                    <a:pt x="120" y="69"/>
                  </a:lnTo>
                  <a:lnTo>
                    <a:pt x="128" y="73"/>
                  </a:lnTo>
                  <a:lnTo>
                    <a:pt x="129" y="74"/>
                  </a:lnTo>
                  <a:lnTo>
                    <a:pt x="128" y="80"/>
                  </a:lnTo>
                  <a:lnTo>
                    <a:pt x="126" y="86"/>
                  </a:lnTo>
                  <a:lnTo>
                    <a:pt x="122" y="93"/>
                  </a:lnTo>
                  <a:lnTo>
                    <a:pt x="126" y="99"/>
                  </a:lnTo>
                  <a:lnTo>
                    <a:pt x="128" y="102"/>
                  </a:lnTo>
                  <a:lnTo>
                    <a:pt x="135" y="116"/>
                  </a:lnTo>
                  <a:lnTo>
                    <a:pt x="143" y="132"/>
                  </a:lnTo>
                  <a:lnTo>
                    <a:pt x="139" y="134"/>
                  </a:lnTo>
                  <a:lnTo>
                    <a:pt x="139" y="145"/>
                  </a:lnTo>
                  <a:lnTo>
                    <a:pt x="139" y="147"/>
                  </a:lnTo>
                  <a:lnTo>
                    <a:pt x="143" y="149"/>
                  </a:lnTo>
                  <a:lnTo>
                    <a:pt x="139" y="151"/>
                  </a:lnTo>
                  <a:lnTo>
                    <a:pt x="139" y="157"/>
                  </a:lnTo>
                  <a:lnTo>
                    <a:pt x="141" y="160"/>
                  </a:lnTo>
                  <a:lnTo>
                    <a:pt x="146" y="160"/>
                  </a:lnTo>
                  <a:lnTo>
                    <a:pt x="146" y="164"/>
                  </a:lnTo>
                  <a:lnTo>
                    <a:pt x="146" y="166"/>
                  </a:lnTo>
                  <a:lnTo>
                    <a:pt x="146" y="172"/>
                  </a:lnTo>
                  <a:lnTo>
                    <a:pt x="148" y="175"/>
                  </a:lnTo>
                  <a:lnTo>
                    <a:pt x="154" y="179"/>
                  </a:lnTo>
                  <a:lnTo>
                    <a:pt x="154" y="185"/>
                  </a:lnTo>
                  <a:lnTo>
                    <a:pt x="150" y="188"/>
                  </a:lnTo>
                  <a:lnTo>
                    <a:pt x="148" y="194"/>
                  </a:lnTo>
                  <a:lnTo>
                    <a:pt x="158" y="205"/>
                  </a:lnTo>
                  <a:lnTo>
                    <a:pt x="161" y="205"/>
                  </a:lnTo>
                  <a:lnTo>
                    <a:pt x="169" y="215"/>
                  </a:lnTo>
                  <a:lnTo>
                    <a:pt x="169" y="220"/>
                  </a:lnTo>
                  <a:lnTo>
                    <a:pt x="165" y="232"/>
                  </a:lnTo>
                  <a:lnTo>
                    <a:pt x="158" y="243"/>
                  </a:lnTo>
                  <a:lnTo>
                    <a:pt x="154" y="252"/>
                  </a:lnTo>
                  <a:lnTo>
                    <a:pt x="150" y="258"/>
                  </a:lnTo>
                  <a:lnTo>
                    <a:pt x="144" y="267"/>
                  </a:lnTo>
                  <a:lnTo>
                    <a:pt x="141" y="269"/>
                  </a:lnTo>
                  <a:lnTo>
                    <a:pt x="133" y="276"/>
                  </a:lnTo>
                  <a:lnTo>
                    <a:pt x="133" y="280"/>
                  </a:lnTo>
                  <a:lnTo>
                    <a:pt x="133" y="282"/>
                  </a:lnTo>
                  <a:lnTo>
                    <a:pt x="133" y="284"/>
                  </a:lnTo>
                  <a:lnTo>
                    <a:pt x="129" y="282"/>
                  </a:lnTo>
                  <a:lnTo>
                    <a:pt x="129" y="280"/>
                  </a:lnTo>
                  <a:lnTo>
                    <a:pt x="126" y="280"/>
                  </a:lnTo>
                  <a:lnTo>
                    <a:pt x="126" y="280"/>
                  </a:lnTo>
                  <a:lnTo>
                    <a:pt x="126" y="282"/>
                  </a:lnTo>
                  <a:lnTo>
                    <a:pt x="126" y="284"/>
                  </a:lnTo>
                  <a:lnTo>
                    <a:pt x="120" y="286"/>
                  </a:lnTo>
                  <a:lnTo>
                    <a:pt x="118" y="282"/>
                  </a:lnTo>
                  <a:lnTo>
                    <a:pt x="115" y="284"/>
                  </a:lnTo>
                  <a:lnTo>
                    <a:pt x="111" y="286"/>
                  </a:lnTo>
                  <a:lnTo>
                    <a:pt x="111" y="284"/>
                  </a:lnTo>
                  <a:lnTo>
                    <a:pt x="109" y="284"/>
                  </a:lnTo>
                  <a:lnTo>
                    <a:pt x="109" y="286"/>
                  </a:lnTo>
                  <a:lnTo>
                    <a:pt x="107" y="286"/>
                  </a:lnTo>
                  <a:lnTo>
                    <a:pt x="105" y="282"/>
                  </a:lnTo>
                  <a:lnTo>
                    <a:pt x="103" y="286"/>
                  </a:lnTo>
                  <a:lnTo>
                    <a:pt x="101" y="284"/>
                  </a:lnTo>
                  <a:lnTo>
                    <a:pt x="101" y="282"/>
                  </a:lnTo>
                  <a:lnTo>
                    <a:pt x="100" y="282"/>
                  </a:lnTo>
                  <a:lnTo>
                    <a:pt x="101" y="286"/>
                  </a:lnTo>
                  <a:lnTo>
                    <a:pt x="100" y="286"/>
                  </a:lnTo>
                  <a:lnTo>
                    <a:pt x="98" y="289"/>
                  </a:lnTo>
                  <a:lnTo>
                    <a:pt x="96" y="289"/>
                  </a:lnTo>
                  <a:lnTo>
                    <a:pt x="98" y="286"/>
                  </a:lnTo>
                  <a:lnTo>
                    <a:pt x="96" y="286"/>
                  </a:lnTo>
                  <a:lnTo>
                    <a:pt x="94" y="289"/>
                  </a:lnTo>
                  <a:lnTo>
                    <a:pt x="90" y="289"/>
                  </a:lnTo>
                  <a:lnTo>
                    <a:pt x="86" y="288"/>
                  </a:lnTo>
                  <a:lnTo>
                    <a:pt x="86" y="289"/>
                  </a:lnTo>
                  <a:lnTo>
                    <a:pt x="79" y="295"/>
                  </a:lnTo>
                  <a:lnTo>
                    <a:pt x="75" y="295"/>
                  </a:lnTo>
                  <a:lnTo>
                    <a:pt x="70" y="299"/>
                  </a:lnTo>
                  <a:lnTo>
                    <a:pt x="68" y="299"/>
                  </a:lnTo>
                  <a:lnTo>
                    <a:pt x="66" y="301"/>
                  </a:lnTo>
                  <a:lnTo>
                    <a:pt x="64" y="297"/>
                  </a:lnTo>
                  <a:lnTo>
                    <a:pt x="62" y="299"/>
                  </a:lnTo>
                  <a:lnTo>
                    <a:pt x="60" y="304"/>
                  </a:lnTo>
                  <a:lnTo>
                    <a:pt x="60" y="303"/>
                  </a:lnTo>
                  <a:lnTo>
                    <a:pt x="60" y="299"/>
                  </a:lnTo>
                  <a:lnTo>
                    <a:pt x="60" y="297"/>
                  </a:lnTo>
                  <a:lnTo>
                    <a:pt x="57" y="291"/>
                  </a:lnTo>
                  <a:lnTo>
                    <a:pt x="58" y="289"/>
                  </a:lnTo>
                  <a:lnTo>
                    <a:pt x="58" y="286"/>
                  </a:lnTo>
                  <a:lnTo>
                    <a:pt x="55" y="289"/>
                  </a:lnTo>
                  <a:lnTo>
                    <a:pt x="53" y="289"/>
                  </a:lnTo>
                  <a:lnTo>
                    <a:pt x="53" y="288"/>
                  </a:lnTo>
                  <a:lnTo>
                    <a:pt x="51" y="286"/>
                  </a:lnTo>
                  <a:lnTo>
                    <a:pt x="47" y="288"/>
                  </a:lnTo>
                  <a:lnTo>
                    <a:pt x="45" y="284"/>
                  </a:lnTo>
                  <a:lnTo>
                    <a:pt x="42" y="286"/>
                  </a:lnTo>
                  <a:lnTo>
                    <a:pt x="38" y="280"/>
                  </a:lnTo>
                  <a:lnTo>
                    <a:pt x="38" y="284"/>
                  </a:lnTo>
                  <a:lnTo>
                    <a:pt x="36" y="282"/>
                  </a:lnTo>
                  <a:lnTo>
                    <a:pt x="32" y="284"/>
                  </a:lnTo>
                  <a:lnTo>
                    <a:pt x="30" y="282"/>
                  </a:lnTo>
                  <a:lnTo>
                    <a:pt x="30" y="280"/>
                  </a:lnTo>
                  <a:lnTo>
                    <a:pt x="32" y="276"/>
                  </a:lnTo>
                  <a:lnTo>
                    <a:pt x="30" y="273"/>
                  </a:lnTo>
                  <a:lnTo>
                    <a:pt x="30" y="267"/>
                  </a:lnTo>
                  <a:lnTo>
                    <a:pt x="32" y="265"/>
                  </a:lnTo>
                  <a:lnTo>
                    <a:pt x="30" y="260"/>
                  </a:lnTo>
                  <a:lnTo>
                    <a:pt x="34" y="258"/>
                  </a:lnTo>
                  <a:lnTo>
                    <a:pt x="30" y="254"/>
                  </a:lnTo>
                  <a:lnTo>
                    <a:pt x="32" y="252"/>
                  </a:lnTo>
                  <a:lnTo>
                    <a:pt x="30" y="250"/>
                  </a:lnTo>
                  <a:lnTo>
                    <a:pt x="27" y="245"/>
                  </a:lnTo>
                  <a:lnTo>
                    <a:pt x="28" y="245"/>
                  </a:lnTo>
                  <a:lnTo>
                    <a:pt x="27" y="241"/>
                  </a:lnTo>
                  <a:lnTo>
                    <a:pt x="27" y="239"/>
                  </a:lnTo>
                  <a:lnTo>
                    <a:pt x="28" y="235"/>
                  </a:lnTo>
                  <a:lnTo>
                    <a:pt x="27" y="233"/>
                  </a:lnTo>
                  <a:lnTo>
                    <a:pt x="25" y="233"/>
                  </a:lnTo>
                  <a:lnTo>
                    <a:pt x="23" y="232"/>
                  </a:lnTo>
                  <a:lnTo>
                    <a:pt x="25" y="228"/>
                  </a:lnTo>
                  <a:lnTo>
                    <a:pt x="23" y="228"/>
                  </a:lnTo>
                  <a:lnTo>
                    <a:pt x="23" y="224"/>
                  </a:lnTo>
                  <a:lnTo>
                    <a:pt x="25" y="222"/>
                  </a:lnTo>
                  <a:lnTo>
                    <a:pt x="25" y="222"/>
                  </a:lnTo>
                  <a:lnTo>
                    <a:pt x="27" y="218"/>
                  </a:lnTo>
                  <a:lnTo>
                    <a:pt x="25" y="215"/>
                  </a:lnTo>
                  <a:lnTo>
                    <a:pt x="27" y="213"/>
                  </a:lnTo>
                  <a:lnTo>
                    <a:pt x="27" y="211"/>
                  </a:lnTo>
                  <a:lnTo>
                    <a:pt x="28" y="209"/>
                  </a:lnTo>
                  <a:lnTo>
                    <a:pt x="30" y="211"/>
                  </a:lnTo>
                  <a:lnTo>
                    <a:pt x="32" y="211"/>
                  </a:lnTo>
                  <a:lnTo>
                    <a:pt x="32" y="213"/>
                  </a:lnTo>
                  <a:lnTo>
                    <a:pt x="36" y="211"/>
                  </a:lnTo>
                  <a:lnTo>
                    <a:pt x="38" y="209"/>
                  </a:lnTo>
                  <a:lnTo>
                    <a:pt x="40" y="207"/>
                  </a:lnTo>
                  <a:lnTo>
                    <a:pt x="40" y="205"/>
                  </a:lnTo>
                  <a:lnTo>
                    <a:pt x="36" y="203"/>
                  </a:lnTo>
                  <a:lnTo>
                    <a:pt x="38" y="202"/>
                  </a:lnTo>
                  <a:lnTo>
                    <a:pt x="40" y="202"/>
                  </a:lnTo>
                  <a:lnTo>
                    <a:pt x="40" y="202"/>
                  </a:lnTo>
                  <a:lnTo>
                    <a:pt x="42" y="198"/>
                  </a:lnTo>
                  <a:lnTo>
                    <a:pt x="43" y="196"/>
                  </a:lnTo>
                  <a:lnTo>
                    <a:pt x="43" y="198"/>
                  </a:lnTo>
                  <a:lnTo>
                    <a:pt x="49" y="200"/>
                  </a:lnTo>
                  <a:lnTo>
                    <a:pt x="45" y="198"/>
                  </a:lnTo>
                  <a:lnTo>
                    <a:pt x="45" y="194"/>
                  </a:lnTo>
                  <a:lnTo>
                    <a:pt x="47" y="190"/>
                  </a:lnTo>
                  <a:lnTo>
                    <a:pt x="51" y="190"/>
                  </a:lnTo>
                  <a:lnTo>
                    <a:pt x="51" y="187"/>
                  </a:lnTo>
                  <a:lnTo>
                    <a:pt x="51" y="185"/>
                  </a:lnTo>
                  <a:lnTo>
                    <a:pt x="51" y="183"/>
                  </a:lnTo>
                  <a:lnTo>
                    <a:pt x="53" y="185"/>
                  </a:lnTo>
                  <a:lnTo>
                    <a:pt x="55" y="185"/>
                  </a:lnTo>
                  <a:lnTo>
                    <a:pt x="55" y="179"/>
                  </a:lnTo>
                  <a:lnTo>
                    <a:pt x="60" y="174"/>
                  </a:lnTo>
                  <a:lnTo>
                    <a:pt x="62" y="174"/>
                  </a:lnTo>
                  <a:lnTo>
                    <a:pt x="62" y="170"/>
                  </a:lnTo>
                  <a:lnTo>
                    <a:pt x="64" y="168"/>
                  </a:lnTo>
                  <a:lnTo>
                    <a:pt x="64" y="164"/>
                  </a:lnTo>
                  <a:lnTo>
                    <a:pt x="70" y="162"/>
                  </a:lnTo>
                  <a:lnTo>
                    <a:pt x="73" y="162"/>
                  </a:lnTo>
                  <a:lnTo>
                    <a:pt x="79" y="164"/>
                  </a:lnTo>
                  <a:lnTo>
                    <a:pt x="77" y="162"/>
                  </a:lnTo>
                  <a:lnTo>
                    <a:pt x="73" y="159"/>
                  </a:lnTo>
                  <a:lnTo>
                    <a:pt x="75" y="159"/>
                  </a:lnTo>
                  <a:lnTo>
                    <a:pt x="79" y="159"/>
                  </a:lnTo>
                  <a:lnTo>
                    <a:pt x="73" y="155"/>
                  </a:lnTo>
                  <a:lnTo>
                    <a:pt x="75" y="153"/>
                  </a:lnTo>
                  <a:lnTo>
                    <a:pt x="75" y="147"/>
                  </a:lnTo>
                  <a:lnTo>
                    <a:pt x="73" y="145"/>
                  </a:lnTo>
                  <a:lnTo>
                    <a:pt x="75" y="145"/>
                  </a:lnTo>
                  <a:lnTo>
                    <a:pt x="71" y="140"/>
                  </a:lnTo>
                  <a:lnTo>
                    <a:pt x="64" y="140"/>
                  </a:lnTo>
                  <a:lnTo>
                    <a:pt x="62" y="138"/>
                  </a:lnTo>
                  <a:lnTo>
                    <a:pt x="58" y="138"/>
                  </a:lnTo>
                  <a:lnTo>
                    <a:pt x="57" y="136"/>
                  </a:lnTo>
                  <a:lnTo>
                    <a:pt x="57" y="132"/>
                  </a:lnTo>
                  <a:lnTo>
                    <a:pt x="55" y="131"/>
                  </a:lnTo>
                  <a:lnTo>
                    <a:pt x="53" y="125"/>
                  </a:lnTo>
                  <a:lnTo>
                    <a:pt x="49" y="123"/>
                  </a:lnTo>
                  <a:lnTo>
                    <a:pt x="47" y="117"/>
                  </a:lnTo>
                  <a:lnTo>
                    <a:pt x="49" y="116"/>
                  </a:lnTo>
                  <a:lnTo>
                    <a:pt x="49" y="110"/>
                  </a:lnTo>
                  <a:lnTo>
                    <a:pt x="47" y="106"/>
                  </a:lnTo>
                  <a:lnTo>
                    <a:pt x="49" y="104"/>
                  </a:lnTo>
                  <a:lnTo>
                    <a:pt x="47" y="97"/>
                  </a:lnTo>
                  <a:lnTo>
                    <a:pt x="45" y="95"/>
                  </a:lnTo>
                  <a:lnTo>
                    <a:pt x="45" y="89"/>
                  </a:lnTo>
                  <a:lnTo>
                    <a:pt x="47" y="88"/>
                  </a:lnTo>
                  <a:lnTo>
                    <a:pt x="45" y="84"/>
                  </a:lnTo>
                  <a:lnTo>
                    <a:pt x="42" y="84"/>
                  </a:lnTo>
                  <a:lnTo>
                    <a:pt x="42" y="80"/>
                  </a:lnTo>
                  <a:lnTo>
                    <a:pt x="42" y="76"/>
                  </a:lnTo>
                  <a:lnTo>
                    <a:pt x="42" y="71"/>
                  </a:lnTo>
                  <a:lnTo>
                    <a:pt x="43" y="69"/>
                  </a:lnTo>
                  <a:lnTo>
                    <a:pt x="42" y="65"/>
                  </a:lnTo>
                  <a:lnTo>
                    <a:pt x="40" y="65"/>
                  </a:lnTo>
                  <a:lnTo>
                    <a:pt x="36" y="61"/>
                  </a:lnTo>
                  <a:lnTo>
                    <a:pt x="34" y="61"/>
                  </a:lnTo>
                  <a:lnTo>
                    <a:pt x="34" y="61"/>
                  </a:lnTo>
                  <a:lnTo>
                    <a:pt x="32" y="59"/>
                  </a:lnTo>
                  <a:lnTo>
                    <a:pt x="28" y="54"/>
                  </a:lnTo>
                  <a:lnTo>
                    <a:pt x="27" y="54"/>
                  </a:lnTo>
                  <a:lnTo>
                    <a:pt x="25" y="52"/>
                  </a:lnTo>
                  <a:lnTo>
                    <a:pt x="17" y="52"/>
                  </a:lnTo>
                  <a:lnTo>
                    <a:pt x="14" y="48"/>
                  </a:lnTo>
                  <a:lnTo>
                    <a:pt x="6" y="43"/>
                  </a:lnTo>
                  <a:lnTo>
                    <a:pt x="2" y="39"/>
                  </a:lnTo>
                  <a:lnTo>
                    <a:pt x="0" y="37"/>
                  </a:lnTo>
                  <a:lnTo>
                    <a:pt x="0" y="35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2" y="33"/>
                  </a:lnTo>
                  <a:lnTo>
                    <a:pt x="2" y="30"/>
                  </a:lnTo>
                  <a:lnTo>
                    <a:pt x="4" y="28"/>
                  </a:lnTo>
                  <a:lnTo>
                    <a:pt x="8" y="28"/>
                  </a:lnTo>
                  <a:lnTo>
                    <a:pt x="10" y="31"/>
                  </a:lnTo>
                  <a:lnTo>
                    <a:pt x="17" y="37"/>
                  </a:lnTo>
                  <a:lnTo>
                    <a:pt x="19" y="41"/>
                  </a:lnTo>
                  <a:lnTo>
                    <a:pt x="21" y="44"/>
                  </a:lnTo>
                  <a:lnTo>
                    <a:pt x="27" y="46"/>
                  </a:lnTo>
                  <a:lnTo>
                    <a:pt x="34" y="48"/>
                  </a:lnTo>
                  <a:lnTo>
                    <a:pt x="38" y="43"/>
                  </a:lnTo>
                  <a:lnTo>
                    <a:pt x="42" y="41"/>
                  </a:lnTo>
                  <a:lnTo>
                    <a:pt x="45" y="41"/>
                  </a:lnTo>
                  <a:lnTo>
                    <a:pt x="51" y="44"/>
                  </a:lnTo>
                  <a:lnTo>
                    <a:pt x="55" y="46"/>
                  </a:lnTo>
                  <a:lnTo>
                    <a:pt x="57" y="43"/>
                  </a:lnTo>
                  <a:lnTo>
                    <a:pt x="58" y="41"/>
                  </a:lnTo>
                  <a:lnTo>
                    <a:pt x="60" y="39"/>
                  </a:lnTo>
                  <a:lnTo>
                    <a:pt x="64" y="39"/>
                  </a:lnTo>
                  <a:lnTo>
                    <a:pt x="66" y="37"/>
                  </a:lnTo>
                  <a:lnTo>
                    <a:pt x="68" y="33"/>
                  </a:lnTo>
                  <a:lnTo>
                    <a:pt x="66" y="31"/>
                  </a:lnTo>
                  <a:lnTo>
                    <a:pt x="66" y="26"/>
                  </a:lnTo>
                  <a:lnTo>
                    <a:pt x="66" y="18"/>
                  </a:lnTo>
                  <a:lnTo>
                    <a:pt x="68" y="15"/>
                  </a:lnTo>
                  <a:lnTo>
                    <a:pt x="66" y="13"/>
                  </a:lnTo>
                  <a:lnTo>
                    <a:pt x="68" y="11"/>
                  </a:lnTo>
                  <a:lnTo>
                    <a:pt x="70" y="7"/>
                  </a:lnTo>
                  <a:lnTo>
                    <a:pt x="70" y="5"/>
                  </a:lnTo>
                  <a:lnTo>
                    <a:pt x="73" y="3"/>
                  </a:lnTo>
                  <a:lnTo>
                    <a:pt x="77" y="5"/>
                  </a:lnTo>
                  <a:lnTo>
                    <a:pt x="81" y="3"/>
                  </a:lnTo>
                  <a:lnTo>
                    <a:pt x="81" y="3"/>
                  </a:lnTo>
                  <a:lnTo>
                    <a:pt x="83" y="0"/>
                  </a:lnTo>
                  <a:lnTo>
                    <a:pt x="9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Freeform 74">
              <a:extLst>
                <a:ext uri="{FF2B5EF4-FFF2-40B4-BE49-F238E27FC236}">
                  <a16:creationId xmlns:a16="http://schemas.microsoft.com/office/drawing/2014/main" id="{2B6797D2-823E-48E2-9EF0-F6710D4625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10240" y="5685296"/>
              <a:ext cx="403316" cy="263032"/>
            </a:xfrm>
            <a:custGeom>
              <a:avLst/>
              <a:gdLst>
                <a:gd name="T0" fmla="*/ 12 w 92"/>
                <a:gd name="T1" fmla="*/ 30 h 60"/>
                <a:gd name="T2" fmla="*/ 19 w 92"/>
                <a:gd name="T3" fmla="*/ 34 h 60"/>
                <a:gd name="T4" fmla="*/ 21 w 92"/>
                <a:gd name="T5" fmla="*/ 36 h 60"/>
                <a:gd name="T6" fmla="*/ 17 w 92"/>
                <a:gd name="T7" fmla="*/ 36 h 60"/>
                <a:gd name="T8" fmla="*/ 13 w 92"/>
                <a:gd name="T9" fmla="*/ 41 h 60"/>
                <a:gd name="T10" fmla="*/ 8 w 92"/>
                <a:gd name="T11" fmla="*/ 45 h 60"/>
                <a:gd name="T12" fmla="*/ 4 w 92"/>
                <a:gd name="T13" fmla="*/ 51 h 60"/>
                <a:gd name="T14" fmla="*/ 4 w 92"/>
                <a:gd name="T15" fmla="*/ 45 h 60"/>
                <a:gd name="T16" fmla="*/ 6 w 92"/>
                <a:gd name="T17" fmla="*/ 43 h 60"/>
                <a:gd name="T18" fmla="*/ 2 w 92"/>
                <a:gd name="T19" fmla="*/ 40 h 60"/>
                <a:gd name="T20" fmla="*/ 4 w 92"/>
                <a:gd name="T21" fmla="*/ 36 h 60"/>
                <a:gd name="T22" fmla="*/ 0 w 92"/>
                <a:gd name="T23" fmla="*/ 34 h 60"/>
                <a:gd name="T24" fmla="*/ 2 w 92"/>
                <a:gd name="T25" fmla="*/ 32 h 60"/>
                <a:gd name="T26" fmla="*/ 6 w 92"/>
                <a:gd name="T27" fmla="*/ 34 h 60"/>
                <a:gd name="T28" fmla="*/ 8 w 92"/>
                <a:gd name="T29" fmla="*/ 32 h 60"/>
                <a:gd name="T30" fmla="*/ 17 w 92"/>
                <a:gd name="T31" fmla="*/ 28 h 60"/>
                <a:gd name="T32" fmla="*/ 23 w 92"/>
                <a:gd name="T33" fmla="*/ 32 h 60"/>
                <a:gd name="T34" fmla="*/ 17 w 92"/>
                <a:gd name="T35" fmla="*/ 30 h 60"/>
                <a:gd name="T36" fmla="*/ 21 w 92"/>
                <a:gd name="T37" fmla="*/ 19 h 60"/>
                <a:gd name="T38" fmla="*/ 19 w 92"/>
                <a:gd name="T39" fmla="*/ 21 h 60"/>
                <a:gd name="T40" fmla="*/ 21 w 92"/>
                <a:gd name="T41" fmla="*/ 19 h 60"/>
                <a:gd name="T42" fmla="*/ 12 w 92"/>
                <a:gd name="T43" fmla="*/ 19 h 60"/>
                <a:gd name="T44" fmla="*/ 17 w 92"/>
                <a:gd name="T45" fmla="*/ 21 h 60"/>
                <a:gd name="T46" fmla="*/ 15 w 92"/>
                <a:gd name="T47" fmla="*/ 25 h 60"/>
                <a:gd name="T48" fmla="*/ 12 w 92"/>
                <a:gd name="T49" fmla="*/ 28 h 60"/>
                <a:gd name="T50" fmla="*/ 8 w 92"/>
                <a:gd name="T51" fmla="*/ 25 h 60"/>
                <a:gd name="T52" fmla="*/ 2 w 92"/>
                <a:gd name="T53" fmla="*/ 25 h 60"/>
                <a:gd name="T54" fmla="*/ 10 w 92"/>
                <a:gd name="T55" fmla="*/ 21 h 60"/>
                <a:gd name="T56" fmla="*/ 53 w 92"/>
                <a:gd name="T57" fmla="*/ 0 h 60"/>
                <a:gd name="T58" fmla="*/ 60 w 92"/>
                <a:gd name="T59" fmla="*/ 2 h 60"/>
                <a:gd name="T60" fmla="*/ 70 w 92"/>
                <a:gd name="T61" fmla="*/ 4 h 60"/>
                <a:gd name="T62" fmla="*/ 88 w 92"/>
                <a:gd name="T63" fmla="*/ 8 h 60"/>
                <a:gd name="T64" fmla="*/ 90 w 92"/>
                <a:gd name="T65" fmla="*/ 8 h 60"/>
                <a:gd name="T66" fmla="*/ 90 w 92"/>
                <a:gd name="T67" fmla="*/ 10 h 60"/>
                <a:gd name="T68" fmla="*/ 86 w 92"/>
                <a:gd name="T69" fmla="*/ 19 h 60"/>
                <a:gd name="T70" fmla="*/ 83 w 92"/>
                <a:gd name="T71" fmla="*/ 32 h 60"/>
                <a:gd name="T72" fmla="*/ 92 w 92"/>
                <a:gd name="T73" fmla="*/ 51 h 60"/>
                <a:gd name="T74" fmla="*/ 88 w 92"/>
                <a:gd name="T75" fmla="*/ 56 h 60"/>
                <a:gd name="T76" fmla="*/ 81 w 92"/>
                <a:gd name="T77" fmla="*/ 58 h 60"/>
                <a:gd name="T78" fmla="*/ 73 w 92"/>
                <a:gd name="T79" fmla="*/ 58 h 60"/>
                <a:gd name="T80" fmla="*/ 68 w 92"/>
                <a:gd name="T81" fmla="*/ 53 h 60"/>
                <a:gd name="T82" fmla="*/ 60 w 92"/>
                <a:gd name="T83" fmla="*/ 49 h 60"/>
                <a:gd name="T84" fmla="*/ 56 w 92"/>
                <a:gd name="T85" fmla="*/ 43 h 60"/>
                <a:gd name="T86" fmla="*/ 55 w 92"/>
                <a:gd name="T87" fmla="*/ 47 h 60"/>
                <a:gd name="T88" fmla="*/ 45 w 92"/>
                <a:gd name="T89" fmla="*/ 45 h 60"/>
                <a:gd name="T90" fmla="*/ 38 w 92"/>
                <a:gd name="T91" fmla="*/ 49 h 60"/>
                <a:gd name="T92" fmla="*/ 40 w 92"/>
                <a:gd name="T93" fmla="*/ 38 h 60"/>
                <a:gd name="T94" fmla="*/ 36 w 92"/>
                <a:gd name="T95" fmla="*/ 38 h 60"/>
                <a:gd name="T96" fmla="*/ 34 w 92"/>
                <a:gd name="T97" fmla="*/ 41 h 60"/>
                <a:gd name="T98" fmla="*/ 26 w 92"/>
                <a:gd name="T99" fmla="*/ 32 h 60"/>
                <a:gd name="T100" fmla="*/ 28 w 92"/>
                <a:gd name="T101" fmla="*/ 28 h 60"/>
                <a:gd name="T102" fmla="*/ 26 w 92"/>
                <a:gd name="T103" fmla="*/ 26 h 60"/>
                <a:gd name="T104" fmla="*/ 23 w 92"/>
                <a:gd name="T105" fmla="*/ 26 h 60"/>
                <a:gd name="T106" fmla="*/ 25 w 92"/>
                <a:gd name="T107" fmla="*/ 12 h 60"/>
                <a:gd name="T108" fmla="*/ 32 w 92"/>
                <a:gd name="T109" fmla="*/ 10 h 60"/>
                <a:gd name="T110" fmla="*/ 38 w 92"/>
                <a:gd name="T111" fmla="*/ 6 h 60"/>
                <a:gd name="T112" fmla="*/ 41 w 92"/>
                <a:gd name="T113" fmla="*/ 4 h 60"/>
                <a:gd name="T114" fmla="*/ 47 w 92"/>
                <a:gd name="T115" fmla="*/ 6 h 60"/>
                <a:gd name="T116" fmla="*/ 53 w 92"/>
                <a:gd name="T117" fmla="*/ 4 h 60"/>
                <a:gd name="T118" fmla="*/ 51 w 92"/>
                <a:gd name="T119" fmla="*/ 2 h 60"/>
                <a:gd name="T120" fmla="*/ 53 w 92"/>
                <a:gd name="T12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2" h="60">
                  <a:moveTo>
                    <a:pt x="10" y="30"/>
                  </a:moveTo>
                  <a:lnTo>
                    <a:pt x="12" y="30"/>
                  </a:lnTo>
                  <a:lnTo>
                    <a:pt x="15" y="32"/>
                  </a:lnTo>
                  <a:lnTo>
                    <a:pt x="19" y="34"/>
                  </a:lnTo>
                  <a:lnTo>
                    <a:pt x="21" y="34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17" y="36"/>
                  </a:lnTo>
                  <a:lnTo>
                    <a:pt x="15" y="38"/>
                  </a:lnTo>
                  <a:lnTo>
                    <a:pt x="13" y="41"/>
                  </a:lnTo>
                  <a:lnTo>
                    <a:pt x="10" y="41"/>
                  </a:lnTo>
                  <a:lnTo>
                    <a:pt x="8" y="45"/>
                  </a:lnTo>
                  <a:lnTo>
                    <a:pt x="8" y="47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4" y="45"/>
                  </a:lnTo>
                  <a:lnTo>
                    <a:pt x="6" y="45"/>
                  </a:lnTo>
                  <a:lnTo>
                    <a:pt x="6" y="43"/>
                  </a:lnTo>
                  <a:lnTo>
                    <a:pt x="4" y="40"/>
                  </a:lnTo>
                  <a:lnTo>
                    <a:pt x="2" y="40"/>
                  </a:lnTo>
                  <a:lnTo>
                    <a:pt x="2" y="38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0" y="34"/>
                  </a:lnTo>
                  <a:lnTo>
                    <a:pt x="2" y="34"/>
                  </a:lnTo>
                  <a:lnTo>
                    <a:pt x="2" y="32"/>
                  </a:lnTo>
                  <a:lnTo>
                    <a:pt x="4" y="32"/>
                  </a:lnTo>
                  <a:lnTo>
                    <a:pt x="6" y="34"/>
                  </a:lnTo>
                  <a:lnTo>
                    <a:pt x="6" y="32"/>
                  </a:lnTo>
                  <a:lnTo>
                    <a:pt x="8" y="32"/>
                  </a:lnTo>
                  <a:lnTo>
                    <a:pt x="10" y="30"/>
                  </a:lnTo>
                  <a:close/>
                  <a:moveTo>
                    <a:pt x="17" y="28"/>
                  </a:moveTo>
                  <a:lnTo>
                    <a:pt x="23" y="28"/>
                  </a:lnTo>
                  <a:lnTo>
                    <a:pt x="23" y="32"/>
                  </a:lnTo>
                  <a:lnTo>
                    <a:pt x="23" y="34"/>
                  </a:lnTo>
                  <a:lnTo>
                    <a:pt x="17" y="30"/>
                  </a:lnTo>
                  <a:lnTo>
                    <a:pt x="17" y="28"/>
                  </a:lnTo>
                  <a:close/>
                  <a:moveTo>
                    <a:pt x="21" y="19"/>
                  </a:moveTo>
                  <a:lnTo>
                    <a:pt x="21" y="21"/>
                  </a:lnTo>
                  <a:lnTo>
                    <a:pt x="19" y="21"/>
                  </a:lnTo>
                  <a:lnTo>
                    <a:pt x="17" y="19"/>
                  </a:lnTo>
                  <a:lnTo>
                    <a:pt x="21" y="19"/>
                  </a:lnTo>
                  <a:close/>
                  <a:moveTo>
                    <a:pt x="10" y="19"/>
                  </a:moveTo>
                  <a:lnTo>
                    <a:pt x="12" y="19"/>
                  </a:lnTo>
                  <a:lnTo>
                    <a:pt x="13" y="21"/>
                  </a:lnTo>
                  <a:lnTo>
                    <a:pt x="17" y="21"/>
                  </a:lnTo>
                  <a:lnTo>
                    <a:pt x="17" y="25"/>
                  </a:lnTo>
                  <a:lnTo>
                    <a:pt x="15" y="25"/>
                  </a:lnTo>
                  <a:lnTo>
                    <a:pt x="13" y="26"/>
                  </a:lnTo>
                  <a:lnTo>
                    <a:pt x="12" y="28"/>
                  </a:lnTo>
                  <a:lnTo>
                    <a:pt x="10" y="25"/>
                  </a:lnTo>
                  <a:lnTo>
                    <a:pt x="8" y="25"/>
                  </a:lnTo>
                  <a:lnTo>
                    <a:pt x="4" y="26"/>
                  </a:lnTo>
                  <a:lnTo>
                    <a:pt x="2" y="25"/>
                  </a:lnTo>
                  <a:lnTo>
                    <a:pt x="8" y="23"/>
                  </a:lnTo>
                  <a:lnTo>
                    <a:pt x="10" y="21"/>
                  </a:lnTo>
                  <a:lnTo>
                    <a:pt x="10" y="19"/>
                  </a:lnTo>
                  <a:close/>
                  <a:moveTo>
                    <a:pt x="53" y="0"/>
                  </a:moveTo>
                  <a:lnTo>
                    <a:pt x="56" y="2"/>
                  </a:lnTo>
                  <a:lnTo>
                    <a:pt x="60" y="2"/>
                  </a:lnTo>
                  <a:lnTo>
                    <a:pt x="62" y="4"/>
                  </a:lnTo>
                  <a:lnTo>
                    <a:pt x="70" y="4"/>
                  </a:lnTo>
                  <a:lnTo>
                    <a:pt x="75" y="8"/>
                  </a:lnTo>
                  <a:lnTo>
                    <a:pt x="88" y="8"/>
                  </a:lnTo>
                  <a:lnTo>
                    <a:pt x="88" y="6"/>
                  </a:lnTo>
                  <a:lnTo>
                    <a:pt x="90" y="8"/>
                  </a:lnTo>
                  <a:lnTo>
                    <a:pt x="90" y="10"/>
                  </a:lnTo>
                  <a:lnTo>
                    <a:pt x="90" y="10"/>
                  </a:lnTo>
                  <a:lnTo>
                    <a:pt x="88" y="13"/>
                  </a:lnTo>
                  <a:lnTo>
                    <a:pt x="86" y="19"/>
                  </a:lnTo>
                  <a:lnTo>
                    <a:pt x="84" y="19"/>
                  </a:lnTo>
                  <a:lnTo>
                    <a:pt x="83" y="32"/>
                  </a:lnTo>
                  <a:lnTo>
                    <a:pt x="92" y="47"/>
                  </a:lnTo>
                  <a:lnTo>
                    <a:pt x="92" y="51"/>
                  </a:lnTo>
                  <a:lnTo>
                    <a:pt x="88" y="53"/>
                  </a:lnTo>
                  <a:lnTo>
                    <a:pt x="88" y="56"/>
                  </a:lnTo>
                  <a:lnTo>
                    <a:pt x="86" y="60"/>
                  </a:lnTo>
                  <a:lnTo>
                    <a:pt x="81" y="58"/>
                  </a:lnTo>
                  <a:lnTo>
                    <a:pt x="75" y="60"/>
                  </a:lnTo>
                  <a:lnTo>
                    <a:pt x="73" y="58"/>
                  </a:lnTo>
                  <a:lnTo>
                    <a:pt x="70" y="56"/>
                  </a:lnTo>
                  <a:lnTo>
                    <a:pt x="68" y="53"/>
                  </a:lnTo>
                  <a:lnTo>
                    <a:pt x="62" y="49"/>
                  </a:lnTo>
                  <a:lnTo>
                    <a:pt x="60" y="49"/>
                  </a:lnTo>
                  <a:lnTo>
                    <a:pt x="60" y="45"/>
                  </a:lnTo>
                  <a:lnTo>
                    <a:pt x="56" y="43"/>
                  </a:lnTo>
                  <a:lnTo>
                    <a:pt x="56" y="47"/>
                  </a:lnTo>
                  <a:lnTo>
                    <a:pt x="55" y="47"/>
                  </a:lnTo>
                  <a:lnTo>
                    <a:pt x="49" y="43"/>
                  </a:lnTo>
                  <a:lnTo>
                    <a:pt x="45" y="45"/>
                  </a:lnTo>
                  <a:lnTo>
                    <a:pt x="40" y="49"/>
                  </a:lnTo>
                  <a:lnTo>
                    <a:pt x="38" y="49"/>
                  </a:lnTo>
                  <a:lnTo>
                    <a:pt x="38" y="47"/>
                  </a:lnTo>
                  <a:lnTo>
                    <a:pt x="40" y="38"/>
                  </a:lnTo>
                  <a:lnTo>
                    <a:pt x="40" y="36"/>
                  </a:lnTo>
                  <a:lnTo>
                    <a:pt x="36" y="38"/>
                  </a:lnTo>
                  <a:lnTo>
                    <a:pt x="36" y="41"/>
                  </a:lnTo>
                  <a:lnTo>
                    <a:pt x="34" y="41"/>
                  </a:lnTo>
                  <a:lnTo>
                    <a:pt x="28" y="38"/>
                  </a:lnTo>
                  <a:lnTo>
                    <a:pt x="26" y="32"/>
                  </a:lnTo>
                  <a:lnTo>
                    <a:pt x="26" y="28"/>
                  </a:lnTo>
                  <a:lnTo>
                    <a:pt x="28" y="28"/>
                  </a:lnTo>
                  <a:lnTo>
                    <a:pt x="30" y="26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3" y="26"/>
                  </a:lnTo>
                  <a:lnTo>
                    <a:pt x="23" y="15"/>
                  </a:lnTo>
                  <a:lnTo>
                    <a:pt x="25" y="12"/>
                  </a:lnTo>
                  <a:lnTo>
                    <a:pt x="30" y="10"/>
                  </a:lnTo>
                  <a:lnTo>
                    <a:pt x="32" y="10"/>
                  </a:lnTo>
                  <a:lnTo>
                    <a:pt x="34" y="8"/>
                  </a:lnTo>
                  <a:lnTo>
                    <a:pt x="38" y="6"/>
                  </a:lnTo>
                  <a:lnTo>
                    <a:pt x="40" y="8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7" y="6"/>
                  </a:lnTo>
                  <a:lnTo>
                    <a:pt x="49" y="6"/>
                  </a:lnTo>
                  <a:lnTo>
                    <a:pt x="53" y="4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3" y="2"/>
                  </a:lnTo>
                  <a:lnTo>
                    <a:pt x="5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Freeform 75">
              <a:extLst>
                <a:ext uri="{FF2B5EF4-FFF2-40B4-BE49-F238E27FC236}">
                  <a16:creationId xmlns:a16="http://schemas.microsoft.com/office/drawing/2014/main" id="{20E79426-EB8B-4098-B9D5-ECDFE2F28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70789" y="5873802"/>
              <a:ext cx="473458" cy="263032"/>
            </a:xfrm>
            <a:custGeom>
              <a:avLst/>
              <a:gdLst>
                <a:gd name="T0" fmla="*/ 64 w 108"/>
                <a:gd name="T1" fmla="*/ 4 h 60"/>
                <a:gd name="T2" fmla="*/ 65 w 108"/>
                <a:gd name="T3" fmla="*/ 0 h 60"/>
                <a:gd name="T4" fmla="*/ 69 w 108"/>
                <a:gd name="T5" fmla="*/ 6 h 60"/>
                <a:gd name="T6" fmla="*/ 77 w 108"/>
                <a:gd name="T7" fmla="*/ 10 h 60"/>
                <a:gd name="T8" fmla="*/ 82 w 108"/>
                <a:gd name="T9" fmla="*/ 15 h 60"/>
                <a:gd name="T10" fmla="*/ 90 w 108"/>
                <a:gd name="T11" fmla="*/ 15 h 60"/>
                <a:gd name="T12" fmla="*/ 99 w 108"/>
                <a:gd name="T13" fmla="*/ 19 h 60"/>
                <a:gd name="T14" fmla="*/ 99 w 108"/>
                <a:gd name="T15" fmla="*/ 23 h 60"/>
                <a:gd name="T16" fmla="*/ 101 w 108"/>
                <a:gd name="T17" fmla="*/ 28 h 60"/>
                <a:gd name="T18" fmla="*/ 105 w 108"/>
                <a:gd name="T19" fmla="*/ 34 h 60"/>
                <a:gd name="T20" fmla="*/ 108 w 108"/>
                <a:gd name="T21" fmla="*/ 41 h 60"/>
                <a:gd name="T22" fmla="*/ 107 w 108"/>
                <a:gd name="T23" fmla="*/ 47 h 60"/>
                <a:gd name="T24" fmla="*/ 101 w 108"/>
                <a:gd name="T25" fmla="*/ 53 h 60"/>
                <a:gd name="T26" fmla="*/ 93 w 108"/>
                <a:gd name="T27" fmla="*/ 56 h 60"/>
                <a:gd name="T28" fmla="*/ 88 w 108"/>
                <a:gd name="T29" fmla="*/ 60 h 60"/>
                <a:gd name="T30" fmla="*/ 82 w 108"/>
                <a:gd name="T31" fmla="*/ 58 h 60"/>
                <a:gd name="T32" fmla="*/ 75 w 108"/>
                <a:gd name="T33" fmla="*/ 53 h 60"/>
                <a:gd name="T34" fmla="*/ 65 w 108"/>
                <a:gd name="T35" fmla="*/ 47 h 60"/>
                <a:gd name="T36" fmla="*/ 52 w 108"/>
                <a:gd name="T37" fmla="*/ 47 h 60"/>
                <a:gd name="T38" fmla="*/ 47 w 108"/>
                <a:gd name="T39" fmla="*/ 47 h 60"/>
                <a:gd name="T40" fmla="*/ 41 w 108"/>
                <a:gd name="T41" fmla="*/ 43 h 60"/>
                <a:gd name="T42" fmla="*/ 37 w 108"/>
                <a:gd name="T43" fmla="*/ 41 h 60"/>
                <a:gd name="T44" fmla="*/ 32 w 108"/>
                <a:gd name="T45" fmla="*/ 41 h 60"/>
                <a:gd name="T46" fmla="*/ 21 w 108"/>
                <a:gd name="T47" fmla="*/ 41 h 60"/>
                <a:gd name="T48" fmla="*/ 9 w 108"/>
                <a:gd name="T49" fmla="*/ 49 h 60"/>
                <a:gd name="T50" fmla="*/ 4 w 108"/>
                <a:gd name="T51" fmla="*/ 53 h 60"/>
                <a:gd name="T52" fmla="*/ 2 w 108"/>
                <a:gd name="T53" fmla="*/ 49 h 60"/>
                <a:gd name="T54" fmla="*/ 4 w 108"/>
                <a:gd name="T55" fmla="*/ 40 h 60"/>
                <a:gd name="T56" fmla="*/ 4 w 108"/>
                <a:gd name="T57" fmla="*/ 32 h 60"/>
                <a:gd name="T58" fmla="*/ 7 w 108"/>
                <a:gd name="T59" fmla="*/ 23 h 60"/>
                <a:gd name="T60" fmla="*/ 9 w 108"/>
                <a:gd name="T61" fmla="*/ 19 h 60"/>
                <a:gd name="T62" fmla="*/ 15 w 108"/>
                <a:gd name="T63" fmla="*/ 15 h 60"/>
                <a:gd name="T64" fmla="*/ 21 w 108"/>
                <a:gd name="T65" fmla="*/ 12 h 60"/>
                <a:gd name="T66" fmla="*/ 24 w 108"/>
                <a:gd name="T67" fmla="*/ 10 h 60"/>
                <a:gd name="T68" fmla="*/ 34 w 108"/>
                <a:gd name="T69" fmla="*/ 23 h 60"/>
                <a:gd name="T70" fmla="*/ 37 w 108"/>
                <a:gd name="T71" fmla="*/ 28 h 60"/>
                <a:gd name="T72" fmla="*/ 47 w 108"/>
                <a:gd name="T73" fmla="*/ 23 h 60"/>
                <a:gd name="T74" fmla="*/ 47 w 108"/>
                <a:gd name="T75" fmla="*/ 10 h 60"/>
                <a:gd name="T76" fmla="*/ 49 w 108"/>
                <a:gd name="T77" fmla="*/ 6 h 60"/>
                <a:gd name="T78" fmla="*/ 58 w 108"/>
                <a:gd name="T7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8" h="60">
                  <a:moveTo>
                    <a:pt x="58" y="0"/>
                  </a:moveTo>
                  <a:lnTo>
                    <a:pt x="64" y="4"/>
                  </a:lnTo>
                  <a:lnTo>
                    <a:pt x="65" y="4"/>
                  </a:lnTo>
                  <a:lnTo>
                    <a:pt x="65" y="0"/>
                  </a:lnTo>
                  <a:lnTo>
                    <a:pt x="69" y="2"/>
                  </a:lnTo>
                  <a:lnTo>
                    <a:pt x="69" y="6"/>
                  </a:lnTo>
                  <a:lnTo>
                    <a:pt x="71" y="6"/>
                  </a:lnTo>
                  <a:lnTo>
                    <a:pt x="77" y="10"/>
                  </a:lnTo>
                  <a:lnTo>
                    <a:pt x="79" y="13"/>
                  </a:lnTo>
                  <a:lnTo>
                    <a:pt x="82" y="15"/>
                  </a:lnTo>
                  <a:lnTo>
                    <a:pt x="84" y="17"/>
                  </a:lnTo>
                  <a:lnTo>
                    <a:pt x="90" y="15"/>
                  </a:lnTo>
                  <a:lnTo>
                    <a:pt x="99" y="17"/>
                  </a:lnTo>
                  <a:lnTo>
                    <a:pt x="99" y="19"/>
                  </a:lnTo>
                  <a:lnTo>
                    <a:pt x="99" y="21"/>
                  </a:lnTo>
                  <a:lnTo>
                    <a:pt x="99" y="23"/>
                  </a:lnTo>
                  <a:lnTo>
                    <a:pt x="101" y="25"/>
                  </a:lnTo>
                  <a:lnTo>
                    <a:pt x="101" y="28"/>
                  </a:lnTo>
                  <a:lnTo>
                    <a:pt x="103" y="32"/>
                  </a:lnTo>
                  <a:lnTo>
                    <a:pt x="105" y="34"/>
                  </a:lnTo>
                  <a:lnTo>
                    <a:pt x="105" y="38"/>
                  </a:lnTo>
                  <a:lnTo>
                    <a:pt x="108" y="41"/>
                  </a:lnTo>
                  <a:lnTo>
                    <a:pt x="108" y="47"/>
                  </a:lnTo>
                  <a:lnTo>
                    <a:pt x="107" y="47"/>
                  </a:lnTo>
                  <a:lnTo>
                    <a:pt x="105" y="51"/>
                  </a:lnTo>
                  <a:lnTo>
                    <a:pt x="101" y="53"/>
                  </a:lnTo>
                  <a:lnTo>
                    <a:pt x="101" y="56"/>
                  </a:lnTo>
                  <a:lnTo>
                    <a:pt x="93" y="56"/>
                  </a:lnTo>
                  <a:lnTo>
                    <a:pt x="88" y="60"/>
                  </a:lnTo>
                  <a:lnTo>
                    <a:pt x="88" y="60"/>
                  </a:lnTo>
                  <a:lnTo>
                    <a:pt x="86" y="58"/>
                  </a:lnTo>
                  <a:lnTo>
                    <a:pt x="82" y="58"/>
                  </a:lnTo>
                  <a:lnTo>
                    <a:pt x="79" y="53"/>
                  </a:lnTo>
                  <a:lnTo>
                    <a:pt x="75" y="53"/>
                  </a:lnTo>
                  <a:lnTo>
                    <a:pt x="69" y="47"/>
                  </a:lnTo>
                  <a:lnTo>
                    <a:pt x="65" y="47"/>
                  </a:lnTo>
                  <a:lnTo>
                    <a:pt x="58" y="43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47" y="47"/>
                  </a:lnTo>
                  <a:lnTo>
                    <a:pt x="43" y="43"/>
                  </a:lnTo>
                  <a:lnTo>
                    <a:pt x="41" y="43"/>
                  </a:lnTo>
                  <a:lnTo>
                    <a:pt x="39" y="41"/>
                  </a:lnTo>
                  <a:lnTo>
                    <a:pt x="37" y="41"/>
                  </a:lnTo>
                  <a:lnTo>
                    <a:pt x="34" y="43"/>
                  </a:lnTo>
                  <a:lnTo>
                    <a:pt x="32" y="41"/>
                  </a:lnTo>
                  <a:lnTo>
                    <a:pt x="26" y="43"/>
                  </a:lnTo>
                  <a:lnTo>
                    <a:pt x="21" y="41"/>
                  </a:lnTo>
                  <a:lnTo>
                    <a:pt x="13" y="43"/>
                  </a:lnTo>
                  <a:lnTo>
                    <a:pt x="9" y="49"/>
                  </a:lnTo>
                  <a:lnTo>
                    <a:pt x="7" y="51"/>
                  </a:lnTo>
                  <a:lnTo>
                    <a:pt x="4" y="53"/>
                  </a:lnTo>
                  <a:lnTo>
                    <a:pt x="4" y="53"/>
                  </a:lnTo>
                  <a:lnTo>
                    <a:pt x="2" y="49"/>
                  </a:lnTo>
                  <a:lnTo>
                    <a:pt x="0" y="41"/>
                  </a:lnTo>
                  <a:lnTo>
                    <a:pt x="4" y="40"/>
                  </a:lnTo>
                  <a:lnTo>
                    <a:pt x="2" y="36"/>
                  </a:lnTo>
                  <a:lnTo>
                    <a:pt x="4" y="32"/>
                  </a:lnTo>
                  <a:lnTo>
                    <a:pt x="7" y="28"/>
                  </a:lnTo>
                  <a:lnTo>
                    <a:pt x="7" y="23"/>
                  </a:lnTo>
                  <a:lnTo>
                    <a:pt x="9" y="23"/>
                  </a:lnTo>
                  <a:lnTo>
                    <a:pt x="9" y="19"/>
                  </a:lnTo>
                  <a:lnTo>
                    <a:pt x="11" y="15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21" y="12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6" y="13"/>
                  </a:lnTo>
                  <a:lnTo>
                    <a:pt x="34" y="23"/>
                  </a:lnTo>
                  <a:lnTo>
                    <a:pt x="34" y="25"/>
                  </a:lnTo>
                  <a:lnTo>
                    <a:pt x="37" y="28"/>
                  </a:lnTo>
                  <a:lnTo>
                    <a:pt x="41" y="28"/>
                  </a:lnTo>
                  <a:lnTo>
                    <a:pt x="47" y="23"/>
                  </a:lnTo>
                  <a:lnTo>
                    <a:pt x="49" y="17"/>
                  </a:lnTo>
                  <a:lnTo>
                    <a:pt x="47" y="10"/>
                  </a:lnTo>
                  <a:lnTo>
                    <a:pt x="47" y="6"/>
                  </a:lnTo>
                  <a:lnTo>
                    <a:pt x="49" y="6"/>
                  </a:lnTo>
                  <a:lnTo>
                    <a:pt x="54" y="2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Freeform 76">
              <a:extLst>
                <a:ext uri="{FF2B5EF4-FFF2-40B4-BE49-F238E27FC236}">
                  <a16:creationId xmlns:a16="http://schemas.microsoft.com/office/drawing/2014/main" id="{BF155C7A-8601-4D11-97E9-A4356F283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88324" y="6053545"/>
              <a:ext cx="368244" cy="271798"/>
            </a:xfrm>
            <a:custGeom>
              <a:avLst/>
              <a:gdLst>
                <a:gd name="T0" fmla="*/ 35 w 84"/>
                <a:gd name="T1" fmla="*/ 0 h 62"/>
                <a:gd name="T2" fmla="*/ 37 w 84"/>
                <a:gd name="T3" fmla="*/ 2 h 62"/>
                <a:gd name="T4" fmla="*/ 39 w 84"/>
                <a:gd name="T5" fmla="*/ 2 h 62"/>
                <a:gd name="T6" fmla="*/ 43 w 84"/>
                <a:gd name="T7" fmla="*/ 6 h 62"/>
                <a:gd name="T8" fmla="*/ 48 w 84"/>
                <a:gd name="T9" fmla="*/ 6 h 62"/>
                <a:gd name="T10" fmla="*/ 48 w 84"/>
                <a:gd name="T11" fmla="*/ 6 h 62"/>
                <a:gd name="T12" fmla="*/ 54 w 84"/>
                <a:gd name="T13" fmla="*/ 2 h 62"/>
                <a:gd name="T14" fmla="*/ 61 w 84"/>
                <a:gd name="T15" fmla="*/ 6 h 62"/>
                <a:gd name="T16" fmla="*/ 65 w 84"/>
                <a:gd name="T17" fmla="*/ 6 h 62"/>
                <a:gd name="T18" fmla="*/ 71 w 84"/>
                <a:gd name="T19" fmla="*/ 12 h 62"/>
                <a:gd name="T20" fmla="*/ 75 w 84"/>
                <a:gd name="T21" fmla="*/ 12 h 62"/>
                <a:gd name="T22" fmla="*/ 78 w 84"/>
                <a:gd name="T23" fmla="*/ 17 h 62"/>
                <a:gd name="T24" fmla="*/ 82 w 84"/>
                <a:gd name="T25" fmla="*/ 17 h 62"/>
                <a:gd name="T26" fmla="*/ 84 w 84"/>
                <a:gd name="T27" fmla="*/ 19 h 62"/>
                <a:gd name="T28" fmla="*/ 80 w 84"/>
                <a:gd name="T29" fmla="*/ 23 h 62"/>
                <a:gd name="T30" fmla="*/ 84 w 84"/>
                <a:gd name="T31" fmla="*/ 25 h 62"/>
                <a:gd name="T32" fmla="*/ 84 w 84"/>
                <a:gd name="T33" fmla="*/ 29 h 62"/>
                <a:gd name="T34" fmla="*/ 76 w 84"/>
                <a:gd name="T35" fmla="*/ 30 h 62"/>
                <a:gd name="T36" fmla="*/ 75 w 84"/>
                <a:gd name="T37" fmla="*/ 36 h 62"/>
                <a:gd name="T38" fmla="*/ 71 w 84"/>
                <a:gd name="T39" fmla="*/ 38 h 62"/>
                <a:gd name="T40" fmla="*/ 71 w 84"/>
                <a:gd name="T41" fmla="*/ 42 h 62"/>
                <a:gd name="T42" fmla="*/ 75 w 84"/>
                <a:gd name="T43" fmla="*/ 45 h 62"/>
                <a:gd name="T44" fmla="*/ 75 w 84"/>
                <a:gd name="T45" fmla="*/ 49 h 62"/>
                <a:gd name="T46" fmla="*/ 71 w 84"/>
                <a:gd name="T47" fmla="*/ 49 h 62"/>
                <a:gd name="T48" fmla="*/ 71 w 84"/>
                <a:gd name="T49" fmla="*/ 45 h 62"/>
                <a:gd name="T50" fmla="*/ 67 w 84"/>
                <a:gd name="T51" fmla="*/ 47 h 62"/>
                <a:gd name="T52" fmla="*/ 65 w 84"/>
                <a:gd name="T53" fmla="*/ 51 h 62"/>
                <a:gd name="T54" fmla="*/ 61 w 84"/>
                <a:gd name="T55" fmla="*/ 51 h 62"/>
                <a:gd name="T56" fmla="*/ 63 w 84"/>
                <a:gd name="T57" fmla="*/ 57 h 62"/>
                <a:gd name="T58" fmla="*/ 60 w 84"/>
                <a:gd name="T59" fmla="*/ 57 h 62"/>
                <a:gd name="T60" fmla="*/ 56 w 84"/>
                <a:gd name="T61" fmla="*/ 58 h 62"/>
                <a:gd name="T62" fmla="*/ 50 w 84"/>
                <a:gd name="T63" fmla="*/ 57 h 62"/>
                <a:gd name="T64" fmla="*/ 45 w 84"/>
                <a:gd name="T65" fmla="*/ 58 h 62"/>
                <a:gd name="T66" fmla="*/ 41 w 84"/>
                <a:gd name="T67" fmla="*/ 62 h 62"/>
                <a:gd name="T68" fmla="*/ 39 w 84"/>
                <a:gd name="T69" fmla="*/ 58 h 62"/>
                <a:gd name="T70" fmla="*/ 39 w 84"/>
                <a:gd name="T71" fmla="*/ 55 h 62"/>
                <a:gd name="T72" fmla="*/ 37 w 84"/>
                <a:gd name="T73" fmla="*/ 47 h 62"/>
                <a:gd name="T74" fmla="*/ 35 w 84"/>
                <a:gd name="T75" fmla="*/ 47 h 62"/>
                <a:gd name="T76" fmla="*/ 31 w 84"/>
                <a:gd name="T77" fmla="*/ 45 h 62"/>
                <a:gd name="T78" fmla="*/ 28 w 84"/>
                <a:gd name="T79" fmla="*/ 45 h 62"/>
                <a:gd name="T80" fmla="*/ 28 w 84"/>
                <a:gd name="T81" fmla="*/ 40 h 62"/>
                <a:gd name="T82" fmla="*/ 30 w 84"/>
                <a:gd name="T83" fmla="*/ 36 h 62"/>
                <a:gd name="T84" fmla="*/ 28 w 84"/>
                <a:gd name="T85" fmla="*/ 34 h 62"/>
                <a:gd name="T86" fmla="*/ 26 w 84"/>
                <a:gd name="T87" fmla="*/ 34 h 62"/>
                <a:gd name="T88" fmla="*/ 24 w 84"/>
                <a:gd name="T89" fmla="*/ 30 h 62"/>
                <a:gd name="T90" fmla="*/ 22 w 84"/>
                <a:gd name="T91" fmla="*/ 29 h 62"/>
                <a:gd name="T92" fmla="*/ 17 w 84"/>
                <a:gd name="T93" fmla="*/ 30 h 62"/>
                <a:gd name="T94" fmla="*/ 11 w 84"/>
                <a:gd name="T95" fmla="*/ 29 h 62"/>
                <a:gd name="T96" fmla="*/ 7 w 84"/>
                <a:gd name="T97" fmla="*/ 23 h 62"/>
                <a:gd name="T98" fmla="*/ 2 w 84"/>
                <a:gd name="T99" fmla="*/ 23 h 62"/>
                <a:gd name="T100" fmla="*/ 0 w 84"/>
                <a:gd name="T101" fmla="*/ 23 h 62"/>
                <a:gd name="T102" fmla="*/ 2 w 84"/>
                <a:gd name="T103" fmla="*/ 21 h 62"/>
                <a:gd name="T104" fmla="*/ 2 w 84"/>
                <a:gd name="T105" fmla="*/ 17 h 62"/>
                <a:gd name="T106" fmla="*/ 0 w 84"/>
                <a:gd name="T107" fmla="*/ 12 h 62"/>
                <a:gd name="T108" fmla="*/ 3 w 84"/>
                <a:gd name="T109" fmla="*/ 10 h 62"/>
                <a:gd name="T110" fmla="*/ 5 w 84"/>
                <a:gd name="T111" fmla="*/ 8 h 62"/>
                <a:gd name="T112" fmla="*/ 9 w 84"/>
                <a:gd name="T113" fmla="*/ 2 h 62"/>
                <a:gd name="T114" fmla="*/ 17 w 84"/>
                <a:gd name="T115" fmla="*/ 0 h 62"/>
                <a:gd name="T116" fmla="*/ 22 w 84"/>
                <a:gd name="T117" fmla="*/ 2 h 62"/>
                <a:gd name="T118" fmla="*/ 28 w 84"/>
                <a:gd name="T119" fmla="*/ 0 h 62"/>
                <a:gd name="T120" fmla="*/ 30 w 84"/>
                <a:gd name="T121" fmla="*/ 2 h 62"/>
                <a:gd name="T122" fmla="*/ 33 w 84"/>
                <a:gd name="T123" fmla="*/ 0 h 62"/>
                <a:gd name="T124" fmla="*/ 35 w 84"/>
                <a:gd name="T12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4" h="62">
                  <a:moveTo>
                    <a:pt x="35" y="0"/>
                  </a:moveTo>
                  <a:lnTo>
                    <a:pt x="37" y="2"/>
                  </a:lnTo>
                  <a:lnTo>
                    <a:pt x="39" y="2"/>
                  </a:lnTo>
                  <a:lnTo>
                    <a:pt x="43" y="6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54" y="2"/>
                  </a:lnTo>
                  <a:lnTo>
                    <a:pt x="61" y="6"/>
                  </a:lnTo>
                  <a:lnTo>
                    <a:pt x="65" y="6"/>
                  </a:lnTo>
                  <a:lnTo>
                    <a:pt x="71" y="12"/>
                  </a:lnTo>
                  <a:lnTo>
                    <a:pt x="75" y="12"/>
                  </a:lnTo>
                  <a:lnTo>
                    <a:pt x="78" y="17"/>
                  </a:lnTo>
                  <a:lnTo>
                    <a:pt x="82" y="17"/>
                  </a:lnTo>
                  <a:lnTo>
                    <a:pt x="84" y="19"/>
                  </a:lnTo>
                  <a:lnTo>
                    <a:pt x="80" y="23"/>
                  </a:lnTo>
                  <a:lnTo>
                    <a:pt x="84" y="25"/>
                  </a:lnTo>
                  <a:lnTo>
                    <a:pt x="84" y="29"/>
                  </a:lnTo>
                  <a:lnTo>
                    <a:pt x="76" y="30"/>
                  </a:lnTo>
                  <a:lnTo>
                    <a:pt x="75" y="36"/>
                  </a:lnTo>
                  <a:lnTo>
                    <a:pt x="71" y="38"/>
                  </a:lnTo>
                  <a:lnTo>
                    <a:pt x="71" y="42"/>
                  </a:lnTo>
                  <a:lnTo>
                    <a:pt x="75" y="45"/>
                  </a:lnTo>
                  <a:lnTo>
                    <a:pt x="75" y="49"/>
                  </a:lnTo>
                  <a:lnTo>
                    <a:pt x="71" y="49"/>
                  </a:lnTo>
                  <a:lnTo>
                    <a:pt x="71" y="45"/>
                  </a:lnTo>
                  <a:lnTo>
                    <a:pt x="67" y="47"/>
                  </a:lnTo>
                  <a:lnTo>
                    <a:pt x="65" y="51"/>
                  </a:lnTo>
                  <a:lnTo>
                    <a:pt x="61" y="51"/>
                  </a:lnTo>
                  <a:lnTo>
                    <a:pt x="63" y="57"/>
                  </a:lnTo>
                  <a:lnTo>
                    <a:pt x="60" y="57"/>
                  </a:lnTo>
                  <a:lnTo>
                    <a:pt x="56" y="58"/>
                  </a:lnTo>
                  <a:lnTo>
                    <a:pt x="50" y="57"/>
                  </a:lnTo>
                  <a:lnTo>
                    <a:pt x="45" y="58"/>
                  </a:lnTo>
                  <a:lnTo>
                    <a:pt x="41" y="62"/>
                  </a:lnTo>
                  <a:lnTo>
                    <a:pt x="39" y="58"/>
                  </a:lnTo>
                  <a:lnTo>
                    <a:pt x="39" y="55"/>
                  </a:lnTo>
                  <a:lnTo>
                    <a:pt x="37" y="47"/>
                  </a:lnTo>
                  <a:lnTo>
                    <a:pt x="35" y="47"/>
                  </a:lnTo>
                  <a:lnTo>
                    <a:pt x="31" y="45"/>
                  </a:lnTo>
                  <a:lnTo>
                    <a:pt x="28" y="45"/>
                  </a:lnTo>
                  <a:lnTo>
                    <a:pt x="28" y="40"/>
                  </a:lnTo>
                  <a:lnTo>
                    <a:pt x="30" y="36"/>
                  </a:lnTo>
                  <a:lnTo>
                    <a:pt x="28" y="34"/>
                  </a:lnTo>
                  <a:lnTo>
                    <a:pt x="26" y="34"/>
                  </a:lnTo>
                  <a:lnTo>
                    <a:pt x="24" y="30"/>
                  </a:lnTo>
                  <a:lnTo>
                    <a:pt x="22" y="29"/>
                  </a:lnTo>
                  <a:lnTo>
                    <a:pt x="17" y="30"/>
                  </a:lnTo>
                  <a:lnTo>
                    <a:pt x="11" y="29"/>
                  </a:lnTo>
                  <a:lnTo>
                    <a:pt x="7" y="23"/>
                  </a:lnTo>
                  <a:lnTo>
                    <a:pt x="2" y="23"/>
                  </a:lnTo>
                  <a:lnTo>
                    <a:pt x="0" y="23"/>
                  </a:lnTo>
                  <a:lnTo>
                    <a:pt x="2" y="21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3" y="10"/>
                  </a:lnTo>
                  <a:lnTo>
                    <a:pt x="5" y="8"/>
                  </a:lnTo>
                  <a:lnTo>
                    <a:pt x="9" y="2"/>
                  </a:lnTo>
                  <a:lnTo>
                    <a:pt x="17" y="0"/>
                  </a:lnTo>
                  <a:lnTo>
                    <a:pt x="22" y="2"/>
                  </a:lnTo>
                  <a:lnTo>
                    <a:pt x="28" y="0"/>
                  </a:lnTo>
                  <a:lnTo>
                    <a:pt x="30" y="2"/>
                  </a:lnTo>
                  <a:lnTo>
                    <a:pt x="33" y="0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uppo 6"/>
          <p:cNvGrpSpPr>
            <a:grpSpLocks noChangeAspect="1"/>
          </p:cNvGrpSpPr>
          <p:nvPr/>
        </p:nvGrpSpPr>
        <p:grpSpPr>
          <a:xfrm>
            <a:off x="4432481" y="1849697"/>
            <a:ext cx="3717941" cy="2836637"/>
            <a:chOff x="4287512" y="2576315"/>
            <a:chExt cx="2836882" cy="2164425"/>
          </a:xfrm>
        </p:grpSpPr>
        <p:sp>
          <p:nvSpPr>
            <p:cNvPr id="51" name="Freeform 88">
              <a:extLst>
                <a:ext uri="{FF2B5EF4-FFF2-40B4-BE49-F238E27FC236}">
                  <a16:creationId xmlns:a16="http://schemas.microsoft.com/office/drawing/2014/main" id="{ACC4AA23-6468-4546-B3EA-1DA3CA33834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307772" y="2680564"/>
              <a:ext cx="2816622" cy="2060176"/>
            </a:xfrm>
            <a:custGeom>
              <a:avLst/>
              <a:gdLst>
                <a:gd name="T0" fmla="*/ 54 w 91"/>
                <a:gd name="T1" fmla="*/ 71 h 71"/>
                <a:gd name="T2" fmla="*/ 54 w 91"/>
                <a:gd name="T3" fmla="*/ 70 h 71"/>
                <a:gd name="T4" fmla="*/ 48 w 91"/>
                <a:gd name="T5" fmla="*/ 66 h 71"/>
                <a:gd name="T6" fmla="*/ 48 w 91"/>
                <a:gd name="T7" fmla="*/ 66 h 71"/>
                <a:gd name="T8" fmla="*/ 56 w 91"/>
                <a:gd name="T9" fmla="*/ 62 h 71"/>
                <a:gd name="T10" fmla="*/ 48 w 91"/>
                <a:gd name="T11" fmla="*/ 62 h 71"/>
                <a:gd name="T12" fmla="*/ 26 w 91"/>
                <a:gd name="T13" fmla="*/ 51 h 71"/>
                <a:gd name="T14" fmla="*/ 20 w 91"/>
                <a:gd name="T15" fmla="*/ 42 h 71"/>
                <a:gd name="T16" fmla="*/ 24 w 91"/>
                <a:gd name="T17" fmla="*/ 40 h 71"/>
                <a:gd name="T18" fmla="*/ 26 w 91"/>
                <a:gd name="T19" fmla="*/ 43 h 71"/>
                <a:gd name="T20" fmla="*/ 24 w 91"/>
                <a:gd name="T21" fmla="*/ 38 h 71"/>
                <a:gd name="T22" fmla="*/ 11 w 91"/>
                <a:gd name="T23" fmla="*/ 30 h 71"/>
                <a:gd name="T24" fmla="*/ 16 w 91"/>
                <a:gd name="T25" fmla="*/ 38 h 71"/>
                <a:gd name="T26" fmla="*/ 11 w 91"/>
                <a:gd name="T27" fmla="*/ 30 h 71"/>
                <a:gd name="T28" fmla="*/ 16 w 91"/>
                <a:gd name="T29" fmla="*/ 32 h 71"/>
                <a:gd name="T30" fmla="*/ 13 w 91"/>
                <a:gd name="T31" fmla="*/ 25 h 71"/>
                <a:gd name="T32" fmla="*/ 15 w 91"/>
                <a:gd name="T33" fmla="*/ 25 h 71"/>
                <a:gd name="T34" fmla="*/ 58 w 91"/>
                <a:gd name="T35" fmla="*/ 8 h 71"/>
                <a:gd name="T36" fmla="*/ 73 w 91"/>
                <a:gd name="T37" fmla="*/ 12 h 71"/>
                <a:gd name="T38" fmla="*/ 84 w 91"/>
                <a:gd name="T39" fmla="*/ 12 h 71"/>
                <a:gd name="T40" fmla="*/ 87 w 91"/>
                <a:gd name="T41" fmla="*/ 23 h 71"/>
                <a:gd name="T42" fmla="*/ 89 w 91"/>
                <a:gd name="T43" fmla="*/ 25 h 71"/>
                <a:gd name="T44" fmla="*/ 86 w 91"/>
                <a:gd name="T45" fmla="*/ 28 h 71"/>
                <a:gd name="T46" fmla="*/ 76 w 91"/>
                <a:gd name="T47" fmla="*/ 27 h 71"/>
                <a:gd name="T48" fmla="*/ 67 w 91"/>
                <a:gd name="T49" fmla="*/ 25 h 71"/>
                <a:gd name="T50" fmla="*/ 58 w 91"/>
                <a:gd name="T51" fmla="*/ 25 h 71"/>
                <a:gd name="T52" fmla="*/ 52 w 91"/>
                <a:gd name="T53" fmla="*/ 23 h 71"/>
                <a:gd name="T54" fmla="*/ 46 w 91"/>
                <a:gd name="T55" fmla="*/ 23 h 71"/>
                <a:gd name="T56" fmla="*/ 41 w 91"/>
                <a:gd name="T57" fmla="*/ 27 h 71"/>
                <a:gd name="T58" fmla="*/ 35 w 91"/>
                <a:gd name="T59" fmla="*/ 23 h 71"/>
                <a:gd name="T60" fmla="*/ 33 w 91"/>
                <a:gd name="T61" fmla="*/ 30 h 71"/>
                <a:gd name="T62" fmla="*/ 39 w 91"/>
                <a:gd name="T63" fmla="*/ 38 h 71"/>
                <a:gd name="T64" fmla="*/ 41 w 91"/>
                <a:gd name="T65" fmla="*/ 43 h 71"/>
                <a:gd name="T66" fmla="*/ 65 w 91"/>
                <a:gd name="T67" fmla="*/ 71 h 71"/>
                <a:gd name="T68" fmla="*/ 59 w 91"/>
                <a:gd name="T69" fmla="*/ 68 h 71"/>
                <a:gd name="T70" fmla="*/ 58 w 91"/>
                <a:gd name="T71" fmla="*/ 62 h 71"/>
                <a:gd name="T72" fmla="*/ 43 w 91"/>
                <a:gd name="T73" fmla="*/ 60 h 71"/>
                <a:gd name="T74" fmla="*/ 35 w 91"/>
                <a:gd name="T75" fmla="*/ 53 h 71"/>
                <a:gd name="T76" fmla="*/ 26 w 91"/>
                <a:gd name="T77" fmla="*/ 47 h 71"/>
                <a:gd name="T78" fmla="*/ 33 w 91"/>
                <a:gd name="T79" fmla="*/ 45 h 71"/>
                <a:gd name="T80" fmla="*/ 24 w 91"/>
                <a:gd name="T81" fmla="*/ 36 h 71"/>
                <a:gd name="T82" fmla="*/ 16 w 91"/>
                <a:gd name="T83" fmla="*/ 25 h 71"/>
                <a:gd name="T84" fmla="*/ 9 w 91"/>
                <a:gd name="T85" fmla="*/ 25 h 71"/>
                <a:gd name="T86" fmla="*/ 3 w 91"/>
                <a:gd name="T87" fmla="*/ 32 h 71"/>
                <a:gd name="T88" fmla="*/ 0 w 91"/>
                <a:gd name="T89" fmla="*/ 21 h 71"/>
                <a:gd name="T90" fmla="*/ 9 w 91"/>
                <a:gd name="T91" fmla="*/ 17 h 71"/>
                <a:gd name="T92" fmla="*/ 22 w 91"/>
                <a:gd name="T93" fmla="*/ 19 h 71"/>
                <a:gd name="T94" fmla="*/ 30 w 91"/>
                <a:gd name="T95" fmla="*/ 6 h 71"/>
                <a:gd name="T96" fmla="*/ 46 w 91"/>
                <a:gd name="T9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1" h="71">
                  <a:moveTo>
                    <a:pt x="58" y="70"/>
                  </a:moveTo>
                  <a:lnTo>
                    <a:pt x="59" y="71"/>
                  </a:lnTo>
                  <a:lnTo>
                    <a:pt x="54" y="71"/>
                  </a:lnTo>
                  <a:lnTo>
                    <a:pt x="52" y="70"/>
                  </a:lnTo>
                  <a:lnTo>
                    <a:pt x="52" y="70"/>
                  </a:lnTo>
                  <a:lnTo>
                    <a:pt x="54" y="70"/>
                  </a:lnTo>
                  <a:lnTo>
                    <a:pt x="56" y="70"/>
                  </a:lnTo>
                  <a:lnTo>
                    <a:pt x="58" y="70"/>
                  </a:lnTo>
                  <a:close/>
                  <a:moveTo>
                    <a:pt x="48" y="66"/>
                  </a:moveTo>
                  <a:lnTo>
                    <a:pt x="56" y="66"/>
                  </a:lnTo>
                  <a:lnTo>
                    <a:pt x="52" y="68"/>
                  </a:lnTo>
                  <a:lnTo>
                    <a:pt x="48" y="66"/>
                  </a:lnTo>
                  <a:close/>
                  <a:moveTo>
                    <a:pt x="48" y="62"/>
                  </a:moveTo>
                  <a:lnTo>
                    <a:pt x="54" y="62"/>
                  </a:lnTo>
                  <a:lnTo>
                    <a:pt x="56" y="62"/>
                  </a:lnTo>
                  <a:lnTo>
                    <a:pt x="52" y="64"/>
                  </a:lnTo>
                  <a:lnTo>
                    <a:pt x="48" y="64"/>
                  </a:lnTo>
                  <a:lnTo>
                    <a:pt x="48" y="62"/>
                  </a:lnTo>
                  <a:close/>
                  <a:moveTo>
                    <a:pt x="22" y="45"/>
                  </a:moveTo>
                  <a:lnTo>
                    <a:pt x="24" y="49"/>
                  </a:lnTo>
                  <a:lnTo>
                    <a:pt x="26" y="51"/>
                  </a:lnTo>
                  <a:lnTo>
                    <a:pt x="22" y="45"/>
                  </a:lnTo>
                  <a:close/>
                  <a:moveTo>
                    <a:pt x="16" y="40"/>
                  </a:moveTo>
                  <a:lnTo>
                    <a:pt x="20" y="42"/>
                  </a:lnTo>
                  <a:lnTo>
                    <a:pt x="20" y="43"/>
                  </a:lnTo>
                  <a:lnTo>
                    <a:pt x="16" y="40"/>
                  </a:lnTo>
                  <a:close/>
                  <a:moveTo>
                    <a:pt x="24" y="40"/>
                  </a:moveTo>
                  <a:lnTo>
                    <a:pt x="26" y="40"/>
                  </a:lnTo>
                  <a:lnTo>
                    <a:pt x="28" y="43"/>
                  </a:lnTo>
                  <a:lnTo>
                    <a:pt x="26" y="43"/>
                  </a:lnTo>
                  <a:lnTo>
                    <a:pt x="24" y="40"/>
                  </a:lnTo>
                  <a:close/>
                  <a:moveTo>
                    <a:pt x="20" y="36"/>
                  </a:moveTo>
                  <a:lnTo>
                    <a:pt x="24" y="38"/>
                  </a:lnTo>
                  <a:lnTo>
                    <a:pt x="20" y="38"/>
                  </a:lnTo>
                  <a:lnTo>
                    <a:pt x="20" y="36"/>
                  </a:lnTo>
                  <a:close/>
                  <a:moveTo>
                    <a:pt x="11" y="30"/>
                  </a:moveTo>
                  <a:lnTo>
                    <a:pt x="15" y="34"/>
                  </a:lnTo>
                  <a:lnTo>
                    <a:pt x="16" y="38"/>
                  </a:lnTo>
                  <a:lnTo>
                    <a:pt x="16" y="38"/>
                  </a:lnTo>
                  <a:lnTo>
                    <a:pt x="13" y="36"/>
                  </a:lnTo>
                  <a:lnTo>
                    <a:pt x="13" y="34"/>
                  </a:lnTo>
                  <a:lnTo>
                    <a:pt x="11" y="30"/>
                  </a:lnTo>
                  <a:close/>
                  <a:moveTo>
                    <a:pt x="15" y="25"/>
                  </a:moveTo>
                  <a:lnTo>
                    <a:pt x="18" y="32"/>
                  </a:lnTo>
                  <a:lnTo>
                    <a:pt x="16" y="32"/>
                  </a:lnTo>
                  <a:lnTo>
                    <a:pt x="15" y="30"/>
                  </a:lnTo>
                  <a:lnTo>
                    <a:pt x="13" y="30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5" y="25"/>
                  </a:lnTo>
                  <a:close/>
                  <a:moveTo>
                    <a:pt x="46" y="0"/>
                  </a:moveTo>
                  <a:lnTo>
                    <a:pt x="50" y="0"/>
                  </a:lnTo>
                  <a:lnTo>
                    <a:pt x="58" y="8"/>
                  </a:lnTo>
                  <a:lnTo>
                    <a:pt x="61" y="8"/>
                  </a:lnTo>
                  <a:lnTo>
                    <a:pt x="63" y="10"/>
                  </a:lnTo>
                  <a:lnTo>
                    <a:pt x="73" y="12"/>
                  </a:lnTo>
                  <a:lnTo>
                    <a:pt x="78" y="13"/>
                  </a:lnTo>
                  <a:lnTo>
                    <a:pt x="80" y="12"/>
                  </a:lnTo>
                  <a:lnTo>
                    <a:pt x="84" y="12"/>
                  </a:lnTo>
                  <a:lnTo>
                    <a:pt x="86" y="17"/>
                  </a:lnTo>
                  <a:lnTo>
                    <a:pt x="86" y="21"/>
                  </a:lnTo>
                  <a:lnTo>
                    <a:pt x="87" y="23"/>
                  </a:lnTo>
                  <a:lnTo>
                    <a:pt x="91" y="23"/>
                  </a:lnTo>
                  <a:lnTo>
                    <a:pt x="91" y="25"/>
                  </a:lnTo>
                  <a:lnTo>
                    <a:pt x="89" y="25"/>
                  </a:lnTo>
                  <a:lnTo>
                    <a:pt x="86" y="27"/>
                  </a:lnTo>
                  <a:lnTo>
                    <a:pt x="86" y="28"/>
                  </a:lnTo>
                  <a:lnTo>
                    <a:pt x="86" y="28"/>
                  </a:lnTo>
                  <a:lnTo>
                    <a:pt x="82" y="28"/>
                  </a:lnTo>
                  <a:lnTo>
                    <a:pt x="78" y="25"/>
                  </a:lnTo>
                  <a:lnTo>
                    <a:pt x="76" y="27"/>
                  </a:lnTo>
                  <a:lnTo>
                    <a:pt x="73" y="25"/>
                  </a:lnTo>
                  <a:lnTo>
                    <a:pt x="69" y="25"/>
                  </a:lnTo>
                  <a:lnTo>
                    <a:pt x="67" y="25"/>
                  </a:lnTo>
                  <a:lnTo>
                    <a:pt x="65" y="25"/>
                  </a:lnTo>
                  <a:lnTo>
                    <a:pt x="61" y="23"/>
                  </a:lnTo>
                  <a:lnTo>
                    <a:pt x="58" y="25"/>
                  </a:lnTo>
                  <a:lnTo>
                    <a:pt x="58" y="23"/>
                  </a:lnTo>
                  <a:lnTo>
                    <a:pt x="54" y="21"/>
                  </a:lnTo>
                  <a:lnTo>
                    <a:pt x="52" y="23"/>
                  </a:lnTo>
                  <a:lnTo>
                    <a:pt x="50" y="21"/>
                  </a:lnTo>
                  <a:lnTo>
                    <a:pt x="48" y="23"/>
                  </a:lnTo>
                  <a:lnTo>
                    <a:pt x="46" y="23"/>
                  </a:lnTo>
                  <a:lnTo>
                    <a:pt x="43" y="23"/>
                  </a:lnTo>
                  <a:lnTo>
                    <a:pt x="43" y="27"/>
                  </a:lnTo>
                  <a:lnTo>
                    <a:pt x="41" y="27"/>
                  </a:lnTo>
                  <a:lnTo>
                    <a:pt x="39" y="25"/>
                  </a:lnTo>
                  <a:lnTo>
                    <a:pt x="35" y="21"/>
                  </a:lnTo>
                  <a:lnTo>
                    <a:pt x="35" y="23"/>
                  </a:lnTo>
                  <a:lnTo>
                    <a:pt x="35" y="27"/>
                  </a:lnTo>
                  <a:lnTo>
                    <a:pt x="33" y="28"/>
                  </a:lnTo>
                  <a:lnTo>
                    <a:pt x="33" y="30"/>
                  </a:lnTo>
                  <a:lnTo>
                    <a:pt x="35" y="30"/>
                  </a:lnTo>
                  <a:lnTo>
                    <a:pt x="39" y="34"/>
                  </a:lnTo>
                  <a:lnTo>
                    <a:pt x="39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54" y="55"/>
                  </a:lnTo>
                  <a:lnTo>
                    <a:pt x="67" y="70"/>
                  </a:lnTo>
                  <a:lnTo>
                    <a:pt x="65" y="71"/>
                  </a:lnTo>
                  <a:lnTo>
                    <a:pt x="65" y="71"/>
                  </a:lnTo>
                  <a:lnTo>
                    <a:pt x="61" y="71"/>
                  </a:lnTo>
                  <a:lnTo>
                    <a:pt x="59" y="68"/>
                  </a:lnTo>
                  <a:lnTo>
                    <a:pt x="63" y="70"/>
                  </a:lnTo>
                  <a:lnTo>
                    <a:pt x="65" y="70"/>
                  </a:lnTo>
                  <a:lnTo>
                    <a:pt x="58" y="62"/>
                  </a:lnTo>
                  <a:lnTo>
                    <a:pt x="54" y="60"/>
                  </a:lnTo>
                  <a:lnTo>
                    <a:pt x="46" y="58"/>
                  </a:lnTo>
                  <a:lnTo>
                    <a:pt x="43" y="60"/>
                  </a:lnTo>
                  <a:lnTo>
                    <a:pt x="41" y="58"/>
                  </a:lnTo>
                  <a:lnTo>
                    <a:pt x="39" y="55"/>
                  </a:lnTo>
                  <a:lnTo>
                    <a:pt x="35" y="53"/>
                  </a:lnTo>
                  <a:lnTo>
                    <a:pt x="31" y="49"/>
                  </a:lnTo>
                  <a:lnTo>
                    <a:pt x="28" y="49"/>
                  </a:lnTo>
                  <a:lnTo>
                    <a:pt x="26" y="47"/>
                  </a:lnTo>
                  <a:lnTo>
                    <a:pt x="28" y="43"/>
                  </a:lnTo>
                  <a:lnTo>
                    <a:pt x="31" y="43"/>
                  </a:lnTo>
                  <a:lnTo>
                    <a:pt x="33" y="45"/>
                  </a:lnTo>
                  <a:lnTo>
                    <a:pt x="30" y="42"/>
                  </a:lnTo>
                  <a:lnTo>
                    <a:pt x="30" y="42"/>
                  </a:lnTo>
                  <a:lnTo>
                    <a:pt x="24" y="36"/>
                  </a:lnTo>
                  <a:lnTo>
                    <a:pt x="22" y="32"/>
                  </a:lnTo>
                  <a:lnTo>
                    <a:pt x="20" y="27"/>
                  </a:lnTo>
                  <a:lnTo>
                    <a:pt x="16" y="25"/>
                  </a:lnTo>
                  <a:lnTo>
                    <a:pt x="16" y="21"/>
                  </a:lnTo>
                  <a:lnTo>
                    <a:pt x="13" y="21"/>
                  </a:lnTo>
                  <a:lnTo>
                    <a:pt x="9" y="25"/>
                  </a:lnTo>
                  <a:lnTo>
                    <a:pt x="9" y="27"/>
                  </a:lnTo>
                  <a:lnTo>
                    <a:pt x="5" y="34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5" y="21"/>
                  </a:lnTo>
                  <a:lnTo>
                    <a:pt x="9" y="17"/>
                  </a:lnTo>
                  <a:lnTo>
                    <a:pt x="13" y="17"/>
                  </a:lnTo>
                  <a:lnTo>
                    <a:pt x="18" y="19"/>
                  </a:lnTo>
                  <a:lnTo>
                    <a:pt x="22" y="19"/>
                  </a:lnTo>
                  <a:lnTo>
                    <a:pt x="24" y="13"/>
                  </a:lnTo>
                  <a:lnTo>
                    <a:pt x="30" y="10"/>
                  </a:lnTo>
                  <a:lnTo>
                    <a:pt x="30" y="6"/>
                  </a:lnTo>
                  <a:lnTo>
                    <a:pt x="39" y="0"/>
                  </a:lnTo>
                  <a:lnTo>
                    <a:pt x="46" y="0"/>
                  </a:lnTo>
                  <a:lnTo>
                    <a:pt x="46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Freeform 90">
              <a:extLst>
                <a:ext uri="{FF2B5EF4-FFF2-40B4-BE49-F238E27FC236}">
                  <a16:creationId xmlns:a16="http://schemas.microsoft.com/office/drawing/2014/main" id="{54E52881-ACBE-407B-8A82-DC0A9A62C04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287512" y="2576315"/>
              <a:ext cx="1485676" cy="928456"/>
            </a:xfrm>
            <a:custGeom>
              <a:avLst/>
              <a:gdLst>
                <a:gd name="T0" fmla="*/ 45 w 48"/>
                <a:gd name="T1" fmla="*/ 0 h 32"/>
                <a:gd name="T2" fmla="*/ 48 w 48"/>
                <a:gd name="T3" fmla="*/ 6 h 32"/>
                <a:gd name="T4" fmla="*/ 48 w 48"/>
                <a:gd name="T5" fmla="*/ 11 h 32"/>
                <a:gd name="T6" fmla="*/ 41 w 48"/>
                <a:gd name="T7" fmla="*/ 11 h 32"/>
                <a:gd name="T8" fmla="*/ 32 w 48"/>
                <a:gd name="T9" fmla="*/ 17 h 32"/>
                <a:gd name="T10" fmla="*/ 32 w 48"/>
                <a:gd name="T11" fmla="*/ 21 h 32"/>
                <a:gd name="T12" fmla="*/ 26 w 48"/>
                <a:gd name="T13" fmla="*/ 24 h 32"/>
                <a:gd name="T14" fmla="*/ 24 w 48"/>
                <a:gd name="T15" fmla="*/ 30 h 32"/>
                <a:gd name="T16" fmla="*/ 20 w 48"/>
                <a:gd name="T17" fmla="*/ 30 h 32"/>
                <a:gd name="T18" fmla="*/ 15 w 48"/>
                <a:gd name="T19" fmla="*/ 28 h 32"/>
                <a:gd name="T20" fmla="*/ 11 w 48"/>
                <a:gd name="T21" fmla="*/ 28 h 32"/>
                <a:gd name="T22" fmla="*/ 7 w 48"/>
                <a:gd name="T23" fmla="*/ 32 h 32"/>
                <a:gd name="T24" fmla="*/ 2 w 48"/>
                <a:gd name="T25" fmla="*/ 32 h 32"/>
                <a:gd name="T26" fmla="*/ 2 w 48"/>
                <a:gd name="T27" fmla="*/ 28 h 32"/>
                <a:gd name="T28" fmla="*/ 3 w 48"/>
                <a:gd name="T29" fmla="*/ 28 h 32"/>
                <a:gd name="T30" fmla="*/ 3 w 48"/>
                <a:gd name="T31" fmla="*/ 26 h 32"/>
                <a:gd name="T32" fmla="*/ 0 w 48"/>
                <a:gd name="T33" fmla="*/ 24 h 32"/>
                <a:gd name="T34" fmla="*/ 0 w 48"/>
                <a:gd name="T35" fmla="*/ 24 h 32"/>
                <a:gd name="T36" fmla="*/ 0 w 48"/>
                <a:gd name="T37" fmla="*/ 19 h 32"/>
                <a:gd name="T38" fmla="*/ 2 w 48"/>
                <a:gd name="T39" fmla="*/ 15 h 32"/>
                <a:gd name="T40" fmla="*/ 0 w 48"/>
                <a:gd name="T41" fmla="*/ 11 h 32"/>
                <a:gd name="T42" fmla="*/ 3 w 48"/>
                <a:gd name="T43" fmla="*/ 6 h 32"/>
                <a:gd name="T44" fmla="*/ 7 w 48"/>
                <a:gd name="T45" fmla="*/ 8 h 32"/>
                <a:gd name="T46" fmla="*/ 15 w 48"/>
                <a:gd name="T47" fmla="*/ 8 h 32"/>
                <a:gd name="T48" fmla="*/ 17 w 48"/>
                <a:gd name="T49" fmla="*/ 9 h 32"/>
                <a:gd name="T50" fmla="*/ 20 w 48"/>
                <a:gd name="T51" fmla="*/ 8 h 32"/>
                <a:gd name="T52" fmla="*/ 24 w 48"/>
                <a:gd name="T53" fmla="*/ 8 h 32"/>
                <a:gd name="T54" fmla="*/ 28 w 48"/>
                <a:gd name="T55" fmla="*/ 6 h 32"/>
                <a:gd name="T56" fmla="*/ 32 w 48"/>
                <a:gd name="T57" fmla="*/ 6 h 32"/>
                <a:gd name="T58" fmla="*/ 33 w 48"/>
                <a:gd name="T59" fmla="*/ 6 h 32"/>
                <a:gd name="T60" fmla="*/ 39 w 48"/>
                <a:gd name="T61" fmla="*/ 2 h 32"/>
                <a:gd name="T62" fmla="*/ 45 w 48"/>
                <a:gd name="T6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32">
                  <a:moveTo>
                    <a:pt x="45" y="0"/>
                  </a:moveTo>
                  <a:lnTo>
                    <a:pt x="48" y="6"/>
                  </a:lnTo>
                  <a:lnTo>
                    <a:pt x="48" y="11"/>
                  </a:lnTo>
                  <a:lnTo>
                    <a:pt x="41" y="11"/>
                  </a:lnTo>
                  <a:lnTo>
                    <a:pt x="32" y="17"/>
                  </a:lnTo>
                  <a:lnTo>
                    <a:pt x="32" y="21"/>
                  </a:lnTo>
                  <a:lnTo>
                    <a:pt x="26" y="24"/>
                  </a:lnTo>
                  <a:lnTo>
                    <a:pt x="24" y="30"/>
                  </a:lnTo>
                  <a:lnTo>
                    <a:pt x="20" y="30"/>
                  </a:lnTo>
                  <a:lnTo>
                    <a:pt x="15" y="28"/>
                  </a:lnTo>
                  <a:lnTo>
                    <a:pt x="11" y="28"/>
                  </a:lnTo>
                  <a:lnTo>
                    <a:pt x="7" y="32"/>
                  </a:lnTo>
                  <a:lnTo>
                    <a:pt x="2" y="32"/>
                  </a:lnTo>
                  <a:lnTo>
                    <a:pt x="2" y="28"/>
                  </a:lnTo>
                  <a:lnTo>
                    <a:pt x="3" y="28"/>
                  </a:lnTo>
                  <a:lnTo>
                    <a:pt x="3" y="26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2" y="15"/>
                  </a:lnTo>
                  <a:lnTo>
                    <a:pt x="0" y="11"/>
                  </a:lnTo>
                  <a:lnTo>
                    <a:pt x="3" y="6"/>
                  </a:lnTo>
                  <a:lnTo>
                    <a:pt x="7" y="8"/>
                  </a:lnTo>
                  <a:lnTo>
                    <a:pt x="15" y="8"/>
                  </a:lnTo>
                  <a:lnTo>
                    <a:pt x="17" y="9"/>
                  </a:lnTo>
                  <a:lnTo>
                    <a:pt x="20" y="8"/>
                  </a:lnTo>
                  <a:lnTo>
                    <a:pt x="24" y="8"/>
                  </a:lnTo>
                  <a:lnTo>
                    <a:pt x="28" y="6"/>
                  </a:lnTo>
                  <a:lnTo>
                    <a:pt x="32" y="6"/>
                  </a:lnTo>
                  <a:lnTo>
                    <a:pt x="33" y="6"/>
                  </a:lnTo>
                  <a:lnTo>
                    <a:pt x="39" y="2"/>
                  </a:lnTo>
                  <a:lnTo>
                    <a:pt x="45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3" name="Segnaposto testo 13">
            <a:extLst>
              <a:ext uri="{FF2B5EF4-FFF2-40B4-BE49-F238E27FC236}">
                <a16:creationId xmlns:a16="http://schemas.microsoft.com/office/drawing/2014/main" id="{F278402B-CA7D-4F5B-B3FA-ED74AB3CFB6C}"/>
              </a:ext>
            </a:extLst>
          </p:cNvPr>
          <p:cNvSpPr txBox="1">
            <a:spLocks/>
          </p:cNvSpPr>
          <p:nvPr/>
        </p:nvSpPr>
        <p:spPr>
          <a:xfrm>
            <a:off x="2902516" y="90535"/>
            <a:ext cx="6992922" cy="1410203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lIns="180000" tIns="180000" rIns="252000" bIns="18000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96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63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EVROPSKA </a:t>
            </a:r>
            <a:r>
              <a:rPr lang="it-IT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konferenca</a:t>
            </a:r>
            <a:r>
              <a:rPr lang="it-IT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it-IT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Turin-Valdocco</a:t>
            </a:r>
            <a:r>
              <a:rPr lang="it-IT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DRUŽINA, KI: POSLUŠA, INTERAKCIJO NA OMREŽJU</a:t>
            </a:r>
          </a:p>
          <a:p>
            <a:pPr algn="l"/>
            <a:r>
              <a:rPr lang="it-IT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EUROPSKA </a:t>
            </a:r>
            <a:r>
              <a:rPr lang="it-IT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konferencija</a:t>
            </a:r>
            <a:r>
              <a:rPr lang="it-IT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it-IT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Turin-Valdocco</a:t>
            </a:r>
            <a:r>
              <a:rPr lang="it-IT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OBITELJ KOJA: SLUŠA, INTERAKCIJU NA MREŽI</a:t>
            </a:r>
          </a:p>
          <a:p>
            <a:pPr algn="l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3556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immagine 11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20" name="Rettangolo 19" descr="Blocco in evidenza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4722" y="1869795"/>
            <a:ext cx="6175277" cy="1080000"/>
          </a:xfrm>
        </p:spPr>
        <p:txBody>
          <a:bodyPr rtlCol="0"/>
          <a:lstStyle/>
          <a:p>
            <a:pPr>
              <a:lnSpc>
                <a:spcPct val="90000"/>
              </a:lnSpc>
            </a:pPr>
            <a:r>
              <a:rPr lang="it-IT" sz="5500" dirty="0"/>
              <a:t>Slovacchia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584722" y="2994141"/>
            <a:ext cx="6175238" cy="590155"/>
          </a:xfrm>
        </p:spPr>
        <p:txBody>
          <a:bodyPr rtlCol="0"/>
          <a:lstStyle/>
          <a:p>
            <a:r>
              <a:rPr lang="it-IT" dirty="0"/>
              <a:t> </a:t>
            </a:r>
            <a:r>
              <a:rPr lang="it-IT" dirty="0" err="1"/>
              <a:t>Slovensko</a:t>
            </a:r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4086225"/>
            <a:ext cx="5472000" cy="2105774"/>
          </a:xfrm>
        </p:spPr>
        <p:txBody>
          <a:bodyPr rtlCol="0"/>
          <a:lstStyle/>
          <a:p>
            <a:pPr marL="0" indent="0">
              <a:buNone/>
            </a:pPr>
            <a:r>
              <a:rPr lang="it-IT" sz="2800" dirty="0"/>
              <a:t>Con una Federazione attiva:</a:t>
            </a:r>
          </a:p>
          <a:p>
            <a:r>
              <a:rPr lang="it-IT" dirty="0"/>
              <a:t>Federazione Slovacchia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9</a:t>
            </a:fld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756000"/>
            <a:ext cx="4401436" cy="5601828"/>
          </a:xfrm>
          <a:prstGeom prst="rect">
            <a:avLst/>
          </a:prstGeom>
        </p:spPr>
      </p:pic>
      <p:grpSp>
        <p:nvGrpSpPr>
          <p:cNvPr id="9" name="Group 52">
            <a:extLst>
              <a:ext uri="{FF2B5EF4-FFF2-40B4-BE49-F238E27FC236}">
                <a16:creationId xmlns:a16="http://schemas.microsoft.com/office/drawing/2014/main" id="{8EE340F2-0D89-4434-AA8A-C1614EAF9F66}"/>
              </a:ext>
            </a:extLst>
          </p:cNvPr>
          <p:cNvGrpSpPr/>
          <p:nvPr/>
        </p:nvGrpSpPr>
        <p:grpSpPr>
          <a:xfrm>
            <a:off x="1248163" y="1261723"/>
            <a:ext cx="3599674" cy="2940075"/>
            <a:chOff x="12504231" y="4159986"/>
            <a:chExt cx="8969825" cy="7463466"/>
          </a:xfrm>
          <a:noFill/>
        </p:grpSpPr>
        <p:sp>
          <p:nvSpPr>
            <p:cNvPr id="11" name="Freeform 70">
              <a:extLst>
                <a:ext uri="{FF2B5EF4-FFF2-40B4-BE49-F238E27FC236}">
                  <a16:creationId xmlns:a16="http://schemas.microsoft.com/office/drawing/2014/main" id="{05131A1A-08FA-490F-A456-3F86665622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05979" y="5262781"/>
              <a:ext cx="1356538" cy="1064942"/>
            </a:xfrm>
            <a:custGeom>
              <a:avLst/>
              <a:gdLst>
                <a:gd name="T0" fmla="*/ 84 w 107"/>
                <a:gd name="T1" fmla="*/ 74 h 84"/>
                <a:gd name="T2" fmla="*/ 83 w 107"/>
                <a:gd name="T3" fmla="*/ 82 h 84"/>
                <a:gd name="T4" fmla="*/ 77 w 107"/>
                <a:gd name="T5" fmla="*/ 80 h 84"/>
                <a:gd name="T6" fmla="*/ 77 w 107"/>
                <a:gd name="T7" fmla="*/ 74 h 84"/>
                <a:gd name="T8" fmla="*/ 38 w 107"/>
                <a:gd name="T9" fmla="*/ 71 h 84"/>
                <a:gd name="T10" fmla="*/ 54 w 107"/>
                <a:gd name="T11" fmla="*/ 71 h 84"/>
                <a:gd name="T12" fmla="*/ 60 w 107"/>
                <a:gd name="T13" fmla="*/ 69 h 84"/>
                <a:gd name="T14" fmla="*/ 58 w 107"/>
                <a:gd name="T15" fmla="*/ 76 h 84"/>
                <a:gd name="T16" fmla="*/ 45 w 107"/>
                <a:gd name="T17" fmla="*/ 74 h 84"/>
                <a:gd name="T18" fmla="*/ 47 w 107"/>
                <a:gd name="T19" fmla="*/ 69 h 84"/>
                <a:gd name="T20" fmla="*/ 64 w 107"/>
                <a:gd name="T21" fmla="*/ 67 h 84"/>
                <a:gd name="T22" fmla="*/ 66 w 107"/>
                <a:gd name="T23" fmla="*/ 65 h 84"/>
                <a:gd name="T24" fmla="*/ 45 w 107"/>
                <a:gd name="T25" fmla="*/ 65 h 84"/>
                <a:gd name="T26" fmla="*/ 41 w 107"/>
                <a:gd name="T27" fmla="*/ 69 h 84"/>
                <a:gd name="T28" fmla="*/ 107 w 107"/>
                <a:gd name="T29" fmla="*/ 65 h 84"/>
                <a:gd name="T30" fmla="*/ 101 w 107"/>
                <a:gd name="T31" fmla="*/ 58 h 84"/>
                <a:gd name="T32" fmla="*/ 40 w 107"/>
                <a:gd name="T33" fmla="*/ 59 h 84"/>
                <a:gd name="T34" fmla="*/ 34 w 107"/>
                <a:gd name="T35" fmla="*/ 67 h 84"/>
                <a:gd name="T36" fmla="*/ 26 w 107"/>
                <a:gd name="T37" fmla="*/ 56 h 84"/>
                <a:gd name="T38" fmla="*/ 66 w 107"/>
                <a:gd name="T39" fmla="*/ 54 h 84"/>
                <a:gd name="T40" fmla="*/ 40 w 107"/>
                <a:gd name="T41" fmla="*/ 50 h 84"/>
                <a:gd name="T42" fmla="*/ 66 w 107"/>
                <a:gd name="T43" fmla="*/ 43 h 84"/>
                <a:gd name="T44" fmla="*/ 62 w 107"/>
                <a:gd name="T45" fmla="*/ 54 h 84"/>
                <a:gd name="T46" fmla="*/ 64 w 107"/>
                <a:gd name="T47" fmla="*/ 61 h 84"/>
                <a:gd name="T48" fmla="*/ 56 w 107"/>
                <a:gd name="T49" fmla="*/ 67 h 84"/>
                <a:gd name="T50" fmla="*/ 53 w 107"/>
                <a:gd name="T51" fmla="*/ 61 h 84"/>
                <a:gd name="T52" fmla="*/ 47 w 107"/>
                <a:gd name="T53" fmla="*/ 54 h 84"/>
                <a:gd name="T54" fmla="*/ 51 w 107"/>
                <a:gd name="T55" fmla="*/ 46 h 84"/>
                <a:gd name="T56" fmla="*/ 56 w 107"/>
                <a:gd name="T57" fmla="*/ 52 h 84"/>
                <a:gd name="T58" fmla="*/ 54 w 107"/>
                <a:gd name="T59" fmla="*/ 46 h 84"/>
                <a:gd name="T60" fmla="*/ 15 w 107"/>
                <a:gd name="T61" fmla="*/ 22 h 84"/>
                <a:gd name="T62" fmla="*/ 10 w 107"/>
                <a:gd name="T63" fmla="*/ 26 h 84"/>
                <a:gd name="T64" fmla="*/ 32 w 107"/>
                <a:gd name="T65" fmla="*/ 24 h 84"/>
                <a:gd name="T66" fmla="*/ 34 w 107"/>
                <a:gd name="T67" fmla="*/ 31 h 84"/>
                <a:gd name="T68" fmla="*/ 43 w 107"/>
                <a:gd name="T69" fmla="*/ 35 h 84"/>
                <a:gd name="T70" fmla="*/ 40 w 107"/>
                <a:gd name="T71" fmla="*/ 41 h 84"/>
                <a:gd name="T72" fmla="*/ 34 w 107"/>
                <a:gd name="T73" fmla="*/ 44 h 84"/>
                <a:gd name="T74" fmla="*/ 26 w 107"/>
                <a:gd name="T75" fmla="*/ 52 h 84"/>
                <a:gd name="T76" fmla="*/ 23 w 107"/>
                <a:gd name="T77" fmla="*/ 59 h 84"/>
                <a:gd name="T78" fmla="*/ 23 w 107"/>
                <a:gd name="T79" fmla="*/ 65 h 84"/>
                <a:gd name="T80" fmla="*/ 21 w 107"/>
                <a:gd name="T81" fmla="*/ 71 h 84"/>
                <a:gd name="T82" fmla="*/ 8 w 107"/>
                <a:gd name="T83" fmla="*/ 65 h 84"/>
                <a:gd name="T84" fmla="*/ 2 w 107"/>
                <a:gd name="T85" fmla="*/ 58 h 84"/>
                <a:gd name="T86" fmla="*/ 4 w 107"/>
                <a:gd name="T87" fmla="*/ 46 h 84"/>
                <a:gd name="T88" fmla="*/ 2 w 107"/>
                <a:gd name="T89" fmla="*/ 37 h 84"/>
                <a:gd name="T90" fmla="*/ 4 w 107"/>
                <a:gd name="T91" fmla="*/ 31 h 84"/>
                <a:gd name="T92" fmla="*/ 13 w 107"/>
                <a:gd name="T93" fmla="*/ 31 h 84"/>
                <a:gd name="T94" fmla="*/ 17 w 107"/>
                <a:gd name="T95" fmla="*/ 29 h 84"/>
                <a:gd name="T96" fmla="*/ 21 w 107"/>
                <a:gd name="T97" fmla="*/ 33 h 84"/>
                <a:gd name="T98" fmla="*/ 17 w 107"/>
                <a:gd name="T99" fmla="*/ 24 h 84"/>
                <a:gd name="T100" fmla="*/ 28 w 107"/>
                <a:gd name="T101" fmla="*/ 22 h 84"/>
                <a:gd name="T102" fmla="*/ 40 w 107"/>
                <a:gd name="T103" fmla="*/ 13 h 84"/>
                <a:gd name="T104" fmla="*/ 34 w 107"/>
                <a:gd name="T105" fmla="*/ 5 h 84"/>
                <a:gd name="T106" fmla="*/ 32 w 107"/>
                <a:gd name="T107" fmla="*/ 20 h 84"/>
                <a:gd name="T108" fmla="*/ 23 w 107"/>
                <a:gd name="T109" fmla="*/ 20 h 84"/>
                <a:gd name="T110" fmla="*/ 10 w 107"/>
                <a:gd name="T111" fmla="*/ 24 h 84"/>
                <a:gd name="T112" fmla="*/ 4 w 107"/>
                <a:gd name="T113" fmla="*/ 28 h 84"/>
                <a:gd name="T114" fmla="*/ 8 w 107"/>
                <a:gd name="T115" fmla="*/ 20 h 84"/>
                <a:gd name="T116" fmla="*/ 21 w 107"/>
                <a:gd name="T117" fmla="*/ 15 h 84"/>
                <a:gd name="T118" fmla="*/ 32 w 107"/>
                <a:gd name="T119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7" h="84">
                  <a:moveTo>
                    <a:pt x="79" y="74"/>
                  </a:moveTo>
                  <a:lnTo>
                    <a:pt x="81" y="74"/>
                  </a:lnTo>
                  <a:lnTo>
                    <a:pt x="83" y="74"/>
                  </a:lnTo>
                  <a:lnTo>
                    <a:pt x="84" y="74"/>
                  </a:lnTo>
                  <a:lnTo>
                    <a:pt x="84" y="78"/>
                  </a:lnTo>
                  <a:lnTo>
                    <a:pt x="84" y="80"/>
                  </a:lnTo>
                  <a:lnTo>
                    <a:pt x="84" y="82"/>
                  </a:lnTo>
                  <a:lnTo>
                    <a:pt x="83" y="82"/>
                  </a:lnTo>
                  <a:lnTo>
                    <a:pt x="81" y="84"/>
                  </a:lnTo>
                  <a:lnTo>
                    <a:pt x="77" y="84"/>
                  </a:lnTo>
                  <a:lnTo>
                    <a:pt x="77" y="82"/>
                  </a:lnTo>
                  <a:lnTo>
                    <a:pt x="77" y="80"/>
                  </a:lnTo>
                  <a:lnTo>
                    <a:pt x="79" y="78"/>
                  </a:lnTo>
                  <a:lnTo>
                    <a:pt x="81" y="76"/>
                  </a:lnTo>
                  <a:lnTo>
                    <a:pt x="77" y="76"/>
                  </a:lnTo>
                  <a:lnTo>
                    <a:pt x="77" y="74"/>
                  </a:lnTo>
                  <a:lnTo>
                    <a:pt x="79" y="74"/>
                  </a:lnTo>
                  <a:close/>
                  <a:moveTo>
                    <a:pt x="34" y="69"/>
                  </a:moveTo>
                  <a:lnTo>
                    <a:pt x="38" y="71"/>
                  </a:lnTo>
                  <a:lnTo>
                    <a:pt x="38" y="71"/>
                  </a:lnTo>
                  <a:lnTo>
                    <a:pt x="34" y="69"/>
                  </a:lnTo>
                  <a:close/>
                  <a:moveTo>
                    <a:pt x="49" y="67"/>
                  </a:moveTo>
                  <a:lnTo>
                    <a:pt x="51" y="72"/>
                  </a:lnTo>
                  <a:lnTo>
                    <a:pt x="54" y="71"/>
                  </a:lnTo>
                  <a:lnTo>
                    <a:pt x="54" y="71"/>
                  </a:lnTo>
                  <a:lnTo>
                    <a:pt x="56" y="69"/>
                  </a:lnTo>
                  <a:lnTo>
                    <a:pt x="58" y="69"/>
                  </a:lnTo>
                  <a:lnTo>
                    <a:pt x="60" y="69"/>
                  </a:lnTo>
                  <a:lnTo>
                    <a:pt x="60" y="71"/>
                  </a:lnTo>
                  <a:lnTo>
                    <a:pt x="58" y="74"/>
                  </a:lnTo>
                  <a:lnTo>
                    <a:pt x="58" y="76"/>
                  </a:lnTo>
                  <a:lnTo>
                    <a:pt x="58" y="76"/>
                  </a:lnTo>
                  <a:lnTo>
                    <a:pt x="56" y="74"/>
                  </a:lnTo>
                  <a:lnTo>
                    <a:pt x="56" y="76"/>
                  </a:lnTo>
                  <a:lnTo>
                    <a:pt x="51" y="76"/>
                  </a:lnTo>
                  <a:lnTo>
                    <a:pt x="45" y="74"/>
                  </a:lnTo>
                  <a:lnTo>
                    <a:pt x="45" y="72"/>
                  </a:lnTo>
                  <a:lnTo>
                    <a:pt x="47" y="72"/>
                  </a:lnTo>
                  <a:lnTo>
                    <a:pt x="45" y="71"/>
                  </a:lnTo>
                  <a:lnTo>
                    <a:pt x="47" y="69"/>
                  </a:lnTo>
                  <a:lnTo>
                    <a:pt x="49" y="67"/>
                  </a:lnTo>
                  <a:close/>
                  <a:moveTo>
                    <a:pt x="66" y="65"/>
                  </a:moveTo>
                  <a:lnTo>
                    <a:pt x="66" y="67"/>
                  </a:lnTo>
                  <a:lnTo>
                    <a:pt x="64" y="67"/>
                  </a:lnTo>
                  <a:lnTo>
                    <a:pt x="62" y="69"/>
                  </a:lnTo>
                  <a:lnTo>
                    <a:pt x="60" y="69"/>
                  </a:lnTo>
                  <a:lnTo>
                    <a:pt x="62" y="67"/>
                  </a:lnTo>
                  <a:lnTo>
                    <a:pt x="66" y="65"/>
                  </a:lnTo>
                  <a:close/>
                  <a:moveTo>
                    <a:pt x="41" y="63"/>
                  </a:moveTo>
                  <a:lnTo>
                    <a:pt x="43" y="65"/>
                  </a:lnTo>
                  <a:lnTo>
                    <a:pt x="43" y="65"/>
                  </a:lnTo>
                  <a:lnTo>
                    <a:pt x="45" y="65"/>
                  </a:lnTo>
                  <a:lnTo>
                    <a:pt x="43" y="71"/>
                  </a:lnTo>
                  <a:lnTo>
                    <a:pt x="41" y="72"/>
                  </a:lnTo>
                  <a:lnTo>
                    <a:pt x="40" y="71"/>
                  </a:lnTo>
                  <a:lnTo>
                    <a:pt x="41" y="69"/>
                  </a:lnTo>
                  <a:lnTo>
                    <a:pt x="41" y="63"/>
                  </a:lnTo>
                  <a:close/>
                  <a:moveTo>
                    <a:pt x="101" y="58"/>
                  </a:moveTo>
                  <a:lnTo>
                    <a:pt x="103" y="59"/>
                  </a:lnTo>
                  <a:lnTo>
                    <a:pt x="107" y="65"/>
                  </a:lnTo>
                  <a:lnTo>
                    <a:pt x="105" y="67"/>
                  </a:lnTo>
                  <a:lnTo>
                    <a:pt x="101" y="65"/>
                  </a:lnTo>
                  <a:lnTo>
                    <a:pt x="99" y="63"/>
                  </a:lnTo>
                  <a:lnTo>
                    <a:pt x="101" y="58"/>
                  </a:lnTo>
                  <a:close/>
                  <a:moveTo>
                    <a:pt x="32" y="54"/>
                  </a:moveTo>
                  <a:lnTo>
                    <a:pt x="36" y="56"/>
                  </a:lnTo>
                  <a:lnTo>
                    <a:pt x="38" y="56"/>
                  </a:lnTo>
                  <a:lnTo>
                    <a:pt x="40" y="59"/>
                  </a:lnTo>
                  <a:lnTo>
                    <a:pt x="41" y="63"/>
                  </a:lnTo>
                  <a:lnTo>
                    <a:pt x="40" y="67"/>
                  </a:lnTo>
                  <a:lnTo>
                    <a:pt x="36" y="67"/>
                  </a:lnTo>
                  <a:lnTo>
                    <a:pt x="34" y="67"/>
                  </a:lnTo>
                  <a:lnTo>
                    <a:pt x="30" y="65"/>
                  </a:lnTo>
                  <a:lnTo>
                    <a:pt x="28" y="63"/>
                  </a:lnTo>
                  <a:lnTo>
                    <a:pt x="26" y="59"/>
                  </a:lnTo>
                  <a:lnTo>
                    <a:pt x="26" y="56"/>
                  </a:lnTo>
                  <a:lnTo>
                    <a:pt x="32" y="54"/>
                  </a:lnTo>
                  <a:close/>
                  <a:moveTo>
                    <a:pt x="68" y="50"/>
                  </a:moveTo>
                  <a:lnTo>
                    <a:pt x="68" y="56"/>
                  </a:lnTo>
                  <a:lnTo>
                    <a:pt x="66" y="54"/>
                  </a:lnTo>
                  <a:lnTo>
                    <a:pt x="68" y="50"/>
                  </a:lnTo>
                  <a:close/>
                  <a:moveTo>
                    <a:pt x="38" y="44"/>
                  </a:moveTo>
                  <a:lnTo>
                    <a:pt x="40" y="48"/>
                  </a:lnTo>
                  <a:lnTo>
                    <a:pt x="40" y="50"/>
                  </a:lnTo>
                  <a:lnTo>
                    <a:pt x="36" y="50"/>
                  </a:lnTo>
                  <a:lnTo>
                    <a:pt x="38" y="48"/>
                  </a:lnTo>
                  <a:lnTo>
                    <a:pt x="38" y="44"/>
                  </a:lnTo>
                  <a:close/>
                  <a:moveTo>
                    <a:pt x="66" y="43"/>
                  </a:moveTo>
                  <a:lnTo>
                    <a:pt x="66" y="44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62" y="54"/>
                  </a:lnTo>
                  <a:lnTo>
                    <a:pt x="62" y="56"/>
                  </a:lnTo>
                  <a:lnTo>
                    <a:pt x="66" y="58"/>
                  </a:lnTo>
                  <a:lnTo>
                    <a:pt x="66" y="59"/>
                  </a:lnTo>
                  <a:lnTo>
                    <a:pt x="64" y="61"/>
                  </a:lnTo>
                  <a:lnTo>
                    <a:pt x="60" y="63"/>
                  </a:lnTo>
                  <a:lnTo>
                    <a:pt x="60" y="65"/>
                  </a:lnTo>
                  <a:lnTo>
                    <a:pt x="58" y="67"/>
                  </a:lnTo>
                  <a:lnTo>
                    <a:pt x="56" y="67"/>
                  </a:lnTo>
                  <a:lnTo>
                    <a:pt x="54" y="65"/>
                  </a:lnTo>
                  <a:lnTo>
                    <a:pt x="56" y="63"/>
                  </a:lnTo>
                  <a:lnTo>
                    <a:pt x="56" y="63"/>
                  </a:lnTo>
                  <a:lnTo>
                    <a:pt x="53" y="61"/>
                  </a:lnTo>
                  <a:lnTo>
                    <a:pt x="51" y="61"/>
                  </a:lnTo>
                  <a:lnTo>
                    <a:pt x="49" y="59"/>
                  </a:lnTo>
                  <a:lnTo>
                    <a:pt x="49" y="56"/>
                  </a:lnTo>
                  <a:lnTo>
                    <a:pt x="47" y="54"/>
                  </a:lnTo>
                  <a:lnTo>
                    <a:pt x="47" y="50"/>
                  </a:lnTo>
                  <a:lnTo>
                    <a:pt x="49" y="50"/>
                  </a:lnTo>
                  <a:lnTo>
                    <a:pt x="49" y="48"/>
                  </a:lnTo>
                  <a:lnTo>
                    <a:pt x="51" y="46"/>
                  </a:lnTo>
                  <a:lnTo>
                    <a:pt x="53" y="48"/>
                  </a:lnTo>
                  <a:lnTo>
                    <a:pt x="53" y="50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8" y="52"/>
                  </a:lnTo>
                  <a:lnTo>
                    <a:pt x="58" y="50"/>
                  </a:lnTo>
                  <a:lnTo>
                    <a:pt x="56" y="48"/>
                  </a:lnTo>
                  <a:lnTo>
                    <a:pt x="54" y="46"/>
                  </a:lnTo>
                  <a:lnTo>
                    <a:pt x="56" y="44"/>
                  </a:lnTo>
                  <a:lnTo>
                    <a:pt x="62" y="43"/>
                  </a:lnTo>
                  <a:lnTo>
                    <a:pt x="66" y="43"/>
                  </a:lnTo>
                  <a:close/>
                  <a:moveTo>
                    <a:pt x="15" y="22"/>
                  </a:moveTo>
                  <a:lnTo>
                    <a:pt x="15" y="24"/>
                  </a:lnTo>
                  <a:lnTo>
                    <a:pt x="11" y="28"/>
                  </a:lnTo>
                  <a:lnTo>
                    <a:pt x="10" y="28"/>
                  </a:lnTo>
                  <a:lnTo>
                    <a:pt x="10" y="26"/>
                  </a:lnTo>
                  <a:lnTo>
                    <a:pt x="11" y="22"/>
                  </a:lnTo>
                  <a:lnTo>
                    <a:pt x="15" y="22"/>
                  </a:lnTo>
                  <a:close/>
                  <a:moveTo>
                    <a:pt x="28" y="22"/>
                  </a:moveTo>
                  <a:lnTo>
                    <a:pt x="32" y="24"/>
                  </a:lnTo>
                  <a:lnTo>
                    <a:pt x="32" y="28"/>
                  </a:lnTo>
                  <a:lnTo>
                    <a:pt x="30" y="29"/>
                  </a:lnTo>
                  <a:lnTo>
                    <a:pt x="32" y="29"/>
                  </a:lnTo>
                  <a:lnTo>
                    <a:pt x="34" y="31"/>
                  </a:lnTo>
                  <a:lnTo>
                    <a:pt x="36" y="33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3" y="35"/>
                  </a:lnTo>
                  <a:lnTo>
                    <a:pt x="43" y="39"/>
                  </a:lnTo>
                  <a:lnTo>
                    <a:pt x="41" y="41"/>
                  </a:lnTo>
                  <a:lnTo>
                    <a:pt x="41" y="39"/>
                  </a:lnTo>
                  <a:lnTo>
                    <a:pt x="40" y="41"/>
                  </a:lnTo>
                  <a:lnTo>
                    <a:pt x="38" y="39"/>
                  </a:lnTo>
                  <a:lnTo>
                    <a:pt x="34" y="39"/>
                  </a:lnTo>
                  <a:lnTo>
                    <a:pt x="32" y="41"/>
                  </a:lnTo>
                  <a:lnTo>
                    <a:pt x="34" y="44"/>
                  </a:lnTo>
                  <a:lnTo>
                    <a:pt x="34" y="48"/>
                  </a:lnTo>
                  <a:lnTo>
                    <a:pt x="30" y="50"/>
                  </a:lnTo>
                  <a:lnTo>
                    <a:pt x="28" y="48"/>
                  </a:lnTo>
                  <a:lnTo>
                    <a:pt x="26" y="52"/>
                  </a:lnTo>
                  <a:lnTo>
                    <a:pt x="28" y="52"/>
                  </a:lnTo>
                  <a:lnTo>
                    <a:pt x="21" y="56"/>
                  </a:lnTo>
                  <a:lnTo>
                    <a:pt x="21" y="58"/>
                  </a:lnTo>
                  <a:lnTo>
                    <a:pt x="23" y="59"/>
                  </a:lnTo>
                  <a:lnTo>
                    <a:pt x="23" y="61"/>
                  </a:lnTo>
                  <a:lnTo>
                    <a:pt x="21" y="63"/>
                  </a:lnTo>
                  <a:lnTo>
                    <a:pt x="21" y="65"/>
                  </a:lnTo>
                  <a:lnTo>
                    <a:pt x="23" y="65"/>
                  </a:lnTo>
                  <a:lnTo>
                    <a:pt x="25" y="69"/>
                  </a:lnTo>
                  <a:lnTo>
                    <a:pt x="23" y="71"/>
                  </a:lnTo>
                  <a:lnTo>
                    <a:pt x="25" y="71"/>
                  </a:lnTo>
                  <a:lnTo>
                    <a:pt x="21" y="71"/>
                  </a:lnTo>
                  <a:lnTo>
                    <a:pt x="19" y="71"/>
                  </a:lnTo>
                  <a:lnTo>
                    <a:pt x="13" y="69"/>
                  </a:lnTo>
                  <a:lnTo>
                    <a:pt x="8" y="69"/>
                  </a:lnTo>
                  <a:lnTo>
                    <a:pt x="8" y="65"/>
                  </a:lnTo>
                  <a:lnTo>
                    <a:pt x="10" y="65"/>
                  </a:lnTo>
                  <a:lnTo>
                    <a:pt x="8" y="59"/>
                  </a:lnTo>
                  <a:lnTo>
                    <a:pt x="4" y="56"/>
                  </a:lnTo>
                  <a:lnTo>
                    <a:pt x="2" y="58"/>
                  </a:lnTo>
                  <a:lnTo>
                    <a:pt x="0" y="56"/>
                  </a:lnTo>
                  <a:lnTo>
                    <a:pt x="2" y="52"/>
                  </a:lnTo>
                  <a:lnTo>
                    <a:pt x="6" y="50"/>
                  </a:lnTo>
                  <a:lnTo>
                    <a:pt x="4" y="46"/>
                  </a:lnTo>
                  <a:lnTo>
                    <a:pt x="4" y="43"/>
                  </a:lnTo>
                  <a:lnTo>
                    <a:pt x="2" y="43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4" y="39"/>
                  </a:lnTo>
                  <a:lnTo>
                    <a:pt x="4" y="35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10" y="33"/>
                  </a:lnTo>
                  <a:lnTo>
                    <a:pt x="13" y="31"/>
                  </a:lnTo>
                  <a:lnTo>
                    <a:pt x="11" y="29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7" y="29"/>
                  </a:lnTo>
                  <a:lnTo>
                    <a:pt x="15" y="31"/>
                  </a:lnTo>
                  <a:lnTo>
                    <a:pt x="15" y="33"/>
                  </a:lnTo>
                  <a:lnTo>
                    <a:pt x="19" y="31"/>
                  </a:lnTo>
                  <a:lnTo>
                    <a:pt x="21" y="33"/>
                  </a:lnTo>
                  <a:lnTo>
                    <a:pt x="21" y="31"/>
                  </a:lnTo>
                  <a:lnTo>
                    <a:pt x="19" y="29"/>
                  </a:lnTo>
                  <a:lnTo>
                    <a:pt x="19" y="28"/>
                  </a:lnTo>
                  <a:lnTo>
                    <a:pt x="17" y="24"/>
                  </a:lnTo>
                  <a:lnTo>
                    <a:pt x="19" y="22"/>
                  </a:lnTo>
                  <a:lnTo>
                    <a:pt x="21" y="22"/>
                  </a:lnTo>
                  <a:lnTo>
                    <a:pt x="23" y="22"/>
                  </a:lnTo>
                  <a:lnTo>
                    <a:pt x="28" y="22"/>
                  </a:lnTo>
                  <a:close/>
                  <a:moveTo>
                    <a:pt x="41" y="11"/>
                  </a:moveTo>
                  <a:lnTo>
                    <a:pt x="45" y="11"/>
                  </a:lnTo>
                  <a:lnTo>
                    <a:pt x="43" y="13"/>
                  </a:lnTo>
                  <a:lnTo>
                    <a:pt x="40" y="13"/>
                  </a:lnTo>
                  <a:lnTo>
                    <a:pt x="41" y="11"/>
                  </a:lnTo>
                  <a:close/>
                  <a:moveTo>
                    <a:pt x="36" y="0"/>
                  </a:moveTo>
                  <a:lnTo>
                    <a:pt x="38" y="1"/>
                  </a:lnTo>
                  <a:lnTo>
                    <a:pt x="34" y="5"/>
                  </a:lnTo>
                  <a:lnTo>
                    <a:pt x="36" y="9"/>
                  </a:lnTo>
                  <a:lnTo>
                    <a:pt x="34" y="11"/>
                  </a:lnTo>
                  <a:lnTo>
                    <a:pt x="36" y="15"/>
                  </a:lnTo>
                  <a:lnTo>
                    <a:pt x="32" y="20"/>
                  </a:lnTo>
                  <a:lnTo>
                    <a:pt x="30" y="20"/>
                  </a:lnTo>
                  <a:lnTo>
                    <a:pt x="28" y="20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19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0" y="24"/>
                  </a:lnTo>
                  <a:lnTo>
                    <a:pt x="8" y="26"/>
                  </a:lnTo>
                  <a:lnTo>
                    <a:pt x="10" y="29"/>
                  </a:lnTo>
                  <a:lnTo>
                    <a:pt x="6" y="26"/>
                  </a:lnTo>
                  <a:lnTo>
                    <a:pt x="4" y="28"/>
                  </a:lnTo>
                  <a:lnTo>
                    <a:pt x="2" y="26"/>
                  </a:lnTo>
                  <a:lnTo>
                    <a:pt x="6" y="24"/>
                  </a:lnTo>
                  <a:lnTo>
                    <a:pt x="6" y="20"/>
                  </a:lnTo>
                  <a:lnTo>
                    <a:pt x="8" y="20"/>
                  </a:lnTo>
                  <a:lnTo>
                    <a:pt x="10" y="20"/>
                  </a:lnTo>
                  <a:lnTo>
                    <a:pt x="13" y="16"/>
                  </a:lnTo>
                  <a:lnTo>
                    <a:pt x="17" y="16"/>
                  </a:lnTo>
                  <a:lnTo>
                    <a:pt x="21" y="15"/>
                  </a:lnTo>
                  <a:lnTo>
                    <a:pt x="23" y="11"/>
                  </a:lnTo>
                  <a:lnTo>
                    <a:pt x="25" y="7"/>
                  </a:lnTo>
                  <a:lnTo>
                    <a:pt x="28" y="7"/>
                  </a:lnTo>
                  <a:lnTo>
                    <a:pt x="32" y="5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94">
              <a:extLst>
                <a:ext uri="{FF2B5EF4-FFF2-40B4-BE49-F238E27FC236}">
                  <a16:creationId xmlns:a16="http://schemas.microsoft.com/office/drawing/2014/main" id="{456E0D9E-E25D-408F-8550-982E3EAF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00285" y="6137551"/>
              <a:ext cx="1812937" cy="2129884"/>
            </a:xfrm>
            <a:custGeom>
              <a:avLst/>
              <a:gdLst>
                <a:gd name="T0" fmla="*/ 57 w 143"/>
                <a:gd name="T1" fmla="*/ 2 h 168"/>
                <a:gd name="T2" fmla="*/ 58 w 143"/>
                <a:gd name="T3" fmla="*/ 11 h 168"/>
                <a:gd name="T4" fmla="*/ 66 w 143"/>
                <a:gd name="T5" fmla="*/ 15 h 168"/>
                <a:gd name="T6" fmla="*/ 73 w 143"/>
                <a:gd name="T7" fmla="*/ 17 h 168"/>
                <a:gd name="T8" fmla="*/ 79 w 143"/>
                <a:gd name="T9" fmla="*/ 17 h 168"/>
                <a:gd name="T10" fmla="*/ 75 w 143"/>
                <a:gd name="T11" fmla="*/ 22 h 168"/>
                <a:gd name="T12" fmla="*/ 85 w 143"/>
                <a:gd name="T13" fmla="*/ 24 h 168"/>
                <a:gd name="T14" fmla="*/ 94 w 143"/>
                <a:gd name="T15" fmla="*/ 15 h 168"/>
                <a:gd name="T16" fmla="*/ 103 w 143"/>
                <a:gd name="T17" fmla="*/ 11 h 168"/>
                <a:gd name="T18" fmla="*/ 98 w 143"/>
                <a:gd name="T19" fmla="*/ 15 h 168"/>
                <a:gd name="T20" fmla="*/ 107 w 143"/>
                <a:gd name="T21" fmla="*/ 13 h 168"/>
                <a:gd name="T22" fmla="*/ 118 w 143"/>
                <a:gd name="T23" fmla="*/ 18 h 168"/>
                <a:gd name="T24" fmla="*/ 126 w 143"/>
                <a:gd name="T25" fmla="*/ 28 h 168"/>
                <a:gd name="T26" fmla="*/ 133 w 143"/>
                <a:gd name="T27" fmla="*/ 43 h 168"/>
                <a:gd name="T28" fmla="*/ 133 w 143"/>
                <a:gd name="T29" fmla="*/ 56 h 168"/>
                <a:gd name="T30" fmla="*/ 135 w 143"/>
                <a:gd name="T31" fmla="*/ 69 h 168"/>
                <a:gd name="T32" fmla="*/ 143 w 143"/>
                <a:gd name="T33" fmla="*/ 88 h 168"/>
                <a:gd name="T34" fmla="*/ 131 w 143"/>
                <a:gd name="T35" fmla="*/ 90 h 168"/>
                <a:gd name="T36" fmla="*/ 120 w 143"/>
                <a:gd name="T37" fmla="*/ 93 h 168"/>
                <a:gd name="T38" fmla="*/ 109 w 143"/>
                <a:gd name="T39" fmla="*/ 101 h 168"/>
                <a:gd name="T40" fmla="*/ 96 w 143"/>
                <a:gd name="T41" fmla="*/ 104 h 168"/>
                <a:gd name="T42" fmla="*/ 105 w 143"/>
                <a:gd name="T43" fmla="*/ 119 h 168"/>
                <a:gd name="T44" fmla="*/ 118 w 143"/>
                <a:gd name="T45" fmla="*/ 131 h 168"/>
                <a:gd name="T46" fmla="*/ 122 w 143"/>
                <a:gd name="T47" fmla="*/ 144 h 168"/>
                <a:gd name="T48" fmla="*/ 111 w 143"/>
                <a:gd name="T49" fmla="*/ 157 h 168"/>
                <a:gd name="T50" fmla="*/ 111 w 143"/>
                <a:gd name="T51" fmla="*/ 162 h 168"/>
                <a:gd name="T52" fmla="*/ 94 w 143"/>
                <a:gd name="T53" fmla="*/ 166 h 168"/>
                <a:gd name="T54" fmla="*/ 83 w 143"/>
                <a:gd name="T55" fmla="*/ 164 h 168"/>
                <a:gd name="T56" fmla="*/ 73 w 143"/>
                <a:gd name="T57" fmla="*/ 168 h 168"/>
                <a:gd name="T58" fmla="*/ 62 w 143"/>
                <a:gd name="T59" fmla="*/ 166 h 168"/>
                <a:gd name="T60" fmla="*/ 53 w 143"/>
                <a:gd name="T61" fmla="*/ 162 h 168"/>
                <a:gd name="T62" fmla="*/ 43 w 143"/>
                <a:gd name="T63" fmla="*/ 161 h 168"/>
                <a:gd name="T64" fmla="*/ 36 w 143"/>
                <a:gd name="T65" fmla="*/ 164 h 168"/>
                <a:gd name="T66" fmla="*/ 29 w 143"/>
                <a:gd name="T67" fmla="*/ 159 h 168"/>
                <a:gd name="T68" fmla="*/ 32 w 143"/>
                <a:gd name="T69" fmla="*/ 144 h 168"/>
                <a:gd name="T70" fmla="*/ 32 w 143"/>
                <a:gd name="T71" fmla="*/ 133 h 168"/>
                <a:gd name="T72" fmla="*/ 19 w 143"/>
                <a:gd name="T73" fmla="*/ 131 h 168"/>
                <a:gd name="T74" fmla="*/ 10 w 143"/>
                <a:gd name="T75" fmla="*/ 125 h 168"/>
                <a:gd name="T76" fmla="*/ 8 w 143"/>
                <a:gd name="T77" fmla="*/ 114 h 168"/>
                <a:gd name="T78" fmla="*/ 2 w 143"/>
                <a:gd name="T79" fmla="*/ 101 h 168"/>
                <a:gd name="T80" fmla="*/ 0 w 143"/>
                <a:gd name="T81" fmla="*/ 91 h 168"/>
                <a:gd name="T82" fmla="*/ 4 w 143"/>
                <a:gd name="T83" fmla="*/ 75 h 168"/>
                <a:gd name="T84" fmla="*/ 19 w 143"/>
                <a:gd name="T85" fmla="*/ 69 h 168"/>
                <a:gd name="T86" fmla="*/ 21 w 143"/>
                <a:gd name="T87" fmla="*/ 60 h 168"/>
                <a:gd name="T88" fmla="*/ 15 w 143"/>
                <a:gd name="T89" fmla="*/ 52 h 168"/>
                <a:gd name="T90" fmla="*/ 23 w 143"/>
                <a:gd name="T91" fmla="*/ 46 h 168"/>
                <a:gd name="T92" fmla="*/ 25 w 143"/>
                <a:gd name="T93" fmla="*/ 43 h 168"/>
                <a:gd name="T94" fmla="*/ 19 w 143"/>
                <a:gd name="T95" fmla="*/ 32 h 168"/>
                <a:gd name="T96" fmla="*/ 32 w 143"/>
                <a:gd name="T97" fmla="*/ 35 h 168"/>
                <a:gd name="T98" fmla="*/ 36 w 143"/>
                <a:gd name="T99" fmla="*/ 32 h 168"/>
                <a:gd name="T100" fmla="*/ 43 w 143"/>
                <a:gd name="T101" fmla="*/ 41 h 168"/>
                <a:gd name="T102" fmla="*/ 42 w 143"/>
                <a:gd name="T103" fmla="*/ 28 h 168"/>
                <a:gd name="T104" fmla="*/ 57 w 143"/>
                <a:gd name="T105" fmla="*/ 32 h 168"/>
                <a:gd name="T106" fmla="*/ 47 w 143"/>
                <a:gd name="T107" fmla="*/ 24 h 168"/>
                <a:gd name="T108" fmla="*/ 45 w 143"/>
                <a:gd name="T109" fmla="*/ 17 h 168"/>
                <a:gd name="T110" fmla="*/ 45 w 143"/>
                <a:gd name="T111" fmla="*/ 11 h 168"/>
                <a:gd name="T112" fmla="*/ 42 w 143"/>
                <a:gd name="T113" fmla="*/ 3 h 168"/>
                <a:gd name="T114" fmla="*/ 45 w 143"/>
                <a:gd name="T115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3" h="168">
                  <a:moveTo>
                    <a:pt x="45" y="0"/>
                  </a:moveTo>
                  <a:lnTo>
                    <a:pt x="51" y="2"/>
                  </a:lnTo>
                  <a:lnTo>
                    <a:pt x="53" y="2"/>
                  </a:lnTo>
                  <a:lnTo>
                    <a:pt x="57" y="2"/>
                  </a:lnTo>
                  <a:lnTo>
                    <a:pt x="58" y="5"/>
                  </a:lnTo>
                  <a:lnTo>
                    <a:pt x="62" y="5"/>
                  </a:lnTo>
                  <a:lnTo>
                    <a:pt x="60" y="9"/>
                  </a:lnTo>
                  <a:lnTo>
                    <a:pt x="58" y="11"/>
                  </a:lnTo>
                  <a:lnTo>
                    <a:pt x="60" y="13"/>
                  </a:lnTo>
                  <a:lnTo>
                    <a:pt x="62" y="13"/>
                  </a:lnTo>
                  <a:lnTo>
                    <a:pt x="64" y="17"/>
                  </a:lnTo>
                  <a:lnTo>
                    <a:pt x="66" y="15"/>
                  </a:lnTo>
                  <a:lnTo>
                    <a:pt x="68" y="13"/>
                  </a:lnTo>
                  <a:lnTo>
                    <a:pt x="68" y="11"/>
                  </a:lnTo>
                  <a:lnTo>
                    <a:pt x="70" y="13"/>
                  </a:lnTo>
                  <a:lnTo>
                    <a:pt x="73" y="17"/>
                  </a:lnTo>
                  <a:lnTo>
                    <a:pt x="75" y="15"/>
                  </a:lnTo>
                  <a:lnTo>
                    <a:pt x="77" y="13"/>
                  </a:lnTo>
                  <a:lnTo>
                    <a:pt x="79" y="13"/>
                  </a:lnTo>
                  <a:lnTo>
                    <a:pt x="79" y="17"/>
                  </a:lnTo>
                  <a:lnTo>
                    <a:pt x="77" y="18"/>
                  </a:lnTo>
                  <a:lnTo>
                    <a:pt x="75" y="18"/>
                  </a:lnTo>
                  <a:lnTo>
                    <a:pt x="72" y="20"/>
                  </a:lnTo>
                  <a:lnTo>
                    <a:pt x="75" y="22"/>
                  </a:lnTo>
                  <a:lnTo>
                    <a:pt x="77" y="22"/>
                  </a:lnTo>
                  <a:lnTo>
                    <a:pt x="81" y="22"/>
                  </a:lnTo>
                  <a:lnTo>
                    <a:pt x="81" y="24"/>
                  </a:lnTo>
                  <a:lnTo>
                    <a:pt x="85" y="24"/>
                  </a:lnTo>
                  <a:lnTo>
                    <a:pt x="86" y="20"/>
                  </a:lnTo>
                  <a:lnTo>
                    <a:pt x="88" y="18"/>
                  </a:lnTo>
                  <a:lnTo>
                    <a:pt x="94" y="17"/>
                  </a:lnTo>
                  <a:lnTo>
                    <a:pt x="94" y="15"/>
                  </a:lnTo>
                  <a:lnTo>
                    <a:pt x="98" y="13"/>
                  </a:lnTo>
                  <a:lnTo>
                    <a:pt x="98" y="11"/>
                  </a:lnTo>
                  <a:lnTo>
                    <a:pt x="100" y="11"/>
                  </a:lnTo>
                  <a:lnTo>
                    <a:pt x="103" y="11"/>
                  </a:lnTo>
                  <a:lnTo>
                    <a:pt x="101" y="13"/>
                  </a:lnTo>
                  <a:lnTo>
                    <a:pt x="100" y="15"/>
                  </a:lnTo>
                  <a:lnTo>
                    <a:pt x="100" y="13"/>
                  </a:lnTo>
                  <a:lnTo>
                    <a:pt x="98" y="15"/>
                  </a:lnTo>
                  <a:lnTo>
                    <a:pt x="98" y="17"/>
                  </a:lnTo>
                  <a:lnTo>
                    <a:pt x="101" y="15"/>
                  </a:lnTo>
                  <a:lnTo>
                    <a:pt x="105" y="15"/>
                  </a:lnTo>
                  <a:lnTo>
                    <a:pt x="107" y="13"/>
                  </a:lnTo>
                  <a:lnTo>
                    <a:pt x="109" y="15"/>
                  </a:lnTo>
                  <a:lnTo>
                    <a:pt x="111" y="15"/>
                  </a:lnTo>
                  <a:lnTo>
                    <a:pt x="115" y="20"/>
                  </a:lnTo>
                  <a:lnTo>
                    <a:pt x="118" y="18"/>
                  </a:lnTo>
                  <a:lnTo>
                    <a:pt x="120" y="22"/>
                  </a:lnTo>
                  <a:lnTo>
                    <a:pt x="120" y="26"/>
                  </a:lnTo>
                  <a:lnTo>
                    <a:pt x="124" y="28"/>
                  </a:lnTo>
                  <a:lnTo>
                    <a:pt x="126" y="28"/>
                  </a:lnTo>
                  <a:lnTo>
                    <a:pt x="128" y="30"/>
                  </a:lnTo>
                  <a:lnTo>
                    <a:pt x="131" y="30"/>
                  </a:lnTo>
                  <a:lnTo>
                    <a:pt x="133" y="37"/>
                  </a:lnTo>
                  <a:lnTo>
                    <a:pt x="133" y="43"/>
                  </a:lnTo>
                  <a:lnTo>
                    <a:pt x="128" y="45"/>
                  </a:lnTo>
                  <a:lnTo>
                    <a:pt x="128" y="46"/>
                  </a:lnTo>
                  <a:lnTo>
                    <a:pt x="133" y="52"/>
                  </a:lnTo>
                  <a:lnTo>
                    <a:pt x="133" y="56"/>
                  </a:lnTo>
                  <a:lnTo>
                    <a:pt x="135" y="60"/>
                  </a:lnTo>
                  <a:lnTo>
                    <a:pt x="135" y="61"/>
                  </a:lnTo>
                  <a:lnTo>
                    <a:pt x="137" y="65"/>
                  </a:lnTo>
                  <a:lnTo>
                    <a:pt x="135" y="69"/>
                  </a:lnTo>
                  <a:lnTo>
                    <a:pt x="139" y="75"/>
                  </a:lnTo>
                  <a:lnTo>
                    <a:pt x="141" y="76"/>
                  </a:lnTo>
                  <a:lnTo>
                    <a:pt x="143" y="78"/>
                  </a:lnTo>
                  <a:lnTo>
                    <a:pt x="143" y="88"/>
                  </a:lnTo>
                  <a:lnTo>
                    <a:pt x="141" y="90"/>
                  </a:lnTo>
                  <a:lnTo>
                    <a:pt x="139" y="90"/>
                  </a:lnTo>
                  <a:lnTo>
                    <a:pt x="137" y="91"/>
                  </a:lnTo>
                  <a:lnTo>
                    <a:pt x="131" y="90"/>
                  </a:lnTo>
                  <a:lnTo>
                    <a:pt x="131" y="93"/>
                  </a:lnTo>
                  <a:lnTo>
                    <a:pt x="128" y="95"/>
                  </a:lnTo>
                  <a:lnTo>
                    <a:pt x="126" y="93"/>
                  </a:lnTo>
                  <a:lnTo>
                    <a:pt x="120" y="93"/>
                  </a:lnTo>
                  <a:lnTo>
                    <a:pt x="118" y="97"/>
                  </a:lnTo>
                  <a:lnTo>
                    <a:pt x="115" y="97"/>
                  </a:lnTo>
                  <a:lnTo>
                    <a:pt x="111" y="101"/>
                  </a:lnTo>
                  <a:lnTo>
                    <a:pt x="109" y="101"/>
                  </a:lnTo>
                  <a:lnTo>
                    <a:pt x="103" y="106"/>
                  </a:lnTo>
                  <a:lnTo>
                    <a:pt x="100" y="104"/>
                  </a:lnTo>
                  <a:lnTo>
                    <a:pt x="98" y="103"/>
                  </a:lnTo>
                  <a:lnTo>
                    <a:pt x="96" y="104"/>
                  </a:lnTo>
                  <a:lnTo>
                    <a:pt x="96" y="106"/>
                  </a:lnTo>
                  <a:lnTo>
                    <a:pt x="101" y="110"/>
                  </a:lnTo>
                  <a:lnTo>
                    <a:pt x="105" y="116"/>
                  </a:lnTo>
                  <a:lnTo>
                    <a:pt x="105" y="119"/>
                  </a:lnTo>
                  <a:lnTo>
                    <a:pt x="105" y="121"/>
                  </a:lnTo>
                  <a:lnTo>
                    <a:pt x="109" y="123"/>
                  </a:lnTo>
                  <a:lnTo>
                    <a:pt x="115" y="127"/>
                  </a:lnTo>
                  <a:lnTo>
                    <a:pt x="118" y="131"/>
                  </a:lnTo>
                  <a:lnTo>
                    <a:pt x="124" y="138"/>
                  </a:lnTo>
                  <a:lnTo>
                    <a:pt x="124" y="142"/>
                  </a:lnTo>
                  <a:lnTo>
                    <a:pt x="124" y="144"/>
                  </a:lnTo>
                  <a:lnTo>
                    <a:pt x="122" y="144"/>
                  </a:lnTo>
                  <a:lnTo>
                    <a:pt x="120" y="147"/>
                  </a:lnTo>
                  <a:lnTo>
                    <a:pt x="116" y="149"/>
                  </a:lnTo>
                  <a:lnTo>
                    <a:pt x="111" y="155"/>
                  </a:lnTo>
                  <a:lnTo>
                    <a:pt x="111" y="157"/>
                  </a:lnTo>
                  <a:lnTo>
                    <a:pt x="115" y="159"/>
                  </a:lnTo>
                  <a:lnTo>
                    <a:pt x="116" y="162"/>
                  </a:lnTo>
                  <a:lnTo>
                    <a:pt x="115" y="164"/>
                  </a:lnTo>
                  <a:lnTo>
                    <a:pt x="111" y="162"/>
                  </a:lnTo>
                  <a:lnTo>
                    <a:pt x="107" y="162"/>
                  </a:lnTo>
                  <a:lnTo>
                    <a:pt x="103" y="162"/>
                  </a:lnTo>
                  <a:lnTo>
                    <a:pt x="100" y="162"/>
                  </a:lnTo>
                  <a:lnTo>
                    <a:pt x="94" y="166"/>
                  </a:lnTo>
                  <a:lnTo>
                    <a:pt x="92" y="166"/>
                  </a:lnTo>
                  <a:lnTo>
                    <a:pt x="88" y="166"/>
                  </a:lnTo>
                  <a:lnTo>
                    <a:pt x="86" y="166"/>
                  </a:lnTo>
                  <a:lnTo>
                    <a:pt x="83" y="164"/>
                  </a:lnTo>
                  <a:lnTo>
                    <a:pt x="79" y="164"/>
                  </a:lnTo>
                  <a:lnTo>
                    <a:pt x="75" y="164"/>
                  </a:lnTo>
                  <a:lnTo>
                    <a:pt x="75" y="166"/>
                  </a:lnTo>
                  <a:lnTo>
                    <a:pt x="73" y="168"/>
                  </a:lnTo>
                  <a:lnTo>
                    <a:pt x="70" y="166"/>
                  </a:lnTo>
                  <a:lnTo>
                    <a:pt x="68" y="164"/>
                  </a:lnTo>
                  <a:lnTo>
                    <a:pt x="64" y="166"/>
                  </a:lnTo>
                  <a:lnTo>
                    <a:pt x="62" y="166"/>
                  </a:lnTo>
                  <a:lnTo>
                    <a:pt x="60" y="166"/>
                  </a:lnTo>
                  <a:lnTo>
                    <a:pt x="60" y="166"/>
                  </a:lnTo>
                  <a:lnTo>
                    <a:pt x="55" y="162"/>
                  </a:lnTo>
                  <a:lnTo>
                    <a:pt x="53" y="162"/>
                  </a:lnTo>
                  <a:lnTo>
                    <a:pt x="51" y="164"/>
                  </a:lnTo>
                  <a:lnTo>
                    <a:pt x="49" y="162"/>
                  </a:lnTo>
                  <a:lnTo>
                    <a:pt x="47" y="159"/>
                  </a:lnTo>
                  <a:lnTo>
                    <a:pt x="43" y="161"/>
                  </a:lnTo>
                  <a:lnTo>
                    <a:pt x="45" y="162"/>
                  </a:lnTo>
                  <a:lnTo>
                    <a:pt x="43" y="164"/>
                  </a:lnTo>
                  <a:lnTo>
                    <a:pt x="40" y="164"/>
                  </a:lnTo>
                  <a:lnTo>
                    <a:pt x="36" y="164"/>
                  </a:lnTo>
                  <a:lnTo>
                    <a:pt x="34" y="164"/>
                  </a:lnTo>
                  <a:lnTo>
                    <a:pt x="34" y="164"/>
                  </a:lnTo>
                  <a:lnTo>
                    <a:pt x="32" y="161"/>
                  </a:lnTo>
                  <a:lnTo>
                    <a:pt x="29" y="159"/>
                  </a:lnTo>
                  <a:lnTo>
                    <a:pt x="29" y="155"/>
                  </a:lnTo>
                  <a:lnTo>
                    <a:pt x="30" y="149"/>
                  </a:lnTo>
                  <a:lnTo>
                    <a:pt x="32" y="146"/>
                  </a:lnTo>
                  <a:lnTo>
                    <a:pt x="32" y="144"/>
                  </a:lnTo>
                  <a:lnTo>
                    <a:pt x="34" y="138"/>
                  </a:lnTo>
                  <a:lnTo>
                    <a:pt x="38" y="134"/>
                  </a:lnTo>
                  <a:lnTo>
                    <a:pt x="34" y="133"/>
                  </a:lnTo>
                  <a:lnTo>
                    <a:pt x="32" y="133"/>
                  </a:lnTo>
                  <a:lnTo>
                    <a:pt x="29" y="131"/>
                  </a:lnTo>
                  <a:lnTo>
                    <a:pt x="25" y="133"/>
                  </a:lnTo>
                  <a:lnTo>
                    <a:pt x="23" y="131"/>
                  </a:lnTo>
                  <a:lnTo>
                    <a:pt x="19" y="131"/>
                  </a:lnTo>
                  <a:lnTo>
                    <a:pt x="17" y="133"/>
                  </a:lnTo>
                  <a:lnTo>
                    <a:pt x="14" y="129"/>
                  </a:lnTo>
                  <a:lnTo>
                    <a:pt x="14" y="127"/>
                  </a:lnTo>
                  <a:lnTo>
                    <a:pt x="10" y="125"/>
                  </a:lnTo>
                  <a:lnTo>
                    <a:pt x="10" y="125"/>
                  </a:lnTo>
                  <a:lnTo>
                    <a:pt x="12" y="119"/>
                  </a:lnTo>
                  <a:lnTo>
                    <a:pt x="10" y="118"/>
                  </a:lnTo>
                  <a:lnTo>
                    <a:pt x="8" y="114"/>
                  </a:lnTo>
                  <a:lnTo>
                    <a:pt x="4" y="110"/>
                  </a:lnTo>
                  <a:lnTo>
                    <a:pt x="4" y="110"/>
                  </a:lnTo>
                  <a:lnTo>
                    <a:pt x="6" y="104"/>
                  </a:lnTo>
                  <a:lnTo>
                    <a:pt x="2" y="101"/>
                  </a:lnTo>
                  <a:lnTo>
                    <a:pt x="4" y="99"/>
                  </a:lnTo>
                  <a:lnTo>
                    <a:pt x="0" y="93"/>
                  </a:lnTo>
                  <a:lnTo>
                    <a:pt x="2" y="91"/>
                  </a:lnTo>
                  <a:lnTo>
                    <a:pt x="0" y="91"/>
                  </a:lnTo>
                  <a:lnTo>
                    <a:pt x="2" y="88"/>
                  </a:lnTo>
                  <a:lnTo>
                    <a:pt x="4" y="82"/>
                  </a:lnTo>
                  <a:lnTo>
                    <a:pt x="2" y="76"/>
                  </a:lnTo>
                  <a:lnTo>
                    <a:pt x="4" y="75"/>
                  </a:lnTo>
                  <a:lnTo>
                    <a:pt x="8" y="71"/>
                  </a:lnTo>
                  <a:lnTo>
                    <a:pt x="12" y="71"/>
                  </a:lnTo>
                  <a:lnTo>
                    <a:pt x="15" y="71"/>
                  </a:lnTo>
                  <a:lnTo>
                    <a:pt x="19" y="69"/>
                  </a:lnTo>
                  <a:lnTo>
                    <a:pt x="17" y="67"/>
                  </a:lnTo>
                  <a:lnTo>
                    <a:pt x="19" y="65"/>
                  </a:lnTo>
                  <a:lnTo>
                    <a:pt x="19" y="61"/>
                  </a:lnTo>
                  <a:lnTo>
                    <a:pt x="21" y="60"/>
                  </a:lnTo>
                  <a:lnTo>
                    <a:pt x="19" y="58"/>
                  </a:lnTo>
                  <a:lnTo>
                    <a:pt x="14" y="58"/>
                  </a:lnTo>
                  <a:lnTo>
                    <a:pt x="14" y="56"/>
                  </a:lnTo>
                  <a:lnTo>
                    <a:pt x="15" y="52"/>
                  </a:lnTo>
                  <a:lnTo>
                    <a:pt x="19" y="54"/>
                  </a:lnTo>
                  <a:lnTo>
                    <a:pt x="21" y="52"/>
                  </a:lnTo>
                  <a:lnTo>
                    <a:pt x="21" y="48"/>
                  </a:lnTo>
                  <a:lnTo>
                    <a:pt x="23" y="46"/>
                  </a:lnTo>
                  <a:lnTo>
                    <a:pt x="23" y="45"/>
                  </a:lnTo>
                  <a:lnTo>
                    <a:pt x="23" y="43"/>
                  </a:lnTo>
                  <a:lnTo>
                    <a:pt x="23" y="43"/>
                  </a:lnTo>
                  <a:lnTo>
                    <a:pt x="25" y="43"/>
                  </a:lnTo>
                  <a:lnTo>
                    <a:pt x="23" y="39"/>
                  </a:lnTo>
                  <a:lnTo>
                    <a:pt x="19" y="39"/>
                  </a:lnTo>
                  <a:lnTo>
                    <a:pt x="17" y="35"/>
                  </a:lnTo>
                  <a:lnTo>
                    <a:pt x="19" y="32"/>
                  </a:lnTo>
                  <a:lnTo>
                    <a:pt x="27" y="30"/>
                  </a:lnTo>
                  <a:lnTo>
                    <a:pt x="29" y="30"/>
                  </a:lnTo>
                  <a:lnTo>
                    <a:pt x="32" y="32"/>
                  </a:lnTo>
                  <a:lnTo>
                    <a:pt x="32" y="35"/>
                  </a:lnTo>
                  <a:lnTo>
                    <a:pt x="34" y="39"/>
                  </a:lnTo>
                  <a:lnTo>
                    <a:pt x="36" y="37"/>
                  </a:lnTo>
                  <a:lnTo>
                    <a:pt x="36" y="33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40" y="33"/>
                  </a:lnTo>
                  <a:lnTo>
                    <a:pt x="40" y="37"/>
                  </a:lnTo>
                  <a:lnTo>
                    <a:pt x="43" y="41"/>
                  </a:lnTo>
                  <a:lnTo>
                    <a:pt x="42" y="37"/>
                  </a:lnTo>
                  <a:lnTo>
                    <a:pt x="42" y="33"/>
                  </a:lnTo>
                  <a:lnTo>
                    <a:pt x="40" y="30"/>
                  </a:lnTo>
                  <a:lnTo>
                    <a:pt x="42" y="28"/>
                  </a:lnTo>
                  <a:lnTo>
                    <a:pt x="45" y="26"/>
                  </a:lnTo>
                  <a:lnTo>
                    <a:pt x="47" y="28"/>
                  </a:lnTo>
                  <a:lnTo>
                    <a:pt x="51" y="26"/>
                  </a:lnTo>
                  <a:lnTo>
                    <a:pt x="57" y="32"/>
                  </a:lnTo>
                  <a:lnTo>
                    <a:pt x="64" y="33"/>
                  </a:lnTo>
                  <a:lnTo>
                    <a:pt x="57" y="32"/>
                  </a:lnTo>
                  <a:lnTo>
                    <a:pt x="51" y="26"/>
                  </a:lnTo>
                  <a:lnTo>
                    <a:pt x="47" y="24"/>
                  </a:lnTo>
                  <a:lnTo>
                    <a:pt x="45" y="24"/>
                  </a:lnTo>
                  <a:lnTo>
                    <a:pt x="45" y="20"/>
                  </a:lnTo>
                  <a:lnTo>
                    <a:pt x="47" y="18"/>
                  </a:lnTo>
                  <a:lnTo>
                    <a:pt x="45" y="17"/>
                  </a:lnTo>
                  <a:lnTo>
                    <a:pt x="45" y="13"/>
                  </a:lnTo>
                  <a:lnTo>
                    <a:pt x="42" y="15"/>
                  </a:lnTo>
                  <a:lnTo>
                    <a:pt x="42" y="11"/>
                  </a:lnTo>
                  <a:lnTo>
                    <a:pt x="45" y="11"/>
                  </a:lnTo>
                  <a:lnTo>
                    <a:pt x="47" y="11"/>
                  </a:lnTo>
                  <a:lnTo>
                    <a:pt x="43" y="7"/>
                  </a:lnTo>
                  <a:lnTo>
                    <a:pt x="43" y="5"/>
                  </a:lnTo>
                  <a:lnTo>
                    <a:pt x="42" y="3"/>
                  </a:lnTo>
                  <a:lnTo>
                    <a:pt x="40" y="3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97">
              <a:extLst>
                <a:ext uri="{FF2B5EF4-FFF2-40B4-BE49-F238E27FC236}">
                  <a16:creationId xmlns:a16="http://schemas.microsoft.com/office/drawing/2014/main" id="{153AAA49-F5CE-468E-B217-7AEADD85E3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31210" y="6581278"/>
              <a:ext cx="760672" cy="709960"/>
            </a:xfrm>
            <a:custGeom>
              <a:avLst/>
              <a:gdLst>
                <a:gd name="T0" fmla="*/ 9 w 60"/>
                <a:gd name="T1" fmla="*/ 43 h 56"/>
                <a:gd name="T2" fmla="*/ 8 w 60"/>
                <a:gd name="T3" fmla="*/ 41 h 56"/>
                <a:gd name="T4" fmla="*/ 9 w 60"/>
                <a:gd name="T5" fmla="*/ 41 h 56"/>
                <a:gd name="T6" fmla="*/ 9 w 60"/>
                <a:gd name="T7" fmla="*/ 38 h 56"/>
                <a:gd name="T8" fmla="*/ 13 w 60"/>
                <a:gd name="T9" fmla="*/ 41 h 56"/>
                <a:gd name="T10" fmla="*/ 9 w 60"/>
                <a:gd name="T11" fmla="*/ 40 h 56"/>
                <a:gd name="T12" fmla="*/ 8 w 60"/>
                <a:gd name="T13" fmla="*/ 38 h 56"/>
                <a:gd name="T14" fmla="*/ 54 w 60"/>
                <a:gd name="T15" fmla="*/ 4 h 56"/>
                <a:gd name="T16" fmla="*/ 60 w 60"/>
                <a:gd name="T17" fmla="*/ 8 h 56"/>
                <a:gd name="T18" fmla="*/ 60 w 60"/>
                <a:gd name="T19" fmla="*/ 10 h 56"/>
                <a:gd name="T20" fmla="*/ 58 w 60"/>
                <a:gd name="T21" fmla="*/ 13 h 56"/>
                <a:gd name="T22" fmla="*/ 56 w 60"/>
                <a:gd name="T23" fmla="*/ 19 h 56"/>
                <a:gd name="T24" fmla="*/ 51 w 60"/>
                <a:gd name="T25" fmla="*/ 21 h 56"/>
                <a:gd name="T26" fmla="*/ 56 w 60"/>
                <a:gd name="T27" fmla="*/ 23 h 56"/>
                <a:gd name="T28" fmla="*/ 56 w 60"/>
                <a:gd name="T29" fmla="*/ 26 h 56"/>
                <a:gd name="T30" fmla="*/ 54 w 60"/>
                <a:gd name="T31" fmla="*/ 32 h 56"/>
                <a:gd name="T32" fmla="*/ 52 w 60"/>
                <a:gd name="T33" fmla="*/ 36 h 56"/>
                <a:gd name="T34" fmla="*/ 45 w 60"/>
                <a:gd name="T35" fmla="*/ 36 h 56"/>
                <a:gd name="T36" fmla="*/ 39 w 60"/>
                <a:gd name="T37" fmla="*/ 41 h 56"/>
                <a:gd name="T38" fmla="*/ 39 w 60"/>
                <a:gd name="T39" fmla="*/ 53 h 56"/>
                <a:gd name="T40" fmla="*/ 36 w 60"/>
                <a:gd name="T41" fmla="*/ 56 h 56"/>
                <a:gd name="T42" fmla="*/ 34 w 60"/>
                <a:gd name="T43" fmla="*/ 51 h 56"/>
                <a:gd name="T44" fmla="*/ 28 w 60"/>
                <a:gd name="T45" fmla="*/ 49 h 56"/>
                <a:gd name="T46" fmla="*/ 23 w 60"/>
                <a:gd name="T47" fmla="*/ 47 h 56"/>
                <a:gd name="T48" fmla="*/ 17 w 60"/>
                <a:gd name="T49" fmla="*/ 49 h 56"/>
                <a:gd name="T50" fmla="*/ 13 w 60"/>
                <a:gd name="T51" fmla="*/ 51 h 56"/>
                <a:gd name="T52" fmla="*/ 8 w 60"/>
                <a:gd name="T53" fmla="*/ 53 h 56"/>
                <a:gd name="T54" fmla="*/ 4 w 60"/>
                <a:gd name="T55" fmla="*/ 51 h 56"/>
                <a:gd name="T56" fmla="*/ 0 w 60"/>
                <a:gd name="T57" fmla="*/ 47 h 56"/>
                <a:gd name="T58" fmla="*/ 4 w 60"/>
                <a:gd name="T59" fmla="*/ 47 h 56"/>
                <a:gd name="T60" fmla="*/ 9 w 60"/>
                <a:gd name="T61" fmla="*/ 49 h 56"/>
                <a:gd name="T62" fmla="*/ 9 w 60"/>
                <a:gd name="T63" fmla="*/ 47 h 56"/>
                <a:gd name="T64" fmla="*/ 8 w 60"/>
                <a:gd name="T65" fmla="*/ 45 h 56"/>
                <a:gd name="T66" fmla="*/ 4 w 60"/>
                <a:gd name="T67" fmla="*/ 43 h 56"/>
                <a:gd name="T68" fmla="*/ 9 w 60"/>
                <a:gd name="T69" fmla="*/ 45 h 56"/>
                <a:gd name="T70" fmla="*/ 15 w 60"/>
                <a:gd name="T71" fmla="*/ 47 h 56"/>
                <a:gd name="T72" fmla="*/ 13 w 60"/>
                <a:gd name="T73" fmla="*/ 45 h 56"/>
                <a:gd name="T74" fmla="*/ 11 w 60"/>
                <a:gd name="T75" fmla="*/ 41 h 56"/>
                <a:gd name="T76" fmla="*/ 19 w 60"/>
                <a:gd name="T77" fmla="*/ 41 h 56"/>
                <a:gd name="T78" fmla="*/ 11 w 60"/>
                <a:gd name="T79" fmla="*/ 36 h 56"/>
                <a:gd name="T80" fmla="*/ 13 w 60"/>
                <a:gd name="T81" fmla="*/ 32 h 56"/>
                <a:gd name="T82" fmla="*/ 15 w 60"/>
                <a:gd name="T83" fmla="*/ 26 h 56"/>
                <a:gd name="T84" fmla="*/ 15 w 60"/>
                <a:gd name="T85" fmla="*/ 19 h 56"/>
                <a:gd name="T86" fmla="*/ 19 w 60"/>
                <a:gd name="T87" fmla="*/ 13 h 56"/>
                <a:gd name="T88" fmla="*/ 24 w 60"/>
                <a:gd name="T89" fmla="*/ 11 h 56"/>
                <a:gd name="T90" fmla="*/ 34 w 60"/>
                <a:gd name="T91" fmla="*/ 4 h 56"/>
                <a:gd name="T92" fmla="*/ 39 w 60"/>
                <a:gd name="T93" fmla="*/ 4 h 56"/>
                <a:gd name="T94" fmla="*/ 45 w 60"/>
                <a:gd name="T95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0" h="56">
                  <a:moveTo>
                    <a:pt x="9" y="41"/>
                  </a:moveTo>
                  <a:lnTo>
                    <a:pt x="9" y="43"/>
                  </a:lnTo>
                  <a:lnTo>
                    <a:pt x="9" y="43"/>
                  </a:lnTo>
                  <a:lnTo>
                    <a:pt x="8" y="41"/>
                  </a:lnTo>
                  <a:lnTo>
                    <a:pt x="6" y="41"/>
                  </a:lnTo>
                  <a:lnTo>
                    <a:pt x="9" y="41"/>
                  </a:lnTo>
                  <a:close/>
                  <a:moveTo>
                    <a:pt x="8" y="38"/>
                  </a:moveTo>
                  <a:lnTo>
                    <a:pt x="9" y="38"/>
                  </a:lnTo>
                  <a:lnTo>
                    <a:pt x="13" y="40"/>
                  </a:lnTo>
                  <a:lnTo>
                    <a:pt x="13" y="41"/>
                  </a:lnTo>
                  <a:lnTo>
                    <a:pt x="11" y="40"/>
                  </a:lnTo>
                  <a:lnTo>
                    <a:pt x="9" y="40"/>
                  </a:lnTo>
                  <a:lnTo>
                    <a:pt x="8" y="40"/>
                  </a:lnTo>
                  <a:lnTo>
                    <a:pt x="8" y="38"/>
                  </a:lnTo>
                  <a:close/>
                  <a:moveTo>
                    <a:pt x="51" y="0"/>
                  </a:moveTo>
                  <a:lnTo>
                    <a:pt x="54" y="4"/>
                  </a:lnTo>
                  <a:lnTo>
                    <a:pt x="58" y="6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10"/>
                  </a:lnTo>
                  <a:lnTo>
                    <a:pt x="60" y="11"/>
                  </a:lnTo>
                  <a:lnTo>
                    <a:pt x="58" y="13"/>
                  </a:lnTo>
                  <a:lnTo>
                    <a:pt x="58" y="17"/>
                  </a:lnTo>
                  <a:lnTo>
                    <a:pt x="56" y="19"/>
                  </a:lnTo>
                  <a:lnTo>
                    <a:pt x="52" y="17"/>
                  </a:lnTo>
                  <a:lnTo>
                    <a:pt x="51" y="21"/>
                  </a:lnTo>
                  <a:lnTo>
                    <a:pt x="51" y="23"/>
                  </a:lnTo>
                  <a:lnTo>
                    <a:pt x="56" y="23"/>
                  </a:lnTo>
                  <a:lnTo>
                    <a:pt x="58" y="25"/>
                  </a:lnTo>
                  <a:lnTo>
                    <a:pt x="56" y="26"/>
                  </a:lnTo>
                  <a:lnTo>
                    <a:pt x="56" y="30"/>
                  </a:lnTo>
                  <a:lnTo>
                    <a:pt x="54" y="32"/>
                  </a:lnTo>
                  <a:lnTo>
                    <a:pt x="56" y="34"/>
                  </a:lnTo>
                  <a:lnTo>
                    <a:pt x="52" y="36"/>
                  </a:lnTo>
                  <a:lnTo>
                    <a:pt x="49" y="36"/>
                  </a:lnTo>
                  <a:lnTo>
                    <a:pt x="45" y="36"/>
                  </a:lnTo>
                  <a:lnTo>
                    <a:pt x="41" y="40"/>
                  </a:lnTo>
                  <a:lnTo>
                    <a:pt x="39" y="41"/>
                  </a:lnTo>
                  <a:lnTo>
                    <a:pt x="41" y="47"/>
                  </a:lnTo>
                  <a:lnTo>
                    <a:pt x="39" y="53"/>
                  </a:lnTo>
                  <a:lnTo>
                    <a:pt x="37" y="56"/>
                  </a:lnTo>
                  <a:lnTo>
                    <a:pt x="36" y="56"/>
                  </a:lnTo>
                  <a:lnTo>
                    <a:pt x="36" y="53"/>
                  </a:lnTo>
                  <a:lnTo>
                    <a:pt x="34" y="51"/>
                  </a:lnTo>
                  <a:lnTo>
                    <a:pt x="28" y="51"/>
                  </a:lnTo>
                  <a:lnTo>
                    <a:pt x="28" y="49"/>
                  </a:lnTo>
                  <a:lnTo>
                    <a:pt x="24" y="49"/>
                  </a:lnTo>
                  <a:lnTo>
                    <a:pt x="23" y="47"/>
                  </a:lnTo>
                  <a:lnTo>
                    <a:pt x="17" y="47"/>
                  </a:lnTo>
                  <a:lnTo>
                    <a:pt x="17" y="49"/>
                  </a:lnTo>
                  <a:lnTo>
                    <a:pt x="13" y="49"/>
                  </a:lnTo>
                  <a:lnTo>
                    <a:pt x="13" y="51"/>
                  </a:lnTo>
                  <a:lnTo>
                    <a:pt x="9" y="51"/>
                  </a:lnTo>
                  <a:lnTo>
                    <a:pt x="8" y="53"/>
                  </a:lnTo>
                  <a:lnTo>
                    <a:pt x="8" y="51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4" y="47"/>
                  </a:lnTo>
                  <a:lnTo>
                    <a:pt x="8" y="49"/>
                  </a:lnTo>
                  <a:lnTo>
                    <a:pt x="9" y="49"/>
                  </a:lnTo>
                  <a:lnTo>
                    <a:pt x="13" y="51"/>
                  </a:lnTo>
                  <a:lnTo>
                    <a:pt x="9" y="47"/>
                  </a:lnTo>
                  <a:lnTo>
                    <a:pt x="9" y="49"/>
                  </a:lnTo>
                  <a:lnTo>
                    <a:pt x="8" y="45"/>
                  </a:lnTo>
                  <a:lnTo>
                    <a:pt x="4" y="45"/>
                  </a:lnTo>
                  <a:lnTo>
                    <a:pt x="4" y="43"/>
                  </a:lnTo>
                  <a:lnTo>
                    <a:pt x="6" y="43"/>
                  </a:lnTo>
                  <a:lnTo>
                    <a:pt x="9" y="45"/>
                  </a:lnTo>
                  <a:lnTo>
                    <a:pt x="11" y="47"/>
                  </a:lnTo>
                  <a:lnTo>
                    <a:pt x="15" y="47"/>
                  </a:lnTo>
                  <a:lnTo>
                    <a:pt x="15" y="45"/>
                  </a:lnTo>
                  <a:lnTo>
                    <a:pt x="13" y="45"/>
                  </a:lnTo>
                  <a:lnTo>
                    <a:pt x="11" y="43"/>
                  </a:lnTo>
                  <a:lnTo>
                    <a:pt x="11" y="41"/>
                  </a:lnTo>
                  <a:lnTo>
                    <a:pt x="13" y="41"/>
                  </a:lnTo>
                  <a:lnTo>
                    <a:pt x="19" y="41"/>
                  </a:lnTo>
                  <a:lnTo>
                    <a:pt x="15" y="40"/>
                  </a:lnTo>
                  <a:lnTo>
                    <a:pt x="11" y="36"/>
                  </a:lnTo>
                  <a:lnTo>
                    <a:pt x="11" y="34"/>
                  </a:lnTo>
                  <a:lnTo>
                    <a:pt x="13" y="32"/>
                  </a:lnTo>
                  <a:lnTo>
                    <a:pt x="15" y="30"/>
                  </a:lnTo>
                  <a:lnTo>
                    <a:pt x="15" y="26"/>
                  </a:lnTo>
                  <a:lnTo>
                    <a:pt x="17" y="23"/>
                  </a:lnTo>
                  <a:lnTo>
                    <a:pt x="15" y="19"/>
                  </a:lnTo>
                  <a:lnTo>
                    <a:pt x="19" y="17"/>
                  </a:lnTo>
                  <a:lnTo>
                    <a:pt x="19" y="13"/>
                  </a:lnTo>
                  <a:lnTo>
                    <a:pt x="23" y="11"/>
                  </a:lnTo>
                  <a:lnTo>
                    <a:pt x="24" y="11"/>
                  </a:lnTo>
                  <a:lnTo>
                    <a:pt x="28" y="10"/>
                  </a:lnTo>
                  <a:lnTo>
                    <a:pt x="34" y="4"/>
                  </a:lnTo>
                  <a:lnTo>
                    <a:pt x="37" y="4"/>
                  </a:lnTo>
                  <a:lnTo>
                    <a:pt x="39" y="4"/>
                  </a:lnTo>
                  <a:lnTo>
                    <a:pt x="43" y="4"/>
                  </a:lnTo>
                  <a:lnTo>
                    <a:pt x="45" y="2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98">
              <a:extLst>
                <a:ext uri="{FF2B5EF4-FFF2-40B4-BE49-F238E27FC236}">
                  <a16:creationId xmlns:a16="http://schemas.microsoft.com/office/drawing/2014/main" id="{7D7A7864-79B6-48B9-8D55-4D4C54255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5142" y="7177135"/>
              <a:ext cx="621220" cy="519798"/>
            </a:xfrm>
            <a:custGeom>
              <a:avLst/>
              <a:gdLst>
                <a:gd name="T0" fmla="*/ 23 w 49"/>
                <a:gd name="T1" fmla="*/ 0 h 41"/>
                <a:gd name="T2" fmla="*/ 29 w 49"/>
                <a:gd name="T3" fmla="*/ 0 h 41"/>
                <a:gd name="T4" fmla="*/ 30 w 49"/>
                <a:gd name="T5" fmla="*/ 2 h 41"/>
                <a:gd name="T6" fmla="*/ 34 w 49"/>
                <a:gd name="T7" fmla="*/ 2 h 41"/>
                <a:gd name="T8" fmla="*/ 34 w 49"/>
                <a:gd name="T9" fmla="*/ 4 h 41"/>
                <a:gd name="T10" fmla="*/ 40 w 49"/>
                <a:gd name="T11" fmla="*/ 4 h 41"/>
                <a:gd name="T12" fmla="*/ 42 w 49"/>
                <a:gd name="T13" fmla="*/ 6 h 41"/>
                <a:gd name="T14" fmla="*/ 42 w 49"/>
                <a:gd name="T15" fmla="*/ 9 h 41"/>
                <a:gd name="T16" fmla="*/ 45 w 49"/>
                <a:gd name="T17" fmla="*/ 9 h 41"/>
                <a:gd name="T18" fmla="*/ 43 w 49"/>
                <a:gd name="T19" fmla="*/ 11 h 41"/>
                <a:gd name="T20" fmla="*/ 47 w 49"/>
                <a:gd name="T21" fmla="*/ 17 h 41"/>
                <a:gd name="T22" fmla="*/ 45 w 49"/>
                <a:gd name="T23" fmla="*/ 19 h 41"/>
                <a:gd name="T24" fmla="*/ 49 w 49"/>
                <a:gd name="T25" fmla="*/ 22 h 41"/>
                <a:gd name="T26" fmla="*/ 47 w 49"/>
                <a:gd name="T27" fmla="*/ 28 h 41"/>
                <a:gd name="T28" fmla="*/ 45 w 49"/>
                <a:gd name="T29" fmla="*/ 28 h 41"/>
                <a:gd name="T30" fmla="*/ 43 w 49"/>
                <a:gd name="T31" fmla="*/ 30 h 41"/>
                <a:gd name="T32" fmla="*/ 42 w 49"/>
                <a:gd name="T33" fmla="*/ 32 h 41"/>
                <a:gd name="T34" fmla="*/ 43 w 49"/>
                <a:gd name="T35" fmla="*/ 34 h 41"/>
                <a:gd name="T36" fmla="*/ 43 w 49"/>
                <a:gd name="T37" fmla="*/ 36 h 41"/>
                <a:gd name="T38" fmla="*/ 45 w 49"/>
                <a:gd name="T39" fmla="*/ 37 h 41"/>
                <a:gd name="T40" fmla="*/ 45 w 49"/>
                <a:gd name="T41" fmla="*/ 39 h 41"/>
                <a:gd name="T42" fmla="*/ 42 w 49"/>
                <a:gd name="T43" fmla="*/ 39 h 41"/>
                <a:gd name="T44" fmla="*/ 42 w 49"/>
                <a:gd name="T45" fmla="*/ 41 h 41"/>
                <a:gd name="T46" fmla="*/ 38 w 49"/>
                <a:gd name="T47" fmla="*/ 37 h 41"/>
                <a:gd name="T48" fmla="*/ 34 w 49"/>
                <a:gd name="T49" fmla="*/ 37 h 41"/>
                <a:gd name="T50" fmla="*/ 30 w 49"/>
                <a:gd name="T51" fmla="*/ 34 h 41"/>
                <a:gd name="T52" fmla="*/ 29 w 49"/>
                <a:gd name="T53" fmla="*/ 32 h 41"/>
                <a:gd name="T54" fmla="*/ 27 w 49"/>
                <a:gd name="T55" fmla="*/ 30 h 41"/>
                <a:gd name="T56" fmla="*/ 25 w 49"/>
                <a:gd name="T57" fmla="*/ 30 h 41"/>
                <a:gd name="T58" fmla="*/ 23 w 49"/>
                <a:gd name="T59" fmla="*/ 32 h 41"/>
                <a:gd name="T60" fmla="*/ 19 w 49"/>
                <a:gd name="T61" fmla="*/ 30 h 41"/>
                <a:gd name="T62" fmla="*/ 19 w 49"/>
                <a:gd name="T63" fmla="*/ 26 h 41"/>
                <a:gd name="T64" fmla="*/ 17 w 49"/>
                <a:gd name="T65" fmla="*/ 24 h 41"/>
                <a:gd name="T66" fmla="*/ 15 w 49"/>
                <a:gd name="T67" fmla="*/ 22 h 41"/>
                <a:gd name="T68" fmla="*/ 14 w 49"/>
                <a:gd name="T69" fmla="*/ 22 h 41"/>
                <a:gd name="T70" fmla="*/ 8 w 49"/>
                <a:gd name="T71" fmla="*/ 19 h 41"/>
                <a:gd name="T72" fmla="*/ 8 w 49"/>
                <a:gd name="T73" fmla="*/ 17 h 41"/>
                <a:gd name="T74" fmla="*/ 4 w 49"/>
                <a:gd name="T75" fmla="*/ 15 h 41"/>
                <a:gd name="T76" fmla="*/ 2 w 49"/>
                <a:gd name="T77" fmla="*/ 9 h 41"/>
                <a:gd name="T78" fmla="*/ 0 w 49"/>
                <a:gd name="T79" fmla="*/ 8 h 41"/>
                <a:gd name="T80" fmla="*/ 2 w 49"/>
                <a:gd name="T81" fmla="*/ 4 h 41"/>
                <a:gd name="T82" fmla="*/ 6 w 49"/>
                <a:gd name="T83" fmla="*/ 0 h 41"/>
                <a:gd name="T84" fmla="*/ 8 w 49"/>
                <a:gd name="T85" fmla="*/ 2 h 41"/>
                <a:gd name="T86" fmla="*/ 10 w 49"/>
                <a:gd name="T87" fmla="*/ 4 h 41"/>
                <a:gd name="T88" fmla="*/ 14 w 49"/>
                <a:gd name="T89" fmla="*/ 4 h 41"/>
                <a:gd name="T90" fmla="*/ 14 w 49"/>
                <a:gd name="T91" fmla="*/ 6 h 41"/>
                <a:gd name="T92" fmla="*/ 15 w 49"/>
                <a:gd name="T93" fmla="*/ 4 h 41"/>
                <a:gd name="T94" fmla="*/ 19 w 49"/>
                <a:gd name="T95" fmla="*/ 4 h 41"/>
                <a:gd name="T96" fmla="*/ 19 w 49"/>
                <a:gd name="T97" fmla="*/ 2 h 41"/>
                <a:gd name="T98" fmla="*/ 23 w 49"/>
                <a:gd name="T99" fmla="*/ 2 h 41"/>
                <a:gd name="T100" fmla="*/ 23 w 49"/>
                <a:gd name="T10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9" h="41">
                  <a:moveTo>
                    <a:pt x="23" y="0"/>
                  </a:moveTo>
                  <a:lnTo>
                    <a:pt x="29" y="0"/>
                  </a:lnTo>
                  <a:lnTo>
                    <a:pt x="30" y="2"/>
                  </a:lnTo>
                  <a:lnTo>
                    <a:pt x="34" y="2"/>
                  </a:lnTo>
                  <a:lnTo>
                    <a:pt x="34" y="4"/>
                  </a:lnTo>
                  <a:lnTo>
                    <a:pt x="40" y="4"/>
                  </a:lnTo>
                  <a:lnTo>
                    <a:pt x="42" y="6"/>
                  </a:lnTo>
                  <a:lnTo>
                    <a:pt x="42" y="9"/>
                  </a:lnTo>
                  <a:lnTo>
                    <a:pt x="45" y="9"/>
                  </a:lnTo>
                  <a:lnTo>
                    <a:pt x="43" y="11"/>
                  </a:lnTo>
                  <a:lnTo>
                    <a:pt x="47" y="17"/>
                  </a:lnTo>
                  <a:lnTo>
                    <a:pt x="45" y="19"/>
                  </a:lnTo>
                  <a:lnTo>
                    <a:pt x="49" y="22"/>
                  </a:lnTo>
                  <a:lnTo>
                    <a:pt x="47" y="28"/>
                  </a:lnTo>
                  <a:lnTo>
                    <a:pt x="45" y="28"/>
                  </a:lnTo>
                  <a:lnTo>
                    <a:pt x="43" y="30"/>
                  </a:lnTo>
                  <a:lnTo>
                    <a:pt x="42" y="32"/>
                  </a:lnTo>
                  <a:lnTo>
                    <a:pt x="43" y="34"/>
                  </a:lnTo>
                  <a:lnTo>
                    <a:pt x="43" y="36"/>
                  </a:lnTo>
                  <a:lnTo>
                    <a:pt x="45" y="37"/>
                  </a:lnTo>
                  <a:lnTo>
                    <a:pt x="45" y="39"/>
                  </a:lnTo>
                  <a:lnTo>
                    <a:pt x="42" y="39"/>
                  </a:lnTo>
                  <a:lnTo>
                    <a:pt x="42" y="41"/>
                  </a:lnTo>
                  <a:lnTo>
                    <a:pt x="38" y="37"/>
                  </a:lnTo>
                  <a:lnTo>
                    <a:pt x="34" y="37"/>
                  </a:lnTo>
                  <a:lnTo>
                    <a:pt x="30" y="34"/>
                  </a:lnTo>
                  <a:lnTo>
                    <a:pt x="29" y="32"/>
                  </a:lnTo>
                  <a:lnTo>
                    <a:pt x="27" y="30"/>
                  </a:lnTo>
                  <a:lnTo>
                    <a:pt x="25" y="30"/>
                  </a:lnTo>
                  <a:lnTo>
                    <a:pt x="23" y="32"/>
                  </a:lnTo>
                  <a:lnTo>
                    <a:pt x="19" y="30"/>
                  </a:lnTo>
                  <a:lnTo>
                    <a:pt x="19" y="26"/>
                  </a:lnTo>
                  <a:lnTo>
                    <a:pt x="17" y="24"/>
                  </a:lnTo>
                  <a:lnTo>
                    <a:pt x="15" y="22"/>
                  </a:lnTo>
                  <a:lnTo>
                    <a:pt x="14" y="22"/>
                  </a:lnTo>
                  <a:lnTo>
                    <a:pt x="8" y="19"/>
                  </a:lnTo>
                  <a:lnTo>
                    <a:pt x="8" y="17"/>
                  </a:lnTo>
                  <a:lnTo>
                    <a:pt x="4" y="15"/>
                  </a:lnTo>
                  <a:lnTo>
                    <a:pt x="2" y="9"/>
                  </a:lnTo>
                  <a:lnTo>
                    <a:pt x="0" y="8"/>
                  </a:lnTo>
                  <a:lnTo>
                    <a:pt x="2" y="4"/>
                  </a:lnTo>
                  <a:lnTo>
                    <a:pt x="6" y="0"/>
                  </a:lnTo>
                  <a:lnTo>
                    <a:pt x="8" y="2"/>
                  </a:lnTo>
                  <a:lnTo>
                    <a:pt x="10" y="4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5" y="4"/>
                  </a:lnTo>
                  <a:lnTo>
                    <a:pt x="19" y="4"/>
                  </a:lnTo>
                  <a:lnTo>
                    <a:pt x="19" y="2"/>
                  </a:lnTo>
                  <a:lnTo>
                    <a:pt x="23" y="2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99">
              <a:extLst>
                <a:ext uri="{FF2B5EF4-FFF2-40B4-BE49-F238E27FC236}">
                  <a16:creationId xmlns:a16="http://schemas.microsoft.com/office/drawing/2014/main" id="{74FBE8EE-3536-4F6F-B560-91CA431FB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87612" y="7532116"/>
              <a:ext cx="164816" cy="190172"/>
            </a:xfrm>
            <a:custGeom>
              <a:avLst/>
              <a:gdLst>
                <a:gd name="T0" fmla="*/ 3 w 13"/>
                <a:gd name="T1" fmla="*/ 0 h 15"/>
                <a:gd name="T2" fmla="*/ 5 w 13"/>
                <a:gd name="T3" fmla="*/ 0 h 15"/>
                <a:gd name="T4" fmla="*/ 9 w 13"/>
                <a:gd name="T5" fmla="*/ 4 h 15"/>
                <a:gd name="T6" fmla="*/ 11 w 13"/>
                <a:gd name="T7" fmla="*/ 8 h 15"/>
                <a:gd name="T8" fmla="*/ 13 w 13"/>
                <a:gd name="T9" fmla="*/ 9 h 15"/>
                <a:gd name="T10" fmla="*/ 11 w 13"/>
                <a:gd name="T11" fmla="*/ 15 h 15"/>
                <a:gd name="T12" fmla="*/ 9 w 13"/>
                <a:gd name="T13" fmla="*/ 15 h 15"/>
                <a:gd name="T14" fmla="*/ 5 w 13"/>
                <a:gd name="T15" fmla="*/ 15 h 15"/>
                <a:gd name="T16" fmla="*/ 3 w 13"/>
                <a:gd name="T17" fmla="*/ 11 h 15"/>
                <a:gd name="T18" fmla="*/ 3 w 13"/>
                <a:gd name="T19" fmla="*/ 11 h 15"/>
                <a:gd name="T20" fmla="*/ 3 w 13"/>
                <a:gd name="T21" fmla="*/ 9 h 15"/>
                <a:gd name="T22" fmla="*/ 1 w 13"/>
                <a:gd name="T23" fmla="*/ 8 h 15"/>
                <a:gd name="T24" fmla="*/ 1 w 13"/>
                <a:gd name="T25" fmla="*/ 6 h 15"/>
                <a:gd name="T26" fmla="*/ 0 w 13"/>
                <a:gd name="T27" fmla="*/ 4 h 15"/>
                <a:gd name="T28" fmla="*/ 1 w 13"/>
                <a:gd name="T29" fmla="*/ 2 h 15"/>
                <a:gd name="T30" fmla="*/ 3 w 13"/>
                <a:gd name="T3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5">
                  <a:moveTo>
                    <a:pt x="3" y="0"/>
                  </a:moveTo>
                  <a:lnTo>
                    <a:pt x="5" y="0"/>
                  </a:lnTo>
                  <a:lnTo>
                    <a:pt x="9" y="4"/>
                  </a:lnTo>
                  <a:lnTo>
                    <a:pt x="11" y="8"/>
                  </a:lnTo>
                  <a:lnTo>
                    <a:pt x="13" y="9"/>
                  </a:lnTo>
                  <a:lnTo>
                    <a:pt x="11" y="15"/>
                  </a:lnTo>
                  <a:lnTo>
                    <a:pt x="9" y="15"/>
                  </a:lnTo>
                  <a:lnTo>
                    <a:pt x="5" y="15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9"/>
                  </a:lnTo>
                  <a:lnTo>
                    <a:pt x="1" y="8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112">
              <a:extLst>
                <a:ext uri="{FF2B5EF4-FFF2-40B4-BE49-F238E27FC236}">
                  <a16:creationId xmlns:a16="http://schemas.microsoft.com/office/drawing/2014/main" id="{6589038C-82E7-460C-AA35-6C61C375D5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30500" y="9592040"/>
              <a:ext cx="2843556" cy="1131992"/>
            </a:xfrm>
            <a:custGeom>
              <a:avLst/>
              <a:gdLst>
                <a:gd name="T0" fmla="*/ 37 w 314"/>
                <a:gd name="T1" fmla="*/ 115 h 125"/>
                <a:gd name="T2" fmla="*/ 2 w 314"/>
                <a:gd name="T3" fmla="*/ 41 h 125"/>
                <a:gd name="T4" fmla="*/ 18 w 314"/>
                <a:gd name="T5" fmla="*/ 0 h 125"/>
                <a:gd name="T6" fmla="*/ 35 w 314"/>
                <a:gd name="T7" fmla="*/ 9 h 125"/>
                <a:gd name="T8" fmla="*/ 50 w 314"/>
                <a:gd name="T9" fmla="*/ 22 h 125"/>
                <a:gd name="T10" fmla="*/ 35 w 314"/>
                <a:gd name="T11" fmla="*/ 24 h 125"/>
                <a:gd name="T12" fmla="*/ 9 w 314"/>
                <a:gd name="T13" fmla="*/ 41 h 125"/>
                <a:gd name="T14" fmla="*/ 13 w 314"/>
                <a:gd name="T15" fmla="*/ 31 h 125"/>
                <a:gd name="T16" fmla="*/ 5 w 314"/>
                <a:gd name="T17" fmla="*/ 28 h 125"/>
                <a:gd name="T18" fmla="*/ 15 w 314"/>
                <a:gd name="T19" fmla="*/ 11 h 125"/>
                <a:gd name="T20" fmla="*/ 18 w 314"/>
                <a:gd name="T21" fmla="*/ 0 h 125"/>
                <a:gd name="T22" fmla="*/ 155 w 314"/>
                <a:gd name="T23" fmla="*/ 7 h 125"/>
                <a:gd name="T24" fmla="*/ 166 w 314"/>
                <a:gd name="T25" fmla="*/ 11 h 125"/>
                <a:gd name="T26" fmla="*/ 181 w 314"/>
                <a:gd name="T27" fmla="*/ 16 h 125"/>
                <a:gd name="T28" fmla="*/ 202 w 314"/>
                <a:gd name="T29" fmla="*/ 22 h 125"/>
                <a:gd name="T30" fmla="*/ 222 w 314"/>
                <a:gd name="T31" fmla="*/ 18 h 125"/>
                <a:gd name="T32" fmla="*/ 239 w 314"/>
                <a:gd name="T33" fmla="*/ 16 h 125"/>
                <a:gd name="T34" fmla="*/ 254 w 314"/>
                <a:gd name="T35" fmla="*/ 7 h 125"/>
                <a:gd name="T36" fmla="*/ 265 w 314"/>
                <a:gd name="T37" fmla="*/ 9 h 125"/>
                <a:gd name="T38" fmla="*/ 284 w 314"/>
                <a:gd name="T39" fmla="*/ 18 h 125"/>
                <a:gd name="T40" fmla="*/ 288 w 314"/>
                <a:gd name="T41" fmla="*/ 37 h 125"/>
                <a:gd name="T42" fmla="*/ 306 w 314"/>
                <a:gd name="T43" fmla="*/ 44 h 125"/>
                <a:gd name="T44" fmla="*/ 301 w 314"/>
                <a:gd name="T45" fmla="*/ 57 h 125"/>
                <a:gd name="T46" fmla="*/ 306 w 314"/>
                <a:gd name="T47" fmla="*/ 74 h 125"/>
                <a:gd name="T48" fmla="*/ 312 w 314"/>
                <a:gd name="T49" fmla="*/ 93 h 125"/>
                <a:gd name="T50" fmla="*/ 306 w 314"/>
                <a:gd name="T51" fmla="*/ 97 h 125"/>
                <a:gd name="T52" fmla="*/ 286 w 314"/>
                <a:gd name="T53" fmla="*/ 97 h 125"/>
                <a:gd name="T54" fmla="*/ 263 w 314"/>
                <a:gd name="T55" fmla="*/ 102 h 125"/>
                <a:gd name="T56" fmla="*/ 239 w 314"/>
                <a:gd name="T57" fmla="*/ 106 h 125"/>
                <a:gd name="T58" fmla="*/ 218 w 314"/>
                <a:gd name="T59" fmla="*/ 106 h 125"/>
                <a:gd name="T60" fmla="*/ 194 w 314"/>
                <a:gd name="T61" fmla="*/ 112 h 125"/>
                <a:gd name="T62" fmla="*/ 183 w 314"/>
                <a:gd name="T63" fmla="*/ 119 h 125"/>
                <a:gd name="T64" fmla="*/ 174 w 314"/>
                <a:gd name="T65" fmla="*/ 123 h 125"/>
                <a:gd name="T66" fmla="*/ 177 w 314"/>
                <a:gd name="T67" fmla="*/ 108 h 125"/>
                <a:gd name="T68" fmla="*/ 160 w 314"/>
                <a:gd name="T69" fmla="*/ 110 h 125"/>
                <a:gd name="T70" fmla="*/ 142 w 314"/>
                <a:gd name="T71" fmla="*/ 121 h 125"/>
                <a:gd name="T72" fmla="*/ 114 w 314"/>
                <a:gd name="T73" fmla="*/ 121 h 125"/>
                <a:gd name="T74" fmla="*/ 84 w 314"/>
                <a:gd name="T75" fmla="*/ 110 h 125"/>
                <a:gd name="T76" fmla="*/ 80 w 314"/>
                <a:gd name="T77" fmla="*/ 119 h 125"/>
                <a:gd name="T78" fmla="*/ 65 w 314"/>
                <a:gd name="T79" fmla="*/ 121 h 125"/>
                <a:gd name="T80" fmla="*/ 60 w 314"/>
                <a:gd name="T81" fmla="*/ 114 h 125"/>
                <a:gd name="T82" fmla="*/ 50 w 314"/>
                <a:gd name="T83" fmla="*/ 112 h 125"/>
                <a:gd name="T84" fmla="*/ 41 w 314"/>
                <a:gd name="T85" fmla="*/ 114 h 125"/>
                <a:gd name="T86" fmla="*/ 30 w 314"/>
                <a:gd name="T87" fmla="*/ 114 h 125"/>
                <a:gd name="T88" fmla="*/ 43 w 314"/>
                <a:gd name="T89" fmla="*/ 106 h 125"/>
                <a:gd name="T90" fmla="*/ 31 w 314"/>
                <a:gd name="T91" fmla="*/ 106 h 125"/>
                <a:gd name="T92" fmla="*/ 24 w 314"/>
                <a:gd name="T93" fmla="*/ 95 h 125"/>
                <a:gd name="T94" fmla="*/ 17 w 314"/>
                <a:gd name="T95" fmla="*/ 84 h 125"/>
                <a:gd name="T96" fmla="*/ 13 w 314"/>
                <a:gd name="T97" fmla="*/ 76 h 125"/>
                <a:gd name="T98" fmla="*/ 20 w 314"/>
                <a:gd name="T99" fmla="*/ 76 h 125"/>
                <a:gd name="T100" fmla="*/ 24 w 314"/>
                <a:gd name="T101" fmla="*/ 69 h 125"/>
                <a:gd name="T102" fmla="*/ 20 w 314"/>
                <a:gd name="T103" fmla="*/ 63 h 125"/>
                <a:gd name="T104" fmla="*/ 15 w 314"/>
                <a:gd name="T105" fmla="*/ 56 h 125"/>
                <a:gd name="T106" fmla="*/ 9 w 314"/>
                <a:gd name="T107" fmla="*/ 50 h 125"/>
                <a:gd name="T108" fmla="*/ 22 w 314"/>
                <a:gd name="T109" fmla="*/ 35 h 125"/>
                <a:gd name="T110" fmla="*/ 37 w 314"/>
                <a:gd name="T111" fmla="*/ 39 h 125"/>
                <a:gd name="T112" fmla="*/ 52 w 314"/>
                <a:gd name="T113" fmla="*/ 35 h 125"/>
                <a:gd name="T114" fmla="*/ 63 w 314"/>
                <a:gd name="T115" fmla="*/ 29 h 125"/>
                <a:gd name="T116" fmla="*/ 52 w 314"/>
                <a:gd name="T117" fmla="*/ 20 h 125"/>
                <a:gd name="T118" fmla="*/ 71 w 314"/>
                <a:gd name="T119" fmla="*/ 18 h 125"/>
                <a:gd name="T120" fmla="*/ 89 w 314"/>
                <a:gd name="T121" fmla="*/ 18 h 125"/>
                <a:gd name="T122" fmla="*/ 101 w 314"/>
                <a:gd name="T123" fmla="*/ 7 h 125"/>
                <a:gd name="T124" fmla="*/ 131 w 314"/>
                <a:gd name="T125" fmla="*/ 1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4" h="125">
                  <a:moveTo>
                    <a:pt x="37" y="115"/>
                  </a:moveTo>
                  <a:lnTo>
                    <a:pt x="39" y="115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37" y="115"/>
                  </a:lnTo>
                  <a:lnTo>
                    <a:pt x="37" y="115"/>
                  </a:lnTo>
                  <a:close/>
                  <a:moveTo>
                    <a:pt x="3" y="37"/>
                  </a:moveTo>
                  <a:lnTo>
                    <a:pt x="5" y="39"/>
                  </a:lnTo>
                  <a:lnTo>
                    <a:pt x="5" y="41"/>
                  </a:lnTo>
                  <a:lnTo>
                    <a:pt x="2" y="41"/>
                  </a:lnTo>
                  <a:lnTo>
                    <a:pt x="0" y="41"/>
                  </a:lnTo>
                  <a:lnTo>
                    <a:pt x="0" y="39"/>
                  </a:lnTo>
                  <a:lnTo>
                    <a:pt x="3" y="39"/>
                  </a:lnTo>
                  <a:lnTo>
                    <a:pt x="3" y="37"/>
                  </a:lnTo>
                  <a:close/>
                  <a:moveTo>
                    <a:pt x="18" y="0"/>
                  </a:moveTo>
                  <a:lnTo>
                    <a:pt x="24" y="0"/>
                  </a:lnTo>
                  <a:lnTo>
                    <a:pt x="28" y="3"/>
                  </a:lnTo>
                  <a:lnTo>
                    <a:pt x="30" y="1"/>
                  </a:lnTo>
                  <a:lnTo>
                    <a:pt x="35" y="3"/>
                  </a:lnTo>
                  <a:lnTo>
                    <a:pt x="35" y="9"/>
                  </a:lnTo>
                  <a:lnTo>
                    <a:pt x="41" y="13"/>
                  </a:lnTo>
                  <a:lnTo>
                    <a:pt x="43" y="14"/>
                  </a:lnTo>
                  <a:lnTo>
                    <a:pt x="48" y="18"/>
                  </a:lnTo>
                  <a:lnTo>
                    <a:pt x="50" y="20"/>
                  </a:lnTo>
                  <a:lnTo>
                    <a:pt x="50" y="22"/>
                  </a:lnTo>
                  <a:lnTo>
                    <a:pt x="48" y="24"/>
                  </a:lnTo>
                  <a:lnTo>
                    <a:pt x="45" y="24"/>
                  </a:lnTo>
                  <a:lnTo>
                    <a:pt x="41" y="24"/>
                  </a:lnTo>
                  <a:lnTo>
                    <a:pt x="37" y="24"/>
                  </a:lnTo>
                  <a:lnTo>
                    <a:pt x="35" y="24"/>
                  </a:lnTo>
                  <a:lnTo>
                    <a:pt x="30" y="24"/>
                  </a:lnTo>
                  <a:lnTo>
                    <a:pt x="28" y="26"/>
                  </a:lnTo>
                  <a:lnTo>
                    <a:pt x="26" y="29"/>
                  </a:lnTo>
                  <a:lnTo>
                    <a:pt x="17" y="35"/>
                  </a:lnTo>
                  <a:lnTo>
                    <a:pt x="9" y="41"/>
                  </a:lnTo>
                  <a:lnTo>
                    <a:pt x="9" y="39"/>
                  </a:lnTo>
                  <a:lnTo>
                    <a:pt x="11" y="33"/>
                  </a:lnTo>
                  <a:lnTo>
                    <a:pt x="13" y="33"/>
                  </a:lnTo>
                  <a:lnTo>
                    <a:pt x="17" y="31"/>
                  </a:lnTo>
                  <a:lnTo>
                    <a:pt x="13" y="31"/>
                  </a:lnTo>
                  <a:lnTo>
                    <a:pt x="11" y="31"/>
                  </a:lnTo>
                  <a:lnTo>
                    <a:pt x="9" y="31"/>
                  </a:lnTo>
                  <a:lnTo>
                    <a:pt x="5" y="29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7" y="26"/>
                  </a:lnTo>
                  <a:lnTo>
                    <a:pt x="11" y="22"/>
                  </a:lnTo>
                  <a:lnTo>
                    <a:pt x="9" y="18"/>
                  </a:lnTo>
                  <a:lnTo>
                    <a:pt x="13" y="16"/>
                  </a:lnTo>
                  <a:lnTo>
                    <a:pt x="15" y="11"/>
                  </a:lnTo>
                  <a:lnTo>
                    <a:pt x="11" y="11"/>
                  </a:lnTo>
                  <a:lnTo>
                    <a:pt x="11" y="5"/>
                  </a:lnTo>
                  <a:lnTo>
                    <a:pt x="15" y="3"/>
                  </a:lnTo>
                  <a:lnTo>
                    <a:pt x="17" y="1"/>
                  </a:lnTo>
                  <a:lnTo>
                    <a:pt x="18" y="0"/>
                  </a:lnTo>
                  <a:close/>
                  <a:moveTo>
                    <a:pt x="146" y="0"/>
                  </a:moveTo>
                  <a:lnTo>
                    <a:pt x="147" y="0"/>
                  </a:lnTo>
                  <a:lnTo>
                    <a:pt x="147" y="3"/>
                  </a:lnTo>
                  <a:lnTo>
                    <a:pt x="153" y="9"/>
                  </a:lnTo>
                  <a:lnTo>
                    <a:pt x="155" y="7"/>
                  </a:lnTo>
                  <a:lnTo>
                    <a:pt x="157" y="9"/>
                  </a:lnTo>
                  <a:lnTo>
                    <a:pt x="160" y="3"/>
                  </a:lnTo>
                  <a:lnTo>
                    <a:pt x="162" y="3"/>
                  </a:lnTo>
                  <a:lnTo>
                    <a:pt x="166" y="5"/>
                  </a:lnTo>
                  <a:lnTo>
                    <a:pt x="166" y="11"/>
                  </a:lnTo>
                  <a:lnTo>
                    <a:pt x="170" y="14"/>
                  </a:lnTo>
                  <a:lnTo>
                    <a:pt x="172" y="14"/>
                  </a:lnTo>
                  <a:lnTo>
                    <a:pt x="174" y="13"/>
                  </a:lnTo>
                  <a:lnTo>
                    <a:pt x="175" y="13"/>
                  </a:lnTo>
                  <a:lnTo>
                    <a:pt x="181" y="16"/>
                  </a:lnTo>
                  <a:lnTo>
                    <a:pt x="185" y="16"/>
                  </a:lnTo>
                  <a:lnTo>
                    <a:pt x="190" y="20"/>
                  </a:lnTo>
                  <a:lnTo>
                    <a:pt x="192" y="18"/>
                  </a:lnTo>
                  <a:lnTo>
                    <a:pt x="196" y="22"/>
                  </a:lnTo>
                  <a:lnTo>
                    <a:pt x="202" y="22"/>
                  </a:lnTo>
                  <a:lnTo>
                    <a:pt x="209" y="20"/>
                  </a:lnTo>
                  <a:lnTo>
                    <a:pt x="217" y="20"/>
                  </a:lnTo>
                  <a:lnTo>
                    <a:pt x="218" y="18"/>
                  </a:lnTo>
                  <a:lnTo>
                    <a:pt x="220" y="18"/>
                  </a:lnTo>
                  <a:lnTo>
                    <a:pt x="222" y="18"/>
                  </a:lnTo>
                  <a:lnTo>
                    <a:pt x="224" y="20"/>
                  </a:lnTo>
                  <a:lnTo>
                    <a:pt x="232" y="22"/>
                  </a:lnTo>
                  <a:lnTo>
                    <a:pt x="233" y="20"/>
                  </a:lnTo>
                  <a:lnTo>
                    <a:pt x="239" y="20"/>
                  </a:lnTo>
                  <a:lnTo>
                    <a:pt x="239" y="16"/>
                  </a:lnTo>
                  <a:lnTo>
                    <a:pt x="245" y="14"/>
                  </a:lnTo>
                  <a:lnTo>
                    <a:pt x="250" y="11"/>
                  </a:lnTo>
                  <a:lnTo>
                    <a:pt x="252" y="7"/>
                  </a:lnTo>
                  <a:lnTo>
                    <a:pt x="252" y="7"/>
                  </a:lnTo>
                  <a:lnTo>
                    <a:pt x="254" y="7"/>
                  </a:lnTo>
                  <a:lnTo>
                    <a:pt x="256" y="9"/>
                  </a:lnTo>
                  <a:lnTo>
                    <a:pt x="258" y="11"/>
                  </a:lnTo>
                  <a:lnTo>
                    <a:pt x="260" y="9"/>
                  </a:lnTo>
                  <a:lnTo>
                    <a:pt x="263" y="9"/>
                  </a:lnTo>
                  <a:lnTo>
                    <a:pt x="265" y="9"/>
                  </a:lnTo>
                  <a:lnTo>
                    <a:pt x="267" y="7"/>
                  </a:lnTo>
                  <a:lnTo>
                    <a:pt x="271" y="9"/>
                  </a:lnTo>
                  <a:lnTo>
                    <a:pt x="278" y="14"/>
                  </a:lnTo>
                  <a:lnTo>
                    <a:pt x="280" y="14"/>
                  </a:lnTo>
                  <a:lnTo>
                    <a:pt x="284" y="18"/>
                  </a:lnTo>
                  <a:lnTo>
                    <a:pt x="284" y="20"/>
                  </a:lnTo>
                  <a:lnTo>
                    <a:pt x="288" y="20"/>
                  </a:lnTo>
                  <a:lnTo>
                    <a:pt x="289" y="24"/>
                  </a:lnTo>
                  <a:lnTo>
                    <a:pt x="288" y="29"/>
                  </a:lnTo>
                  <a:lnTo>
                    <a:pt x="288" y="37"/>
                  </a:lnTo>
                  <a:lnTo>
                    <a:pt x="293" y="39"/>
                  </a:lnTo>
                  <a:lnTo>
                    <a:pt x="299" y="39"/>
                  </a:lnTo>
                  <a:lnTo>
                    <a:pt x="301" y="39"/>
                  </a:lnTo>
                  <a:lnTo>
                    <a:pt x="304" y="43"/>
                  </a:lnTo>
                  <a:lnTo>
                    <a:pt x="306" y="44"/>
                  </a:lnTo>
                  <a:lnTo>
                    <a:pt x="304" y="46"/>
                  </a:lnTo>
                  <a:lnTo>
                    <a:pt x="303" y="52"/>
                  </a:lnTo>
                  <a:lnTo>
                    <a:pt x="299" y="52"/>
                  </a:lnTo>
                  <a:lnTo>
                    <a:pt x="299" y="54"/>
                  </a:lnTo>
                  <a:lnTo>
                    <a:pt x="301" y="57"/>
                  </a:lnTo>
                  <a:lnTo>
                    <a:pt x="301" y="63"/>
                  </a:lnTo>
                  <a:lnTo>
                    <a:pt x="301" y="67"/>
                  </a:lnTo>
                  <a:lnTo>
                    <a:pt x="301" y="71"/>
                  </a:lnTo>
                  <a:lnTo>
                    <a:pt x="304" y="71"/>
                  </a:lnTo>
                  <a:lnTo>
                    <a:pt x="306" y="74"/>
                  </a:lnTo>
                  <a:lnTo>
                    <a:pt x="304" y="78"/>
                  </a:lnTo>
                  <a:lnTo>
                    <a:pt x="304" y="84"/>
                  </a:lnTo>
                  <a:lnTo>
                    <a:pt x="304" y="86"/>
                  </a:lnTo>
                  <a:lnTo>
                    <a:pt x="308" y="87"/>
                  </a:lnTo>
                  <a:lnTo>
                    <a:pt x="312" y="93"/>
                  </a:lnTo>
                  <a:lnTo>
                    <a:pt x="314" y="97"/>
                  </a:lnTo>
                  <a:lnTo>
                    <a:pt x="312" y="101"/>
                  </a:lnTo>
                  <a:lnTo>
                    <a:pt x="308" y="102"/>
                  </a:lnTo>
                  <a:lnTo>
                    <a:pt x="306" y="101"/>
                  </a:lnTo>
                  <a:lnTo>
                    <a:pt x="306" y="97"/>
                  </a:lnTo>
                  <a:lnTo>
                    <a:pt x="304" y="95"/>
                  </a:lnTo>
                  <a:lnTo>
                    <a:pt x="299" y="97"/>
                  </a:lnTo>
                  <a:lnTo>
                    <a:pt x="293" y="95"/>
                  </a:lnTo>
                  <a:lnTo>
                    <a:pt x="288" y="95"/>
                  </a:lnTo>
                  <a:lnTo>
                    <a:pt x="286" y="97"/>
                  </a:lnTo>
                  <a:lnTo>
                    <a:pt x="280" y="97"/>
                  </a:lnTo>
                  <a:lnTo>
                    <a:pt x="276" y="101"/>
                  </a:lnTo>
                  <a:lnTo>
                    <a:pt x="275" y="99"/>
                  </a:lnTo>
                  <a:lnTo>
                    <a:pt x="271" y="99"/>
                  </a:lnTo>
                  <a:lnTo>
                    <a:pt x="263" y="102"/>
                  </a:lnTo>
                  <a:lnTo>
                    <a:pt x="256" y="101"/>
                  </a:lnTo>
                  <a:lnTo>
                    <a:pt x="252" y="102"/>
                  </a:lnTo>
                  <a:lnTo>
                    <a:pt x="248" y="102"/>
                  </a:lnTo>
                  <a:lnTo>
                    <a:pt x="241" y="104"/>
                  </a:lnTo>
                  <a:lnTo>
                    <a:pt x="239" y="106"/>
                  </a:lnTo>
                  <a:lnTo>
                    <a:pt x="235" y="108"/>
                  </a:lnTo>
                  <a:lnTo>
                    <a:pt x="233" y="110"/>
                  </a:lnTo>
                  <a:lnTo>
                    <a:pt x="226" y="110"/>
                  </a:lnTo>
                  <a:lnTo>
                    <a:pt x="220" y="108"/>
                  </a:lnTo>
                  <a:lnTo>
                    <a:pt x="218" y="106"/>
                  </a:lnTo>
                  <a:lnTo>
                    <a:pt x="217" y="106"/>
                  </a:lnTo>
                  <a:lnTo>
                    <a:pt x="207" y="106"/>
                  </a:lnTo>
                  <a:lnTo>
                    <a:pt x="205" y="108"/>
                  </a:lnTo>
                  <a:lnTo>
                    <a:pt x="203" y="108"/>
                  </a:lnTo>
                  <a:lnTo>
                    <a:pt x="194" y="112"/>
                  </a:lnTo>
                  <a:lnTo>
                    <a:pt x="192" y="110"/>
                  </a:lnTo>
                  <a:lnTo>
                    <a:pt x="187" y="110"/>
                  </a:lnTo>
                  <a:lnTo>
                    <a:pt x="185" y="112"/>
                  </a:lnTo>
                  <a:lnTo>
                    <a:pt x="185" y="119"/>
                  </a:lnTo>
                  <a:lnTo>
                    <a:pt x="183" y="119"/>
                  </a:lnTo>
                  <a:lnTo>
                    <a:pt x="183" y="123"/>
                  </a:lnTo>
                  <a:lnTo>
                    <a:pt x="181" y="125"/>
                  </a:lnTo>
                  <a:lnTo>
                    <a:pt x="177" y="125"/>
                  </a:lnTo>
                  <a:lnTo>
                    <a:pt x="174" y="125"/>
                  </a:lnTo>
                  <a:lnTo>
                    <a:pt x="174" y="123"/>
                  </a:lnTo>
                  <a:lnTo>
                    <a:pt x="172" y="119"/>
                  </a:lnTo>
                  <a:lnTo>
                    <a:pt x="172" y="117"/>
                  </a:lnTo>
                  <a:lnTo>
                    <a:pt x="174" y="114"/>
                  </a:lnTo>
                  <a:lnTo>
                    <a:pt x="177" y="110"/>
                  </a:lnTo>
                  <a:lnTo>
                    <a:pt x="177" y="108"/>
                  </a:lnTo>
                  <a:lnTo>
                    <a:pt x="174" y="106"/>
                  </a:lnTo>
                  <a:lnTo>
                    <a:pt x="170" y="110"/>
                  </a:lnTo>
                  <a:lnTo>
                    <a:pt x="170" y="112"/>
                  </a:lnTo>
                  <a:lnTo>
                    <a:pt x="164" y="112"/>
                  </a:lnTo>
                  <a:lnTo>
                    <a:pt x="160" y="110"/>
                  </a:lnTo>
                  <a:lnTo>
                    <a:pt x="153" y="108"/>
                  </a:lnTo>
                  <a:lnTo>
                    <a:pt x="151" y="108"/>
                  </a:lnTo>
                  <a:lnTo>
                    <a:pt x="144" y="117"/>
                  </a:lnTo>
                  <a:lnTo>
                    <a:pt x="144" y="119"/>
                  </a:lnTo>
                  <a:lnTo>
                    <a:pt x="142" y="121"/>
                  </a:lnTo>
                  <a:lnTo>
                    <a:pt x="140" y="119"/>
                  </a:lnTo>
                  <a:lnTo>
                    <a:pt x="138" y="119"/>
                  </a:lnTo>
                  <a:lnTo>
                    <a:pt x="134" y="123"/>
                  </a:lnTo>
                  <a:lnTo>
                    <a:pt x="119" y="125"/>
                  </a:lnTo>
                  <a:lnTo>
                    <a:pt x="114" y="121"/>
                  </a:lnTo>
                  <a:lnTo>
                    <a:pt x="108" y="114"/>
                  </a:lnTo>
                  <a:lnTo>
                    <a:pt x="106" y="114"/>
                  </a:lnTo>
                  <a:lnTo>
                    <a:pt x="97" y="110"/>
                  </a:lnTo>
                  <a:lnTo>
                    <a:pt x="91" y="110"/>
                  </a:lnTo>
                  <a:lnTo>
                    <a:pt x="84" y="110"/>
                  </a:lnTo>
                  <a:lnTo>
                    <a:pt x="86" y="114"/>
                  </a:lnTo>
                  <a:lnTo>
                    <a:pt x="84" y="115"/>
                  </a:lnTo>
                  <a:lnTo>
                    <a:pt x="86" y="119"/>
                  </a:lnTo>
                  <a:lnTo>
                    <a:pt x="82" y="121"/>
                  </a:lnTo>
                  <a:lnTo>
                    <a:pt x="80" y="119"/>
                  </a:lnTo>
                  <a:lnTo>
                    <a:pt x="78" y="121"/>
                  </a:lnTo>
                  <a:lnTo>
                    <a:pt x="74" y="121"/>
                  </a:lnTo>
                  <a:lnTo>
                    <a:pt x="73" y="123"/>
                  </a:lnTo>
                  <a:lnTo>
                    <a:pt x="69" y="123"/>
                  </a:lnTo>
                  <a:lnTo>
                    <a:pt x="65" y="121"/>
                  </a:lnTo>
                  <a:lnTo>
                    <a:pt x="63" y="123"/>
                  </a:lnTo>
                  <a:lnTo>
                    <a:pt x="60" y="119"/>
                  </a:lnTo>
                  <a:lnTo>
                    <a:pt x="60" y="117"/>
                  </a:lnTo>
                  <a:lnTo>
                    <a:pt x="58" y="114"/>
                  </a:lnTo>
                  <a:lnTo>
                    <a:pt x="60" y="114"/>
                  </a:lnTo>
                  <a:lnTo>
                    <a:pt x="60" y="112"/>
                  </a:lnTo>
                  <a:lnTo>
                    <a:pt x="58" y="112"/>
                  </a:lnTo>
                  <a:lnTo>
                    <a:pt x="56" y="114"/>
                  </a:lnTo>
                  <a:lnTo>
                    <a:pt x="52" y="112"/>
                  </a:lnTo>
                  <a:lnTo>
                    <a:pt x="50" y="112"/>
                  </a:lnTo>
                  <a:lnTo>
                    <a:pt x="48" y="110"/>
                  </a:lnTo>
                  <a:lnTo>
                    <a:pt x="46" y="110"/>
                  </a:lnTo>
                  <a:lnTo>
                    <a:pt x="45" y="114"/>
                  </a:lnTo>
                  <a:lnTo>
                    <a:pt x="43" y="115"/>
                  </a:lnTo>
                  <a:lnTo>
                    <a:pt x="41" y="114"/>
                  </a:lnTo>
                  <a:lnTo>
                    <a:pt x="41" y="112"/>
                  </a:lnTo>
                  <a:lnTo>
                    <a:pt x="39" y="114"/>
                  </a:lnTo>
                  <a:lnTo>
                    <a:pt x="35" y="114"/>
                  </a:lnTo>
                  <a:lnTo>
                    <a:pt x="31" y="114"/>
                  </a:lnTo>
                  <a:lnTo>
                    <a:pt x="30" y="114"/>
                  </a:lnTo>
                  <a:lnTo>
                    <a:pt x="31" y="112"/>
                  </a:lnTo>
                  <a:lnTo>
                    <a:pt x="37" y="112"/>
                  </a:lnTo>
                  <a:lnTo>
                    <a:pt x="41" y="110"/>
                  </a:lnTo>
                  <a:lnTo>
                    <a:pt x="43" y="108"/>
                  </a:lnTo>
                  <a:lnTo>
                    <a:pt x="43" y="106"/>
                  </a:lnTo>
                  <a:lnTo>
                    <a:pt x="35" y="106"/>
                  </a:lnTo>
                  <a:lnTo>
                    <a:pt x="31" y="108"/>
                  </a:lnTo>
                  <a:lnTo>
                    <a:pt x="28" y="108"/>
                  </a:lnTo>
                  <a:lnTo>
                    <a:pt x="30" y="106"/>
                  </a:lnTo>
                  <a:lnTo>
                    <a:pt x="31" y="106"/>
                  </a:lnTo>
                  <a:lnTo>
                    <a:pt x="33" y="104"/>
                  </a:lnTo>
                  <a:lnTo>
                    <a:pt x="30" y="99"/>
                  </a:lnTo>
                  <a:lnTo>
                    <a:pt x="28" y="99"/>
                  </a:lnTo>
                  <a:lnTo>
                    <a:pt x="28" y="97"/>
                  </a:lnTo>
                  <a:lnTo>
                    <a:pt x="24" y="95"/>
                  </a:lnTo>
                  <a:lnTo>
                    <a:pt x="28" y="93"/>
                  </a:lnTo>
                  <a:lnTo>
                    <a:pt x="26" y="87"/>
                  </a:lnTo>
                  <a:lnTo>
                    <a:pt x="22" y="86"/>
                  </a:lnTo>
                  <a:lnTo>
                    <a:pt x="20" y="87"/>
                  </a:lnTo>
                  <a:lnTo>
                    <a:pt x="17" y="84"/>
                  </a:lnTo>
                  <a:lnTo>
                    <a:pt x="17" y="86"/>
                  </a:lnTo>
                  <a:lnTo>
                    <a:pt x="13" y="84"/>
                  </a:lnTo>
                  <a:lnTo>
                    <a:pt x="13" y="82"/>
                  </a:lnTo>
                  <a:lnTo>
                    <a:pt x="15" y="80"/>
                  </a:lnTo>
                  <a:lnTo>
                    <a:pt x="13" y="76"/>
                  </a:lnTo>
                  <a:lnTo>
                    <a:pt x="13" y="72"/>
                  </a:lnTo>
                  <a:lnTo>
                    <a:pt x="15" y="74"/>
                  </a:lnTo>
                  <a:lnTo>
                    <a:pt x="17" y="78"/>
                  </a:lnTo>
                  <a:lnTo>
                    <a:pt x="18" y="78"/>
                  </a:lnTo>
                  <a:lnTo>
                    <a:pt x="20" y="76"/>
                  </a:lnTo>
                  <a:lnTo>
                    <a:pt x="22" y="74"/>
                  </a:lnTo>
                  <a:lnTo>
                    <a:pt x="20" y="74"/>
                  </a:lnTo>
                  <a:lnTo>
                    <a:pt x="18" y="72"/>
                  </a:lnTo>
                  <a:lnTo>
                    <a:pt x="22" y="71"/>
                  </a:lnTo>
                  <a:lnTo>
                    <a:pt x="24" y="69"/>
                  </a:lnTo>
                  <a:lnTo>
                    <a:pt x="24" y="67"/>
                  </a:lnTo>
                  <a:lnTo>
                    <a:pt x="22" y="69"/>
                  </a:lnTo>
                  <a:lnTo>
                    <a:pt x="20" y="67"/>
                  </a:lnTo>
                  <a:lnTo>
                    <a:pt x="20" y="67"/>
                  </a:lnTo>
                  <a:lnTo>
                    <a:pt x="20" y="63"/>
                  </a:lnTo>
                  <a:lnTo>
                    <a:pt x="18" y="61"/>
                  </a:lnTo>
                  <a:lnTo>
                    <a:pt x="18" y="59"/>
                  </a:lnTo>
                  <a:lnTo>
                    <a:pt x="22" y="56"/>
                  </a:lnTo>
                  <a:lnTo>
                    <a:pt x="18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9" y="57"/>
                  </a:lnTo>
                  <a:lnTo>
                    <a:pt x="9" y="54"/>
                  </a:lnTo>
                  <a:lnTo>
                    <a:pt x="9" y="54"/>
                  </a:lnTo>
                  <a:lnTo>
                    <a:pt x="9" y="50"/>
                  </a:lnTo>
                  <a:lnTo>
                    <a:pt x="9" y="48"/>
                  </a:lnTo>
                  <a:lnTo>
                    <a:pt x="9" y="44"/>
                  </a:lnTo>
                  <a:lnTo>
                    <a:pt x="11" y="41"/>
                  </a:lnTo>
                  <a:lnTo>
                    <a:pt x="18" y="35"/>
                  </a:lnTo>
                  <a:lnTo>
                    <a:pt x="22" y="35"/>
                  </a:lnTo>
                  <a:lnTo>
                    <a:pt x="26" y="39"/>
                  </a:lnTo>
                  <a:lnTo>
                    <a:pt x="30" y="39"/>
                  </a:lnTo>
                  <a:lnTo>
                    <a:pt x="31" y="35"/>
                  </a:lnTo>
                  <a:lnTo>
                    <a:pt x="33" y="35"/>
                  </a:lnTo>
                  <a:lnTo>
                    <a:pt x="37" y="39"/>
                  </a:lnTo>
                  <a:lnTo>
                    <a:pt x="41" y="37"/>
                  </a:lnTo>
                  <a:lnTo>
                    <a:pt x="43" y="39"/>
                  </a:lnTo>
                  <a:lnTo>
                    <a:pt x="52" y="39"/>
                  </a:lnTo>
                  <a:lnTo>
                    <a:pt x="54" y="37"/>
                  </a:lnTo>
                  <a:lnTo>
                    <a:pt x="52" y="35"/>
                  </a:lnTo>
                  <a:lnTo>
                    <a:pt x="50" y="37"/>
                  </a:lnTo>
                  <a:lnTo>
                    <a:pt x="48" y="35"/>
                  </a:lnTo>
                  <a:lnTo>
                    <a:pt x="50" y="31"/>
                  </a:lnTo>
                  <a:lnTo>
                    <a:pt x="56" y="29"/>
                  </a:lnTo>
                  <a:lnTo>
                    <a:pt x="63" y="29"/>
                  </a:lnTo>
                  <a:lnTo>
                    <a:pt x="63" y="28"/>
                  </a:lnTo>
                  <a:lnTo>
                    <a:pt x="60" y="28"/>
                  </a:lnTo>
                  <a:lnTo>
                    <a:pt x="56" y="28"/>
                  </a:lnTo>
                  <a:lnTo>
                    <a:pt x="52" y="22"/>
                  </a:lnTo>
                  <a:lnTo>
                    <a:pt x="52" y="20"/>
                  </a:lnTo>
                  <a:lnTo>
                    <a:pt x="58" y="18"/>
                  </a:lnTo>
                  <a:lnTo>
                    <a:pt x="60" y="20"/>
                  </a:lnTo>
                  <a:lnTo>
                    <a:pt x="65" y="18"/>
                  </a:lnTo>
                  <a:lnTo>
                    <a:pt x="69" y="20"/>
                  </a:lnTo>
                  <a:lnTo>
                    <a:pt x="71" y="18"/>
                  </a:lnTo>
                  <a:lnTo>
                    <a:pt x="73" y="18"/>
                  </a:lnTo>
                  <a:lnTo>
                    <a:pt x="82" y="20"/>
                  </a:lnTo>
                  <a:lnTo>
                    <a:pt x="88" y="20"/>
                  </a:lnTo>
                  <a:lnTo>
                    <a:pt x="88" y="18"/>
                  </a:lnTo>
                  <a:lnTo>
                    <a:pt x="89" y="18"/>
                  </a:lnTo>
                  <a:lnTo>
                    <a:pt x="91" y="14"/>
                  </a:lnTo>
                  <a:lnTo>
                    <a:pt x="93" y="13"/>
                  </a:lnTo>
                  <a:lnTo>
                    <a:pt x="95" y="11"/>
                  </a:lnTo>
                  <a:lnTo>
                    <a:pt x="99" y="9"/>
                  </a:lnTo>
                  <a:lnTo>
                    <a:pt x="101" y="7"/>
                  </a:lnTo>
                  <a:lnTo>
                    <a:pt x="106" y="5"/>
                  </a:lnTo>
                  <a:lnTo>
                    <a:pt x="110" y="5"/>
                  </a:lnTo>
                  <a:lnTo>
                    <a:pt x="117" y="1"/>
                  </a:lnTo>
                  <a:lnTo>
                    <a:pt x="123" y="1"/>
                  </a:lnTo>
                  <a:lnTo>
                    <a:pt x="131" y="1"/>
                  </a:lnTo>
                  <a:lnTo>
                    <a:pt x="134" y="0"/>
                  </a:lnTo>
                  <a:lnTo>
                    <a:pt x="136" y="1"/>
                  </a:lnTo>
                  <a:lnTo>
                    <a:pt x="142" y="1"/>
                  </a:lnTo>
                  <a:lnTo>
                    <a:pt x="14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1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115">
              <a:extLst>
                <a:ext uri="{FF2B5EF4-FFF2-40B4-BE49-F238E27FC236}">
                  <a16:creationId xmlns:a16="http://schemas.microsoft.com/office/drawing/2014/main" id="{99916356-7CF5-4902-9BF2-7B33FAA9B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80986" y="10679271"/>
              <a:ext cx="335072" cy="208290"/>
            </a:xfrm>
            <a:custGeom>
              <a:avLst/>
              <a:gdLst>
                <a:gd name="T0" fmla="*/ 37 w 37"/>
                <a:gd name="T1" fmla="*/ 0 h 23"/>
                <a:gd name="T2" fmla="*/ 37 w 37"/>
                <a:gd name="T3" fmla="*/ 2 h 23"/>
                <a:gd name="T4" fmla="*/ 35 w 37"/>
                <a:gd name="T5" fmla="*/ 4 h 23"/>
                <a:gd name="T6" fmla="*/ 31 w 37"/>
                <a:gd name="T7" fmla="*/ 6 h 23"/>
                <a:gd name="T8" fmla="*/ 28 w 37"/>
                <a:gd name="T9" fmla="*/ 10 h 23"/>
                <a:gd name="T10" fmla="*/ 30 w 37"/>
                <a:gd name="T11" fmla="*/ 14 h 23"/>
                <a:gd name="T12" fmla="*/ 30 w 37"/>
                <a:gd name="T13" fmla="*/ 17 h 23"/>
                <a:gd name="T14" fmla="*/ 24 w 37"/>
                <a:gd name="T15" fmla="*/ 15 h 23"/>
                <a:gd name="T16" fmla="*/ 22 w 37"/>
                <a:gd name="T17" fmla="*/ 17 h 23"/>
                <a:gd name="T18" fmla="*/ 18 w 37"/>
                <a:gd name="T19" fmla="*/ 21 h 23"/>
                <a:gd name="T20" fmla="*/ 15 w 37"/>
                <a:gd name="T21" fmla="*/ 21 h 23"/>
                <a:gd name="T22" fmla="*/ 13 w 37"/>
                <a:gd name="T23" fmla="*/ 23 h 23"/>
                <a:gd name="T24" fmla="*/ 11 w 37"/>
                <a:gd name="T25" fmla="*/ 21 h 23"/>
                <a:gd name="T26" fmla="*/ 5 w 37"/>
                <a:gd name="T27" fmla="*/ 23 h 23"/>
                <a:gd name="T28" fmla="*/ 1 w 37"/>
                <a:gd name="T29" fmla="*/ 19 h 23"/>
                <a:gd name="T30" fmla="*/ 0 w 37"/>
                <a:gd name="T31" fmla="*/ 17 h 23"/>
                <a:gd name="T32" fmla="*/ 0 w 37"/>
                <a:gd name="T33" fmla="*/ 14 h 23"/>
                <a:gd name="T34" fmla="*/ 1 w 37"/>
                <a:gd name="T35" fmla="*/ 12 h 23"/>
                <a:gd name="T36" fmla="*/ 3 w 37"/>
                <a:gd name="T37" fmla="*/ 10 h 23"/>
                <a:gd name="T38" fmla="*/ 7 w 37"/>
                <a:gd name="T39" fmla="*/ 12 h 23"/>
                <a:gd name="T40" fmla="*/ 9 w 37"/>
                <a:gd name="T41" fmla="*/ 10 h 23"/>
                <a:gd name="T42" fmla="*/ 11 w 37"/>
                <a:gd name="T43" fmla="*/ 8 h 23"/>
                <a:gd name="T44" fmla="*/ 11 w 37"/>
                <a:gd name="T45" fmla="*/ 6 h 23"/>
                <a:gd name="T46" fmla="*/ 13 w 37"/>
                <a:gd name="T47" fmla="*/ 6 h 23"/>
                <a:gd name="T48" fmla="*/ 16 w 37"/>
                <a:gd name="T49" fmla="*/ 8 h 23"/>
                <a:gd name="T50" fmla="*/ 22 w 37"/>
                <a:gd name="T51" fmla="*/ 8 h 23"/>
                <a:gd name="T52" fmla="*/ 30 w 37"/>
                <a:gd name="T53" fmla="*/ 4 h 23"/>
                <a:gd name="T54" fmla="*/ 33 w 37"/>
                <a:gd name="T55" fmla="*/ 2 h 23"/>
                <a:gd name="T56" fmla="*/ 37 w 37"/>
                <a:gd name="T5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7" h="23">
                  <a:moveTo>
                    <a:pt x="37" y="0"/>
                  </a:moveTo>
                  <a:lnTo>
                    <a:pt x="37" y="2"/>
                  </a:lnTo>
                  <a:lnTo>
                    <a:pt x="35" y="4"/>
                  </a:lnTo>
                  <a:lnTo>
                    <a:pt x="31" y="6"/>
                  </a:lnTo>
                  <a:lnTo>
                    <a:pt x="28" y="10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24" y="15"/>
                  </a:lnTo>
                  <a:lnTo>
                    <a:pt x="22" y="17"/>
                  </a:lnTo>
                  <a:lnTo>
                    <a:pt x="18" y="21"/>
                  </a:lnTo>
                  <a:lnTo>
                    <a:pt x="15" y="21"/>
                  </a:lnTo>
                  <a:lnTo>
                    <a:pt x="13" y="23"/>
                  </a:lnTo>
                  <a:lnTo>
                    <a:pt x="11" y="21"/>
                  </a:lnTo>
                  <a:lnTo>
                    <a:pt x="5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1" y="12"/>
                  </a:lnTo>
                  <a:lnTo>
                    <a:pt x="3" y="10"/>
                  </a:lnTo>
                  <a:lnTo>
                    <a:pt x="7" y="12"/>
                  </a:lnTo>
                  <a:lnTo>
                    <a:pt x="9" y="10"/>
                  </a:lnTo>
                  <a:lnTo>
                    <a:pt x="11" y="8"/>
                  </a:lnTo>
                  <a:lnTo>
                    <a:pt x="11" y="6"/>
                  </a:lnTo>
                  <a:lnTo>
                    <a:pt x="13" y="6"/>
                  </a:lnTo>
                  <a:lnTo>
                    <a:pt x="16" y="8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3" y="2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1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84">
              <a:extLst>
                <a:ext uri="{FF2B5EF4-FFF2-40B4-BE49-F238E27FC236}">
                  <a16:creationId xmlns:a16="http://schemas.microsoft.com/office/drawing/2014/main" id="{2FC4EDE4-8DE9-4DCC-B6F0-9F2673698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72975" y="9607664"/>
              <a:ext cx="581742" cy="446456"/>
            </a:xfrm>
            <a:custGeom>
              <a:avLst/>
              <a:gdLst>
                <a:gd name="T0" fmla="*/ 28 w 43"/>
                <a:gd name="T1" fmla="*/ 0 h 33"/>
                <a:gd name="T2" fmla="*/ 29 w 43"/>
                <a:gd name="T3" fmla="*/ 0 h 33"/>
                <a:gd name="T4" fmla="*/ 37 w 43"/>
                <a:gd name="T5" fmla="*/ 5 h 33"/>
                <a:gd name="T6" fmla="*/ 41 w 43"/>
                <a:gd name="T7" fmla="*/ 13 h 33"/>
                <a:gd name="T8" fmla="*/ 41 w 43"/>
                <a:gd name="T9" fmla="*/ 16 h 33"/>
                <a:gd name="T10" fmla="*/ 43 w 43"/>
                <a:gd name="T11" fmla="*/ 20 h 33"/>
                <a:gd name="T12" fmla="*/ 41 w 43"/>
                <a:gd name="T13" fmla="*/ 22 h 33"/>
                <a:gd name="T14" fmla="*/ 37 w 43"/>
                <a:gd name="T15" fmla="*/ 22 h 33"/>
                <a:gd name="T16" fmla="*/ 33 w 43"/>
                <a:gd name="T17" fmla="*/ 24 h 33"/>
                <a:gd name="T18" fmla="*/ 24 w 43"/>
                <a:gd name="T19" fmla="*/ 24 h 33"/>
                <a:gd name="T20" fmla="*/ 22 w 43"/>
                <a:gd name="T21" fmla="*/ 26 h 33"/>
                <a:gd name="T22" fmla="*/ 20 w 43"/>
                <a:gd name="T23" fmla="*/ 28 h 33"/>
                <a:gd name="T24" fmla="*/ 16 w 43"/>
                <a:gd name="T25" fmla="*/ 30 h 33"/>
                <a:gd name="T26" fmla="*/ 9 w 43"/>
                <a:gd name="T27" fmla="*/ 33 h 33"/>
                <a:gd name="T28" fmla="*/ 9 w 43"/>
                <a:gd name="T29" fmla="*/ 33 h 33"/>
                <a:gd name="T30" fmla="*/ 5 w 43"/>
                <a:gd name="T31" fmla="*/ 31 h 33"/>
                <a:gd name="T32" fmla="*/ 3 w 43"/>
                <a:gd name="T33" fmla="*/ 28 h 33"/>
                <a:gd name="T34" fmla="*/ 1 w 43"/>
                <a:gd name="T35" fmla="*/ 22 h 33"/>
                <a:gd name="T36" fmla="*/ 0 w 43"/>
                <a:gd name="T37" fmla="*/ 16 h 33"/>
                <a:gd name="T38" fmla="*/ 1 w 43"/>
                <a:gd name="T39" fmla="*/ 11 h 33"/>
                <a:gd name="T40" fmla="*/ 1 w 43"/>
                <a:gd name="T41" fmla="*/ 11 h 33"/>
                <a:gd name="T42" fmla="*/ 3 w 43"/>
                <a:gd name="T43" fmla="*/ 9 h 33"/>
                <a:gd name="T44" fmla="*/ 3 w 43"/>
                <a:gd name="T45" fmla="*/ 7 h 33"/>
                <a:gd name="T46" fmla="*/ 7 w 43"/>
                <a:gd name="T47" fmla="*/ 5 h 33"/>
                <a:gd name="T48" fmla="*/ 11 w 43"/>
                <a:gd name="T49" fmla="*/ 3 h 33"/>
                <a:gd name="T50" fmla="*/ 13 w 43"/>
                <a:gd name="T51" fmla="*/ 2 h 33"/>
                <a:gd name="T52" fmla="*/ 20 w 43"/>
                <a:gd name="T53" fmla="*/ 0 h 33"/>
                <a:gd name="T54" fmla="*/ 22 w 43"/>
                <a:gd name="T55" fmla="*/ 0 h 33"/>
                <a:gd name="T56" fmla="*/ 28 w 43"/>
                <a:gd name="T5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33">
                  <a:moveTo>
                    <a:pt x="28" y="0"/>
                  </a:moveTo>
                  <a:lnTo>
                    <a:pt x="29" y="0"/>
                  </a:lnTo>
                  <a:lnTo>
                    <a:pt x="37" y="5"/>
                  </a:lnTo>
                  <a:lnTo>
                    <a:pt x="41" y="13"/>
                  </a:lnTo>
                  <a:lnTo>
                    <a:pt x="41" y="16"/>
                  </a:lnTo>
                  <a:lnTo>
                    <a:pt x="43" y="20"/>
                  </a:lnTo>
                  <a:lnTo>
                    <a:pt x="41" y="22"/>
                  </a:lnTo>
                  <a:lnTo>
                    <a:pt x="37" y="22"/>
                  </a:lnTo>
                  <a:lnTo>
                    <a:pt x="33" y="24"/>
                  </a:lnTo>
                  <a:lnTo>
                    <a:pt x="24" y="24"/>
                  </a:lnTo>
                  <a:lnTo>
                    <a:pt x="22" y="26"/>
                  </a:lnTo>
                  <a:lnTo>
                    <a:pt x="20" y="28"/>
                  </a:lnTo>
                  <a:lnTo>
                    <a:pt x="16" y="30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5" y="31"/>
                  </a:lnTo>
                  <a:lnTo>
                    <a:pt x="3" y="28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3" y="9"/>
                  </a:lnTo>
                  <a:lnTo>
                    <a:pt x="3" y="7"/>
                  </a:lnTo>
                  <a:lnTo>
                    <a:pt x="7" y="5"/>
                  </a:lnTo>
                  <a:lnTo>
                    <a:pt x="11" y="3"/>
                  </a:lnTo>
                  <a:lnTo>
                    <a:pt x="13" y="2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80">
              <a:extLst>
                <a:ext uri="{FF2B5EF4-FFF2-40B4-BE49-F238E27FC236}">
                  <a16:creationId xmlns:a16="http://schemas.microsoft.com/office/drawing/2014/main" id="{4FE60639-E208-4F99-831C-6C26FB6DD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7686" y="7903036"/>
              <a:ext cx="2002264" cy="1298766"/>
            </a:xfrm>
            <a:custGeom>
              <a:avLst/>
              <a:gdLst>
                <a:gd name="T0" fmla="*/ 101 w 148"/>
                <a:gd name="T1" fmla="*/ 8 h 96"/>
                <a:gd name="T2" fmla="*/ 109 w 148"/>
                <a:gd name="T3" fmla="*/ 17 h 96"/>
                <a:gd name="T4" fmla="*/ 120 w 148"/>
                <a:gd name="T5" fmla="*/ 28 h 96"/>
                <a:gd name="T6" fmla="*/ 122 w 148"/>
                <a:gd name="T7" fmla="*/ 49 h 96"/>
                <a:gd name="T8" fmla="*/ 127 w 148"/>
                <a:gd name="T9" fmla="*/ 60 h 96"/>
                <a:gd name="T10" fmla="*/ 139 w 148"/>
                <a:gd name="T11" fmla="*/ 60 h 96"/>
                <a:gd name="T12" fmla="*/ 146 w 148"/>
                <a:gd name="T13" fmla="*/ 58 h 96"/>
                <a:gd name="T14" fmla="*/ 146 w 148"/>
                <a:gd name="T15" fmla="*/ 62 h 96"/>
                <a:gd name="T16" fmla="*/ 148 w 148"/>
                <a:gd name="T17" fmla="*/ 66 h 96"/>
                <a:gd name="T18" fmla="*/ 142 w 148"/>
                <a:gd name="T19" fmla="*/ 71 h 96"/>
                <a:gd name="T20" fmla="*/ 137 w 148"/>
                <a:gd name="T21" fmla="*/ 75 h 96"/>
                <a:gd name="T22" fmla="*/ 135 w 148"/>
                <a:gd name="T23" fmla="*/ 81 h 96"/>
                <a:gd name="T24" fmla="*/ 133 w 148"/>
                <a:gd name="T25" fmla="*/ 88 h 96"/>
                <a:gd name="T26" fmla="*/ 131 w 148"/>
                <a:gd name="T27" fmla="*/ 92 h 96"/>
                <a:gd name="T28" fmla="*/ 125 w 148"/>
                <a:gd name="T29" fmla="*/ 88 h 96"/>
                <a:gd name="T30" fmla="*/ 120 w 148"/>
                <a:gd name="T31" fmla="*/ 86 h 96"/>
                <a:gd name="T32" fmla="*/ 109 w 148"/>
                <a:gd name="T33" fmla="*/ 85 h 96"/>
                <a:gd name="T34" fmla="*/ 96 w 148"/>
                <a:gd name="T35" fmla="*/ 90 h 96"/>
                <a:gd name="T36" fmla="*/ 90 w 148"/>
                <a:gd name="T37" fmla="*/ 94 h 96"/>
                <a:gd name="T38" fmla="*/ 81 w 148"/>
                <a:gd name="T39" fmla="*/ 94 h 96"/>
                <a:gd name="T40" fmla="*/ 75 w 148"/>
                <a:gd name="T41" fmla="*/ 94 h 96"/>
                <a:gd name="T42" fmla="*/ 68 w 148"/>
                <a:gd name="T43" fmla="*/ 94 h 96"/>
                <a:gd name="T44" fmla="*/ 58 w 148"/>
                <a:gd name="T45" fmla="*/ 94 h 96"/>
                <a:gd name="T46" fmla="*/ 54 w 148"/>
                <a:gd name="T47" fmla="*/ 92 h 96"/>
                <a:gd name="T48" fmla="*/ 45 w 148"/>
                <a:gd name="T49" fmla="*/ 94 h 96"/>
                <a:gd name="T50" fmla="*/ 45 w 148"/>
                <a:gd name="T51" fmla="*/ 90 h 96"/>
                <a:gd name="T52" fmla="*/ 43 w 148"/>
                <a:gd name="T53" fmla="*/ 85 h 96"/>
                <a:gd name="T54" fmla="*/ 38 w 148"/>
                <a:gd name="T55" fmla="*/ 81 h 96"/>
                <a:gd name="T56" fmla="*/ 39 w 148"/>
                <a:gd name="T57" fmla="*/ 75 h 96"/>
                <a:gd name="T58" fmla="*/ 30 w 148"/>
                <a:gd name="T59" fmla="*/ 79 h 96"/>
                <a:gd name="T60" fmla="*/ 24 w 148"/>
                <a:gd name="T61" fmla="*/ 77 h 96"/>
                <a:gd name="T62" fmla="*/ 17 w 148"/>
                <a:gd name="T63" fmla="*/ 73 h 96"/>
                <a:gd name="T64" fmla="*/ 19 w 148"/>
                <a:gd name="T65" fmla="*/ 66 h 96"/>
                <a:gd name="T66" fmla="*/ 10 w 148"/>
                <a:gd name="T67" fmla="*/ 60 h 96"/>
                <a:gd name="T68" fmla="*/ 4 w 148"/>
                <a:gd name="T69" fmla="*/ 51 h 96"/>
                <a:gd name="T70" fmla="*/ 0 w 148"/>
                <a:gd name="T71" fmla="*/ 49 h 96"/>
                <a:gd name="T72" fmla="*/ 6 w 148"/>
                <a:gd name="T73" fmla="*/ 43 h 96"/>
                <a:gd name="T74" fmla="*/ 11 w 148"/>
                <a:gd name="T75" fmla="*/ 41 h 96"/>
                <a:gd name="T76" fmla="*/ 15 w 148"/>
                <a:gd name="T77" fmla="*/ 36 h 96"/>
                <a:gd name="T78" fmla="*/ 24 w 148"/>
                <a:gd name="T79" fmla="*/ 15 h 96"/>
                <a:gd name="T80" fmla="*/ 32 w 148"/>
                <a:gd name="T81" fmla="*/ 8 h 96"/>
                <a:gd name="T82" fmla="*/ 34 w 148"/>
                <a:gd name="T83" fmla="*/ 4 h 96"/>
                <a:gd name="T84" fmla="*/ 38 w 148"/>
                <a:gd name="T85" fmla="*/ 2 h 96"/>
                <a:gd name="T86" fmla="*/ 49 w 148"/>
                <a:gd name="T87" fmla="*/ 4 h 96"/>
                <a:gd name="T88" fmla="*/ 56 w 148"/>
                <a:gd name="T89" fmla="*/ 8 h 96"/>
                <a:gd name="T90" fmla="*/ 62 w 148"/>
                <a:gd name="T91" fmla="*/ 12 h 96"/>
                <a:gd name="T92" fmla="*/ 71 w 148"/>
                <a:gd name="T93" fmla="*/ 10 h 96"/>
                <a:gd name="T94" fmla="*/ 86 w 148"/>
                <a:gd name="T95" fmla="*/ 4 h 96"/>
                <a:gd name="T96" fmla="*/ 99 w 148"/>
                <a:gd name="T9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8" h="96">
                  <a:moveTo>
                    <a:pt x="99" y="0"/>
                  </a:moveTo>
                  <a:lnTo>
                    <a:pt x="101" y="8"/>
                  </a:lnTo>
                  <a:lnTo>
                    <a:pt x="109" y="13"/>
                  </a:lnTo>
                  <a:lnTo>
                    <a:pt x="109" y="17"/>
                  </a:lnTo>
                  <a:lnTo>
                    <a:pt x="118" y="25"/>
                  </a:lnTo>
                  <a:lnTo>
                    <a:pt x="120" y="28"/>
                  </a:lnTo>
                  <a:lnTo>
                    <a:pt x="122" y="34"/>
                  </a:lnTo>
                  <a:lnTo>
                    <a:pt x="122" y="49"/>
                  </a:lnTo>
                  <a:lnTo>
                    <a:pt x="124" y="55"/>
                  </a:lnTo>
                  <a:lnTo>
                    <a:pt x="127" y="60"/>
                  </a:lnTo>
                  <a:lnTo>
                    <a:pt x="131" y="60"/>
                  </a:lnTo>
                  <a:lnTo>
                    <a:pt x="139" y="60"/>
                  </a:lnTo>
                  <a:lnTo>
                    <a:pt x="140" y="58"/>
                  </a:lnTo>
                  <a:lnTo>
                    <a:pt x="146" y="58"/>
                  </a:lnTo>
                  <a:lnTo>
                    <a:pt x="148" y="60"/>
                  </a:lnTo>
                  <a:lnTo>
                    <a:pt x="146" y="62"/>
                  </a:lnTo>
                  <a:lnTo>
                    <a:pt x="148" y="64"/>
                  </a:lnTo>
                  <a:lnTo>
                    <a:pt x="148" y="66"/>
                  </a:lnTo>
                  <a:lnTo>
                    <a:pt x="146" y="70"/>
                  </a:lnTo>
                  <a:lnTo>
                    <a:pt x="142" y="71"/>
                  </a:lnTo>
                  <a:lnTo>
                    <a:pt x="137" y="71"/>
                  </a:lnTo>
                  <a:lnTo>
                    <a:pt x="137" y="75"/>
                  </a:lnTo>
                  <a:lnTo>
                    <a:pt x="133" y="77"/>
                  </a:lnTo>
                  <a:lnTo>
                    <a:pt x="135" y="81"/>
                  </a:lnTo>
                  <a:lnTo>
                    <a:pt x="135" y="85"/>
                  </a:lnTo>
                  <a:lnTo>
                    <a:pt x="133" y="88"/>
                  </a:lnTo>
                  <a:lnTo>
                    <a:pt x="135" y="92"/>
                  </a:lnTo>
                  <a:lnTo>
                    <a:pt x="131" y="92"/>
                  </a:lnTo>
                  <a:lnTo>
                    <a:pt x="129" y="90"/>
                  </a:lnTo>
                  <a:lnTo>
                    <a:pt x="125" y="88"/>
                  </a:lnTo>
                  <a:lnTo>
                    <a:pt x="122" y="90"/>
                  </a:lnTo>
                  <a:lnTo>
                    <a:pt x="120" y="86"/>
                  </a:lnTo>
                  <a:lnTo>
                    <a:pt x="114" y="85"/>
                  </a:lnTo>
                  <a:lnTo>
                    <a:pt x="109" y="85"/>
                  </a:lnTo>
                  <a:lnTo>
                    <a:pt x="105" y="85"/>
                  </a:lnTo>
                  <a:lnTo>
                    <a:pt x="96" y="90"/>
                  </a:lnTo>
                  <a:lnTo>
                    <a:pt x="94" y="92"/>
                  </a:lnTo>
                  <a:lnTo>
                    <a:pt x="90" y="94"/>
                  </a:lnTo>
                  <a:lnTo>
                    <a:pt x="88" y="96"/>
                  </a:lnTo>
                  <a:lnTo>
                    <a:pt x="81" y="94"/>
                  </a:lnTo>
                  <a:lnTo>
                    <a:pt x="79" y="94"/>
                  </a:lnTo>
                  <a:lnTo>
                    <a:pt x="75" y="94"/>
                  </a:lnTo>
                  <a:lnTo>
                    <a:pt x="71" y="94"/>
                  </a:lnTo>
                  <a:lnTo>
                    <a:pt x="68" y="94"/>
                  </a:lnTo>
                  <a:lnTo>
                    <a:pt x="64" y="96"/>
                  </a:lnTo>
                  <a:lnTo>
                    <a:pt x="58" y="94"/>
                  </a:lnTo>
                  <a:lnTo>
                    <a:pt x="56" y="94"/>
                  </a:lnTo>
                  <a:lnTo>
                    <a:pt x="54" y="92"/>
                  </a:lnTo>
                  <a:lnTo>
                    <a:pt x="49" y="92"/>
                  </a:lnTo>
                  <a:lnTo>
                    <a:pt x="45" y="94"/>
                  </a:lnTo>
                  <a:lnTo>
                    <a:pt x="43" y="92"/>
                  </a:lnTo>
                  <a:lnTo>
                    <a:pt x="45" y="90"/>
                  </a:lnTo>
                  <a:lnTo>
                    <a:pt x="45" y="86"/>
                  </a:lnTo>
                  <a:lnTo>
                    <a:pt x="43" y="85"/>
                  </a:lnTo>
                  <a:lnTo>
                    <a:pt x="38" y="85"/>
                  </a:lnTo>
                  <a:lnTo>
                    <a:pt x="38" y="81"/>
                  </a:lnTo>
                  <a:lnTo>
                    <a:pt x="38" y="79"/>
                  </a:lnTo>
                  <a:lnTo>
                    <a:pt x="39" y="75"/>
                  </a:lnTo>
                  <a:lnTo>
                    <a:pt x="34" y="75"/>
                  </a:lnTo>
                  <a:lnTo>
                    <a:pt x="30" y="79"/>
                  </a:lnTo>
                  <a:lnTo>
                    <a:pt x="28" y="75"/>
                  </a:lnTo>
                  <a:lnTo>
                    <a:pt x="24" y="77"/>
                  </a:lnTo>
                  <a:lnTo>
                    <a:pt x="23" y="75"/>
                  </a:lnTo>
                  <a:lnTo>
                    <a:pt x="17" y="73"/>
                  </a:lnTo>
                  <a:lnTo>
                    <a:pt x="17" y="71"/>
                  </a:lnTo>
                  <a:lnTo>
                    <a:pt x="19" y="66"/>
                  </a:lnTo>
                  <a:lnTo>
                    <a:pt x="15" y="64"/>
                  </a:lnTo>
                  <a:lnTo>
                    <a:pt x="10" y="60"/>
                  </a:lnTo>
                  <a:lnTo>
                    <a:pt x="10" y="58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0" y="49"/>
                  </a:lnTo>
                  <a:lnTo>
                    <a:pt x="2" y="45"/>
                  </a:lnTo>
                  <a:lnTo>
                    <a:pt x="6" y="43"/>
                  </a:lnTo>
                  <a:lnTo>
                    <a:pt x="8" y="41"/>
                  </a:lnTo>
                  <a:lnTo>
                    <a:pt x="11" y="41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21" y="27"/>
                  </a:lnTo>
                  <a:lnTo>
                    <a:pt x="24" y="15"/>
                  </a:lnTo>
                  <a:lnTo>
                    <a:pt x="28" y="10"/>
                  </a:lnTo>
                  <a:lnTo>
                    <a:pt x="32" y="8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38" y="2"/>
                  </a:lnTo>
                  <a:lnTo>
                    <a:pt x="41" y="2"/>
                  </a:lnTo>
                  <a:lnTo>
                    <a:pt x="49" y="4"/>
                  </a:lnTo>
                  <a:lnTo>
                    <a:pt x="53" y="4"/>
                  </a:lnTo>
                  <a:lnTo>
                    <a:pt x="56" y="8"/>
                  </a:lnTo>
                  <a:lnTo>
                    <a:pt x="58" y="10"/>
                  </a:lnTo>
                  <a:lnTo>
                    <a:pt x="62" y="12"/>
                  </a:lnTo>
                  <a:lnTo>
                    <a:pt x="68" y="10"/>
                  </a:lnTo>
                  <a:lnTo>
                    <a:pt x="71" y="10"/>
                  </a:lnTo>
                  <a:lnTo>
                    <a:pt x="73" y="6"/>
                  </a:lnTo>
                  <a:lnTo>
                    <a:pt x="86" y="4"/>
                  </a:lnTo>
                  <a:lnTo>
                    <a:pt x="90" y="2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81">
              <a:extLst>
                <a:ext uri="{FF2B5EF4-FFF2-40B4-BE49-F238E27FC236}">
                  <a16:creationId xmlns:a16="http://schemas.microsoft.com/office/drawing/2014/main" id="{68C54F3D-12C1-47B6-813C-C2B7575B4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85375" y="7835387"/>
              <a:ext cx="1312298" cy="825262"/>
            </a:xfrm>
            <a:custGeom>
              <a:avLst/>
              <a:gdLst>
                <a:gd name="T0" fmla="*/ 86 w 97"/>
                <a:gd name="T1" fmla="*/ 0 h 61"/>
                <a:gd name="T2" fmla="*/ 91 w 97"/>
                <a:gd name="T3" fmla="*/ 3 h 61"/>
                <a:gd name="T4" fmla="*/ 95 w 97"/>
                <a:gd name="T5" fmla="*/ 5 h 61"/>
                <a:gd name="T6" fmla="*/ 97 w 97"/>
                <a:gd name="T7" fmla="*/ 9 h 61"/>
                <a:gd name="T8" fmla="*/ 95 w 97"/>
                <a:gd name="T9" fmla="*/ 13 h 61"/>
                <a:gd name="T10" fmla="*/ 91 w 97"/>
                <a:gd name="T11" fmla="*/ 15 h 61"/>
                <a:gd name="T12" fmla="*/ 87 w 97"/>
                <a:gd name="T13" fmla="*/ 20 h 61"/>
                <a:gd name="T14" fmla="*/ 84 w 97"/>
                <a:gd name="T15" fmla="*/ 32 h 61"/>
                <a:gd name="T16" fmla="*/ 78 w 97"/>
                <a:gd name="T17" fmla="*/ 41 h 61"/>
                <a:gd name="T18" fmla="*/ 78 w 97"/>
                <a:gd name="T19" fmla="*/ 43 h 61"/>
                <a:gd name="T20" fmla="*/ 74 w 97"/>
                <a:gd name="T21" fmla="*/ 46 h 61"/>
                <a:gd name="T22" fmla="*/ 71 w 97"/>
                <a:gd name="T23" fmla="*/ 46 h 61"/>
                <a:gd name="T24" fmla="*/ 69 w 97"/>
                <a:gd name="T25" fmla="*/ 48 h 61"/>
                <a:gd name="T26" fmla="*/ 65 w 97"/>
                <a:gd name="T27" fmla="*/ 50 h 61"/>
                <a:gd name="T28" fmla="*/ 63 w 97"/>
                <a:gd name="T29" fmla="*/ 54 h 61"/>
                <a:gd name="T30" fmla="*/ 59 w 97"/>
                <a:gd name="T31" fmla="*/ 52 h 61"/>
                <a:gd name="T32" fmla="*/ 56 w 97"/>
                <a:gd name="T33" fmla="*/ 52 h 61"/>
                <a:gd name="T34" fmla="*/ 54 w 97"/>
                <a:gd name="T35" fmla="*/ 50 h 61"/>
                <a:gd name="T36" fmla="*/ 50 w 97"/>
                <a:gd name="T37" fmla="*/ 54 h 61"/>
                <a:gd name="T38" fmla="*/ 48 w 97"/>
                <a:gd name="T39" fmla="*/ 56 h 61"/>
                <a:gd name="T40" fmla="*/ 46 w 97"/>
                <a:gd name="T41" fmla="*/ 56 h 61"/>
                <a:gd name="T42" fmla="*/ 43 w 97"/>
                <a:gd name="T43" fmla="*/ 58 h 61"/>
                <a:gd name="T44" fmla="*/ 39 w 97"/>
                <a:gd name="T45" fmla="*/ 60 h 61"/>
                <a:gd name="T46" fmla="*/ 37 w 97"/>
                <a:gd name="T47" fmla="*/ 60 h 61"/>
                <a:gd name="T48" fmla="*/ 35 w 97"/>
                <a:gd name="T49" fmla="*/ 61 h 61"/>
                <a:gd name="T50" fmla="*/ 30 w 97"/>
                <a:gd name="T51" fmla="*/ 60 h 61"/>
                <a:gd name="T52" fmla="*/ 20 w 97"/>
                <a:gd name="T53" fmla="*/ 58 h 61"/>
                <a:gd name="T54" fmla="*/ 18 w 97"/>
                <a:gd name="T55" fmla="*/ 56 h 61"/>
                <a:gd name="T56" fmla="*/ 15 w 97"/>
                <a:gd name="T57" fmla="*/ 56 h 61"/>
                <a:gd name="T58" fmla="*/ 7 w 97"/>
                <a:gd name="T59" fmla="*/ 48 h 61"/>
                <a:gd name="T60" fmla="*/ 3 w 97"/>
                <a:gd name="T61" fmla="*/ 48 h 61"/>
                <a:gd name="T62" fmla="*/ 3 w 97"/>
                <a:gd name="T63" fmla="*/ 43 h 61"/>
                <a:gd name="T64" fmla="*/ 0 w 97"/>
                <a:gd name="T65" fmla="*/ 37 h 61"/>
                <a:gd name="T66" fmla="*/ 0 w 97"/>
                <a:gd name="T67" fmla="*/ 37 h 61"/>
                <a:gd name="T68" fmla="*/ 3 w 97"/>
                <a:gd name="T69" fmla="*/ 33 h 61"/>
                <a:gd name="T70" fmla="*/ 1 w 97"/>
                <a:gd name="T71" fmla="*/ 32 h 61"/>
                <a:gd name="T72" fmla="*/ 1 w 97"/>
                <a:gd name="T73" fmla="*/ 28 h 61"/>
                <a:gd name="T74" fmla="*/ 3 w 97"/>
                <a:gd name="T75" fmla="*/ 24 h 61"/>
                <a:gd name="T76" fmla="*/ 0 w 97"/>
                <a:gd name="T77" fmla="*/ 20 h 61"/>
                <a:gd name="T78" fmla="*/ 0 w 97"/>
                <a:gd name="T79" fmla="*/ 18 h 61"/>
                <a:gd name="T80" fmla="*/ 7 w 97"/>
                <a:gd name="T81" fmla="*/ 18 h 61"/>
                <a:gd name="T82" fmla="*/ 9 w 97"/>
                <a:gd name="T83" fmla="*/ 15 h 61"/>
                <a:gd name="T84" fmla="*/ 7 w 97"/>
                <a:gd name="T85" fmla="*/ 13 h 61"/>
                <a:gd name="T86" fmla="*/ 7 w 97"/>
                <a:gd name="T87" fmla="*/ 9 h 61"/>
                <a:gd name="T88" fmla="*/ 18 w 97"/>
                <a:gd name="T89" fmla="*/ 17 h 61"/>
                <a:gd name="T90" fmla="*/ 24 w 97"/>
                <a:gd name="T91" fmla="*/ 17 h 61"/>
                <a:gd name="T92" fmla="*/ 30 w 97"/>
                <a:gd name="T93" fmla="*/ 15 h 61"/>
                <a:gd name="T94" fmla="*/ 39 w 97"/>
                <a:gd name="T95" fmla="*/ 15 h 61"/>
                <a:gd name="T96" fmla="*/ 39 w 97"/>
                <a:gd name="T97" fmla="*/ 11 h 61"/>
                <a:gd name="T98" fmla="*/ 44 w 97"/>
                <a:gd name="T99" fmla="*/ 9 h 61"/>
                <a:gd name="T100" fmla="*/ 50 w 97"/>
                <a:gd name="T101" fmla="*/ 5 h 61"/>
                <a:gd name="T102" fmla="*/ 54 w 97"/>
                <a:gd name="T103" fmla="*/ 11 h 61"/>
                <a:gd name="T104" fmla="*/ 56 w 97"/>
                <a:gd name="T105" fmla="*/ 7 h 61"/>
                <a:gd name="T106" fmla="*/ 58 w 97"/>
                <a:gd name="T107" fmla="*/ 5 h 61"/>
                <a:gd name="T108" fmla="*/ 61 w 97"/>
                <a:gd name="T109" fmla="*/ 0 h 61"/>
                <a:gd name="T110" fmla="*/ 67 w 97"/>
                <a:gd name="T111" fmla="*/ 0 h 61"/>
                <a:gd name="T112" fmla="*/ 71 w 97"/>
                <a:gd name="T113" fmla="*/ 0 h 61"/>
                <a:gd name="T114" fmla="*/ 78 w 97"/>
                <a:gd name="T115" fmla="*/ 0 h 61"/>
                <a:gd name="T116" fmla="*/ 82 w 97"/>
                <a:gd name="T117" fmla="*/ 2 h 61"/>
                <a:gd name="T118" fmla="*/ 86 w 97"/>
                <a:gd name="T1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7" h="61">
                  <a:moveTo>
                    <a:pt x="86" y="0"/>
                  </a:moveTo>
                  <a:lnTo>
                    <a:pt x="91" y="3"/>
                  </a:lnTo>
                  <a:lnTo>
                    <a:pt x="95" y="5"/>
                  </a:lnTo>
                  <a:lnTo>
                    <a:pt x="97" y="9"/>
                  </a:lnTo>
                  <a:lnTo>
                    <a:pt x="95" y="13"/>
                  </a:lnTo>
                  <a:lnTo>
                    <a:pt x="91" y="15"/>
                  </a:lnTo>
                  <a:lnTo>
                    <a:pt x="87" y="20"/>
                  </a:lnTo>
                  <a:lnTo>
                    <a:pt x="84" y="32"/>
                  </a:lnTo>
                  <a:lnTo>
                    <a:pt x="78" y="41"/>
                  </a:lnTo>
                  <a:lnTo>
                    <a:pt x="78" y="43"/>
                  </a:lnTo>
                  <a:lnTo>
                    <a:pt x="74" y="46"/>
                  </a:lnTo>
                  <a:lnTo>
                    <a:pt x="71" y="46"/>
                  </a:lnTo>
                  <a:lnTo>
                    <a:pt x="69" y="48"/>
                  </a:lnTo>
                  <a:lnTo>
                    <a:pt x="65" y="50"/>
                  </a:lnTo>
                  <a:lnTo>
                    <a:pt x="63" y="54"/>
                  </a:lnTo>
                  <a:lnTo>
                    <a:pt x="59" y="52"/>
                  </a:lnTo>
                  <a:lnTo>
                    <a:pt x="56" y="52"/>
                  </a:lnTo>
                  <a:lnTo>
                    <a:pt x="54" y="50"/>
                  </a:lnTo>
                  <a:lnTo>
                    <a:pt x="50" y="54"/>
                  </a:lnTo>
                  <a:lnTo>
                    <a:pt x="48" y="56"/>
                  </a:lnTo>
                  <a:lnTo>
                    <a:pt x="46" y="56"/>
                  </a:lnTo>
                  <a:lnTo>
                    <a:pt x="43" y="58"/>
                  </a:lnTo>
                  <a:lnTo>
                    <a:pt x="39" y="60"/>
                  </a:lnTo>
                  <a:lnTo>
                    <a:pt x="37" y="60"/>
                  </a:lnTo>
                  <a:lnTo>
                    <a:pt x="35" y="61"/>
                  </a:lnTo>
                  <a:lnTo>
                    <a:pt x="30" y="60"/>
                  </a:lnTo>
                  <a:lnTo>
                    <a:pt x="20" y="58"/>
                  </a:lnTo>
                  <a:lnTo>
                    <a:pt x="18" y="56"/>
                  </a:lnTo>
                  <a:lnTo>
                    <a:pt x="15" y="56"/>
                  </a:lnTo>
                  <a:lnTo>
                    <a:pt x="7" y="48"/>
                  </a:lnTo>
                  <a:lnTo>
                    <a:pt x="3" y="48"/>
                  </a:lnTo>
                  <a:lnTo>
                    <a:pt x="3" y="43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3" y="33"/>
                  </a:lnTo>
                  <a:lnTo>
                    <a:pt x="1" y="32"/>
                  </a:lnTo>
                  <a:lnTo>
                    <a:pt x="1" y="28"/>
                  </a:lnTo>
                  <a:lnTo>
                    <a:pt x="3" y="24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9" y="15"/>
                  </a:lnTo>
                  <a:lnTo>
                    <a:pt x="7" y="13"/>
                  </a:lnTo>
                  <a:lnTo>
                    <a:pt x="7" y="9"/>
                  </a:lnTo>
                  <a:lnTo>
                    <a:pt x="18" y="17"/>
                  </a:lnTo>
                  <a:lnTo>
                    <a:pt x="24" y="17"/>
                  </a:lnTo>
                  <a:lnTo>
                    <a:pt x="30" y="15"/>
                  </a:lnTo>
                  <a:lnTo>
                    <a:pt x="39" y="15"/>
                  </a:lnTo>
                  <a:lnTo>
                    <a:pt x="39" y="11"/>
                  </a:lnTo>
                  <a:lnTo>
                    <a:pt x="44" y="9"/>
                  </a:lnTo>
                  <a:lnTo>
                    <a:pt x="50" y="5"/>
                  </a:lnTo>
                  <a:lnTo>
                    <a:pt x="54" y="11"/>
                  </a:lnTo>
                  <a:lnTo>
                    <a:pt x="56" y="7"/>
                  </a:lnTo>
                  <a:lnTo>
                    <a:pt x="58" y="5"/>
                  </a:lnTo>
                  <a:lnTo>
                    <a:pt x="61" y="0"/>
                  </a:lnTo>
                  <a:lnTo>
                    <a:pt x="67" y="0"/>
                  </a:lnTo>
                  <a:lnTo>
                    <a:pt x="71" y="0"/>
                  </a:lnTo>
                  <a:lnTo>
                    <a:pt x="78" y="0"/>
                  </a:lnTo>
                  <a:lnTo>
                    <a:pt x="82" y="2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83">
              <a:extLst>
                <a:ext uri="{FF2B5EF4-FFF2-40B4-BE49-F238E27FC236}">
                  <a16:creationId xmlns:a16="http://schemas.microsoft.com/office/drawing/2014/main" id="{93CB2D57-2EB8-47C8-896D-8EFBCABC87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24722" y="9052981"/>
              <a:ext cx="1339356" cy="825262"/>
            </a:xfrm>
            <a:custGeom>
              <a:avLst/>
              <a:gdLst>
                <a:gd name="T0" fmla="*/ 78 w 99"/>
                <a:gd name="T1" fmla="*/ 0 h 61"/>
                <a:gd name="T2" fmla="*/ 86 w 99"/>
                <a:gd name="T3" fmla="*/ 5 h 61"/>
                <a:gd name="T4" fmla="*/ 93 w 99"/>
                <a:gd name="T5" fmla="*/ 5 h 61"/>
                <a:gd name="T6" fmla="*/ 99 w 99"/>
                <a:gd name="T7" fmla="*/ 7 h 61"/>
                <a:gd name="T8" fmla="*/ 99 w 99"/>
                <a:gd name="T9" fmla="*/ 14 h 61"/>
                <a:gd name="T10" fmla="*/ 93 w 99"/>
                <a:gd name="T11" fmla="*/ 16 h 61"/>
                <a:gd name="T12" fmla="*/ 89 w 99"/>
                <a:gd name="T13" fmla="*/ 28 h 61"/>
                <a:gd name="T14" fmla="*/ 82 w 99"/>
                <a:gd name="T15" fmla="*/ 35 h 61"/>
                <a:gd name="T16" fmla="*/ 86 w 99"/>
                <a:gd name="T17" fmla="*/ 37 h 61"/>
                <a:gd name="T18" fmla="*/ 91 w 99"/>
                <a:gd name="T19" fmla="*/ 46 h 61"/>
                <a:gd name="T20" fmla="*/ 88 w 99"/>
                <a:gd name="T21" fmla="*/ 44 h 61"/>
                <a:gd name="T22" fmla="*/ 82 w 99"/>
                <a:gd name="T23" fmla="*/ 43 h 61"/>
                <a:gd name="T24" fmla="*/ 75 w 99"/>
                <a:gd name="T25" fmla="*/ 44 h 61"/>
                <a:gd name="T26" fmla="*/ 69 w 99"/>
                <a:gd name="T27" fmla="*/ 48 h 61"/>
                <a:gd name="T28" fmla="*/ 67 w 99"/>
                <a:gd name="T29" fmla="*/ 48 h 61"/>
                <a:gd name="T30" fmla="*/ 63 w 99"/>
                <a:gd name="T31" fmla="*/ 56 h 61"/>
                <a:gd name="T32" fmla="*/ 61 w 99"/>
                <a:gd name="T33" fmla="*/ 59 h 61"/>
                <a:gd name="T34" fmla="*/ 52 w 99"/>
                <a:gd name="T35" fmla="*/ 61 h 61"/>
                <a:gd name="T36" fmla="*/ 45 w 99"/>
                <a:gd name="T37" fmla="*/ 59 h 61"/>
                <a:gd name="T38" fmla="*/ 39 w 99"/>
                <a:gd name="T39" fmla="*/ 61 h 61"/>
                <a:gd name="T40" fmla="*/ 35 w 99"/>
                <a:gd name="T41" fmla="*/ 59 h 61"/>
                <a:gd name="T42" fmla="*/ 28 w 99"/>
                <a:gd name="T43" fmla="*/ 61 h 61"/>
                <a:gd name="T44" fmla="*/ 18 w 99"/>
                <a:gd name="T45" fmla="*/ 61 h 61"/>
                <a:gd name="T46" fmla="*/ 17 w 99"/>
                <a:gd name="T47" fmla="*/ 61 h 61"/>
                <a:gd name="T48" fmla="*/ 15 w 99"/>
                <a:gd name="T49" fmla="*/ 54 h 61"/>
                <a:gd name="T50" fmla="*/ 3 w 99"/>
                <a:gd name="T51" fmla="*/ 41 h 61"/>
                <a:gd name="T52" fmla="*/ 5 w 99"/>
                <a:gd name="T53" fmla="*/ 37 h 61"/>
                <a:gd name="T54" fmla="*/ 2 w 99"/>
                <a:gd name="T55" fmla="*/ 31 h 61"/>
                <a:gd name="T56" fmla="*/ 9 w 99"/>
                <a:gd name="T57" fmla="*/ 22 h 61"/>
                <a:gd name="T58" fmla="*/ 2 w 99"/>
                <a:gd name="T59" fmla="*/ 13 h 61"/>
                <a:gd name="T60" fmla="*/ 3 w 99"/>
                <a:gd name="T61" fmla="*/ 3 h 61"/>
                <a:gd name="T62" fmla="*/ 7 w 99"/>
                <a:gd name="T63" fmla="*/ 0 h 61"/>
                <a:gd name="T64" fmla="*/ 9 w 99"/>
                <a:gd name="T65" fmla="*/ 5 h 61"/>
                <a:gd name="T66" fmla="*/ 9 w 99"/>
                <a:gd name="T67" fmla="*/ 9 h 61"/>
                <a:gd name="T68" fmla="*/ 18 w 99"/>
                <a:gd name="T69" fmla="*/ 7 h 61"/>
                <a:gd name="T70" fmla="*/ 22 w 99"/>
                <a:gd name="T71" fmla="*/ 9 h 61"/>
                <a:gd name="T72" fmla="*/ 32 w 99"/>
                <a:gd name="T73" fmla="*/ 9 h 61"/>
                <a:gd name="T74" fmla="*/ 39 w 99"/>
                <a:gd name="T75" fmla="*/ 9 h 61"/>
                <a:gd name="T76" fmla="*/ 45 w 99"/>
                <a:gd name="T77" fmla="*/ 9 h 61"/>
                <a:gd name="T78" fmla="*/ 54 w 99"/>
                <a:gd name="T79" fmla="*/ 9 h 61"/>
                <a:gd name="T80" fmla="*/ 60 w 99"/>
                <a:gd name="T81" fmla="*/ 5 h 61"/>
                <a:gd name="T82" fmla="*/ 73 w 99"/>
                <a:gd name="T8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9" h="61">
                  <a:moveTo>
                    <a:pt x="73" y="0"/>
                  </a:moveTo>
                  <a:lnTo>
                    <a:pt x="78" y="0"/>
                  </a:lnTo>
                  <a:lnTo>
                    <a:pt x="84" y="1"/>
                  </a:lnTo>
                  <a:lnTo>
                    <a:pt x="86" y="5"/>
                  </a:lnTo>
                  <a:lnTo>
                    <a:pt x="89" y="3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9" y="7"/>
                  </a:lnTo>
                  <a:lnTo>
                    <a:pt x="99" y="7"/>
                  </a:lnTo>
                  <a:lnTo>
                    <a:pt x="99" y="14"/>
                  </a:lnTo>
                  <a:lnTo>
                    <a:pt x="95" y="16"/>
                  </a:lnTo>
                  <a:lnTo>
                    <a:pt x="93" y="16"/>
                  </a:lnTo>
                  <a:lnTo>
                    <a:pt x="88" y="20"/>
                  </a:lnTo>
                  <a:lnTo>
                    <a:pt x="89" y="28"/>
                  </a:lnTo>
                  <a:lnTo>
                    <a:pt x="88" y="31"/>
                  </a:lnTo>
                  <a:lnTo>
                    <a:pt x="82" y="35"/>
                  </a:lnTo>
                  <a:lnTo>
                    <a:pt x="84" y="37"/>
                  </a:lnTo>
                  <a:lnTo>
                    <a:pt x="86" y="37"/>
                  </a:lnTo>
                  <a:lnTo>
                    <a:pt x="89" y="41"/>
                  </a:lnTo>
                  <a:lnTo>
                    <a:pt x="91" y="46"/>
                  </a:lnTo>
                  <a:lnTo>
                    <a:pt x="93" y="46"/>
                  </a:lnTo>
                  <a:lnTo>
                    <a:pt x="88" y="44"/>
                  </a:lnTo>
                  <a:lnTo>
                    <a:pt x="86" y="46"/>
                  </a:lnTo>
                  <a:lnTo>
                    <a:pt x="82" y="43"/>
                  </a:lnTo>
                  <a:lnTo>
                    <a:pt x="76" y="43"/>
                  </a:lnTo>
                  <a:lnTo>
                    <a:pt x="75" y="44"/>
                  </a:lnTo>
                  <a:lnTo>
                    <a:pt x="73" y="46"/>
                  </a:lnTo>
                  <a:lnTo>
                    <a:pt x="69" y="48"/>
                  </a:lnTo>
                  <a:lnTo>
                    <a:pt x="69" y="48"/>
                  </a:lnTo>
                  <a:lnTo>
                    <a:pt x="67" y="48"/>
                  </a:lnTo>
                  <a:lnTo>
                    <a:pt x="63" y="52"/>
                  </a:lnTo>
                  <a:lnTo>
                    <a:pt x="63" y="56"/>
                  </a:lnTo>
                  <a:lnTo>
                    <a:pt x="63" y="59"/>
                  </a:lnTo>
                  <a:lnTo>
                    <a:pt x="61" y="59"/>
                  </a:lnTo>
                  <a:lnTo>
                    <a:pt x="54" y="59"/>
                  </a:lnTo>
                  <a:lnTo>
                    <a:pt x="52" y="61"/>
                  </a:lnTo>
                  <a:lnTo>
                    <a:pt x="48" y="59"/>
                  </a:lnTo>
                  <a:lnTo>
                    <a:pt x="45" y="59"/>
                  </a:lnTo>
                  <a:lnTo>
                    <a:pt x="43" y="61"/>
                  </a:lnTo>
                  <a:lnTo>
                    <a:pt x="39" y="61"/>
                  </a:lnTo>
                  <a:lnTo>
                    <a:pt x="39" y="59"/>
                  </a:lnTo>
                  <a:lnTo>
                    <a:pt x="35" y="59"/>
                  </a:lnTo>
                  <a:lnTo>
                    <a:pt x="32" y="57"/>
                  </a:lnTo>
                  <a:lnTo>
                    <a:pt x="28" y="61"/>
                  </a:lnTo>
                  <a:lnTo>
                    <a:pt x="24" y="61"/>
                  </a:lnTo>
                  <a:lnTo>
                    <a:pt x="18" y="61"/>
                  </a:lnTo>
                  <a:lnTo>
                    <a:pt x="17" y="61"/>
                  </a:lnTo>
                  <a:lnTo>
                    <a:pt x="17" y="61"/>
                  </a:lnTo>
                  <a:lnTo>
                    <a:pt x="15" y="57"/>
                  </a:lnTo>
                  <a:lnTo>
                    <a:pt x="15" y="54"/>
                  </a:lnTo>
                  <a:lnTo>
                    <a:pt x="11" y="46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5" y="37"/>
                  </a:lnTo>
                  <a:lnTo>
                    <a:pt x="3" y="33"/>
                  </a:lnTo>
                  <a:lnTo>
                    <a:pt x="2" y="31"/>
                  </a:lnTo>
                  <a:lnTo>
                    <a:pt x="9" y="26"/>
                  </a:lnTo>
                  <a:lnTo>
                    <a:pt x="9" y="22"/>
                  </a:lnTo>
                  <a:lnTo>
                    <a:pt x="7" y="18"/>
                  </a:lnTo>
                  <a:lnTo>
                    <a:pt x="2" y="13"/>
                  </a:lnTo>
                  <a:lnTo>
                    <a:pt x="0" y="5"/>
                  </a:lnTo>
                  <a:lnTo>
                    <a:pt x="3" y="3"/>
                  </a:lnTo>
                  <a:lnTo>
                    <a:pt x="2" y="0"/>
                  </a:lnTo>
                  <a:lnTo>
                    <a:pt x="7" y="0"/>
                  </a:lnTo>
                  <a:lnTo>
                    <a:pt x="9" y="1"/>
                  </a:lnTo>
                  <a:lnTo>
                    <a:pt x="9" y="5"/>
                  </a:lnTo>
                  <a:lnTo>
                    <a:pt x="7" y="7"/>
                  </a:lnTo>
                  <a:lnTo>
                    <a:pt x="9" y="9"/>
                  </a:lnTo>
                  <a:lnTo>
                    <a:pt x="13" y="7"/>
                  </a:lnTo>
                  <a:lnTo>
                    <a:pt x="18" y="7"/>
                  </a:lnTo>
                  <a:lnTo>
                    <a:pt x="20" y="9"/>
                  </a:lnTo>
                  <a:lnTo>
                    <a:pt x="22" y="9"/>
                  </a:lnTo>
                  <a:lnTo>
                    <a:pt x="28" y="11"/>
                  </a:lnTo>
                  <a:lnTo>
                    <a:pt x="32" y="9"/>
                  </a:lnTo>
                  <a:lnTo>
                    <a:pt x="35" y="9"/>
                  </a:lnTo>
                  <a:lnTo>
                    <a:pt x="39" y="9"/>
                  </a:lnTo>
                  <a:lnTo>
                    <a:pt x="43" y="9"/>
                  </a:lnTo>
                  <a:lnTo>
                    <a:pt x="45" y="9"/>
                  </a:lnTo>
                  <a:lnTo>
                    <a:pt x="52" y="11"/>
                  </a:lnTo>
                  <a:lnTo>
                    <a:pt x="54" y="9"/>
                  </a:lnTo>
                  <a:lnTo>
                    <a:pt x="58" y="7"/>
                  </a:lnTo>
                  <a:lnTo>
                    <a:pt x="60" y="5"/>
                  </a:lnTo>
                  <a:lnTo>
                    <a:pt x="69" y="0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85">
              <a:extLst>
                <a:ext uri="{FF2B5EF4-FFF2-40B4-BE49-F238E27FC236}">
                  <a16:creationId xmlns:a16="http://schemas.microsoft.com/office/drawing/2014/main" id="{7C8EB3BF-D073-4892-85A2-31B8569D0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88872" y="9526491"/>
              <a:ext cx="405864" cy="838786"/>
            </a:xfrm>
            <a:custGeom>
              <a:avLst/>
              <a:gdLst>
                <a:gd name="T0" fmla="*/ 11 w 30"/>
                <a:gd name="T1" fmla="*/ 0 h 62"/>
                <a:gd name="T2" fmla="*/ 13 w 30"/>
                <a:gd name="T3" fmla="*/ 0 h 62"/>
                <a:gd name="T4" fmla="*/ 15 w 30"/>
                <a:gd name="T5" fmla="*/ 4 h 62"/>
                <a:gd name="T6" fmla="*/ 17 w 30"/>
                <a:gd name="T7" fmla="*/ 4 h 62"/>
                <a:gd name="T8" fmla="*/ 21 w 30"/>
                <a:gd name="T9" fmla="*/ 8 h 62"/>
                <a:gd name="T10" fmla="*/ 21 w 30"/>
                <a:gd name="T11" fmla="*/ 9 h 62"/>
                <a:gd name="T12" fmla="*/ 21 w 30"/>
                <a:gd name="T13" fmla="*/ 15 h 62"/>
                <a:gd name="T14" fmla="*/ 22 w 30"/>
                <a:gd name="T15" fmla="*/ 17 h 62"/>
                <a:gd name="T16" fmla="*/ 21 w 30"/>
                <a:gd name="T17" fmla="*/ 22 h 62"/>
                <a:gd name="T18" fmla="*/ 22 w 30"/>
                <a:gd name="T19" fmla="*/ 28 h 62"/>
                <a:gd name="T20" fmla="*/ 24 w 30"/>
                <a:gd name="T21" fmla="*/ 34 h 62"/>
                <a:gd name="T22" fmla="*/ 26 w 30"/>
                <a:gd name="T23" fmla="*/ 37 h 62"/>
                <a:gd name="T24" fmla="*/ 30 w 30"/>
                <a:gd name="T25" fmla="*/ 39 h 62"/>
                <a:gd name="T26" fmla="*/ 30 w 30"/>
                <a:gd name="T27" fmla="*/ 43 h 62"/>
                <a:gd name="T28" fmla="*/ 26 w 30"/>
                <a:gd name="T29" fmla="*/ 49 h 62"/>
                <a:gd name="T30" fmla="*/ 21 w 30"/>
                <a:gd name="T31" fmla="*/ 51 h 62"/>
                <a:gd name="T32" fmla="*/ 21 w 30"/>
                <a:gd name="T33" fmla="*/ 54 h 62"/>
                <a:gd name="T34" fmla="*/ 19 w 30"/>
                <a:gd name="T35" fmla="*/ 60 h 62"/>
                <a:gd name="T36" fmla="*/ 15 w 30"/>
                <a:gd name="T37" fmla="*/ 62 h 62"/>
                <a:gd name="T38" fmla="*/ 13 w 30"/>
                <a:gd name="T39" fmla="*/ 60 h 62"/>
                <a:gd name="T40" fmla="*/ 9 w 30"/>
                <a:gd name="T41" fmla="*/ 51 h 62"/>
                <a:gd name="T42" fmla="*/ 4 w 30"/>
                <a:gd name="T43" fmla="*/ 51 h 62"/>
                <a:gd name="T44" fmla="*/ 2 w 30"/>
                <a:gd name="T45" fmla="*/ 49 h 62"/>
                <a:gd name="T46" fmla="*/ 4 w 30"/>
                <a:gd name="T47" fmla="*/ 45 h 62"/>
                <a:gd name="T48" fmla="*/ 2 w 30"/>
                <a:gd name="T49" fmla="*/ 41 h 62"/>
                <a:gd name="T50" fmla="*/ 2 w 30"/>
                <a:gd name="T51" fmla="*/ 37 h 62"/>
                <a:gd name="T52" fmla="*/ 2 w 30"/>
                <a:gd name="T53" fmla="*/ 34 h 62"/>
                <a:gd name="T54" fmla="*/ 0 w 30"/>
                <a:gd name="T55" fmla="*/ 28 h 62"/>
                <a:gd name="T56" fmla="*/ 2 w 30"/>
                <a:gd name="T57" fmla="*/ 21 h 62"/>
                <a:gd name="T58" fmla="*/ 4 w 30"/>
                <a:gd name="T59" fmla="*/ 21 h 62"/>
                <a:gd name="T60" fmla="*/ 4 w 30"/>
                <a:gd name="T61" fmla="*/ 19 h 62"/>
                <a:gd name="T62" fmla="*/ 0 w 30"/>
                <a:gd name="T63" fmla="*/ 15 h 62"/>
                <a:gd name="T64" fmla="*/ 0 w 30"/>
                <a:gd name="T65" fmla="*/ 9 h 62"/>
                <a:gd name="T66" fmla="*/ 2 w 30"/>
                <a:gd name="T67" fmla="*/ 4 h 62"/>
                <a:gd name="T68" fmla="*/ 6 w 30"/>
                <a:gd name="T69" fmla="*/ 0 h 62"/>
                <a:gd name="T70" fmla="*/ 7 w 30"/>
                <a:gd name="T71" fmla="*/ 0 h 62"/>
                <a:gd name="T72" fmla="*/ 9 w 30"/>
                <a:gd name="T73" fmla="*/ 4 h 62"/>
                <a:gd name="T74" fmla="*/ 11 w 30"/>
                <a:gd name="T75" fmla="*/ 0 h 62"/>
                <a:gd name="T76" fmla="*/ 11 w 30"/>
                <a:gd name="T7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" h="62">
                  <a:moveTo>
                    <a:pt x="11" y="0"/>
                  </a:moveTo>
                  <a:lnTo>
                    <a:pt x="13" y="0"/>
                  </a:lnTo>
                  <a:lnTo>
                    <a:pt x="15" y="4"/>
                  </a:lnTo>
                  <a:lnTo>
                    <a:pt x="17" y="4"/>
                  </a:lnTo>
                  <a:lnTo>
                    <a:pt x="21" y="8"/>
                  </a:lnTo>
                  <a:lnTo>
                    <a:pt x="21" y="9"/>
                  </a:lnTo>
                  <a:lnTo>
                    <a:pt x="21" y="15"/>
                  </a:lnTo>
                  <a:lnTo>
                    <a:pt x="22" y="17"/>
                  </a:lnTo>
                  <a:lnTo>
                    <a:pt x="21" y="22"/>
                  </a:lnTo>
                  <a:lnTo>
                    <a:pt x="22" y="28"/>
                  </a:lnTo>
                  <a:lnTo>
                    <a:pt x="24" y="34"/>
                  </a:lnTo>
                  <a:lnTo>
                    <a:pt x="26" y="37"/>
                  </a:lnTo>
                  <a:lnTo>
                    <a:pt x="30" y="39"/>
                  </a:lnTo>
                  <a:lnTo>
                    <a:pt x="30" y="43"/>
                  </a:lnTo>
                  <a:lnTo>
                    <a:pt x="26" y="49"/>
                  </a:lnTo>
                  <a:lnTo>
                    <a:pt x="21" y="51"/>
                  </a:lnTo>
                  <a:lnTo>
                    <a:pt x="21" y="54"/>
                  </a:lnTo>
                  <a:lnTo>
                    <a:pt x="19" y="60"/>
                  </a:lnTo>
                  <a:lnTo>
                    <a:pt x="15" y="62"/>
                  </a:lnTo>
                  <a:lnTo>
                    <a:pt x="13" y="60"/>
                  </a:lnTo>
                  <a:lnTo>
                    <a:pt x="9" y="51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4" y="45"/>
                  </a:lnTo>
                  <a:lnTo>
                    <a:pt x="2" y="41"/>
                  </a:lnTo>
                  <a:lnTo>
                    <a:pt x="2" y="37"/>
                  </a:lnTo>
                  <a:lnTo>
                    <a:pt x="2" y="34"/>
                  </a:lnTo>
                  <a:lnTo>
                    <a:pt x="0" y="28"/>
                  </a:lnTo>
                  <a:lnTo>
                    <a:pt x="2" y="21"/>
                  </a:lnTo>
                  <a:lnTo>
                    <a:pt x="4" y="21"/>
                  </a:lnTo>
                  <a:lnTo>
                    <a:pt x="4" y="19"/>
                  </a:lnTo>
                  <a:lnTo>
                    <a:pt x="0" y="15"/>
                  </a:lnTo>
                  <a:lnTo>
                    <a:pt x="0" y="9"/>
                  </a:lnTo>
                  <a:lnTo>
                    <a:pt x="2" y="4"/>
                  </a:lnTo>
                  <a:lnTo>
                    <a:pt x="6" y="0"/>
                  </a:lnTo>
                  <a:lnTo>
                    <a:pt x="7" y="0"/>
                  </a:lnTo>
                  <a:lnTo>
                    <a:pt x="9" y="4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86">
              <a:extLst>
                <a:ext uri="{FF2B5EF4-FFF2-40B4-BE49-F238E27FC236}">
                  <a16:creationId xmlns:a16="http://schemas.microsoft.com/office/drawing/2014/main" id="{032475FD-E24F-4D40-B17A-AEF1AFF6B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12992" y="8511829"/>
              <a:ext cx="933492" cy="1244650"/>
            </a:xfrm>
            <a:custGeom>
              <a:avLst/>
              <a:gdLst>
                <a:gd name="T0" fmla="*/ 17 w 69"/>
                <a:gd name="T1" fmla="*/ 2 h 92"/>
                <a:gd name="T2" fmla="*/ 26 w 69"/>
                <a:gd name="T3" fmla="*/ 4 h 92"/>
                <a:gd name="T4" fmla="*/ 34 w 69"/>
                <a:gd name="T5" fmla="*/ 13 h 92"/>
                <a:gd name="T6" fmla="*/ 39 w 69"/>
                <a:gd name="T7" fmla="*/ 19 h 92"/>
                <a:gd name="T8" fmla="*/ 41 w 69"/>
                <a:gd name="T9" fmla="*/ 26 h 92"/>
                <a:gd name="T10" fmla="*/ 47 w 69"/>
                <a:gd name="T11" fmla="*/ 30 h 92"/>
                <a:gd name="T12" fmla="*/ 52 w 69"/>
                <a:gd name="T13" fmla="*/ 30 h 92"/>
                <a:gd name="T14" fmla="*/ 58 w 69"/>
                <a:gd name="T15" fmla="*/ 30 h 92"/>
                <a:gd name="T16" fmla="*/ 62 w 69"/>
                <a:gd name="T17" fmla="*/ 34 h 92"/>
                <a:gd name="T18" fmla="*/ 63 w 69"/>
                <a:gd name="T19" fmla="*/ 43 h 92"/>
                <a:gd name="T20" fmla="*/ 62 w 69"/>
                <a:gd name="T21" fmla="*/ 53 h 92"/>
                <a:gd name="T22" fmla="*/ 69 w 69"/>
                <a:gd name="T23" fmla="*/ 62 h 92"/>
                <a:gd name="T24" fmla="*/ 62 w 69"/>
                <a:gd name="T25" fmla="*/ 71 h 92"/>
                <a:gd name="T26" fmla="*/ 65 w 69"/>
                <a:gd name="T27" fmla="*/ 77 h 92"/>
                <a:gd name="T28" fmla="*/ 62 w 69"/>
                <a:gd name="T29" fmla="*/ 81 h 92"/>
                <a:gd name="T30" fmla="*/ 54 w 69"/>
                <a:gd name="T31" fmla="*/ 81 h 92"/>
                <a:gd name="T32" fmla="*/ 45 w 69"/>
                <a:gd name="T33" fmla="*/ 84 h 92"/>
                <a:gd name="T34" fmla="*/ 37 w 69"/>
                <a:gd name="T35" fmla="*/ 88 h 92"/>
                <a:gd name="T36" fmla="*/ 35 w 69"/>
                <a:gd name="T37" fmla="*/ 92 h 92"/>
                <a:gd name="T38" fmla="*/ 34 w 69"/>
                <a:gd name="T39" fmla="*/ 84 h 92"/>
                <a:gd name="T40" fmla="*/ 30 w 69"/>
                <a:gd name="T41" fmla="*/ 79 h 92"/>
                <a:gd name="T42" fmla="*/ 26 w 69"/>
                <a:gd name="T43" fmla="*/ 75 h 92"/>
                <a:gd name="T44" fmla="*/ 24 w 69"/>
                <a:gd name="T45" fmla="*/ 73 h 92"/>
                <a:gd name="T46" fmla="*/ 28 w 69"/>
                <a:gd name="T47" fmla="*/ 68 h 92"/>
                <a:gd name="T48" fmla="*/ 20 w 69"/>
                <a:gd name="T49" fmla="*/ 64 h 92"/>
                <a:gd name="T50" fmla="*/ 15 w 69"/>
                <a:gd name="T51" fmla="*/ 62 h 92"/>
                <a:gd name="T52" fmla="*/ 11 w 69"/>
                <a:gd name="T53" fmla="*/ 56 h 92"/>
                <a:gd name="T54" fmla="*/ 9 w 69"/>
                <a:gd name="T55" fmla="*/ 51 h 92"/>
                <a:gd name="T56" fmla="*/ 11 w 69"/>
                <a:gd name="T57" fmla="*/ 45 h 92"/>
                <a:gd name="T58" fmla="*/ 15 w 69"/>
                <a:gd name="T59" fmla="*/ 45 h 92"/>
                <a:gd name="T60" fmla="*/ 9 w 69"/>
                <a:gd name="T61" fmla="*/ 43 h 92"/>
                <a:gd name="T62" fmla="*/ 5 w 69"/>
                <a:gd name="T63" fmla="*/ 36 h 92"/>
                <a:gd name="T64" fmla="*/ 9 w 69"/>
                <a:gd name="T65" fmla="*/ 26 h 92"/>
                <a:gd name="T66" fmla="*/ 5 w 69"/>
                <a:gd name="T67" fmla="*/ 28 h 92"/>
                <a:gd name="T68" fmla="*/ 4 w 69"/>
                <a:gd name="T69" fmla="*/ 25 h 92"/>
                <a:gd name="T70" fmla="*/ 9 w 69"/>
                <a:gd name="T71" fmla="*/ 23 h 92"/>
                <a:gd name="T72" fmla="*/ 5 w 69"/>
                <a:gd name="T73" fmla="*/ 21 h 92"/>
                <a:gd name="T74" fmla="*/ 4 w 69"/>
                <a:gd name="T75" fmla="*/ 15 h 92"/>
                <a:gd name="T76" fmla="*/ 0 w 69"/>
                <a:gd name="T77" fmla="*/ 10 h 92"/>
                <a:gd name="T78" fmla="*/ 7 w 69"/>
                <a:gd name="T79" fmla="*/ 6 h 92"/>
                <a:gd name="T80" fmla="*/ 11 w 69"/>
                <a:gd name="T81" fmla="*/ 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9" h="92">
                  <a:moveTo>
                    <a:pt x="15" y="0"/>
                  </a:moveTo>
                  <a:lnTo>
                    <a:pt x="17" y="2"/>
                  </a:lnTo>
                  <a:lnTo>
                    <a:pt x="20" y="2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34" y="13"/>
                  </a:lnTo>
                  <a:lnTo>
                    <a:pt x="34" y="15"/>
                  </a:lnTo>
                  <a:lnTo>
                    <a:pt x="39" y="19"/>
                  </a:lnTo>
                  <a:lnTo>
                    <a:pt x="43" y="21"/>
                  </a:lnTo>
                  <a:lnTo>
                    <a:pt x="41" y="26"/>
                  </a:lnTo>
                  <a:lnTo>
                    <a:pt x="41" y="28"/>
                  </a:lnTo>
                  <a:lnTo>
                    <a:pt x="47" y="30"/>
                  </a:lnTo>
                  <a:lnTo>
                    <a:pt x="48" y="32"/>
                  </a:lnTo>
                  <a:lnTo>
                    <a:pt x="52" y="30"/>
                  </a:lnTo>
                  <a:lnTo>
                    <a:pt x="54" y="34"/>
                  </a:lnTo>
                  <a:lnTo>
                    <a:pt x="58" y="30"/>
                  </a:lnTo>
                  <a:lnTo>
                    <a:pt x="63" y="30"/>
                  </a:lnTo>
                  <a:lnTo>
                    <a:pt x="62" y="34"/>
                  </a:lnTo>
                  <a:lnTo>
                    <a:pt x="62" y="36"/>
                  </a:lnTo>
                  <a:lnTo>
                    <a:pt x="63" y="43"/>
                  </a:lnTo>
                  <a:lnTo>
                    <a:pt x="60" y="45"/>
                  </a:lnTo>
                  <a:lnTo>
                    <a:pt x="62" y="53"/>
                  </a:lnTo>
                  <a:lnTo>
                    <a:pt x="67" y="58"/>
                  </a:lnTo>
                  <a:lnTo>
                    <a:pt x="69" y="62"/>
                  </a:lnTo>
                  <a:lnTo>
                    <a:pt x="69" y="66"/>
                  </a:lnTo>
                  <a:lnTo>
                    <a:pt x="62" y="71"/>
                  </a:lnTo>
                  <a:lnTo>
                    <a:pt x="63" y="73"/>
                  </a:lnTo>
                  <a:lnTo>
                    <a:pt x="65" y="77"/>
                  </a:lnTo>
                  <a:lnTo>
                    <a:pt x="63" y="81"/>
                  </a:lnTo>
                  <a:lnTo>
                    <a:pt x="62" y="81"/>
                  </a:lnTo>
                  <a:lnTo>
                    <a:pt x="56" y="81"/>
                  </a:lnTo>
                  <a:lnTo>
                    <a:pt x="54" y="81"/>
                  </a:lnTo>
                  <a:lnTo>
                    <a:pt x="47" y="83"/>
                  </a:lnTo>
                  <a:lnTo>
                    <a:pt x="45" y="84"/>
                  </a:lnTo>
                  <a:lnTo>
                    <a:pt x="41" y="86"/>
                  </a:lnTo>
                  <a:lnTo>
                    <a:pt x="37" y="88"/>
                  </a:lnTo>
                  <a:lnTo>
                    <a:pt x="37" y="90"/>
                  </a:lnTo>
                  <a:lnTo>
                    <a:pt x="35" y="92"/>
                  </a:lnTo>
                  <a:lnTo>
                    <a:pt x="34" y="90"/>
                  </a:lnTo>
                  <a:lnTo>
                    <a:pt x="34" y="84"/>
                  </a:lnTo>
                  <a:lnTo>
                    <a:pt x="34" y="83"/>
                  </a:lnTo>
                  <a:lnTo>
                    <a:pt x="30" y="79"/>
                  </a:lnTo>
                  <a:lnTo>
                    <a:pt x="28" y="79"/>
                  </a:lnTo>
                  <a:lnTo>
                    <a:pt x="26" y="75"/>
                  </a:lnTo>
                  <a:lnTo>
                    <a:pt x="24" y="75"/>
                  </a:lnTo>
                  <a:lnTo>
                    <a:pt x="24" y="73"/>
                  </a:lnTo>
                  <a:lnTo>
                    <a:pt x="28" y="71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20" y="64"/>
                  </a:lnTo>
                  <a:lnTo>
                    <a:pt x="17" y="64"/>
                  </a:lnTo>
                  <a:lnTo>
                    <a:pt x="15" y="62"/>
                  </a:lnTo>
                  <a:lnTo>
                    <a:pt x="15" y="60"/>
                  </a:lnTo>
                  <a:lnTo>
                    <a:pt x="11" y="56"/>
                  </a:lnTo>
                  <a:lnTo>
                    <a:pt x="13" y="54"/>
                  </a:lnTo>
                  <a:lnTo>
                    <a:pt x="9" y="51"/>
                  </a:lnTo>
                  <a:lnTo>
                    <a:pt x="9" y="47"/>
                  </a:lnTo>
                  <a:lnTo>
                    <a:pt x="11" y="45"/>
                  </a:lnTo>
                  <a:lnTo>
                    <a:pt x="13" y="47"/>
                  </a:lnTo>
                  <a:lnTo>
                    <a:pt x="15" y="45"/>
                  </a:lnTo>
                  <a:lnTo>
                    <a:pt x="13" y="43"/>
                  </a:lnTo>
                  <a:lnTo>
                    <a:pt x="9" y="43"/>
                  </a:lnTo>
                  <a:lnTo>
                    <a:pt x="5" y="40"/>
                  </a:lnTo>
                  <a:lnTo>
                    <a:pt x="5" y="36"/>
                  </a:lnTo>
                  <a:lnTo>
                    <a:pt x="9" y="32"/>
                  </a:lnTo>
                  <a:lnTo>
                    <a:pt x="9" y="26"/>
                  </a:lnTo>
                  <a:lnTo>
                    <a:pt x="7" y="26"/>
                  </a:lnTo>
                  <a:lnTo>
                    <a:pt x="5" y="28"/>
                  </a:lnTo>
                  <a:lnTo>
                    <a:pt x="4" y="26"/>
                  </a:lnTo>
                  <a:lnTo>
                    <a:pt x="4" y="25"/>
                  </a:lnTo>
                  <a:lnTo>
                    <a:pt x="7" y="23"/>
                  </a:lnTo>
                  <a:lnTo>
                    <a:pt x="9" y="23"/>
                  </a:lnTo>
                  <a:lnTo>
                    <a:pt x="9" y="21"/>
                  </a:lnTo>
                  <a:lnTo>
                    <a:pt x="5" y="21"/>
                  </a:lnTo>
                  <a:lnTo>
                    <a:pt x="4" y="19"/>
                  </a:lnTo>
                  <a:lnTo>
                    <a:pt x="4" y="15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4" y="8"/>
                  </a:lnTo>
                  <a:lnTo>
                    <a:pt x="7" y="6"/>
                  </a:lnTo>
                  <a:lnTo>
                    <a:pt x="9" y="6"/>
                  </a:lnTo>
                  <a:lnTo>
                    <a:pt x="11" y="4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87">
              <a:extLst>
                <a:ext uri="{FF2B5EF4-FFF2-40B4-BE49-F238E27FC236}">
                  <a16:creationId xmlns:a16="http://schemas.microsoft.com/office/drawing/2014/main" id="{3973C4C0-CBD0-4BEC-BBCD-8E9F41BD9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85936" y="9228860"/>
              <a:ext cx="405864" cy="500568"/>
            </a:xfrm>
            <a:custGeom>
              <a:avLst/>
              <a:gdLst>
                <a:gd name="T0" fmla="*/ 7 w 30"/>
                <a:gd name="T1" fmla="*/ 0 h 37"/>
                <a:gd name="T2" fmla="*/ 11 w 30"/>
                <a:gd name="T3" fmla="*/ 1 h 37"/>
                <a:gd name="T4" fmla="*/ 13 w 30"/>
                <a:gd name="T5" fmla="*/ 3 h 37"/>
                <a:gd name="T6" fmla="*/ 13 w 30"/>
                <a:gd name="T7" fmla="*/ 3 h 37"/>
                <a:gd name="T8" fmla="*/ 17 w 30"/>
                <a:gd name="T9" fmla="*/ 7 h 37"/>
                <a:gd name="T10" fmla="*/ 17 w 30"/>
                <a:gd name="T11" fmla="*/ 9 h 37"/>
                <a:gd name="T12" fmla="*/ 19 w 30"/>
                <a:gd name="T13" fmla="*/ 11 h 37"/>
                <a:gd name="T14" fmla="*/ 22 w 30"/>
                <a:gd name="T15" fmla="*/ 11 h 37"/>
                <a:gd name="T16" fmla="*/ 24 w 30"/>
                <a:gd name="T17" fmla="*/ 13 h 37"/>
                <a:gd name="T18" fmla="*/ 30 w 30"/>
                <a:gd name="T19" fmla="*/ 15 h 37"/>
                <a:gd name="T20" fmla="*/ 30 w 30"/>
                <a:gd name="T21" fmla="*/ 18 h 37"/>
                <a:gd name="T22" fmla="*/ 26 w 30"/>
                <a:gd name="T23" fmla="*/ 20 h 37"/>
                <a:gd name="T24" fmla="*/ 26 w 30"/>
                <a:gd name="T25" fmla="*/ 22 h 37"/>
                <a:gd name="T26" fmla="*/ 24 w 30"/>
                <a:gd name="T27" fmla="*/ 26 h 37"/>
                <a:gd name="T28" fmla="*/ 22 w 30"/>
                <a:gd name="T29" fmla="*/ 22 h 37"/>
                <a:gd name="T30" fmla="*/ 21 w 30"/>
                <a:gd name="T31" fmla="*/ 22 h 37"/>
                <a:gd name="T32" fmla="*/ 17 w 30"/>
                <a:gd name="T33" fmla="*/ 26 h 37"/>
                <a:gd name="T34" fmla="*/ 15 w 30"/>
                <a:gd name="T35" fmla="*/ 31 h 37"/>
                <a:gd name="T36" fmla="*/ 15 w 30"/>
                <a:gd name="T37" fmla="*/ 37 h 37"/>
                <a:gd name="T38" fmla="*/ 11 w 30"/>
                <a:gd name="T39" fmla="*/ 35 h 37"/>
                <a:gd name="T40" fmla="*/ 9 w 30"/>
                <a:gd name="T41" fmla="*/ 33 h 37"/>
                <a:gd name="T42" fmla="*/ 4 w 30"/>
                <a:gd name="T43" fmla="*/ 26 h 37"/>
                <a:gd name="T44" fmla="*/ 0 w 30"/>
                <a:gd name="T45" fmla="*/ 24 h 37"/>
                <a:gd name="T46" fmla="*/ 0 w 30"/>
                <a:gd name="T47" fmla="*/ 22 h 37"/>
                <a:gd name="T48" fmla="*/ 0 w 30"/>
                <a:gd name="T49" fmla="*/ 22 h 37"/>
                <a:gd name="T50" fmla="*/ 2 w 30"/>
                <a:gd name="T51" fmla="*/ 18 h 37"/>
                <a:gd name="T52" fmla="*/ 2 w 30"/>
                <a:gd name="T53" fmla="*/ 13 h 37"/>
                <a:gd name="T54" fmla="*/ 4 w 30"/>
                <a:gd name="T55" fmla="*/ 9 h 37"/>
                <a:gd name="T56" fmla="*/ 6 w 30"/>
                <a:gd name="T57" fmla="*/ 9 h 37"/>
                <a:gd name="T58" fmla="*/ 9 w 30"/>
                <a:gd name="T59" fmla="*/ 9 h 37"/>
                <a:gd name="T60" fmla="*/ 7 w 30"/>
                <a:gd name="T61" fmla="*/ 5 h 37"/>
                <a:gd name="T62" fmla="*/ 6 w 30"/>
                <a:gd name="T63" fmla="*/ 3 h 37"/>
                <a:gd name="T64" fmla="*/ 6 w 30"/>
                <a:gd name="T65" fmla="*/ 1 h 37"/>
                <a:gd name="T66" fmla="*/ 7 w 30"/>
                <a:gd name="T6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" h="37">
                  <a:moveTo>
                    <a:pt x="7" y="0"/>
                  </a:moveTo>
                  <a:lnTo>
                    <a:pt x="11" y="1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9" y="11"/>
                  </a:lnTo>
                  <a:lnTo>
                    <a:pt x="22" y="11"/>
                  </a:lnTo>
                  <a:lnTo>
                    <a:pt x="24" y="13"/>
                  </a:lnTo>
                  <a:lnTo>
                    <a:pt x="30" y="15"/>
                  </a:lnTo>
                  <a:lnTo>
                    <a:pt x="30" y="18"/>
                  </a:lnTo>
                  <a:lnTo>
                    <a:pt x="26" y="20"/>
                  </a:lnTo>
                  <a:lnTo>
                    <a:pt x="26" y="22"/>
                  </a:lnTo>
                  <a:lnTo>
                    <a:pt x="24" y="26"/>
                  </a:lnTo>
                  <a:lnTo>
                    <a:pt x="22" y="22"/>
                  </a:lnTo>
                  <a:lnTo>
                    <a:pt x="21" y="22"/>
                  </a:lnTo>
                  <a:lnTo>
                    <a:pt x="17" y="26"/>
                  </a:lnTo>
                  <a:lnTo>
                    <a:pt x="15" y="31"/>
                  </a:lnTo>
                  <a:lnTo>
                    <a:pt x="15" y="37"/>
                  </a:lnTo>
                  <a:lnTo>
                    <a:pt x="11" y="35"/>
                  </a:lnTo>
                  <a:lnTo>
                    <a:pt x="9" y="33"/>
                  </a:lnTo>
                  <a:lnTo>
                    <a:pt x="4" y="26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18"/>
                  </a:lnTo>
                  <a:lnTo>
                    <a:pt x="2" y="13"/>
                  </a:lnTo>
                  <a:lnTo>
                    <a:pt x="4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7" y="5"/>
                  </a:lnTo>
                  <a:lnTo>
                    <a:pt x="6" y="3"/>
                  </a:lnTo>
                  <a:lnTo>
                    <a:pt x="6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88">
              <a:extLst>
                <a:ext uri="{FF2B5EF4-FFF2-40B4-BE49-F238E27FC236}">
                  <a16:creationId xmlns:a16="http://schemas.microsoft.com/office/drawing/2014/main" id="{ACC4AA23-6468-4546-B3EA-1DA3CA3383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03633" y="8484772"/>
              <a:ext cx="1231126" cy="960548"/>
            </a:xfrm>
            <a:custGeom>
              <a:avLst/>
              <a:gdLst>
                <a:gd name="T0" fmla="*/ 54 w 91"/>
                <a:gd name="T1" fmla="*/ 71 h 71"/>
                <a:gd name="T2" fmla="*/ 54 w 91"/>
                <a:gd name="T3" fmla="*/ 70 h 71"/>
                <a:gd name="T4" fmla="*/ 48 w 91"/>
                <a:gd name="T5" fmla="*/ 66 h 71"/>
                <a:gd name="T6" fmla="*/ 48 w 91"/>
                <a:gd name="T7" fmla="*/ 66 h 71"/>
                <a:gd name="T8" fmla="*/ 56 w 91"/>
                <a:gd name="T9" fmla="*/ 62 h 71"/>
                <a:gd name="T10" fmla="*/ 48 w 91"/>
                <a:gd name="T11" fmla="*/ 62 h 71"/>
                <a:gd name="T12" fmla="*/ 26 w 91"/>
                <a:gd name="T13" fmla="*/ 51 h 71"/>
                <a:gd name="T14" fmla="*/ 20 w 91"/>
                <a:gd name="T15" fmla="*/ 42 h 71"/>
                <a:gd name="T16" fmla="*/ 24 w 91"/>
                <a:gd name="T17" fmla="*/ 40 h 71"/>
                <a:gd name="T18" fmla="*/ 26 w 91"/>
                <a:gd name="T19" fmla="*/ 43 h 71"/>
                <a:gd name="T20" fmla="*/ 24 w 91"/>
                <a:gd name="T21" fmla="*/ 38 h 71"/>
                <a:gd name="T22" fmla="*/ 11 w 91"/>
                <a:gd name="T23" fmla="*/ 30 h 71"/>
                <a:gd name="T24" fmla="*/ 16 w 91"/>
                <a:gd name="T25" fmla="*/ 38 h 71"/>
                <a:gd name="T26" fmla="*/ 11 w 91"/>
                <a:gd name="T27" fmla="*/ 30 h 71"/>
                <a:gd name="T28" fmla="*/ 16 w 91"/>
                <a:gd name="T29" fmla="*/ 32 h 71"/>
                <a:gd name="T30" fmla="*/ 13 w 91"/>
                <a:gd name="T31" fmla="*/ 25 h 71"/>
                <a:gd name="T32" fmla="*/ 15 w 91"/>
                <a:gd name="T33" fmla="*/ 25 h 71"/>
                <a:gd name="T34" fmla="*/ 58 w 91"/>
                <a:gd name="T35" fmla="*/ 8 h 71"/>
                <a:gd name="T36" fmla="*/ 73 w 91"/>
                <a:gd name="T37" fmla="*/ 12 h 71"/>
                <a:gd name="T38" fmla="*/ 84 w 91"/>
                <a:gd name="T39" fmla="*/ 12 h 71"/>
                <a:gd name="T40" fmla="*/ 87 w 91"/>
                <a:gd name="T41" fmla="*/ 23 h 71"/>
                <a:gd name="T42" fmla="*/ 89 w 91"/>
                <a:gd name="T43" fmla="*/ 25 h 71"/>
                <a:gd name="T44" fmla="*/ 86 w 91"/>
                <a:gd name="T45" fmla="*/ 28 h 71"/>
                <a:gd name="T46" fmla="*/ 76 w 91"/>
                <a:gd name="T47" fmla="*/ 27 h 71"/>
                <a:gd name="T48" fmla="*/ 67 w 91"/>
                <a:gd name="T49" fmla="*/ 25 h 71"/>
                <a:gd name="T50" fmla="*/ 58 w 91"/>
                <a:gd name="T51" fmla="*/ 25 h 71"/>
                <a:gd name="T52" fmla="*/ 52 w 91"/>
                <a:gd name="T53" fmla="*/ 23 h 71"/>
                <a:gd name="T54" fmla="*/ 46 w 91"/>
                <a:gd name="T55" fmla="*/ 23 h 71"/>
                <a:gd name="T56" fmla="*/ 41 w 91"/>
                <a:gd name="T57" fmla="*/ 27 h 71"/>
                <a:gd name="T58" fmla="*/ 35 w 91"/>
                <a:gd name="T59" fmla="*/ 23 h 71"/>
                <a:gd name="T60" fmla="*/ 33 w 91"/>
                <a:gd name="T61" fmla="*/ 30 h 71"/>
                <a:gd name="T62" fmla="*/ 39 w 91"/>
                <a:gd name="T63" fmla="*/ 38 h 71"/>
                <a:gd name="T64" fmla="*/ 41 w 91"/>
                <a:gd name="T65" fmla="*/ 43 h 71"/>
                <a:gd name="T66" fmla="*/ 65 w 91"/>
                <a:gd name="T67" fmla="*/ 71 h 71"/>
                <a:gd name="T68" fmla="*/ 59 w 91"/>
                <a:gd name="T69" fmla="*/ 68 h 71"/>
                <a:gd name="T70" fmla="*/ 58 w 91"/>
                <a:gd name="T71" fmla="*/ 62 h 71"/>
                <a:gd name="T72" fmla="*/ 43 w 91"/>
                <a:gd name="T73" fmla="*/ 60 h 71"/>
                <a:gd name="T74" fmla="*/ 35 w 91"/>
                <a:gd name="T75" fmla="*/ 53 h 71"/>
                <a:gd name="T76" fmla="*/ 26 w 91"/>
                <a:gd name="T77" fmla="*/ 47 h 71"/>
                <a:gd name="T78" fmla="*/ 33 w 91"/>
                <a:gd name="T79" fmla="*/ 45 h 71"/>
                <a:gd name="T80" fmla="*/ 24 w 91"/>
                <a:gd name="T81" fmla="*/ 36 h 71"/>
                <a:gd name="T82" fmla="*/ 16 w 91"/>
                <a:gd name="T83" fmla="*/ 25 h 71"/>
                <a:gd name="T84" fmla="*/ 9 w 91"/>
                <a:gd name="T85" fmla="*/ 25 h 71"/>
                <a:gd name="T86" fmla="*/ 3 w 91"/>
                <a:gd name="T87" fmla="*/ 32 h 71"/>
                <a:gd name="T88" fmla="*/ 0 w 91"/>
                <a:gd name="T89" fmla="*/ 21 h 71"/>
                <a:gd name="T90" fmla="*/ 9 w 91"/>
                <a:gd name="T91" fmla="*/ 17 h 71"/>
                <a:gd name="T92" fmla="*/ 22 w 91"/>
                <a:gd name="T93" fmla="*/ 19 h 71"/>
                <a:gd name="T94" fmla="*/ 30 w 91"/>
                <a:gd name="T95" fmla="*/ 6 h 71"/>
                <a:gd name="T96" fmla="*/ 46 w 91"/>
                <a:gd name="T9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1" h="71">
                  <a:moveTo>
                    <a:pt x="58" y="70"/>
                  </a:moveTo>
                  <a:lnTo>
                    <a:pt x="59" y="71"/>
                  </a:lnTo>
                  <a:lnTo>
                    <a:pt x="54" y="71"/>
                  </a:lnTo>
                  <a:lnTo>
                    <a:pt x="52" y="70"/>
                  </a:lnTo>
                  <a:lnTo>
                    <a:pt x="52" y="70"/>
                  </a:lnTo>
                  <a:lnTo>
                    <a:pt x="54" y="70"/>
                  </a:lnTo>
                  <a:lnTo>
                    <a:pt x="56" y="70"/>
                  </a:lnTo>
                  <a:lnTo>
                    <a:pt x="58" y="70"/>
                  </a:lnTo>
                  <a:close/>
                  <a:moveTo>
                    <a:pt x="48" y="66"/>
                  </a:moveTo>
                  <a:lnTo>
                    <a:pt x="56" y="66"/>
                  </a:lnTo>
                  <a:lnTo>
                    <a:pt x="52" y="68"/>
                  </a:lnTo>
                  <a:lnTo>
                    <a:pt x="48" y="66"/>
                  </a:lnTo>
                  <a:close/>
                  <a:moveTo>
                    <a:pt x="48" y="62"/>
                  </a:moveTo>
                  <a:lnTo>
                    <a:pt x="54" y="62"/>
                  </a:lnTo>
                  <a:lnTo>
                    <a:pt x="56" y="62"/>
                  </a:lnTo>
                  <a:lnTo>
                    <a:pt x="52" y="64"/>
                  </a:lnTo>
                  <a:lnTo>
                    <a:pt x="48" y="64"/>
                  </a:lnTo>
                  <a:lnTo>
                    <a:pt x="48" y="62"/>
                  </a:lnTo>
                  <a:close/>
                  <a:moveTo>
                    <a:pt x="22" y="45"/>
                  </a:moveTo>
                  <a:lnTo>
                    <a:pt x="24" y="49"/>
                  </a:lnTo>
                  <a:lnTo>
                    <a:pt x="26" y="51"/>
                  </a:lnTo>
                  <a:lnTo>
                    <a:pt x="22" y="45"/>
                  </a:lnTo>
                  <a:close/>
                  <a:moveTo>
                    <a:pt x="16" y="40"/>
                  </a:moveTo>
                  <a:lnTo>
                    <a:pt x="20" y="42"/>
                  </a:lnTo>
                  <a:lnTo>
                    <a:pt x="20" y="43"/>
                  </a:lnTo>
                  <a:lnTo>
                    <a:pt x="16" y="40"/>
                  </a:lnTo>
                  <a:close/>
                  <a:moveTo>
                    <a:pt x="24" y="40"/>
                  </a:moveTo>
                  <a:lnTo>
                    <a:pt x="26" y="40"/>
                  </a:lnTo>
                  <a:lnTo>
                    <a:pt x="28" y="43"/>
                  </a:lnTo>
                  <a:lnTo>
                    <a:pt x="26" y="43"/>
                  </a:lnTo>
                  <a:lnTo>
                    <a:pt x="24" y="40"/>
                  </a:lnTo>
                  <a:close/>
                  <a:moveTo>
                    <a:pt x="20" y="36"/>
                  </a:moveTo>
                  <a:lnTo>
                    <a:pt x="24" y="38"/>
                  </a:lnTo>
                  <a:lnTo>
                    <a:pt x="20" y="38"/>
                  </a:lnTo>
                  <a:lnTo>
                    <a:pt x="20" y="36"/>
                  </a:lnTo>
                  <a:close/>
                  <a:moveTo>
                    <a:pt x="11" y="30"/>
                  </a:moveTo>
                  <a:lnTo>
                    <a:pt x="15" y="34"/>
                  </a:lnTo>
                  <a:lnTo>
                    <a:pt x="16" y="38"/>
                  </a:lnTo>
                  <a:lnTo>
                    <a:pt x="16" y="38"/>
                  </a:lnTo>
                  <a:lnTo>
                    <a:pt x="13" y="36"/>
                  </a:lnTo>
                  <a:lnTo>
                    <a:pt x="13" y="34"/>
                  </a:lnTo>
                  <a:lnTo>
                    <a:pt x="11" y="30"/>
                  </a:lnTo>
                  <a:close/>
                  <a:moveTo>
                    <a:pt x="15" y="25"/>
                  </a:moveTo>
                  <a:lnTo>
                    <a:pt x="18" y="32"/>
                  </a:lnTo>
                  <a:lnTo>
                    <a:pt x="16" y="32"/>
                  </a:lnTo>
                  <a:lnTo>
                    <a:pt x="15" y="30"/>
                  </a:lnTo>
                  <a:lnTo>
                    <a:pt x="13" y="30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5" y="25"/>
                  </a:lnTo>
                  <a:close/>
                  <a:moveTo>
                    <a:pt x="46" y="0"/>
                  </a:moveTo>
                  <a:lnTo>
                    <a:pt x="50" y="0"/>
                  </a:lnTo>
                  <a:lnTo>
                    <a:pt x="58" y="8"/>
                  </a:lnTo>
                  <a:lnTo>
                    <a:pt x="61" y="8"/>
                  </a:lnTo>
                  <a:lnTo>
                    <a:pt x="63" y="10"/>
                  </a:lnTo>
                  <a:lnTo>
                    <a:pt x="73" y="12"/>
                  </a:lnTo>
                  <a:lnTo>
                    <a:pt x="78" y="13"/>
                  </a:lnTo>
                  <a:lnTo>
                    <a:pt x="80" y="12"/>
                  </a:lnTo>
                  <a:lnTo>
                    <a:pt x="84" y="12"/>
                  </a:lnTo>
                  <a:lnTo>
                    <a:pt x="86" y="17"/>
                  </a:lnTo>
                  <a:lnTo>
                    <a:pt x="86" y="21"/>
                  </a:lnTo>
                  <a:lnTo>
                    <a:pt x="87" y="23"/>
                  </a:lnTo>
                  <a:lnTo>
                    <a:pt x="91" y="23"/>
                  </a:lnTo>
                  <a:lnTo>
                    <a:pt x="91" y="25"/>
                  </a:lnTo>
                  <a:lnTo>
                    <a:pt x="89" y="25"/>
                  </a:lnTo>
                  <a:lnTo>
                    <a:pt x="86" y="27"/>
                  </a:lnTo>
                  <a:lnTo>
                    <a:pt x="86" y="28"/>
                  </a:lnTo>
                  <a:lnTo>
                    <a:pt x="86" y="28"/>
                  </a:lnTo>
                  <a:lnTo>
                    <a:pt x="82" y="28"/>
                  </a:lnTo>
                  <a:lnTo>
                    <a:pt x="78" y="25"/>
                  </a:lnTo>
                  <a:lnTo>
                    <a:pt x="76" y="27"/>
                  </a:lnTo>
                  <a:lnTo>
                    <a:pt x="73" y="25"/>
                  </a:lnTo>
                  <a:lnTo>
                    <a:pt x="69" y="25"/>
                  </a:lnTo>
                  <a:lnTo>
                    <a:pt x="67" y="25"/>
                  </a:lnTo>
                  <a:lnTo>
                    <a:pt x="65" y="25"/>
                  </a:lnTo>
                  <a:lnTo>
                    <a:pt x="61" y="23"/>
                  </a:lnTo>
                  <a:lnTo>
                    <a:pt x="58" y="25"/>
                  </a:lnTo>
                  <a:lnTo>
                    <a:pt x="58" y="23"/>
                  </a:lnTo>
                  <a:lnTo>
                    <a:pt x="54" y="21"/>
                  </a:lnTo>
                  <a:lnTo>
                    <a:pt x="52" y="23"/>
                  </a:lnTo>
                  <a:lnTo>
                    <a:pt x="50" y="21"/>
                  </a:lnTo>
                  <a:lnTo>
                    <a:pt x="48" y="23"/>
                  </a:lnTo>
                  <a:lnTo>
                    <a:pt x="46" y="23"/>
                  </a:lnTo>
                  <a:lnTo>
                    <a:pt x="43" y="23"/>
                  </a:lnTo>
                  <a:lnTo>
                    <a:pt x="43" y="27"/>
                  </a:lnTo>
                  <a:lnTo>
                    <a:pt x="41" y="27"/>
                  </a:lnTo>
                  <a:lnTo>
                    <a:pt x="39" y="25"/>
                  </a:lnTo>
                  <a:lnTo>
                    <a:pt x="35" y="21"/>
                  </a:lnTo>
                  <a:lnTo>
                    <a:pt x="35" y="23"/>
                  </a:lnTo>
                  <a:lnTo>
                    <a:pt x="35" y="27"/>
                  </a:lnTo>
                  <a:lnTo>
                    <a:pt x="33" y="28"/>
                  </a:lnTo>
                  <a:lnTo>
                    <a:pt x="33" y="30"/>
                  </a:lnTo>
                  <a:lnTo>
                    <a:pt x="35" y="30"/>
                  </a:lnTo>
                  <a:lnTo>
                    <a:pt x="39" y="34"/>
                  </a:lnTo>
                  <a:lnTo>
                    <a:pt x="39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54" y="55"/>
                  </a:lnTo>
                  <a:lnTo>
                    <a:pt x="67" y="70"/>
                  </a:lnTo>
                  <a:lnTo>
                    <a:pt x="65" y="71"/>
                  </a:lnTo>
                  <a:lnTo>
                    <a:pt x="65" y="71"/>
                  </a:lnTo>
                  <a:lnTo>
                    <a:pt x="61" y="71"/>
                  </a:lnTo>
                  <a:lnTo>
                    <a:pt x="59" y="68"/>
                  </a:lnTo>
                  <a:lnTo>
                    <a:pt x="63" y="70"/>
                  </a:lnTo>
                  <a:lnTo>
                    <a:pt x="65" y="70"/>
                  </a:lnTo>
                  <a:lnTo>
                    <a:pt x="58" y="62"/>
                  </a:lnTo>
                  <a:lnTo>
                    <a:pt x="54" y="60"/>
                  </a:lnTo>
                  <a:lnTo>
                    <a:pt x="46" y="58"/>
                  </a:lnTo>
                  <a:lnTo>
                    <a:pt x="43" y="60"/>
                  </a:lnTo>
                  <a:lnTo>
                    <a:pt x="41" y="58"/>
                  </a:lnTo>
                  <a:lnTo>
                    <a:pt x="39" y="55"/>
                  </a:lnTo>
                  <a:lnTo>
                    <a:pt x="35" y="53"/>
                  </a:lnTo>
                  <a:lnTo>
                    <a:pt x="31" y="49"/>
                  </a:lnTo>
                  <a:lnTo>
                    <a:pt x="28" y="49"/>
                  </a:lnTo>
                  <a:lnTo>
                    <a:pt x="26" y="47"/>
                  </a:lnTo>
                  <a:lnTo>
                    <a:pt x="28" y="43"/>
                  </a:lnTo>
                  <a:lnTo>
                    <a:pt x="31" y="43"/>
                  </a:lnTo>
                  <a:lnTo>
                    <a:pt x="33" y="45"/>
                  </a:lnTo>
                  <a:lnTo>
                    <a:pt x="30" y="42"/>
                  </a:lnTo>
                  <a:lnTo>
                    <a:pt x="30" y="42"/>
                  </a:lnTo>
                  <a:lnTo>
                    <a:pt x="24" y="36"/>
                  </a:lnTo>
                  <a:lnTo>
                    <a:pt x="22" y="32"/>
                  </a:lnTo>
                  <a:lnTo>
                    <a:pt x="20" y="27"/>
                  </a:lnTo>
                  <a:lnTo>
                    <a:pt x="16" y="25"/>
                  </a:lnTo>
                  <a:lnTo>
                    <a:pt x="16" y="21"/>
                  </a:lnTo>
                  <a:lnTo>
                    <a:pt x="13" y="21"/>
                  </a:lnTo>
                  <a:lnTo>
                    <a:pt x="9" y="25"/>
                  </a:lnTo>
                  <a:lnTo>
                    <a:pt x="9" y="27"/>
                  </a:lnTo>
                  <a:lnTo>
                    <a:pt x="5" y="34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5" y="21"/>
                  </a:lnTo>
                  <a:lnTo>
                    <a:pt x="9" y="17"/>
                  </a:lnTo>
                  <a:lnTo>
                    <a:pt x="13" y="17"/>
                  </a:lnTo>
                  <a:lnTo>
                    <a:pt x="18" y="19"/>
                  </a:lnTo>
                  <a:lnTo>
                    <a:pt x="22" y="19"/>
                  </a:lnTo>
                  <a:lnTo>
                    <a:pt x="24" y="13"/>
                  </a:lnTo>
                  <a:lnTo>
                    <a:pt x="30" y="10"/>
                  </a:lnTo>
                  <a:lnTo>
                    <a:pt x="30" y="6"/>
                  </a:lnTo>
                  <a:lnTo>
                    <a:pt x="39" y="0"/>
                  </a:lnTo>
                  <a:lnTo>
                    <a:pt x="46" y="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89">
              <a:extLst>
                <a:ext uri="{FF2B5EF4-FFF2-40B4-BE49-F238E27FC236}">
                  <a16:creationId xmlns:a16="http://schemas.microsoft.com/office/drawing/2014/main" id="{82AB3AC1-41B3-499D-AB0D-C5419BCEA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0086" y="8768878"/>
              <a:ext cx="865844" cy="757616"/>
            </a:xfrm>
            <a:custGeom>
              <a:avLst/>
              <a:gdLst>
                <a:gd name="T0" fmla="*/ 6 w 64"/>
                <a:gd name="T1" fmla="*/ 4 h 56"/>
                <a:gd name="T2" fmla="*/ 10 w 64"/>
                <a:gd name="T3" fmla="*/ 6 h 56"/>
                <a:gd name="T4" fmla="*/ 13 w 64"/>
                <a:gd name="T5" fmla="*/ 2 h 56"/>
                <a:gd name="T6" fmla="*/ 17 w 64"/>
                <a:gd name="T7" fmla="*/ 0 h 56"/>
                <a:gd name="T8" fmla="*/ 21 w 64"/>
                <a:gd name="T9" fmla="*/ 0 h 56"/>
                <a:gd name="T10" fmla="*/ 25 w 64"/>
                <a:gd name="T11" fmla="*/ 4 h 56"/>
                <a:gd name="T12" fmla="*/ 32 w 64"/>
                <a:gd name="T13" fmla="*/ 4 h 56"/>
                <a:gd name="T14" fmla="*/ 36 w 64"/>
                <a:gd name="T15" fmla="*/ 4 h 56"/>
                <a:gd name="T16" fmla="*/ 43 w 64"/>
                <a:gd name="T17" fmla="*/ 6 h 56"/>
                <a:gd name="T18" fmla="*/ 49 w 64"/>
                <a:gd name="T19" fmla="*/ 7 h 56"/>
                <a:gd name="T20" fmla="*/ 54 w 64"/>
                <a:gd name="T21" fmla="*/ 9 h 56"/>
                <a:gd name="T22" fmla="*/ 58 w 64"/>
                <a:gd name="T23" fmla="*/ 7 h 56"/>
                <a:gd name="T24" fmla="*/ 54 w 64"/>
                <a:gd name="T25" fmla="*/ 17 h 56"/>
                <a:gd name="T26" fmla="*/ 58 w 64"/>
                <a:gd name="T27" fmla="*/ 24 h 56"/>
                <a:gd name="T28" fmla="*/ 64 w 64"/>
                <a:gd name="T29" fmla="*/ 26 h 56"/>
                <a:gd name="T30" fmla="*/ 60 w 64"/>
                <a:gd name="T31" fmla="*/ 26 h 56"/>
                <a:gd name="T32" fmla="*/ 58 w 64"/>
                <a:gd name="T33" fmla="*/ 32 h 56"/>
                <a:gd name="T34" fmla="*/ 60 w 64"/>
                <a:gd name="T35" fmla="*/ 37 h 56"/>
                <a:gd name="T36" fmla="*/ 54 w 64"/>
                <a:gd name="T37" fmla="*/ 34 h 56"/>
                <a:gd name="T38" fmla="*/ 53 w 64"/>
                <a:gd name="T39" fmla="*/ 37 h 56"/>
                <a:gd name="T40" fmla="*/ 56 w 64"/>
                <a:gd name="T41" fmla="*/ 43 h 56"/>
                <a:gd name="T42" fmla="*/ 51 w 64"/>
                <a:gd name="T43" fmla="*/ 43 h 56"/>
                <a:gd name="T44" fmla="*/ 49 w 64"/>
                <a:gd name="T45" fmla="*/ 52 h 56"/>
                <a:gd name="T46" fmla="*/ 47 w 64"/>
                <a:gd name="T47" fmla="*/ 56 h 56"/>
                <a:gd name="T48" fmla="*/ 41 w 64"/>
                <a:gd name="T49" fmla="*/ 52 h 56"/>
                <a:gd name="T50" fmla="*/ 32 w 64"/>
                <a:gd name="T51" fmla="*/ 50 h 56"/>
                <a:gd name="T52" fmla="*/ 34 w 64"/>
                <a:gd name="T53" fmla="*/ 49 h 56"/>
                <a:gd name="T54" fmla="*/ 8 w 64"/>
                <a:gd name="T55" fmla="*/ 22 h 56"/>
                <a:gd name="T56" fmla="*/ 8 w 64"/>
                <a:gd name="T57" fmla="*/ 19 h 56"/>
                <a:gd name="T58" fmla="*/ 6 w 64"/>
                <a:gd name="T59" fmla="*/ 13 h 56"/>
                <a:gd name="T60" fmla="*/ 0 w 64"/>
                <a:gd name="T61" fmla="*/ 9 h 56"/>
                <a:gd name="T62" fmla="*/ 2 w 64"/>
                <a:gd name="T63" fmla="*/ 6 h 56"/>
                <a:gd name="T64" fmla="*/ 2 w 64"/>
                <a:gd name="T6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56">
                  <a:moveTo>
                    <a:pt x="2" y="0"/>
                  </a:moveTo>
                  <a:lnTo>
                    <a:pt x="6" y="4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0" y="2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1" y="0"/>
                  </a:lnTo>
                  <a:lnTo>
                    <a:pt x="25" y="2"/>
                  </a:lnTo>
                  <a:lnTo>
                    <a:pt x="25" y="4"/>
                  </a:lnTo>
                  <a:lnTo>
                    <a:pt x="28" y="2"/>
                  </a:lnTo>
                  <a:lnTo>
                    <a:pt x="32" y="4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49" y="7"/>
                  </a:lnTo>
                  <a:lnTo>
                    <a:pt x="53" y="7"/>
                  </a:lnTo>
                  <a:lnTo>
                    <a:pt x="54" y="9"/>
                  </a:lnTo>
                  <a:lnTo>
                    <a:pt x="56" y="7"/>
                  </a:lnTo>
                  <a:lnTo>
                    <a:pt x="58" y="7"/>
                  </a:lnTo>
                  <a:lnTo>
                    <a:pt x="58" y="13"/>
                  </a:lnTo>
                  <a:lnTo>
                    <a:pt x="54" y="17"/>
                  </a:lnTo>
                  <a:lnTo>
                    <a:pt x="54" y="21"/>
                  </a:lnTo>
                  <a:lnTo>
                    <a:pt x="58" y="24"/>
                  </a:lnTo>
                  <a:lnTo>
                    <a:pt x="62" y="24"/>
                  </a:lnTo>
                  <a:lnTo>
                    <a:pt x="64" y="26"/>
                  </a:lnTo>
                  <a:lnTo>
                    <a:pt x="62" y="28"/>
                  </a:lnTo>
                  <a:lnTo>
                    <a:pt x="60" y="26"/>
                  </a:lnTo>
                  <a:lnTo>
                    <a:pt x="58" y="28"/>
                  </a:lnTo>
                  <a:lnTo>
                    <a:pt x="58" y="32"/>
                  </a:lnTo>
                  <a:lnTo>
                    <a:pt x="62" y="35"/>
                  </a:lnTo>
                  <a:lnTo>
                    <a:pt x="60" y="37"/>
                  </a:lnTo>
                  <a:lnTo>
                    <a:pt x="58" y="35"/>
                  </a:lnTo>
                  <a:lnTo>
                    <a:pt x="54" y="34"/>
                  </a:lnTo>
                  <a:lnTo>
                    <a:pt x="53" y="35"/>
                  </a:lnTo>
                  <a:lnTo>
                    <a:pt x="53" y="37"/>
                  </a:lnTo>
                  <a:lnTo>
                    <a:pt x="54" y="39"/>
                  </a:lnTo>
                  <a:lnTo>
                    <a:pt x="56" y="43"/>
                  </a:lnTo>
                  <a:lnTo>
                    <a:pt x="53" y="43"/>
                  </a:lnTo>
                  <a:lnTo>
                    <a:pt x="51" y="43"/>
                  </a:lnTo>
                  <a:lnTo>
                    <a:pt x="49" y="47"/>
                  </a:lnTo>
                  <a:lnTo>
                    <a:pt x="49" y="52"/>
                  </a:lnTo>
                  <a:lnTo>
                    <a:pt x="47" y="56"/>
                  </a:lnTo>
                  <a:lnTo>
                    <a:pt x="47" y="56"/>
                  </a:lnTo>
                  <a:lnTo>
                    <a:pt x="43" y="50"/>
                  </a:lnTo>
                  <a:lnTo>
                    <a:pt x="41" y="52"/>
                  </a:lnTo>
                  <a:lnTo>
                    <a:pt x="34" y="50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34" y="49"/>
                  </a:lnTo>
                  <a:lnTo>
                    <a:pt x="21" y="34"/>
                  </a:lnTo>
                  <a:lnTo>
                    <a:pt x="8" y="22"/>
                  </a:lnTo>
                  <a:lnTo>
                    <a:pt x="8" y="21"/>
                  </a:lnTo>
                  <a:lnTo>
                    <a:pt x="8" y="19"/>
                  </a:lnTo>
                  <a:lnTo>
                    <a:pt x="6" y="17"/>
                  </a:lnTo>
                  <a:lnTo>
                    <a:pt x="6" y="13"/>
                  </a:lnTo>
                  <a:lnTo>
                    <a:pt x="2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6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90">
              <a:extLst>
                <a:ext uri="{FF2B5EF4-FFF2-40B4-BE49-F238E27FC236}">
                  <a16:creationId xmlns:a16="http://schemas.microsoft.com/office/drawing/2014/main" id="{54E52881-ACBE-407B-8A82-DC0A9A62C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76575" y="8335959"/>
              <a:ext cx="649382" cy="432922"/>
            </a:xfrm>
            <a:custGeom>
              <a:avLst/>
              <a:gdLst>
                <a:gd name="T0" fmla="*/ 45 w 48"/>
                <a:gd name="T1" fmla="*/ 0 h 32"/>
                <a:gd name="T2" fmla="*/ 48 w 48"/>
                <a:gd name="T3" fmla="*/ 6 h 32"/>
                <a:gd name="T4" fmla="*/ 48 w 48"/>
                <a:gd name="T5" fmla="*/ 11 h 32"/>
                <a:gd name="T6" fmla="*/ 41 w 48"/>
                <a:gd name="T7" fmla="*/ 11 h 32"/>
                <a:gd name="T8" fmla="*/ 32 w 48"/>
                <a:gd name="T9" fmla="*/ 17 h 32"/>
                <a:gd name="T10" fmla="*/ 32 w 48"/>
                <a:gd name="T11" fmla="*/ 21 h 32"/>
                <a:gd name="T12" fmla="*/ 26 w 48"/>
                <a:gd name="T13" fmla="*/ 24 h 32"/>
                <a:gd name="T14" fmla="*/ 24 w 48"/>
                <a:gd name="T15" fmla="*/ 30 h 32"/>
                <a:gd name="T16" fmla="*/ 20 w 48"/>
                <a:gd name="T17" fmla="*/ 30 h 32"/>
                <a:gd name="T18" fmla="*/ 15 w 48"/>
                <a:gd name="T19" fmla="*/ 28 h 32"/>
                <a:gd name="T20" fmla="*/ 11 w 48"/>
                <a:gd name="T21" fmla="*/ 28 h 32"/>
                <a:gd name="T22" fmla="*/ 7 w 48"/>
                <a:gd name="T23" fmla="*/ 32 h 32"/>
                <a:gd name="T24" fmla="*/ 2 w 48"/>
                <a:gd name="T25" fmla="*/ 32 h 32"/>
                <a:gd name="T26" fmla="*/ 2 w 48"/>
                <a:gd name="T27" fmla="*/ 28 h 32"/>
                <a:gd name="T28" fmla="*/ 3 w 48"/>
                <a:gd name="T29" fmla="*/ 28 h 32"/>
                <a:gd name="T30" fmla="*/ 3 w 48"/>
                <a:gd name="T31" fmla="*/ 26 h 32"/>
                <a:gd name="T32" fmla="*/ 0 w 48"/>
                <a:gd name="T33" fmla="*/ 24 h 32"/>
                <a:gd name="T34" fmla="*/ 0 w 48"/>
                <a:gd name="T35" fmla="*/ 24 h 32"/>
                <a:gd name="T36" fmla="*/ 0 w 48"/>
                <a:gd name="T37" fmla="*/ 19 h 32"/>
                <a:gd name="T38" fmla="*/ 2 w 48"/>
                <a:gd name="T39" fmla="*/ 15 h 32"/>
                <a:gd name="T40" fmla="*/ 0 w 48"/>
                <a:gd name="T41" fmla="*/ 11 h 32"/>
                <a:gd name="T42" fmla="*/ 3 w 48"/>
                <a:gd name="T43" fmla="*/ 6 h 32"/>
                <a:gd name="T44" fmla="*/ 7 w 48"/>
                <a:gd name="T45" fmla="*/ 8 h 32"/>
                <a:gd name="T46" fmla="*/ 15 w 48"/>
                <a:gd name="T47" fmla="*/ 8 h 32"/>
                <a:gd name="T48" fmla="*/ 17 w 48"/>
                <a:gd name="T49" fmla="*/ 9 h 32"/>
                <a:gd name="T50" fmla="*/ 20 w 48"/>
                <a:gd name="T51" fmla="*/ 8 h 32"/>
                <a:gd name="T52" fmla="*/ 24 w 48"/>
                <a:gd name="T53" fmla="*/ 8 h 32"/>
                <a:gd name="T54" fmla="*/ 28 w 48"/>
                <a:gd name="T55" fmla="*/ 6 h 32"/>
                <a:gd name="T56" fmla="*/ 32 w 48"/>
                <a:gd name="T57" fmla="*/ 6 h 32"/>
                <a:gd name="T58" fmla="*/ 33 w 48"/>
                <a:gd name="T59" fmla="*/ 6 h 32"/>
                <a:gd name="T60" fmla="*/ 39 w 48"/>
                <a:gd name="T61" fmla="*/ 2 h 32"/>
                <a:gd name="T62" fmla="*/ 45 w 48"/>
                <a:gd name="T6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32">
                  <a:moveTo>
                    <a:pt x="45" y="0"/>
                  </a:moveTo>
                  <a:lnTo>
                    <a:pt x="48" y="6"/>
                  </a:lnTo>
                  <a:lnTo>
                    <a:pt x="48" y="11"/>
                  </a:lnTo>
                  <a:lnTo>
                    <a:pt x="41" y="11"/>
                  </a:lnTo>
                  <a:lnTo>
                    <a:pt x="32" y="17"/>
                  </a:lnTo>
                  <a:lnTo>
                    <a:pt x="32" y="21"/>
                  </a:lnTo>
                  <a:lnTo>
                    <a:pt x="26" y="24"/>
                  </a:lnTo>
                  <a:lnTo>
                    <a:pt x="24" y="30"/>
                  </a:lnTo>
                  <a:lnTo>
                    <a:pt x="20" y="30"/>
                  </a:lnTo>
                  <a:lnTo>
                    <a:pt x="15" y="28"/>
                  </a:lnTo>
                  <a:lnTo>
                    <a:pt x="11" y="28"/>
                  </a:lnTo>
                  <a:lnTo>
                    <a:pt x="7" y="32"/>
                  </a:lnTo>
                  <a:lnTo>
                    <a:pt x="2" y="32"/>
                  </a:lnTo>
                  <a:lnTo>
                    <a:pt x="2" y="28"/>
                  </a:lnTo>
                  <a:lnTo>
                    <a:pt x="3" y="28"/>
                  </a:lnTo>
                  <a:lnTo>
                    <a:pt x="3" y="26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2" y="15"/>
                  </a:lnTo>
                  <a:lnTo>
                    <a:pt x="0" y="11"/>
                  </a:lnTo>
                  <a:lnTo>
                    <a:pt x="3" y="6"/>
                  </a:lnTo>
                  <a:lnTo>
                    <a:pt x="7" y="8"/>
                  </a:lnTo>
                  <a:lnTo>
                    <a:pt x="15" y="8"/>
                  </a:lnTo>
                  <a:lnTo>
                    <a:pt x="17" y="9"/>
                  </a:lnTo>
                  <a:lnTo>
                    <a:pt x="20" y="8"/>
                  </a:lnTo>
                  <a:lnTo>
                    <a:pt x="24" y="8"/>
                  </a:lnTo>
                  <a:lnTo>
                    <a:pt x="28" y="6"/>
                  </a:lnTo>
                  <a:lnTo>
                    <a:pt x="32" y="6"/>
                  </a:lnTo>
                  <a:lnTo>
                    <a:pt x="33" y="6"/>
                  </a:lnTo>
                  <a:lnTo>
                    <a:pt x="39" y="2"/>
                  </a:lnTo>
                  <a:lnTo>
                    <a:pt x="4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91">
              <a:extLst>
                <a:ext uri="{FF2B5EF4-FFF2-40B4-BE49-F238E27FC236}">
                  <a16:creationId xmlns:a16="http://schemas.microsoft.com/office/drawing/2014/main" id="{61E09D80-F521-47FF-9571-35922C90D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83674" y="7700100"/>
              <a:ext cx="1623456" cy="757616"/>
            </a:xfrm>
            <a:custGeom>
              <a:avLst/>
              <a:gdLst>
                <a:gd name="T0" fmla="*/ 88 w 120"/>
                <a:gd name="T1" fmla="*/ 0 h 56"/>
                <a:gd name="T2" fmla="*/ 99 w 120"/>
                <a:gd name="T3" fmla="*/ 4 h 56"/>
                <a:gd name="T4" fmla="*/ 109 w 120"/>
                <a:gd name="T5" fmla="*/ 4 h 56"/>
                <a:gd name="T6" fmla="*/ 118 w 120"/>
                <a:gd name="T7" fmla="*/ 8 h 56"/>
                <a:gd name="T8" fmla="*/ 118 w 120"/>
                <a:gd name="T9" fmla="*/ 23 h 56"/>
                <a:gd name="T10" fmla="*/ 118 w 120"/>
                <a:gd name="T11" fmla="*/ 28 h 56"/>
                <a:gd name="T12" fmla="*/ 111 w 120"/>
                <a:gd name="T13" fmla="*/ 30 h 56"/>
                <a:gd name="T14" fmla="*/ 112 w 120"/>
                <a:gd name="T15" fmla="*/ 38 h 56"/>
                <a:gd name="T16" fmla="*/ 114 w 120"/>
                <a:gd name="T17" fmla="*/ 43 h 56"/>
                <a:gd name="T18" fmla="*/ 105 w 120"/>
                <a:gd name="T19" fmla="*/ 49 h 56"/>
                <a:gd name="T20" fmla="*/ 98 w 120"/>
                <a:gd name="T21" fmla="*/ 53 h 56"/>
                <a:gd name="T22" fmla="*/ 90 w 120"/>
                <a:gd name="T23" fmla="*/ 55 h 56"/>
                <a:gd name="T24" fmla="*/ 83 w 120"/>
                <a:gd name="T25" fmla="*/ 56 h 56"/>
                <a:gd name="T26" fmla="*/ 73 w 120"/>
                <a:gd name="T27" fmla="*/ 55 h 56"/>
                <a:gd name="T28" fmla="*/ 69 w 120"/>
                <a:gd name="T29" fmla="*/ 53 h 56"/>
                <a:gd name="T30" fmla="*/ 62 w 120"/>
                <a:gd name="T31" fmla="*/ 53 h 56"/>
                <a:gd name="T32" fmla="*/ 43 w 120"/>
                <a:gd name="T33" fmla="*/ 45 h 56"/>
                <a:gd name="T34" fmla="*/ 38 w 120"/>
                <a:gd name="T35" fmla="*/ 42 h 56"/>
                <a:gd name="T36" fmla="*/ 26 w 120"/>
                <a:gd name="T37" fmla="*/ 47 h 56"/>
                <a:gd name="T38" fmla="*/ 21 w 120"/>
                <a:gd name="T39" fmla="*/ 43 h 56"/>
                <a:gd name="T40" fmla="*/ 15 w 120"/>
                <a:gd name="T41" fmla="*/ 42 h 56"/>
                <a:gd name="T42" fmla="*/ 10 w 120"/>
                <a:gd name="T43" fmla="*/ 40 h 56"/>
                <a:gd name="T44" fmla="*/ 4 w 120"/>
                <a:gd name="T45" fmla="*/ 42 h 56"/>
                <a:gd name="T46" fmla="*/ 2 w 120"/>
                <a:gd name="T47" fmla="*/ 36 h 56"/>
                <a:gd name="T48" fmla="*/ 0 w 120"/>
                <a:gd name="T49" fmla="*/ 32 h 56"/>
                <a:gd name="T50" fmla="*/ 4 w 120"/>
                <a:gd name="T51" fmla="*/ 32 h 56"/>
                <a:gd name="T52" fmla="*/ 10 w 120"/>
                <a:gd name="T53" fmla="*/ 32 h 56"/>
                <a:gd name="T54" fmla="*/ 15 w 120"/>
                <a:gd name="T55" fmla="*/ 32 h 56"/>
                <a:gd name="T56" fmla="*/ 19 w 120"/>
                <a:gd name="T57" fmla="*/ 30 h 56"/>
                <a:gd name="T58" fmla="*/ 26 w 120"/>
                <a:gd name="T59" fmla="*/ 32 h 56"/>
                <a:gd name="T60" fmla="*/ 32 w 120"/>
                <a:gd name="T61" fmla="*/ 32 h 56"/>
                <a:gd name="T62" fmla="*/ 40 w 120"/>
                <a:gd name="T63" fmla="*/ 28 h 56"/>
                <a:gd name="T64" fmla="*/ 47 w 120"/>
                <a:gd name="T65" fmla="*/ 28 h 56"/>
                <a:gd name="T66" fmla="*/ 55 w 120"/>
                <a:gd name="T67" fmla="*/ 30 h 56"/>
                <a:gd name="T68" fmla="*/ 55 w 120"/>
                <a:gd name="T69" fmla="*/ 25 h 56"/>
                <a:gd name="T70" fmla="*/ 51 w 120"/>
                <a:gd name="T71" fmla="*/ 21 h 56"/>
                <a:gd name="T72" fmla="*/ 60 w 120"/>
                <a:gd name="T73" fmla="*/ 13 h 56"/>
                <a:gd name="T74" fmla="*/ 64 w 120"/>
                <a:gd name="T75" fmla="*/ 10 h 56"/>
                <a:gd name="T76" fmla="*/ 64 w 120"/>
                <a:gd name="T77" fmla="*/ 4 h 56"/>
                <a:gd name="T78" fmla="*/ 75 w 120"/>
                <a:gd name="T79" fmla="*/ 10 h 56"/>
                <a:gd name="T80" fmla="*/ 83 w 120"/>
                <a:gd name="T81" fmla="*/ 6 h 56"/>
                <a:gd name="T82" fmla="*/ 84 w 120"/>
                <a:gd name="T83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0" h="56">
                  <a:moveTo>
                    <a:pt x="84" y="0"/>
                  </a:moveTo>
                  <a:lnTo>
                    <a:pt x="88" y="0"/>
                  </a:lnTo>
                  <a:lnTo>
                    <a:pt x="94" y="0"/>
                  </a:lnTo>
                  <a:lnTo>
                    <a:pt x="99" y="4"/>
                  </a:lnTo>
                  <a:lnTo>
                    <a:pt x="103" y="4"/>
                  </a:lnTo>
                  <a:lnTo>
                    <a:pt x="109" y="4"/>
                  </a:lnTo>
                  <a:lnTo>
                    <a:pt x="111" y="6"/>
                  </a:lnTo>
                  <a:lnTo>
                    <a:pt x="118" y="8"/>
                  </a:lnTo>
                  <a:lnTo>
                    <a:pt x="118" y="12"/>
                  </a:lnTo>
                  <a:lnTo>
                    <a:pt x="118" y="23"/>
                  </a:lnTo>
                  <a:lnTo>
                    <a:pt x="120" y="25"/>
                  </a:lnTo>
                  <a:lnTo>
                    <a:pt x="118" y="28"/>
                  </a:lnTo>
                  <a:lnTo>
                    <a:pt x="111" y="28"/>
                  </a:lnTo>
                  <a:lnTo>
                    <a:pt x="111" y="30"/>
                  </a:lnTo>
                  <a:lnTo>
                    <a:pt x="114" y="34"/>
                  </a:lnTo>
                  <a:lnTo>
                    <a:pt x="112" y="38"/>
                  </a:lnTo>
                  <a:lnTo>
                    <a:pt x="112" y="42"/>
                  </a:lnTo>
                  <a:lnTo>
                    <a:pt x="114" y="43"/>
                  </a:lnTo>
                  <a:lnTo>
                    <a:pt x="111" y="47"/>
                  </a:lnTo>
                  <a:lnTo>
                    <a:pt x="105" y="49"/>
                  </a:lnTo>
                  <a:lnTo>
                    <a:pt x="99" y="53"/>
                  </a:lnTo>
                  <a:lnTo>
                    <a:pt x="98" y="53"/>
                  </a:lnTo>
                  <a:lnTo>
                    <a:pt x="94" y="53"/>
                  </a:lnTo>
                  <a:lnTo>
                    <a:pt x="90" y="55"/>
                  </a:lnTo>
                  <a:lnTo>
                    <a:pt x="86" y="55"/>
                  </a:lnTo>
                  <a:lnTo>
                    <a:pt x="83" y="56"/>
                  </a:lnTo>
                  <a:lnTo>
                    <a:pt x="81" y="55"/>
                  </a:lnTo>
                  <a:lnTo>
                    <a:pt x="73" y="55"/>
                  </a:lnTo>
                  <a:lnTo>
                    <a:pt x="69" y="53"/>
                  </a:lnTo>
                  <a:lnTo>
                    <a:pt x="69" y="53"/>
                  </a:lnTo>
                  <a:lnTo>
                    <a:pt x="68" y="51"/>
                  </a:lnTo>
                  <a:lnTo>
                    <a:pt x="62" y="53"/>
                  </a:lnTo>
                  <a:lnTo>
                    <a:pt x="53" y="49"/>
                  </a:lnTo>
                  <a:lnTo>
                    <a:pt x="43" y="45"/>
                  </a:lnTo>
                  <a:lnTo>
                    <a:pt x="43" y="42"/>
                  </a:lnTo>
                  <a:lnTo>
                    <a:pt x="38" y="42"/>
                  </a:lnTo>
                  <a:lnTo>
                    <a:pt x="34" y="42"/>
                  </a:lnTo>
                  <a:lnTo>
                    <a:pt x="26" y="47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19" y="42"/>
                  </a:lnTo>
                  <a:lnTo>
                    <a:pt x="15" y="42"/>
                  </a:lnTo>
                  <a:lnTo>
                    <a:pt x="13" y="43"/>
                  </a:lnTo>
                  <a:lnTo>
                    <a:pt x="10" y="40"/>
                  </a:lnTo>
                  <a:lnTo>
                    <a:pt x="8" y="42"/>
                  </a:lnTo>
                  <a:lnTo>
                    <a:pt x="4" y="42"/>
                  </a:lnTo>
                  <a:lnTo>
                    <a:pt x="6" y="38"/>
                  </a:lnTo>
                  <a:lnTo>
                    <a:pt x="2" y="36"/>
                  </a:lnTo>
                  <a:lnTo>
                    <a:pt x="4" y="34"/>
                  </a:lnTo>
                  <a:lnTo>
                    <a:pt x="0" y="32"/>
                  </a:lnTo>
                  <a:lnTo>
                    <a:pt x="2" y="32"/>
                  </a:lnTo>
                  <a:lnTo>
                    <a:pt x="4" y="32"/>
                  </a:lnTo>
                  <a:lnTo>
                    <a:pt x="8" y="30"/>
                  </a:lnTo>
                  <a:lnTo>
                    <a:pt x="10" y="32"/>
                  </a:lnTo>
                  <a:lnTo>
                    <a:pt x="13" y="34"/>
                  </a:lnTo>
                  <a:lnTo>
                    <a:pt x="15" y="32"/>
                  </a:lnTo>
                  <a:lnTo>
                    <a:pt x="15" y="30"/>
                  </a:lnTo>
                  <a:lnTo>
                    <a:pt x="19" y="30"/>
                  </a:lnTo>
                  <a:lnTo>
                    <a:pt x="23" y="30"/>
                  </a:lnTo>
                  <a:lnTo>
                    <a:pt x="26" y="32"/>
                  </a:lnTo>
                  <a:lnTo>
                    <a:pt x="28" y="32"/>
                  </a:lnTo>
                  <a:lnTo>
                    <a:pt x="32" y="32"/>
                  </a:lnTo>
                  <a:lnTo>
                    <a:pt x="34" y="32"/>
                  </a:lnTo>
                  <a:lnTo>
                    <a:pt x="40" y="28"/>
                  </a:lnTo>
                  <a:lnTo>
                    <a:pt x="43" y="28"/>
                  </a:lnTo>
                  <a:lnTo>
                    <a:pt x="47" y="28"/>
                  </a:lnTo>
                  <a:lnTo>
                    <a:pt x="51" y="28"/>
                  </a:lnTo>
                  <a:lnTo>
                    <a:pt x="55" y="30"/>
                  </a:lnTo>
                  <a:lnTo>
                    <a:pt x="56" y="28"/>
                  </a:lnTo>
                  <a:lnTo>
                    <a:pt x="55" y="25"/>
                  </a:lnTo>
                  <a:lnTo>
                    <a:pt x="51" y="23"/>
                  </a:lnTo>
                  <a:lnTo>
                    <a:pt x="51" y="21"/>
                  </a:lnTo>
                  <a:lnTo>
                    <a:pt x="56" y="15"/>
                  </a:lnTo>
                  <a:lnTo>
                    <a:pt x="60" y="13"/>
                  </a:lnTo>
                  <a:lnTo>
                    <a:pt x="62" y="10"/>
                  </a:lnTo>
                  <a:lnTo>
                    <a:pt x="64" y="10"/>
                  </a:lnTo>
                  <a:lnTo>
                    <a:pt x="64" y="8"/>
                  </a:lnTo>
                  <a:lnTo>
                    <a:pt x="64" y="4"/>
                  </a:lnTo>
                  <a:lnTo>
                    <a:pt x="68" y="4"/>
                  </a:lnTo>
                  <a:lnTo>
                    <a:pt x="75" y="10"/>
                  </a:lnTo>
                  <a:lnTo>
                    <a:pt x="77" y="8"/>
                  </a:lnTo>
                  <a:lnTo>
                    <a:pt x="83" y="6"/>
                  </a:lnTo>
                  <a:lnTo>
                    <a:pt x="83" y="4"/>
                  </a:lnTo>
                  <a:lnTo>
                    <a:pt x="84" y="2"/>
                  </a:lnTo>
                  <a:lnTo>
                    <a:pt x="84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108">
              <a:extLst>
                <a:ext uri="{FF2B5EF4-FFF2-40B4-BE49-F238E27FC236}">
                  <a16:creationId xmlns:a16="http://schemas.microsoft.com/office/drawing/2014/main" id="{B4DA6619-B6E1-491F-B7BE-871197FDA1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70049" y="9702364"/>
              <a:ext cx="1988738" cy="1921088"/>
            </a:xfrm>
            <a:custGeom>
              <a:avLst/>
              <a:gdLst>
                <a:gd name="T0" fmla="*/ 80 w 147"/>
                <a:gd name="T1" fmla="*/ 131 h 142"/>
                <a:gd name="T2" fmla="*/ 106 w 147"/>
                <a:gd name="T3" fmla="*/ 133 h 142"/>
                <a:gd name="T4" fmla="*/ 116 w 147"/>
                <a:gd name="T5" fmla="*/ 133 h 142"/>
                <a:gd name="T6" fmla="*/ 91 w 147"/>
                <a:gd name="T7" fmla="*/ 142 h 142"/>
                <a:gd name="T8" fmla="*/ 71 w 147"/>
                <a:gd name="T9" fmla="*/ 133 h 142"/>
                <a:gd name="T10" fmla="*/ 130 w 147"/>
                <a:gd name="T11" fmla="*/ 133 h 142"/>
                <a:gd name="T12" fmla="*/ 130 w 147"/>
                <a:gd name="T13" fmla="*/ 124 h 142"/>
                <a:gd name="T14" fmla="*/ 59 w 147"/>
                <a:gd name="T15" fmla="*/ 114 h 142"/>
                <a:gd name="T16" fmla="*/ 140 w 147"/>
                <a:gd name="T17" fmla="*/ 124 h 142"/>
                <a:gd name="T18" fmla="*/ 59 w 147"/>
                <a:gd name="T19" fmla="*/ 112 h 142"/>
                <a:gd name="T20" fmla="*/ 116 w 147"/>
                <a:gd name="T21" fmla="*/ 112 h 142"/>
                <a:gd name="T22" fmla="*/ 82 w 147"/>
                <a:gd name="T23" fmla="*/ 109 h 142"/>
                <a:gd name="T24" fmla="*/ 82 w 147"/>
                <a:gd name="T25" fmla="*/ 101 h 142"/>
                <a:gd name="T26" fmla="*/ 82 w 147"/>
                <a:gd name="T27" fmla="*/ 96 h 142"/>
                <a:gd name="T28" fmla="*/ 99 w 147"/>
                <a:gd name="T29" fmla="*/ 96 h 142"/>
                <a:gd name="T30" fmla="*/ 95 w 147"/>
                <a:gd name="T31" fmla="*/ 94 h 142"/>
                <a:gd name="T32" fmla="*/ 117 w 147"/>
                <a:gd name="T33" fmla="*/ 86 h 142"/>
                <a:gd name="T34" fmla="*/ 117 w 147"/>
                <a:gd name="T35" fmla="*/ 90 h 142"/>
                <a:gd name="T36" fmla="*/ 24 w 147"/>
                <a:gd name="T37" fmla="*/ 90 h 142"/>
                <a:gd name="T38" fmla="*/ 91 w 147"/>
                <a:gd name="T39" fmla="*/ 92 h 142"/>
                <a:gd name="T40" fmla="*/ 20 w 147"/>
                <a:gd name="T41" fmla="*/ 77 h 142"/>
                <a:gd name="T42" fmla="*/ 16 w 147"/>
                <a:gd name="T43" fmla="*/ 81 h 142"/>
                <a:gd name="T44" fmla="*/ 108 w 147"/>
                <a:gd name="T45" fmla="*/ 71 h 142"/>
                <a:gd name="T46" fmla="*/ 104 w 147"/>
                <a:gd name="T47" fmla="*/ 69 h 142"/>
                <a:gd name="T48" fmla="*/ 20 w 147"/>
                <a:gd name="T49" fmla="*/ 66 h 142"/>
                <a:gd name="T50" fmla="*/ 82 w 147"/>
                <a:gd name="T51" fmla="*/ 62 h 142"/>
                <a:gd name="T52" fmla="*/ 78 w 147"/>
                <a:gd name="T53" fmla="*/ 75 h 142"/>
                <a:gd name="T54" fmla="*/ 80 w 147"/>
                <a:gd name="T55" fmla="*/ 84 h 142"/>
                <a:gd name="T56" fmla="*/ 67 w 147"/>
                <a:gd name="T57" fmla="*/ 69 h 142"/>
                <a:gd name="T58" fmla="*/ 61 w 147"/>
                <a:gd name="T59" fmla="*/ 62 h 142"/>
                <a:gd name="T60" fmla="*/ 63 w 147"/>
                <a:gd name="T61" fmla="*/ 60 h 142"/>
                <a:gd name="T62" fmla="*/ 110 w 147"/>
                <a:gd name="T63" fmla="*/ 62 h 142"/>
                <a:gd name="T64" fmla="*/ 104 w 147"/>
                <a:gd name="T65" fmla="*/ 62 h 142"/>
                <a:gd name="T66" fmla="*/ 7 w 147"/>
                <a:gd name="T67" fmla="*/ 52 h 142"/>
                <a:gd name="T68" fmla="*/ 3 w 147"/>
                <a:gd name="T69" fmla="*/ 45 h 142"/>
                <a:gd name="T70" fmla="*/ 89 w 147"/>
                <a:gd name="T71" fmla="*/ 39 h 142"/>
                <a:gd name="T72" fmla="*/ 97 w 147"/>
                <a:gd name="T73" fmla="*/ 28 h 142"/>
                <a:gd name="T74" fmla="*/ 82 w 147"/>
                <a:gd name="T75" fmla="*/ 24 h 142"/>
                <a:gd name="T76" fmla="*/ 104 w 147"/>
                <a:gd name="T77" fmla="*/ 23 h 142"/>
                <a:gd name="T78" fmla="*/ 76 w 147"/>
                <a:gd name="T79" fmla="*/ 21 h 142"/>
                <a:gd name="T80" fmla="*/ 73 w 147"/>
                <a:gd name="T81" fmla="*/ 34 h 142"/>
                <a:gd name="T82" fmla="*/ 61 w 147"/>
                <a:gd name="T83" fmla="*/ 38 h 142"/>
                <a:gd name="T84" fmla="*/ 54 w 147"/>
                <a:gd name="T85" fmla="*/ 26 h 142"/>
                <a:gd name="T86" fmla="*/ 61 w 147"/>
                <a:gd name="T87" fmla="*/ 56 h 142"/>
                <a:gd name="T88" fmla="*/ 56 w 147"/>
                <a:gd name="T89" fmla="*/ 60 h 142"/>
                <a:gd name="T90" fmla="*/ 63 w 147"/>
                <a:gd name="T91" fmla="*/ 71 h 142"/>
                <a:gd name="T92" fmla="*/ 63 w 147"/>
                <a:gd name="T93" fmla="*/ 84 h 142"/>
                <a:gd name="T94" fmla="*/ 67 w 147"/>
                <a:gd name="T95" fmla="*/ 97 h 142"/>
                <a:gd name="T96" fmla="*/ 59 w 147"/>
                <a:gd name="T97" fmla="*/ 103 h 142"/>
                <a:gd name="T98" fmla="*/ 50 w 147"/>
                <a:gd name="T99" fmla="*/ 112 h 142"/>
                <a:gd name="T100" fmla="*/ 37 w 147"/>
                <a:gd name="T101" fmla="*/ 101 h 142"/>
                <a:gd name="T102" fmla="*/ 33 w 147"/>
                <a:gd name="T103" fmla="*/ 79 h 142"/>
                <a:gd name="T104" fmla="*/ 54 w 147"/>
                <a:gd name="T105" fmla="*/ 81 h 142"/>
                <a:gd name="T106" fmla="*/ 31 w 147"/>
                <a:gd name="T107" fmla="*/ 73 h 142"/>
                <a:gd name="T108" fmla="*/ 11 w 147"/>
                <a:gd name="T109" fmla="*/ 49 h 142"/>
                <a:gd name="T110" fmla="*/ 35 w 147"/>
                <a:gd name="T111" fmla="*/ 21 h 142"/>
                <a:gd name="T112" fmla="*/ 69 w 147"/>
                <a:gd name="T113" fmla="*/ 13 h 142"/>
                <a:gd name="T114" fmla="*/ 95 w 147"/>
                <a:gd name="T115" fmla="*/ 1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7" h="142">
                  <a:moveTo>
                    <a:pt x="74" y="129"/>
                  </a:moveTo>
                  <a:lnTo>
                    <a:pt x="74" y="129"/>
                  </a:lnTo>
                  <a:lnTo>
                    <a:pt x="74" y="131"/>
                  </a:lnTo>
                  <a:lnTo>
                    <a:pt x="78" y="131"/>
                  </a:lnTo>
                  <a:lnTo>
                    <a:pt x="78" y="129"/>
                  </a:lnTo>
                  <a:lnTo>
                    <a:pt x="78" y="129"/>
                  </a:lnTo>
                  <a:lnTo>
                    <a:pt x="76" y="129"/>
                  </a:lnTo>
                  <a:lnTo>
                    <a:pt x="80" y="129"/>
                  </a:lnTo>
                  <a:lnTo>
                    <a:pt x="80" y="131"/>
                  </a:lnTo>
                  <a:lnTo>
                    <a:pt x="80" y="131"/>
                  </a:lnTo>
                  <a:lnTo>
                    <a:pt x="82" y="131"/>
                  </a:lnTo>
                  <a:lnTo>
                    <a:pt x="82" y="133"/>
                  </a:lnTo>
                  <a:lnTo>
                    <a:pt x="86" y="135"/>
                  </a:lnTo>
                  <a:lnTo>
                    <a:pt x="87" y="133"/>
                  </a:lnTo>
                  <a:lnTo>
                    <a:pt x="93" y="131"/>
                  </a:lnTo>
                  <a:lnTo>
                    <a:pt x="97" y="131"/>
                  </a:lnTo>
                  <a:lnTo>
                    <a:pt x="101" y="133"/>
                  </a:lnTo>
                  <a:lnTo>
                    <a:pt x="106" y="133"/>
                  </a:lnTo>
                  <a:lnTo>
                    <a:pt x="106" y="133"/>
                  </a:lnTo>
                  <a:lnTo>
                    <a:pt x="108" y="135"/>
                  </a:lnTo>
                  <a:lnTo>
                    <a:pt x="108" y="137"/>
                  </a:lnTo>
                  <a:lnTo>
                    <a:pt x="110" y="137"/>
                  </a:lnTo>
                  <a:lnTo>
                    <a:pt x="112" y="137"/>
                  </a:lnTo>
                  <a:lnTo>
                    <a:pt x="112" y="137"/>
                  </a:lnTo>
                  <a:lnTo>
                    <a:pt x="114" y="135"/>
                  </a:lnTo>
                  <a:lnTo>
                    <a:pt x="116" y="135"/>
                  </a:lnTo>
                  <a:lnTo>
                    <a:pt x="116" y="133"/>
                  </a:lnTo>
                  <a:lnTo>
                    <a:pt x="116" y="135"/>
                  </a:lnTo>
                  <a:lnTo>
                    <a:pt x="116" y="137"/>
                  </a:lnTo>
                  <a:lnTo>
                    <a:pt x="116" y="139"/>
                  </a:lnTo>
                  <a:lnTo>
                    <a:pt x="112" y="140"/>
                  </a:lnTo>
                  <a:lnTo>
                    <a:pt x="108" y="140"/>
                  </a:lnTo>
                  <a:lnTo>
                    <a:pt x="102" y="140"/>
                  </a:lnTo>
                  <a:lnTo>
                    <a:pt x="99" y="140"/>
                  </a:lnTo>
                  <a:lnTo>
                    <a:pt x="95" y="142"/>
                  </a:lnTo>
                  <a:lnTo>
                    <a:pt x="91" y="142"/>
                  </a:lnTo>
                  <a:lnTo>
                    <a:pt x="89" y="140"/>
                  </a:lnTo>
                  <a:lnTo>
                    <a:pt x="86" y="139"/>
                  </a:lnTo>
                  <a:lnTo>
                    <a:pt x="84" y="137"/>
                  </a:lnTo>
                  <a:lnTo>
                    <a:pt x="80" y="139"/>
                  </a:lnTo>
                  <a:lnTo>
                    <a:pt x="78" y="137"/>
                  </a:lnTo>
                  <a:lnTo>
                    <a:pt x="73" y="139"/>
                  </a:lnTo>
                  <a:lnTo>
                    <a:pt x="71" y="137"/>
                  </a:lnTo>
                  <a:lnTo>
                    <a:pt x="71" y="135"/>
                  </a:lnTo>
                  <a:lnTo>
                    <a:pt x="71" y="133"/>
                  </a:lnTo>
                  <a:lnTo>
                    <a:pt x="71" y="129"/>
                  </a:lnTo>
                  <a:lnTo>
                    <a:pt x="73" y="131"/>
                  </a:lnTo>
                  <a:lnTo>
                    <a:pt x="74" y="131"/>
                  </a:lnTo>
                  <a:lnTo>
                    <a:pt x="73" y="129"/>
                  </a:lnTo>
                  <a:lnTo>
                    <a:pt x="74" y="129"/>
                  </a:lnTo>
                  <a:close/>
                  <a:moveTo>
                    <a:pt x="129" y="125"/>
                  </a:moveTo>
                  <a:lnTo>
                    <a:pt x="129" y="127"/>
                  </a:lnTo>
                  <a:lnTo>
                    <a:pt x="130" y="131"/>
                  </a:lnTo>
                  <a:lnTo>
                    <a:pt x="130" y="133"/>
                  </a:lnTo>
                  <a:lnTo>
                    <a:pt x="129" y="133"/>
                  </a:lnTo>
                  <a:lnTo>
                    <a:pt x="129" y="131"/>
                  </a:lnTo>
                  <a:lnTo>
                    <a:pt x="127" y="129"/>
                  </a:lnTo>
                  <a:lnTo>
                    <a:pt x="129" y="125"/>
                  </a:lnTo>
                  <a:close/>
                  <a:moveTo>
                    <a:pt x="130" y="124"/>
                  </a:moveTo>
                  <a:lnTo>
                    <a:pt x="130" y="125"/>
                  </a:lnTo>
                  <a:lnTo>
                    <a:pt x="129" y="125"/>
                  </a:lnTo>
                  <a:lnTo>
                    <a:pt x="129" y="124"/>
                  </a:lnTo>
                  <a:lnTo>
                    <a:pt x="130" y="124"/>
                  </a:lnTo>
                  <a:close/>
                  <a:moveTo>
                    <a:pt x="59" y="114"/>
                  </a:moveTo>
                  <a:lnTo>
                    <a:pt x="59" y="116"/>
                  </a:lnTo>
                  <a:lnTo>
                    <a:pt x="61" y="118"/>
                  </a:lnTo>
                  <a:lnTo>
                    <a:pt x="61" y="122"/>
                  </a:lnTo>
                  <a:lnTo>
                    <a:pt x="59" y="120"/>
                  </a:lnTo>
                  <a:lnTo>
                    <a:pt x="59" y="118"/>
                  </a:lnTo>
                  <a:lnTo>
                    <a:pt x="58" y="116"/>
                  </a:lnTo>
                  <a:lnTo>
                    <a:pt x="59" y="114"/>
                  </a:lnTo>
                  <a:lnTo>
                    <a:pt x="59" y="114"/>
                  </a:lnTo>
                  <a:close/>
                  <a:moveTo>
                    <a:pt x="147" y="112"/>
                  </a:moveTo>
                  <a:lnTo>
                    <a:pt x="147" y="114"/>
                  </a:lnTo>
                  <a:lnTo>
                    <a:pt x="145" y="116"/>
                  </a:lnTo>
                  <a:lnTo>
                    <a:pt x="145" y="118"/>
                  </a:lnTo>
                  <a:lnTo>
                    <a:pt x="144" y="118"/>
                  </a:lnTo>
                  <a:lnTo>
                    <a:pt x="144" y="120"/>
                  </a:lnTo>
                  <a:lnTo>
                    <a:pt x="142" y="120"/>
                  </a:lnTo>
                  <a:lnTo>
                    <a:pt x="140" y="122"/>
                  </a:lnTo>
                  <a:lnTo>
                    <a:pt x="140" y="124"/>
                  </a:lnTo>
                  <a:lnTo>
                    <a:pt x="138" y="124"/>
                  </a:lnTo>
                  <a:lnTo>
                    <a:pt x="136" y="124"/>
                  </a:lnTo>
                  <a:lnTo>
                    <a:pt x="138" y="122"/>
                  </a:lnTo>
                  <a:lnTo>
                    <a:pt x="136" y="120"/>
                  </a:lnTo>
                  <a:lnTo>
                    <a:pt x="138" y="118"/>
                  </a:lnTo>
                  <a:lnTo>
                    <a:pt x="142" y="116"/>
                  </a:lnTo>
                  <a:lnTo>
                    <a:pt x="145" y="114"/>
                  </a:lnTo>
                  <a:lnTo>
                    <a:pt x="147" y="112"/>
                  </a:lnTo>
                  <a:close/>
                  <a:moveTo>
                    <a:pt x="59" y="112"/>
                  </a:moveTo>
                  <a:lnTo>
                    <a:pt x="59" y="112"/>
                  </a:lnTo>
                  <a:lnTo>
                    <a:pt x="59" y="112"/>
                  </a:lnTo>
                  <a:lnTo>
                    <a:pt x="59" y="112"/>
                  </a:lnTo>
                  <a:close/>
                  <a:moveTo>
                    <a:pt x="117" y="109"/>
                  </a:moveTo>
                  <a:lnTo>
                    <a:pt x="117" y="110"/>
                  </a:lnTo>
                  <a:lnTo>
                    <a:pt x="117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4" y="112"/>
                  </a:lnTo>
                  <a:lnTo>
                    <a:pt x="114" y="110"/>
                  </a:lnTo>
                  <a:lnTo>
                    <a:pt x="117" y="109"/>
                  </a:lnTo>
                  <a:close/>
                  <a:moveTo>
                    <a:pt x="82" y="109"/>
                  </a:moveTo>
                  <a:lnTo>
                    <a:pt x="84" y="109"/>
                  </a:lnTo>
                  <a:lnTo>
                    <a:pt x="84" y="110"/>
                  </a:lnTo>
                  <a:lnTo>
                    <a:pt x="82" y="112"/>
                  </a:lnTo>
                  <a:lnTo>
                    <a:pt x="80" y="112"/>
                  </a:lnTo>
                  <a:lnTo>
                    <a:pt x="82" y="109"/>
                  </a:lnTo>
                  <a:close/>
                  <a:moveTo>
                    <a:pt x="95" y="99"/>
                  </a:moveTo>
                  <a:lnTo>
                    <a:pt x="97" y="99"/>
                  </a:lnTo>
                  <a:lnTo>
                    <a:pt x="97" y="101"/>
                  </a:lnTo>
                  <a:lnTo>
                    <a:pt x="95" y="105"/>
                  </a:lnTo>
                  <a:lnTo>
                    <a:pt x="93" y="103"/>
                  </a:lnTo>
                  <a:lnTo>
                    <a:pt x="95" y="99"/>
                  </a:lnTo>
                  <a:close/>
                  <a:moveTo>
                    <a:pt x="84" y="99"/>
                  </a:moveTo>
                  <a:lnTo>
                    <a:pt x="84" y="103"/>
                  </a:lnTo>
                  <a:lnTo>
                    <a:pt x="82" y="101"/>
                  </a:lnTo>
                  <a:lnTo>
                    <a:pt x="84" y="99"/>
                  </a:lnTo>
                  <a:close/>
                  <a:moveTo>
                    <a:pt x="101" y="99"/>
                  </a:moveTo>
                  <a:lnTo>
                    <a:pt x="102" y="99"/>
                  </a:lnTo>
                  <a:lnTo>
                    <a:pt x="102" y="101"/>
                  </a:lnTo>
                  <a:lnTo>
                    <a:pt x="101" y="103"/>
                  </a:lnTo>
                  <a:lnTo>
                    <a:pt x="99" y="103"/>
                  </a:lnTo>
                  <a:lnTo>
                    <a:pt x="99" y="101"/>
                  </a:lnTo>
                  <a:lnTo>
                    <a:pt x="101" y="99"/>
                  </a:lnTo>
                  <a:close/>
                  <a:moveTo>
                    <a:pt x="82" y="96"/>
                  </a:moveTo>
                  <a:lnTo>
                    <a:pt x="84" y="96"/>
                  </a:lnTo>
                  <a:lnTo>
                    <a:pt x="84" y="97"/>
                  </a:lnTo>
                  <a:lnTo>
                    <a:pt x="82" y="97"/>
                  </a:lnTo>
                  <a:lnTo>
                    <a:pt x="82" y="97"/>
                  </a:lnTo>
                  <a:lnTo>
                    <a:pt x="82" y="96"/>
                  </a:lnTo>
                  <a:close/>
                  <a:moveTo>
                    <a:pt x="99" y="96"/>
                  </a:moveTo>
                  <a:lnTo>
                    <a:pt x="101" y="96"/>
                  </a:lnTo>
                  <a:lnTo>
                    <a:pt x="99" y="96"/>
                  </a:lnTo>
                  <a:lnTo>
                    <a:pt x="99" y="96"/>
                  </a:lnTo>
                  <a:close/>
                  <a:moveTo>
                    <a:pt x="80" y="92"/>
                  </a:moveTo>
                  <a:lnTo>
                    <a:pt x="82" y="94"/>
                  </a:lnTo>
                  <a:lnTo>
                    <a:pt x="80" y="94"/>
                  </a:lnTo>
                  <a:lnTo>
                    <a:pt x="80" y="94"/>
                  </a:lnTo>
                  <a:lnTo>
                    <a:pt x="80" y="92"/>
                  </a:lnTo>
                  <a:close/>
                  <a:moveTo>
                    <a:pt x="95" y="92"/>
                  </a:moveTo>
                  <a:lnTo>
                    <a:pt x="97" y="92"/>
                  </a:lnTo>
                  <a:lnTo>
                    <a:pt x="97" y="94"/>
                  </a:lnTo>
                  <a:lnTo>
                    <a:pt x="95" y="94"/>
                  </a:lnTo>
                  <a:lnTo>
                    <a:pt x="93" y="92"/>
                  </a:lnTo>
                  <a:lnTo>
                    <a:pt x="95" y="92"/>
                  </a:lnTo>
                  <a:close/>
                  <a:moveTo>
                    <a:pt x="112" y="90"/>
                  </a:moveTo>
                  <a:lnTo>
                    <a:pt x="112" y="92"/>
                  </a:lnTo>
                  <a:lnTo>
                    <a:pt x="108" y="94"/>
                  </a:lnTo>
                  <a:lnTo>
                    <a:pt x="108" y="94"/>
                  </a:lnTo>
                  <a:lnTo>
                    <a:pt x="108" y="92"/>
                  </a:lnTo>
                  <a:lnTo>
                    <a:pt x="112" y="90"/>
                  </a:lnTo>
                  <a:close/>
                  <a:moveTo>
                    <a:pt x="117" y="86"/>
                  </a:moveTo>
                  <a:lnTo>
                    <a:pt x="119" y="86"/>
                  </a:lnTo>
                  <a:lnTo>
                    <a:pt x="121" y="88"/>
                  </a:lnTo>
                  <a:lnTo>
                    <a:pt x="121" y="88"/>
                  </a:lnTo>
                  <a:lnTo>
                    <a:pt x="123" y="88"/>
                  </a:lnTo>
                  <a:lnTo>
                    <a:pt x="123" y="88"/>
                  </a:lnTo>
                  <a:lnTo>
                    <a:pt x="121" y="90"/>
                  </a:lnTo>
                  <a:lnTo>
                    <a:pt x="121" y="92"/>
                  </a:lnTo>
                  <a:lnTo>
                    <a:pt x="119" y="90"/>
                  </a:lnTo>
                  <a:lnTo>
                    <a:pt x="117" y="90"/>
                  </a:lnTo>
                  <a:lnTo>
                    <a:pt x="116" y="90"/>
                  </a:lnTo>
                  <a:lnTo>
                    <a:pt x="114" y="90"/>
                  </a:lnTo>
                  <a:lnTo>
                    <a:pt x="114" y="88"/>
                  </a:lnTo>
                  <a:lnTo>
                    <a:pt x="117" y="86"/>
                  </a:lnTo>
                  <a:close/>
                  <a:moveTo>
                    <a:pt x="20" y="84"/>
                  </a:moveTo>
                  <a:lnTo>
                    <a:pt x="22" y="86"/>
                  </a:lnTo>
                  <a:lnTo>
                    <a:pt x="24" y="88"/>
                  </a:lnTo>
                  <a:lnTo>
                    <a:pt x="26" y="90"/>
                  </a:lnTo>
                  <a:lnTo>
                    <a:pt x="24" y="90"/>
                  </a:lnTo>
                  <a:lnTo>
                    <a:pt x="24" y="90"/>
                  </a:lnTo>
                  <a:lnTo>
                    <a:pt x="22" y="90"/>
                  </a:lnTo>
                  <a:lnTo>
                    <a:pt x="18" y="88"/>
                  </a:lnTo>
                  <a:lnTo>
                    <a:pt x="20" y="86"/>
                  </a:lnTo>
                  <a:lnTo>
                    <a:pt x="20" y="84"/>
                  </a:lnTo>
                  <a:close/>
                  <a:moveTo>
                    <a:pt x="87" y="84"/>
                  </a:moveTo>
                  <a:lnTo>
                    <a:pt x="89" y="86"/>
                  </a:lnTo>
                  <a:lnTo>
                    <a:pt x="91" y="90"/>
                  </a:lnTo>
                  <a:lnTo>
                    <a:pt x="91" y="92"/>
                  </a:lnTo>
                  <a:lnTo>
                    <a:pt x="89" y="92"/>
                  </a:lnTo>
                  <a:lnTo>
                    <a:pt x="87" y="88"/>
                  </a:lnTo>
                  <a:lnTo>
                    <a:pt x="86" y="86"/>
                  </a:lnTo>
                  <a:lnTo>
                    <a:pt x="86" y="84"/>
                  </a:lnTo>
                  <a:lnTo>
                    <a:pt x="87" y="84"/>
                  </a:lnTo>
                  <a:close/>
                  <a:moveTo>
                    <a:pt x="18" y="71"/>
                  </a:moveTo>
                  <a:lnTo>
                    <a:pt x="20" y="73"/>
                  </a:lnTo>
                  <a:lnTo>
                    <a:pt x="20" y="77"/>
                  </a:lnTo>
                  <a:lnTo>
                    <a:pt x="20" y="77"/>
                  </a:lnTo>
                  <a:lnTo>
                    <a:pt x="22" y="79"/>
                  </a:lnTo>
                  <a:lnTo>
                    <a:pt x="22" y="81"/>
                  </a:lnTo>
                  <a:lnTo>
                    <a:pt x="24" y="81"/>
                  </a:lnTo>
                  <a:lnTo>
                    <a:pt x="22" y="82"/>
                  </a:lnTo>
                  <a:lnTo>
                    <a:pt x="20" y="82"/>
                  </a:lnTo>
                  <a:lnTo>
                    <a:pt x="18" y="82"/>
                  </a:lnTo>
                  <a:lnTo>
                    <a:pt x="18" y="81"/>
                  </a:lnTo>
                  <a:lnTo>
                    <a:pt x="16" y="79"/>
                  </a:lnTo>
                  <a:lnTo>
                    <a:pt x="16" y="81"/>
                  </a:lnTo>
                  <a:lnTo>
                    <a:pt x="16" y="82"/>
                  </a:lnTo>
                  <a:lnTo>
                    <a:pt x="15" y="81"/>
                  </a:lnTo>
                  <a:lnTo>
                    <a:pt x="15" y="77"/>
                  </a:lnTo>
                  <a:lnTo>
                    <a:pt x="16" y="75"/>
                  </a:lnTo>
                  <a:lnTo>
                    <a:pt x="18" y="77"/>
                  </a:lnTo>
                  <a:lnTo>
                    <a:pt x="18" y="71"/>
                  </a:lnTo>
                  <a:close/>
                  <a:moveTo>
                    <a:pt x="106" y="69"/>
                  </a:moveTo>
                  <a:lnTo>
                    <a:pt x="108" y="69"/>
                  </a:lnTo>
                  <a:lnTo>
                    <a:pt x="108" y="71"/>
                  </a:lnTo>
                  <a:lnTo>
                    <a:pt x="110" y="75"/>
                  </a:lnTo>
                  <a:lnTo>
                    <a:pt x="110" y="77"/>
                  </a:lnTo>
                  <a:lnTo>
                    <a:pt x="106" y="79"/>
                  </a:lnTo>
                  <a:lnTo>
                    <a:pt x="104" y="77"/>
                  </a:lnTo>
                  <a:lnTo>
                    <a:pt x="104" y="77"/>
                  </a:lnTo>
                  <a:lnTo>
                    <a:pt x="106" y="75"/>
                  </a:lnTo>
                  <a:lnTo>
                    <a:pt x="106" y="73"/>
                  </a:lnTo>
                  <a:lnTo>
                    <a:pt x="104" y="71"/>
                  </a:lnTo>
                  <a:lnTo>
                    <a:pt x="104" y="69"/>
                  </a:lnTo>
                  <a:lnTo>
                    <a:pt x="106" y="69"/>
                  </a:lnTo>
                  <a:close/>
                  <a:moveTo>
                    <a:pt x="20" y="66"/>
                  </a:moveTo>
                  <a:lnTo>
                    <a:pt x="20" y="69"/>
                  </a:lnTo>
                  <a:lnTo>
                    <a:pt x="20" y="71"/>
                  </a:lnTo>
                  <a:lnTo>
                    <a:pt x="18" y="71"/>
                  </a:lnTo>
                  <a:lnTo>
                    <a:pt x="18" y="71"/>
                  </a:lnTo>
                  <a:lnTo>
                    <a:pt x="18" y="69"/>
                  </a:lnTo>
                  <a:lnTo>
                    <a:pt x="18" y="67"/>
                  </a:lnTo>
                  <a:lnTo>
                    <a:pt x="20" y="66"/>
                  </a:lnTo>
                  <a:close/>
                  <a:moveTo>
                    <a:pt x="82" y="62"/>
                  </a:moveTo>
                  <a:lnTo>
                    <a:pt x="84" y="64"/>
                  </a:lnTo>
                  <a:lnTo>
                    <a:pt x="86" y="64"/>
                  </a:lnTo>
                  <a:lnTo>
                    <a:pt x="86" y="67"/>
                  </a:lnTo>
                  <a:lnTo>
                    <a:pt x="84" y="67"/>
                  </a:lnTo>
                  <a:lnTo>
                    <a:pt x="84" y="66"/>
                  </a:lnTo>
                  <a:lnTo>
                    <a:pt x="84" y="66"/>
                  </a:lnTo>
                  <a:lnTo>
                    <a:pt x="82" y="62"/>
                  </a:lnTo>
                  <a:lnTo>
                    <a:pt x="82" y="62"/>
                  </a:lnTo>
                  <a:close/>
                  <a:moveTo>
                    <a:pt x="61" y="62"/>
                  </a:moveTo>
                  <a:lnTo>
                    <a:pt x="63" y="64"/>
                  </a:lnTo>
                  <a:lnTo>
                    <a:pt x="67" y="66"/>
                  </a:lnTo>
                  <a:lnTo>
                    <a:pt x="69" y="67"/>
                  </a:lnTo>
                  <a:lnTo>
                    <a:pt x="71" y="67"/>
                  </a:lnTo>
                  <a:lnTo>
                    <a:pt x="73" y="67"/>
                  </a:lnTo>
                  <a:lnTo>
                    <a:pt x="73" y="67"/>
                  </a:lnTo>
                  <a:lnTo>
                    <a:pt x="76" y="71"/>
                  </a:lnTo>
                  <a:lnTo>
                    <a:pt x="78" y="75"/>
                  </a:lnTo>
                  <a:lnTo>
                    <a:pt x="78" y="75"/>
                  </a:lnTo>
                  <a:lnTo>
                    <a:pt x="78" y="77"/>
                  </a:lnTo>
                  <a:lnTo>
                    <a:pt x="78" y="81"/>
                  </a:lnTo>
                  <a:lnTo>
                    <a:pt x="80" y="82"/>
                  </a:lnTo>
                  <a:lnTo>
                    <a:pt x="82" y="81"/>
                  </a:lnTo>
                  <a:lnTo>
                    <a:pt x="84" y="81"/>
                  </a:lnTo>
                  <a:lnTo>
                    <a:pt x="84" y="84"/>
                  </a:lnTo>
                  <a:lnTo>
                    <a:pt x="82" y="84"/>
                  </a:lnTo>
                  <a:lnTo>
                    <a:pt x="80" y="84"/>
                  </a:lnTo>
                  <a:lnTo>
                    <a:pt x="78" y="82"/>
                  </a:lnTo>
                  <a:lnTo>
                    <a:pt x="76" y="81"/>
                  </a:lnTo>
                  <a:lnTo>
                    <a:pt x="76" y="79"/>
                  </a:lnTo>
                  <a:lnTo>
                    <a:pt x="76" y="79"/>
                  </a:lnTo>
                  <a:lnTo>
                    <a:pt x="74" y="75"/>
                  </a:lnTo>
                  <a:lnTo>
                    <a:pt x="73" y="73"/>
                  </a:lnTo>
                  <a:lnTo>
                    <a:pt x="71" y="73"/>
                  </a:lnTo>
                  <a:lnTo>
                    <a:pt x="67" y="73"/>
                  </a:lnTo>
                  <a:lnTo>
                    <a:pt x="67" y="69"/>
                  </a:lnTo>
                  <a:lnTo>
                    <a:pt x="63" y="69"/>
                  </a:lnTo>
                  <a:lnTo>
                    <a:pt x="63" y="67"/>
                  </a:lnTo>
                  <a:lnTo>
                    <a:pt x="61" y="67"/>
                  </a:lnTo>
                  <a:lnTo>
                    <a:pt x="61" y="66"/>
                  </a:lnTo>
                  <a:lnTo>
                    <a:pt x="59" y="66"/>
                  </a:lnTo>
                  <a:lnTo>
                    <a:pt x="56" y="66"/>
                  </a:lnTo>
                  <a:lnTo>
                    <a:pt x="54" y="64"/>
                  </a:lnTo>
                  <a:lnTo>
                    <a:pt x="58" y="62"/>
                  </a:lnTo>
                  <a:lnTo>
                    <a:pt x="61" y="62"/>
                  </a:lnTo>
                  <a:close/>
                  <a:moveTo>
                    <a:pt x="67" y="58"/>
                  </a:moveTo>
                  <a:lnTo>
                    <a:pt x="67" y="58"/>
                  </a:lnTo>
                  <a:lnTo>
                    <a:pt x="69" y="60"/>
                  </a:lnTo>
                  <a:lnTo>
                    <a:pt x="67" y="62"/>
                  </a:lnTo>
                  <a:lnTo>
                    <a:pt x="65" y="58"/>
                  </a:lnTo>
                  <a:lnTo>
                    <a:pt x="67" y="58"/>
                  </a:lnTo>
                  <a:close/>
                  <a:moveTo>
                    <a:pt x="63" y="58"/>
                  </a:moveTo>
                  <a:lnTo>
                    <a:pt x="63" y="58"/>
                  </a:lnTo>
                  <a:lnTo>
                    <a:pt x="63" y="60"/>
                  </a:lnTo>
                  <a:lnTo>
                    <a:pt x="61" y="58"/>
                  </a:lnTo>
                  <a:lnTo>
                    <a:pt x="63" y="58"/>
                  </a:lnTo>
                  <a:close/>
                  <a:moveTo>
                    <a:pt x="112" y="52"/>
                  </a:moveTo>
                  <a:lnTo>
                    <a:pt x="114" y="54"/>
                  </a:lnTo>
                  <a:lnTo>
                    <a:pt x="112" y="56"/>
                  </a:lnTo>
                  <a:lnTo>
                    <a:pt x="114" y="56"/>
                  </a:lnTo>
                  <a:lnTo>
                    <a:pt x="114" y="58"/>
                  </a:lnTo>
                  <a:lnTo>
                    <a:pt x="114" y="62"/>
                  </a:lnTo>
                  <a:lnTo>
                    <a:pt x="110" y="62"/>
                  </a:lnTo>
                  <a:lnTo>
                    <a:pt x="108" y="62"/>
                  </a:lnTo>
                  <a:lnTo>
                    <a:pt x="108" y="60"/>
                  </a:lnTo>
                  <a:lnTo>
                    <a:pt x="110" y="58"/>
                  </a:lnTo>
                  <a:lnTo>
                    <a:pt x="110" y="56"/>
                  </a:lnTo>
                  <a:lnTo>
                    <a:pt x="108" y="56"/>
                  </a:lnTo>
                  <a:lnTo>
                    <a:pt x="108" y="58"/>
                  </a:lnTo>
                  <a:lnTo>
                    <a:pt x="106" y="60"/>
                  </a:lnTo>
                  <a:lnTo>
                    <a:pt x="106" y="62"/>
                  </a:lnTo>
                  <a:lnTo>
                    <a:pt x="104" y="62"/>
                  </a:lnTo>
                  <a:lnTo>
                    <a:pt x="102" y="58"/>
                  </a:lnTo>
                  <a:lnTo>
                    <a:pt x="102" y="56"/>
                  </a:lnTo>
                  <a:lnTo>
                    <a:pt x="108" y="54"/>
                  </a:lnTo>
                  <a:lnTo>
                    <a:pt x="108" y="54"/>
                  </a:lnTo>
                  <a:lnTo>
                    <a:pt x="112" y="52"/>
                  </a:lnTo>
                  <a:close/>
                  <a:moveTo>
                    <a:pt x="3" y="45"/>
                  </a:moveTo>
                  <a:lnTo>
                    <a:pt x="5" y="47"/>
                  </a:lnTo>
                  <a:lnTo>
                    <a:pt x="5" y="51"/>
                  </a:lnTo>
                  <a:lnTo>
                    <a:pt x="7" y="52"/>
                  </a:lnTo>
                  <a:lnTo>
                    <a:pt x="9" y="52"/>
                  </a:lnTo>
                  <a:lnTo>
                    <a:pt x="9" y="54"/>
                  </a:lnTo>
                  <a:lnTo>
                    <a:pt x="9" y="54"/>
                  </a:lnTo>
                  <a:lnTo>
                    <a:pt x="5" y="52"/>
                  </a:lnTo>
                  <a:lnTo>
                    <a:pt x="3" y="51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3" y="45"/>
                  </a:lnTo>
                  <a:close/>
                  <a:moveTo>
                    <a:pt x="95" y="38"/>
                  </a:moveTo>
                  <a:lnTo>
                    <a:pt x="95" y="39"/>
                  </a:lnTo>
                  <a:lnTo>
                    <a:pt x="93" y="41"/>
                  </a:lnTo>
                  <a:lnTo>
                    <a:pt x="93" y="45"/>
                  </a:lnTo>
                  <a:lnTo>
                    <a:pt x="91" y="43"/>
                  </a:lnTo>
                  <a:lnTo>
                    <a:pt x="89" y="43"/>
                  </a:lnTo>
                  <a:lnTo>
                    <a:pt x="89" y="43"/>
                  </a:lnTo>
                  <a:lnTo>
                    <a:pt x="87" y="39"/>
                  </a:lnTo>
                  <a:lnTo>
                    <a:pt x="89" y="39"/>
                  </a:lnTo>
                  <a:lnTo>
                    <a:pt x="91" y="39"/>
                  </a:lnTo>
                  <a:lnTo>
                    <a:pt x="93" y="39"/>
                  </a:lnTo>
                  <a:lnTo>
                    <a:pt x="95" y="38"/>
                  </a:lnTo>
                  <a:close/>
                  <a:moveTo>
                    <a:pt x="99" y="28"/>
                  </a:moveTo>
                  <a:lnTo>
                    <a:pt x="101" y="28"/>
                  </a:lnTo>
                  <a:lnTo>
                    <a:pt x="101" y="30"/>
                  </a:lnTo>
                  <a:lnTo>
                    <a:pt x="99" y="32"/>
                  </a:lnTo>
                  <a:lnTo>
                    <a:pt x="95" y="30"/>
                  </a:lnTo>
                  <a:lnTo>
                    <a:pt x="97" y="28"/>
                  </a:lnTo>
                  <a:lnTo>
                    <a:pt x="99" y="28"/>
                  </a:lnTo>
                  <a:close/>
                  <a:moveTo>
                    <a:pt x="82" y="24"/>
                  </a:moveTo>
                  <a:lnTo>
                    <a:pt x="84" y="24"/>
                  </a:lnTo>
                  <a:lnTo>
                    <a:pt x="84" y="26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0" y="28"/>
                  </a:lnTo>
                  <a:lnTo>
                    <a:pt x="80" y="24"/>
                  </a:lnTo>
                  <a:lnTo>
                    <a:pt x="82" y="24"/>
                  </a:lnTo>
                  <a:close/>
                  <a:moveTo>
                    <a:pt x="108" y="0"/>
                  </a:moveTo>
                  <a:lnTo>
                    <a:pt x="110" y="0"/>
                  </a:lnTo>
                  <a:lnTo>
                    <a:pt x="110" y="6"/>
                  </a:lnTo>
                  <a:lnTo>
                    <a:pt x="114" y="6"/>
                  </a:lnTo>
                  <a:lnTo>
                    <a:pt x="112" y="11"/>
                  </a:lnTo>
                  <a:lnTo>
                    <a:pt x="108" y="13"/>
                  </a:lnTo>
                  <a:lnTo>
                    <a:pt x="110" y="17"/>
                  </a:lnTo>
                  <a:lnTo>
                    <a:pt x="106" y="21"/>
                  </a:lnTo>
                  <a:lnTo>
                    <a:pt x="104" y="23"/>
                  </a:lnTo>
                  <a:lnTo>
                    <a:pt x="99" y="21"/>
                  </a:lnTo>
                  <a:lnTo>
                    <a:pt x="91" y="21"/>
                  </a:lnTo>
                  <a:lnTo>
                    <a:pt x="89" y="17"/>
                  </a:lnTo>
                  <a:lnTo>
                    <a:pt x="87" y="17"/>
                  </a:lnTo>
                  <a:lnTo>
                    <a:pt x="87" y="19"/>
                  </a:lnTo>
                  <a:lnTo>
                    <a:pt x="84" y="23"/>
                  </a:lnTo>
                  <a:lnTo>
                    <a:pt x="82" y="23"/>
                  </a:lnTo>
                  <a:lnTo>
                    <a:pt x="78" y="19"/>
                  </a:lnTo>
                  <a:lnTo>
                    <a:pt x="76" y="21"/>
                  </a:lnTo>
                  <a:lnTo>
                    <a:pt x="74" y="24"/>
                  </a:lnTo>
                  <a:lnTo>
                    <a:pt x="71" y="26"/>
                  </a:lnTo>
                  <a:lnTo>
                    <a:pt x="69" y="26"/>
                  </a:lnTo>
                  <a:lnTo>
                    <a:pt x="67" y="28"/>
                  </a:lnTo>
                  <a:lnTo>
                    <a:pt x="69" y="32"/>
                  </a:lnTo>
                  <a:lnTo>
                    <a:pt x="73" y="32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3" y="34"/>
                  </a:lnTo>
                  <a:lnTo>
                    <a:pt x="67" y="34"/>
                  </a:lnTo>
                  <a:lnTo>
                    <a:pt x="67" y="36"/>
                  </a:lnTo>
                  <a:lnTo>
                    <a:pt x="69" y="36"/>
                  </a:lnTo>
                  <a:lnTo>
                    <a:pt x="73" y="38"/>
                  </a:lnTo>
                  <a:lnTo>
                    <a:pt x="71" y="41"/>
                  </a:lnTo>
                  <a:lnTo>
                    <a:pt x="69" y="39"/>
                  </a:lnTo>
                  <a:lnTo>
                    <a:pt x="65" y="36"/>
                  </a:lnTo>
                  <a:lnTo>
                    <a:pt x="61" y="34"/>
                  </a:lnTo>
                  <a:lnTo>
                    <a:pt x="61" y="38"/>
                  </a:lnTo>
                  <a:lnTo>
                    <a:pt x="63" y="39"/>
                  </a:lnTo>
                  <a:lnTo>
                    <a:pt x="65" y="41"/>
                  </a:lnTo>
                  <a:lnTo>
                    <a:pt x="61" y="41"/>
                  </a:lnTo>
                  <a:lnTo>
                    <a:pt x="59" y="39"/>
                  </a:lnTo>
                  <a:lnTo>
                    <a:pt x="58" y="34"/>
                  </a:lnTo>
                  <a:lnTo>
                    <a:pt x="52" y="32"/>
                  </a:lnTo>
                  <a:lnTo>
                    <a:pt x="52" y="30"/>
                  </a:lnTo>
                  <a:lnTo>
                    <a:pt x="54" y="30"/>
                  </a:lnTo>
                  <a:lnTo>
                    <a:pt x="54" y="26"/>
                  </a:lnTo>
                  <a:lnTo>
                    <a:pt x="50" y="28"/>
                  </a:lnTo>
                  <a:lnTo>
                    <a:pt x="48" y="32"/>
                  </a:lnTo>
                  <a:lnTo>
                    <a:pt x="48" y="38"/>
                  </a:lnTo>
                  <a:lnTo>
                    <a:pt x="46" y="39"/>
                  </a:lnTo>
                  <a:lnTo>
                    <a:pt x="50" y="43"/>
                  </a:lnTo>
                  <a:lnTo>
                    <a:pt x="52" y="45"/>
                  </a:lnTo>
                  <a:lnTo>
                    <a:pt x="54" y="47"/>
                  </a:lnTo>
                  <a:lnTo>
                    <a:pt x="59" y="54"/>
                  </a:lnTo>
                  <a:lnTo>
                    <a:pt x="61" y="56"/>
                  </a:lnTo>
                  <a:lnTo>
                    <a:pt x="59" y="60"/>
                  </a:lnTo>
                  <a:lnTo>
                    <a:pt x="58" y="60"/>
                  </a:lnTo>
                  <a:lnTo>
                    <a:pt x="58" y="58"/>
                  </a:lnTo>
                  <a:lnTo>
                    <a:pt x="58" y="56"/>
                  </a:lnTo>
                  <a:lnTo>
                    <a:pt x="56" y="54"/>
                  </a:lnTo>
                  <a:lnTo>
                    <a:pt x="54" y="54"/>
                  </a:lnTo>
                  <a:lnTo>
                    <a:pt x="54" y="56"/>
                  </a:lnTo>
                  <a:lnTo>
                    <a:pt x="52" y="58"/>
                  </a:lnTo>
                  <a:lnTo>
                    <a:pt x="56" y="60"/>
                  </a:lnTo>
                  <a:lnTo>
                    <a:pt x="56" y="62"/>
                  </a:lnTo>
                  <a:lnTo>
                    <a:pt x="54" y="64"/>
                  </a:lnTo>
                  <a:lnTo>
                    <a:pt x="50" y="64"/>
                  </a:lnTo>
                  <a:lnTo>
                    <a:pt x="54" y="67"/>
                  </a:lnTo>
                  <a:lnTo>
                    <a:pt x="56" y="67"/>
                  </a:lnTo>
                  <a:lnTo>
                    <a:pt x="58" y="69"/>
                  </a:lnTo>
                  <a:lnTo>
                    <a:pt x="59" y="69"/>
                  </a:lnTo>
                  <a:lnTo>
                    <a:pt x="61" y="71"/>
                  </a:lnTo>
                  <a:lnTo>
                    <a:pt x="63" y="71"/>
                  </a:lnTo>
                  <a:lnTo>
                    <a:pt x="71" y="77"/>
                  </a:lnTo>
                  <a:lnTo>
                    <a:pt x="73" y="79"/>
                  </a:lnTo>
                  <a:lnTo>
                    <a:pt x="73" y="82"/>
                  </a:lnTo>
                  <a:lnTo>
                    <a:pt x="74" y="86"/>
                  </a:lnTo>
                  <a:lnTo>
                    <a:pt x="74" y="88"/>
                  </a:lnTo>
                  <a:lnTo>
                    <a:pt x="71" y="88"/>
                  </a:lnTo>
                  <a:lnTo>
                    <a:pt x="71" y="86"/>
                  </a:lnTo>
                  <a:lnTo>
                    <a:pt x="65" y="84"/>
                  </a:lnTo>
                  <a:lnTo>
                    <a:pt x="63" y="84"/>
                  </a:lnTo>
                  <a:lnTo>
                    <a:pt x="61" y="84"/>
                  </a:lnTo>
                  <a:lnTo>
                    <a:pt x="58" y="86"/>
                  </a:lnTo>
                  <a:lnTo>
                    <a:pt x="61" y="90"/>
                  </a:lnTo>
                  <a:lnTo>
                    <a:pt x="61" y="90"/>
                  </a:lnTo>
                  <a:lnTo>
                    <a:pt x="63" y="92"/>
                  </a:lnTo>
                  <a:lnTo>
                    <a:pt x="65" y="94"/>
                  </a:lnTo>
                  <a:lnTo>
                    <a:pt x="65" y="94"/>
                  </a:lnTo>
                  <a:lnTo>
                    <a:pt x="67" y="96"/>
                  </a:lnTo>
                  <a:lnTo>
                    <a:pt x="67" y="97"/>
                  </a:lnTo>
                  <a:lnTo>
                    <a:pt x="63" y="96"/>
                  </a:lnTo>
                  <a:lnTo>
                    <a:pt x="61" y="97"/>
                  </a:lnTo>
                  <a:lnTo>
                    <a:pt x="59" y="96"/>
                  </a:lnTo>
                  <a:lnTo>
                    <a:pt x="61" y="96"/>
                  </a:lnTo>
                  <a:lnTo>
                    <a:pt x="58" y="94"/>
                  </a:lnTo>
                  <a:lnTo>
                    <a:pt x="56" y="94"/>
                  </a:lnTo>
                  <a:lnTo>
                    <a:pt x="56" y="94"/>
                  </a:lnTo>
                  <a:lnTo>
                    <a:pt x="58" y="97"/>
                  </a:lnTo>
                  <a:lnTo>
                    <a:pt x="59" y="103"/>
                  </a:lnTo>
                  <a:lnTo>
                    <a:pt x="61" y="107"/>
                  </a:lnTo>
                  <a:lnTo>
                    <a:pt x="61" y="109"/>
                  </a:lnTo>
                  <a:lnTo>
                    <a:pt x="63" y="112"/>
                  </a:lnTo>
                  <a:lnTo>
                    <a:pt x="58" y="109"/>
                  </a:lnTo>
                  <a:lnTo>
                    <a:pt x="56" y="105"/>
                  </a:lnTo>
                  <a:lnTo>
                    <a:pt x="54" y="105"/>
                  </a:lnTo>
                  <a:lnTo>
                    <a:pt x="52" y="110"/>
                  </a:lnTo>
                  <a:lnTo>
                    <a:pt x="52" y="114"/>
                  </a:lnTo>
                  <a:lnTo>
                    <a:pt x="50" y="112"/>
                  </a:lnTo>
                  <a:lnTo>
                    <a:pt x="50" y="109"/>
                  </a:lnTo>
                  <a:lnTo>
                    <a:pt x="50" y="107"/>
                  </a:lnTo>
                  <a:lnTo>
                    <a:pt x="44" y="105"/>
                  </a:lnTo>
                  <a:lnTo>
                    <a:pt x="44" y="101"/>
                  </a:lnTo>
                  <a:lnTo>
                    <a:pt x="43" y="105"/>
                  </a:lnTo>
                  <a:lnTo>
                    <a:pt x="43" y="105"/>
                  </a:lnTo>
                  <a:lnTo>
                    <a:pt x="43" y="109"/>
                  </a:lnTo>
                  <a:lnTo>
                    <a:pt x="41" y="105"/>
                  </a:lnTo>
                  <a:lnTo>
                    <a:pt x="37" y="101"/>
                  </a:lnTo>
                  <a:lnTo>
                    <a:pt x="37" y="99"/>
                  </a:lnTo>
                  <a:lnTo>
                    <a:pt x="39" y="97"/>
                  </a:lnTo>
                  <a:lnTo>
                    <a:pt x="39" y="94"/>
                  </a:lnTo>
                  <a:lnTo>
                    <a:pt x="35" y="92"/>
                  </a:lnTo>
                  <a:lnTo>
                    <a:pt x="31" y="90"/>
                  </a:lnTo>
                  <a:lnTo>
                    <a:pt x="28" y="84"/>
                  </a:lnTo>
                  <a:lnTo>
                    <a:pt x="28" y="82"/>
                  </a:lnTo>
                  <a:lnTo>
                    <a:pt x="29" y="82"/>
                  </a:lnTo>
                  <a:lnTo>
                    <a:pt x="33" y="79"/>
                  </a:lnTo>
                  <a:lnTo>
                    <a:pt x="35" y="81"/>
                  </a:lnTo>
                  <a:lnTo>
                    <a:pt x="39" y="79"/>
                  </a:lnTo>
                  <a:lnTo>
                    <a:pt x="41" y="77"/>
                  </a:lnTo>
                  <a:lnTo>
                    <a:pt x="48" y="82"/>
                  </a:lnTo>
                  <a:lnTo>
                    <a:pt x="52" y="82"/>
                  </a:lnTo>
                  <a:lnTo>
                    <a:pt x="54" y="84"/>
                  </a:lnTo>
                  <a:lnTo>
                    <a:pt x="56" y="82"/>
                  </a:lnTo>
                  <a:lnTo>
                    <a:pt x="58" y="81"/>
                  </a:lnTo>
                  <a:lnTo>
                    <a:pt x="54" y="81"/>
                  </a:lnTo>
                  <a:lnTo>
                    <a:pt x="52" y="79"/>
                  </a:lnTo>
                  <a:lnTo>
                    <a:pt x="50" y="79"/>
                  </a:lnTo>
                  <a:lnTo>
                    <a:pt x="50" y="77"/>
                  </a:lnTo>
                  <a:lnTo>
                    <a:pt x="48" y="77"/>
                  </a:lnTo>
                  <a:lnTo>
                    <a:pt x="43" y="75"/>
                  </a:lnTo>
                  <a:lnTo>
                    <a:pt x="41" y="75"/>
                  </a:lnTo>
                  <a:lnTo>
                    <a:pt x="39" y="77"/>
                  </a:lnTo>
                  <a:lnTo>
                    <a:pt x="35" y="77"/>
                  </a:lnTo>
                  <a:lnTo>
                    <a:pt x="31" y="73"/>
                  </a:lnTo>
                  <a:lnTo>
                    <a:pt x="29" y="77"/>
                  </a:lnTo>
                  <a:lnTo>
                    <a:pt x="28" y="77"/>
                  </a:lnTo>
                  <a:lnTo>
                    <a:pt x="26" y="71"/>
                  </a:lnTo>
                  <a:lnTo>
                    <a:pt x="22" y="66"/>
                  </a:lnTo>
                  <a:lnTo>
                    <a:pt x="22" y="64"/>
                  </a:lnTo>
                  <a:lnTo>
                    <a:pt x="20" y="64"/>
                  </a:lnTo>
                  <a:lnTo>
                    <a:pt x="16" y="58"/>
                  </a:lnTo>
                  <a:lnTo>
                    <a:pt x="11" y="52"/>
                  </a:lnTo>
                  <a:lnTo>
                    <a:pt x="11" y="49"/>
                  </a:lnTo>
                  <a:lnTo>
                    <a:pt x="9" y="49"/>
                  </a:lnTo>
                  <a:lnTo>
                    <a:pt x="13" y="47"/>
                  </a:lnTo>
                  <a:lnTo>
                    <a:pt x="15" y="41"/>
                  </a:lnTo>
                  <a:lnTo>
                    <a:pt x="15" y="38"/>
                  </a:lnTo>
                  <a:lnTo>
                    <a:pt x="20" y="36"/>
                  </a:lnTo>
                  <a:lnTo>
                    <a:pt x="24" y="30"/>
                  </a:lnTo>
                  <a:lnTo>
                    <a:pt x="24" y="26"/>
                  </a:lnTo>
                  <a:lnTo>
                    <a:pt x="31" y="23"/>
                  </a:lnTo>
                  <a:lnTo>
                    <a:pt x="35" y="21"/>
                  </a:lnTo>
                  <a:lnTo>
                    <a:pt x="37" y="19"/>
                  </a:lnTo>
                  <a:lnTo>
                    <a:pt x="39" y="17"/>
                  </a:lnTo>
                  <a:lnTo>
                    <a:pt x="48" y="17"/>
                  </a:lnTo>
                  <a:lnTo>
                    <a:pt x="52" y="15"/>
                  </a:lnTo>
                  <a:lnTo>
                    <a:pt x="56" y="15"/>
                  </a:lnTo>
                  <a:lnTo>
                    <a:pt x="58" y="13"/>
                  </a:lnTo>
                  <a:lnTo>
                    <a:pt x="59" y="13"/>
                  </a:lnTo>
                  <a:lnTo>
                    <a:pt x="65" y="13"/>
                  </a:lnTo>
                  <a:lnTo>
                    <a:pt x="69" y="13"/>
                  </a:lnTo>
                  <a:lnTo>
                    <a:pt x="73" y="9"/>
                  </a:lnTo>
                  <a:lnTo>
                    <a:pt x="76" y="11"/>
                  </a:lnTo>
                  <a:lnTo>
                    <a:pt x="80" y="11"/>
                  </a:lnTo>
                  <a:lnTo>
                    <a:pt x="80" y="13"/>
                  </a:lnTo>
                  <a:lnTo>
                    <a:pt x="84" y="13"/>
                  </a:lnTo>
                  <a:lnTo>
                    <a:pt x="86" y="11"/>
                  </a:lnTo>
                  <a:lnTo>
                    <a:pt x="89" y="11"/>
                  </a:lnTo>
                  <a:lnTo>
                    <a:pt x="93" y="13"/>
                  </a:lnTo>
                  <a:lnTo>
                    <a:pt x="95" y="11"/>
                  </a:lnTo>
                  <a:lnTo>
                    <a:pt x="102" y="11"/>
                  </a:lnTo>
                  <a:lnTo>
                    <a:pt x="104" y="11"/>
                  </a:lnTo>
                  <a:lnTo>
                    <a:pt x="104" y="8"/>
                  </a:lnTo>
                  <a:lnTo>
                    <a:pt x="104" y="4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7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77">
              <a:extLst>
                <a:ext uri="{FF2B5EF4-FFF2-40B4-BE49-F238E27FC236}">
                  <a16:creationId xmlns:a16="http://schemas.microsoft.com/office/drawing/2014/main" id="{2A7B79E4-C6FA-4BFB-8B36-B56194700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66733" y="5726341"/>
              <a:ext cx="1727538" cy="1350402"/>
            </a:xfrm>
            <a:custGeom>
              <a:avLst/>
              <a:gdLst>
                <a:gd name="T0" fmla="*/ 75 w 142"/>
                <a:gd name="T1" fmla="*/ 6 h 111"/>
                <a:gd name="T2" fmla="*/ 82 w 142"/>
                <a:gd name="T3" fmla="*/ 4 h 111"/>
                <a:gd name="T4" fmla="*/ 90 w 142"/>
                <a:gd name="T5" fmla="*/ 8 h 111"/>
                <a:gd name="T6" fmla="*/ 97 w 142"/>
                <a:gd name="T7" fmla="*/ 8 h 111"/>
                <a:gd name="T8" fmla="*/ 106 w 142"/>
                <a:gd name="T9" fmla="*/ 11 h 111"/>
                <a:gd name="T10" fmla="*/ 106 w 142"/>
                <a:gd name="T11" fmla="*/ 19 h 111"/>
                <a:gd name="T12" fmla="*/ 110 w 142"/>
                <a:gd name="T13" fmla="*/ 28 h 111"/>
                <a:gd name="T14" fmla="*/ 116 w 142"/>
                <a:gd name="T15" fmla="*/ 36 h 111"/>
                <a:gd name="T16" fmla="*/ 123 w 142"/>
                <a:gd name="T17" fmla="*/ 45 h 111"/>
                <a:gd name="T18" fmla="*/ 131 w 142"/>
                <a:gd name="T19" fmla="*/ 53 h 111"/>
                <a:gd name="T20" fmla="*/ 136 w 142"/>
                <a:gd name="T21" fmla="*/ 60 h 111"/>
                <a:gd name="T22" fmla="*/ 140 w 142"/>
                <a:gd name="T23" fmla="*/ 66 h 111"/>
                <a:gd name="T24" fmla="*/ 127 w 142"/>
                <a:gd name="T25" fmla="*/ 71 h 111"/>
                <a:gd name="T26" fmla="*/ 121 w 142"/>
                <a:gd name="T27" fmla="*/ 71 h 111"/>
                <a:gd name="T28" fmla="*/ 125 w 142"/>
                <a:gd name="T29" fmla="*/ 81 h 111"/>
                <a:gd name="T30" fmla="*/ 129 w 142"/>
                <a:gd name="T31" fmla="*/ 90 h 111"/>
                <a:gd name="T32" fmla="*/ 129 w 142"/>
                <a:gd name="T33" fmla="*/ 94 h 111"/>
                <a:gd name="T34" fmla="*/ 118 w 142"/>
                <a:gd name="T35" fmla="*/ 96 h 111"/>
                <a:gd name="T36" fmla="*/ 114 w 142"/>
                <a:gd name="T37" fmla="*/ 109 h 111"/>
                <a:gd name="T38" fmla="*/ 106 w 142"/>
                <a:gd name="T39" fmla="*/ 107 h 111"/>
                <a:gd name="T40" fmla="*/ 99 w 142"/>
                <a:gd name="T41" fmla="*/ 107 h 111"/>
                <a:gd name="T42" fmla="*/ 93 w 142"/>
                <a:gd name="T43" fmla="*/ 111 h 111"/>
                <a:gd name="T44" fmla="*/ 90 w 142"/>
                <a:gd name="T45" fmla="*/ 107 h 111"/>
                <a:gd name="T46" fmla="*/ 80 w 142"/>
                <a:gd name="T47" fmla="*/ 109 h 111"/>
                <a:gd name="T48" fmla="*/ 73 w 142"/>
                <a:gd name="T49" fmla="*/ 107 h 111"/>
                <a:gd name="T50" fmla="*/ 69 w 142"/>
                <a:gd name="T51" fmla="*/ 109 h 111"/>
                <a:gd name="T52" fmla="*/ 60 w 142"/>
                <a:gd name="T53" fmla="*/ 109 h 111"/>
                <a:gd name="T54" fmla="*/ 54 w 142"/>
                <a:gd name="T55" fmla="*/ 105 h 111"/>
                <a:gd name="T56" fmla="*/ 41 w 142"/>
                <a:gd name="T57" fmla="*/ 101 h 111"/>
                <a:gd name="T58" fmla="*/ 35 w 142"/>
                <a:gd name="T59" fmla="*/ 103 h 111"/>
                <a:gd name="T60" fmla="*/ 19 w 142"/>
                <a:gd name="T61" fmla="*/ 105 h 111"/>
                <a:gd name="T62" fmla="*/ 9 w 142"/>
                <a:gd name="T63" fmla="*/ 103 h 111"/>
                <a:gd name="T64" fmla="*/ 7 w 142"/>
                <a:gd name="T65" fmla="*/ 103 h 111"/>
                <a:gd name="T66" fmla="*/ 2 w 142"/>
                <a:gd name="T67" fmla="*/ 92 h 111"/>
                <a:gd name="T68" fmla="*/ 9 w 142"/>
                <a:gd name="T69" fmla="*/ 86 h 111"/>
                <a:gd name="T70" fmla="*/ 5 w 142"/>
                <a:gd name="T71" fmla="*/ 75 h 111"/>
                <a:gd name="T72" fmla="*/ 4 w 142"/>
                <a:gd name="T73" fmla="*/ 68 h 111"/>
                <a:gd name="T74" fmla="*/ 0 w 142"/>
                <a:gd name="T75" fmla="*/ 58 h 111"/>
                <a:gd name="T76" fmla="*/ 9 w 142"/>
                <a:gd name="T77" fmla="*/ 53 h 111"/>
                <a:gd name="T78" fmla="*/ 19 w 142"/>
                <a:gd name="T79" fmla="*/ 53 h 111"/>
                <a:gd name="T80" fmla="*/ 20 w 142"/>
                <a:gd name="T81" fmla="*/ 47 h 111"/>
                <a:gd name="T82" fmla="*/ 26 w 142"/>
                <a:gd name="T83" fmla="*/ 43 h 111"/>
                <a:gd name="T84" fmla="*/ 30 w 142"/>
                <a:gd name="T85" fmla="*/ 45 h 111"/>
                <a:gd name="T86" fmla="*/ 34 w 142"/>
                <a:gd name="T87" fmla="*/ 41 h 111"/>
                <a:gd name="T88" fmla="*/ 30 w 142"/>
                <a:gd name="T89" fmla="*/ 34 h 111"/>
                <a:gd name="T90" fmla="*/ 35 w 142"/>
                <a:gd name="T91" fmla="*/ 26 h 111"/>
                <a:gd name="T92" fmla="*/ 43 w 142"/>
                <a:gd name="T93" fmla="*/ 21 h 111"/>
                <a:gd name="T94" fmla="*/ 43 w 142"/>
                <a:gd name="T95" fmla="*/ 15 h 111"/>
                <a:gd name="T96" fmla="*/ 56 w 142"/>
                <a:gd name="T97" fmla="*/ 11 h 111"/>
                <a:gd name="T98" fmla="*/ 60 w 142"/>
                <a:gd name="T99" fmla="*/ 6 h 111"/>
                <a:gd name="T100" fmla="*/ 65 w 142"/>
                <a:gd name="T101" fmla="*/ 0 h 111"/>
                <a:gd name="T102" fmla="*/ 71 w 142"/>
                <a:gd name="T103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2" h="111">
                  <a:moveTo>
                    <a:pt x="71" y="0"/>
                  </a:moveTo>
                  <a:lnTo>
                    <a:pt x="75" y="6"/>
                  </a:lnTo>
                  <a:lnTo>
                    <a:pt x="78" y="4"/>
                  </a:lnTo>
                  <a:lnTo>
                    <a:pt x="82" y="4"/>
                  </a:lnTo>
                  <a:lnTo>
                    <a:pt x="86" y="10"/>
                  </a:lnTo>
                  <a:lnTo>
                    <a:pt x="90" y="8"/>
                  </a:lnTo>
                  <a:lnTo>
                    <a:pt x="95" y="6"/>
                  </a:lnTo>
                  <a:lnTo>
                    <a:pt x="97" y="8"/>
                  </a:lnTo>
                  <a:lnTo>
                    <a:pt x="99" y="8"/>
                  </a:lnTo>
                  <a:lnTo>
                    <a:pt x="106" y="11"/>
                  </a:lnTo>
                  <a:lnTo>
                    <a:pt x="108" y="15"/>
                  </a:lnTo>
                  <a:lnTo>
                    <a:pt x="106" y="19"/>
                  </a:lnTo>
                  <a:lnTo>
                    <a:pt x="110" y="23"/>
                  </a:lnTo>
                  <a:lnTo>
                    <a:pt x="110" y="28"/>
                  </a:lnTo>
                  <a:lnTo>
                    <a:pt x="114" y="32"/>
                  </a:lnTo>
                  <a:lnTo>
                    <a:pt x="116" y="36"/>
                  </a:lnTo>
                  <a:lnTo>
                    <a:pt x="120" y="41"/>
                  </a:lnTo>
                  <a:lnTo>
                    <a:pt x="123" y="45"/>
                  </a:lnTo>
                  <a:lnTo>
                    <a:pt x="125" y="51"/>
                  </a:lnTo>
                  <a:lnTo>
                    <a:pt x="131" y="53"/>
                  </a:lnTo>
                  <a:lnTo>
                    <a:pt x="136" y="58"/>
                  </a:lnTo>
                  <a:lnTo>
                    <a:pt x="136" y="60"/>
                  </a:lnTo>
                  <a:lnTo>
                    <a:pt x="142" y="64"/>
                  </a:lnTo>
                  <a:lnTo>
                    <a:pt x="140" y="66"/>
                  </a:lnTo>
                  <a:lnTo>
                    <a:pt x="136" y="71"/>
                  </a:lnTo>
                  <a:lnTo>
                    <a:pt x="127" y="71"/>
                  </a:lnTo>
                  <a:lnTo>
                    <a:pt x="123" y="69"/>
                  </a:lnTo>
                  <a:lnTo>
                    <a:pt x="121" y="71"/>
                  </a:lnTo>
                  <a:lnTo>
                    <a:pt x="123" y="75"/>
                  </a:lnTo>
                  <a:lnTo>
                    <a:pt x="125" y="81"/>
                  </a:lnTo>
                  <a:lnTo>
                    <a:pt x="125" y="86"/>
                  </a:lnTo>
                  <a:lnTo>
                    <a:pt x="129" y="90"/>
                  </a:lnTo>
                  <a:lnTo>
                    <a:pt x="129" y="94"/>
                  </a:lnTo>
                  <a:lnTo>
                    <a:pt x="129" y="94"/>
                  </a:lnTo>
                  <a:lnTo>
                    <a:pt x="121" y="96"/>
                  </a:lnTo>
                  <a:lnTo>
                    <a:pt x="118" y="96"/>
                  </a:lnTo>
                  <a:lnTo>
                    <a:pt x="114" y="103"/>
                  </a:lnTo>
                  <a:lnTo>
                    <a:pt x="114" y="109"/>
                  </a:lnTo>
                  <a:lnTo>
                    <a:pt x="110" y="109"/>
                  </a:lnTo>
                  <a:lnTo>
                    <a:pt x="106" y="107"/>
                  </a:lnTo>
                  <a:lnTo>
                    <a:pt x="103" y="109"/>
                  </a:lnTo>
                  <a:lnTo>
                    <a:pt x="99" y="107"/>
                  </a:lnTo>
                  <a:lnTo>
                    <a:pt x="95" y="107"/>
                  </a:lnTo>
                  <a:lnTo>
                    <a:pt x="93" y="111"/>
                  </a:lnTo>
                  <a:lnTo>
                    <a:pt x="90" y="109"/>
                  </a:lnTo>
                  <a:lnTo>
                    <a:pt x="90" y="107"/>
                  </a:lnTo>
                  <a:lnTo>
                    <a:pt x="84" y="105"/>
                  </a:lnTo>
                  <a:lnTo>
                    <a:pt x="80" y="109"/>
                  </a:lnTo>
                  <a:lnTo>
                    <a:pt x="77" y="107"/>
                  </a:lnTo>
                  <a:lnTo>
                    <a:pt x="73" y="107"/>
                  </a:lnTo>
                  <a:lnTo>
                    <a:pt x="71" y="109"/>
                  </a:lnTo>
                  <a:lnTo>
                    <a:pt x="69" y="109"/>
                  </a:lnTo>
                  <a:lnTo>
                    <a:pt x="65" y="105"/>
                  </a:lnTo>
                  <a:lnTo>
                    <a:pt x="60" y="109"/>
                  </a:lnTo>
                  <a:lnTo>
                    <a:pt x="60" y="107"/>
                  </a:lnTo>
                  <a:lnTo>
                    <a:pt x="54" y="105"/>
                  </a:lnTo>
                  <a:lnTo>
                    <a:pt x="45" y="103"/>
                  </a:lnTo>
                  <a:lnTo>
                    <a:pt x="41" y="101"/>
                  </a:lnTo>
                  <a:lnTo>
                    <a:pt x="39" y="99"/>
                  </a:lnTo>
                  <a:lnTo>
                    <a:pt x="35" y="103"/>
                  </a:lnTo>
                  <a:lnTo>
                    <a:pt x="30" y="103"/>
                  </a:lnTo>
                  <a:lnTo>
                    <a:pt x="19" y="105"/>
                  </a:lnTo>
                  <a:lnTo>
                    <a:pt x="15" y="107"/>
                  </a:lnTo>
                  <a:lnTo>
                    <a:pt x="9" y="103"/>
                  </a:lnTo>
                  <a:lnTo>
                    <a:pt x="7" y="105"/>
                  </a:lnTo>
                  <a:lnTo>
                    <a:pt x="7" y="103"/>
                  </a:lnTo>
                  <a:lnTo>
                    <a:pt x="4" y="97"/>
                  </a:lnTo>
                  <a:lnTo>
                    <a:pt x="2" y="92"/>
                  </a:lnTo>
                  <a:lnTo>
                    <a:pt x="5" y="88"/>
                  </a:lnTo>
                  <a:lnTo>
                    <a:pt x="9" y="86"/>
                  </a:lnTo>
                  <a:lnTo>
                    <a:pt x="7" y="77"/>
                  </a:lnTo>
                  <a:lnTo>
                    <a:pt x="5" y="75"/>
                  </a:lnTo>
                  <a:lnTo>
                    <a:pt x="5" y="69"/>
                  </a:lnTo>
                  <a:lnTo>
                    <a:pt x="4" y="6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4" y="54"/>
                  </a:lnTo>
                  <a:lnTo>
                    <a:pt x="9" y="53"/>
                  </a:lnTo>
                  <a:lnTo>
                    <a:pt x="15" y="54"/>
                  </a:lnTo>
                  <a:lnTo>
                    <a:pt x="19" y="53"/>
                  </a:lnTo>
                  <a:lnTo>
                    <a:pt x="22" y="53"/>
                  </a:lnTo>
                  <a:lnTo>
                    <a:pt x="20" y="47"/>
                  </a:lnTo>
                  <a:lnTo>
                    <a:pt x="24" y="47"/>
                  </a:lnTo>
                  <a:lnTo>
                    <a:pt x="26" y="43"/>
                  </a:lnTo>
                  <a:lnTo>
                    <a:pt x="30" y="41"/>
                  </a:lnTo>
                  <a:lnTo>
                    <a:pt x="30" y="45"/>
                  </a:lnTo>
                  <a:lnTo>
                    <a:pt x="34" y="45"/>
                  </a:lnTo>
                  <a:lnTo>
                    <a:pt x="34" y="41"/>
                  </a:lnTo>
                  <a:lnTo>
                    <a:pt x="30" y="38"/>
                  </a:lnTo>
                  <a:lnTo>
                    <a:pt x="30" y="34"/>
                  </a:lnTo>
                  <a:lnTo>
                    <a:pt x="34" y="32"/>
                  </a:lnTo>
                  <a:lnTo>
                    <a:pt x="35" y="26"/>
                  </a:lnTo>
                  <a:lnTo>
                    <a:pt x="43" y="25"/>
                  </a:lnTo>
                  <a:lnTo>
                    <a:pt x="43" y="21"/>
                  </a:lnTo>
                  <a:lnTo>
                    <a:pt x="39" y="19"/>
                  </a:lnTo>
                  <a:lnTo>
                    <a:pt x="43" y="15"/>
                  </a:lnTo>
                  <a:lnTo>
                    <a:pt x="48" y="11"/>
                  </a:lnTo>
                  <a:lnTo>
                    <a:pt x="56" y="11"/>
                  </a:lnTo>
                  <a:lnTo>
                    <a:pt x="56" y="8"/>
                  </a:lnTo>
                  <a:lnTo>
                    <a:pt x="60" y="6"/>
                  </a:lnTo>
                  <a:lnTo>
                    <a:pt x="62" y="2"/>
                  </a:lnTo>
                  <a:lnTo>
                    <a:pt x="65" y="0"/>
                  </a:lnTo>
                  <a:lnTo>
                    <a:pt x="67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78">
              <a:extLst>
                <a:ext uri="{FF2B5EF4-FFF2-40B4-BE49-F238E27FC236}">
                  <a16:creationId xmlns:a16="http://schemas.microsoft.com/office/drawing/2014/main" id="{60DC73BA-337E-44F6-95F1-71E54151E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32910" y="6796928"/>
              <a:ext cx="3406412" cy="2116844"/>
            </a:xfrm>
            <a:custGeom>
              <a:avLst/>
              <a:gdLst>
                <a:gd name="T0" fmla="*/ 174 w 280"/>
                <a:gd name="T1" fmla="*/ 0 h 174"/>
                <a:gd name="T2" fmla="*/ 192 w 280"/>
                <a:gd name="T3" fmla="*/ 21 h 174"/>
                <a:gd name="T4" fmla="*/ 202 w 280"/>
                <a:gd name="T5" fmla="*/ 38 h 174"/>
                <a:gd name="T6" fmla="*/ 224 w 280"/>
                <a:gd name="T7" fmla="*/ 43 h 174"/>
                <a:gd name="T8" fmla="*/ 243 w 280"/>
                <a:gd name="T9" fmla="*/ 54 h 174"/>
                <a:gd name="T10" fmla="*/ 263 w 280"/>
                <a:gd name="T11" fmla="*/ 54 h 174"/>
                <a:gd name="T12" fmla="*/ 280 w 280"/>
                <a:gd name="T13" fmla="*/ 60 h 174"/>
                <a:gd name="T14" fmla="*/ 276 w 280"/>
                <a:gd name="T15" fmla="*/ 81 h 174"/>
                <a:gd name="T16" fmla="*/ 265 w 280"/>
                <a:gd name="T17" fmla="*/ 99 h 174"/>
                <a:gd name="T18" fmla="*/ 254 w 280"/>
                <a:gd name="T19" fmla="*/ 112 h 174"/>
                <a:gd name="T20" fmla="*/ 241 w 280"/>
                <a:gd name="T21" fmla="*/ 118 h 174"/>
                <a:gd name="T22" fmla="*/ 226 w 280"/>
                <a:gd name="T23" fmla="*/ 125 h 174"/>
                <a:gd name="T24" fmla="*/ 211 w 280"/>
                <a:gd name="T25" fmla="*/ 124 h 174"/>
                <a:gd name="T26" fmla="*/ 209 w 280"/>
                <a:gd name="T27" fmla="*/ 137 h 174"/>
                <a:gd name="T28" fmla="*/ 211 w 280"/>
                <a:gd name="T29" fmla="*/ 129 h 174"/>
                <a:gd name="T30" fmla="*/ 200 w 280"/>
                <a:gd name="T31" fmla="*/ 138 h 174"/>
                <a:gd name="T32" fmla="*/ 187 w 280"/>
                <a:gd name="T33" fmla="*/ 138 h 174"/>
                <a:gd name="T34" fmla="*/ 200 w 280"/>
                <a:gd name="T35" fmla="*/ 142 h 174"/>
                <a:gd name="T36" fmla="*/ 203 w 280"/>
                <a:gd name="T37" fmla="*/ 148 h 174"/>
                <a:gd name="T38" fmla="*/ 209 w 280"/>
                <a:gd name="T39" fmla="*/ 155 h 174"/>
                <a:gd name="T40" fmla="*/ 202 w 280"/>
                <a:gd name="T41" fmla="*/ 138 h 174"/>
                <a:gd name="T42" fmla="*/ 217 w 280"/>
                <a:gd name="T43" fmla="*/ 155 h 174"/>
                <a:gd name="T44" fmla="*/ 231 w 280"/>
                <a:gd name="T45" fmla="*/ 150 h 174"/>
                <a:gd name="T46" fmla="*/ 231 w 280"/>
                <a:gd name="T47" fmla="*/ 159 h 174"/>
                <a:gd name="T48" fmla="*/ 207 w 280"/>
                <a:gd name="T49" fmla="*/ 165 h 174"/>
                <a:gd name="T50" fmla="*/ 185 w 280"/>
                <a:gd name="T51" fmla="*/ 170 h 174"/>
                <a:gd name="T52" fmla="*/ 175 w 280"/>
                <a:gd name="T53" fmla="*/ 155 h 174"/>
                <a:gd name="T54" fmla="*/ 185 w 280"/>
                <a:gd name="T55" fmla="*/ 146 h 174"/>
                <a:gd name="T56" fmla="*/ 181 w 280"/>
                <a:gd name="T57" fmla="*/ 140 h 174"/>
                <a:gd name="T58" fmla="*/ 164 w 280"/>
                <a:gd name="T59" fmla="*/ 138 h 174"/>
                <a:gd name="T60" fmla="*/ 157 w 280"/>
                <a:gd name="T61" fmla="*/ 131 h 174"/>
                <a:gd name="T62" fmla="*/ 162 w 280"/>
                <a:gd name="T63" fmla="*/ 129 h 174"/>
                <a:gd name="T64" fmla="*/ 159 w 280"/>
                <a:gd name="T65" fmla="*/ 125 h 174"/>
                <a:gd name="T66" fmla="*/ 151 w 280"/>
                <a:gd name="T67" fmla="*/ 127 h 174"/>
                <a:gd name="T68" fmla="*/ 140 w 280"/>
                <a:gd name="T69" fmla="*/ 135 h 174"/>
                <a:gd name="T70" fmla="*/ 127 w 280"/>
                <a:gd name="T71" fmla="*/ 150 h 174"/>
                <a:gd name="T72" fmla="*/ 125 w 280"/>
                <a:gd name="T73" fmla="*/ 157 h 174"/>
                <a:gd name="T74" fmla="*/ 108 w 280"/>
                <a:gd name="T75" fmla="*/ 157 h 174"/>
                <a:gd name="T76" fmla="*/ 106 w 280"/>
                <a:gd name="T77" fmla="*/ 148 h 174"/>
                <a:gd name="T78" fmla="*/ 116 w 280"/>
                <a:gd name="T79" fmla="*/ 131 h 174"/>
                <a:gd name="T80" fmla="*/ 125 w 280"/>
                <a:gd name="T81" fmla="*/ 127 h 174"/>
                <a:gd name="T82" fmla="*/ 116 w 280"/>
                <a:gd name="T83" fmla="*/ 112 h 174"/>
                <a:gd name="T84" fmla="*/ 102 w 280"/>
                <a:gd name="T85" fmla="*/ 94 h 174"/>
                <a:gd name="T86" fmla="*/ 84 w 280"/>
                <a:gd name="T87" fmla="*/ 90 h 174"/>
                <a:gd name="T88" fmla="*/ 73 w 280"/>
                <a:gd name="T89" fmla="*/ 88 h 174"/>
                <a:gd name="T90" fmla="*/ 71 w 280"/>
                <a:gd name="T91" fmla="*/ 97 h 174"/>
                <a:gd name="T92" fmla="*/ 45 w 280"/>
                <a:gd name="T93" fmla="*/ 107 h 174"/>
                <a:gd name="T94" fmla="*/ 26 w 280"/>
                <a:gd name="T95" fmla="*/ 101 h 174"/>
                <a:gd name="T96" fmla="*/ 9 w 280"/>
                <a:gd name="T97" fmla="*/ 97 h 174"/>
                <a:gd name="T98" fmla="*/ 5 w 280"/>
                <a:gd name="T99" fmla="*/ 77 h 174"/>
                <a:gd name="T100" fmla="*/ 20 w 280"/>
                <a:gd name="T101" fmla="*/ 51 h 174"/>
                <a:gd name="T102" fmla="*/ 24 w 280"/>
                <a:gd name="T103" fmla="*/ 38 h 174"/>
                <a:gd name="T104" fmla="*/ 18 w 280"/>
                <a:gd name="T105" fmla="*/ 19 h 174"/>
                <a:gd name="T106" fmla="*/ 41 w 280"/>
                <a:gd name="T107" fmla="*/ 15 h 174"/>
                <a:gd name="T108" fmla="*/ 65 w 280"/>
                <a:gd name="T109" fmla="*/ 17 h 174"/>
                <a:gd name="T110" fmla="*/ 82 w 280"/>
                <a:gd name="T111" fmla="*/ 21 h 174"/>
                <a:gd name="T112" fmla="*/ 101 w 280"/>
                <a:gd name="T113" fmla="*/ 19 h 174"/>
                <a:gd name="T114" fmla="*/ 114 w 280"/>
                <a:gd name="T115" fmla="*/ 21 h 174"/>
                <a:gd name="T116" fmla="*/ 129 w 280"/>
                <a:gd name="T117" fmla="*/ 8 h 174"/>
                <a:gd name="T118" fmla="*/ 147 w 280"/>
                <a:gd name="T119" fmla="*/ 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80" h="174">
                  <a:moveTo>
                    <a:pt x="149" y="0"/>
                  </a:moveTo>
                  <a:lnTo>
                    <a:pt x="157" y="4"/>
                  </a:lnTo>
                  <a:lnTo>
                    <a:pt x="166" y="4"/>
                  </a:lnTo>
                  <a:lnTo>
                    <a:pt x="170" y="0"/>
                  </a:lnTo>
                  <a:lnTo>
                    <a:pt x="174" y="0"/>
                  </a:lnTo>
                  <a:lnTo>
                    <a:pt x="177" y="9"/>
                  </a:lnTo>
                  <a:lnTo>
                    <a:pt x="181" y="11"/>
                  </a:lnTo>
                  <a:lnTo>
                    <a:pt x="179" y="15"/>
                  </a:lnTo>
                  <a:lnTo>
                    <a:pt x="183" y="21"/>
                  </a:lnTo>
                  <a:lnTo>
                    <a:pt x="192" y="21"/>
                  </a:lnTo>
                  <a:lnTo>
                    <a:pt x="196" y="23"/>
                  </a:lnTo>
                  <a:lnTo>
                    <a:pt x="196" y="26"/>
                  </a:lnTo>
                  <a:lnTo>
                    <a:pt x="200" y="26"/>
                  </a:lnTo>
                  <a:lnTo>
                    <a:pt x="200" y="32"/>
                  </a:lnTo>
                  <a:lnTo>
                    <a:pt x="202" y="38"/>
                  </a:lnTo>
                  <a:lnTo>
                    <a:pt x="209" y="45"/>
                  </a:lnTo>
                  <a:lnTo>
                    <a:pt x="213" y="41"/>
                  </a:lnTo>
                  <a:lnTo>
                    <a:pt x="217" y="43"/>
                  </a:lnTo>
                  <a:lnTo>
                    <a:pt x="220" y="43"/>
                  </a:lnTo>
                  <a:lnTo>
                    <a:pt x="224" y="43"/>
                  </a:lnTo>
                  <a:lnTo>
                    <a:pt x="230" y="39"/>
                  </a:lnTo>
                  <a:lnTo>
                    <a:pt x="233" y="39"/>
                  </a:lnTo>
                  <a:lnTo>
                    <a:pt x="237" y="47"/>
                  </a:lnTo>
                  <a:lnTo>
                    <a:pt x="243" y="51"/>
                  </a:lnTo>
                  <a:lnTo>
                    <a:pt x="243" y="54"/>
                  </a:lnTo>
                  <a:lnTo>
                    <a:pt x="246" y="51"/>
                  </a:lnTo>
                  <a:lnTo>
                    <a:pt x="252" y="52"/>
                  </a:lnTo>
                  <a:lnTo>
                    <a:pt x="256" y="52"/>
                  </a:lnTo>
                  <a:lnTo>
                    <a:pt x="260" y="54"/>
                  </a:lnTo>
                  <a:lnTo>
                    <a:pt x="263" y="54"/>
                  </a:lnTo>
                  <a:lnTo>
                    <a:pt x="267" y="56"/>
                  </a:lnTo>
                  <a:lnTo>
                    <a:pt x="273" y="58"/>
                  </a:lnTo>
                  <a:lnTo>
                    <a:pt x="274" y="54"/>
                  </a:lnTo>
                  <a:lnTo>
                    <a:pt x="276" y="60"/>
                  </a:lnTo>
                  <a:lnTo>
                    <a:pt x="280" y="60"/>
                  </a:lnTo>
                  <a:lnTo>
                    <a:pt x="280" y="66"/>
                  </a:lnTo>
                  <a:lnTo>
                    <a:pt x="276" y="69"/>
                  </a:lnTo>
                  <a:lnTo>
                    <a:pt x="273" y="69"/>
                  </a:lnTo>
                  <a:lnTo>
                    <a:pt x="273" y="77"/>
                  </a:lnTo>
                  <a:lnTo>
                    <a:pt x="276" y="81"/>
                  </a:lnTo>
                  <a:lnTo>
                    <a:pt x="278" y="84"/>
                  </a:lnTo>
                  <a:lnTo>
                    <a:pt x="274" y="92"/>
                  </a:lnTo>
                  <a:lnTo>
                    <a:pt x="276" y="95"/>
                  </a:lnTo>
                  <a:lnTo>
                    <a:pt x="273" y="97"/>
                  </a:lnTo>
                  <a:lnTo>
                    <a:pt x="265" y="99"/>
                  </a:lnTo>
                  <a:lnTo>
                    <a:pt x="261" y="105"/>
                  </a:lnTo>
                  <a:lnTo>
                    <a:pt x="260" y="105"/>
                  </a:lnTo>
                  <a:lnTo>
                    <a:pt x="258" y="112"/>
                  </a:lnTo>
                  <a:lnTo>
                    <a:pt x="254" y="114"/>
                  </a:lnTo>
                  <a:lnTo>
                    <a:pt x="254" y="112"/>
                  </a:lnTo>
                  <a:lnTo>
                    <a:pt x="252" y="112"/>
                  </a:lnTo>
                  <a:lnTo>
                    <a:pt x="248" y="114"/>
                  </a:lnTo>
                  <a:lnTo>
                    <a:pt x="245" y="114"/>
                  </a:lnTo>
                  <a:lnTo>
                    <a:pt x="243" y="116"/>
                  </a:lnTo>
                  <a:lnTo>
                    <a:pt x="241" y="118"/>
                  </a:lnTo>
                  <a:lnTo>
                    <a:pt x="237" y="118"/>
                  </a:lnTo>
                  <a:lnTo>
                    <a:pt x="235" y="122"/>
                  </a:lnTo>
                  <a:lnTo>
                    <a:pt x="231" y="125"/>
                  </a:lnTo>
                  <a:lnTo>
                    <a:pt x="230" y="124"/>
                  </a:lnTo>
                  <a:lnTo>
                    <a:pt x="226" y="125"/>
                  </a:lnTo>
                  <a:lnTo>
                    <a:pt x="224" y="127"/>
                  </a:lnTo>
                  <a:lnTo>
                    <a:pt x="220" y="125"/>
                  </a:lnTo>
                  <a:lnTo>
                    <a:pt x="217" y="127"/>
                  </a:lnTo>
                  <a:lnTo>
                    <a:pt x="215" y="127"/>
                  </a:lnTo>
                  <a:lnTo>
                    <a:pt x="211" y="124"/>
                  </a:lnTo>
                  <a:lnTo>
                    <a:pt x="211" y="124"/>
                  </a:lnTo>
                  <a:lnTo>
                    <a:pt x="211" y="125"/>
                  </a:lnTo>
                  <a:lnTo>
                    <a:pt x="213" y="129"/>
                  </a:lnTo>
                  <a:lnTo>
                    <a:pt x="213" y="131"/>
                  </a:lnTo>
                  <a:lnTo>
                    <a:pt x="209" y="137"/>
                  </a:lnTo>
                  <a:lnTo>
                    <a:pt x="207" y="137"/>
                  </a:lnTo>
                  <a:lnTo>
                    <a:pt x="205" y="135"/>
                  </a:lnTo>
                  <a:lnTo>
                    <a:pt x="207" y="135"/>
                  </a:lnTo>
                  <a:lnTo>
                    <a:pt x="211" y="131"/>
                  </a:lnTo>
                  <a:lnTo>
                    <a:pt x="211" y="129"/>
                  </a:lnTo>
                  <a:lnTo>
                    <a:pt x="209" y="129"/>
                  </a:lnTo>
                  <a:lnTo>
                    <a:pt x="207" y="131"/>
                  </a:lnTo>
                  <a:lnTo>
                    <a:pt x="202" y="135"/>
                  </a:lnTo>
                  <a:lnTo>
                    <a:pt x="200" y="137"/>
                  </a:lnTo>
                  <a:lnTo>
                    <a:pt x="200" y="138"/>
                  </a:lnTo>
                  <a:lnTo>
                    <a:pt x="196" y="138"/>
                  </a:lnTo>
                  <a:lnTo>
                    <a:pt x="192" y="137"/>
                  </a:lnTo>
                  <a:lnTo>
                    <a:pt x="190" y="138"/>
                  </a:lnTo>
                  <a:lnTo>
                    <a:pt x="187" y="138"/>
                  </a:lnTo>
                  <a:lnTo>
                    <a:pt x="187" y="138"/>
                  </a:lnTo>
                  <a:lnTo>
                    <a:pt x="188" y="140"/>
                  </a:lnTo>
                  <a:lnTo>
                    <a:pt x="194" y="140"/>
                  </a:lnTo>
                  <a:lnTo>
                    <a:pt x="196" y="142"/>
                  </a:lnTo>
                  <a:lnTo>
                    <a:pt x="198" y="144"/>
                  </a:lnTo>
                  <a:lnTo>
                    <a:pt x="200" y="142"/>
                  </a:lnTo>
                  <a:lnTo>
                    <a:pt x="202" y="144"/>
                  </a:lnTo>
                  <a:lnTo>
                    <a:pt x="200" y="146"/>
                  </a:lnTo>
                  <a:lnTo>
                    <a:pt x="200" y="148"/>
                  </a:lnTo>
                  <a:lnTo>
                    <a:pt x="202" y="148"/>
                  </a:lnTo>
                  <a:lnTo>
                    <a:pt x="203" y="148"/>
                  </a:lnTo>
                  <a:lnTo>
                    <a:pt x="202" y="150"/>
                  </a:lnTo>
                  <a:lnTo>
                    <a:pt x="203" y="148"/>
                  </a:lnTo>
                  <a:lnTo>
                    <a:pt x="205" y="150"/>
                  </a:lnTo>
                  <a:lnTo>
                    <a:pt x="207" y="153"/>
                  </a:lnTo>
                  <a:lnTo>
                    <a:pt x="209" y="155"/>
                  </a:lnTo>
                  <a:lnTo>
                    <a:pt x="213" y="155"/>
                  </a:lnTo>
                  <a:lnTo>
                    <a:pt x="215" y="155"/>
                  </a:lnTo>
                  <a:lnTo>
                    <a:pt x="209" y="150"/>
                  </a:lnTo>
                  <a:lnTo>
                    <a:pt x="203" y="142"/>
                  </a:lnTo>
                  <a:lnTo>
                    <a:pt x="202" y="138"/>
                  </a:lnTo>
                  <a:lnTo>
                    <a:pt x="203" y="137"/>
                  </a:lnTo>
                  <a:lnTo>
                    <a:pt x="205" y="140"/>
                  </a:lnTo>
                  <a:lnTo>
                    <a:pt x="207" y="146"/>
                  </a:lnTo>
                  <a:lnTo>
                    <a:pt x="215" y="155"/>
                  </a:lnTo>
                  <a:lnTo>
                    <a:pt x="217" y="155"/>
                  </a:lnTo>
                  <a:lnTo>
                    <a:pt x="220" y="152"/>
                  </a:lnTo>
                  <a:lnTo>
                    <a:pt x="222" y="152"/>
                  </a:lnTo>
                  <a:lnTo>
                    <a:pt x="224" y="153"/>
                  </a:lnTo>
                  <a:lnTo>
                    <a:pt x="226" y="152"/>
                  </a:lnTo>
                  <a:lnTo>
                    <a:pt x="231" y="150"/>
                  </a:lnTo>
                  <a:lnTo>
                    <a:pt x="235" y="150"/>
                  </a:lnTo>
                  <a:lnTo>
                    <a:pt x="235" y="153"/>
                  </a:lnTo>
                  <a:lnTo>
                    <a:pt x="233" y="153"/>
                  </a:lnTo>
                  <a:lnTo>
                    <a:pt x="233" y="157"/>
                  </a:lnTo>
                  <a:lnTo>
                    <a:pt x="231" y="159"/>
                  </a:lnTo>
                  <a:lnTo>
                    <a:pt x="226" y="161"/>
                  </a:lnTo>
                  <a:lnTo>
                    <a:pt x="220" y="159"/>
                  </a:lnTo>
                  <a:lnTo>
                    <a:pt x="217" y="161"/>
                  </a:lnTo>
                  <a:lnTo>
                    <a:pt x="213" y="165"/>
                  </a:lnTo>
                  <a:lnTo>
                    <a:pt x="207" y="165"/>
                  </a:lnTo>
                  <a:lnTo>
                    <a:pt x="200" y="170"/>
                  </a:lnTo>
                  <a:lnTo>
                    <a:pt x="194" y="174"/>
                  </a:lnTo>
                  <a:lnTo>
                    <a:pt x="188" y="174"/>
                  </a:lnTo>
                  <a:lnTo>
                    <a:pt x="185" y="170"/>
                  </a:lnTo>
                  <a:lnTo>
                    <a:pt x="185" y="170"/>
                  </a:lnTo>
                  <a:lnTo>
                    <a:pt x="188" y="163"/>
                  </a:lnTo>
                  <a:lnTo>
                    <a:pt x="187" y="161"/>
                  </a:lnTo>
                  <a:lnTo>
                    <a:pt x="183" y="157"/>
                  </a:lnTo>
                  <a:lnTo>
                    <a:pt x="179" y="157"/>
                  </a:lnTo>
                  <a:lnTo>
                    <a:pt x="175" y="155"/>
                  </a:lnTo>
                  <a:lnTo>
                    <a:pt x="174" y="157"/>
                  </a:lnTo>
                  <a:lnTo>
                    <a:pt x="172" y="155"/>
                  </a:lnTo>
                  <a:lnTo>
                    <a:pt x="175" y="152"/>
                  </a:lnTo>
                  <a:lnTo>
                    <a:pt x="181" y="148"/>
                  </a:lnTo>
                  <a:lnTo>
                    <a:pt x="185" y="146"/>
                  </a:lnTo>
                  <a:lnTo>
                    <a:pt x="187" y="146"/>
                  </a:lnTo>
                  <a:lnTo>
                    <a:pt x="185" y="142"/>
                  </a:lnTo>
                  <a:lnTo>
                    <a:pt x="185" y="138"/>
                  </a:lnTo>
                  <a:lnTo>
                    <a:pt x="183" y="138"/>
                  </a:lnTo>
                  <a:lnTo>
                    <a:pt x="181" y="140"/>
                  </a:lnTo>
                  <a:lnTo>
                    <a:pt x="179" y="138"/>
                  </a:lnTo>
                  <a:lnTo>
                    <a:pt x="175" y="137"/>
                  </a:lnTo>
                  <a:lnTo>
                    <a:pt x="172" y="138"/>
                  </a:lnTo>
                  <a:lnTo>
                    <a:pt x="168" y="140"/>
                  </a:lnTo>
                  <a:lnTo>
                    <a:pt x="164" y="138"/>
                  </a:lnTo>
                  <a:lnTo>
                    <a:pt x="162" y="138"/>
                  </a:lnTo>
                  <a:lnTo>
                    <a:pt x="159" y="137"/>
                  </a:lnTo>
                  <a:lnTo>
                    <a:pt x="160" y="135"/>
                  </a:lnTo>
                  <a:lnTo>
                    <a:pt x="162" y="133"/>
                  </a:lnTo>
                  <a:lnTo>
                    <a:pt x="157" y="131"/>
                  </a:lnTo>
                  <a:lnTo>
                    <a:pt x="151" y="131"/>
                  </a:lnTo>
                  <a:lnTo>
                    <a:pt x="149" y="129"/>
                  </a:lnTo>
                  <a:lnTo>
                    <a:pt x="153" y="129"/>
                  </a:lnTo>
                  <a:lnTo>
                    <a:pt x="159" y="129"/>
                  </a:lnTo>
                  <a:lnTo>
                    <a:pt x="162" y="129"/>
                  </a:lnTo>
                  <a:lnTo>
                    <a:pt x="164" y="129"/>
                  </a:lnTo>
                  <a:lnTo>
                    <a:pt x="168" y="127"/>
                  </a:lnTo>
                  <a:lnTo>
                    <a:pt x="162" y="127"/>
                  </a:lnTo>
                  <a:lnTo>
                    <a:pt x="160" y="127"/>
                  </a:lnTo>
                  <a:lnTo>
                    <a:pt x="159" y="125"/>
                  </a:lnTo>
                  <a:lnTo>
                    <a:pt x="157" y="124"/>
                  </a:lnTo>
                  <a:lnTo>
                    <a:pt x="155" y="125"/>
                  </a:lnTo>
                  <a:lnTo>
                    <a:pt x="155" y="127"/>
                  </a:lnTo>
                  <a:lnTo>
                    <a:pt x="151" y="127"/>
                  </a:lnTo>
                  <a:lnTo>
                    <a:pt x="151" y="127"/>
                  </a:lnTo>
                  <a:lnTo>
                    <a:pt x="149" y="125"/>
                  </a:lnTo>
                  <a:lnTo>
                    <a:pt x="145" y="129"/>
                  </a:lnTo>
                  <a:lnTo>
                    <a:pt x="142" y="129"/>
                  </a:lnTo>
                  <a:lnTo>
                    <a:pt x="140" y="131"/>
                  </a:lnTo>
                  <a:lnTo>
                    <a:pt x="140" y="135"/>
                  </a:lnTo>
                  <a:lnTo>
                    <a:pt x="136" y="140"/>
                  </a:lnTo>
                  <a:lnTo>
                    <a:pt x="134" y="140"/>
                  </a:lnTo>
                  <a:lnTo>
                    <a:pt x="136" y="142"/>
                  </a:lnTo>
                  <a:lnTo>
                    <a:pt x="129" y="150"/>
                  </a:lnTo>
                  <a:lnTo>
                    <a:pt x="127" y="150"/>
                  </a:lnTo>
                  <a:lnTo>
                    <a:pt x="125" y="148"/>
                  </a:lnTo>
                  <a:lnTo>
                    <a:pt x="125" y="150"/>
                  </a:lnTo>
                  <a:lnTo>
                    <a:pt x="125" y="152"/>
                  </a:lnTo>
                  <a:lnTo>
                    <a:pt x="127" y="153"/>
                  </a:lnTo>
                  <a:lnTo>
                    <a:pt x="125" y="157"/>
                  </a:lnTo>
                  <a:lnTo>
                    <a:pt x="125" y="157"/>
                  </a:lnTo>
                  <a:lnTo>
                    <a:pt x="123" y="155"/>
                  </a:lnTo>
                  <a:lnTo>
                    <a:pt x="117" y="155"/>
                  </a:lnTo>
                  <a:lnTo>
                    <a:pt x="116" y="157"/>
                  </a:lnTo>
                  <a:lnTo>
                    <a:pt x="108" y="157"/>
                  </a:lnTo>
                  <a:lnTo>
                    <a:pt x="104" y="157"/>
                  </a:lnTo>
                  <a:lnTo>
                    <a:pt x="101" y="152"/>
                  </a:lnTo>
                  <a:lnTo>
                    <a:pt x="104" y="150"/>
                  </a:lnTo>
                  <a:lnTo>
                    <a:pt x="106" y="152"/>
                  </a:lnTo>
                  <a:lnTo>
                    <a:pt x="106" y="148"/>
                  </a:lnTo>
                  <a:lnTo>
                    <a:pt x="110" y="142"/>
                  </a:lnTo>
                  <a:lnTo>
                    <a:pt x="112" y="142"/>
                  </a:lnTo>
                  <a:lnTo>
                    <a:pt x="112" y="138"/>
                  </a:lnTo>
                  <a:lnTo>
                    <a:pt x="112" y="131"/>
                  </a:lnTo>
                  <a:lnTo>
                    <a:pt x="116" y="131"/>
                  </a:lnTo>
                  <a:lnTo>
                    <a:pt x="119" y="131"/>
                  </a:lnTo>
                  <a:lnTo>
                    <a:pt x="123" y="133"/>
                  </a:lnTo>
                  <a:lnTo>
                    <a:pt x="127" y="133"/>
                  </a:lnTo>
                  <a:lnTo>
                    <a:pt x="129" y="131"/>
                  </a:lnTo>
                  <a:lnTo>
                    <a:pt x="125" y="127"/>
                  </a:lnTo>
                  <a:lnTo>
                    <a:pt x="127" y="125"/>
                  </a:lnTo>
                  <a:lnTo>
                    <a:pt x="127" y="122"/>
                  </a:lnTo>
                  <a:lnTo>
                    <a:pt x="121" y="118"/>
                  </a:lnTo>
                  <a:lnTo>
                    <a:pt x="117" y="114"/>
                  </a:lnTo>
                  <a:lnTo>
                    <a:pt x="116" y="112"/>
                  </a:lnTo>
                  <a:lnTo>
                    <a:pt x="112" y="110"/>
                  </a:lnTo>
                  <a:lnTo>
                    <a:pt x="114" y="107"/>
                  </a:lnTo>
                  <a:lnTo>
                    <a:pt x="112" y="101"/>
                  </a:lnTo>
                  <a:lnTo>
                    <a:pt x="108" y="99"/>
                  </a:lnTo>
                  <a:lnTo>
                    <a:pt x="102" y="94"/>
                  </a:lnTo>
                  <a:lnTo>
                    <a:pt x="101" y="94"/>
                  </a:lnTo>
                  <a:lnTo>
                    <a:pt x="101" y="95"/>
                  </a:lnTo>
                  <a:lnTo>
                    <a:pt x="95" y="95"/>
                  </a:lnTo>
                  <a:lnTo>
                    <a:pt x="89" y="90"/>
                  </a:lnTo>
                  <a:lnTo>
                    <a:pt x="84" y="90"/>
                  </a:lnTo>
                  <a:lnTo>
                    <a:pt x="82" y="86"/>
                  </a:lnTo>
                  <a:lnTo>
                    <a:pt x="80" y="88"/>
                  </a:lnTo>
                  <a:lnTo>
                    <a:pt x="76" y="88"/>
                  </a:lnTo>
                  <a:lnTo>
                    <a:pt x="76" y="90"/>
                  </a:lnTo>
                  <a:lnTo>
                    <a:pt x="73" y="88"/>
                  </a:lnTo>
                  <a:lnTo>
                    <a:pt x="73" y="88"/>
                  </a:lnTo>
                  <a:lnTo>
                    <a:pt x="69" y="88"/>
                  </a:lnTo>
                  <a:lnTo>
                    <a:pt x="71" y="92"/>
                  </a:lnTo>
                  <a:lnTo>
                    <a:pt x="69" y="94"/>
                  </a:lnTo>
                  <a:lnTo>
                    <a:pt x="71" y="97"/>
                  </a:lnTo>
                  <a:lnTo>
                    <a:pt x="67" y="99"/>
                  </a:lnTo>
                  <a:lnTo>
                    <a:pt x="63" y="101"/>
                  </a:lnTo>
                  <a:lnTo>
                    <a:pt x="50" y="103"/>
                  </a:lnTo>
                  <a:lnTo>
                    <a:pt x="48" y="107"/>
                  </a:lnTo>
                  <a:lnTo>
                    <a:pt x="45" y="107"/>
                  </a:lnTo>
                  <a:lnTo>
                    <a:pt x="39" y="109"/>
                  </a:lnTo>
                  <a:lnTo>
                    <a:pt x="35" y="107"/>
                  </a:lnTo>
                  <a:lnTo>
                    <a:pt x="33" y="105"/>
                  </a:lnTo>
                  <a:lnTo>
                    <a:pt x="30" y="101"/>
                  </a:lnTo>
                  <a:lnTo>
                    <a:pt x="26" y="101"/>
                  </a:lnTo>
                  <a:lnTo>
                    <a:pt x="18" y="99"/>
                  </a:lnTo>
                  <a:lnTo>
                    <a:pt x="15" y="99"/>
                  </a:lnTo>
                  <a:lnTo>
                    <a:pt x="13" y="101"/>
                  </a:lnTo>
                  <a:lnTo>
                    <a:pt x="11" y="101"/>
                  </a:lnTo>
                  <a:lnTo>
                    <a:pt x="9" y="97"/>
                  </a:lnTo>
                  <a:lnTo>
                    <a:pt x="5" y="95"/>
                  </a:lnTo>
                  <a:lnTo>
                    <a:pt x="0" y="92"/>
                  </a:lnTo>
                  <a:lnTo>
                    <a:pt x="1" y="90"/>
                  </a:lnTo>
                  <a:lnTo>
                    <a:pt x="1" y="84"/>
                  </a:lnTo>
                  <a:lnTo>
                    <a:pt x="5" y="77"/>
                  </a:lnTo>
                  <a:lnTo>
                    <a:pt x="9" y="77"/>
                  </a:lnTo>
                  <a:lnTo>
                    <a:pt x="9" y="73"/>
                  </a:lnTo>
                  <a:lnTo>
                    <a:pt x="9" y="67"/>
                  </a:lnTo>
                  <a:lnTo>
                    <a:pt x="18" y="56"/>
                  </a:lnTo>
                  <a:lnTo>
                    <a:pt x="20" y="51"/>
                  </a:lnTo>
                  <a:lnTo>
                    <a:pt x="22" y="49"/>
                  </a:lnTo>
                  <a:lnTo>
                    <a:pt x="26" y="49"/>
                  </a:lnTo>
                  <a:lnTo>
                    <a:pt x="26" y="43"/>
                  </a:lnTo>
                  <a:lnTo>
                    <a:pt x="26" y="41"/>
                  </a:lnTo>
                  <a:lnTo>
                    <a:pt x="24" y="38"/>
                  </a:lnTo>
                  <a:lnTo>
                    <a:pt x="26" y="36"/>
                  </a:lnTo>
                  <a:lnTo>
                    <a:pt x="22" y="34"/>
                  </a:lnTo>
                  <a:lnTo>
                    <a:pt x="20" y="28"/>
                  </a:lnTo>
                  <a:lnTo>
                    <a:pt x="18" y="26"/>
                  </a:lnTo>
                  <a:lnTo>
                    <a:pt x="18" y="19"/>
                  </a:lnTo>
                  <a:lnTo>
                    <a:pt x="18" y="17"/>
                  </a:lnTo>
                  <a:lnTo>
                    <a:pt x="20" y="15"/>
                  </a:lnTo>
                  <a:lnTo>
                    <a:pt x="26" y="19"/>
                  </a:lnTo>
                  <a:lnTo>
                    <a:pt x="30" y="17"/>
                  </a:lnTo>
                  <a:lnTo>
                    <a:pt x="41" y="15"/>
                  </a:lnTo>
                  <a:lnTo>
                    <a:pt x="46" y="15"/>
                  </a:lnTo>
                  <a:lnTo>
                    <a:pt x="50" y="11"/>
                  </a:lnTo>
                  <a:lnTo>
                    <a:pt x="52" y="13"/>
                  </a:lnTo>
                  <a:lnTo>
                    <a:pt x="56" y="15"/>
                  </a:lnTo>
                  <a:lnTo>
                    <a:pt x="65" y="17"/>
                  </a:lnTo>
                  <a:lnTo>
                    <a:pt x="71" y="19"/>
                  </a:lnTo>
                  <a:lnTo>
                    <a:pt x="71" y="21"/>
                  </a:lnTo>
                  <a:lnTo>
                    <a:pt x="76" y="17"/>
                  </a:lnTo>
                  <a:lnTo>
                    <a:pt x="80" y="21"/>
                  </a:lnTo>
                  <a:lnTo>
                    <a:pt x="82" y="21"/>
                  </a:lnTo>
                  <a:lnTo>
                    <a:pt x="84" y="19"/>
                  </a:lnTo>
                  <a:lnTo>
                    <a:pt x="88" y="19"/>
                  </a:lnTo>
                  <a:lnTo>
                    <a:pt x="91" y="21"/>
                  </a:lnTo>
                  <a:lnTo>
                    <a:pt x="95" y="17"/>
                  </a:lnTo>
                  <a:lnTo>
                    <a:pt x="101" y="19"/>
                  </a:lnTo>
                  <a:lnTo>
                    <a:pt x="101" y="21"/>
                  </a:lnTo>
                  <a:lnTo>
                    <a:pt x="104" y="23"/>
                  </a:lnTo>
                  <a:lnTo>
                    <a:pt x="106" y="19"/>
                  </a:lnTo>
                  <a:lnTo>
                    <a:pt x="110" y="19"/>
                  </a:lnTo>
                  <a:lnTo>
                    <a:pt x="114" y="21"/>
                  </a:lnTo>
                  <a:lnTo>
                    <a:pt x="117" y="19"/>
                  </a:lnTo>
                  <a:lnTo>
                    <a:pt x="121" y="21"/>
                  </a:lnTo>
                  <a:lnTo>
                    <a:pt x="125" y="21"/>
                  </a:lnTo>
                  <a:lnTo>
                    <a:pt x="125" y="15"/>
                  </a:lnTo>
                  <a:lnTo>
                    <a:pt x="129" y="8"/>
                  </a:lnTo>
                  <a:lnTo>
                    <a:pt x="132" y="8"/>
                  </a:lnTo>
                  <a:lnTo>
                    <a:pt x="140" y="6"/>
                  </a:lnTo>
                  <a:lnTo>
                    <a:pt x="144" y="8"/>
                  </a:lnTo>
                  <a:lnTo>
                    <a:pt x="147" y="6"/>
                  </a:lnTo>
                  <a:lnTo>
                    <a:pt x="147" y="2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79">
              <a:extLst>
                <a:ext uri="{FF2B5EF4-FFF2-40B4-BE49-F238E27FC236}">
                  <a16:creationId xmlns:a16="http://schemas.microsoft.com/office/drawing/2014/main" id="{FAB8D1BB-486C-4EF4-927B-406A0E884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2345" y="7843182"/>
              <a:ext cx="729946" cy="802940"/>
            </a:xfrm>
            <a:custGeom>
              <a:avLst/>
              <a:gdLst>
                <a:gd name="T0" fmla="*/ 13 w 60"/>
                <a:gd name="T1" fmla="*/ 0 h 66"/>
                <a:gd name="T2" fmla="*/ 15 w 60"/>
                <a:gd name="T3" fmla="*/ 4 h 66"/>
                <a:gd name="T4" fmla="*/ 20 w 60"/>
                <a:gd name="T5" fmla="*/ 4 h 66"/>
                <a:gd name="T6" fmla="*/ 26 w 60"/>
                <a:gd name="T7" fmla="*/ 9 h 66"/>
                <a:gd name="T8" fmla="*/ 32 w 60"/>
                <a:gd name="T9" fmla="*/ 9 h 66"/>
                <a:gd name="T10" fmla="*/ 32 w 60"/>
                <a:gd name="T11" fmla="*/ 8 h 66"/>
                <a:gd name="T12" fmla="*/ 33 w 60"/>
                <a:gd name="T13" fmla="*/ 8 h 66"/>
                <a:gd name="T14" fmla="*/ 39 w 60"/>
                <a:gd name="T15" fmla="*/ 13 h 66"/>
                <a:gd name="T16" fmla="*/ 43 w 60"/>
                <a:gd name="T17" fmla="*/ 15 h 66"/>
                <a:gd name="T18" fmla="*/ 45 w 60"/>
                <a:gd name="T19" fmla="*/ 21 h 66"/>
                <a:gd name="T20" fmla="*/ 43 w 60"/>
                <a:gd name="T21" fmla="*/ 24 h 66"/>
                <a:gd name="T22" fmla="*/ 47 w 60"/>
                <a:gd name="T23" fmla="*/ 26 h 66"/>
                <a:gd name="T24" fmla="*/ 48 w 60"/>
                <a:gd name="T25" fmla="*/ 28 h 66"/>
                <a:gd name="T26" fmla="*/ 52 w 60"/>
                <a:gd name="T27" fmla="*/ 32 h 66"/>
                <a:gd name="T28" fmla="*/ 58 w 60"/>
                <a:gd name="T29" fmla="*/ 36 h 66"/>
                <a:gd name="T30" fmla="*/ 58 w 60"/>
                <a:gd name="T31" fmla="*/ 39 h 66"/>
                <a:gd name="T32" fmla="*/ 56 w 60"/>
                <a:gd name="T33" fmla="*/ 41 h 66"/>
                <a:gd name="T34" fmla="*/ 60 w 60"/>
                <a:gd name="T35" fmla="*/ 45 h 66"/>
                <a:gd name="T36" fmla="*/ 58 w 60"/>
                <a:gd name="T37" fmla="*/ 47 h 66"/>
                <a:gd name="T38" fmla="*/ 54 w 60"/>
                <a:gd name="T39" fmla="*/ 47 h 66"/>
                <a:gd name="T40" fmla="*/ 50 w 60"/>
                <a:gd name="T41" fmla="*/ 45 h 66"/>
                <a:gd name="T42" fmla="*/ 47 w 60"/>
                <a:gd name="T43" fmla="*/ 45 h 66"/>
                <a:gd name="T44" fmla="*/ 43 w 60"/>
                <a:gd name="T45" fmla="*/ 45 h 66"/>
                <a:gd name="T46" fmla="*/ 43 w 60"/>
                <a:gd name="T47" fmla="*/ 52 h 66"/>
                <a:gd name="T48" fmla="*/ 43 w 60"/>
                <a:gd name="T49" fmla="*/ 56 h 66"/>
                <a:gd name="T50" fmla="*/ 41 w 60"/>
                <a:gd name="T51" fmla="*/ 56 h 66"/>
                <a:gd name="T52" fmla="*/ 37 w 60"/>
                <a:gd name="T53" fmla="*/ 62 h 66"/>
                <a:gd name="T54" fmla="*/ 37 w 60"/>
                <a:gd name="T55" fmla="*/ 66 h 66"/>
                <a:gd name="T56" fmla="*/ 35 w 60"/>
                <a:gd name="T57" fmla="*/ 64 h 66"/>
                <a:gd name="T58" fmla="*/ 32 w 60"/>
                <a:gd name="T59" fmla="*/ 66 h 66"/>
                <a:gd name="T60" fmla="*/ 32 w 60"/>
                <a:gd name="T61" fmla="*/ 66 h 66"/>
                <a:gd name="T62" fmla="*/ 30 w 60"/>
                <a:gd name="T63" fmla="*/ 60 h 66"/>
                <a:gd name="T64" fmla="*/ 30 w 60"/>
                <a:gd name="T65" fmla="*/ 45 h 66"/>
                <a:gd name="T66" fmla="*/ 28 w 60"/>
                <a:gd name="T67" fmla="*/ 39 h 66"/>
                <a:gd name="T68" fmla="*/ 26 w 60"/>
                <a:gd name="T69" fmla="*/ 36 h 66"/>
                <a:gd name="T70" fmla="*/ 17 w 60"/>
                <a:gd name="T71" fmla="*/ 28 h 66"/>
                <a:gd name="T72" fmla="*/ 17 w 60"/>
                <a:gd name="T73" fmla="*/ 24 h 66"/>
                <a:gd name="T74" fmla="*/ 9 w 60"/>
                <a:gd name="T75" fmla="*/ 19 h 66"/>
                <a:gd name="T76" fmla="*/ 7 w 60"/>
                <a:gd name="T77" fmla="*/ 11 h 66"/>
                <a:gd name="T78" fmla="*/ 2 w 60"/>
                <a:gd name="T79" fmla="*/ 11 h 66"/>
                <a:gd name="T80" fmla="*/ 0 w 60"/>
                <a:gd name="T81" fmla="*/ 8 h 66"/>
                <a:gd name="T82" fmla="*/ 2 w 60"/>
                <a:gd name="T83" fmla="*/ 6 h 66"/>
                <a:gd name="T84" fmla="*/ 0 w 60"/>
                <a:gd name="T85" fmla="*/ 2 h 66"/>
                <a:gd name="T86" fmla="*/ 4 w 60"/>
                <a:gd name="T87" fmla="*/ 2 h 66"/>
                <a:gd name="T88" fmla="*/ 4 w 60"/>
                <a:gd name="T89" fmla="*/ 2 h 66"/>
                <a:gd name="T90" fmla="*/ 7 w 60"/>
                <a:gd name="T91" fmla="*/ 4 h 66"/>
                <a:gd name="T92" fmla="*/ 7 w 60"/>
                <a:gd name="T93" fmla="*/ 2 h 66"/>
                <a:gd name="T94" fmla="*/ 11 w 60"/>
                <a:gd name="T95" fmla="*/ 2 h 66"/>
                <a:gd name="T96" fmla="*/ 13 w 60"/>
                <a:gd name="T9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0" h="66">
                  <a:moveTo>
                    <a:pt x="13" y="0"/>
                  </a:moveTo>
                  <a:lnTo>
                    <a:pt x="15" y="4"/>
                  </a:lnTo>
                  <a:lnTo>
                    <a:pt x="20" y="4"/>
                  </a:lnTo>
                  <a:lnTo>
                    <a:pt x="26" y="9"/>
                  </a:lnTo>
                  <a:lnTo>
                    <a:pt x="32" y="9"/>
                  </a:lnTo>
                  <a:lnTo>
                    <a:pt x="32" y="8"/>
                  </a:lnTo>
                  <a:lnTo>
                    <a:pt x="33" y="8"/>
                  </a:lnTo>
                  <a:lnTo>
                    <a:pt x="39" y="13"/>
                  </a:lnTo>
                  <a:lnTo>
                    <a:pt x="43" y="15"/>
                  </a:lnTo>
                  <a:lnTo>
                    <a:pt x="45" y="21"/>
                  </a:lnTo>
                  <a:lnTo>
                    <a:pt x="43" y="24"/>
                  </a:lnTo>
                  <a:lnTo>
                    <a:pt x="47" y="26"/>
                  </a:lnTo>
                  <a:lnTo>
                    <a:pt x="48" y="28"/>
                  </a:lnTo>
                  <a:lnTo>
                    <a:pt x="52" y="32"/>
                  </a:lnTo>
                  <a:lnTo>
                    <a:pt x="58" y="36"/>
                  </a:lnTo>
                  <a:lnTo>
                    <a:pt x="58" y="39"/>
                  </a:lnTo>
                  <a:lnTo>
                    <a:pt x="56" y="41"/>
                  </a:lnTo>
                  <a:lnTo>
                    <a:pt x="60" y="45"/>
                  </a:lnTo>
                  <a:lnTo>
                    <a:pt x="58" y="47"/>
                  </a:lnTo>
                  <a:lnTo>
                    <a:pt x="54" y="47"/>
                  </a:lnTo>
                  <a:lnTo>
                    <a:pt x="50" y="45"/>
                  </a:lnTo>
                  <a:lnTo>
                    <a:pt x="47" y="45"/>
                  </a:lnTo>
                  <a:lnTo>
                    <a:pt x="43" y="45"/>
                  </a:lnTo>
                  <a:lnTo>
                    <a:pt x="43" y="52"/>
                  </a:lnTo>
                  <a:lnTo>
                    <a:pt x="43" y="56"/>
                  </a:lnTo>
                  <a:lnTo>
                    <a:pt x="41" y="56"/>
                  </a:lnTo>
                  <a:lnTo>
                    <a:pt x="37" y="62"/>
                  </a:lnTo>
                  <a:lnTo>
                    <a:pt x="37" y="66"/>
                  </a:lnTo>
                  <a:lnTo>
                    <a:pt x="35" y="64"/>
                  </a:lnTo>
                  <a:lnTo>
                    <a:pt x="32" y="66"/>
                  </a:lnTo>
                  <a:lnTo>
                    <a:pt x="32" y="66"/>
                  </a:lnTo>
                  <a:lnTo>
                    <a:pt x="30" y="60"/>
                  </a:lnTo>
                  <a:lnTo>
                    <a:pt x="30" y="45"/>
                  </a:lnTo>
                  <a:lnTo>
                    <a:pt x="28" y="39"/>
                  </a:lnTo>
                  <a:lnTo>
                    <a:pt x="26" y="36"/>
                  </a:lnTo>
                  <a:lnTo>
                    <a:pt x="17" y="28"/>
                  </a:lnTo>
                  <a:lnTo>
                    <a:pt x="17" y="24"/>
                  </a:lnTo>
                  <a:lnTo>
                    <a:pt x="9" y="19"/>
                  </a:lnTo>
                  <a:lnTo>
                    <a:pt x="7" y="11"/>
                  </a:lnTo>
                  <a:lnTo>
                    <a:pt x="2" y="11"/>
                  </a:lnTo>
                  <a:lnTo>
                    <a:pt x="0" y="8"/>
                  </a:lnTo>
                  <a:lnTo>
                    <a:pt x="2" y="6"/>
                  </a:lnTo>
                  <a:lnTo>
                    <a:pt x="0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7" y="4"/>
                  </a:lnTo>
                  <a:lnTo>
                    <a:pt x="7" y="2"/>
                  </a:lnTo>
                  <a:lnTo>
                    <a:pt x="11" y="2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82">
              <a:extLst>
                <a:ext uri="{FF2B5EF4-FFF2-40B4-BE49-F238E27FC236}">
                  <a16:creationId xmlns:a16="http://schemas.microsoft.com/office/drawing/2014/main" id="{D768DE63-D95D-4752-82CD-5619114CC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71814" y="7685032"/>
              <a:ext cx="1021924" cy="437968"/>
            </a:xfrm>
            <a:custGeom>
              <a:avLst/>
              <a:gdLst>
                <a:gd name="T0" fmla="*/ 66 w 84"/>
                <a:gd name="T1" fmla="*/ 0 h 36"/>
                <a:gd name="T2" fmla="*/ 69 w 84"/>
                <a:gd name="T3" fmla="*/ 0 h 36"/>
                <a:gd name="T4" fmla="*/ 71 w 84"/>
                <a:gd name="T5" fmla="*/ 0 h 36"/>
                <a:gd name="T6" fmla="*/ 77 w 84"/>
                <a:gd name="T7" fmla="*/ 0 h 36"/>
                <a:gd name="T8" fmla="*/ 84 w 84"/>
                <a:gd name="T9" fmla="*/ 4 h 36"/>
                <a:gd name="T10" fmla="*/ 84 w 84"/>
                <a:gd name="T11" fmla="*/ 4 h 36"/>
                <a:gd name="T12" fmla="*/ 80 w 84"/>
                <a:gd name="T13" fmla="*/ 11 h 36"/>
                <a:gd name="T14" fmla="*/ 80 w 84"/>
                <a:gd name="T15" fmla="*/ 17 h 36"/>
                <a:gd name="T16" fmla="*/ 75 w 84"/>
                <a:gd name="T17" fmla="*/ 21 h 36"/>
                <a:gd name="T18" fmla="*/ 71 w 84"/>
                <a:gd name="T19" fmla="*/ 19 h 36"/>
                <a:gd name="T20" fmla="*/ 64 w 84"/>
                <a:gd name="T21" fmla="*/ 19 h 36"/>
                <a:gd name="T22" fmla="*/ 60 w 84"/>
                <a:gd name="T23" fmla="*/ 19 h 36"/>
                <a:gd name="T24" fmla="*/ 54 w 84"/>
                <a:gd name="T25" fmla="*/ 19 h 36"/>
                <a:gd name="T26" fmla="*/ 51 w 84"/>
                <a:gd name="T27" fmla="*/ 24 h 36"/>
                <a:gd name="T28" fmla="*/ 49 w 84"/>
                <a:gd name="T29" fmla="*/ 26 h 36"/>
                <a:gd name="T30" fmla="*/ 47 w 84"/>
                <a:gd name="T31" fmla="*/ 30 h 36"/>
                <a:gd name="T32" fmla="*/ 43 w 84"/>
                <a:gd name="T33" fmla="*/ 24 h 36"/>
                <a:gd name="T34" fmla="*/ 37 w 84"/>
                <a:gd name="T35" fmla="*/ 28 h 36"/>
                <a:gd name="T36" fmla="*/ 32 w 84"/>
                <a:gd name="T37" fmla="*/ 30 h 36"/>
                <a:gd name="T38" fmla="*/ 32 w 84"/>
                <a:gd name="T39" fmla="*/ 34 h 36"/>
                <a:gd name="T40" fmla="*/ 23 w 84"/>
                <a:gd name="T41" fmla="*/ 34 h 36"/>
                <a:gd name="T42" fmla="*/ 17 w 84"/>
                <a:gd name="T43" fmla="*/ 36 h 36"/>
                <a:gd name="T44" fmla="*/ 11 w 84"/>
                <a:gd name="T45" fmla="*/ 36 h 36"/>
                <a:gd name="T46" fmla="*/ 0 w 84"/>
                <a:gd name="T47" fmla="*/ 28 h 36"/>
                <a:gd name="T48" fmla="*/ 0 w 84"/>
                <a:gd name="T49" fmla="*/ 21 h 36"/>
                <a:gd name="T50" fmla="*/ 0 w 84"/>
                <a:gd name="T51" fmla="*/ 17 h 36"/>
                <a:gd name="T52" fmla="*/ 0 w 84"/>
                <a:gd name="T53" fmla="*/ 17 h 36"/>
                <a:gd name="T54" fmla="*/ 4 w 84"/>
                <a:gd name="T55" fmla="*/ 13 h 36"/>
                <a:gd name="T56" fmla="*/ 8 w 84"/>
                <a:gd name="T57" fmla="*/ 13 h 36"/>
                <a:gd name="T58" fmla="*/ 9 w 84"/>
                <a:gd name="T59" fmla="*/ 15 h 36"/>
                <a:gd name="T60" fmla="*/ 17 w 84"/>
                <a:gd name="T61" fmla="*/ 13 h 36"/>
                <a:gd name="T62" fmla="*/ 23 w 84"/>
                <a:gd name="T63" fmla="*/ 11 h 36"/>
                <a:gd name="T64" fmla="*/ 28 w 84"/>
                <a:gd name="T65" fmla="*/ 8 h 36"/>
                <a:gd name="T66" fmla="*/ 32 w 84"/>
                <a:gd name="T67" fmla="*/ 6 h 36"/>
                <a:gd name="T68" fmla="*/ 36 w 84"/>
                <a:gd name="T69" fmla="*/ 4 h 36"/>
                <a:gd name="T70" fmla="*/ 43 w 84"/>
                <a:gd name="T71" fmla="*/ 4 h 36"/>
                <a:gd name="T72" fmla="*/ 43 w 84"/>
                <a:gd name="T73" fmla="*/ 4 h 36"/>
                <a:gd name="T74" fmla="*/ 43 w 84"/>
                <a:gd name="T75" fmla="*/ 4 h 36"/>
                <a:gd name="T76" fmla="*/ 47 w 84"/>
                <a:gd name="T77" fmla="*/ 4 h 36"/>
                <a:gd name="T78" fmla="*/ 49 w 84"/>
                <a:gd name="T79" fmla="*/ 2 h 36"/>
                <a:gd name="T80" fmla="*/ 52 w 84"/>
                <a:gd name="T81" fmla="*/ 0 h 36"/>
                <a:gd name="T82" fmla="*/ 54 w 84"/>
                <a:gd name="T83" fmla="*/ 0 h 36"/>
                <a:gd name="T84" fmla="*/ 58 w 84"/>
                <a:gd name="T85" fmla="*/ 0 h 36"/>
                <a:gd name="T86" fmla="*/ 62 w 84"/>
                <a:gd name="T87" fmla="*/ 2 h 36"/>
                <a:gd name="T88" fmla="*/ 64 w 84"/>
                <a:gd name="T89" fmla="*/ 0 h 36"/>
                <a:gd name="T90" fmla="*/ 66 w 84"/>
                <a:gd name="T9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4" h="36">
                  <a:moveTo>
                    <a:pt x="66" y="0"/>
                  </a:moveTo>
                  <a:lnTo>
                    <a:pt x="69" y="0"/>
                  </a:lnTo>
                  <a:lnTo>
                    <a:pt x="71" y="0"/>
                  </a:lnTo>
                  <a:lnTo>
                    <a:pt x="77" y="0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0" y="11"/>
                  </a:lnTo>
                  <a:lnTo>
                    <a:pt x="80" y="17"/>
                  </a:lnTo>
                  <a:lnTo>
                    <a:pt x="75" y="21"/>
                  </a:lnTo>
                  <a:lnTo>
                    <a:pt x="71" y="19"/>
                  </a:lnTo>
                  <a:lnTo>
                    <a:pt x="64" y="19"/>
                  </a:lnTo>
                  <a:lnTo>
                    <a:pt x="60" y="19"/>
                  </a:lnTo>
                  <a:lnTo>
                    <a:pt x="54" y="19"/>
                  </a:lnTo>
                  <a:lnTo>
                    <a:pt x="51" y="24"/>
                  </a:lnTo>
                  <a:lnTo>
                    <a:pt x="49" y="26"/>
                  </a:lnTo>
                  <a:lnTo>
                    <a:pt x="47" y="30"/>
                  </a:lnTo>
                  <a:lnTo>
                    <a:pt x="43" y="24"/>
                  </a:lnTo>
                  <a:lnTo>
                    <a:pt x="37" y="28"/>
                  </a:lnTo>
                  <a:lnTo>
                    <a:pt x="32" y="30"/>
                  </a:lnTo>
                  <a:lnTo>
                    <a:pt x="32" y="34"/>
                  </a:lnTo>
                  <a:lnTo>
                    <a:pt x="23" y="34"/>
                  </a:lnTo>
                  <a:lnTo>
                    <a:pt x="17" y="36"/>
                  </a:lnTo>
                  <a:lnTo>
                    <a:pt x="11" y="36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4" y="13"/>
                  </a:lnTo>
                  <a:lnTo>
                    <a:pt x="8" y="13"/>
                  </a:lnTo>
                  <a:lnTo>
                    <a:pt x="9" y="15"/>
                  </a:lnTo>
                  <a:lnTo>
                    <a:pt x="17" y="13"/>
                  </a:lnTo>
                  <a:lnTo>
                    <a:pt x="23" y="11"/>
                  </a:lnTo>
                  <a:lnTo>
                    <a:pt x="28" y="8"/>
                  </a:lnTo>
                  <a:lnTo>
                    <a:pt x="32" y="6"/>
                  </a:lnTo>
                  <a:lnTo>
                    <a:pt x="36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7" y="4"/>
                  </a:lnTo>
                  <a:lnTo>
                    <a:pt x="49" y="2"/>
                  </a:lnTo>
                  <a:lnTo>
                    <a:pt x="52" y="0"/>
                  </a:lnTo>
                  <a:lnTo>
                    <a:pt x="54" y="0"/>
                  </a:lnTo>
                  <a:lnTo>
                    <a:pt x="58" y="0"/>
                  </a:lnTo>
                  <a:lnTo>
                    <a:pt x="62" y="2"/>
                  </a:lnTo>
                  <a:lnTo>
                    <a:pt x="64" y="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B0F0"/>
            </a:solidFill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92">
              <a:extLst>
                <a:ext uri="{FF2B5EF4-FFF2-40B4-BE49-F238E27FC236}">
                  <a16:creationId xmlns:a16="http://schemas.microsoft.com/office/drawing/2014/main" id="{F41D0E25-6E1E-4001-A387-2604D0C4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63525" y="6230017"/>
              <a:ext cx="1885698" cy="1593719"/>
            </a:xfrm>
            <a:custGeom>
              <a:avLst/>
              <a:gdLst>
                <a:gd name="T0" fmla="*/ 63 w 155"/>
                <a:gd name="T1" fmla="*/ 2 h 131"/>
                <a:gd name="T2" fmla="*/ 69 w 155"/>
                <a:gd name="T3" fmla="*/ 5 h 131"/>
                <a:gd name="T4" fmla="*/ 63 w 155"/>
                <a:gd name="T5" fmla="*/ 4 h 131"/>
                <a:gd name="T6" fmla="*/ 63 w 155"/>
                <a:gd name="T7" fmla="*/ 11 h 131"/>
                <a:gd name="T8" fmla="*/ 76 w 155"/>
                <a:gd name="T9" fmla="*/ 9 h 131"/>
                <a:gd name="T10" fmla="*/ 82 w 155"/>
                <a:gd name="T11" fmla="*/ 5 h 131"/>
                <a:gd name="T12" fmla="*/ 73 w 155"/>
                <a:gd name="T13" fmla="*/ 13 h 131"/>
                <a:gd name="T14" fmla="*/ 78 w 155"/>
                <a:gd name="T15" fmla="*/ 13 h 131"/>
                <a:gd name="T16" fmla="*/ 86 w 155"/>
                <a:gd name="T17" fmla="*/ 7 h 131"/>
                <a:gd name="T18" fmla="*/ 130 w 155"/>
                <a:gd name="T19" fmla="*/ 7 h 131"/>
                <a:gd name="T20" fmla="*/ 136 w 155"/>
                <a:gd name="T21" fmla="*/ 9 h 131"/>
                <a:gd name="T22" fmla="*/ 138 w 155"/>
                <a:gd name="T23" fmla="*/ 20 h 131"/>
                <a:gd name="T24" fmla="*/ 144 w 155"/>
                <a:gd name="T25" fmla="*/ 34 h 131"/>
                <a:gd name="T26" fmla="*/ 145 w 155"/>
                <a:gd name="T27" fmla="*/ 41 h 131"/>
                <a:gd name="T28" fmla="*/ 149 w 155"/>
                <a:gd name="T29" fmla="*/ 52 h 131"/>
                <a:gd name="T30" fmla="*/ 142 w 155"/>
                <a:gd name="T31" fmla="*/ 58 h 131"/>
                <a:gd name="T32" fmla="*/ 147 w 155"/>
                <a:gd name="T33" fmla="*/ 69 h 131"/>
                <a:gd name="T34" fmla="*/ 147 w 155"/>
                <a:gd name="T35" fmla="*/ 80 h 131"/>
                <a:gd name="T36" fmla="*/ 151 w 155"/>
                <a:gd name="T37" fmla="*/ 88 h 131"/>
                <a:gd name="T38" fmla="*/ 153 w 155"/>
                <a:gd name="T39" fmla="*/ 92 h 131"/>
                <a:gd name="T40" fmla="*/ 155 w 155"/>
                <a:gd name="T41" fmla="*/ 97 h 131"/>
                <a:gd name="T42" fmla="*/ 151 w 155"/>
                <a:gd name="T43" fmla="*/ 103 h 131"/>
                <a:gd name="T44" fmla="*/ 147 w 155"/>
                <a:gd name="T45" fmla="*/ 110 h 131"/>
                <a:gd name="T46" fmla="*/ 138 w 155"/>
                <a:gd name="T47" fmla="*/ 127 h 131"/>
                <a:gd name="T48" fmla="*/ 134 w 155"/>
                <a:gd name="T49" fmla="*/ 131 h 131"/>
                <a:gd name="T50" fmla="*/ 121 w 155"/>
                <a:gd name="T51" fmla="*/ 127 h 131"/>
                <a:gd name="T52" fmla="*/ 116 w 155"/>
                <a:gd name="T53" fmla="*/ 127 h 131"/>
                <a:gd name="T54" fmla="*/ 112 w 155"/>
                <a:gd name="T55" fmla="*/ 129 h 131"/>
                <a:gd name="T56" fmla="*/ 104 w 155"/>
                <a:gd name="T57" fmla="*/ 127 h 131"/>
                <a:gd name="T58" fmla="*/ 99 w 155"/>
                <a:gd name="T59" fmla="*/ 129 h 131"/>
                <a:gd name="T60" fmla="*/ 93 w 155"/>
                <a:gd name="T61" fmla="*/ 131 h 131"/>
                <a:gd name="T62" fmla="*/ 93 w 155"/>
                <a:gd name="T63" fmla="*/ 127 h 131"/>
                <a:gd name="T64" fmla="*/ 86 w 155"/>
                <a:gd name="T65" fmla="*/ 123 h 131"/>
                <a:gd name="T66" fmla="*/ 80 w 155"/>
                <a:gd name="T67" fmla="*/ 125 h 131"/>
                <a:gd name="T68" fmla="*/ 67 w 155"/>
                <a:gd name="T69" fmla="*/ 112 h 131"/>
                <a:gd name="T70" fmla="*/ 56 w 155"/>
                <a:gd name="T71" fmla="*/ 112 h 131"/>
                <a:gd name="T72" fmla="*/ 54 w 155"/>
                <a:gd name="T73" fmla="*/ 106 h 131"/>
                <a:gd name="T74" fmla="*/ 41 w 155"/>
                <a:gd name="T75" fmla="*/ 103 h 131"/>
                <a:gd name="T76" fmla="*/ 43 w 155"/>
                <a:gd name="T77" fmla="*/ 108 h 131"/>
                <a:gd name="T78" fmla="*/ 39 w 155"/>
                <a:gd name="T79" fmla="*/ 110 h 131"/>
                <a:gd name="T80" fmla="*/ 37 w 155"/>
                <a:gd name="T81" fmla="*/ 106 h 131"/>
                <a:gd name="T82" fmla="*/ 33 w 155"/>
                <a:gd name="T83" fmla="*/ 103 h 131"/>
                <a:gd name="T84" fmla="*/ 33 w 155"/>
                <a:gd name="T85" fmla="*/ 97 h 131"/>
                <a:gd name="T86" fmla="*/ 28 w 155"/>
                <a:gd name="T87" fmla="*/ 95 h 131"/>
                <a:gd name="T88" fmla="*/ 20 w 155"/>
                <a:gd name="T89" fmla="*/ 92 h 131"/>
                <a:gd name="T90" fmla="*/ 16 w 155"/>
                <a:gd name="T91" fmla="*/ 92 h 131"/>
                <a:gd name="T92" fmla="*/ 13 w 155"/>
                <a:gd name="T93" fmla="*/ 92 h 131"/>
                <a:gd name="T94" fmla="*/ 15 w 155"/>
                <a:gd name="T95" fmla="*/ 80 h 131"/>
                <a:gd name="T96" fmla="*/ 11 w 155"/>
                <a:gd name="T97" fmla="*/ 77 h 131"/>
                <a:gd name="T98" fmla="*/ 9 w 155"/>
                <a:gd name="T99" fmla="*/ 67 h 131"/>
                <a:gd name="T100" fmla="*/ 7 w 155"/>
                <a:gd name="T101" fmla="*/ 62 h 131"/>
                <a:gd name="T102" fmla="*/ 5 w 155"/>
                <a:gd name="T103" fmla="*/ 54 h 131"/>
                <a:gd name="T104" fmla="*/ 0 w 155"/>
                <a:gd name="T105" fmla="*/ 47 h 131"/>
                <a:gd name="T106" fmla="*/ 5 w 155"/>
                <a:gd name="T107" fmla="*/ 39 h 131"/>
                <a:gd name="T108" fmla="*/ 5 w 155"/>
                <a:gd name="T109" fmla="*/ 32 h 131"/>
                <a:gd name="T110" fmla="*/ 5 w 155"/>
                <a:gd name="T111" fmla="*/ 28 h 131"/>
                <a:gd name="T112" fmla="*/ 9 w 155"/>
                <a:gd name="T113" fmla="*/ 20 h 131"/>
                <a:gd name="T114" fmla="*/ 22 w 155"/>
                <a:gd name="T115" fmla="*/ 15 h 131"/>
                <a:gd name="T116" fmla="*/ 28 w 155"/>
                <a:gd name="T117" fmla="*/ 13 h 131"/>
                <a:gd name="T118" fmla="*/ 35 w 155"/>
                <a:gd name="T119" fmla="*/ 9 h 131"/>
                <a:gd name="T120" fmla="*/ 43 w 155"/>
                <a:gd name="T121" fmla="*/ 4 h 131"/>
                <a:gd name="T122" fmla="*/ 56 w 155"/>
                <a:gd name="T12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5" h="131">
                  <a:moveTo>
                    <a:pt x="56" y="0"/>
                  </a:moveTo>
                  <a:lnTo>
                    <a:pt x="63" y="2"/>
                  </a:lnTo>
                  <a:lnTo>
                    <a:pt x="69" y="4"/>
                  </a:lnTo>
                  <a:lnTo>
                    <a:pt x="69" y="5"/>
                  </a:lnTo>
                  <a:lnTo>
                    <a:pt x="67" y="4"/>
                  </a:lnTo>
                  <a:lnTo>
                    <a:pt x="63" y="4"/>
                  </a:lnTo>
                  <a:lnTo>
                    <a:pt x="61" y="7"/>
                  </a:lnTo>
                  <a:lnTo>
                    <a:pt x="63" y="11"/>
                  </a:lnTo>
                  <a:lnTo>
                    <a:pt x="71" y="13"/>
                  </a:lnTo>
                  <a:lnTo>
                    <a:pt x="76" y="9"/>
                  </a:lnTo>
                  <a:lnTo>
                    <a:pt x="80" y="5"/>
                  </a:lnTo>
                  <a:lnTo>
                    <a:pt x="82" y="5"/>
                  </a:lnTo>
                  <a:lnTo>
                    <a:pt x="76" y="11"/>
                  </a:lnTo>
                  <a:lnTo>
                    <a:pt x="73" y="13"/>
                  </a:lnTo>
                  <a:lnTo>
                    <a:pt x="74" y="15"/>
                  </a:lnTo>
                  <a:lnTo>
                    <a:pt x="78" y="13"/>
                  </a:lnTo>
                  <a:lnTo>
                    <a:pt x="84" y="7"/>
                  </a:lnTo>
                  <a:lnTo>
                    <a:pt x="86" y="7"/>
                  </a:lnTo>
                  <a:lnTo>
                    <a:pt x="108" y="9"/>
                  </a:lnTo>
                  <a:lnTo>
                    <a:pt x="130" y="7"/>
                  </a:lnTo>
                  <a:lnTo>
                    <a:pt x="134" y="9"/>
                  </a:lnTo>
                  <a:lnTo>
                    <a:pt x="136" y="9"/>
                  </a:lnTo>
                  <a:lnTo>
                    <a:pt x="138" y="17"/>
                  </a:lnTo>
                  <a:lnTo>
                    <a:pt x="138" y="20"/>
                  </a:lnTo>
                  <a:lnTo>
                    <a:pt x="140" y="24"/>
                  </a:lnTo>
                  <a:lnTo>
                    <a:pt x="144" y="34"/>
                  </a:lnTo>
                  <a:lnTo>
                    <a:pt x="145" y="35"/>
                  </a:lnTo>
                  <a:lnTo>
                    <a:pt x="145" y="41"/>
                  </a:lnTo>
                  <a:lnTo>
                    <a:pt x="147" y="43"/>
                  </a:lnTo>
                  <a:lnTo>
                    <a:pt x="149" y="52"/>
                  </a:lnTo>
                  <a:lnTo>
                    <a:pt x="145" y="54"/>
                  </a:lnTo>
                  <a:lnTo>
                    <a:pt x="142" y="58"/>
                  </a:lnTo>
                  <a:lnTo>
                    <a:pt x="144" y="63"/>
                  </a:lnTo>
                  <a:lnTo>
                    <a:pt x="147" y="69"/>
                  </a:lnTo>
                  <a:lnTo>
                    <a:pt x="147" y="73"/>
                  </a:lnTo>
                  <a:lnTo>
                    <a:pt x="147" y="80"/>
                  </a:lnTo>
                  <a:lnTo>
                    <a:pt x="149" y="82"/>
                  </a:lnTo>
                  <a:lnTo>
                    <a:pt x="151" y="88"/>
                  </a:lnTo>
                  <a:lnTo>
                    <a:pt x="155" y="90"/>
                  </a:lnTo>
                  <a:lnTo>
                    <a:pt x="153" y="92"/>
                  </a:lnTo>
                  <a:lnTo>
                    <a:pt x="155" y="95"/>
                  </a:lnTo>
                  <a:lnTo>
                    <a:pt x="155" y="97"/>
                  </a:lnTo>
                  <a:lnTo>
                    <a:pt x="155" y="103"/>
                  </a:lnTo>
                  <a:lnTo>
                    <a:pt x="151" y="103"/>
                  </a:lnTo>
                  <a:lnTo>
                    <a:pt x="149" y="105"/>
                  </a:lnTo>
                  <a:lnTo>
                    <a:pt x="147" y="110"/>
                  </a:lnTo>
                  <a:lnTo>
                    <a:pt x="138" y="121"/>
                  </a:lnTo>
                  <a:lnTo>
                    <a:pt x="138" y="127"/>
                  </a:lnTo>
                  <a:lnTo>
                    <a:pt x="138" y="131"/>
                  </a:lnTo>
                  <a:lnTo>
                    <a:pt x="134" y="131"/>
                  </a:lnTo>
                  <a:lnTo>
                    <a:pt x="127" y="127"/>
                  </a:lnTo>
                  <a:lnTo>
                    <a:pt x="121" y="127"/>
                  </a:lnTo>
                  <a:lnTo>
                    <a:pt x="119" y="127"/>
                  </a:lnTo>
                  <a:lnTo>
                    <a:pt x="116" y="127"/>
                  </a:lnTo>
                  <a:lnTo>
                    <a:pt x="114" y="127"/>
                  </a:lnTo>
                  <a:lnTo>
                    <a:pt x="112" y="129"/>
                  </a:lnTo>
                  <a:lnTo>
                    <a:pt x="108" y="127"/>
                  </a:lnTo>
                  <a:lnTo>
                    <a:pt x="104" y="127"/>
                  </a:lnTo>
                  <a:lnTo>
                    <a:pt x="102" y="127"/>
                  </a:lnTo>
                  <a:lnTo>
                    <a:pt x="99" y="129"/>
                  </a:lnTo>
                  <a:lnTo>
                    <a:pt x="97" y="131"/>
                  </a:lnTo>
                  <a:lnTo>
                    <a:pt x="93" y="131"/>
                  </a:lnTo>
                  <a:lnTo>
                    <a:pt x="93" y="131"/>
                  </a:lnTo>
                  <a:lnTo>
                    <a:pt x="93" y="127"/>
                  </a:lnTo>
                  <a:lnTo>
                    <a:pt x="89" y="123"/>
                  </a:lnTo>
                  <a:lnTo>
                    <a:pt x="86" y="123"/>
                  </a:lnTo>
                  <a:lnTo>
                    <a:pt x="84" y="125"/>
                  </a:lnTo>
                  <a:lnTo>
                    <a:pt x="80" y="125"/>
                  </a:lnTo>
                  <a:lnTo>
                    <a:pt x="78" y="120"/>
                  </a:lnTo>
                  <a:lnTo>
                    <a:pt x="67" y="112"/>
                  </a:lnTo>
                  <a:lnTo>
                    <a:pt x="63" y="110"/>
                  </a:lnTo>
                  <a:lnTo>
                    <a:pt x="56" y="112"/>
                  </a:lnTo>
                  <a:lnTo>
                    <a:pt x="52" y="108"/>
                  </a:lnTo>
                  <a:lnTo>
                    <a:pt x="54" y="106"/>
                  </a:lnTo>
                  <a:lnTo>
                    <a:pt x="48" y="106"/>
                  </a:lnTo>
                  <a:lnTo>
                    <a:pt x="41" y="103"/>
                  </a:lnTo>
                  <a:lnTo>
                    <a:pt x="39" y="103"/>
                  </a:lnTo>
                  <a:lnTo>
                    <a:pt x="43" y="108"/>
                  </a:lnTo>
                  <a:lnTo>
                    <a:pt x="41" y="108"/>
                  </a:lnTo>
                  <a:lnTo>
                    <a:pt x="39" y="110"/>
                  </a:lnTo>
                  <a:lnTo>
                    <a:pt x="37" y="110"/>
                  </a:lnTo>
                  <a:lnTo>
                    <a:pt x="37" y="106"/>
                  </a:lnTo>
                  <a:lnTo>
                    <a:pt x="35" y="106"/>
                  </a:lnTo>
                  <a:lnTo>
                    <a:pt x="33" y="103"/>
                  </a:lnTo>
                  <a:lnTo>
                    <a:pt x="35" y="99"/>
                  </a:lnTo>
                  <a:lnTo>
                    <a:pt x="33" y="97"/>
                  </a:lnTo>
                  <a:lnTo>
                    <a:pt x="30" y="99"/>
                  </a:lnTo>
                  <a:lnTo>
                    <a:pt x="28" y="95"/>
                  </a:lnTo>
                  <a:lnTo>
                    <a:pt x="28" y="93"/>
                  </a:lnTo>
                  <a:lnTo>
                    <a:pt x="20" y="92"/>
                  </a:lnTo>
                  <a:lnTo>
                    <a:pt x="18" y="93"/>
                  </a:lnTo>
                  <a:lnTo>
                    <a:pt x="16" y="92"/>
                  </a:lnTo>
                  <a:lnTo>
                    <a:pt x="15" y="93"/>
                  </a:lnTo>
                  <a:lnTo>
                    <a:pt x="13" y="92"/>
                  </a:lnTo>
                  <a:lnTo>
                    <a:pt x="15" y="90"/>
                  </a:lnTo>
                  <a:lnTo>
                    <a:pt x="15" y="80"/>
                  </a:lnTo>
                  <a:lnTo>
                    <a:pt x="13" y="78"/>
                  </a:lnTo>
                  <a:lnTo>
                    <a:pt x="11" y="77"/>
                  </a:lnTo>
                  <a:lnTo>
                    <a:pt x="7" y="71"/>
                  </a:lnTo>
                  <a:lnTo>
                    <a:pt x="9" y="67"/>
                  </a:lnTo>
                  <a:lnTo>
                    <a:pt x="7" y="63"/>
                  </a:lnTo>
                  <a:lnTo>
                    <a:pt x="7" y="62"/>
                  </a:lnTo>
                  <a:lnTo>
                    <a:pt x="5" y="58"/>
                  </a:lnTo>
                  <a:lnTo>
                    <a:pt x="5" y="54"/>
                  </a:lnTo>
                  <a:lnTo>
                    <a:pt x="0" y="48"/>
                  </a:lnTo>
                  <a:lnTo>
                    <a:pt x="0" y="47"/>
                  </a:lnTo>
                  <a:lnTo>
                    <a:pt x="5" y="45"/>
                  </a:lnTo>
                  <a:lnTo>
                    <a:pt x="5" y="39"/>
                  </a:lnTo>
                  <a:lnTo>
                    <a:pt x="3" y="32"/>
                  </a:lnTo>
                  <a:lnTo>
                    <a:pt x="5" y="32"/>
                  </a:lnTo>
                  <a:lnTo>
                    <a:pt x="5" y="30"/>
                  </a:lnTo>
                  <a:lnTo>
                    <a:pt x="5" y="28"/>
                  </a:lnTo>
                  <a:lnTo>
                    <a:pt x="7" y="24"/>
                  </a:lnTo>
                  <a:lnTo>
                    <a:pt x="9" y="20"/>
                  </a:lnTo>
                  <a:lnTo>
                    <a:pt x="15" y="20"/>
                  </a:lnTo>
                  <a:lnTo>
                    <a:pt x="22" y="15"/>
                  </a:lnTo>
                  <a:lnTo>
                    <a:pt x="28" y="15"/>
                  </a:lnTo>
                  <a:lnTo>
                    <a:pt x="28" y="13"/>
                  </a:lnTo>
                  <a:lnTo>
                    <a:pt x="31" y="9"/>
                  </a:lnTo>
                  <a:lnTo>
                    <a:pt x="35" y="9"/>
                  </a:lnTo>
                  <a:lnTo>
                    <a:pt x="39" y="5"/>
                  </a:lnTo>
                  <a:lnTo>
                    <a:pt x="43" y="4"/>
                  </a:lnTo>
                  <a:lnTo>
                    <a:pt x="48" y="4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93">
              <a:extLst>
                <a:ext uri="{FF2B5EF4-FFF2-40B4-BE49-F238E27FC236}">
                  <a16:creationId xmlns:a16="http://schemas.microsoft.com/office/drawing/2014/main" id="{9A850CA6-443D-445D-BE89-02E7D0244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4219" y="7259225"/>
              <a:ext cx="1520725" cy="656953"/>
            </a:xfrm>
            <a:custGeom>
              <a:avLst/>
              <a:gdLst>
                <a:gd name="T0" fmla="*/ 45 w 125"/>
                <a:gd name="T1" fmla="*/ 0 h 54"/>
                <a:gd name="T2" fmla="*/ 47 w 125"/>
                <a:gd name="T3" fmla="*/ 1 h 54"/>
                <a:gd name="T4" fmla="*/ 50 w 125"/>
                <a:gd name="T5" fmla="*/ 1 h 54"/>
                <a:gd name="T6" fmla="*/ 60 w 125"/>
                <a:gd name="T7" fmla="*/ 1 h 54"/>
                <a:gd name="T8" fmla="*/ 62 w 125"/>
                <a:gd name="T9" fmla="*/ 7 h 54"/>
                <a:gd name="T10" fmla="*/ 67 w 125"/>
                <a:gd name="T11" fmla="*/ 7 h 54"/>
                <a:gd name="T12" fmla="*/ 67 w 125"/>
                <a:gd name="T13" fmla="*/ 14 h 54"/>
                <a:gd name="T14" fmla="*/ 69 w 125"/>
                <a:gd name="T15" fmla="*/ 18 h 54"/>
                <a:gd name="T16" fmla="*/ 73 w 125"/>
                <a:gd name="T17" fmla="*/ 16 h 54"/>
                <a:gd name="T18" fmla="*/ 71 w 125"/>
                <a:gd name="T19" fmla="*/ 11 h 54"/>
                <a:gd name="T20" fmla="*/ 80 w 125"/>
                <a:gd name="T21" fmla="*/ 14 h 54"/>
                <a:gd name="T22" fmla="*/ 84 w 125"/>
                <a:gd name="T23" fmla="*/ 16 h 54"/>
                <a:gd name="T24" fmla="*/ 95 w 125"/>
                <a:gd name="T25" fmla="*/ 18 h 54"/>
                <a:gd name="T26" fmla="*/ 110 w 125"/>
                <a:gd name="T27" fmla="*/ 28 h 54"/>
                <a:gd name="T28" fmla="*/ 116 w 125"/>
                <a:gd name="T29" fmla="*/ 33 h 54"/>
                <a:gd name="T30" fmla="*/ 121 w 125"/>
                <a:gd name="T31" fmla="*/ 31 h 54"/>
                <a:gd name="T32" fmla="*/ 125 w 125"/>
                <a:gd name="T33" fmla="*/ 39 h 54"/>
                <a:gd name="T34" fmla="*/ 114 w 125"/>
                <a:gd name="T35" fmla="*/ 41 h 54"/>
                <a:gd name="T36" fmla="*/ 105 w 125"/>
                <a:gd name="T37" fmla="*/ 46 h 54"/>
                <a:gd name="T38" fmla="*/ 91 w 125"/>
                <a:gd name="T39" fmla="*/ 50 h 54"/>
                <a:gd name="T40" fmla="*/ 86 w 125"/>
                <a:gd name="T41" fmla="*/ 48 h 54"/>
                <a:gd name="T42" fmla="*/ 75 w 125"/>
                <a:gd name="T43" fmla="*/ 50 h 54"/>
                <a:gd name="T44" fmla="*/ 67 w 125"/>
                <a:gd name="T45" fmla="*/ 48 h 54"/>
                <a:gd name="T46" fmla="*/ 58 w 125"/>
                <a:gd name="T47" fmla="*/ 44 h 54"/>
                <a:gd name="T48" fmla="*/ 48 w 125"/>
                <a:gd name="T49" fmla="*/ 44 h 54"/>
                <a:gd name="T50" fmla="*/ 47 w 125"/>
                <a:gd name="T51" fmla="*/ 48 h 54"/>
                <a:gd name="T52" fmla="*/ 41 w 125"/>
                <a:gd name="T53" fmla="*/ 52 h 54"/>
                <a:gd name="T54" fmla="*/ 32 w 125"/>
                <a:gd name="T55" fmla="*/ 48 h 54"/>
                <a:gd name="T56" fmla="*/ 28 w 125"/>
                <a:gd name="T57" fmla="*/ 48 h 54"/>
                <a:gd name="T58" fmla="*/ 19 w 125"/>
                <a:gd name="T59" fmla="*/ 37 h 54"/>
                <a:gd name="T60" fmla="*/ 9 w 125"/>
                <a:gd name="T61" fmla="*/ 31 h 54"/>
                <a:gd name="T62" fmla="*/ 9 w 125"/>
                <a:gd name="T63" fmla="*/ 26 h 54"/>
                <a:gd name="T64" fmla="*/ 0 w 125"/>
                <a:gd name="T65" fmla="*/ 16 h 54"/>
                <a:gd name="T66" fmla="*/ 2 w 125"/>
                <a:gd name="T67" fmla="*/ 13 h 54"/>
                <a:gd name="T68" fmla="*/ 7 w 125"/>
                <a:gd name="T69" fmla="*/ 16 h 54"/>
                <a:gd name="T70" fmla="*/ 15 w 125"/>
                <a:gd name="T71" fmla="*/ 11 h 54"/>
                <a:gd name="T72" fmla="*/ 22 w 125"/>
                <a:gd name="T73" fmla="*/ 7 h 54"/>
                <a:gd name="T74" fmla="*/ 30 w 125"/>
                <a:gd name="T75" fmla="*/ 3 h 54"/>
                <a:gd name="T76" fmla="*/ 35 w 125"/>
                <a:gd name="T77" fmla="*/ 3 h 54"/>
                <a:gd name="T78" fmla="*/ 41 w 125"/>
                <a:gd name="T79" fmla="*/ 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5" h="54">
                  <a:moveTo>
                    <a:pt x="43" y="0"/>
                  </a:moveTo>
                  <a:lnTo>
                    <a:pt x="45" y="0"/>
                  </a:lnTo>
                  <a:lnTo>
                    <a:pt x="45" y="0"/>
                  </a:lnTo>
                  <a:lnTo>
                    <a:pt x="47" y="1"/>
                  </a:lnTo>
                  <a:lnTo>
                    <a:pt x="48" y="0"/>
                  </a:lnTo>
                  <a:lnTo>
                    <a:pt x="50" y="1"/>
                  </a:lnTo>
                  <a:lnTo>
                    <a:pt x="52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2" y="7"/>
                  </a:lnTo>
                  <a:lnTo>
                    <a:pt x="65" y="5"/>
                  </a:lnTo>
                  <a:lnTo>
                    <a:pt x="67" y="7"/>
                  </a:lnTo>
                  <a:lnTo>
                    <a:pt x="65" y="11"/>
                  </a:lnTo>
                  <a:lnTo>
                    <a:pt x="67" y="14"/>
                  </a:lnTo>
                  <a:lnTo>
                    <a:pt x="69" y="14"/>
                  </a:lnTo>
                  <a:lnTo>
                    <a:pt x="69" y="18"/>
                  </a:lnTo>
                  <a:lnTo>
                    <a:pt x="71" y="18"/>
                  </a:lnTo>
                  <a:lnTo>
                    <a:pt x="73" y="16"/>
                  </a:lnTo>
                  <a:lnTo>
                    <a:pt x="75" y="16"/>
                  </a:lnTo>
                  <a:lnTo>
                    <a:pt x="71" y="11"/>
                  </a:lnTo>
                  <a:lnTo>
                    <a:pt x="73" y="11"/>
                  </a:lnTo>
                  <a:lnTo>
                    <a:pt x="80" y="14"/>
                  </a:lnTo>
                  <a:lnTo>
                    <a:pt x="86" y="14"/>
                  </a:lnTo>
                  <a:lnTo>
                    <a:pt x="84" y="16"/>
                  </a:lnTo>
                  <a:lnTo>
                    <a:pt x="88" y="20"/>
                  </a:lnTo>
                  <a:lnTo>
                    <a:pt x="95" y="18"/>
                  </a:lnTo>
                  <a:lnTo>
                    <a:pt x="99" y="20"/>
                  </a:lnTo>
                  <a:lnTo>
                    <a:pt x="110" y="28"/>
                  </a:lnTo>
                  <a:lnTo>
                    <a:pt x="112" y="33"/>
                  </a:lnTo>
                  <a:lnTo>
                    <a:pt x="116" y="33"/>
                  </a:lnTo>
                  <a:lnTo>
                    <a:pt x="118" y="31"/>
                  </a:lnTo>
                  <a:lnTo>
                    <a:pt x="121" y="31"/>
                  </a:lnTo>
                  <a:lnTo>
                    <a:pt x="125" y="35"/>
                  </a:lnTo>
                  <a:lnTo>
                    <a:pt x="125" y="39"/>
                  </a:lnTo>
                  <a:lnTo>
                    <a:pt x="118" y="39"/>
                  </a:lnTo>
                  <a:lnTo>
                    <a:pt x="114" y="41"/>
                  </a:lnTo>
                  <a:lnTo>
                    <a:pt x="110" y="43"/>
                  </a:lnTo>
                  <a:lnTo>
                    <a:pt x="105" y="46"/>
                  </a:lnTo>
                  <a:lnTo>
                    <a:pt x="99" y="48"/>
                  </a:lnTo>
                  <a:lnTo>
                    <a:pt x="91" y="50"/>
                  </a:lnTo>
                  <a:lnTo>
                    <a:pt x="90" y="48"/>
                  </a:lnTo>
                  <a:lnTo>
                    <a:pt x="86" y="48"/>
                  </a:lnTo>
                  <a:lnTo>
                    <a:pt x="82" y="52"/>
                  </a:lnTo>
                  <a:lnTo>
                    <a:pt x="75" y="50"/>
                  </a:lnTo>
                  <a:lnTo>
                    <a:pt x="73" y="48"/>
                  </a:lnTo>
                  <a:lnTo>
                    <a:pt x="67" y="48"/>
                  </a:lnTo>
                  <a:lnTo>
                    <a:pt x="63" y="48"/>
                  </a:lnTo>
                  <a:lnTo>
                    <a:pt x="58" y="44"/>
                  </a:lnTo>
                  <a:lnTo>
                    <a:pt x="52" y="44"/>
                  </a:lnTo>
                  <a:lnTo>
                    <a:pt x="48" y="44"/>
                  </a:lnTo>
                  <a:lnTo>
                    <a:pt x="48" y="46"/>
                  </a:lnTo>
                  <a:lnTo>
                    <a:pt x="47" y="48"/>
                  </a:lnTo>
                  <a:lnTo>
                    <a:pt x="47" y="50"/>
                  </a:lnTo>
                  <a:lnTo>
                    <a:pt x="41" y="52"/>
                  </a:lnTo>
                  <a:lnTo>
                    <a:pt x="39" y="54"/>
                  </a:lnTo>
                  <a:lnTo>
                    <a:pt x="32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2" y="41"/>
                  </a:lnTo>
                  <a:lnTo>
                    <a:pt x="19" y="37"/>
                  </a:lnTo>
                  <a:lnTo>
                    <a:pt x="13" y="33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9" y="26"/>
                  </a:lnTo>
                  <a:lnTo>
                    <a:pt x="5" y="20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7" y="16"/>
                  </a:lnTo>
                  <a:lnTo>
                    <a:pt x="13" y="11"/>
                  </a:lnTo>
                  <a:lnTo>
                    <a:pt x="15" y="11"/>
                  </a:lnTo>
                  <a:lnTo>
                    <a:pt x="19" y="7"/>
                  </a:lnTo>
                  <a:lnTo>
                    <a:pt x="22" y="7"/>
                  </a:lnTo>
                  <a:lnTo>
                    <a:pt x="24" y="3"/>
                  </a:lnTo>
                  <a:lnTo>
                    <a:pt x="30" y="3"/>
                  </a:lnTo>
                  <a:lnTo>
                    <a:pt x="32" y="5"/>
                  </a:lnTo>
                  <a:lnTo>
                    <a:pt x="35" y="3"/>
                  </a:lnTo>
                  <a:lnTo>
                    <a:pt x="35" y="0"/>
                  </a:lnTo>
                  <a:lnTo>
                    <a:pt x="41" y="1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20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95">
              <a:extLst>
                <a:ext uri="{FF2B5EF4-FFF2-40B4-BE49-F238E27FC236}">
                  <a16:creationId xmlns:a16="http://schemas.microsoft.com/office/drawing/2014/main" id="{8534A260-628D-4C4E-8B6D-046637599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63250" y="8073191"/>
              <a:ext cx="34616" cy="51922"/>
            </a:xfrm>
            <a:custGeom>
              <a:avLst/>
              <a:gdLst>
                <a:gd name="T0" fmla="*/ 0 w 4"/>
                <a:gd name="T1" fmla="*/ 0 h 6"/>
                <a:gd name="T2" fmla="*/ 4 w 4"/>
                <a:gd name="T3" fmla="*/ 2 h 6"/>
                <a:gd name="T4" fmla="*/ 2 w 4"/>
                <a:gd name="T5" fmla="*/ 6 h 6"/>
                <a:gd name="T6" fmla="*/ 2 w 4"/>
                <a:gd name="T7" fmla="*/ 6 h 6"/>
                <a:gd name="T8" fmla="*/ 0 w 4"/>
                <a:gd name="T9" fmla="*/ 4 h 6"/>
                <a:gd name="T10" fmla="*/ 0 w 4"/>
                <a:gd name="T11" fmla="*/ 0 h 6"/>
                <a:gd name="T12" fmla="*/ 0 w 4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4" y="2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96">
              <a:extLst>
                <a:ext uri="{FF2B5EF4-FFF2-40B4-BE49-F238E27FC236}">
                  <a16:creationId xmlns:a16="http://schemas.microsoft.com/office/drawing/2014/main" id="{61ED09F8-E3E0-4B47-ADDF-10D0940CA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61325" y="7977998"/>
              <a:ext cx="666350" cy="389428"/>
            </a:xfrm>
            <a:custGeom>
              <a:avLst/>
              <a:gdLst>
                <a:gd name="T0" fmla="*/ 45 w 77"/>
                <a:gd name="T1" fmla="*/ 3 h 45"/>
                <a:gd name="T2" fmla="*/ 49 w 77"/>
                <a:gd name="T3" fmla="*/ 3 h 45"/>
                <a:gd name="T4" fmla="*/ 56 w 77"/>
                <a:gd name="T5" fmla="*/ 7 h 45"/>
                <a:gd name="T6" fmla="*/ 58 w 77"/>
                <a:gd name="T7" fmla="*/ 11 h 45"/>
                <a:gd name="T8" fmla="*/ 60 w 77"/>
                <a:gd name="T9" fmla="*/ 17 h 45"/>
                <a:gd name="T10" fmla="*/ 66 w 77"/>
                <a:gd name="T11" fmla="*/ 15 h 45"/>
                <a:gd name="T12" fmla="*/ 71 w 77"/>
                <a:gd name="T13" fmla="*/ 17 h 45"/>
                <a:gd name="T14" fmla="*/ 77 w 77"/>
                <a:gd name="T15" fmla="*/ 18 h 45"/>
                <a:gd name="T16" fmla="*/ 75 w 77"/>
                <a:gd name="T17" fmla="*/ 28 h 45"/>
                <a:gd name="T18" fmla="*/ 68 w 77"/>
                <a:gd name="T19" fmla="*/ 35 h 45"/>
                <a:gd name="T20" fmla="*/ 62 w 77"/>
                <a:gd name="T21" fmla="*/ 33 h 45"/>
                <a:gd name="T22" fmla="*/ 54 w 77"/>
                <a:gd name="T23" fmla="*/ 37 h 45"/>
                <a:gd name="T24" fmla="*/ 49 w 77"/>
                <a:gd name="T25" fmla="*/ 39 h 45"/>
                <a:gd name="T26" fmla="*/ 43 w 77"/>
                <a:gd name="T27" fmla="*/ 33 h 45"/>
                <a:gd name="T28" fmla="*/ 34 w 77"/>
                <a:gd name="T29" fmla="*/ 41 h 45"/>
                <a:gd name="T30" fmla="*/ 23 w 77"/>
                <a:gd name="T31" fmla="*/ 45 h 45"/>
                <a:gd name="T32" fmla="*/ 19 w 77"/>
                <a:gd name="T33" fmla="*/ 39 h 45"/>
                <a:gd name="T34" fmla="*/ 15 w 77"/>
                <a:gd name="T35" fmla="*/ 33 h 45"/>
                <a:gd name="T36" fmla="*/ 10 w 77"/>
                <a:gd name="T37" fmla="*/ 30 h 45"/>
                <a:gd name="T38" fmla="*/ 8 w 77"/>
                <a:gd name="T39" fmla="*/ 37 h 45"/>
                <a:gd name="T40" fmla="*/ 0 w 77"/>
                <a:gd name="T41" fmla="*/ 37 h 45"/>
                <a:gd name="T42" fmla="*/ 2 w 77"/>
                <a:gd name="T43" fmla="*/ 33 h 45"/>
                <a:gd name="T44" fmla="*/ 4 w 77"/>
                <a:gd name="T45" fmla="*/ 31 h 45"/>
                <a:gd name="T46" fmla="*/ 10 w 77"/>
                <a:gd name="T47" fmla="*/ 18 h 45"/>
                <a:gd name="T48" fmla="*/ 15 w 77"/>
                <a:gd name="T49" fmla="*/ 15 h 45"/>
                <a:gd name="T50" fmla="*/ 17 w 77"/>
                <a:gd name="T51" fmla="*/ 9 h 45"/>
                <a:gd name="T52" fmla="*/ 15 w 77"/>
                <a:gd name="T53" fmla="*/ 5 h 45"/>
                <a:gd name="T54" fmla="*/ 21 w 77"/>
                <a:gd name="T55" fmla="*/ 7 h 45"/>
                <a:gd name="T56" fmla="*/ 30 w 77"/>
                <a:gd name="T57" fmla="*/ 5 h 45"/>
                <a:gd name="T58" fmla="*/ 36 w 77"/>
                <a:gd name="T59" fmla="*/ 5 h 45"/>
                <a:gd name="T60" fmla="*/ 41 w 77"/>
                <a:gd name="T61" fmla="*/ 3 h 45"/>
                <a:gd name="T62" fmla="*/ 43 w 77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7" h="45">
                  <a:moveTo>
                    <a:pt x="43" y="0"/>
                  </a:moveTo>
                  <a:lnTo>
                    <a:pt x="45" y="3"/>
                  </a:lnTo>
                  <a:lnTo>
                    <a:pt x="47" y="5"/>
                  </a:lnTo>
                  <a:lnTo>
                    <a:pt x="49" y="3"/>
                  </a:lnTo>
                  <a:lnTo>
                    <a:pt x="51" y="3"/>
                  </a:lnTo>
                  <a:lnTo>
                    <a:pt x="56" y="7"/>
                  </a:lnTo>
                  <a:lnTo>
                    <a:pt x="60" y="9"/>
                  </a:lnTo>
                  <a:lnTo>
                    <a:pt x="58" y="11"/>
                  </a:lnTo>
                  <a:lnTo>
                    <a:pt x="58" y="15"/>
                  </a:lnTo>
                  <a:lnTo>
                    <a:pt x="60" y="17"/>
                  </a:lnTo>
                  <a:lnTo>
                    <a:pt x="64" y="17"/>
                  </a:lnTo>
                  <a:lnTo>
                    <a:pt x="66" y="15"/>
                  </a:lnTo>
                  <a:lnTo>
                    <a:pt x="69" y="18"/>
                  </a:lnTo>
                  <a:lnTo>
                    <a:pt x="71" y="17"/>
                  </a:lnTo>
                  <a:lnTo>
                    <a:pt x="75" y="17"/>
                  </a:lnTo>
                  <a:lnTo>
                    <a:pt x="77" y="18"/>
                  </a:lnTo>
                  <a:lnTo>
                    <a:pt x="73" y="22"/>
                  </a:lnTo>
                  <a:lnTo>
                    <a:pt x="75" y="28"/>
                  </a:lnTo>
                  <a:lnTo>
                    <a:pt x="68" y="30"/>
                  </a:lnTo>
                  <a:lnTo>
                    <a:pt x="68" y="35"/>
                  </a:lnTo>
                  <a:lnTo>
                    <a:pt x="64" y="33"/>
                  </a:lnTo>
                  <a:lnTo>
                    <a:pt x="62" y="33"/>
                  </a:lnTo>
                  <a:lnTo>
                    <a:pt x="54" y="31"/>
                  </a:lnTo>
                  <a:lnTo>
                    <a:pt x="54" y="37"/>
                  </a:lnTo>
                  <a:lnTo>
                    <a:pt x="51" y="43"/>
                  </a:lnTo>
                  <a:lnTo>
                    <a:pt x="49" y="39"/>
                  </a:lnTo>
                  <a:lnTo>
                    <a:pt x="43" y="37"/>
                  </a:lnTo>
                  <a:lnTo>
                    <a:pt x="43" y="33"/>
                  </a:lnTo>
                  <a:lnTo>
                    <a:pt x="39" y="30"/>
                  </a:lnTo>
                  <a:lnTo>
                    <a:pt x="34" y="41"/>
                  </a:lnTo>
                  <a:lnTo>
                    <a:pt x="30" y="39"/>
                  </a:lnTo>
                  <a:lnTo>
                    <a:pt x="23" y="45"/>
                  </a:lnTo>
                  <a:lnTo>
                    <a:pt x="19" y="43"/>
                  </a:lnTo>
                  <a:lnTo>
                    <a:pt x="19" y="39"/>
                  </a:lnTo>
                  <a:lnTo>
                    <a:pt x="17" y="37"/>
                  </a:lnTo>
                  <a:lnTo>
                    <a:pt x="15" y="33"/>
                  </a:lnTo>
                  <a:lnTo>
                    <a:pt x="13" y="31"/>
                  </a:lnTo>
                  <a:lnTo>
                    <a:pt x="10" y="30"/>
                  </a:lnTo>
                  <a:lnTo>
                    <a:pt x="6" y="33"/>
                  </a:lnTo>
                  <a:lnTo>
                    <a:pt x="8" y="37"/>
                  </a:lnTo>
                  <a:lnTo>
                    <a:pt x="4" y="39"/>
                  </a:lnTo>
                  <a:lnTo>
                    <a:pt x="0" y="37"/>
                  </a:lnTo>
                  <a:lnTo>
                    <a:pt x="0" y="35"/>
                  </a:lnTo>
                  <a:lnTo>
                    <a:pt x="2" y="33"/>
                  </a:lnTo>
                  <a:lnTo>
                    <a:pt x="4" y="35"/>
                  </a:lnTo>
                  <a:lnTo>
                    <a:pt x="4" y="31"/>
                  </a:lnTo>
                  <a:lnTo>
                    <a:pt x="4" y="26"/>
                  </a:lnTo>
                  <a:lnTo>
                    <a:pt x="10" y="18"/>
                  </a:lnTo>
                  <a:lnTo>
                    <a:pt x="11" y="18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17" y="9"/>
                  </a:lnTo>
                  <a:lnTo>
                    <a:pt x="13" y="7"/>
                  </a:lnTo>
                  <a:lnTo>
                    <a:pt x="15" y="5"/>
                  </a:lnTo>
                  <a:lnTo>
                    <a:pt x="21" y="5"/>
                  </a:lnTo>
                  <a:lnTo>
                    <a:pt x="21" y="7"/>
                  </a:lnTo>
                  <a:lnTo>
                    <a:pt x="25" y="7"/>
                  </a:lnTo>
                  <a:lnTo>
                    <a:pt x="30" y="5"/>
                  </a:lnTo>
                  <a:lnTo>
                    <a:pt x="32" y="5"/>
                  </a:lnTo>
                  <a:lnTo>
                    <a:pt x="36" y="5"/>
                  </a:lnTo>
                  <a:lnTo>
                    <a:pt x="39" y="5"/>
                  </a:lnTo>
                  <a:lnTo>
                    <a:pt x="41" y="3"/>
                  </a:lnTo>
                  <a:lnTo>
                    <a:pt x="39" y="2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103">
              <a:extLst>
                <a:ext uri="{FF2B5EF4-FFF2-40B4-BE49-F238E27FC236}">
                  <a16:creationId xmlns:a16="http://schemas.microsoft.com/office/drawing/2014/main" id="{BFAA278A-1D49-401B-A153-E22C3F685C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185363" y="7380879"/>
              <a:ext cx="1912506" cy="1774046"/>
            </a:xfrm>
            <a:custGeom>
              <a:avLst/>
              <a:gdLst>
                <a:gd name="T0" fmla="*/ 221 w 221"/>
                <a:gd name="T1" fmla="*/ 185 h 205"/>
                <a:gd name="T2" fmla="*/ 208 w 221"/>
                <a:gd name="T3" fmla="*/ 201 h 205"/>
                <a:gd name="T4" fmla="*/ 208 w 221"/>
                <a:gd name="T5" fmla="*/ 198 h 205"/>
                <a:gd name="T6" fmla="*/ 206 w 221"/>
                <a:gd name="T7" fmla="*/ 190 h 205"/>
                <a:gd name="T8" fmla="*/ 204 w 221"/>
                <a:gd name="T9" fmla="*/ 183 h 205"/>
                <a:gd name="T10" fmla="*/ 217 w 221"/>
                <a:gd name="T11" fmla="*/ 177 h 205"/>
                <a:gd name="T12" fmla="*/ 114 w 221"/>
                <a:gd name="T13" fmla="*/ 1 h 205"/>
                <a:gd name="T14" fmla="*/ 127 w 221"/>
                <a:gd name="T15" fmla="*/ 14 h 205"/>
                <a:gd name="T16" fmla="*/ 137 w 221"/>
                <a:gd name="T17" fmla="*/ 22 h 205"/>
                <a:gd name="T18" fmla="*/ 150 w 221"/>
                <a:gd name="T19" fmla="*/ 29 h 205"/>
                <a:gd name="T20" fmla="*/ 163 w 221"/>
                <a:gd name="T21" fmla="*/ 35 h 205"/>
                <a:gd name="T22" fmla="*/ 174 w 221"/>
                <a:gd name="T23" fmla="*/ 41 h 205"/>
                <a:gd name="T24" fmla="*/ 189 w 221"/>
                <a:gd name="T25" fmla="*/ 43 h 205"/>
                <a:gd name="T26" fmla="*/ 185 w 221"/>
                <a:gd name="T27" fmla="*/ 59 h 205"/>
                <a:gd name="T28" fmla="*/ 184 w 221"/>
                <a:gd name="T29" fmla="*/ 76 h 205"/>
                <a:gd name="T30" fmla="*/ 176 w 221"/>
                <a:gd name="T31" fmla="*/ 78 h 205"/>
                <a:gd name="T32" fmla="*/ 163 w 221"/>
                <a:gd name="T33" fmla="*/ 95 h 205"/>
                <a:gd name="T34" fmla="*/ 159 w 221"/>
                <a:gd name="T35" fmla="*/ 106 h 205"/>
                <a:gd name="T36" fmla="*/ 172 w 221"/>
                <a:gd name="T37" fmla="*/ 100 h 205"/>
                <a:gd name="T38" fmla="*/ 178 w 221"/>
                <a:gd name="T39" fmla="*/ 112 h 205"/>
                <a:gd name="T40" fmla="*/ 176 w 221"/>
                <a:gd name="T41" fmla="*/ 127 h 205"/>
                <a:gd name="T42" fmla="*/ 189 w 221"/>
                <a:gd name="T43" fmla="*/ 145 h 205"/>
                <a:gd name="T44" fmla="*/ 172 w 221"/>
                <a:gd name="T45" fmla="*/ 166 h 205"/>
                <a:gd name="T46" fmla="*/ 150 w 221"/>
                <a:gd name="T47" fmla="*/ 162 h 205"/>
                <a:gd name="T48" fmla="*/ 135 w 221"/>
                <a:gd name="T49" fmla="*/ 160 h 205"/>
                <a:gd name="T50" fmla="*/ 120 w 221"/>
                <a:gd name="T51" fmla="*/ 172 h 205"/>
                <a:gd name="T52" fmla="*/ 112 w 221"/>
                <a:gd name="T53" fmla="*/ 181 h 205"/>
                <a:gd name="T54" fmla="*/ 84 w 221"/>
                <a:gd name="T55" fmla="*/ 177 h 205"/>
                <a:gd name="T56" fmla="*/ 68 w 221"/>
                <a:gd name="T57" fmla="*/ 177 h 205"/>
                <a:gd name="T58" fmla="*/ 53 w 221"/>
                <a:gd name="T59" fmla="*/ 166 h 205"/>
                <a:gd name="T60" fmla="*/ 55 w 221"/>
                <a:gd name="T61" fmla="*/ 151 h 205"/>
                <a:gd name="T62" fmla="*/ 56 w 221"/>
                <a:gd name="T63" fmla="*/ 121 h 205"/>
                <a:gd name="T64" fmla="*/ 62 w 221"/>
                <a:gd name="T65" fmla="*/ 119 h 205"/>
                <a:gd name="T66" fmla="*/ 58 w 221"/>
                <a:gd name="T67" fmla="*/ 108 h 205"/>
                <a:gd name="T68" fmla="*/ 43 w 221"/>
                <a:gd name="T69" fmla="*/ 95 h 205"/>
                <a:gd name="T70" fmla="*/ 40 w 221"/>
                <a:gd name="T71" fmla="*/ 86 h 205"/>
                <a:gd name="T72" fmla="*/ 41 w 221"/>
                <a:gd name="T73" fmla="*/ 82 h 205"/>
                <a:gd name="T74" fmla="*/ 34 w 221"/>
                <a:gd name="T75" fmla="*/ 76 h 205"/>
                <a:gd name="T76" fmla="*/ 26 w 221"/>
                <a:gd name="T77" fmla="*/ 76 h 205"/>
                <a:gd name="T78" fmla="*/ 13 w 221"/>
                <a:gd name="T79" fmla="*/ 71 h 205"/>
                <a:gd name="T80" fmla="*/ 2 w 221"/>
                <a:gd name="T81" fmla="*/ 67 h 205"/>
                <a:gd name="T82" fmla="*/ 6 w 221"/>
                <a:gd name="T83" fmla="*/ 59 h 205"/>
                <a:gd name="T84" fmla="*/ 8 w 221"/>
                <a:gd name="T85" fmla="*/ 59 h 205"/>
                <a:gd name="T86" fmla="*/ 8 w 221"/>
                <a:gd name="T87" fmla="*/ 54 h 205"/>
                <a:gd name="T88" fmla="*/ 19 w 221"/>
                <a:gd name="T89" fmla="*/ 52 h 205"/>
                <a:gd name="T90" fmla="*/ 38 w 221"/>
                <a:gd name="T91" fmla="*/ 52 h 205"/>
                <a:gd name="T92" fmla="*/ 53 w 221"/>
                <a:gd name="T93" fmla="*/ 52 h 205"/>
                <a:gd name="T94" fmla="*/ 51 w 221"/>
                <a:gd name="T95" fmla="*/ 41 h 205"/>
                <a:gd name="T96" fmla="*/ 51 w 221"/>
                <a:gd name="T97" fmla="*/ 31 h 205"/>
                <a:gd name="T98" fmla="*/ 58 w 221"/>
                <a:gd name="T99" fmla="*/ 37 h 205"/>
                <a:gd name="T100" fmla="*/ 79 w 221"/>
                <a:gd name="T101" fmla="*/ 35 h 205"/>
                <a:gd name="T102" fmla="*/ 86 w 221"/>
                <a:gd name="T103" fmla="*/ 26 h 205"/>
                <a:gd name="T104" fmla="*/ 99 w 221"/>
                <a:gd name="T105" fmla="*/ 11 h 205"/>
                <a:gd name="T106" fmla="*/ 112 w 221"/>
                <a:gd name="T107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05">
                  <a:moveTo>
                    <a:pt x="217" y="170"/>
                  </a:moveTo>
                  <a:lnTo>
                    <a:pt x="219" y="170"/>
                  </a:lnTo>
                  <a:lnTo>
                    <a:pt x="219" y="173"/>
                  </a:lnTo>
                  <a:lnTo>
                    <a:pt x="219" y="179"/>
                  </a:lnTo>
                  <a:lnTo>
                    <a:pt x="221" y="185"/>
                  </a:lnTo>
                  <a:lnTo>
                    <a:pt x="219" y="194"/>
                  </a:lnTo>
                  <a:lnTo>
                    <a:pt x="219" y="198"/>
                  </a:lnTo>
                  <a:lnTo>
                    <a:pt x="217" y="203"/>
                  </a:lnTo>
                  <a:lnTo>
                    <a:pt x="213" y="205"/>
                  </a:lnTo>
                  <a:lnTo>
                    <a:pt x="208" y="201"/>
                  </a:lnTo>
                  <a:lnTo>
                    <a:pt x="208" y="201"/>
                  </a:lnTo>
                  <a:lnTo>
                    <a:pt x="210" y="200"/>
                  </a:lnTo>
                  <a:lnTo>
                    <a:pt x="210" y="200"/>
                  </a:lnTo>
                  <a:lnTo>
                    <a:pt x="210" y="198"/>
                  </a:lnTo>
                  <a:lnTo>
                    <a:pt x="208" y="198"/>
                  </a:lnTo>
                  <a:lnTo>
                    <a:pt x="208" y="196"/>
                  </a:lnTo>
                  <a:lnTo>
                    <a:pt x="206" y="194"/>
                  </a:lnTo>
                  <a:lnTo>
                    <a:pt x="204" y="192"/>
                  </a:lnTo>
                  <a:lnTo>
                    <a:pt x="206" y="192"/>
                  </a:lnTo>
                  <a:lnTo>
                    <a:pt x="206" y="190"/>
                  </a:lnTo>
                  <a:lnTo>
                    <a:pt x="204" y="188"/>
                  </a:lnTo>
                  <a:lnTo>
                    <a:pt x="202" y="187"/>
                  </a:lnTo>
                  <a:lnTo>
                    <a:pt x="204" y="187"/>
                  </a:lnTo>
                  <a:lnTo>
                    <a:pt x="206" y="185"/>
                  </a:lnTo>
                  <a:lnTo>
                    <a:pt x="204" y="183"/>
                  </a:lnTo>
                  <a:lnTo>
                    <a:pt x="206" y="179"/>
                  </a:lnTo>
                  <a:lnTo>
                    <a:pt x="212" y="177"/>
                  </a:lnTo>
                  <a:lnTo>
                    <a:pt x="213" y="175"/>
                  </a:lnTo>
                  <a:lnTo>
                    <a:pt x="215" y="177"/>
                  </a:lnTo>
                  <a:lnTo>
                    <a:pt x="217" y="177"/>
                  </a:lnTo>
                  <a:lnTo>
                    <a:pt x="217" y="175"/>
                  </a:lnTo>
                  <a:lnTo>
                    <a:pt x="215" y="172"/>
                  </a:lnTo>
                  <a:lnTo>
                    <a:pt x="217" y="170"/>
                  </a:lnTo>
                  <a:close/>
                  <a:moveTo>
                    <a:pt x="112" y="0"/>
                  </a:moveTo>
                  <a:lnTo>
                    <a:pt x="114" y="1"/>
                  </a:lnTo>
                  <a:lnTo>
                    <a:pt x="116" y="7"/>
                  </a:lnTo>
                  <a:lnTo>
                    <a:pt x="120" y="9"/>
                  </a:lnTo>
                  <a:lnTo>
                    <a:pt x="120" y="11"/>
                  </a:lnTo>
                  <a:lnTo>
                    <a:pt x="126" y="14"/>
                  </a:lnTo>
                  <a:lnTo>
                    <a:pt x="127" y="14"/>
                  </a:lnTo>
                  <a:lnTo>
                    <a:pt x="129" y="16"/>
                  </a:lnTo>
                  <a:lnTo>
                    <a:pt x="131" y="18"/>
                  </a:lnTo>
                  <a:lnTo>
                    <a:pt x="131" y="22"/>
                  </a:lnTo>
                  <a:lnTo>
                    <a:pt x="135" y="24"/>
                  </a:lnTo>
                  <a:lnTo>
                    <a:pt x="137" y="22"/>
                  </a:lnTo>
                  <a:lnTo>
                    <a:pt x="139" y="22"/>
                  </a:lnTo>
                  <a:lnTo>
                    <a:pt x="141" y="24"/>
                  </a:lnTo>
                  <a:lnTo>
                    <a:pt x="142" y="26"/>
                  </a:lnTo>
                  <a:lnTo>
                    <a:pt x="146" y="29"/>
                  </a:lnTo>
                  <a:lnTo>
                    <a:pt x="150" y="29"/>
                  </a:lnTo>
                  <a:lnTo>
                    <a:pt x="154" y="33"/>
                  </a:lnTo>
                  <a:lnTo>
                    <a:pt x="154" y="31"/>
                  </a:lnTo>
                  <a:lnTo>
                    <a:pt x="157" y="31"/>
                  </a:lnTo>
                  <a:lnTo>
                    <a:pt x="159" y="35"/>
                  </a:lnTo>
                  <a:lnTo>
                    <a:pt x="163" y="35"/>
                  </a:lnTo>
                  <a:lnTo>
                    <a:pt x="165" y="35"/>
                  </a:lnTo>
                  <a:lnTo>
                    <a:pt x="169" y="37"/>
                  </a:lnTo>
                  <a:lnTo>
                    <a:pt x="169" y="39"/>
                  </a:lnTo>
                  <a:lnTo>
                    <a:pt x="172" y="43"/>
                  </a:lnTo>
                  <a:lnTo>
                    <a:pt x="174" y="41"/>
                  </a:lnTo>
                  <a:lnTo>
                    <a:pt x="178" y="41"/>
                  </a:lnTo>
                  <a:lnTo>
                    <a:pt x="180" y="43"/>
                  </a:lnTo>
                  <a:lnTo>
                    <a:pt x="184" y="41"/>
                  </a:lnTo>
                  <a:lnTo>
                    <a:pt x="187" y="43"/>
                  </a:lnTo>
                  <a:lnTo>
                    <a:pt x="189" y="43"/>
                  </a:lnTo>
                  <a:lnTo>
                    <a:pt x="193" y="44"/>
                  </a:lnTo>
                  <a:lnTo>
                    <a:pt x="189" y="48"/>
                  </a:lnTo>
                  <a:lnTo>
                    <a:pt x="187" y="54"/>
                  </a:lnTo>
                  <a:lnTo>
                    <a:pt x="187" y="56"/>
                  </a:lnTo>
                  <a:lnTo>
                    <a:pt x="185" y="59"/>
                  </a:lnTo>
                  <a:lnTo>
                    <a:pt x="184" y="65"/>
                  </a:lnTo>
                  <a:lnTo>
                    <a:pt x="184" y="69"/>
                  </a:lnTo>
                  <a:lnTo>
                    <a:pt x="187" y="71"/>
                  </a:lnTo>
                  <a:lnTo>
                    <a:pt x="189" y="74"/>
                  </a:lnTo>
                  <a:lnTo>
                    <a:pt x="184" y="76"/>
                  </a:lnTo>
                  <a:lnTo>
                    <a:pt x="180" y="76"/>
                  </a:lnTo>
                  <a:lnTo>
                    <a:pt x="180" y="74"/>
                  </a:lnTo>
                  <a:lnTo>
                    <a:pt x="174" y="74"/>
                  </a:lnTo>
                  <a:lnTo>
                    <a:pt x="172" y="76"/>
                  </a:lnTo>
                  <a:lnTo>
                    <a:pt x="176" y="78"/>
                  </a:lnTo>
                  <a:lnTo>
                    <a:pt x="176" y="82"/>
                  </a:lnTo>
                  <a:lnTo>
                    <a:pt x="174" y="84"/>
                  </a:lnTo>
                  <a:lnTo>
                    <a:pt x="170" y="87"/>
                  </a:lnTo>
                  <a:lnTo>
                    <a:pt x="169" y="87"/>
                  </a:lnTo>
                  <a:lnTo>
                    <a:pt x="163" y="95"/>
                  </a:lnTo>
                  <a:lnTo>
                    <a:pt x="163" y="100"/>
                  </a:lnTo>
                  <a:lnTo>
                    <a:pt x="163" y="104"/>
                  </a:lnTo>
                  <a:lnTo>
                    <a:pt x="161" y="102"/>
                  </a:lnTo>
                  <a:lnTo>
                    <a:pt x="159" y="104"/>
                  </a:lnTo>
                  <a:lnTo>
                    <a:pt x="159" y="106"/>
                  </a:lnTo>
                  <a:lnTo>
                    <a:pt x="163" y="108"/>
                  </a:lnTo>
                  <a:lnTo>
                    <a:pt x="167" y="106"/>
                  </a:lnTo>
                  <a:lnTo>
                    <a:pt x="165" y="102"/>
                  </a:lnTo>
                  <a:lnTo>
                    <a:pt x="169" y="99"/>
                  </a:lnTo>
                  <a:lnTo>
                    <a:pt x="172" y="100"/>
                  </a:lnTo>
                  <a:lnTo>
                    <a:pt x="174" y="102"/>
                  </a:lnTo>
                  <a:lnTo>
                    <a:pt x="176" y="106"/>
                  </a:lnTo>
                  <a:lnTo>
                    <a:pt x="178" y="108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176" y="114"/>
                  </a:lnTo>
                  <a:lnTo>
                    <a:pt x="178" y="117"/>
                  </a:lnTo>
                  <a:lnTo>
                    <a:pt x="180" y="119"/>
                  </a:lnTo>
                  <a:lnTo>
                    <a:pt x="180" y="125"/>
                  </a:lnTo>
                  <a:lnTo>
                    <a:pt x="176" y="127"/>
                  </a:lnTo>
                  <a:lnTo>
                    <a:pt x="172" y="129"/>
                  </a:lnTo>
                  <a:lnTo>
                    <a:pt x="178" y="134"/>
                  </a:lnTo>
                  <a:lnTo>
                    <a:pt x="178" y="142"/>
                  </a:lnTo>
                  <a:lnTo>
                    <a:pt x="184" y="145"/>
                  </a:lnTo>
                  <a:lnTo>
                    <a:pt x="189" y="145"/>
                  </a:lnTo>
                  <a:lnTo>
                    <a:pt x="185" y="151"/>
                  </a:lnTo>
                  <a:lnTo>
                    <a:pt x="187" y="155"/>
                  </a:lnTo>
                  <a:lnTo>
                    <a:pt x="187" y="155"/>
                  </a:lnTo>
                  <a:lnTo>
                    <a:pt x="176" y="162"/>
                  </a:lnTo>
                  <a:lnTo>
                    <a:pt x="172" y="166"/>
                  </a:lnTo>
                  <a:lnTo>
                    <a:pt x="174" y="168"/>
                  </a:lnTo>
                  <a:lnTo>
                    <a:pt x="170" y="170"/>
                  </a:lnTo>
                  <a:lnTo>
                    <a:pt x="163" y="170"/>
                  </a:lnTo>
                  <a:lnTo>
                    <a:pt x="161" y="168"/>
                  </a:lnTo>
                  <a:lnTo>
                    <a:pt x="150" y="162"/>
                  </a:lnTo>
                  <a:lnTo>
                    <a:pt x="146" y="162"/>
                  </a:lnTo>
                  <a:lnTo>
                    <a:pt x="144" y="164"/>
                  </a:lnTo>
                  <a:lnTo>
                    <a:pt x="142" y="164"/>
                  </a:lnTo>
                  <a:lnTo>
                    <a:pt x="139" y="160"/>
                  </a:lnTo>
                  <a:lnTo>
                    <a:pt x="135" y="160"/>
                  </a:lnTo>
                  <a:lnTo>
                    <a:pt x="133" y="158"/>
                  </a:lnTo>
                  <a:lnTo>
                    <a:pt x="131" y="160"/>
                  </a:lnTo>
                  <a:lnTo>
                    <a:pt x="124" y="166"/>
                  </a:lnTo>
                  <a:lnTo>
                    <a:pt x="120" y="170"/>
                  </a:lnTo>
                  <a:lnTo>
                    <a:pt x="120" y="172"/>
                  </a:lnTo>
                  <a:lnTo>
                    <a:pt x="118" y="177"/>
                  </a:lnTo>
                  <a:lnTo>
                    <a:pt x="120" y="183"/>
                  </a:lnTo>
                  <a:lnTo>
                    <a:pt x="120" y="185"/>
                  </a:lnTo>
                  <a:lnTo>
                    <a:pt x="118" y="183"/>
                  </a:lnTo>
                  <a:lnTo>
                    <a:pt x="112" y="181"/>
                  </a:lnTo>
                  <a:lnTo>
                    <a:pt x="105" y="181"/>
                  </a:lnTo>
                  <a:lnTo>
                    <a:pt x="99" y="179"/>
                  </a:lnTo>
                  <a:lnTo>
                    <a:pt x="96" y="179"/>
                  </a:lnTo>
                  <a:lnTo>
                    <a:pt x="92" y="177"/>
                  </a:lnTo>
                  <a:lnTo>
                    <a:pt x="84" y="177"/>
                  </a:lnTo>
                  <a:lnTo>
                    <a:pt x="83" y="181"/>
                  </a:lnTo>
                  <a:lnTo>
                    <a:pt x="79" y="179"/>
                  </a:lnTo>
                  <a:lnTo>
                    <a:pt x="75" y="179"/>
                  </a:lnTo>
                  <a:lnTo>
                    <a:pt x="71" y="175"/>
                  </a:lnTo>
                  <a:lnTo>
                    <a:pt x="68" y="177"/>
                  </a:lnTo>
                  <a:lnTo>
                    <a:pt x="64" y="173"/>
                  </a:lnTo>
                  <a:lnTo>
                    <a:pt x="58" y="172"/>
                  </a:lnTo>
                  <a:lnTo>
                    <a:pt x="53" y="172"/>
                  </a:lnTo>
                  <a:lnTo>
                    <a:pt x="53" y="170"/>
                  </a:lnTo>
                  <a:lnTo>
                    <a:pt x="53" y="166"/>
                  </a:lnTo>
                  <a:lnTo>
                    <a:pt x="51" y="164"/>
                  </a:lnTo>
                  <a:lnTo>
                    <a:pt x="51" y="164"/>
                  </a:lnTo>
                  <a:lnTo>
                    <a:pt x="47" y="162"/>
                  </a:lnTo>
                  <a:lnTo>
                    <a:pt x="51" y="160"/>
                  </a:lnTo>
                  <a:lnTo>
                    <a:pt x="55" y="151"/>
                  </a:lnTo>
                  <a:lnTo>
                    <a:pt x="55" y="138"/>
                  </a:lnTo>
                  <a:lnTo>
                    <a:pt x="56" y="136"/>
                  </a:lnTo>
                  <a:lnTo>
                    <a:pt x="55" y="136"/>
                  </a:lnTo>
                  <a:lnTo>
                    <a:pt x="55" y="129"/>
                  </a:lnTo>
                  <a:lnTo>
                    <a:pt x="56" y="121"/>
                  </a:lnTo>
                  <a:lnTo>
                    <a:pt x="58" y="119"/>
                  </a:lnTo>
                  <a:lnTo>
                    <a:pt x="62" y="121"/>
                  </a:lnTo>
                  <a:lnTo>
                    <a:pt x="62" y="125"/>
                  </a:lnTo>
                  <a:lnTo>
                    <a:pt x="68" y="130"/>
                  </a:lnTo>
                  <a:lnTo>
                    <a:pt x="62" y="119"/>
                  </a:lnTo>
                  <a:lnTo>
                    <a:pt x="58" y="115"/>
                  </a:lnTo>
                  <a:lnTo>
                    <a:pt x="55" y="115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8" y="108"/>
                  </a:lnTo>
                  <a:lnTo>
                    <a:pt x="56" y="106"/>
                  </a:lnTo>
                  <a:lnTo>
                    <a:pt x="56" y="102"/>
                  </a:lnTo>
                  <a:lnTo>
                    <a:pt x="53" y="100"/>
                  </a:lnTo>
                  <a:lnTo>
                    <a:pt x="49" y="100"/>
                  </a:lnTo>
                  <a:lnTo>
                    <a:pt x="43" y="95"/>
                  </a:lnTo>
                  <a:lnTo>
                    <a:pt x="41" y="95"/>
                  </a:lnTo>
                  <a:lnTo>
                    <a:pt x="40" y="93"/>
                  </a:lnTo>
                  <a:lnTo>
                    <a:pt x="41" y="89"/>
                  </a:lnTo>
                  <a:lnTo>
                    <a:pt x="41" y="86"/>
                  </a:lnTo>
                  <a:lnTo>
                    <a:pt x="40" y="86"/>
                  </a:lnTo>
                  <a:lnTo>
                    <a:pt x="41" y="84"/>
                  </a:lnTo>
                  <a:lnTo>
                    <a:pt x="45" y="84"/>
                  </a:lnTo>
                  <a:lnTo>
                    <a:pt x="47" y="84"/>
                  </a:lnTo>
                  <a:lnTo>
                    <a:pt x="45" y="82"/>
                  </a:lnTo>
                  <a:lnTo>
                    <a:pt x="41" y="82"/>
                  </a:lnTo>
                  <a:lnTo>
                    <a:pt x="38" y="84"/>
                  </a:lnTo>
                  <a:lnTo>
                    <a:pt x="36" y="84"/>
                  </a:lnTo>
                  <a:lnTo>
                    <a:pt x="34" y="80"/>
                  </a:lnTo>
                  <a:lnTo>
                    <a:pt x="36" y="76"/>
                  </a:lnTo>
                  <a:lnTo>
                    <a:pt x="34" y="76"/>
                  </a:lnTo>
                  <a:lnTo>
                    <a:pt x="32" y="76"/>
                  </a:lnTo>
                  <a:lnTo>
                    <a:pt x="30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26" y="76"/>
                  </a:lnTo>
                  <a:lnTo>
                    <a:pt x="23" y="74"/>
                  </a:lnTo>
                  <a:lnTo>
                    <a:pt x="21" y="74"/>
                  </a:lnTo>
                  <a:lnTo>
                    <a:pt x="21" y="72"/>
                  </a:lnTo>
                  <a:lnTo>
                    <a:pt x="15" y="69"/>
                  </a:lnTo>
                  <a:lnTo>
                    <a:pt x="13" y="71"/>
                  </a:lnTo>
                  <a:lnTo>
                    <a:pt x="10" y="69"/>
                  </a:lnTo>
                  <a:lnTo>
                    <a:pt x="6" y="72"/>
                  </a:lnTo>
                  <a:lnTo>
                    <a:pt x="8" y="69"/>
                  </a:lnTo>
                  <a:lnTo>
                    <a:pt x="6" y="67"/>
                  </a:lnTo>
                  <a:lnTo>
                    <a:pt x="2" y="67"/>
                  </a:lnTo>
                  <a:lnTo>
                    <a:pt x="2" y="65"/>
                  </a:lnTo>
                  <a:lnTo>
                    <a:pt x="6" y="63"/>
                  </a:lnTo>
                  <a:lnTo>
                    <a:pt x="8" y="63"/>
                  </a:lnTo>
                  <a:lnTo>
                    <a:pt x="8" y="61"/>
                  </a:lnTo>
                  <a:lnTo>
                    <a:pt x="6" y="59"/>
                  </a:lnTo>
                  <a:lnTo>
                    <a:pt x="4" y="63"/>
                  </a:lnTo>
                  <a:lnTo>
                    <a:pt x="2" y="59"/>
                  </a:lnTo>
                  <a:lnTo>
                    <a:pt x="4" y="59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4" y="57"/>
                  </a:lnTo>
                  <a:lnTo>
                    <a:pt x="2" y="59"/>
                  </a:lnTo>
                  <a:lnTo>
                    <a:pt x="0" y="57"/>
                  </a:lnTo>
                  <a:lnTo>
                    <a:pt x="2" y="54"/>
                  </a:lnTo>
                  <a:lnTo>
                    <a:pt x="8" y="54"/>
                  </a:lnTo>
                  <a:lnTo>
                    <a:pt x="10" y="52"/>
                  </a:lnTo>
                  <a:lnTo>
                    <a:pt x="13" y="52"/>
                  </a:lnTo>
                  <a:lnTo>
                    <a:pt x="15" y="52"/>
                  </a:lnTo>
                  <a:lnTo>
                    <a:pt x="17" y="50"/>
                  </a:lnTo>
                  <a:lnTo>
                    <a:pt x="19" y="52"/>
                  </a:lnTo>
                  <a:lnTo>
                    <a:pt x="21" y="48"/>
                  </a:lnTo>
                  <a:lnTo>
                    <a:pt x="26" y="48"/>
                  </a:lnTo>
                  <a:lnTo>
                    <a:pt x="28" y="48"/>
                  </a:lnTo>
                  <a:lnTo>
                    <a:pt x="34" y="54"/>
                  </a:lnTo>
                  <a:lnTo>
                    <a:pt x="38" y="52"/>
                  </a:lnTo>
                  <a:lnTo>
                    <a:pt x="38" y="52"/>
                  </a:lnTo>
                  <a:lnTo>
                    <a:pt x="41" y="52"/>
                  </a:lnTo>
                  <a:lnTo>
                    <a:pt x="43" y="52"/>
                  </a:lnTo>
                  <a:lnTo>
                    <a:pt x="45" y="52"/>
                  </a:lnTo>
                  <a:lnTo>
                    <a:pt x="53" y="52"/>
                  </a:lnTo>
                  <a:lnTo>
                    <a:pt x="51" y="50"/>
                  </a:lnTo>
                  <a:lnTo>
                    <a:pt x="49" y="46"/>
                  </a:lnTo>
                  <a:lnTo>
                    <a:pt x="51" y="44"/>
                  </a:lnTo>
                  <a:lnTo>
                    <a:pt x="49" y="43"/>
                  </a:lnTo>
                  <a:lnTo>
                    <a:pt x="51" y="41"/>
                  </a:lnTo>
                  <a:lnTo>
                    <a:pt x="45" y="35"/>
                  </a:lnTo>
                  <a:lnTo>
                    <a:pt x="45" y="33"/>
                  </a:lnTo>
                  <a:lnTo>
                    <a:pt x="45" y="29"/>
                  </a:lnTo>
                  <a:lnTo>
                    <a:pt x="47" y="31"/>
                  </a:lnTo>
                  <a:lnTo>
                    <a:pt x="51" y="31"/>
                  </a:lnTo>
                  <a:lnTo>
                    <a:pt x="53" y="29"/>
                  </a:lnTo>
                  <a:lnTo>
                    <a:pt x="56" y="31"/>
                  </a:lnTo>
                  <a:lnTo>
                    <a:pt x="55" y="33"/>
                  </a:lnTo>
                  <a:lnTo>
                    <a:pt x="56" y="35"/>
                  </a:lnTo>
                  <a:lnTo>
                    <a:pt x="58" y="37"/>
                  </a:lnTo>
                  <a:lnTo>
                    <a:pt x="60" y="37"/>
                  </a:lnTo>
                  <a:lnTo>
                    <a:pt x="64" y="37"/>
                  </a:lnTo>
                  <a:lnTo>
                    <a:pt x="69" y="39"/>
                  </a:lnTo>
                  <a:lnTo>
                    <a:pt x="75" y="37"/>
                  </a:lnTo>
                  <a:lnTo>
                    <a:pt x="79" y="35"/>
                  </a:lnTo>
                  <a:lnTo>
                    <a:pt x="75" y="33"/>
                  </a:lnTo>
                  <a:lnTo>
                    <a:pt x="75" y="31"/>
                  </a:lnTo>
                  <a:lnTo>
                    <a:pt x="77" y="29"/>
                  </a:lnTo>
                  <a:lnTo>
                    <a:pt x="83" y="26"/>
                  </a:lnTo>
                  <a:lnTo>
                    <a:pt x="86" y="26"/>
                  </a:lnTo>
                  <a:lnTo>
                    <a:pt x="88" y="26"/>
                  </a:lnTo>
                  <a:lnTo>
                    <a:pt x="94" y="24"/>
                  </a:lnTo>
                  <a:lnTo>
                    <a:pt x="94" y="22"/>
                  </a:lnTo>
                  <a:lnTo>
                    <a:pt x="99" y="18"/>
                  </a:lnTo>
                  <a:lnTo>
                    <a:pt x="99" y="11"/>
                  </a:lnTo>
                  <a:lnTo>
                    <a:pt x="99" y="7"/>
                  </a:lnTo>
                  <a:lnTo>
                    <a:pt x="99" y="3"/>
                  </a:lnTo>
                  <a:lnTo>
                    <a:pt x="105" y="1"/>
                  </a:lnTo>
                  <a:lnTo>
                    <a:pt x="107" y="3"/>
                  </a:lnTo>
                  <a:lnTo>
                    <a:pt x="112" y="0"/>
                  </a:lnTo>
                  <a:lnTo>
                    <a:pt x="11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105">
              <a:extLst>
                <a:ext uri="{FF2B5EF4-FFF2-40B4-BE49-F238E27FC236}">
                  <a16:creationId xmlns:a16="http://schemas.microsoft.com/office/drawing/2014/main" id="{503E484E-C036-4507-BE70-F558FF3433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673828" y="8125113"/>
              <a:ext cx="1670201" cy="1869235"/>
            </a:xfrm>
            <a:custGeom>
              <a:avLst/>
              <a:gdLst>
                <a:gd name="T0" fmla="*/ 142 w 193"/>
                <a:gd name="T1" fmla="*/ 202 h 216"/>
                <a:gd name="T2" fmla="*/ 141 w 193"/>
                <a:gd name="T3" fmla="*/ 216 h 216"/>
                <a:gd name="T4" fmla="*/ 120 w 193"/>
                <a:gd name="T5" fmla="*/ 207 h 216"/>
                <a:gd name="T6" fmla="*/ 99 w 193"/>
                <a:gd name="T7" fmla="*/ 194 h 216"/>
                <a:gd name="T8" fmla="*/ 111 w 193"/>
                <a:gd name="T9" fmla="*/ 187 h 216"/>
                <a:gd name="T10" fmla="*/ 137 w 193"/>
                <a:gd name="T11" fmla="*/ 185 h 216"/>
                <a:gd name="T12" fmla="*/ 45 w 193"/>
                <a:gd name="T13" fmla="*/ 125 h 216"/>
                <a:gd name="T14" fmla="*/ 53 w 193"/>
                <a:gd name="T15" fmla="*/ 136 h 216"/>
                <a:gd name="T16" fmla="*/ 51 w 193"/>
                <a:gd name="T17" fmla="*/ 158 h 216"/>
                <a:gd name="T18" fmla="*/ 43 w 193"/>
                <a:gd name="T19" fmla="*/ 164 h 216"/>
                <a:gd name="T20" fmla="*/ 36 w 193"/>
                <a:gd name="T21" fmla="*/ 172 h 216"/>
                <a:gd name="T22" fmla="*/ 34 w 193"/>
                <a:gd name="T23" fmla="*/ 151 h 216"/>
                <a:gd name="T24" fmla="*/ 32 w 193"/>
                <a:gd name="T25" fmla="*/ 142 h 216"/>
                <a:gd name="T26" fmla="*/ 28 w 193"/>
                <a:gd name="T27" fmla="*/ 127 h 216"/>
                <a:gd name="T28" fmla="*/ 28 w 193"/>
                <a:gd name="T29" fmla="*/ 121 h 216"/>
                <a:gd name="T30" fmla="*/ 28 w 193"/>
                <a:gd name="T31" fmla="*/ 123 h 216"/>
                <a:gd name="T32" fmla="*/ 71 w 193"/>
                <a:gd name="T33" fmla="*/ 99 h 216"/>
                <a:gd name="T34" fmla="*/ 62 w 193"/>
                <a:gd name="T35" fmla="*/ 89 h 216"/>
                <a:gd name="T36" fmla="*/ 62 w 193"/>
                <a:gd name="T37" fmla="*/ 86 h 216"/>
                <a:gd name="T38" fmla="*/ 96 w 193"/>
                <a:gd name="T39" fmla="*/ 7 h 216"/>
                <a:gd name="T40" fmla="*/ 111 w 193"/>
                <a:gd name="T41" fmla="*/ 20 h 216"/>
                <a:gd name="T42" fmla="*/ 101 w 193"/>
                <a:gd name="T43" fmla="*/ 31 h 216"/>
                <a:gd name="T44" fmla="*/ 90 w 193"/>
                <a:gd name="T45" fmla="*/ 41 h 216"/>
                <a:gd name="T46" fmla="*/ 92 w 193"/>
                <a:gd name="T47" fmla="*/ 59 h 216"/>
                <a:gd name="T48" fmla="*/ 118 w 193"/>
                <a:gd name="T49" fmla="*/ 82 h 216"/>
                <a:gd name="T50" fmla="*/ 124 w 193"/>
                <a:gd name="T51" fmla="*/ 95 h 216"/>
                <a:gd name="T52" fmla="*/ 141 w 193"/>
                <a:gd name="T53" fmla="*/ 106 h 216"/>
                <a:gd name="T54" fmla="*/ 155 w 193"/>
                <a:gd name="T55" fmla="*/ 112 h 216"/>
                <a:gd name="T56" fmla="*/ 163 w 193"/>
                <a:gd name="T57" fmla="*/ 119 h 216"/>
                <a:gd name="T58" fmla="*/ 193 w 193"/>
                <a:gd name="T59" fmla="*/ 138 h 216"/>
                <a:gd name="T60" fmla="*/ 191 w 193"/>
                <a:gd name="T61" fmla="*/ 149 h 216"/>
                <a:gd name="T62" fmla="*/ 185 w 193"/>
                <a:gd name="T63" fmla="*/ 142 h 216"/>
                <a:gd name="T64" fmla="*/ 170 w 193"/>
                <a:gd name="T65" fmla="*/ 136 h 216"/>
                <a:gd name="T66" fmla="*/ 167 w 193"/>
                <a:gd name="T67" fmla="*/ 149 h 216"/>
                <a:gd name="T68" fmla="*/ 172 w 193"/>
                <a:gd name="T69" fmla="*/ 158 h 216"/>
                <a:gd name="T70" fmla="*/ 169 w 193"/>
                <a:gd name="T71" fmla="*/ 170 h 216"/>
                <a:gd name="T72" fmla="*/ 159 w 193"/>
                <a:gd name="T73" fmla="*/ 192 h 216"/>
                <a:gd name="T74" fmla="*/ 152 w 193"/>
                <a:gd name="T75" fmla="*/ 183 h 216"/>
                <a:gd name="T76" fmla="*/ 157 w 193"/>
                <a:gd name="T77" fmla="*/ 173 h 216"/>
                <a:gd name="T78" fmla="*/ 154 w 193"/>
                <a:gd name="T79" fmla="*/ 158 h 216"/>
                <a:gd name="T80" fmla="*/ 142 w 193"/>
                <a:gd name="T81" fmla="*/ 145 h 216"/>
                <a:gd name="T82" fmla="*/ 137 w 193"/>
                <a:gd name="T83" fmla="*/ 136 h 216"/>
                <a:gd name="T84" fmla="*/ 127 w 193"/>
                <a:gd name="T85" fmla="*/ 130 h 216"/>
                <a:gd name="T86" fmla="*/ 112 w 193"/>
                <a:gd name="T87" fmla="*/ 121 h 216"/>
                <a:gd name="T88" fmla="*/ 99 w 193"/>
                <a:gd name="T89" fmla="*/ 117 h 216"/>
                <a:gd name="T90" fmla="*/ 81 w 193"/>
                <a:gd name="T91" fmla="*/ 97 h 216"/>
                <a:gd name="T92" fmla="*/ 64 w 193"/>
                <a:gd name="T93" fmla="*/ 84 h 216"/>
                <a:gd name="T94" fmla="*/ 56 w 193"/>
                <a:gd name="T95" fmla="*/ 67 h 216"/>
                <a:gd name="T96" fmla="*/ 36 w 193"/>
                <a:gd name="T97" fmla="*/ 56 h 216"/>
                <a:gd name="T98" fmla="*/ 13 w 193"/>
                <a:gd name="T99" fmla="*/ 65 h 216"/>
                <a:gd name="T100" fmla="*/ 0 w 193"/>
                <a:gd name="T101" fmla="*/ 43 h 216"/>
                <a:gd name="T102" fmla="*/ 4 w 193"/>
                <a:gd name="T103" fmla="*/ 28 h 216"/>
                <a:gd name="T104" fmla="*/ 26 w 193"/>
                <a:gd name="T105" fmla="*/ 13 h 216"/>
                <a:gd name="T106" fmla="*/ 41 w 193"/>
                <a:gd name="T107" fmla="*/ 20 h 216"/>
                <a:gd name="T108" fmla="*/ 55 w 193"/>
                <a:gd name="T109" fmla="*/ 13 h 216"/>
                <a:gd name="T110" fmla="*/ 77 w 193"/>
                <a:gd name="T111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3" h="216">
                  <a:moveTo>
                    <a:pt x="146" y="183"/>
                  </a:moveTo>
                  <a:lnTo>
                    <a:pt x="148" y="187"/>
                  </a:lnTo>
                  <a:lnTo>
                    <a:pt x="148" y="190"/>
                  </a:lnTo>
                  <a:lnTo>
                    <a:pt x="144" y="194"/>
                  </a:lnTo>
                  <a:lnTo>
                    <a:pt x="142" y="202"/>
                  </a:lnTo>
                  <a:lnTo>
                    <a:pt x="144" y="205"/>
                  </a:lnTo>
                  <a:lnTo>
                    <a:pt x="144" y="209"/>
                  </a:lnTo>
                  <a:lnTo>
                    <a:pt x="144" y="211"/>
                  </a:lnTo>
                  <a:lnTo>
                    <a:pt x="144" y="216"/>
                  </a:lnTo>
                  <a:lnTo>
                    <a:pt x="141" y="216"/>
                  </a:lnTo>
                  <a:lnTo>
                    <a:pt x="133" y="213"/>
                  </a:lnTo>
                  <a:lnTo>
                    <a:pt x="131" y="211"/>
                  </a:lnTo>
                  <a:lnTo>
                    <a:pt x="129" y="207"/>
                  </a:lnTo>
                  <a:lnTo>
                    <a:pt x="127" y="209"/>
                  </a:lnTo>
                  <a:lnTo>
                    <a:pt x="120" y="207"/>
                  </a:lnTo>
                  <a:lnTo>
                    <a:pt x="116" y="203"/>
                  </a:lnTo>
                  <a:lnTo>
                    <a:pt x="112" y="202"/>
                  </a:lnTo>
                  <a:lnTo>
                    <a:pt x="107" y="198"/>
                  </a:lnTo>
                  <a:lnTo>
                    <a:pt x="103" y="198"/>
                  </a:lnTo>
                  <a:lnTo>
                    <a:pt x="99" y="194"/>
                  </a:lnTo>
                  <a:lnTo>
                    <a:pt x="99" y="188"/>
                  </a:lnTo>
                  <a:lnTo>
                    <a:pt x="103" y="187"/>
                  </a:lnTo>
                  <a:lnTo>
                    <a:pt x="105" y="188"/>
                  </a:lnTo>
                  <a:lnTo>
                    <a:pt x="107" y="187"/>
                  </a:lnTo>
                  <a:lnTo>
                    <a:pt x="111" y="187"/>
                  </a:lnTo>
                  <a:lnTo>
                    <a:pt x="114" y="188"/>
                  </a:lnTo>
                  <a:lnTo>
                    <a:pt x="118" y="190"/>
                  </a:lnTo>
                  <a:lnTo>
                    <a:pt x="126" y="188"/>
                  </a:lnTo>
                  <a:lnTo>
                    <a:pt x="133" y="188"/>
                  </a:lnTo>
                  <a:lnTo>
                    <a:pt x="137" y="185"/>
                  </a:lnTo>
                  <a:lnTo>
                    <a:pt x="141" y="187"/>
                  </a:lnTo>
                  <a:lnTo>
                    <a:pt x="142" y="187"/>
                  </a:lnTo>
                  <a:lnTo>
                    <a:pt x="146" y="183"/>
                  </a:lnTo>
                  <a:close/>
                  <a:moveTo>
                    <a:pt x="43" y="123"/>
                  </a:moveTo>
                  <a:lnTo>
                    <a:pt x="45" y="125"/>
                  </a:lnTo>
                  <a:lnTo>
                    <a:pt x="47" y="123"/>
                  </a:lnTo>
                  <a:lnTo>
                    <a:pt x="49" y="127"/>
                  </a:lnTo>
                  <a:lnTo>
                    <a:pt x="51" y="130"/>
                  </a:lnTo>
                  <a:lnTo>
                    <a:pt x="53" y="134"/>
                  </a:lnTo>
                  <a:lnTo>
                    <a:pt x="53" y="136"/>
                  </a:lnTo>
                  <a:lnTo>
                    <a:pt x="49" y="140"/>
                  </a:lnTo>
                  <a:lnTo>
                    <a:pt x="53" y="144"/>
                  </a:lnTo>
                  <a:lnTo>
                    <a:pt x="51" y="149"/>
                  </a:lnTo>
                  <a:lnTo>
                    <a:pt x="53" y="157"/>
                  </a:lnTo>
                  <a:lnTo>
                    <a:pt x="51" y="158"/>
                  </a:lnTo>
                  <a:lnTo>
                    <a:pt x="51" y="164"/>
                  </a:lnTo>
                  <a:lnTo>
                    <a:pt x="51" y="166"/>
                  </a:lnTo>
                  <a:lnTo>
                    <a:pt x="49" y="166"/>
                  </a:lnTo>
                  <a:lnTo>
                    <a:pt x="47" y="164"/>
                  </a:lnTo>
                  <a:lnTo>
                    <a:pt x="43" y="164"/>
                  </a:lnTo>
                  <a:lnTo>
                    <a:pt x="41" y="166"/>
                  </a:lnTo>
                  <a:lnTo>
                    <a:pt x="41" y="170"/>
                  </a:lnTo>
                  <a:lnTo>
                    <a:pt x="40" y="172"/>
                  </a:lnTo>
                  <a:lnTo>
                    <a:pt x="38" y="170"/>
                  </a:lnTo>
                  <a:lnTo>
                    <a:pt x="36" y="172"/>
                  </a:lnTo>
                  <a:lnTo>
                    <a:pt x="34" y="168"/>
                  </a:lnTo>
                  <a:lnTo>
                    <a:pt x="32" y="162"/>
                  </a:lnTo>
                  <a:lnTo>
                    <a:pt x="30" y="158"/>
                  </a:lnTo>
                  <a:lnTo>
                    <a:pt x="32" y="153"/>
                  </a:lnTo>
                  <a:lnTo>
                    <a:pt x="34" y="151"/>
                  </a:lnTo>
                  <a:lnTo>
                    <a:pt x="34" y="149"/>
                  </a:lnTo>
                  <a:lnTo>
                    <a:pt x="30" y="149"/>
                  </a:lnTo>
                  <a:lnTo>
                    <a:pt x="30" y="147"/>
                  </a:lnTo>
                  <a:lnTo>
                    <a:pt x="32" y="145"/>
                  </a:lnTo>
                  <a:lnTo>
                    <a:pt x="32" y="142"/>
                  </a:lnTo>
                  <a:lnTo>
                    <a:pt x="30" y="140"/>
                  </a:lnTo>
                  <a:lnTo>
                    <a:pt x="30" y="136"/>
                  </a:lnTo>
                  <a:lnTo>
                    <a:pt x="26" y="134"/>
                  </a:lnTo>
                  <a:lnTo>
                    <a:pt x="28" y="130"/>
                  </a:lnTo>
                  <a:lnTo>
                    <a:pt x="28" y="127"/>
                  </a:lnTo>
                  <a:lnTo>
                    <a:pt x="32" y="130"/>
                  </a:lnTo>
                  <a:lnTo>
                    <a:pt x="34" y="130"/>
                  </a:lnTo>
                  <a:lnTo>
                    <a:pt x="40" y="123"/>
                  </a:lnTo>
                  <a:lnTo>
                    <a:pt x="43" y="123"/>
                  </a:lnTo>
                  <a:close/>
                  <a:moveTo>
                    <a:pt x="28" y="121"/>
                  </a:moveTo>
                  <a:lnTo>
                    <a:pt x="30" y="123"/>
                  </a:lnTo>
                  <a:lnTo>
                    <a:pt x="28" y="123"/>
                  </a:lnTo>
                  <a:lnTo>
                    <a:pt x="28" y="125"/>
                  </a:lnTo>
                  <a:lnTo>
                    <a:pt x="28" y="125"/>
                  </a:lnTo>
                  <a:lnTo>
                    <a:pt x="28" y="123"/>
                  </a:lnTo>
                  <a:lnTo>
                    <a:pt x="28" y="123"/>
                  </a:lnTo>
                  <a:lnTo>
                    <a:pt x="28" y="121"/>
                  </a:lnTo>
                  <a:close/>
                  <a:moveTo>
                    <a:pt x="71" y="97"/>
                  </a:moveTo>
                  <a:lnTo>
                    <a:pt x="73" y="99"/>
                  </a:lnTo>
                  <a:lnTo>
                    <a:pt x="71" y="99"/>
                  </a:lnTo>
                  <a:lnTo>
                    <a:pt x="71" y="97"/>
                  </a:lnTo>
                  <a:close/>
                  <a:moveTo>
                    <a:pt x="62" y="86"/>
                  </a:moveTo>
                  <a:lnTo>
                    <a:pt x="64" y="87"/>
                  </a:lnTo>
                  <a:lnTo>
                    <a:pt x="64" y="89"/>
                  </a:lnTo>
                  <a:lnTo>
                    <a:pt x="62" y="89"/>
                  </a:lnTo>
                  <a:lnTo>
                    <a:pt x="58" y="91"/>
                  </a:lnTo>
                  <a:lnTo>
                    <a:pt x="56" y="89"/>
                  </a:lnTo>
                  <a:lnTo>
                    <a:pt x="58" y="87"/>
                  </a:lnTo>
                  <a:lnTo>
                    <a:pt x="60" y="87"/>
                  </a:lnTo>
                  <a:lnTo>
                    <a:pt x="62" y="86"/>
                  </a:lnTo>
                  <a:close/>
                  <a:moveTo>
                    <a:pt x="77" y="0"/>
                  </a:moveTo>
                  <a:lnTo>
                    <a:pt x="81" y="0"/>
                  </a:lnTo>
                  <a:lnTo>
                    <a:pt x="86" y="0"/>
                  </a:lnTo>
                  <a:lnTo>
                    <a:pt x="86" y="3"/>
                  </a:lnTo>
                  <a:lnTo>
                    <a:pt x="96" y="7"/>
                  </a:lnTo>
                  <a:lnTo>
                    <a:pt x="105" y="11"/>
                  </a:lnTo>
                  <a:lnTo>
                    <a:pt x="111" y="9"/>
                  </a:lnTo>
                  <a:lnTo>
                    <a:pt x="112" y="11"/>
                  </a:lnTo>
                  <a:lnTo>
                    <a:pt x="109" y="16"/>
                  </a:lnTo>
                  <a:lnTo>
                    <a:pt x="111" y="20"/>
                  </a:lnTo>
                  <a:lnTo>
                    <a:pt x="109" y="24"/>
                  </a:lnTo>
                  <a:lnTo>
                    <a:pt x="109" y="29"/>
                  </a:lnTo>
                  <a:lnTo>
                    <a:pt x="105" y="28"/>
                  </a:lnTo>
                  <a:lnTo>
                    <a:pt x="103" y="29"/>
                  </a:lnTo>
                  <a:lnTo>
                    <a:pt x="101" y="31"/>
                  </a:lnTo>
                  <a:lnTo>
                    <a:pt x="98" y="31"/>
                  </a:lnTo>
                  <a:lnTo>
                    <a:pt x="94" y="35"/>
                  </a:lnTo>
                  <a:lnTo>
                    <a:pt x="90" y="35"/>
                  </a:lnTo>
                  <a:lnTo>
                    <a:pt x="88" y="37"/>
                  </a:lnTo>
                  <a:lnTo>
                    <a:pt x="90" y="41"/>
                  </a:lnTo>
                  <a:lnTo>
                    <a:pt x="92" y="44"/>
                  </a:lnTo>
                  <a:lnTo>
                    <a:pt x="90" y="48"/>
                  </a:lnTo>
                  <a:lnTo>
                    <a:pt x="88" y="50"/>
                  </a:lnTo>
                  <a:lnTo>
                    <a:pt x="90" y="54"/>
                  </a:lnTo>
                  <a:lnTo>
                    <a:pt x="92" y="59"/>
                  </a:lnTo>
                  <a:lnTo>
                    <a:pt x="92" y="61"/>
                  </a:lnTo>
                  <a:lnTo>
                    <a:pt x="99" y="65"/>
                  </a:lnTo>
                  <a:lnTo>
                    <a:pt x="105" y="67"/>
                  </a:lnTo>
                  <a:lnTo>
                    <a:pt x="107" y="71"/>
                  </a:lnTo>
                  <a:lnTo>
                    <a:pt x="118" y="82"/>
                  </a:lnTo>
                  <a:lnTo>
                    <a:pt x="118" y="84"/>
                  </a:lnTo>
                  <a:lnTo>
                    <a:pt x="118" y="86"/>
                  </a:lnTo>
                  <a:lnTo>
                    <a:pt x="120" y="89"/>
                  </a:lnTo>
                  <a:lnTo>
                    <a:pt x="122" y="91"/>
                  </a:lnTo>
                  <a:lnTo>
                    <a:pt x="124" y="95"/>
                  </a:lnTo>
                  <a:lnTo>
                    <a:pt x="127" y="99"/>
                  </a:lnTo>
                  <a:lnTo>
                    <a:pt x="131" y="102"/>
                  </a:lnTo>
                  <a:lnTo>
                    <a:pt x="135" y="104"/>
                  </a:lnTo>
                  <a:lnTo>
                    <a:pt x="137" y="106"/>
                  </a:lnTo>
                  <a:lnTo>
                    <a:pt x="141" y="106"/>
                  </a:lnTo>
                  <a:lnTo>
                    <a:pt x="146" y="106"/>
                  </a:lnTo>
                  <a:lnTo>
                    <a:pt x="148" y="108"/>
                  </a:lnTo>
                  <a:lnTo>
                    <a:pt x="154" y="106"/>
                  </a:lnTo>
                  <a:lnTo>
                    <a:pt x="155" y="108"/>
                  </a:lnTo>
                  <a:lnTo>
                    <a:pt x="155" y="112"/>
                  </a:lnTo>
                  <a:lnTo>
                    <a:pt x="152" y="114"/>
                  </a:lnTo>
                  <a:lnTo>
                    <a:pt x="150" y="115"/>
                  </a:lnTo>
                  <a:lnTo>
                    <a:pt x="152" y="117"/>
                  </a:lnTo>
                  <a:lnTo>
                    <a:pt x="155" y="117"/>
                  </a:lnTo>
                  <a:lnTo>
                    <a:pt x="163" y="119"/>
                  </a:lnTo>
                  <a:lnTo>
                    <a:pt x="176" y="127"/>
                  </a:lnTo>
                  <a:lnTo>
                    <a:pt x="182" y="130"/>
                  </a:lnTo>
                  <a:lnTo>
                    <a:pt x="184" y="134"/>
                  </a:lnTo>
                  <a:lnTo>
                    <a:pt x="189" y="136"/>
                  </a:lnTo>
                  <a:lnTo>
                    <a:pt x="193" y="138"/>
                  </a:lnTo>
                  <a:lnTo>
                    <a:pt x="193" y="140"/>
                  </a:lnTo>
                  <a:lnTo>
                    <a:pt x="193" y="144"/>
                  </a:lnTo>
                  <a:lnTo>
                    <a:pt x="191" y="145"/>
                  </a:lnTo>
                  <a:lnTo>
                    <a:pt x="193" y="149"/>
                  </a:lnTo>
                  <a:lnTo>
                    <a:pt x="191" y="149"/>
                  </a:lnTo>
                  <a:lnTo>
                    <a:pt x="191" y="151"/>
                  </a:lnTo>
                  <a:lnTo>
                    <a:pt x="187" y="149"/>
                  </a:lnTo>
                  <a:lnTo>
                    <a:pt x="185" y="147"/>
                  </a:lnTo>
                  <a:lnTo>
                    <a:pt x="184" y="144"/>
                  </a:lnTo>
                  <a:lnTo>
                    <a:pt x="185" y="142"/>
                  </a:lnTo>
                  <a:lnTo>
                    <a:pt x="184" y="140"/>
                  </a:lnTo>
                  <a:lnTo>
                    <a:pt x="178" y="140"/>
                  </a:lnTo>
                  <a:lnTo>
                    <a:pt x="176" y="138"/>
                  </a:lnTo>
                  <a:lnTo>
                    <a:pt x="174" y="136"/>
                  </a:lnTo>
                  <a:lnTo>
                    <a:pt x="170" y="136"/>
                  </a:lnTo>
                  <a:lnTo>
                    <a:pt x="169" y="138"/>
                  </a:lnTo>
                  <a:lnTo>
                    <a:pt x="169" y="142"/>
                  </a:lnTo>
                  <a:lnTo>
                    <a:pt x="167" y="144"/>
                  </a:lnTo>
                  <a:lnTo>
                    <a:pt x="167" y="145"/>
                  </a:lnTo>
                  <a:lnTo>
                    <a:pt x="167" y="149"/>
                  </a:lnTo>
                  <a:lnTo>
                    <a:pt x="163" y="151"/>
                  </a:lnTo>
                  <a:lnTo>
                    <a:pt x="163" y="153"/>
                  </a:lnTo>
                  <a:lnTo>
                    <a:pt x="165" y="155"/>
                  </a:lnTo>
                  <a:lnTo>
                    <a:pt x="167" y="155"/>
                  </a:lnTo>
                  <a:lnTo>
                    <a:pt x="172" y="158"/>
                  </a:lnTo>
                  <a:lnTo>
                    <a:pt x="172" y="160"/>
                  </a:lnTo>
                  <a:lnTo>
                    <a:pt x="172" y="166"/>
                  </a:lnTo>
                  <a:lnTo>
                    <a:pt x="174" y="168"/>
                  </a:lnTo>
                  <a:lnTo>
                    <a:pt x="172" y="170"/>
                  </a:lnTo>
                  <a:lnTo>
                    <a:pt x="169" y="170"/>
                  </a:lnTo>
                  <a:lnTo>
                    <a:pt x="167" y="173"/>
                  </a:lnTo>
                  <a:lnTo>
                    <a:pt x="167" y="181"/>
                  </a:lnTo>
                  <a:lnTo>
                    <a:pt x="161" y="185"/>
                  </a:lnTo>
                  <a:lnTo>
                    <a:pt x="161" y="188"/>
                  </a:lnTo>
                  <a:lnTo>
                    <a:pt x="159" y="192"/>
                  </a:lnTo>
                  <a:lnTo>
                    <a:pt x="154" y="192"/>
                  </a:lnTo>
                  <a:lnTo>
                    <a:pt x="150" y="188"/>
                  </a:lnTo>
                  <a:lnTo>
                    <a:pt x="150" y="187"/>
                  </a:lnTo>
                  <a:lnTo>
                    <a:pt x="150" y="185"/>
                  </a:lnTo>
                  <a:lnTo>
                    <a:pt x="152" y="183"/>
                  </a:lnTo>
                  <a:lnTo>
                    <a:pt x="155" y="181"/>
                  </a:lnTo>
                  <a:lnTo>
                    <a:pt x="155" y="177"/>
                  </a:lnTo>
                  <a:lnTo>
                    <a:pt x="155" y="175"/>
                  </a:lnTo>
                  <a:lnTo>
                    <a:pt x="155" y="173"/>
                  </a:lnTo>
                  <a:lnTo>
                    <a:pt x="157" y="173"/>
                  </a:lnTo>
                  <a:lnTo>
                    <a:pt x="159" y="172"/>
                  </a:lnTo>
                  <a:lnTo>
                    <a:pt x="159" y="168"/>
                  </a:lnTo>
                  <a:lnTo>
                    <a:pt x="157" y="166"/>
                  </a:lnTo>
                  <a:lnTo>
                    <a:pt x="155" y="160"/>
                  </a:lnTo>
                  <a:lnTo>
                    <a:pt x="154" y="158"/>
                  </a:lnTo>
                  <a:lnTo>
                    <a:pt x="154" y="153"/>
                  </a:lnTo>
                  <a:lnTo>
                    <a:pt x="152" y="147"/>
                  </a:lnTo>
                  <a:lnTo>
                    <a:pt x="150" y="145"/>
                  </a:lnTo>
                  <a:lnTo>
                    <a:pt x="146" y="147"/>
                  </a:lnTo>
                  <a:lnTo>
                    <a:pt x="142" y="145"/>
                  </a:lnTo>
                  <a:lnTo>
                    <a:pt x="141" y="144"/>
                  </a:lnTo>
                  <a:lnTo>
                    <a:pt x="139" y="142"/>
                  </a:lnTo>
                  <a:lnTo>
                    <a:pt x="137" y="142"/>
                  </a:lnTo>
                  <a:lnTo>
                    <a:pt x="137" y="140"/>
                  </a:lnTo>
                  <a:lnTo>
                    <a:pt x="137" y="136"/>
                  </a:lnTo>
                  <a:lnTo>
                    <a:pt x="135" y="134"/>
                  </a:lnTo>
                  <a:lnTo>
                    <a:pt x="131" y="132"/>
                  </a:lnTo>
                  <a:lnTo>
                    <a:pt x="129" y="134"/>
                  </a:lnTo>
                  <a:lnTo>
                    <a:pt x="129" y="130"/>
                  </a:lnTo>
                  <a:lnTo>
                    <a:pt x="127" y="130"/>
                  </a:lnTo>
                  <a:lnTo>
                    <a:pt x="126" y="130"/>
                  </a:lnTo>
                  <a:lnTo>
                    <a:pt x="122" y="129"/>
                  </a:lnTo>
                  <a:lnTo>
                    <a:pt x="118" y="123"/>
                  </a:lnTo>
                  <a:lnTo>
                    <a:pt x="116" y="123"/>
                  </a:lnTo>
                  <a:lnTo>
                    <a:pt x="112" y="121"/>
                  </a:lnTo>
                  <a:lnTo>
                    <a:pt x="111" y="123"/>
                  </a:lnTo>
                  <a:lnTo>
                    <a:pt x="107" y="123"/>
                  </a:lnTo>
                  <a:lnTo>
                    <a:pt x="107" y="121"/>
                  </a:lnTo>
                  <a:lnTo>
                    <a:pt x="103" y="117"/>
                  </a:lnTo>
                  <a:lnTo>
                    <a:pt x="99" y="117"/>
                  </a:lnTo>
                  <a:lnTo>
                    <a:pt x="94" y="114"/>
                  </a:lnTo>
                  <a:lnTo>
                    <a:pt x="86" y="104"/>
                  </a:lnTo>
                  <a:lnTo>
                    <a:pt x="84" y="102"/>
                  </a:lnTo>
                  <a:lnTo>
                    <a:pt x="84" y="101"/>
                  </a:lnTo>
                  <a:lnTo>
                    <a:pt x="81" y="97"/>
                  </a:lnTo>
                  <a:lnTo>
                    <a:pt x="75" y="97"/>
                  </a:lnTo>
                  <a:lnTo>
                    <a:pt x="75" y="93"/>
                  </a:lnTo>
                  <a:lnTo>
                    <a:pt x="71" y="89"/>
                  </a:lnTo>
                  <a:lnTo>
                    <a:pt x="68" y="86"/>
                  </a:lnTo>
                  <a:lnTo>
                    <a:pt x="64" y="84"/>
                  </a:lnTo>
                  <a:lnTo>
                    <a:pt x="64" y="78"/>
                  </a:lnTo>
                  <a:lnTo>
                    <a:pt x="62" y="78"/>
                  </a:lnTo>
                  <a:lnTo>
                    <a:pt x="62" y="74"/>
                  </a:lnTo>
                  <a:lnTo>
                    <a:pt x="58" y="69"/>
                  </a:lnTo>
                  <a:lnTo>
                    <a:pt x="56" y="67"/>
                  </a:lnTo>
                  <a:lnTo>
                    <a:pt x="56" y="65"/>
                  </a:lnTo>
                  <a:lnTo>
                    <a:pt x="55" y="63"/>
                  </a:lnTo>
                  <a:lnTo>
                    <a:pt x="49" y="61"/>
                  </a:lnTo>
                  <a:lnTo>
                    <a:pt x="47" y="59"/>
                  </a:lnTo>
                  <a:lnTo>
                    <a:pt x="36" y="56"/>
                  </a:lnTo>
                  <a:lnTo>
                    <a:pt x="26" y="61"/>
                  </a:lnTo>
                  <a:lnTo>
                    <a:pt x="26" y="63"/>
                  </a:lnTo>
                  <a:lnTo>
                    <a:pt x="23" y="67"/>
                  </a:lnTo>
                  <a:lnTo>
                    <a:pt x="15" y="69"/>
                  </a:lnTo>
                  <a:lnTo>
                    <a:pt x="13" y="65"/>
                  </a:lnTo>
                  <a:lnTo>
                    <a:pt x="17" y="59"/>
                  </a:lnTo>
                  <a:lnTo>
                    <a:pt x="12" y="59"/>
                  </a:lnTo>
                  <a:lnTo>
                    <a:pt x="6" y="56"/>
                  </a:lnTo>
                  <a:lnTo>
                    <a:pt x="6" y="48"/>
                  </a:lnTo>
                  <a:lnTo>
                    <a:pt x="0" y="43"/>
                  </a:lnTo>
                  <a:lnTo>
                    <a:pt x="4" y="41"/>
                  </a:lnTo>
                  <a:lnTo>
                    <a:pt x="8" y="39"/>
                  </a:lnTo>
                  <a:lnTo>
                    <a:pt x="8" y="33"/>
                  </a:lnTo>
                  <a:lnTo>
                    <a:pt x="6" y="31"/>
                  </a:lnTo>
                  <a:lnTo>
                    <a:pt x="4" y="28"/>
                  </a:lnTo>
                  <a:lnTo>
                    <a:pt x="6" y="26"/>
                  </a:lnTo>
                  <a:lnTo>
                    <a:pt x="10" y="28"/>
                  </a:lnTo>
                  <a:lnTo>
                    <a:pt x="17" y="22"/>
                  </a:lnTo>
                  <a:lnTo>
                    <a:pt x="21" y="24"/>
                  </a:lnTo>
                  <a:lnTo>
                    <a:pt x="26" y="13"/>
                  </a:lnTo>
                  <a:lnTo>
                    <a:pt x="30" y="16"/>
                  </a:lnTo>
                  <a:lnTo>
                    <a:pt x="30" y="20"/>
                  </a:lnTo>
                  <a:lnTo>
                    <a:pt x="36" y="22"/>
                  </a:lnTo>
                  <a:lnTo>
                    <a:pt x="38" y="26"/>
                  </a:lnTo>
                  <a:lnTo>
                    <a:pt x="41" y="20"/>
                  </a:lnTo>
                  <a:lnTo>
                    <a:pt x="41" y="14"/>
                  </a:lnTo>
                  <a:lnTo>
                    <a:pt x="49" y="16"/>
                  </a:lnTo>
                  <a:lnTo>
                    <a:pt x="51" y="16"/>
                  </a:lnTo>
                  <a:lnTo>
                    <a:pt x="55" y="18"/>
                  </a:lnTo>
                  <a:lnTo>
                    <a:pt x="55" y="13"/>
                  </a:lnTo>
                  <a:lnTo>
                    <a:pt x="62" y="11"/>
                  </a:lnTo>
                  <a:lnTo>
                    <a:pt x="60" y="5"/>
                  </a:lnTo>
                  <a:lnTo>
                    <a:pt x="64" y="1"/>
                  </a:lnTo>
                  <a:lnTo>
                    <a:pt x="69" y="5"/>
                  </a:lnTo>
                  <a:lnTo>
                    <a:pt x="77" y="0"/>
                  </a:lnTo>
                  <a:close/>
                </a:path>
              </a:pathLst>
            </a:custGeom>
            <a:no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106">
              <a:extLst>
                <a:ext uri="{FF2B5EF4-FFF2-40B4-BE49-F238E27FC236}">
                  <a16:creationId xmlns:a16="http://schemas.microsoft.com/office/drawing/2014/main" id="{DA3218E7-C3AD-4C8A-85CA-CD24F78486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570936" y="8722232"/>
              <a:ext cx="1817312" cy="1358659"/>
            </a:xfrm>
            <a:custGeom>
              <a:avLst/>
              <a:gdLst>
                <a:gd name="T0" fmla="*/ 172 w 210"/>
                <a:gd name="T1" fmla="*/ 101 h 157"/>
                <a:gd name="T2" fmla="*/ 167 w 210"/>
                <a:gd name="T3" fmla="*/ 99 h 157"/>
                <a:gd name="T4" fmla="*/ 193 w 210"/>
                <a:gd name="T5" fmla="*/ 86 h 157"/>
                <a:gd name="T6" fmla="*/ 191 w 210"/>
                <a:gd name="T7" fmla="*/ 93 h 157"/>
                <a:gd name="T8" fmla="*/ 185 w 210"/>
                <a:gd name="T9" fmla="*/ 86 h 157"/>
                <a:gd name="T10" fmla="*/ 210 w 210"/>
                <a:gd name="T11" fmla="*/ 82 h 157"/>
                <a:gd name="T12" fmla="*/ 200 w 210"/>
                <a:gd name="T13" fmla="*/ 82 h 157"/>
                <a:gd name="T14" fmla="*/ 25 w 210"/>
                <a:gd name="T15" fmla="*/ 0 h 157"/>
                <a:gd name="T16" fmla="*/ 36 w 210"/>
                <a:gd name="T17" fmla="*/ 2 h 157"/>
                <a:gd name="T18" fmla="*/ 47 w 210"/>
                <a:gd name="T19" fmla="*/ 2 h 157"/>
                <a:gd name="T20" fmla="*/ 58 w 210"/>
                <a:gd name="T21" fmla="*/ 5 h 157"/>
                <a:gd name="T22" fmla="*/ 84 w 210"/>
                <a:gd name="T23" fmla="*/ 5 h 157"/>
                <a:gd name="T24" fmla="*/ 97 w 210"/>
                <a:gd name="T25" fmla="*/ 9 h 157"/>
                <a:gd name="T26" fmla="*/ 112 w 210"/>
                <a:gd name="T27" fmla="*/ 11 h 157"/>
                <a:gd name="T28" fmla="*/ 118 w 210"/>
                <a:gd name="T29" fmla="*/ 7 h 157"/>
                <a:gd name="T30" fmla="*/ 124 w 210"/>
                <a:gd name="T31" fmla="*/ 11 h 157"/>
                <a:gd name="T32" fmla="*/ 129 w 210"/>
                <a:gd name="T33" fmla="*/ 17 h 157"/>
                <a:gd name="T34" fmla="*/ 142 w 210"/>
                <a:gd name="T35" fmla="*/ 20 h 157"/>
                <a:gd name="T36" fmla="*/ 154 w 210"/>
                <a:gd name="T37" fmla="*/ 26 h 157"/>
                <a:gd name="T38" fmla="*/ 167 w 210"/>
                <a:gd name="T39" fmla="*/ 24 h 157"/>
                <a:gd name="T40" fmla="*/ 183 w 210"/>
                <a:gd name="T41" fmla="*/ 26 h 157"/>
                <a:gd name="T42" fmla="*/ 191 w 210"/>
                <a:gd name="T43" fmla="*/ 32 h 157"/>
                <a:gd name="T44" fmla="*/ 189 w 210"/>
                <a:gd name="T45" fmla="*/ 43 h 157"/>
                <a:gd name="T46" fmla="*/ 182 w 210"/>
                <a:gd name="T47" fmla="*/ 50 h 157"/>
                <a:gd name="T48" fmla="*/ 178 w 210"/>
                <a:gd name="T49" fmla="*/ 54 h 157"/>
                <a:gd name="T50" fmla="*/ 174 w 210"/>
                <a:gd name="T51" fmla="*/ 56 h 157"/>
                <a:gd name="T52" fmla="*/ 163 w 210"/>
                <a:gd name="T53" fmla="*/ 58 h 157"/>
                <a:gd name="T54" fmla="*/ 159 w 210"/>
                <a:gd name="T55" fmla="*/ 65 h 157"/>
                <a:gd name="T56" fmla="*/ 157 w 210"/>
                <a:gd name="T57" fmla="*/ 65 h 157"/>
                <a:gd name="T58" fmla="*/ 148 w 210"/>
                <a:gd name="T59" fmla="*/ 75 h 157"/>
                <a:gd name="T60" fmla="*/ 142 w 210"/>
                <a:gd name="T61" fmla="*/ 93 h 157"/>
                <a:gd name="T62" fmla="*/ 150 w 210"/>
                <a:gd name="T63" fmla="*/ 104 h 157"/>
                <a:gd name="T64" fmla="*/ 140 w 210"/>
                <a:gd name="T65" fmla="*/ 114 h 157"/>
                <a:gd name="T66" fmla="*/ 135 w 210"/>
                <a:gd name="T67" fmla="*/ 127 h 157"/>
                <a:gd name="T68" fmla="*/ 118 w 210"/>
                <a:gd name="T69" fmla="*/ 134 h 157"/>
                <a:gd name="T70" fmla="*/ 111 w 210"/>
                <a:gd name="T71" fmla="*/ 142 h 157"/>
                <a:gd name="T72" fmla="*/ 103 w 210"/>
                <a:gd name="T73" fmla="*/ 146 h 157"/>
                <a:gd name="T74" fmla="*/ 96 w 210"/>
                <a:gd name="T75" fmla="*/ 144 h 157"/>
                <a:gd name="T76" fmla="*/ 81 w 210"/>
                <a:gd name="T77" fmla="*/ 144 h 157"/>
                <a:gd name="T78" fmla="*/ 64 w 210"/>
                <a:gd name="T79" fmla="*/ 149 h 157"/>
                <a:gd name="T80" fmla="*/ 56 w 210"/>
                <a:gd name="T81" fmla="*/ 157 h 157"/>
                <a:gd name="T82" fmla="*/ 41 w 210"/>
                <a:gd name="T83" fmla="*/ 144 h 157"/>
                <a:gd name="T84" fmla="*/ 30 w 210"/>
                <a:gd name="T85" fmla="*/ 134 h 157"/>
                <a:gd name="T86" fmla="*/ 26 w 210"/>
                <a:gd name="T87" fmla="*/ 127 h 157"/>
                <a:gd name="T88" fmla="*/ 34 w 210"/>
                <a:gd name="T89" fmla="*/ 112 h 157"/>
                <a:gd name="T90" fmla="*/ 34 w 210"/>
                <a:gd name="T91" fmla="*/ 103 h 157"/>
                <a:gd name="T92" fmla="*/ 25 w 210"/>
                <a:gd name="T93" fmla="*/ 84 h 157"/>
                <a:gd name="T94" fmla="*/ 36 w 210"/>
                <a:gd name="T95" fmla="*/ 78 h 157"/>
                <a:gd name="T96" fmla="*/ 38 w 210"/>
                <a:gd name="T97" fmla="*/ 60 h 157"/>
                <a:gd name="T98" fmla="*/ 45 w 210"/>
                <a:gd name="T99" fmla="*/ 50 h 157"/>
                <a:gd name="T100" fmla="*/ 43 w 210"/>
                <a:gd name="T101" fmla="*/ 37 h 157"/>
                <a:gd name="T102" fmla="*/ 23 w 210"/>
                <a:gd name="T103" fmla="*/ 37 h 157"/>
                <a:gd name="T104" fmla="*/ 15 w 210"/>
                <a:gd name="T105" fmla="*/ 35 h 157"/>
                <a:gd name="T106" fmla="*/ 6 w 210"/>
                <a:gd name="T107" fmla="*/ 33 h 157"/>
                <a:gd name="T108" fmla="*/ 8 w 210"/>
                <a:gd name="T109" fmla="*/ 28 h 157"/>
                <a:gd name="T110" fmla="*/ 6 w 210"/>
                <a:gd name="T111" fmla="*/ 26 h 157"/>
                <a:gd name="T112" fmla="*/ 4 w 210"/>
                <a:gd name="T113" fmla="*/ 20 h 157"/>
                <a:gd name="T114" fmla="*/ 0 w 210"/>
                <a:gd name="T115" fmla="*/ 15 h 157"/>
                <a:gd name="T116" fmla="*/ 10 w 210"/>
                <a:gd name="T117" fmla="*/ 9 h 157"/>
                <a:gd name="T118" fmla="*/ 15 w 210"/>
                <a:gd name="T119" fmla="*/ 5 h 157"/>
                <a:gd name="T120" fmla="*/ 23 w 210"/>
                <a:gd name="T121" fmla="*/ 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0" h="157">
                  <a:moveTo>
                    <a:pt x="172" y="97"/>
                  </a:moveTo>
                  <a:lnTo>
                    <a:pt x="174" y="99"/>
                  </a:lnTo>
                  <a:lnTo>
                    <a:pt x="172" y="101"/>
                  </a:lnTo>
                  <a:lnTo>
                    <a:pt x="170" y="104"/>
                  </a:lnTo>
                  <a:lnTo>
                    <a:pt x="167" y="103"/>
                  </a:lnTo>
                  <a:lnTo>
                    <a:pt x="167" y="99"/>
                  </a:lnTo>
                  <a:lnTo>
                    <a:pt x="172" y="97"/>
                  </a:lnTo>
                  <a:close/>
                  <a:moveTo>
                    <a:pt x="187" y="84"/>
                  </a:moveTo>
                  <a:lnTo>
                    <a:pt x="193" y="86"/>
                  </a:lnTo>
                  <a:lnTo>
                    <a:pt x="195" y="86"/>
                  </a:lnTo>
                  <a:lnTo>
                    <a:pt x="191" y="88"/>
                  </a:lnTo>
                  <a:lnTo>
                    <a:pt x="191" y="93"/>
                  </a:lnTo>
                  <a:lnTo>
                    <a:pt x="187" y="91"/>
                  </a:lnTo>
                  <a:lnTo>
                    <a:pt x="183" y="89"/>
                  </a:lnTo>
                  <a:lnTo>
                    <a:pt x="185" y="86"/>
                  </a:lnTo>
                  <a:lnTo>
                    <a:pt x="187" y="84"/>
                  </a:lnTo>
                  <a:close/>
                  <a:moveTo>
                    <a:pt x="206" y="78"/>
                  </a:moveTo>
                  <a:lnTo>
                    <a:pt x="210" y="82"/>
                  </a:lnTo>
                  <a:lnTo>
                    <a:pt x="208" y="84"/>
                  </a:lnTo>
                  <a:lnTo>
                    <a:pt x="206" y="82"/>
                  </a:lnTo>
                  <a:lnTo>
                    <a:pt x="200" y="82"/>
                  </a:lnTo>
                  <a:lnTo>
                    <a:pt x="200" y="80"/>
                  </a:lnTo>
                  <a:lnTo>
                    <a:pt x="206" y="78"/>
                  </a:lnTo>
                  <a:close/>
                  <a:moveTo>
                    <a:pt x="25" y="0"/>
                  </a:moveTo>
                  <a:lnTo>
                    <a:pt x="30" y="0"/>
                  </a:lnTo>
                  <a:lnTo>
                    <a:pt x="32" y="5"/>
                  </a:lnTo>
                  <a:lnTo>
                    <a:pt x="36" y="2"/>
                  </a:lnTo>
                  <a:lnTo>
                    <a:pt x="40" y="2"/>
                  </a:lnTo>
                  <a:lnTo>
                    <a:pt x="43" y="3"/>
                  </a:lnTo>
                  <a:lnTo>
                    <a:pt x="47" y="2"/>
                  </a:lnTo>
                  <a:lnTo>
                    <a:pt x="53" y="2"/>
                  </a:lnTo>
                  <a:lnTo>
                    <a:pt x="54" y="2"/>
                  </a:lnTo>
                  <a:lnTo>
                    <a:pt x="58" y="5"/>
                  </a:lnTo>
                  <a:lnTo>
                    <a:pt x="71" y="7"/>
                  </a:lnTo>
                  <a:lnTo>
                    <a:pt x="77" y="7"/>
                  </a:lnTo>
                  <a:lnTo>
                    <a:pt x="84" y="5"/>
                  </a:lnTo>
                  <a:lnTo>
                    <a:pt x="90" y="5"/>
                  </a:lnTo>
                  <a:lnTo>
                    <a:pt x="92" y="7"/>
                  </a:lnTo>
                  <a:lnTo>
                    <a:pt x="97" y="9"/>
                  </a:lnTo>
                  <a:lnTo>
                    <a:pt x="101" y="5"/>
                  </a:lnTo>
                  <a:lnTo>
                    <a:pt x="103" y="5"/>
                  </a:lnTo>
                  <a:lnTo>
                    <a:pt x="112" y="11"/>
                  </a:lnTo>
                  <a:lnTo>
                    <a:pt x="114" y="9"/>
                  </a:lnTo>
                  <a:lnTo>
                    <a:pt x="116" y="9"/>
                  </a:lnTo>
                  <a:lnTo>
                    <a:pt x="118" y="7"/>
                  </a:lnTo>
                  <a:lnTo>
                    <a:pt x="122" y="9"/>
                  </a:lnTo>
                  <a:lnTo>
                    <a:pt x="122" y="9"/>
                  </a:lnTo>
                  <a:lnTo>
                    <a:pt x="124" y="11"/>
                  </a:lnTo>
                  <a:lnTo>
                    <a:pt x="124" y="15"/>
                  </a:lnTo>
                  <a:lnTo>
                    <a:pt x="124" y="17"/>
                  </a:lnTo>
                  <a:lnTo>
                    <a:pt x="129" y="17"/>
                  </a:lnTo>
                  <a:lnTo>
                    <a:pt x="135" y="18"/>
                  </a:lnTo>
                  <a:lnTo>
                    <a:pt x="139" y="22"/>
                  </a:lnTo>
                  <a:lnTo>
                    <a:pt x="142" y="20"/>
                  </a:lnTo>
                  <a:lnTo>
                    <a:pt x="146" y="24"/>
                  </a:lnTo>
                  <a:lnTo>
                    <a:pt x="150" y="24"/>
                  </a:lnTo>
                  <a:lnTo>
                    <a:pt x="154" y="26"/>
                  </a:lnTo>
                  <a:lnTo>
                    <a:pt x="155" y="22"/>
                  </a:lnTo>
                  <a:lnTo>
                    <a:pt x="163" y="22"/>
                  </a:lnTo>
                  <a:lnTo>
                    <a:pt x="167" y="24"/>
                  </a:lnTo>
                  <a:lnTo>
                    <a:pt x="170" y="24"/>
                  </a:lnTo>
                  <a:lnTo>
                    <a:pt x="176" y="26"/>
                  </a:lnTo>
                  <a:lnTo>
                    <a:pt x="183" y="26"/>
                  </a:lnTo>
                  <a:lnTo>
                    <a:pt x="189" y="28"/>
                  </a:lnTo>
                  <a:lnTo>
                    <a:pt x="191" y="30"/>
                  </a:lnTo>
                  <a:lnTo>
                    <a:pt x="191" y="32"/>
                  </a:lnTo>
                  <a:lnTo>
                    <a:pt x="189" y="33"/>
                  </a:lnTo>
                  <a:lnTo>
                    <a:pt x="189" y="39"/>
                  </a:lnTo>
                  <a:lnTo>
                    <a:pt x="189" y="43"/>
                  </a:lnTo>
                  <a:lnTo>
                    <a:pt x="187" y="46"/>
                  </a:lnTo>
                  <a:lnTo>
                    <a:pt x="182" y="50"/>
                  </a:lnTo>
                  <a:lnTo>
                    <a:pt x="182" y="50"/>
                  </a:lnTo>
                  <a:lnTo>
                    <a:pt x="180" y="52"/>
                  </a:lnTo>
                  <a:lnTo>
                    <a:pt x="180" y="52"/>
                  </a:lnTo>
                  <a:lnTo>
                    <a:pt x="178" y="54"/>
                  </a:lnTo>
                  <a:lnTo>
                    <a:pt x="178" y="54"/>
                  </a:lnTo>
                  <a:lnTo>
                    <a:pt x="176" y="54"/>
                  </a:lnTo>
                  <a:lnTo>
                    <a:pt x="174" y="56"/>
                  </a:lnTo>
                  <a:lnTo>
                    <a:pt x="172" y="56"/>
                  </a:lnTo>
                  <a:lnTo>
                    <a:pt x="167" y="56"/>
                  </a:lnTo>
                  <a:lnTo>
                    <a:pt x="163" y="58"/>
                  </a:lnTo>
                  <a:lnTo>
                    <a:pt x="159" y="60"/>
                  </a:lnTo>
                  <a:lnTo>
                    <a:pt x="161" y="61"/>
                  </a:lnTo>
                  <a:lnTo>
                    <a:pt x="159" y="65"/>
                  </a:lnTo>
                  <a:lnTo>
                    <a:pt x="157" y="67"/>
                  </a:lnTo>
                  <a:lnTo>
                    <a:pt x="157" y="67"/>
                  </a:lnTo>
                  <a:lnTo>
                    <a:pt x="157" y="65"/>
                  </a:lnTo>
                  <a:lnTo>
                    <a:pt x="155" y="65"/>
                  </a:lnTo>
                  <a:lnTo>
                    <a:pt x="150" y="75"/>
                  </a:lnTo>
                  <a:lnTo>
                    <a:pt x="148" y="75"/>
                  </a:lnTo>
                  <a:lnTo>
                    <a:pt x="140" y="86"/>
                  </a:lnTo>
                  <a:lnTo>
                    <a:pt x="139" y="89"/>
                  </a:lnTo>
                  <a:lnTo>
                    <a:pt x="142" y="93"/>
                  </a:lnTo>
                  <a:lnTo>
                    <a:pt x="142" y="97"/>
                  </a:lnTo>
                  <a:lnTo>
                    <a:pt x="144" y="99"/>
                  </a:lnTo>
                  <a:lnTo>
                    <a:pt x="150" y="104"/>
                  </a:lnTo>
                  <a:lnTo>
                    <a:pt x="146" y="108"/>
                  </a:lnTo>
                  <a:lnTo>
                    <a:pt x="140" y="108"/>
                  </a:lnTo>
                  <a:lnTo>
                    <a:pt x="140" y="114"/>
                  </a:lnTo>
                  <a:lnTo>
                    <a:pt x="135" y="121"/>
                  </a:lnTo>
                  <a:lnTo>
                    <a:pt x="133" y="125"/>
                  </a:lnTo>
                  <a:lnTo>
                    <a:pt x="135" y="127"/>
                  </a:lnTo>
                  <a:lnTo>
                    <a:pt x="133" y="129"/>
                  </a:lnTo>
                  <a:lnTo>
                    <a:pt x="127" y="129"/>
                  </a:lnTo>
                  <a:lnTo>
                    <a:pt x="118" y="134"/>
                  </a:lnTo>
                  <a:lnTo>
                    <a:pt x="118" y="138"/>
                  </a:lnTo>
                  <a:lnTo>
                    <a:pt x="114" y="144"/>
                  </a:lnTo>
                  <a:lnTo>
                    <a:pt x="111" y="142"/>
                  </a:lnTo>
                  <a:lnTo>
                    <a:pt x="107" y="140"/>
                  </a:lnTo>
                  <a:lnTo>
                    <a:pt x="105" y="142"/>
                  </a:lnTo>
                  <a:lnTo>
                    <a:pt x="103" y="146"/>
                  </a:lnTo>
                  <a:lnTo>
                    <a:pt x="99" y="142"/>
                  </a:lnTo>
                  <a:lnTo>
                    <a:pt x="97" y="142"/>
                  </a:lnTo>
                  <a:lnTo>
                    <a:pt x="96" y="144"/>
                  </a:lnTo>
                  <a:lnTo>
                    <a:pt x="92" y="144"/>
                  </a:lnTo>
                  <a:lnTo>
                    <a:pt x="84" y="142"/>
                  </a:lnTo>
                  <a:lnTo>
                    <a:pt x="81" y="144"/>
                  </a:lnTo>
                  <a:lnTo>
                    <a:pt x="75" y="144"/>
                  </a:lnTo>
                  <a:lnTo>
                    <a:pt x="69" y="149"/>
                  </a:lnTo>
                  <a:lnTo>
                    <a:pt x="64" y="149"/>
                  </a:lnTo>
                  <a:lnTo>
                    <a:pt x="62" y="151"/>
                  </a:lnTo>
                  <a:lnTo>
                    <a:pt x="62" y="155"/>
                  </a:lnTo>
                  <a:lnTo>
                    <a:pt x="56" y="157"/>
                  </a:lnTo>
                  <a:lnTo>
                    <a:pt x="51" y="157"/>
                  </a:lnTo>
                  <a:lnTo>
                    <a:pt x="45" y="151"/>
                  </a:lnTo>
                  <a:lnTo>
                    <a:pt x="41" y="144"/>
                  </a:lnTo>
                  <a:lnTo>
                    <a:pt x="43" y="142"/>
                  </a:lnTo>
                  <a:lnTo>
                    <a:pt x="36" y="136"/>
                  </a:lnTo>
                  <a:lnTo>
                    <a:pt x="30" y="134"/>
                  </a:lnTo>
                  <a:lnTo>
                    <a:pt x="28" y="134"/>
                  </a:lnTo>
                  <a:lnTo>
                    <a:pt x="28" y="131"/>
                  </a:lnTo>
                  <a:lnTo>
                    <a:pt x="26" y="127"/>
                  </a:lnTo>
                  <a:lnTo>
                    <a:pt x="30" y="119"/>
                  </a:lnTo>
                  <a:lnTo>
                    <a:pt x="34" y="116"/>
                  </a:lnTo>
                  <a:lnTo>
                    <a:pt x="34" y="112"/>
                  </a:lnTo>
                  <a:lnTo>
                    <a:pt x="30" y="112"/>
                  </a:lnTo>
                  <a:lnTo>
                    <a:pt x="28" y="106"/>
                  </a:lnTo>
                  <a:lnTo>
                    <a:pt x="34" y="103"/>
                  </a:lnTo>
                  <a:lnTo>
                    <a:pt x="34" y="95"/>
                  </a:lnTo>
                  <a:lnTo>
                    <a:pt x="28" y="93"/>
                  </a:lnTo>
                  <a:lnTo>
                    <a:pt x="25" y="84"/>
                  </a:lnTo>
                  <a:lnTo>
                    <a:pt x="28" y="84"/>
                  </a:lnTo>
                  <a:lnTo>
                    <a:pt x="32" y="84"/>
                  </a:lnTo>
                  <a:lnTo>
                    <a:pt x="36" y="78"/>
                  </a:lnTo>
                  <a:lnTo>
                    <a:pt x="34" y="75"/>
                  </a:lnTo>
                  <a:lnTo>
                    <a:pt x="38" y="71"/>
                  </a:lnTo>
                  <a:lnTo>
                    <a:pt x="38" y="60"/>
                  </a:lnTo>
                  <a:lnTo>
                    <a:pt x="38" y="56"/>
                  </a:lnTo>
                  <a:lnTo>
                    <a:pt x="43" y="50"/>
                  </a:lnTo>
                  <a:lnTo>
                    <a:pt x="45" y="50"/>
                  </a:lnTo>
                  <a:lnTo>
                    <a:pt x="47" y="46"/>
                  </a:lnTo>
                  <a:lnTo>
                    <a:pt x="43" y="41"/>
                  </a:lnTo>
                  <a:lnTo>
                    <a:pt x="43" y="37"/>
                  </a:lnTo>
                  <a:lnTo>
                    <a:pt x="34" y="37"/>
                  </a:lnTo>
                  <a:lnTo>
                    <a:pt x="32" y="39"/>
                  </a:lnTo>
                  <a:lnTo>
                    <a:pt x="23" y="37"/>
                  </a:lnTo>
                  <a:lnTo>
                    <a:pt x="17" y="41"/>
                  </a:lnTo>
                  <a:lnTo>
                    <a:pt x="15" y="39"/>
                  </a:lnTo>
                  <a:lnTo>
                    <a:pt x="15" y="35"/>
                  </a:lnTo>
                  <a:lnTo>
                    <a:pt x="13" y="33"/>
                  </a:lnTo>
                  <a:lnTo>
                    <a:pt x="6" y="35"/>
                  </a:lnTo>
                  <a:lnTo>
                    <a:pt x="6" y="33"/>
                  </a:lnTo>
                  <a:lnTo>
                    <a:pt x="10" y="30"/>
                  </a:lnTo>
                  <a:lnTo>
                    <a:pt x="6" y="30"/>
                  </a:lnTo>
                  <a:lnTo>
                    <a:pt x="8" y="28"/>
                  </a:lnTo>
                  <a:lnTo>
                    <a:pt x="8" y="26"/>
                  </a:lnTo>
                  <a:lnTo>
                    <a:pt x="8" y="22"/>
                  </a:lnTo>
                  <a:lnTo>
                    <a:pt x="6" y="26"/>
                  </a:lnTo>
                  <a:lnTo>
                    <a:pt x="4" y="26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2" y="11"/>
                  </a:lnTo>
                  <a:lnTo>
                    <a:pt x="8" y="9"/>
                  </a:lnTo>
                  <a:lnTo>
                    <a:pt x="10" y="9"/>
                  </a:lnTo>
                  <a:lnTo>
                    <a:pt x="15" y="9"/>
                  </a:lnTo>
                  <a:lnTo>
                    <a:pt x="17" y="7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21" y="0"/>
                  </a:lnTo>
                  <a:lnTo>
                    <a:pt x="23" y="2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107">
              <a:extLst>
                <a:ext uri="{FF2B5EF4-FFF2-40B4-BE49-F238E27FC236}">
                  <a16:creationId xmlns:a16="http://schemas.microsoft.com/office/drawing/2014/main" id="{8EA720EE-0CF6-456C-92D5-6FE04CB84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27670" y="9007809"/>
              <a:ext cx="449998" cy="908659"/>
            </a:xfrm>
            <a:custGeom>
              <a:avLst/>
              <a:gdLst>
                <a:gd name="T0" fmla="*/ 20 w 52"/>
                <a:gd name="T1" fmla="*/ 2 h 105"/>
                <a:gd name="T2" fmla="*/ 22 w 52"/>
                <a:gd name="T3" fmla="*/ 8 h 105"/>
                <a:gd name="T4" fmla="*/ 37 w 52"/>
                <a:gd name="T5" fmla="*/ 6 h 105"/>
                <a:gd name="T6" fmla="*/ 48 w 52"/>
                <a:gd name="T7" fmla="*/ 4 h 105"/>
                <a:gd name="T8" fmla="*/ 52 w 52"/>
                <a:gd name="T9" fmla="*/ 13 h 105"/>
                <a:gd name="T10" fmla="*/ 48 w 52"/>
                <a:gd name="T11" fmla="*/ 17 h 105"/>
                <a:gd name="T12" fmla="*/ 43 w 52"/>
                <a:gd name="T13" fmla="*/ 27 h 105"/>
                <a:gd name="T14" fmla="*/ 39 w 52"/>
                <a:gd name="T15" fmla="*/ 42 h 105"/>
                <a:gd name="T16" fmla="*/ 37 w 52"/>
                <a:gd name="T17" fmla="*/ 51 h 105"/>
                <a:gd name="T18" fmla="*/ 30 w 52"/>
                <a:gd name="T19" fmla="*/ 51 h 105"/>
                <a:gd name="T20" fmla="*/ 39 w 52"/>
                <a:gd name="T21" fmla="*/ 62 h 105"/>
                <a:gd name="T22" fmla="*/ 33 w 52"/>
                <a:gd name="T23" fmla="*/ 73 h 105"/>
                <a:gd name="T24" fmla="*/ 39 w 52"/>
                <a:gd name="T25" fmla="*/ 79 h 105"/>
                <a:gd name="T26" fmla="*/ 35 w 52"/>
                <a:gd name="T27" fmla="*/ 86 h 105"/>
                <a:gd name="T28" fmla="*/ 33 w 52"/>
                <a:gd name="T29" fmla="*/ 98 h 105"/>
                <a:gd name="T30" fmla="*/ 33 w 52"/>
                <a:gd name="T31" fmla="*/ 101 h 105"/>
                <a:gd name="T32" fmla="*/ 28 w 52"/>
                <a:gd name="T33" fmla="*/ 103 h 105"/>
                <a:gd name="T34" fmla="*/ 20 w 52"/>
                <a:gd name="T35" fmla="*/ 103 h 105"/>
                <a:gd name="T36" fmla="*/ 7 w 52"/>
                <a:gd name="T37" fmla="*/ 105 h 105"/>
                <a:gd name="T38" fmla="*/ 7 w 52"/>
                <a:gd name="T39" fmla="*/ 101 h 105"/>
                <a:gd name="T40" fmla="*/ 9 w 52"/>
                <a:gd name="T41" fmla="*/ 86 h 105"/>
                <a:gd name="T42" fmla="*/ 9 w 52"/>
                <a:gd name="T43" fmla="*/ 77 h 105"/>
                <a:gd name="T44" fmla="*/ 7 w 52"/>
                <a:gd name="T45" fmla="*/ 75 h 105"/>
                <a:gd name="T46" fmla="*/ 3 w 52"/>
                <a:gd name="T47" fmla="*/ 75 h 105"/>
                <a:gd name="T48" fmla="*/ 9 w 52"/>
                <a:gd name="T49" fmla="*/ 70 h 105"/>
                <a:gd name="T50" fmla="*/ 7 w 52"/>
                <a:gd name="T51" fmla="*/ 66 h 105"/>
                <a:gd name="T52" fmla="*/ 3 w 52"/>
                <a:gd name="T53" fmla="*/ 71 h 105"/>
                <a:gd name="T54" fmla="*/ 0 w 52"/>
                <a:gd name="T55" fmla="*/ 68 h 105"/>
                <a:gd name="T56" fmla="*/ 5 w 52"/>
                <a:gd name="T57" fmla="*/ 53 h 105"/>
                <a:gd name="T58" fmla="*/ 9 w 52"/>
                <a:gd name="T59" fmla="*/ 43 h 105"/>
                <a:gd name="T60" fmla="*/ 13 w 52"/>
                <a:gd name="T61" fmla="*/ 34 h 105"/>
                <a:gd name="T62" fmla="*/ 11 w 52"/>
                <a:gd name="T63" fmla="*/ 28 h 105"/>
                <a:gd name="T64" fmla="*/ 13 w 52"/>
                <a:gd name="T65" fmla="*/ 21 h 105"/>
                <a:gd name="T66" fmla="*/ 11 w 52"/>
                <a:gd name="T67" fmla="*/ 6 h 105"/>
                <a:gd name="T68" fmla="*/ 18 w 52"/>
                <a:gd name="T69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" h="105">
                  <a:moveTo>
                    <a:pt x="18" y="0"/>
                  </a:moveTo>
                  <a:lnTo>
                    <a:pt x="20" y="2"/>
                  </a:lnTo>
                  <a:lnTo>
                    <a:pt x="20" y="6"/>
                  </a:lnTo>
                  <a:lnTo>
                    <a:pt x="22" y="8"/>
                  </a:lnTo>
                  <a:lnTo>
                    <a:pt x="28" y="4"/>
                  </a:lnTo>
                  <a:lnTo>
                    <a:pt x="37" y="6"/>
                  </a:lnTo>
                  <a:lnTo>
                    <a:pt x="39" y="4"/>
                  </a:lnTo>
                  <a:lnTo>
                    <a:pt x="48" y="4"/>
                  </a:lnTo>
                  <a:lnTo>
                    <a:pt x="48" y="8"/>
                  </a:lnTo>
                  <a:lnTo>
                    <a:pt x="52" y="13"/>
                  </a:lnTo>
                  <a:lnTo>
                    <a:pt x="50" y="17"/>
                  </a:lnTo>
                  <a:lnTo>
                    <a:pt x="48" y="17"/>
                  </a:lnTo>
                  <a:lnTo>
                    <a:pt x="43" y="23"/>
                  </a:lnTo>
                  <a:lnTo>
                    <a:pt x="43" y="27"/>
                  </a:lnTo>
                  <a:lnTo>
                    <a:pt x="43" y="38"/>
                  </a:lnTo>
                  <a:lnTo>
                    <a:pt x="39" y="42"/>
                  </a:lnTo>
                  <a:lnTo>
                    <a:pt x="41" y="45"/>
                  </a:lnTo>
                  <a:lnTo>
                    <a:pt x="37" y="51"/>
                  </a:lnTo>
                  <a:lnTo>
                    <a:pt x="33" y="51"/>
                  </a:lnTo>
                  <a:lnTo>
                    <a:pt x="30" y="51"/>
                  </a:lnTo>
                  <a:lnTo>
                    <a:pt x="33" y="60"/>
                  </a:lnTo>
                  <a:lnTo>
                    <a:pt x="39" y="62"/>
                  </a:lnTo>
                  <a:lnTo>
                    <a:pt x="39" y="70"/>
                  </a:lnTo>
                  <a:lnTo>
                    <a:pt x="33" y="73"/>
                  </a:lnTo>
                  <a:lnTo>
                    <a:pt x="35" y="79"/>
                  </a:lnTo>
                  <a:lnTo>
                    <a:pt x="39" y="79"/>
                  </a:lnTo>
                  <a:lnTo>
                    <a:pt x="39" y="83"/>
                  </a:lnTo>
                  <a:lnTo>
                    <a:pt x="35" y="86"/>
                  </a:lnTo>
                  <a:lnTo>
                    <a:pt x="31" y="94"/>
                  </a:lnTo>
                  <a:lnTo>
                    <a:pt x="33" y="98"/>
                  </a:lnTo>
                  <a:lnTo>
                    <a:pt x="33" y="101"/>
                  </a:lnTo>
                  <a:lnTo>
                    <a:pt x="33" y="101"/>
                  </a:lnTo>
                  <a:lnTo>
                    <a:pt x="31" y="103"/>
                  </a:lnTo>
                  <a:lnTo>
                    <a:pt x="28" y="103"/>
                  </a:lnTo>
                  <a:lnTo>
                    <a:pt x="22" y="105"/>
                  </a:lnTo>
                  <a:lnTo>
                    <a:pt x="20" y="103"/>
                  </a:lnTo>
                  <a:lnTo>
                    <a:pt x="13" y="101"/>
                  </a:lnTo>
                  <a:lnTo>
                    <a:pt x="7" y="105"/>
                  </a:lnTo>
                  <a:lnTo>
                    <a:pt x="7" y="103"/>
                  </a:lnTo>
                  <a:lnTo>
                    <a:pt x="7" y="101"/>
                  </a:lnTo>
                  <a:lnTo>
                    <a:pt x="9" y="96"/>
                  </a:lnTo>
                  <a:lnTo>
                    <a:pt x="9" y="86"/>
                  </a:lnTo>
                  <a:lnTo>
                    <a:pt x="11" y="83"/>
                  </a:lnTo>
                  <a:lnTo>
                    <a:pt x="9" y="77"/>
                  </a:lnTo>
                  <a:lnTo>
                    <a:pt x="11" y="75"/>
                  </a:lnTo>
                  <a:lnTo>
                    <a:pt x="7" y="75"/>
                  </a:lnTo>
                  <a:lnTo>
                    <a:pt x="5" y="77"/>
                  </a:lnTo>
                  <a:lnTo>
                    <a:pt x="3" y="75"/>
                  </a:lnTo>
                  <a:lnTo>
                    <a:pt x="3" y="73"/>
                  </a:lnTo>
                  <a:lnTo>
                    <a:pt x="9" y="70"/>
                  </a:lnTo>
                  <a:lnTo>
                    <a:pt x="7" y="68"/>
                  </a:lnTo>
                  <a:lnTo>
                    <a:pt x="7" y="66"/>
                  </a:lnTo>
                  <a:lnTo>
                    <a:pt x="3" y="68"/>
                  </a:lnTo>
                  <a:lnTo>
                    <a:pt x="3" y="71"/>
                  </a:lnTo>
                  <a:lnTo>
                    <a:pt x="0" y="71"/>
                  </a:lnTo>
                  <a:lnTo>
                    <a:pt x="0" y="68"/>
                  </a:lnTo>
                  <a:lnTo>
                    <a:pt x="2" y="58"/>
                  </a:lnTo>
                  <a:lnTo>
                    <a:pt x="5" y="53"/>
                  </a:lnTo>
                  <a:lnTo>
                    <a:pt x="5" y="49"/>
                  </a:lnTo>
                  <a:lnTo>
                    <a:pt x="9" y="43"/>
                  </a:lnTo>
                  <a:lnTo>
                    <a:pt x="9" y="38"/>
                  </a:lnTo>
                  <a:lnTo>
                    <a:pt x="13" y="34"/>
                  </a:lnTo>
                  <a:lnTo>
                    <a:pt x="15" y="30"/>
                  </a:lnTo>
                  <a:lnTo>
                    <a:pt x="11" y="28"/>
                  </a:lnTo>
                  <a:lnTo>
                    <a:pt x="13" y="23"/>
                  </a:lnTo>
                  <a:lnTo>
                    <a:pt x="13" y="21"/>
                  </a:lnTo>
                  <a:lnTo>
                    <a:pt x="13" y="12"/>
                  </a:lnTo>
                  <a:lnTo>
                    <a:pt x="11" y="6"/>
                  </a:lnTo>
                  <a:lnTo>
                    <a:pt x="11" y="2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101">
              <a:extLst>
                <a:ext uri="{FF2B5EF4-FFF2-40B4-BE49-F238E27FC236}">
                  <a16:creationId xmlns:a16="http://schemas.microsoft.com/office/drawing/2014/main" id="{D19B1DED-DBD9-4C16-B4BB-FB8A540D6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04231" y="6863153"/>
              <a:ext cx="397674" cy="505618"/>
            </a:xfrm>
            <a:custGeom>
              <a:avLst/>
              <a:gdLst>
                <a:gd name="T0" fmla="*/ 57 w 70"/>
                <a:gd name="T1" fmla="*/ 3 h 89"/>
                <a:gd name="T2" fmla="*/ 53 w 70"/>
                <a:gd name="T3" fmla="*/ 7 h 89"/>
                <a:gd name="T4" fmla="*/ 47 w 70"/>
                <a:gd name="T5" fmla="*/ 13 h 89"/>
                <a:gd name="T6" fmla="*/ 47 w 70"/>
                <a:gd name="T7" fmla="*/ 28 h 89"/>
                <a:gd name="T8" fmla="*/ 53 w 70"/>
                <a:gd name="T9" fmla="*/ 22 h 89"/>
                <a:gd name="T10" fmla="*/ 64 w 70"/>
                <a:gd name="T11" fmla="*/ 31 h 89"/>
                <a:gd name="T12" fmla="*/ 64 w 70"/>
                <a:gd name="T13" fmla="*/ 35 h 89"/>
                <a:gd name="T14" fmla="*/ 68 w 70"/>
                <a:gd name="T15" fmla="*/ 43 h 89"/>
                <a:gd name="T16" fmla="*/ 68 w 70"/>
                <a:gd name="T17" fmla="*/ 50 h 89"/>
                <a:gd name="T18" fmla="*/ 66 w 70"/>
                <a:gd name="T19" fmla="*/ 63 h 89"/>
                <a:gd name="T20" fmla="*/ 60 w 70"/>
                <a:gd name="T21" fmla="*/ 71 h 89"/>
                <a:gd name="T22" fmla="*/ 57 w 70"/>
                <a:gd name="T23" fmla="*/ 74 h 89"/>
                <a:gd name="T24" fmla="*/ 53 w 70"/>
                <a:gd name="T25" fmla="*/ 76 h 89"/>
                <a:gd name="T26" fmla="*/ 40 w 70"/>
                <a:gd name="T27" fmla="*/ 80 h 89"/>
                <a:gd name="T28" fmla="*/ 36 w 70"/>
                <a:gd name="T29" fmla="*/ 80 h 89"/>
                <a:gd name="T30" fmla="*/ 28 w 70"/>
                <a:gd name="T31" fmla="*/ 87 h 89"/>
                <a:gd name="T32" fmla="*/ 15 w 70"/>
                <a:gd name="T33" fmla="*/ 87 h 89"/>
                <a:gd name="T34" fmla="*/ 10 w 70"/>
                <a:gd name="T35" fmla="*/ 87 h 89"/>
                <a:gd name="T36" fmla="*/ 10 w 70"/>
                <a:gd name="T37" fmla="*/ 86 h 89"/>
                <a:gd name="T38" fmla="*/ 14 w 70"/>
                <a:gd name="T39" fmla="*/ 80 h 89"/>
                <a:gd name="T40" fmla="*/ 2 w 70"/>
                <a:gd name="T41" fmla="*/ 80 h 89"/>
                <a:gd name="T42" fmla="*/ 12 w 70"/>
                <a:gd name="T43" fmla="*/ 72 h 89"/>
                <a:gd name="T44" fmla="*/ 6 w 70"/>
                <a:gd name="T45" fmla="*/ 71 h 89"/>
                <a:gd name="T46" fmla="*/ 10 w 70"/>
                <a:gd name="T47" fmla="*/ 71 h 89"/>
                <a:gd name="T48" fmla="*/ 12 w 70"/>
                <a:gd name="T49" fmla="*/ 69 h 89"/>
                <a:gd name="T50" fmla="*/ 15 w 70"/>
                <a:gd name="T51" fmla="*/ 63 h 89"/>
                <a:gd name="T52" fmla="*/ 25 w 70"/>
                <a:gd name="T53" fmla="*/ 61 h 89"/>
                <a:gd name="T54" fmla="*/ 17 w 70"/>
                <a:gd name="T55" fmla="*/ 63 h 89"/>
                <a:gd name="T56" fmla="*/ 10 w 70"/>
                <a:gd name="T57" fmla="*/ 63 h 89"/>
                <a:gd name="T58" fmla="*/ 17 w 70"/>
                <a:gd name="T59" fmla="*/ 56 h 89"/>
                <a:gd name="T60" fmla="*/ 27 w 70"/>
                <a:gd name="T61" fmla="*/ 48 h 89"/>
                <a:gd name="T62" fmla="*/ 12 w 70"/>
                <a:gd name="T63" fmla="*/ 44 h 89"/>
                <a:gd name="T64" fmla="*/ 8 w 70"/>
                <a:gd name="T65" fmla="*/ 43 h 89"/>
                <a:gd name="T66" fmla="*/ 14 w 70"/>
                <a:gd name="T67" fmla="*/ 39 h 89"/>
                <a:gd name="T68" fmla="*/ 17 w 70"/>
                <a:gd name="T69" fmla="*/ 35 h 89"/>
                <a:gd name="T70" fmla="*/ 8 w 70"/>
                <a:gd name="T71" fmla="*/ 29 h 89"/>
                <a:gd name="T72" fmla="*/ 15 w 70"/>
                <a:gd name="T73" fmla="*/ 31 h 89"/>
                <a:gd name="T74" fmla="*/ 12 w 70"/>
                <a:gd name="T75" fmla="*/ 24 h 89"/>
                <a:gd name="T76" fmla="*/ 15 w 70"/>
                <a:gd name="T77" fmla="*/ 24 h 89"/>
                <a:gd name="T78" fmla="*/ 23 w 70"/>
                <a:gd name="T79" fmla="*/ 26 h 89"/>
                <a:gd name="T80" fmla="*/ 32 w 70"/>
                <a:gd name="T81" fmla="*/ 24 h 89"/>
                <a:gd name="T82" fmla="*/ 40 w 70"/>
                <a:gd name="T83" fmla="*/ 16 h 89"/>
                <a:gd name="T84" fmla="*/ 36 w 70"/>
                <a:gd name="T85" fmla="*/ 16 h 89"/>
                <a:gd name="T86" fmla="*/ 34 w 70"/>
                <a:gd name="T87" fmla="*/ 13 h 89"/>
                <a:gd name="T88" fmla="*/ 38 w 70"/>
                <a:gd name="T89" fmla="*/ 11 h 89"/>
                <a:gd name="T90" fmla="*/ 38 w 70"/>
                <a:gd name="T91" fmla="*/ 7 h 89"/>
                <a:gd name="T92" fmla="*/ 43 w 70"/>
                <a:gd name="T93" fmla="*/ 5 h 89"/>
                <a:gd name="T94" fmla="*/ 47 w 70"/>
                <a:gd name="T95" fmla="*/ 1 h 89"/>
                <a:gd name="T96" fmla="*/ 47 w 70"/>
                <a:gd name="T97" fmla="*/ 9 h 89"/>
                <a:gd name="T98" fmla="*/ 53 w 70"/>
                <a:gd name="T99" fmla="*/ 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0" h="89">
                  <a:moveTo>
                    <a:pt x="51" y="0"/>
                  </a:moveTo>
                  <a:lnTo>
                    <a:pt x="55" y="1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1" y="7"/>
                  </a:lnTo>
                  <a:lnTo>
                    <a:pt x="53" y="7"/>
                  </a:lnTo>
                  <a:lnTo>
                    <a:pt x="51" y="9"/>
                  </a:lnTo>
                  <a:lnTo>
                    <a:pt x="49" y="11"/>
                  </a:lnTo>
                  <a:lnTo>
                    <a:pt x="47" y="13"/>
                  </a:lnTo>
                  <a:lnTo>
                    <a:pt x="43" y="14"/>
                  </a:lnTo>
                  <a:lnTo>
                    <a:pt x="40" y="22"/>
                  </a:lnTo>
                  <a:lnTo>
                    <a:pt x="47" y="28"/>
                  </a:lnTo>
                  <a:lnTo>
                    <a:pt x="51" y="28"/>
                  </a:lnTo>
                  <a:lnTo>
                    <a:pt x="51" y="22"/>
                  </a:lnTo>
                  <a:lnTo>
                    <a:pt x="53" y="22"/>
                  </a:lnTo>
                  <a:lnTo>
                    <a:pt x="58" y="24"/>
                  </a:lnTo>
                  <a:lnTo>
                    <a:pt x="60" y="29"/>
                  </a:lnTo>
                  <a:lnTo>
                    <a:pt x="64" y="31"/>
                  </a:lnTo>
                  <a:lnTo>
                    <a:pt x="68" y="33"/>
                  </a:lnTo>
                  <a:lnTo>
                    <a:pt x="66" y="33"/>
                  </a:lnTo>
                  <a:lnTo>
                    <a:pt x="64" y="35"/>
                  </a:lnTo>
                  <a:lnTo>
                    <a:pt x="66" y="37"/>
                  </a:lnTo>
                  <a:lnTo>
                    <a:pt x="66" y="41"/>
                  </a:lnTo>
                  <a:lnTo>
                    <a:pt x="68" y="43"/>
                  </a:lnTo>
                  <a:lnTo>
                    <a:pt x="68" y="46"/>
                  </a:lnTo>
                  <a:lnTo>
                    <a:pt x="66" y="48"/>
                  </a:lnTo>
                  <a:lnTo>
                    <a:pt x="68" y="50"/>
                  </a:lnTo>
                  <a:lnTo>
                    <a:pt x="70" y="57"/>
                  </a:lnTo>
                  <a:lnTo>
                    <a:pt x="68" y="61"/>
                  </a:lnTo>
                  <a:lnTo>
                    <a:pt x="66" y="63"/>
                  </a:lnTo>
                  <a:lnTo>
                    <a:pt x="66" y="67"/>
                  </a:lnTo>
                  <a:lnTo>
                    <a:pt x="64" y="69"/>
                  </a:lnTo>
                  <a:lnTo>
                    <a:pt x="60" y="71"/>
                  </a:lnTo>
                  <a:lnTo>
                    <a:pt x="64" y="74"/>
                  </a:lnTo>
                  <a:lnTo>
                    <a:pt x="58" y="74"/>
                  </a:lnTo>
                  <a:lnTo>
                    <a:pt x="57" y="74"/>
                  </a:lnTo>
                  <a:lnTo>
                    <a:pt x="55" y="76"/>
                  </a:lnTo>
                  <a:lnTo>
                    <a:pt x="55" y="72"/>
                  </a:lnTo>
                  <a:lnTo>
                    <a:pt x="53" y="76"/>
                  </a:lnTo>
                  <a:lnTo>
                    <a:pt x="43" y="76"/>
                  </a:lnTo>
                  <a:lnTo>
                    <a:pt x="43" y="80"/>
                  </a:lnTo>
                  <a:lnTo>
                    <a:pt x="40" y="80"/>
                  </a:lnTo>
                  <a:lnTo>
                    <a:pt x="38" y="84"/>
                  </a:lnTo>
                  <a:lnTo>
                    <a:pt x="34" y="84"/>
                  </a:lnTo>
                  <a:lnTo>
                    <a:pt x="36" y="80"/>
                  </a:lnTo>
                  <a:lnTo>
                    <a:pt x="32" y="80"/>
                  </a:lnTo>
                  <a:lnTo>
                    <a:pt x="34" y="84"/>
                  </a:lnTo>
                  <a:lnTo>
                    <a:pt x="28" y="87"/>
                  </a:lnTo>
                  <a:lnTo>
                    <a:pt x="23" y="87"/>
                  </a:lnTo>
                  <a:lnTo>
                    <a:pt x="17" y="89"/>
                  </a:lnTo>
                  <a:lnTo>
                    <a:pt x="15" y="87"/>
                  </a:lnTo>
                  <a:lnTo>
                    <a:pt x="12" y="89"/>
                  </a:lnTo>
                  <a:lnTo>
                    <a:pt x="12" y="87"/>
                  </a:lnTo>
                  <a:lnTo>
                    <a:pt x="10" y="87"/>
                  </a:lnTo>
                  <a:lnTo>
                    <a:pt x="15" y="86"/>
                  </a:lnTo>
                  <a:lnTo>
                    <a:pt x="15" y="82"/>
                  </a:lnTo>
                  <a:lnTo>
                    <a:pt x="10" y="86"/>
                  </a:lnTo>
                  <a:lnTo>
                    <a:pt x="4" y="86"/>
                  </a:lnTo>
                  <a:lnTo>
                    <a:pt x="8" y="84"/>
                  </a:lnTo>
                  <a:lnTo>
                    <a:pt x="14" y="80"/>
                  </a:lnTo>
                  <a:lnTo>
                    <a:pt x="6" y="82"/>
                  </a:lnTo>
                  <a:lnTo>
                    <a:pt x="4" y="80"/>
                  </a:lnTo>
                  <a:lnTo>
                    <a:pt x="2" y="80"/>
                  </a:lnTo>
                  <a:lnTo>
                    <a:pt x="4" y="76"/>
                  </a:lnTo>
                  <a:lnTo>
                    <a:pt x="8" y="76"/>
                  </a:lnTo>
                  <a:lnTo>
                    <a:pt x="12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6" y="71"/>
                  </a:lnTo>
                  <a:lnTo>
                    <a:pt x="6" y="71"/>
                  </a:lnTo>
                  <a:lnTo>
                    <a:pt x="6" y="69"/>
                  </a:lnTo>
                  <a:lnTo>
                    <a:pt x="10" y="71"/>
                  </a:lnTo>
                  <a:lnTo>
                    <a:pt x="12" y="71"/>
                  </a:lnTo>
                  <a:lnTo>
                    <a:pt x="10" y="71"/>
                  </a:lnTo>
                  <a:lnTo>
                    <a:pt x="12" y="69"/>
                  </a:lnTo>
                  <a:lnTo>
                    <a:pt x="10" y="67"/>
                  </a:lnTo>
                  <a:lnTo>
                    <a:pt x="14" y="65"/>
                  </a:lnTo>
                  <a:lnTo>
                    <a:pt x="15" y="63"/>
                  </a:lnTo>
                  <a:lnTo>
                    <a:pt x="21" y="63"/>
                  </a:lnTo>
                  <a:lnTo>
                    <a:pt x="28" y="61"/>
                  </a:lnTo>
                  <a:lnTo>
                    <a:pt x="25" y="61"/>
                  </a:lnTo>
                  <a:lnTo>
                    <a:pt x="25" y="59"/>
                  </a:lnTo>
                  <a:lnTo>
                    <a:pt x="21" y="63"/>
                  </a:lnTo>
                  <a:lnTo>
                    <a:pt x="17" y="63"/>
                  </a:lnTo>
                  <a:lnTo>
                    <a:pt x="15" y="61"/>
                  </a:lnTo>
                  <a:lnTo>
                    <a:pt x="12" y="63"/>
                  </a:lnTo>
                  <a:lnTo>
                    <a:pt x="10" y="63"/>
                  </a:lnTo>
                  <a:lnTo>
                    <a:pt x="15" y="59"/>
                  </a:lnTo>
                  <a:lnTo>
                    <a:pt x="19" y="56"/>
                  </a:lnTo>
                  <a:lnTo>
                    <a:pt x="17" y="56"/>
                  </a:lnTo>
                  <a:lnTo>
                    <a:pt x="21" y="50"/>
                  </a:lnTo>
                  <a:lnTo>
                    <a:pt x="23" y="52"/>
                  </a:lnTo>
                  <a:lnTo>
                    <a:pt x="27" y="48"/>
                  </a:lnTo>
                  <a:lnTo>
                    <a:pt x="17" y="48"/>
                  </a:lnTo>
                  <a:lnTo>
                    <a:pt x="15" y="44"/>
                  </a:lnTo>
                  <a:lnTo>
                    <a:pt x="12" y="44"/>
                  </a:lnTo>
                  <a:lnTo>
                    <a:pt x="14" y="43"/>
                  </a:lnTo>
                  <a:lnTo>
                    <a:pt x="12" y="44"/>
                  </a:lnTo>
                  <a:lnTo>
                    <a:pt x="8" y="43"/>
                  </a:lnTo>
                  <a:lnTo>
                    <a:pt x="10" y="43"/>
                  </a:lnTo>
                  <a:lnTo>
                    <a:pt x="10" y="39"/>
                  </a:lnTo>
                  <a:lnTo>
                    <a:pt x="14" y="39"/>
                  </a:lnTo>
                  <a:lnTo>
                    <a:pt x="12" y="37"/>
                  </a:lnTo>
                  <a:lnTo>
                    <a:pt x="14" y="35"/>
                  </a:lnTo>
                  <a:lnTo>
                    <a:pt x="17" y="35"/>
                  </a:lnTo>
                  <a:lnTo>
                    <a:pt x="15" y="31"/>
                  </a:lnTo>
                  <a:lnTo>
                    <a:pt x="14" y="33"/>
                  </a:lnTo>
                  <a:lnTo>
                    <a:pt x="8" y="29"/>
                  </a:lnTo>
                  <a:lnTo>
                    <a:pt x="12" y="29"/>
                  </a:lnTo>
                  <a:lnTo>
                    <a:pt x="14" y="31"/>
                  </a:lnTo>
                  <a:lnTo>
                    <a:pt x="15" y="31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10" y="26"/>
                  </a:lnTo>
                  <a:lnTo>
                    <a:pt x="12" y="22"/>
                  </a:lnTo>
                  <a:lnTo>
                    <a:pt x="15" y="24"/>
                  </a:lnTo>
                  <a:lnTo>
                    <a:pt x="15" y="22"/>
                  </a:lnTo>
                  <a:lnTo>
                    <a:pt x="23" y="22"/>
                  </a:lnTo>
                  <a:lnTo>
                    <a:pt x="23" y="26"/>
                  </a:lnTo>
                  <a:lnTo>
                    <a:pt x="27" y="24"/>
                  </a:lnTo>
                  <a:lnTo>
                    <a:pt x="28" y="24"/>
                  </a:lnTo>
                  <a:lnTo>
                    <a:pt x="32" y="24"/>
                  </a:lnTo>
                  <a:lnTo>
                    <a:pt x="32" y="22"/>
                  </a:lnTo>
                  <a:lnTo>
                    <a:pt x="36" y="20"/>
                  </a:lnTo>
                  <a:lnTo>
                    <a:pt x="40" y="16"/>
                  </a:lnTo>
                  <a:lnTo>
                    <a:pt x="38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2" y="16"/>
                  </a:lnTo>
                  <a:lnTo>
                    <a:pt x="30" y="14"/>
                  </a:lnTo>
                  <a:lnTo>
                    <a:pt x="34" y="13"/>
                  </a:lnTo>
                  <a:lnTo>
                    <a:pt x="34" y="11"/>
                  </a:lnTo>
                  <a:lnTo>
                    <a:pt x="36" y="11"/>
                  </a:lnTo>
                  <a:lnTo>
                    <a:pt x="38" y="11"/>
                  </a:lnTo>
                  <a:lnTo>
                    <a:pt x="34" y="9"/>
                  </a:lnTo>
                  <a:lnTo>
                    <a:pt x="36" y="7"/>
                  </a:lnTo>
                  <a:lnTo>
                    <a:pt x="38" y="7"/>
                  </a:lnTo>
                  <a:lnTo>
                    <a:pt x="38" y="3"/>
                  </a:lnTo>
                  <a:lnTo>
                    <a:pt x="42" y="3"/>
                  </a:lnTo>
                  <a:lnTo>
                    <a:pt x="43" y="5"/>
                  </a:lnTo>
                  <a:lnTo>
                    <a:pt x="47" y="3"/>
                  </a:lnTo>
                  <a:lnTo>
                    <a:pt x="45" y="1"/>
                  </a:lnTo>
                  <a:lnTo>
                    <a:pt x="47" y="1"/>
                  </a:lnTo>
                  <a:lnTo>
                    <a:pt x="49" y="5"/>
                  </a:lnTo>
                  <a:lnTo>
                    <a:pt x="47" y="7"/>
                  </a:lnTo>
                  <a:lnTo>
                    <a:pt x="47" y="9"/>
                  </a:lnTo>
                  <a:lnTo>
                    <a:pt x="49" y="5"/>
                  </a:lnTo>
                  <a:lnTo>
                    <a:pt x="49" y="1"/>
                  </a:lnTo>
                  <a:lnTo>
                    <a:pt x="53" y="1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1798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102">
              <a:extLst>
                <a:ext uri="{FF2B5EF4-FFF2-40B4-BE49-F238E27FC236}">
                  <a16:creationId xmlns:a16="http://schemas.microsoft.com/office/drawing/2014/main" id="{5F42F0D9-1C84-4866-B019-196F575476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13869" y="6073482"/>
              <a:ext cx="835118" cy="1522528"/>
            </a:xfrm>
            <a:custGeom>
              <a:avLst/>
              <a:gdLst>
                <a:gd name="T0" fmla="*/ 134 w 147"/>
                <a:gd name="T1" fmla="*/ 230 h 268"/>
                <a:gd name="T2" fmla="*/ 50 w 147"/>
                <a:gd name="T3" fmla="*/ 187 h 268"/>
                <a:gd name="T4" fmla="*/ 28 w 147"/>
                <a:gd name="T5" fmla="*/ 142 h 268"/>
                <a:gd name="T6" fmla="*/ 37 w 147"/>
                <a:gd name="T7" fmla="*/ 163 h 268"/>
                <a:gd name="T8" fmla="*/ 13 w 147"/>
                <a:gd name="T9" fmla="*/ 161 h 268"/>
                <a:gd name="T10" fmla="*/ 17 w 147"/>
                <a:gd name="T11" fmla="*/ 144 h 268"/>
                <a:gd name="T12" fmla="*/ 45 w 147"/>
                <a:gd name="T13" fmla="*/ 131 h 268"/>
                <a:gd name="T14" fmla="*/ 28 w 147"/>
                <a:gd name="T15" fmla="*/ 124 h 268"/>
                <a:gd name="T16" fmla="*/ 18 w 147"/>
                <a:gd name="T17" fmla="*/ 112 h 268"/>
                <a:gd name="T18" fmla="*/ 26 w 147"/>
                <a:gd name="T19" fmla="*/ 110 h 268"/>
                <a:gd name="T20" fmla="*/ 28 w 147"/>
                <a:gd name="T21" fmla="*/ 101 h 268"/>
                <a:gd name="T22" fmla="*/ 15 w 147"/>
                <a:gd name="T23" fmla="*/ 94 h 268"/>
                <a:gd name="T24" fmla="*/ 17 w 147"/>
                <a:gd name="T25" fmla="*/ 88 h 268"/>
                <a:gd name="T26" fmla="*/ 35 w 147"/>
                <a:gd name="T27" fmla="*/ 94 h 268"/>
                <a:gd name="T28" fmla="*/ 20 w 147"/>
                <a:gd name="T29" fmla="*/ 90 h 268"/>
                <a:gd name="T30" fmla="*/ 18 w 147"/>
                <a:gd name="T31" fmla="*/ 81 h 268"/>
                <a:gd name="T32" fmla="*/ 18 w 147"/>
                <a:gd name="T33" fmla="*/ 77 h 268"/>
                <a:gd name="T34" fmla="*/ 69 w 147"/>
                <a:gd name="T35" fmla="*/ 69 h 268"/>
                <a:gd name="T36" fmla="*/ 58 w 147"/>
                <a:gd name="T37" fmla="*/ 88 h 268"/>
                <a:gd name="T38" fmla="*/ 84 w 147"/>
                <a:gd name="T39" fmla="*/ 84 h 268"/>
                <a:gd name="T40" fmla="*/ 78 w 147"/>
                <a:gd name="T41" fmla="*/ 110 h 268"/>
                <a:gd name="T42" fmla="*/ 71 w 147"/>
                <a:gd name="T43" fmla="*/ 122 h 268"/>
                <a:gd name="T44" fmla="*/ 82 w 147"/>
                <a:gd name="T45" fmla="*/ 125 h 268"/>
                <a:gd name="T46" fmla="*/ 108 w 147"/>
                <a:gd name="T47" fmla="*/ 161 h 268"/>
                <a:gd name="T48" fmla="*/ 116 w 147"/>
                <a:gd name="T49" fmla="*/ 178 h 268"/>
                <a:gd name="T50" fmla="*/ 119 w 147"/>
                <a:gd name="T51" fmla="*/ 182 h 268"/>
                <a:gd name="T52" fmla="*/ 146 w 147"/>
                <a:gd name="T53" fmla="*/ 204 h 268"/>
                <a:gd name="T54" fmla="*/ 140 w 147"/>
                <a:gd name="T55" fmla="*/ 219 h 268"/>
                <a:gd name="T56" fmla="*/ 131 w 147"/>
                <a:gd name="T57" fmla="*/ 228 h 268"/>
                <a:gd name="T58" fmla="*/ 144 w 147"/>
                <a:gd name="T59" fmla="*/ 236 h 268"/>
                <a:gd name="T60" fmla="*/ 121 w 147"/>
                <a:gd name="T61" fmla="*/ 245 h 268"/>
                <a:gd name="T62" fmla="*/ 93 w 147"/>
                <a:gd name="T63" fmla="*/ 251 h 268"/>
                <a:gd name="T64" fmla="*/ 67 w 147"/>
                <a:gd name="T65" fmla="*/ 256 h 268"/>
                <a:gd name="T66" fmla="*/ 48 w 147"/>
                <a:gd name="T67" fmla="*/ 258 h 268"/>
                <a:gd name="T68" fmla="*/ 31 w 147"/>
                <a:gd name="T69" fmla="*/ 266 h 268"/>
                <a:gd name="T70" fmla="*/ 52 w 147"/>
                <a:gd name="T71" fmla="*/ 243 h 268"/>
                <a:gd name="T72" fmla="*/ 84 w 147"/>
                <a:gd name="T73" fmla="*/ 226 h 268"/>
                <a:gd name="T74" fmla="*/ 56 w 147"/>
                <a:gd name="T75" fmla="*/ 230 h 268"/>
                <a:gd name="T76" fmla="*/ 43 w 147"/>
                <a:gd name="T77" fmla="*/ 225 h 268"/>
                <a:gd name="T78" fmla="*/ 58 w 147"/>
                <a:gd name="T79" fmla="*/ 204 h 268"/>
                <a:gd name="T80" fmla="*/ 61 w 147"/>
                <a:gd name="T81" fmla="*/ 189 h 268"/>
                <a:gd name="T82" fmla="*/ 76 w 147"/>
                <a:gd name="T83" fmla="*/ 187 h 268"/>
                <a:gd name="T84" fmla="*/ 69 w 147"/>
                <a:gd name="T85" fmla="*/ 167 h 268"/>
                <a:gd name="T86" fmla="*/ 54 w 147"/>
                <a:gd name="T87" fmla="*/ 152 h 268"/>
                <a:gd name="T88" fmla="*/ 48 w 147"/>
                <a:gd name="T89" fmla="*/ 133 h 268"/>
                <a:gd name="T90" fmla="*/ 43 w 147"/>
                <a:gd name="T91" fmla="*/ 125 h 268"/>
                <a:gd name="T92" fmla="*/ 37 w 147"/>
                <a:gd name="T93" fmla="*/ 140 h 268"/>
                <a:gd name="T94" fmla="*/ 37 w 147"/>
                <a:gd name="T95" fmla="*/ 118 h 268"/>
                <a:gd name="T96" fmla="*/ 33 w 147"/>
                <a:gd name="T97" fmla="*/ 109 h 268"/>
                <a:gd name="T98" fmla="*/ 37 w 147"/>
                <a:gd name="T99" fmla="*/ 101 h 268"/>
                <a:gd name="T100" fmla="*/ 37 w 147"/>
                <a:gd name="T101" fmla="*/ 94 h 268"/>
                <a:gd name="T102" fmla="*/ 35 w 147"/>
                <a:gd name="T103" fmla="*/ 84 h 268"/>
                <a:gd name="T104" fmla="*/ 39 w 147"/>
                <a:gd name="T105" fmla="*/ 77 h 268"/>
                <a:gd name="T106" fmla="*/ 48 w 147"/>
                <a:gd name="T107" fmla="*/ 66 h 268"/>
                <a:gd name="T108" fmla="*/ 71 w 147"/>
                <a:gd name="T109" fmla="*/ 62 h 268"/>
                <a:gd name="T110" fmla="*/ 71 w 147"/>
                <a:gd name="T111" fmla="*/ 54 h 268"/>
                <a:gd name="T112" fmla="*/ 99 w 147"/>
                <a:gd name="T113" fmla="*/ 21 h 268"/>
                <a:gd name="T114" fmla="*/ 99 w 147"/>
                <a:gd name="T115" fmla="*/ 19 h 268"/>
                <a:gd name="T116" fmla="*/ 97 w 147"/>
                <a:gd name="T117" fmla="*/ 11 h 268"/>
                <a:gd name="T118" fmla="*/ 101 w 147"/>
                <a:gd name="T119" fmla="*/ 2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7" h="268">
                  <a:moveTo>
                    <a:pt x="103" y="249"/>
                  </a:moveTo>
                  <a:lnTo>
                    <a:pt x="104" y="249"/>
                  </a:lnTo>
                  <a:lnTo>
                    <a:pt x="106" y="249"/>
                  </a:lnTo>
                  <a:lnTo>
                    <a:pt x="104" y="251"/>
                  </a:lnTo>
                  <a:lnTo>
                    <a:pt x="104" y="253"/>
                  </a:lnTo>
                  <a:lnTo>
                    <a:pt x="103" y="253"/>
                  </a:lnTo>
                  <a:lnTo>
                    <a:pt x="101" y="251"/>
                  </a:lnTo>
                  <a:lnTo>
                    <a:pt x="97" y="251"/>
                  </a:lnTo>
                  <a:lnTo>
                    <a:pt x="103" y="249"/>
                  </a:lnTo>
                  <a:close/>
                  <a:moveTo>
                    <a:pt x="134" y="230"/>
                  </a:moveTo>
                  <a:lnTo>
                    <a:pt x="134" y="230"/>
                  </a:lnTo>
                  <a:lnTo>
                    <a:pt x="136" y="232"/>
                  </a:lnTo>
                  <a:lnTo>
                    <a:pt x="134" y="232"/>
                  </a:lnTo>
                  <a:lnTo>
                    <a:pt x="132" y="232"/>
                  </a:lnTo>
                  <a:lnTo>
                    <a:pt x="134" y="230"/>
                  </a:lnTo>
                  <a:close/>
                  <a:moveTo>
                    <a:pt x="54" y="185"/>
                  </a:moveTo>
                  <a:lnTo>
                    <a:pt x="56" y="189"/>
                  </a:lnTo>
                  <a:lnTo>
                    <a:pt x="60" y="187"/>
                  </a:lnTo>
                  <a:lnTo>
                    <a:pt x="54" y="191"/>
                  </a:lnTo>
                  <a:lnTo>
                    <a:pt x="50" y="189"/>
                  </a:lnTo>
                  <a:lnTo>
                    <a:pt x="50" y="187"/>
                  </a:lnTo>
                  <a:lnTo>
                    <a:pt x="50" y="187"/>
                  </a:lnTo>
                  <a:lnTo>
                    <a:pt x="50" y="185"/>
                  </a:lnTo>
                  <a:lnTo>
                    <a:pt x="54" y="185"/>
                  </a:lnTo>
                  <a:close/>
                  <a:moveTo>
                    <a:pt x="54" y="161"/>
                  </a:moveTo>
                  <a:lnTo>
                    <a:pt x="54" y="165"/>
                  </a:lnTo>
                  <a:lnTo>
                    <a:pt x="54" y="167"/>
                  </a:lnTo>
                  <a:lnTo>
                    <a:pt x="50" y="170"/>
                  </a:lnTo>
                  <a:lnTo>
                    <a:pt x="46" y="170"/>
                  </a:lnTo>
                  <a:lnTo>
                    <a:pt x="48" y="167"/>
                  </a:lnTo>
                  <a:lnTo>
                    <a:pt x="54" y="161"/>
                  </a:lnTo>
                  <a:close/>
                  <a:moveTo>
                    <a:pt x="22" y="142"/>
                  </a:moveTo>
                  <a:lnTo>
                    <a:pt x="28" y="142"/>
                  </a:lnTo>
                  <a:lnTo>
                    <a:pt x="30" y="144"/>
                  </a:lnTo>
                  <a:lnTo>
                    <a:pt x="30" y="148"/>
                  </a:lnTo>
                  <a:lnTo>
                    <a:pt x="35" y="153"/>
                  </a:lnTo>
                  <a:lnTo>
                    <a:pt x="31" y="155"/>
                  </a:lnTo>
                  <a:lnTo>
                    <a:pt x="37" y="155"/>
                  </a:lnTo>
                  <a:lnTo>
                    <a:pt x="37" y="163"/>
                  </a:lnTo>
                  <a:lnTo>
                    <a:pt x="35" y="157"/>
                  </a:lnTo>
                  <a:lnTo>
                    <a:pt x="33" y="157"/>
                  </a:lnTo>
                  <a:lnTo>
                    <a:pt x="35" y="161"/>
                  </a:lnTo>
                  <a:lnTo>
                    <a:pt x="33" y="163"/>
                  </a:lnTo>
                  <a:lnTo>
                    <a:pt x="37" y="163"/>
                  </a:lnTo>
                  <a:lnTo>
                    <a:pt x="35" y="167"/>
                  </a:lnTo>
                  <a:lnTo>
                    <a:pt x="31" y="165"/>
                  </a:lnTo>
                  <a:lnTo>
                    <a:pt x="31" y="168"/>
                  </a:lnTo>
                  <a:lnTo>
                    <a:pt x="30" y="170"/>
                  </a:lnTo>
                  <a:lnTo>
                    <a:pt x="28" y="170"/>
                  </a:lnTo>
                  <a:lnTo>
                    <a:pt x="28" y="172"/>
                  </a:lnTo>
                  <a:lnTo>
                    <a:pt x="28" y="172"/>
                  </a:lnTo>
                  <a:lnTo>
                    <a:pt x="24" y="170"/>
                  </a:lnTo>
                  <a:lnTo>
                    <a:pt x="20" y="168"/>
                  </a:lnTo>
                  <a:lnTo>
                    <a:pt x="18" y="163"/>
                  </a:lnTo>
                  <a:lnTo>
                    <a:pt x="13" y="161"/>
                  </a:lnTo>
                  <a:lnTo>
                    <a:pt x="11" y="161"/>
                  </a:lnTo>
                  <a:lnTo>
                    <a:pt x="11" y="167"/>
                  </a:lnTo>
                  <a:lnTo>
                    <a:pt x="7" y="167"/>
                  </a:lnTo>
                  <a:lnTo>
                    <a:pt x="0" y="161"/>
                  </a:lnTo>
                  <a:lnTo>
                    <a:pt x="3" y="153"/>
                  </a:lnTo>
                  <a:lnTo>
                    <a:pt x="7" y="152"/>
                  </a:lnTo>
                  <a:lnTo>
                    <a:pt x="9" y="150"/>
                  </a:lnTo>
                  <a:lnTo>
                    <a:pt x="11" y="148"/>
                  </a:lnTo>
                  <a:lnTo>
                    <a:pt x="13" y="146"/>
                  </a:lnTo>
                  <a:lnTo>
                    <a:pt x="17" y="146"/>
                  </a:lnTo>
                  <a:lnTo>
                    <a:pt x="17" y="144"/>
                  </a:lnTo>
                  <a:lnTo>
                    <a:pt x="18" y="144"/>
                  </a:lnTo>
                  <a:lnTo>
                    <a:pt x="22" y="142"/>
                  </a:lnTo>
                  <a:close/>
                  <a:moveTo>
                    <a:pt x="41" y="131"/>
                  </a:moveTo>
                  <a:lnTo>
                    <a:pt x="45" y="137"/>
                  </a:lnTo>
                  <a:lnTo>
                    <a:pt x="43" y="139"/>
                  </a:lnTo>
                  <a:lnTo>
                    <a:pt x="39" y="139"/>
                  </a:lnTo>
                  <a:lnTo>
                    <a:pt x="39" y="133"/>
                  </a:lnTo>
                  <a:lnTo>
                    <a:pt x="41" y="131"/>
                  </a:lnTo>
                  <a:close/>
                  <a:moveTo>
                    <a:pt x="43" y="127"/>
                  </a:moveTo>
                  <a:lnTo>
                    <a:pt x="45" y="129"/>
                  </a:lnTo>
                  <a:lnTo>
                    <a:pt x="45" y="131"/>
                  </a:lnTo>
                  <a:lnTo>
                    <a:pt x="43" y="129"/>
                  </a:lnTo>
                  <a:lnTo>
                    <a:pt x="43" y="127"/>
                  </a:lnTo>
                  <a:close/>
                  <a:moveTo>
                    <a:pt x="28" y="125"/>
                  </a:moveTo>
                  <a:lnTo>
                    <a:pt x="30" y="131"/>
                  </a:lnTo>
                  <a:lnTo>
                    <a:pt x="26" y="133"/>
                  </a:lnTo>
                  <a:lnTo>
                    <a:pt x="28" y="131"/>
                  </a:lnTo>
                  <a:lnTo>
                    <a:pt x="24" y="133"/>
                  </a:lnTo>
                  <a:lnTo>
                    <a:pt x="24" y="127"/>
                  </a:lnTo>
                  <a:lnTo>
                    <a:pt x="28" y="125"/>
                  </a:lnTo>
                  <a:close/>
                  <a:moveTo>
                    <a:pt x="28" y="122"/>
                  </a:moveTo>
                  <a:lnTo>
                    <a:pt x="28" y="124"/>
                  </a:lnTo>
                  <a:lnTo>
                    <a:pt x="28" y="124"/>
                  </a:lnTo>
                  <a:lnTo>
                    <a:pt x="28" y="122"/>
                  </a:lnTo>
                  <a:close/>
                  <a:moveTo>
                    <a:pt x="35" y="122"/>
                  </a:moveTo>
                  <a:lnTo>
                    <a:pt x="33" y="127"/>
                  </a:lnTo>
                  <a:lnTo>
                    <a:pt x="31" y="129"/>
                  </a:lnTo>
                  <a:lnTo>
                    <a:pt x="30" y="127"/>
                  </a:lnTo>
                  <a:lnTo>
                    <a:pt x="35" y="122"/>
                  </a:lnTo>
                  <a:close/>
                  <a:moveTo>
                    <a:pt x="18" y="112"/>
                  </a:moveTo>
                  <a:lnTo>
                    <a:pt x="20" y="112"/>
                  </a:lnTo>
                  <a:lnTo>
                    <a:pt x="18" y="114"/>
                  </a:lnTo>
                  <a:lnTo>
                    <a:pt x="18" y="112"/>
                  </a:lnTo>
                  <a:close/>
                  <a:moveTo>
                    <a:pt x="30" y="109"/>
                  </a:moveTo>
                  <a:lnTo>
                    <a:pt x="31" y="112"/>
                  </a:lnTo>
                  <a:lnTo>
                    <a:pt x="35" y="112"/>
                  </a:lnTo>
                  <a:lnTo>
                    <a:pt x="35" y="114"/>
                  </a:lnTo>
                  <a:lnTo>
                    <a:pt x="33" y="118"/>
                  </a:lnTo>
                  <a:lnTo>
                    <a:pt x="31" y="116"/>
                  </a:lnTo>
                  <a:lnTo>
                    <a:pt x="26" y="118"/>
                  </a:lnTo>
                  <a:lnTo>
                    <a:pt x="30" y="116"/>
                  </a:lnTo>
                  <a:lnTo>
                    <a:pt x="28" y="114"/>
                  </a:lnTo>
                  <a:lnTo>
                    <a:pt x="31" y="114"/>
                  </a:lnTo>
                  <a:lnTo>
                    <a:pt x="26" y="110"/>
                  </a:lnTo>
                  <a:lnTo>
                    <a:pt x="30" y="109"/>
                  </a:lnTo>
                  <a:close/>
                  <a:moveTo>
                    <a:pt x="24" y="107"/>
                  </a:moveTo>
                  <a:lnTo>
                    <a:pt x="24" y="110"/>
                  </a:lnTo>
                  <a:lnTo>
                    <a:pt x="22" y="110"/>
                  </a:lnTo>
                  <a:lnTo>
                    <a:pt x="24" y="107"/>
                  </a:lnTo>
                  <a:close/>
                  <a:moveTo>
                    <a:pt x="30" y="103"/>
                  </a:moveTo>
                  <a:lnTo>
                    <a:pt x="30" y="103"/>
                  </a:lnTo>
                  <a:lnTo>
                    <a:pt x="28" y="103"/>
                  </a:lnTo>
                  <a:lnTo>
                    <a:pt x="30" y="103"/>
                  </a:lnTo>
                  <a:close/>
                  <a:moveTo>
                    <a:pt x="28" y="99"/>
                  </a:moveTo>
                  <a:lnTo>
                    <a:pt x="28" y="101"/>
                  </a:lnTo>
                  <a:lnTo>
                    <a:pt x="28" y="103"/>
                  </a:lnTo>
                  <a:lnTo>
                    <a:pt x="26" y="99"/>
                  </a:lnTo>
                  <a:lnTo>
                    <a:pt x="28" y="99"/>
                  </a:lnTo>
                  <a:close/>
                  <a:moveTo>
                    <a:pt x="11" y="99"/>
                  </a:moveTo>
                  <a:lnTo>
                    <a:pt x="13" y="101"/>
                  </a:lnTo>
                  <a:lnTo>
                    <a:pt x="11" y="103"/>
                  </a:lnTo>
                  <a:lnTo>
                    <a:pt x="11" y="101"/>
                  </a:lnTo>
                  <a:lnTo>
                    <a:pt x="11" y="99"/>
                  </a:lnTo>
                  <a:close/>
                  <a:moveTo>
                    <a:pt x="13" y="92"/>
                  </a:moveTo>
                  <a:lnTo>
                    <a:pt x="15" y="92"/>
                  </a:lnTo>
                  <a:lnTo>
                    <a:pt x="15" y="94"/>
                  </a:lnTo>
                  <a:lnTo>
                    <a:pt x="15" y="96"/>
                  </a:lnTo>
                  <a:lnTo>
                    <a:pt x="15" y="97"/>
                  </a:lnTo>
                  <a:lnTo>
                    <a:pt x="13" y="97"/>
                  </a:lnTo>
                  <a:lnTo>
                    <a:pt x="13" y="96"/>
                  </a:lnTo>
                  <a:lnTo>
                    <a:pt x="13" y="94"/>
                  </a:lnTo>
                  <a:lnTo>
                    <a:pt x="13" y="92"/>
                  </a:lnTo>
                  <a:close/>
                  <a:moveTo>
                    <a:pt x="17" y="88"/>
                  </a:moveTo>
                  <a:lnTo>
                    <a:pt x="15" y="90"/>
                  </a:lnTo>
                  <a:lnTo>
                    <a:pt x="13" y="90"/>
                  </a:lnTo>
                  <a:lnTo>
                    <a:pt x="13" y="88"/>
                  </a:lnTo>
                  <a:lnTo>
                    <a:pt x="17" y="88"/>
                  </a:lnTo>
                  <a:close/>
                  <a:moveTo>
                    <a:pt x="13" y="84"/>
                  </a:moveTo>
                  <a:lnTo>
                    <a:pt x="17" y="84"/>
                  </a:lnTo>
                  <a:lnTo>
                    <a:pt x="17" y="86"/>
                  </a:lnTo>
                  <a:lnTo>
                    <a:pt x="13" y="88"/>
                  </a:lnTo>
                  <a:lnTo>
                    <a:pt x="11" y="84"/>
                  </a:lnTo>
                  <a:lnTo>
                    <a:pt x="13" y="84"/>
                  </a:lnTo>
                  <a:close/>
                  <a:moveTo>
                    <a:pt x="28" y="84"/>
                  </a:moveTo>
                  <a:lnTo>
                    <a:pt x="30" y="88"/>
                  </a:lnTo>
                  <a:lnTo>
                    <a:pt x="30" y="94"/>
                  </a:lnTo>
                  <a:lnTo>
                    <a:pt x="33" y="96"/>
                  </a:lnTo>
                  <a:lnTo>
                    <a:pt x="35" y="94"/>
                  </a:lnTo>
                  <a:lnTo>
                    <a:pt x="35" y="96"/>
                  </a:lnTo>
                  <a:lnTo>
                    <a:pt x="33" y="96"/>
                  </a:lnTo>
                  <a:lnTo>
                    <a:pt x="33" y="99"/>
                  </a:lnTo>
                  <a:lnTo>
                    <a:pt x="31" y="99"/>
                  </a:lnTo>
                  <a:lnTo>
                    <a:pt x="31" y="96"/>
                  </a:lnTo>
                  <a:lnTo>
                    <a:pt x="28" y="97"/>
                  </a:lnTo>
                  <a:lnTo>
                    <a:pt x="26" y="92"/>
                  </a:lnTo>
                  <a:lnTo>
                    <a:pt x="26" y="92"/>
                  </a:lnTo>
                  <a:lnTo>
                    <a:pt x="24" y="90"/>
                  </a:lnTo>
                  <a:lnTo>
                    <a:pt x="24" y="92"/>
                  </a:lnTo>
                  <a:lnTo>
                    <a:pt x="20" y="90"/>
                  </a:lnTo>
                  <a:lnTo>
                    <a:pt x="22" y="88"/>
                  </a:lnTo>
                  <a:lnTo>
                    <a:pt x="24" y="90"/>
                  </a:lnTo>
                  <a:lnTo>
                    <a:pt x="24" y="86"/>
                  </a:lnTo>
                  <a:lnTo>
                    <a:pt x="28" y="88"/>
                  </a:lnTo>
                  <a:lnTo>
                    <a:pt x="26" y="84"/>
                  </a:lnTo>
                  <a:lnTo>
                    <a:pt x="28" y="84"/>
                  </a:lnTo>
                  <a:close/>
                  <a:moveTo>
                    <a:pt x="20" y="79"/>
                  </a:moveTo>
                  <a:lnTo>
                    <a:pt x="24" y="81"/>
                  </a:lnTo>
                  <a:lnTo>
                    <a:pt x="20" y="82"/>
                  </a:lnTo>
                  <a:lnTo>
                    <a:pt x="17" y="81"/>
                  </a:lnTo>
                  <a:lnTo>
                    <a:pt x="18" y="81"/>
                  </a:lnTo>
                  <a:lnTo>
                    <a:pt x="18" y="79"/>
                  </a:lnTo>
                  <a:lnTo>
                    <a:pt x="20" y="79"/>
                  </a:lnTo>
                  <a:close/>
                  <a:moveTo>
                    <a:pt x="30" y="66"/>
                  </a:moveTo>
                  <a:lnTo>
                    <a:pt x="30" y="69"/>
                  </a:lnTo>
                  <a:lnTo>
                    <a:pt x="28" y="71"/>
                  </a:lnTo>
                  <a:lnTo>
                    <a:pt x="26" y="75"/>
                  </a:lnTo>
                  <a:lnTo>
                    <a:pt x="28" y="75"/>
                  </a:lnTo>
                  <a:lnTo>
                    <a:pt x="24" y="79"/>
                  </a:lnTo>
                  <a:lnTo>
                    <a:pt x="22" y="77"/>
                  </a:lnTo>
                  <a:lnTo>
                    <a:pt x="18" y="79"/>
                  </a:lnTo>
                  <a:lnTo>
                    <a:pt x="18" y="77"/>
                  </a:lnTo>
                  <a:lnTo>
                    <a:pt x="18" y="75"/>
                  </a:lnTo>
                  <a:lnTo>
                    <a:pt x="17" y="73"/>
                  </a:lnTo>
                  <a:lnTo>
                    <a:pt x="18" y="71"/>
                  </a:lnTo>
                  <a:lnTo>
                    <a:pt x="22" y="73"/>
                  </a:lnTo>
                  <a:lnTo>
                    <a:pt x="22" y="69"/>
                  </a:lnTo>
                  <a:lnTo>
                    <a:pt x="30" y="66"/>
                  </a:lnTo>
                  <a:close/>
                  <a:moveTo>
                    <a:pt x="71" y="62"/>
                  </a:moveTo>
                  <a:lnTo>
                    <a:pt x="71" y="64"/>
                  </a:lnTo>
                  <a:lnTo>
                    <a:pt x="69" y="66"/>
                  </a:lnTo>
                  <a:lnTo>
                    <a:pt x="71" y="66"/>
                  </a:lnTo>
                  <a:lnTo>
                    <a:pt x="69" y="69"/>
                  </a:lnTo>
                  <a:lnTo>
                    <a:pt x="67" y="69"/>
                  </a:lnTo>
                  <a:lnTo>
                    <a:pt x="65" y="73"/>
                  </a:lnTo>
                  <a:lnTo>
                    <a:pt x="60" y="79"/>
                  </a:lnTo>
                  <a:lnTo>
                    <a:pt x="58" y="81"/>
                  </a:lnTo>
                  <a:lnTo>
                    <a:pt x="58" y="81"/>
                  </a:lnTo>
                  <a:lnTo>
                    <a:pt x="60" y="82"/>
                  </a:lnTo>
                  <a:lnTo>
                    <a:pt x="61" y="81"/>
                  </a:lnTo>
                  <a:lnTo>
                    <a:pt x="58" y="86"/>
                  </a:lnTo>
                  <a:lnTo>
                    <a:pt x="56" y="88"/>
                  </a:lnTo>
                  <a:lnTo>
                    <a:pt x="56" y="88"/>
                  </a:lnTo>
                  <a:lnTo>
                    <a:pt x="58" y="88"/>
                  </a:lnTo>
                  <a:lnTo>
                    <a:pt x="60" y="88"/>
                  </a:lnTo>
                  <a:lnTo>
                    <a:pt x="61" y="86"/>
                  </a:lnTo>
                  <a:lnTo>
                    <a:pt x="65" y="84"/>
                  </a:lnTo>
                  <a:lnTo>
                    <a:pt x="65" y="84"/>
                  </a:lnTo>
                  <a:lnTo>
                    <a:pt x="67" y="84"/>
                  </a:lnTo>
                  <a:lnTo>
                    <a:pt x="69" y="84"/>
                  </a:lnTo>
                  <a:lnTo>
                    <a:pt x="71" y="84"/>
                  </a:lnTo>
                  <a:lnTo>
                    <a:pt x="73" y="84"/>
                  </a:lnTo>
                  <a:lnTo>
                    <a:pt x="76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8" y="88"/>
                  </a:lnTo>
                  <a:lnTo>
                    <a:pt x="88" y="90"/>
                  </a:lnTo>
                  <a:lnTo>
                    <a:pt x="86" y="92"/>
                  </a:lnTo>
                  <a:lnTo>
                    <a:pt x="84" y="97"/>
                  </a:lnTo>
                  <a:lnTo>
                    <a:pt x="86" y="97"/>
                  </a:lnTo>
                  <a:lnTo>
                    <a:pt x="84" y="101"/>
                  </a:lnTo>
                  <a:lnTo>
                    <a:pt x="84" y="101"/>
                  </a:lnTo>
                  <a:lnTo>
                    <a:pt x="82" y="105"/>
                  </a:lnTo>
                  <a:lnTo>
                    <a:pt x="80" y="109"/>
                  </a:lnTo>
                  <a:lnTo>
                    <a:pt x="78" y="109"/>
                  </a:lnTo>
                  <a:lnTo>
                    <a:pt x="78" y="110"/>
                  </a:lnTo>
                  <a:lnTo>
                    <a:pt x="76" y="112"/>
                  </a:lnTo>
                  <a:lnTo>
                    <a:pt x="73" y="112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73" y="114"/>
                  </a:lnTo>
                  <a:lnTo>
                    <a:pt x="74" y="114"/>
                  </a:lnTo>
                  <a:lnTo>
                    <a:pt x="74" y="116"/>
                  </a:lnTo>
                  <a:lnTo>
                    <a:pt x="78" y="118"/>
                  </a:lnTo>
                  <a:lnTo>
                    <a:pt x="74" y="120"/>
                  </a:lnTo>
                  <a:lnTo>
                    <a:pt x="73" y="120"/>
                  </a:lnTo>
                  <a:lnTo>
                    <a:pt x="71" y="122"/>
                  </a:lnTo>
                  <a:lnTo>
                    <a:pt x="67" y="124"/>
                  </a:lnTo>
                  <a:lnTo>
                    <a:pt x="63" y="124"/>
                  </a:lnTo>
                  <a:lnTo>
                    <a:pt x="61" y="122"/>
                  </a:lnTo>
                  <a:lnTo>
                    <a:pt x="63" y="124"/>
                  </a:lnTo>
                  <a:lnTo>
                    <a:pt x="65" y="125"/>
                  </a:lnTo>
                  <a:lnTo>
                    <a:pt x="67" y="125"/>
                  </a:lnTo>
                  <a:lnTo>
                    <a:pt x="73" y="125"/>
                  </a:lnTo>
                  <a:lnTo>
                    <a:pt x="74" y="124"/>
                  </a:lnTo>
                  <a:lnTo>
                    <a:pt x="76" y="124"/>
                  </a:lnTo>
                  <a:lnTo>
                    <a:pt x="80" y="124"/>
                  </a:lnTo>
                  <a:lnTo>
                    <a:pt x="82" y="125"/>
                  </a:lnTo>
                  <a:lnTo>
                    <a:pt x="84" y="127"/>
                  </a:lnTo>
                  <a:lnTo>
                    <a:pt x="89" y="135"/>
                  </a:lnTo>
                  <a:lnTo>
                    <a:pt x="91" y="135"/>
                  </a:lnTo>
                  <a:lnTo>
                    <a:pt x="93" y="137"/>
                  </a:lnTo>
                  <a:lnTo>
                    <a:pt x="93" y="144"/>
                  </a:lnTo>
                  <a:lnTo>
                    <a:pt x="97" y="148"/>
                  </a:lnTo>
                  <a:lnTo>
                    <a:pt x="99" y="153"/>
                  </a:lnTo>
                  <a:lnTo>
                    <a:pt x="99" y="155"/>
                  </a:lnTo>
                  <a:lnTo>
                    <a:pt x="99" y="157"/>
                  </a:lnTo>
                  <a:lnTo>
                    <a:pt x="104" y="157"/>
                  </a:lnTo>
                  <a:lnTo>
                    <a:pt x="108" y="161"/>
                  </a:lnTo>
                  <a:lnTo>
                    <a:pt x="112" y="165"/>
                  </a:lnTo>
                  <a:lnTo>
                    <a:pt x="112" y="165"/>
                  </a:lnTo>
                  <a:lnTo>
                    <a:pt x="114" y="167"/>
                  </a:lnTo>
                  <a:lnTo>
                    <a:pt x="116" y="168"/>
                  </a:lnTo>
                  <a:lnTo>
                    <a:pt x="114" y="168"/>
                  </a:lnTo>
                  <a:lnTo>
                    <a:pt x="114" y="170"/>
                  </a:lnTo>
                  <a:lnTo>
                    <a:pt x="116" y="174"/>
                  </a:lnTo>
                  <a:lnTo>
                    <a:pt x="119" y="180"/>
                  </a:lnTo>
                  <a:lnTo>
                    <a:pt x="117" y="178"/>
                  </a:lnTo>
                  <a:lnTo>
                    <a:pt x="117" y="180"/>
                  </a:lnTo>
                  <a:lnTo>
                    <a:pt x="116" y="178"/>
                  </a:lnTo>
                  <a:lnTo>
                    <a:pt x="114" y="178"/>
                  </a:lnTo>
                  <a:lnTo>
                    <a:pt x="112" y="178"/>
                  </a:lnTo>
                  <a:lnTo>
                    <a:pt x="110" y="178"/>
                  </a:lnTo>
                  <a:lnTo>
                    <a:pt x="108" y="178"/>
                  </a:lnTo>
                  <a:lnTo>
                    <a:pt x="108" y="178"/>
                  </a:lnTo>
                  <a:lnTo>
                    <a:pt x="110" y="178"/>
                  </a:lnTo>
                  <a:lnTo>
                    <a:pt x="112" y="178"/>
                  </a:lnTo>
                  <a:lnTo>
                    <a:pt x="114" y="178"/>
                  </a:lnTo>
                  <a:lnTo>
                    <a:pt x="116" y="180"/>
                  </a:lnTo>
                  <a:lnTo>
                    <a:pt x="119" y="182"/>
                  </a:lnTo>
                  <a:lnTo>
                    <a:pt x="119" y="182"/>
                  </a:lnTo>
                  <a:lnTo>
                    <a:pt x="123" y="189"/>
                  </a:lnTo>
                  <a:lnTo>
                    <a:pt x="123" y="191"/>
                  </a:lnTo>
                  <a:lnTo>
                    <a:pt x="119" y="196"/>
                  </a:lnTo>
                  <a:lnTo>
                    <a:pt x="121" y="196"/>
                  </a:lnTo>
                  <a:lnTo>
                    <a:pt x="125" y="200"/>
                  </a:lnTo>
                  <a:lnTo>
                    <a:pt x="125" y="198"/>
                  </a:lnTo>
                  <a:lnTo>
                    <a:pt x="127" y="195"/>
                  </a:lnTo>
                  <a:lnTo>
                    <a:pt x="131" y="195"/>
                  </a:lnTo>
                  <a:lnTo>
                    <a:pt x="140" y="195"/>
                  </a:lnTo>
                  <a:lnTo>
                    <a:pt x="146" y="198"/>
                  </a:lnTo>
                  <a:lnTo>
                    <a:pt x="146" y="204"/>
                  </a:lnTo>
                  <a:lnTo>
                    <a:pt x="147" y="204"/>
                  </a:lnTo>
                  <a:lnTo>
                    <a:pt x="146" y="210"/>
                  </a:lnTo>
                  <a:lnTo>
                    <a:pt x="146" y="215"/>
                  </a:lnTo>
                  <a:lnTo>
                    <a:pt x="144" y="215"/>
                  </a:lnTo>
                  <a:lnTo>
                    <a:pt x="140" y="217"/>
                  </a:lnTo>
                  <a:lnTo>
                    <a:pt x="140" y="217"/>
                  </a:lnTo>
                  <a:lnTo>
                    <a:pt x="138" y="215"/>
                  </a:lnTo>
                  <a:lnTo>
                    <a:pt x="138" y="217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21"/>
                  </a:lnTo>
                  <a:lnTo>
                    <a:pt x="138" y="223"/>
                  </a:lnTo>
                  <a:lnTo>
                    <a:pt x="136" y="221"/>
                  </a:lnTo>
                  <a:lnTo>
                    <a:pt x="134" y="223"/>
                  </a:lnTo>
                  <a:lnTo>
                    <a:pt x="132" y="225"/>
                  </a:lnTo>
                  <a:lnTo>
                    <a:pt x="134" y="225"/>
                  </a:lnTo>
                  <a:lnTo>
                    <a:pt x="136" y="226"/>
                  </a:lnTo>
                  <a:lnTo>
                    <a:pt x="132" y="228"/>
                  </a:lnTo>
                  <a:lnTo>
                    <a:pt x="131" y="228"/>
                  </a:lnTo>
                  <a:lnTo>
                    <a:pt x="129" y="230"/>
                  </a:lnTo>
                  <a:lnTo>
                    <a:pt x="131" y="228"/>
                  </a:lnTo>
                  <a:lnTo>
                    <a:pt x="132" y="230"/>
                  </a:lnTo>
                  <a:lnTo>
                    <a:pt x="132" y="230"/>
                  </a:lnTo>
                  <a:lnTo>
                    <a:pt x="132" y="230"/>
                  </a:lnTo>
                  <a:lnTo>
                    <a:pt x="131" y="232"/>
                  </a:lnTo>
                  <a:lnTo>
                    <a:pt x="132" y="232"/>
                  </a:lnTo>
                  <a:lnTo>
                    <a:pt x="134" y="232"/>
                  </a:lnTo>
                  <a:lnTo>
                    <a:pt x="136" y="232"/>
                  </a:lnTo>
                  <a:lnTo>
                    <a:pt x="140" y="232"/>
                  </a:lnTo>
                  <a:lnTo>
                    <a:pt x="144" y="232"/>
                  </a:lnTo>
                  <a:lnTo>
                    <a:pt x="144" y="234"/>
                  </a:lnTo>
                  <a:lnTo>
                    <a:pt x="144" y="236"/>
                  </a:lnTo>
                  <a:lnTo>
                    <a:pt x="144" y="238"/>
                  </a:lnTo>
                  <a:lnTo>
                    <a:pt x="142" y="238"/>
                  </a:lnTo>
                  <a:lnTo>
                    <a:pt x="138" y="241"/>
                  </a:lnTo>
                  <a:lnTo>
                    <a:pt x="138" y="243"/>
                  </a:lnTo>
                  <a:lnTo>
                    <a:pt x="136" y="241"/>
                  </a:lnTo>
                  <a:lnTo>
                    <a:pt x="134" y="241"/>
                  </a:lnTo>
                  <a:lnTo>
                    <a:pt x="132" y="245"/>
                  </a:lnTo>
                  <a:lnTo>
                    <a:pt x="129" y="245"/>
                  </a:lnTo>
                  <a:lnTo>
                    <a:pt x="127" y="247"/>
                  </a:lnTo>
                  <a:lnTo>
                    <a:pt x="125" y="247"/>
                  </a:lnTo>
                  <a:lnTo>
                    <a:pt x="121" y="245"/>
                  </a:lnTo>
                  <a:lnTo>
                    <a:pt x="117" y="247"/>
                  </a:lnTo>
                  <a:lnTo>
                    <a:pt x="112" y="247"/>
                  </a:lnTo>
                  <a:lnTo>
                    <a:pt x="110" y="249"/>
                  </a:lnTo>
                  <a:lnTo>
                    <a:pt x="108" y="247"/>
                  </a:lnTo>
                  <a:lnTo>
                    <a:pt x="108" y="245"/>
                  </a:lnTo>
                  <a:lnTo>
                    <a:pt x="106" y="247"/>
                  </a:lnTo>
                  <a:lnTo>
                    <a:pt x="104" y="247"/>
                  </a:lnTo>
                  <a:lnTo>
                    <a:pt x="103" y="247"/>
                  </a:lnTo>
                  <a:lnTo>
                    <a:pt x="99" y="249"/>
                  </a:lnTo>
                  <a:lnTo>
                    <a:pt x="97" y="249"/>
                  </a:lnTo>
                  <a:lnTo>
                    <a:pt x="93" y="251"/>
                  </a:lnTo>
                  <a:lnTo>
                    <a:pt x="91" y="253"/>
                  </a:lnTo>
                  <a:lnTo>
                    <a:pt x="89" y="253"/>
                  </a:lnTo>
                  <a:lnTo>
                    <a:pt x="86" y="253"/>
                  </a:lnTo>
                  <a:lnTo>
                    <a:pt x="84" y="253"/>
                  </a:lnTo>
                  <a:lnTo>
                    <a:pt x="80" y="249"/>
                  </a:lnTo>
                  <a:lnTo>
                    <a:pt x="76" y="249"/>
                  </a:lnTo>
                  <a:lnTo>
                    <a:pt x="71" y="251"/>
                  </a:lnTo>
                  <a:lnTo>
                    <a:pt x="71" y="253"/>
                  </a:lnTo>
                  <a:lnTo>
                    <a:pt x="69" y="253"/>
                  </a:lnTo>
                  <a:lnTo>
                    <a:pt x="67" y="254"/>
                  </a:lnTo>
                  <a:lnTo>
                    <a:pt x="67" y="256"/>
                  </a:lnTo>
                  <a:lnTo>
                    <a:pt x="67" y="258"/>
                  </a:lnTo>
                  <a:lnTo>
                    <a:pt x="65" y="260"/>
                  </a:lnTo>
                  <a:lnTo>
                    <a:pt x="65" y="262"/>
                  </a:lnTo>
                  <a:lnTo>
                    <a:pt x="63" y="262"/>
                  </a:lnTo>
                  <a:lnTo>
                    <a:pt x="61" y="260"/>
                  </a:lnTo>
                  <a:lnTo>
                    <a:pt x="60" y="260"/>
                  </a:lnTo>
                  <a:lnTo>
                    <a:pt x="58" y="258"/>
                  </a:lnTo>
                  <a:lnTo>
                    <a:pt x="56" y="258"/>
                  </a:lnTo>
                  <a:lnTo>
                    <a:pt x="54" y="258"/>
                  </a:lnTo>
                  <a:lnTo>
                    <a:pt x="52" y="260"/>
                  </a:lnTo>
                  <a:lnTo>
                    <a:pt x="48" y="258"/>
                  </a:lnTo>
                  <a:lnTo>
                    <a:pt x="48" y="260"/>
                  </a:lnTo>
                  <a:lnTo>
                    <a:pt x="46" y="262"/>
                  </a:lnTo>
                  <a:lnTo>
                    <a:pt x="45" y="264"/>
                  </a:lnTo>
                  <a:lnTo>
                    <a:pt x="43" y="262"/>
                  </a:lnTo>
                  <a:lnTo>
                    <a:pt x="41" y="264"/>
                  </a:lnTo>
                  <a:lnTo>
                    <a:pt x="43" y="266"/>
                  </a:lnTo>
                  <a:lnTo>
                    <a:pt x="41" y="268"/>
                  </a:lnTo>
                  <a:lnTo>
                    <a:pt x="39" y="264"/>
                  </a:lnTo>
                  <a:lnTo>
                    <a:pt x="35" y="264"/>
                  </a:lnTo>
                  <a:lnTo>
                    <a:pt x="35" y="266"/>
                  </a:lnTo>
                  <a:lnTo>
                    <a:pt x="31" y="266"/>
                  </a:lnTo>
                  <a:lnTo>
                    <a:pt x="31" y="264"/>
                  </a:lnTo>
                  <a:lnTo>
                    <a:pt x="35" y="262"/>
                  </a:lnTo>
                  <a:lnTo>
                    <a:pt x="37" y="262"/>
                  </a:lnTo>
                  <a:lnTo>
                    <a:pt x="41" y="258"/>
                  </a:lnTo>
                  <a:lnTo>
                    <a:pt x="41" y="256"/>
                  </a:lnTo>
                  <a:lnTo>
                    <a:pt x="43" y="256"/>
                  </a:lnTo>
                  <a:lnTo>
                    <a:pt x="45" y="254"/>
                  </a:lnTo>
                  <a:lnTo>
                    <a:pt x="46" y="253"/>
                  </a:lnTo>
                  <a:lnTo>
                    <a:pt x="48" y="253"/>
                  </a:lnTo>
                  <a:lnTo>
                    <a:pt x="50" y="249"/>
                  </a:lnTo>
                  <a:lnTo>
                    <a:pt x="52" y="243"/>
                  </a:lnTo>
                  <a:lnTo>
                    <a:pt x="54" y="243"/>
                  </a:lnTo>
                  <a:lnTo>
                    <a:pt x="56" y="241"/>
                  </a:lnTo>
                  <a:lnTo>
                    <a:pt x="56" y="240"/>
                  </a:lnTo>
                  <a:lnTo>
                    <a:pt x="61" y="238"/>
                  </a:lnTo>
                  <a:lnTo>
                    <a:pt x="69" y="238"/>
                  </a:lnTo>
                  <a:lnTo>
                    <a:pt x="71" y="240"/>
                  </a:lnTo>
                  <a:lnTo>
                    <a:pt x="73" y="240"/>
                  </a:lnTo>
                  <a:lnTo>
                    <a:pt x="76" y="240"/>
                  </a:lnTo>
                  <a:lnTo>
                    <a:pt x="76" y="234"/>
                  </a:lnTo>
                  <a:lnTo>
                    <a:pt x="80" y="230"/>
                  </a:lnTo>
                  <a:lnTo>
                    <a:pt x="84" y="226"/>
                  </a:lnTo>
                  <a:lnTo>
                    <a:pt x="80" y="226"/>
                  </a:lnTo>
                  <a:lnTo>
                    <a:pt x="80" y="228"/>
                  </a:lnTo>
                  <a:lnTo>
                    <a:pt x="76" y="230"/>
                  </a:lnTo>
                  <a:lnTo>
                    <a:pt x="73" y="232"/>
                  </a:lnTo>
                  <a:lnTo>
                    <a:pt x="73" y="234"/>
                  </a:lnTo>
                  <a:lnTo>
                    <a:pt x="67" y="234"/>
                  </a:lnTo>
                  <a:lnTo>
                    <a:pt x="65" y="230"/>
                  </a:lnTo>
                  <a:lnTo>
                    <a:pt x="61" y="228"/>
                  </a:lnTo>
                  <a:lnTo>
                    <a:pt x="60" y="228"/>
                  </a:lnTo>
                  <a:lnTo>
                    <a:pt x="60" y="230"/>
                  </a:lnTo>
                  <a:lnTo>
                    <a:pt x="56" y="230"/>
                  </a:lnTo>
                  <a:lnTo>
                    <a:pt x="56" y="228"/>
                  </a:lnTo>
                  <a:lnTo>
                    <a:pt x="58" y="226"/>
                  </a:lnTo>
                  <a:lnTo>
                    <a:pt x="54" y="226"/>
                  </a:lnTo>
                  <a:lnTo>
                    <a:pt x="54" y="225"/>
                  </a:lnTo>
                  <a:lnTo>
                    <a:pt x="50" y="226"/>
                  </a:lnTo>
                  <a:lnTo>
                    <a:pt x="46" y="228"/>
                  </a:lnTo>
                  <a:lnTo>
                    <a:pt x="45" y="228"/>
                  </a:lnTo>
                  <a:lnTo>
                    <a:pt x="43" y="226"/>
                  </a:lnTo>
                  <a:lnTo>
                    <a:pt x="45" y="226"/>
                  </a:lnTo>
                  <a:lnTo>
                    <a:pt x="41" y="226"/>
                  </a:lnTo>
                  <a:lnTo>
                    <a:pt x="43" y="225"/>
                  </a:lnTo>
                  <a:lnTo>
                    <a:pt x="43" y="223"/>
                  </a:lnTo>
                  <a:lnTo>
                    <a:pt x="39" y="223"/>
                  </a:lnTo>
                  <a:lnTo>
                    <a:pt x="43" y="219"/>
                  </a:lnTo>
                  <a:lnTo>
                    <a:pt x="46" y="219"/>
                  </a:lnTo>
                  <a:lnTo>
                    <a:pt x="48" y="217"/>
                  </a:lnTo>
                  <a:lnTo>
                    <a:pt x="50" y="217"/>
                  </a:lnTo>
                  <a:lnTo>
                    <a:pt x="54" y="215"/>
                  </a:lnTo>
                  <a:lnTo>
                    <a:pt x="56" y="213"/>
                  </a:lnTo>
                  <a:lnTo>
                    <a:pt x="60" y="208"/>
                  </a:lnTo>
                  <a:lnTo>
                    <a:pt x="58" y="206"/>
                  </a:lnTo>
                  <a:lnTo>
                    <a:pt x="58" y="204"/>
                  </a:lnTo>
                  <a:lnTo>
                    <a:pt x="60" y="202"/>
                  </a:lnTo>
                  <a:lnTo>
                    <a:pt x="58" y="200"/>
                  </a:lnTo>
                  <a:lnTo>
                    <a:pt x="58" y="198"/>
                  </a:lnTo>
                  <a:lnTo>
                    <a:pt x="52" y="198"/>
                  </a:lnTo>
                  <a:lnTo>
                    <a:pt x="52" y="200"/>
                  </a:lnTo>
                  <a:lnTo>
                    <a:pt x="50" y="200"/>
                  </a:lnTo>
                  <a:lnTo>
                    <a:pt x="48" y="200"/>
                  </a:lnTo>
                  <a:lnTo>
                    <a:pt x="50" y="198"/>
                  </a:lnTo>
                  <a:lnTo>
                    <a:pt x="54" y="196"/>
                  </a:lnTo>
                  <a:lnTo>
                    <a:pt x="56" y="191"/>
                  </a:lnTo>
                  <a:lnTo>
                    <a:pt x="61" y="189"/>
                  </a:lnTo>
                  <a:lnTo>
                    <a:pt x="65" y="189"/>
                  </a:lnTo>
                  <a:lnTo>
                    <a:pt x="69" y="187"/>
                  </a:lnTo>
                  <a:lnTo>
                    <a:pt x="73" y="189"/>
                  </a:lnTo>
                  <a:lnTo>
                    <a:pt x="74" y="191"/>
                  </a:lnTo>
                  <a:lnTo>
                    <a:pt x="73" y="189"/>
                  </a:lnTo>
                  <a:lnTo>
                    <a:pt x="71" y="187"/>
                  </a:lnTo>
                  <a:lnTo>
                    <a:pt x="73" y="185"/>
                  </a:lnTo>
                  <a:lnTo>
                    <a:pt x="74" y="189"/>
                  </a:lnTo>
                  <a:lnTo>
                    <a:pt x="78" y="189"/>
                  </a:lnTo>
                  <a:lnTo>
                    <a:pt x="78" y="187"/>
                  </a:lnTo>
                  <a:lnTo>
                    <a:pt x="76" y="187"/>
                  </a:lnTo>
                  <a:lnTo>
                    <a:pt x="74" y="185"/>
                  </a:lnTo>
                  <a:lnTo>
                    <a:pt x="73" y="182"/>
                  </a:lnTo>
                  <a:lnTo>
                    <a:pt x="74" y="180"/>
                  </a:lnTo>
                  <a:lnTo>
                    <a:pt x="73" y="174"/>
                  </a:lnTo>
                  <a:lnTo>
                    <a:pt x="76" y="172"/>
                  </a:lnTo>
                  <a:lnTo>
                    <a:pt x="74" y="170"/>
                  </a:lnTo>
                  <a:lnTo>
                    <a:pt x="76" y="167"/>
                  </a:lnTo>
                  <a:lnTo>
                    <a:pt x="73" y="167"/>
                  </a:lnTo>
                  <a:lnTo>
                    <a:pt x="71" y="170"/>
                  </a:lnTo>
                  <a:lnTo>
                    <a:pt x="71" y="167"/>
                  </a:lnTo>
                  <a:lnTo>
                    <a:pt x="69" y="167"/>
                  </a:lnTo>
                  <a:lnTo>
                    <a:pt x="65" y="159"/>
                  </a:lnTo>
                  <a:lnTo>
                    <a:pt x="67" y="150"/>
                  </a:lnTo>
                  <a:lnTo>
                    <a:pt x="73" y="148"/>
                  </a:lnTo>
                  <a:lnTo>
                    <a:pt x="65" y="148"/>
                  </a:lnTo>
                  <a:lnTo>
                    <a:pt x="63" y="152"/>
                  </a:lnTo>
                  <a:lnTo>
                    <a:pt x="61" y="152"/>
                  </a:lnTo>
                  <a:lnTo>
                    <a:pt x="61" y="152"/>
                  </a:lnTo>
                  <a:lnTo>
                    <a:pt x="58" y="153"/>
                  </a:lnTo>
                  <a:lnTo>
                    <a:pt x="52" y="150"/>
                  </a:lnTo>
                  <a:lnTo>
                    <a:pt x="52" y="150"/>
                  </a:lnTo>
                  <a:lnTo>
                    <a:pt x="54" y="152"/>
                  </a:lnTo>
                  <a:lnTo>
                    <a:pt x="54" y="155"/>
                  </a:lnTo>
                  <a:lnTo>
                    <a:pt x="48" y="152"/>
                  </a:lnTo>
                  <a:lnTo>
                    <a:pt x="45" y="152"/>
                  </a:lnTo>
                  <a:lnTo>
                    <a:pt x="46" y="157"/>
                  </a:lnTo>
                  <a:lnTo>
                    <a:pt x="43" y="152"/>
                  </a:lnTo>
                  <a:lnTo>
                    <a:pt x="43" y="148"/>
                  </a:lnTo>
                  <a:lnTo>
                    <a:pt x="45" y="150"/>
                  </a:lnTo>
                  <a:lnTo>
                    <a:pt x="45" y="146"/>
                  </a:lnTo>
                  <a:lnTo>
                    <a:pt x="48" y="139"/>
                  </a:lnTo>
                  <a:lnTo>
                    <a:pt x="50" y="137"/>
                  </a:lnTo>
                  <a:lnTo>
                    <a:pt x="48" y="133"/>
                  </a:lnTo>
                  <a:lnTo>
                    <a:pt x="46" y="133"/>
                  </a:lnTo>
                  <a:lnTo>
                    <a:pt x="46" y="129"/>
                  </a:lnTo>
                  <a:lnTo>
                    <a:pt x="48" y="125"/>
                  </a:lnTo>
                  <a:lnTo>
                    <a:pt x="50" y="125"/>
                  </a:lnTo>
                  <a:lnTo>
                    <a:pt x="46" y="124"/>
                  </a:lnTo>
                  <a:lnTo>
                    <a:pt x="48" y="120"/>
                  </a:lnTo>
                  <a:lnTo>
                    <a:pt x="46" y="120"/>
                  </a:lnTo>
                  <a:lnTo>
                    <a:pt x="46" y="124"/>
                  </a:lnTo>
                  <a:lnTo>
                    <a:pt x="45" y="127"/>
                  </a:lnTo>
                  <a:lnTo>
                    <a:pt x="45" y="124"/>
                  </a:lnTo>
                  <a:lnTo>
                    <a:pt x="43" y="125"/>
                  </a:lnTo>
                  <a:lnTo>
                    <a:pt x="41" y="127"/>
                  </a:lnTo>
                  <a:lnTo>
                    <a:pt x="41" y="127"/>
                  </a:lnTo>
                  <a:lnTo>
                    <a:pt x="41" y="124"/>
                  </a:lnTo>
                  <a:lnTo>
                    <a:pt x="45" y="118"/>
                  </a:lnTo>
                  <a:lnTo>
                    <a:pt x="39" y="124"/>
                  </a:lnTo>
                  <a:lnTo>
                    <a:pt x="39" y="124"/>
                  </a:lnTo>
                  <a:lnTo>
                    <a:pt x="39" y="129"/>
                  </a:lnTo>
                  <a:lnTo>
                    <a:pt x="37" y="133"/>
                  </a:lnTo>
                  <a:lnTo>
                    <a:pt x="39" y="135"/>
                  </a:lnTo>
                  <a:lnTo>
                    <a:pt x="37" y="139"/>
                  </a:lnTo>
                  <a:lnTo>
                    <a:pt x="37" y="140"/>
                  </a:lnTo>
                  <a:lnTo>
                    <a:pt x="33" y="140"/>
                  </a:lnTo>
                  <a:lnTo>
                    <a:pt x="33" y="139"/>
                  </a:lnTo>
                  <a:lnTo>
                    <a:pt x="35" y="137"/>
                  </a:lnTo>
                  <a:lnTo>
                    <a:pt x="35" y="133"/>
                  </a:lnTo>
                  <a:lnTo>
                    <a:pt x="37" y="129"/>
                  </a:lnTo>
                  <a:lnTo>
                    <a:pt x="37" y="129"/>
                  </a:lnTo>
                  <a:lnTo>
                    <a:pt x="35" y="129"/>
                  </a:lnTo>
                  <a:lnTo>
                    <a:pt x="37" y="127"/>
                  </a:lnTo>
                  <a:lnTo>
                    <a:pt x="35" y="124"/>
                  </a:lnTo>
                  <a:lnTo>
                    <a:pt x="37" y="118"/>
                  </a:lnTo>
                  <a:lnTo>
                    <a:pt x="37" y="118"/>
                  </a:lnTo>
                  <a:lnTo>
                    <a:pt x="39" y="114"/>
                  </a:lnTo>
                  <a:lnTo>
                    <a:pt x="39" y="112"/>
                  </a:lnTo>
                  <a:lnTo>
                    <a:pt x="41" y="109"/>
                  </a:lnTo>
                  <a:lnTo>
                    <a:pt x="43" y="109"/>
                  </a:lnTo>
                  <a:lnTo>
                    <a:pt x="41" y="107"/>
                  </a:lnTo>
                  <a:lnTo>
                    <a:pt x="43" y="105"/>
                  </a:lnTo>
                  <a:lnTo>
                    <a:pt x="35" y="112"/>
                  </a:lnTo>
                  <a:lnTo>
                    <a:pt x="35" y="110"/>
                  </a:lnTo>
                  <a:lnTo>
                    <a:pt x="33" y="110"/>
                  </a:lnTo>
                  <a:lnTo>
                    <a:pt x="31" y="109"/>
                  </a:lnTo>
                  <a:lnTo>
                    <a:pt x="33" y="109"/>
                  </a:lnTo>
                  <a:lnTo>
                    <a:pt x="33" y="109"/>
                  </a:lnTo>
                  <a:lnTo>
                    <a:pt x="31" y="109"/>
                  </a:lnTo>
                  <a:lnTo>
                    <a:pt x="30" y="109"/>
                  </a:lnTo>
                  <a:lnTo>
                    <a:pt x="28" y="107"/>
                  </a:lnTo>
                  <a:lnTo>
                    <a:pt x="30" y="107"/>
                  </a:lnTo>
                  <a:lnTo>
                    <a:pt x="31" y="105"/>
                  </a:lnTo>
                  <a:lnTo>
                    <a:pt x="33" y="105"/>
                  </a:lnTo>
                  <a:lnTo>
                    <a:pt x="35" y="103"/>
                  </a:lnTo>
                  <a:lnTo>
                    <a:pt x="33" y="103"/>
                  </a:lnTo>
                  <a:lnTo>
                    <a:pt x="33" y="101"/>
                  </a:lnTo>
                  <a:lnTo>
                    <a:pt x="37" y="101"/>
                  </a:lnTo>
                  <a:lnTo>
                    <a:pt x="37" y="101"/>
                  </a:lnTo>
                  <a:lnTo>
                    <a:pt x="35" y="99"/>
                  </a:lnTo>
                  <a:lnTo>
                    <a:pt x="35" y="97"/>
                  </a:lnTo>
                  <a:lnTo>
                    <a:pt x="37" y="97"/>
                  </a:lnTo>
                  <a:lnTo>
                    <a:pt x="35" y="97"/>
                  </a:lnTo>
                  <a:lnTo>
                    <a:pt x="37" y="96"/>
                  </a:lnTo>
                  <a:lnTo>
                    <a:pt x="37" y="96"/>
                  </a:lnTo>
                  <a:lnTo>
                    <a:pt x="39" y="96"/>
                  </a:lnTo>
                  <a:lnTo>
                    <a:pt x="39" y="94"/>
                  </a:lnTo>
                  <a:lnTo>
                    <a:pt x="39" y="94"/>
                  </a:lnTo>
                  <a:lnTo>
                    <a:pt x="37" y="94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39" y="92"/>
                  </a:lnTo>
                  <a:lnTo>
                    <a:pt x="33" y="92"/>
                  </a:lnTo>
                  <a:lnTo>
                    <a:pt x="35" y="92"/>
                  </a:lnTo>
                  <a:lnTo>
                    <a:pt x="33" y="88"/>
                  </a:lnTo>
                  <a:lnTo>
                    <a:pt x="35" y="88"/>
                  </a:lnTo>
                  <a:lnTo>
                    <a:pt x="39" y="88"/>
                  </a:lnTo>
                  <a:lnTo>
                    <a:pt x="37" y="88"/>
                  </a:lnTo>
                  <a:lnTo>
                    <a:pt x="35" y="86"/>
                  </a:lnTo>
                  <a:lnTo>
                    <a:pt x="35" y="84"/>
                  </a:lnTo>
                  <a:lnTo>
                    <a:pt x="33" y="82"/>
                  </a:lnTo>
                  <a:lnTo>
                    <a:pt x="35" y="81"/>
                  </a:lnTo>
                  <a:lnTo>
                    <a:pt x="37" y="82"/>
                  </a:lnTo>
                  <a:lnTo>
                    <a:pt x="37" y="81"/>
                  </a:lnTo>
                  <a:lnTo>
                    <a:pt x="37" y="81"/>
                  </a:lnTo>
                  <a:lnTo>
                    <a:pt x="37" y="79"/>
                  </a:lnTo>
                  <a:lnTo>
                    <a:pt x="39" y="81"/>
                  </a:lnTo>
                  <a:lnTo>
                    <a:pt x="41" y="79"/>
                  </a:lnTo>
                  <a:lnTo>
                    <a:pt x="45" y="81"/>
                  </a:lnTo>
                  <a:lnTo>
                    <a:pt x="43" y="79"/>
                  </a:lnTo>
                  <a:lnTo>
                    <a:pt x="39" y="77"/>
                  </a:lnTo>
                  <a:lnTo>
                    <a:pt x="41" y="77"/>
                  </a:lnTo>
                  <a:lnTo>
                    <a:pt x="43" y="73"/>
                  </a:lnTo>
                  <a:lnTo>
                    <a:pt x="41" y="71"/>
                  </a:lnTo>
                  <a:lnTo>
                    <a:pt x="43" y="71"/>
                  </a:lnTo>
                  <a:lnTo>
                    <a:pt x="43" y="67"/>
                  </a:lnTo>
                  <a:lnTo>
                    <a:pt x="45" y="67"/>
                  </a:lnTo>
                  <a:lnTo>
                    <a:pt x="43" y="66"/>
                  </a:lnTo>
                  <a:lnTo>
                    <a:pt x="45" y="66"/>
                  </a:lnTo>
                  <a:lnTo>
                    <a:pt x="46" y="62"/>
                  </a:lnTo>
                  <a:lnTo>
                    <a:pt x="50" y="64"/>
                  </a:lnTo>
                  <a:lnTo>
                    <a:pt x="48" y="66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52" y="66"/>
                  </a:lnTo>
                  <a:lnTo>
                    <a:pt x="54" y="66"/>
                  </a:lnTo>
                  <a:lnTo>
                    <a:pt x="56" y="66"/>
                  </a:lnTo>
                  <a:lnTo>
                    <a:pt x="58" y="64"/>
                  </a:lnTo>
                  <a:lnTo>
                    <a:pt x="61" y="64"/>
                  </a:lnTo>
                  <a:lnTo>
                    <a:pt x="63" y="62"/>
                  </a:lnTo>
                  <a:lnTo>
                    <a:pt x="65" y="64"/>
                  </a:lnTo>
                  <a:lnTo>
                    <a:pt x="67" y="62"/>
                  </a:lnTo>
                  <a:lnTo>
                    <a:pt x="71" y="62"/>
                  </a:lnTo>
                  <a:close/>
                  <a:moveTo>
                    <a:pt x="67" y="56"/>
                  </a:moveTo>
                  <a:lnTo>
                    <a:pt x="69" y="58"/>
                  </a:lnTo>
                  <a:lnTo>
                    <a:pt x="67" y="58"/>
                  </a:lnTo>
                  <a:lnTo>
                    <a:pt x="65" y="56"/>
                  </a:lnTo>
                  <a:lnTo>
                    <a:pt x="67" y="56"/>
                  </a:lnTo>
                  <a:close/>
                  <a:moveTo>
                    <a:pt x="69" y="51"/>
                  </a:moveTo>
                  <a:lnTo>
                    <a:pt x="71" y="52"/>
                  </a:lnTo>
                  <a:lnTo>
                    <a:pt x="69" y="54"/>
                  </a:lnTo>
                  <a:lnTo>
                    <a:pt x="73" y="52"/>
                  </a:lnTo>
                  <a:lnTo>
                    <a:pt x="73" y="56"/>
                  </a:lnTo>
                  <a:lnTo>
                    <a:pt x="71" y="54"/>
                  </a:lnTo>
                  <a:lnTo>
                    <a:pt x="69" y="54"/>
                  </a:lnTo>
                  <a:lnTo>
                    <a:pt x="67" y="52"/>
                  </a:lnTo>
                  <a:lnTo>
                    <a:pt x="67" y="54"/>
                  </a:lnTo>
                  <a:lnTo>
                    <a:pt x="67" y="54"/>
                  </a:lnTo>
                  <a:lnTo>
                    <a:pt x="67" y="51"/>
                  </a:lnTo>
                  <a:lnTo>
                    <a:pt x="69" y="51"/>
                  </a:lnTo>
                  <a:close/>
                  <a:moveTo>
                    <a:pt x="71" y="49"/>
                  </a:moveTo>
                  <a:lnTo>
                    <a:pt x="71" y="51"/>
                  </a:lnTo>
                  <a:lnTo>
                    <a:pt x="69" y="49"/>
                  </a:lnTo>
                  <a:lnTo>
                    <a:pt x="71" y="49"/>
                  </a:lnTo>
                  <a:close/>
                  <a:moveTo>
                    <a:pt x="99" y="21"/>
                  </a:moveTo>
                  <a:lnTo>
                    <a:pt x="101" y="21"/>
                  </a:lnTo>
                  <a:lnTo>
                    <a:pt x="99" y="23"/>
                  </a:lnTo>
                  <a:lnTo>
                    <a:pt x="99" y="21"/>
                  </a:lnTo>
                  <a:close/>
                  <a:moveTo>
                    <a:pt x="99" y="9"/>
                  </a:moveTo>
                  <a:lnTo>
                    <a:pt x="101" y="11"/>
                  </a:lnTo>
                  <a:lnTo>
                    <a:pt x="103" y="11"/>
                  </a:lnTo>
                  <a:lnTo>
                    <a:pt x="103" y="13"/>
                  </a:lnTo>
                  <a:lnTo>
                    <a:pt x="103" y="15"/>
                  </a:lnTo>
                  <a:lnTo>
                    <a:pt x="101" y="17"/>
                  </a:lnTo>
                  <a:lnTo>
                    <a:pt x="101" y="19"/>
                  </a:lnTo>
                  <a:lnTo>
                    <a:pt x="99" y="19"/>
                  </a:lnTo>
                  <a:lnTo>
                    <a:pt x="99" y="15"/>
                  </a:lnTo>
                  <a:lnTo>
                    <a:pt x="95" y="15"/>
                  </a:lnTo>
                  <a:lnTo>
                    <a:pt x="93" y="15"/>
                  </a:lnTo>
                  <a:lnTo>
                    <a:pt x="95" y="13"/>
                  </a:lnTo>
                  <a:lnTo>
                    <a:pt x="99" y="13"/>
                  </a:lnTo>
                  <a:lnTo>
                    <a:pt x="99" y="11"/>
                  </a:lnTo>
                  <a:lnTo>
                    <a:pt x="99" y="11"/>
                  </a:lnTo>
                  <a:lnTo>
                    <a:pt x="99" y="9"/>
                  </a:lnTo>
                  <a:close/>
                  <a:moveTo>
                    <a:pt x="99" y="8"/>
                  </a:moveTo>
                  <a:lnTo>
                    <a:pt x="97" y="11"/>
                  </a:lnTo>
                  <a:lnTo>
                    <a:pt x="97" y="11"/>
                  </a:lnTo>
                  <a:lnTo>
                    <a:pt x="95" y="9"/>
                  </a:lnTo>
                  <a:lnTo>
                    <a:pt x="95" y="9"/>
                  </a:lnTo>
                  <a:lnTo>
                    <a:pt x="95" y="8"/>
                  </a:lnTo>
                  <a:lnTo>
                    <a:pt x="99" y="8"/>
                  </a:lnTo>
                  <a:close/>
                  <a:moveTo>
                    <a:pt x="101" y="2"/>
                  </a:moveTo>
                  <a:lnTo>
                    <a:pt x="103" y="4"/>
                  </a:lnTo>
                  <a:lnTo>
                    <a:pt x="103" y="8"/>
                  </a:lnTo>
                  <a:lnTo>
                    <a:pt x="101" y="9"/>
                  </a:lnTo>
                  <a:lnTo>
                    <a:pt x="99" y="8"/>
                  </a:lnTo>
                  <a:lnTo>
                    <a:pt x="101" y="6"/>
                  </a:lnTo>
                  <a:lnTo>
                    <a:pt x="101" y="2"/>
                  </a:lnTo>
                  <a:close/>
                  <a:moveTo>
                    <a:pt x="106" y="0"/>
                  </a:moveTo>
                  <a:lnTo>
                    <a:pt x="104" y="4"/>
                  </a:lnTo>
                  <a:lnTo>
                    <a:pt x="104" y="2"/>
                  </a:lnTo>
                  <a:lnTo>
                    <a:pt x="106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1798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71">
              <a:extLst>
                <a:ext uri="{FF2B5EF4-FFF2-40B4-BE49-F238E27FC236}">
                  <a16:creationId xmlns:a16="http://schemas.microsoft.com/office/drawing/2014/main" id="{9EC6A6BC-1F5F-4E17-BBF9-DB9BB4793F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766533" y="4159986"/>
              <a:ext cx="1508050" cy="1740396"/>
            </a:xfrm>
            <a:custGeom>
              <a:avLst/>
              <a:gdLst>
                <a:gd name="T0" fmla="*/ 6 w 344"/>
                <a:gd name="T1" fmla="*/ 335 h 397"/>
                <a:gd name="T2" fmla="*/ 4 w 344"/>
                <a:gd name="T3" fmla="*/ 316 h 397"/>
                <a:gd name="T4" fmla="*/ 49 w 344"/>
                <a:gd name="T5" fmla="*/ 253 h 397"/>
                <a:gd name="T6" fmla="*/ 52 w 344"/>
                <a:gd name="T7" fmla="*/ 245 h 397"/>
                <a:gd name="T8" fmla="*/ 99 w 344"/>
                <a:gd name="T9" fmla="*/ 198 h 397"/>
                <a:gd name="T10" fmla="*/ 125 w 344"/>
                <a:gd name="T11" fmla="*/ 137 h 397"/>
                <a:gd name="T12" fmla="*/ 131 w 344"/>
                <a:gd name="T13" fmla="*/ 96 h 397"/>
                <a:gd name="T14" fmla="*/ 148 w 344"/>
                <a:gd name="T15" fmla="*/ 82 h 397"/>
                <a:gd name="T16" fmla="*/ 131 w 344"/>
                <a:gd name="T17" fmla="*/ 86 h 397"/>
                <a:gd name="T18" fmla="*/ 140 w 344"/>
                <a:gd name="T19" fmla="*/ 71 h 397"/>
                <a:gd name="T20" fmla="*/ 155 w 344"/>
                <a:gd name="T21" fmla="*/ 64 h 397"/>
                <a:gd name="T22" fmla="*/ 187 w 344"/>
                <a:gd name="T23" fmla="*/ 43 h 397"/>
                <a:gd name="T24" fmla="*/ 202 w 344"/>
                <a:gd name="T25" fmla="*/ 43 h 397"/>
                <a:gd name="T26" fmla="*/ 226 w 344"/>
                <a:gd name="T27" fmla="*/ 32 h 397"/>
                <a:gd name="T28" fmla="*/ 226 w 344"/>
                <a:gd name="T29" fmla="*/ 25 h 397"/>
                <a:gd name="T30" fmla="*/ 264 w 344"/>
                <a:gd name="T31" fmla="*/ 0 h 397"/>
                <a:gd name="T32" fmla="*/ 297 w 344"/>
                <a:gd name="T33" fmla="*/ 11 h 397"/>
                <a:gd name="T34" fmla="*/ 307 w 344"/>
                <a:gd name="T35" fmla="*/ 23 h 397"/>
                <a:gd name="T36" fmla="*/ 325 w 344"/>
                <a:gd name="T37" fmla="*/ 19 h 397"/>
                <a:gd name="T38" fmla="*/ 314 w 344"/>
                <a:gd name="T39" fmla="*/ 38 h 397"/>
                <a:gd name="T40" fmla="*/ 340 w 344"/>
                <a:gd name="T41" fmla="*/ 47 h 397"/>
                <a:gd name="T42" fmla="*/ 292 w 344"/>
                <a:gd name="T43" fmla="*/ 38 h 397"/>
                <a:gd name="T44" fmla="*/ 254 w 344"/>
                <a:gd name="T45" fmla="*/ 79 h 397"/>
                <a:gd name="T46" fmla="*/ 200 w 344"/>
                <a:gd name="T47" fmla="*/ 79 h 397"/>
                <a:gd name="T48" fmla="*/ 174 w 344"/>
                <a:gd name="T49" fmla="*/ 109 h 397"/>
                <a:gd name="T50" fmla="*/ 133 w 344"/>
                <a:gd name="T51" fmla="*/ 172 h 397"/>
                <a:gd name="T52" fmla="*/ 107 w 344"/>
                <a:gd name="T53" fmla="*/ 290 h 397"/>
                <a:gd name="T54" fmla="*/ 103 w 344"/>
                <a:gd name="T55" fmla="*/ 369 h 397"/>
                <a:gd name="T56" fmla="*/ 88 w 344"/>
                <a:gd name="T57" fmla="*/ 361 h 397"/>
                <a:gd name="T58" fmla="*/ 73 w 344"/>
                <a:gd name="T59" fmla="*/ 372 h 397"/>
                <a:gd name="T60" fmla="*/ 37 w 344"/>
                <a:gd name="T61" fmla="*/ 391 h 397"/>
                <a:gd name="T62" fmla="*/ 30 w 344"/>
                <a:gd name="T63" fmla="*/ 369 h 397"/>
                <a:gd name="T64" fmla="*/ 17 w 344"/>
                <a:gd name="T65" fmla="*/ 348 h 397"/>
                <a:gd name="T66" fmla="*/ 30 w 344"/>
                <a:gd name="T67" fmla="*/ 329 h 397"/>
                <a:gd name="T68" fmla="*/ 9 w 344"/>
                <a:gd name="T69" fmla="*/ 320 h 397"/>
                <a:gd name="T70" fmla="*/ 30 w 344"/>
                <a:gd name="T71" fmla="*/ 318 h 397"/>
                <a:gd name="T72" fmla="*/ 24 w 344"/>
                <a:gd name="T73" fmla="*/ 311 h 397"/>
                <a:gd name="T74" fmla="*/ 9 w 344"/>
                <a:gd name="T75" fmla="*/ 299 h 397"/>
                <a:gd name="T76" fmla="*/ 6 w 344"/>
                <a:gd name="T77" fmla="*/ 283 h 397"/>
                <a:gd name="T78" fmla="*/ 28 w 344"/>
                <a:gd name="T79" fmla="*/ 275 h 397"/>
                <a:gd name="T80" fmla="*/ 32 w 344"/>
                <a:gd name="T81" fmla="*/ 266 h 397"/>
                <a:gd name="T82" fmla="*/ 58 w 344"/>
                <a:gd name="T83" fmla="*/ 266 h 397"/>
                <a:gd name="T84" fmla="*/ 67 w 344"/>
                <a:gd name="T85" fmla="*/ 243 h 397"/>
                <a:gd name="T86" fmla="*/ 90 w 344"/>
                <a:gd name="T87" fmla="*/ 234 h 397"/>
                <a:gd name="T88" fmla="*/ 73 w 344"/>
                <a:gd name="T89" fmla="*/ 236 h 397"/>
                <a:gd name="T90" fmla="*/ 97 w 344"/>
                <a:gd name="T91" fmla="*/ 210 h 397"/>
                <a:gd name="T92" fmla="*/ 108 w 344"/>
                <a:gd name="T93" fmla="*/ 187 h 397"/>
                <a:gd name="T94" fmla="*/ 120 w 344"/>
                <a:gd name="T95" fmla="*/ 169 h 397"/>
                <a:gd name="T96" fmla="*/ 116 w 344"/>
                <a:gd name="T97" fmla="*/ 150 h 397"/>
                <a:gd name="T98" fmla="*/ 131 w 344"/>
                <a:gd name="T99" fmla="*/ 135 h 397"/>
                <a:gd name="T100" fmla="*/ 133 w 344"/>
                <a:gd name="T101" fmla="*/ 116 h 397"/>
                <a:gd name="T102" fmla="*/ 153 w 344"/>
                <a:gd name="T103" fmla="*/ 105 h 397"/>
                <a:gd name="T104" fmla="*/ 151 w 344"/>
                <a:gd name="T105" fmla="*/ 92 h 397"/>
                <a:gd name="T106" fmla="*/ 172 w 344"/>
                <a:gd name="T107" fmla="*/ 71 h 397"/>
                <a:gd name="T108" fmla="*/ 189 w 344"/>
                <a:gd name="T109" fmla="*/ 68 h 397"/>
                <a:gd name="T110" fmla="*/ 200 w 344"/>
                <a:gd name="T111" fmla="*/ 62 h 397"/>
                <a:gd name="T112" fmla="*/ 215 w 344"/>
                <a:gd name="T113" fmla="*/ 41 h 397"/>
                <a:gd name="T114" fmla="*/ 237 w 344"/>
                <a:gd name="T115" fmla="*/ 38 h 397"/>
                <a:gd name="T116" fmla="*/ 251 w 344"/>
                <a:gd name="T117" fmla="*/ 15 h 397"/>
                <a:gd name="T118" fmla="*/ 260 w 344"/>
                <a:gd name="T119" fmla="*/ 39 h 397"/>
                <a:gd name="T120" fmla="*/ 282 w 344"/>
                <a:gd name="T121" fmla="*/ 25 h 397"/>
                <a:gd name="T122" fmla="*/ 295 w 344"/>
                <a:gd name="T123" fmla="*/ 2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4" h="397">
                  <a:moveTo>
                    <a:pt x="15" y="365"/>
                  </a:moveTo>
                  <a:lnTo>
                    <a:pt x="17" y="367"/>
                  </a:lnTo>
                  <a:lnTo>
                    <a:pt x="13" y="367"/>
                  </a:lnTo>
                  <a:lnTo>
                    <a:pt x="15" y="365"/>
                  </a:lnTo>
                  <a:close/>
                  <a:moveTo>
                    <a:pt x="9" y="344"/>
                  </a:moveTo>
                  <a:lnTo>
                    <a:pt x="11" y="346"/>
                  </a:lnTo>
                  <a:lnTo>
                    <a:pt x="9" y="350"/>
                  </a:lnTo>
                  <a:lnTo>
                    <a:pt x="8" y="346"/>
                  </a:lnTo>
                  <a:lnTo>
                    <a:pt x="8" y="344"/>
                  </a:lnTo>
                  <a:lnTo>
                    <a:pt x="9" y="344"/>
                  </a:lnTo>
                  <a:lnTo>
                    <a:pt x="9" y="344"/>
                  </a:lnTo>
                  <a:close/>
                  <a:moveTo>
                    <a:pt x="13" y="339"/>
                  </a:moveTo>
                  <a:lnTo>
                    <a:pt x="13" y="341"/>
                  </a:lnTo>
                  <a:lnTo>
                    <a:pt x="11" y="342"/>
                  </a:lnTo>
                  <a:lnTo>
                    <a:pt x="13" y="339"/>
                  </a:lnTo>
                  <a:close/>
                  <a:moveTo>
                    <a:pt x="9" y="337"/>
                  </a:moveTo>
                  <a:lnTo>
                    <a:pt x="9" y="341"/>
                  </a:lnTo>
                  <a:lnTo>
                    <a:pt x="8" y="341"/>
                  </a:lnTo>
                  <a:lnTo>
                    <a:pt x="9" y="337"/>
                  </a:lnTo>
                  <a:close/>
                  <a:moveTo>
                    <a:pt x="6" y="331"/>
                  </a:moveTo>
                  <a:lnTo>
                    <a:pt x="6" y="335"/>
                  </a:lnTo>
                  <a:lnTo>
                    <a:pt x="2" y="331"/>
                  </a:lnTo>
                  <a:lnTo>
                    <a:pt x="6" y="331"/>
                  </a:lnTo>
                  <a:close/>
                  <a:moveTo>
                    <a:pt x="9" y="329"/>
                  </a:moveTo>
                  <a:lnTo>
                    <a:pt x="9" y="331"/>
                  </a:lnTo>
                  <a:lnTo>
                    <a:pt x="11" y="331"/>
                  </a:lnTo>
                  <a:lnTo>
                    <a:pt x="11" y="333"/>
                  </a:lnTo>
                  <a:lnTo>
                    <a:pt x="11" y="333"/>
                  </a:lnTo>
                  <a:lnTo>
                    <a:pt x="11" y="337"/>
                  </a:lnTo>
                  <a:lnTo>
                    <a:pt x="9" y="329"/>
                  </a:lnTo>
                  <a:close/>
                  <a:moveTo>
                    <a:pt x="4" y="327"/>
                  </a:moveTo>
                  <a:lnTo>
                    <a:pt x="6" y="327"/>
                  </a:lnTo>
                  <a:lnTo>
                    <a:pt x="4" y="329"/>
                  </a:lnTo>
                  <a:lnTo>
                    <a:pt x="4" y="327"/>
                  </a:lnTo>
                  <a:close/>
                  <a:moveTo>
                    <a:pt x="4" y="320"/>
                  </a:moveTo>
                  <a:lnTo>
                    <a:pt x="4" y="322"/>
                  </a:lnTo>
                  <a:lnTo>
                    <a:pt x="4" y="324"/>
                  </a:lnTo>
                  <a:lnTo>
                    <a:pt x="4" y="324"/>
                  </a:lnTo>
                  <a:lnTo>
                    <a:pt x="2" y="322"/>
                  </a:lnTo>
                  <a:lnTo>
                    <a:pt x="4" y="320"/>
                  </a:lnTo>
                  <a:close/>
                  <a:moveTo>
                    <a:pt x="2" y="314"/>
                  </a:moveTo>
                  <a:lnTo>
                    <a:pt x="4" y="316"/>
                  </a:lnTo>
                  <a:lnTo>
                    <a:pt x="2" y="318"/>
                  </a:lnTo>
                  <a:lnTo>
                    <a:pt x="0" y="316"/>
                  </a:lnTo>
                  <a:lnTo>
                    <a:pt x="2" y="314"/>
                  </a:lnTo>
                  <a:close/>
                  <a:moveTo>
                    <a:pt x="2" y="292"/>
                  </a:moveTo>
                  <a:lnTo>
                    <a:pt x="6" y="294"/>
                  </a:lnTo>
                  <a:lnTo>
                    <a:pt x="2" y="294"/>
                  </a:lnTo>
                  <a:lnTo>
                    <a:pt x="2" y="292"/>
                  </a:lnTo>
                  <a:close/>
                  <a:moveTo>
                    <a:pt x="2" y="284"/>
                  </a:moveTo>
                  <a:lnTo>
                    <a:pt x="6" y="288"/>
                  </a:lnTo>
                  <a:lnTo>
                    <a:pt x="4" y="290"/>
                  </a:lnTo>
                  <a:lnTo>
                    <a:pt x="2" y="284"/>
                  </a:lnTo>
                  <a:close/>
                  <a:moveTo>
                    <a:pt x="11" y="279"/>
                  </a:moveTo>
                  <a:lnTo>
                    <a:pt x="13" y="281"/>
                  </a:lnTo>
                  <a:lnTo>
                    <a:pt x="9" y="281"/>
                  </a:lnTo>
                  <a:lnTo>
                    <a:pt x="11" y="279"/>
                  </a:lnTo>
                  <a:close/>
                  <a:moveTo>
                    <a:pt x="15" y="277"/>
                  </a:moveTo>
                  <a:lnTo>
                    <a:pt x="17" y="277"/>
                  </a:lnTo>
                  <a:lnTo>
                    <a:pt x="19" y="279"/>
                  </a:lnTo>
                  <a:lnTo>
                    <a:pt x="15" y="281"/>
                  </a:lnTo>
                  <a:lnTo>
                    <a:pt x="15" y="277"/>
                  </a:lnTo>
                  <a:close/>
                  <a:moveTo>
                    <a:pt x="49" y="253"/>
                  </a:moveTo>
                  <a:lnTo>
                    <a:pt x="49" y="256"/>
                  </a:lnTo>
                  <a:lnTo>
                    <a:pt x="47" y="256"/>
                  </a:lnTo>
                  <a:lnTo>
                    <a:pt x="45" y="255"/>
                  </a:lnTo>
                  <a:lnTo>
                    <a:pt x="45" y="255"/>
                  </a:lnTo>
                  <a:lnTo>
                    <a:pt x="47" y="255"/>
                  </a:lnTo>
                  <a:lnTo>
                    <a:pt x="47" y="253"/>
                  </a:lnTo>
                  <a:lnTo>
                    <a:pt x="49" y="253"/>
                  </a:lnTo>
                  <a:close/>
                  <a:moveTo>
                    <a:pt x="45" y="247"/>
                  </a:moveTo>
                  <a:lnTo>
                    <a:pt x="47" y="249"/>
                  </a:lnTo>
                  <a:lnTo>
                    <a:pt x="45" y="251"/>
                  </a:lnTo>
                  <a:lnTo>
                    <a:pt x="45" y="251"/>
                  </a:lnTo>
                  <a:lnTo>
                    <a:pt x="45" y="251"/>
                  </a:lnTo>
                  <a:lnTo>
                    <a:pt x="41" y="247"/>
                  </a:lnTo>
                  <a:lnTo>
                    <a:pt x="45" y="247"/>
                  </a:lnTo>
                  <a:close/>
                  <a:moveTo>
                    <a:pt x="60" y="243"/>
                  </a:moveTo>
                  <a:lnTo>
                    <a:pt x="62" y="245"/>
                  </a:lnTo>
                  <a:lnTo>
                    <a:pt x="58" y="249"/>
                  </a:lnTo>
                  <a:lnTo>
                    <a:pt x="54" y="247"/>
                  </a:lnTo>
                  <a:lnTo>
                    <a:pt x="52" y="249"/>
                  </a:lnTo>
                  <a:lnTo>
                    <a:pt x="51" y="249"/>
                  </a:lnTo>
                  <a:lnTo>
                    <a:pt x="52" y="245"/>
                  </a:lnTo>
                  <a:lnTo>
                    <a:pt x="56" y="245"/>
                  </a:lnTo>
                  <a:lnTo>
                    <a:pt x="56" y="243"/>
                  </a:lnTo>
                  <a:lnTo>
                    <a:pt x="60" y="243"/>
                  </a:lnTo>
                  <a:close/>
                  <a:moveTo>
                    <a:pt x="54" y="238"/>
                  </a:moveTo>
                  <a:lnTo>
                    <a:pt x="56" y="240"/>
                  </a:lnTo>
                  <a:lnTo>
                    <a:pt x="54" y="243"/>
                  </a:lnTo>
                  <a:lnTo>
                    <a:pt x="49" y="243"/>
                  </a:lnTo>
                  <a:lnTo>
                    <a:pt x="54" y="238"/>
                  </a:lnTo>
                  <a:close/>
                  <a:moveTo>
                    <a:pt x="95" y="202"/>
                  </a:moveTo>
                  <a:lnTo>
                    <a:pt x="92" y="208"/>
                  </a:lnTo>
                  <a:lnTo>
                    <a:pt x="90" y="210"/>
                  </a:lnTo>
                  <a:lnTo>
                    <a:pt x="90" y="208"/>
                  </a:lnTo>
                  <a:lnTo>
                    <a:pt x="86" y="208"/>
                  </a:lnTo>
                  <a:lnTo>
                    <a:pt x="90" y="204"/>
                  </a:lnTo>
                  <a:lnTo>
                    <a:pt x="94" y="204"/>
                  </a:lnTo>
                  <a:lnTo>
                    <a:pt x="95" y="202"/>
                  </a:lnTo>
                  <a:close/>
                  <a:moveTo>
                    <a:pt x="99" y="198"/>
                  </a:moveTo>
                  <a:lnTo>
                    <a:pt x="95" y="202"/>
                  </a:lnTo>
                  <a:lnTo>
                    <a:pt x="94" y="200"/>
                  </a:lnTo>
                  <a:lnTo>
                    <a:pt x="95" y="198"/>
                  </a:lnTo>
                  <a:lnTo>
                    <a:pt x="99" y="198"/>
                  </a:lnTo>
                  <a:close/>
                  <a:moveTo>
                    <a:pt x="99" y="180"/>
                  </a:moveTo>
                  <a:lnTo>
                    <a:pt x="101" y="182"/>
                  </a:lnTo>
                  <a:lnTo>
                    <a:pt x="101" y="183"/>
                  </a:lnTo>
                  <a:lnTo>
                    <a:pt x="99" y="185"/>
                  </a:lnTo>
                  <a:lnTo>
                    <a:pt x="97" y="183"/>
                  </a:lnTo>
                  <a:lnTo>
                    <a:pt x="99" y="180"/>
                  </a:lnTo>
                  <a:close/>
                  <a:moveTo>
                    <a:pt x="107" y="172"/>
                  </a:moveTo>
                  <a:lnTo>
                    <a:pt x="110" y="172"/>
                  </a:lnTo>
                  <a:lnTo>
                    <a:pt x="107" y="176"/>
                  </a:lnTo>
                  <a:lnTo>
                    <a:pt x="105" y="174"/>
                  </a:lnTo>
                  <a:lnTo>
                    <a:pt x="107" y="172"/>
                  </a:lnTo>
                  <a:close/>
                  <a:moveTo>
                    <a:pt x="107" y="165"/>
                  </a:moveTo>
                  <a:lnTo>
                    <a:pt x="107" y="169"/>
                  </a:lnTo>
                  <a:lnTo>
                    <a:pt x="105" y="172"/>
                  </a:lnTo>
                  <a:lnTo>
                    <a:pt x="103" y="169"/>
                  </a:lnTo>
                  <a:lnTo>
                    <a:pt x="107" y="165"/>
                  </a:lnTo>
                  <a:close/>
                  <a:moveTo>
                    <a:pt x="125" y="137"/>
                  </a:moveTo>
                  <a:lnTo>
                    <a:pt x="127" y="137"/>
                  </a:lnTo>
                  <a:lnTo>
                    <a:pt x="125" y="139"/>
                  </a:lnTo>
                  <a:lnTo>
                    <a:pt x="123" y="137"/>
                  </a:lnTo>
                  <a:lnTo>
                    <a:pt x="125" y="137"/>
                  </a:lnTo>
                  <a:close/>
                  <a:moveTo>
                    <a:pt x="103" y="120"/>
                  </a:moveTo>
                  <a:lnTo>
                    <a:pt x="105" y="122"/>
                  </a:lnTo>
                  <a:lnTo>
                    <a:pt x="105" y="124"/>
                  </a:lnTo>
                  <a:lnTo>
                    <a:pt x="103" y="122"/>
                  </a:lnTo>
                  <a:lnTo>
                    <a:pt x="103" y="120"/>
                  </a:lnTo>
                  <a:close/>
                  <a:moveTo>
                    <a:pt x="108" y="107"/>
                  </a:moveTo>
                  <a:lnTo>
                    <a:pt x="108" y="112"/>
                  </a:lnTo>
                  <a:lnTo>
                    <a:pt x="105" y="116"/>
                  </a:lnTo>
                  <a:lnTo>
                    <a:pt x="105" y="112"/>
                  </a:lnTo>
                  <a:lnTo>
                    <a:pt x="108" y="107"/>
                  </a:lnTo>
                  <a:close/>
                  <a:moveTo>
                    <a:pt x="112" y="105"/>
                  </a:moveTo>
                  <a:lnTo>
                    <a:pt x="114" y="107"/>
                  </a:lnTo>
                  <a:lnTo>
                    <a:pt x="112" y="109"/>
                  </a:lnTo>
                  <a:lnTo>
                    <a:pt x="110" y="107"/>
                  </a:lnTo>
                  <a:lnTo>
                    <a:pt x="112" y="105"/>
                  </a:lnTo>
                  <a:close/>
                  <a:moveTo>
                    <a:pt x="122" y="101"/>
                  </a:moveTo>
                  <a:lnTo>
                    <a:pt x="122" y="105"/>
                  </a:lnTo>
                  <a:lnTo>
                    <a:pt x="116" y="109"/>
                  </a:lnTo>
                  <a:lnTo>
                    <a:pt x="116" y="103"/>
                  </a:lnTo>
                  <a:lnTo>
                    <a:pt x="122" y="101"/>
                  </a:lnTo>
                  <a:close/>
                  <a:moveTo>
                    <a:pt x="131" y="96"/>
                  </a:moveTo>
                  <a:lnTo>
                    <a:pt x="131" y="103"/>
                  </a:lnTo>
                  <a:lnTo>
                    <a:pt x="127" y="101"/>
                  </a:lnTo>
                  <a:lnTo>
                    <a:pt x="123" y="103"/>
                  </a:lnTo>
                  <a:lnTo>
                    <a:pt x="123" y="99"/>
                  </a:lnTo>
                  <a:lnTo>
                    <a:pt x="131" y="96"/>
                  </a:lnTo>
                  <a:close/>
                  <a:moveTo>
                    <a:pt x="129" y="92"/>
                  </a:moveTo>
                  <a:lnTo>
                    <a:pt x="131" y="94"/>
                  </a:lnTo>
                  <a:lnTo>
                    <a:pt x="127" y="94"/>
                  </a:lnTo>
                  <a:lnTo>
                    <a:pt x="129" y="92"/>
                  </a:lnTo>
                  <a:close/>
                  <a:moveTo>
                    <a:pt x="159" y="81"/>
                  </a:moveTo>
                  <a:lnTo>
                    <a:pt x="161" y="82"/>
                  </a:lnTo>
                  <a:lnTo>
                    <a:pt x="157" y="84"/>
                  </a:lnTo>
                  <a:lnTo>
                    <a:pt x="159" y="81"/>
                  </a:lnTo>
                  <a:close/>
                  <a:moveTo>
                    <a:pt x="142" y="79"/>
                  </a:moveTo>
                  <a:lnTo>
                    <a:pt x="140" y="88"/>
                  </a:lnTo>
                  <a:lnTo>
                    <a:pt x="140" y="92"/>
                  </a:lnTo>
                  <a:lnTo>
                    <a:pt x="142" y="86"/>
                  </a:lnTo>
                  <a:lnTo>
                    <a:pt x="148" y="86"/>
                  </a:lnTo>
                  <a:lnTo>
                    <a:pt x="146" y="84"/>
                  </a:lnTo>
                  <a:lnTo>
                    <a:pt x="146" y="81"/>
                  </a:lnTo>
                  <a:lnTo>
                    <a:pt x="148" y="82"/>
                  </a:lnTo>
                  <a:lnTo>
                    <a:pt x="153" y="86"/>
                  </a:lnTo>
                  <a:lnTo>
                    <a:pt x="148" y="94"/>
                  </a:lnTo>
                  <a:lnTo>
                    <a:pt x="144" y="96"/>
                  </a:lnTo>
                  <a:lnTo>
                    <a:pt x="142" y="97"/>
                  </a:lnTo>
                  <a:lnTo>
                    <a:pt x="138" y="97"/>
                  </a:lnTo>
                  <a:lnTo>
                    <a:pt x="140" y="94"/>
                  </a:lnTo>
                  <a:lnTo>
                    <a:pt x="135" y="99"/>
                  </a:lnTo>
                  <a:lnTo>
                    <a:pt x="133" y="99"/>
                  </a:lnTo>
                  <a:lnTo>
                    <a:pt x="135" y="96"/>
                  </a:lnTo>
                  <a:lnTo>
                    <a:pt x="137" y="94"/>
                  </a:lnTo>
                  <a:lnTo>
                    <a:pt x="135" y="92"/>
                  </a:lnTo>
                  <a:lnTo>
                    <a:pt x="138" y="88"/>
                  </a:lnTo>
                  <a:lnTo>
                    <a:pt x="138" y="86"/>
                  </a:lnTo>
                  <a:lnTo>
                    <a:pt x="142" y="79"/>
                  </a:lnTo>
                  <a:close/>
                  <a:moveTo>
                    <a:pt x="133" y="79"/>
                  </a:moveTo>
                  <a:lnTo>
                    <a:pt x="135" y="84"/>
                  </a:lnTo>
                  <a:lnTo>
                    <a:pt x="135" y="90"/>
                  </a:lnTo>
                  <a:lnTo>
                    <a:pt x="131" y="90"/>
                  </a:lnTo>
                  <a:lnTo>
                    <a:pt x="129" y="88"/>
                  </a:lnTo>
                  <a:lnTo>
                    <a:pt x="133" y="86"/>
                  </a:lnTo>
                  <a:lnTo>
                    <a:pt x="131" y="86"/>
                  </a:lnTo>
                  <a:lnTo>
                    <a:pt x="125" y="90"/>
                  </a:lnTo>
                  <a:lnTo>
                    <a:pt x="125" y="86"/>
                  </a:lnTo>
                  <a:lnTo>
                    <a:pt x="125" y="84"/>
                  </a:lnTo>
                  <a:lnTo>
                    <a:pt x="129" y="84"/>
                  </a:lnTo>
                  <a:lnTo>
                    <a:pt x="133" y="81"/>
                  </a:lnTo>
                  <a:lnTo>
                    <a:pt x="131" y="79"/>
                  </a:lnTo>
                  <a:lnTo>
                    <a:pt x="133" y="79"/>
                  </a:lnTo>
                  <a:close/>
                  <a:moveTo>
                    <a:pt x="150" y="77"/>
                  </a:moveTo>
                  <a:lnTo>
                    <a:pt x="153" y="79"/>
                  </a:lnTo>
                  <a:lnTo>
                    <a:pt x="153" y="81"/>
                  </a:lnTo>
                  <a:lnTo>
                    <a:pt x="148" y="79"/>
                  </a:lnTo>
                  <a:lnTo>
                    <a:pt x="148" y="79"/>
                  </a:lnTo>
                  <a:lnTo>
                    <a:pt x="150" y="77"/>
                  </a:lnTo>
                  <a:close/>
                  <a:moveTo>
                    <a:pt x="144" y="66"/>
                  </a:moveTo>
                  <a:lnTo>
                    <a:pt x="146" y="69"/>
                  </a:lnTo>
                  <a:lnTo>
                    <a:pt x="142" y="73"/>
                  </a:lnTo>
                  <a:lnTo>
                    <a:pt x="142" y="75"/>
                  </a:lnTo>
                  <a:lnTo>
                    <a:pt x="137" y="81"/>
                  </a:lnTo>
                  <a:lnTo>
                    <a:pt x="135" y="81"/>
                  </a:lnTo>
                  <a:lnTo>
                    <a:pt x="137" y="75"/>
                  </a:lnTo>
                  <a:lnTo>
                    <a:pt x="140" y="71"/>
                  </a:lnTo>
                  <a:lnTo>
                    <a:pt x="140" y="68"/>
                  </a:lnTo>
                  <a:lnTo>
                    <a:pt x="144" y="66"/>
                  </a:lnTo>
                  <a:close/>
                  <a:moveTo>
                    <a:pt x="159" y="58"/>
                  </a:moveTo>
                  <a:lnTo>
                    <a:pt x="165" y="58"/>
                  </a:lnTo>
                  <a:lnTo>
                    <a:pt x="165" y="62"/>
                  </a:lnTo>
                  <a:lnTo>
                    <a:pt x="168" y="62"/>
                  </a:lnTo>
                  <a:lnTo>
                    <a:pt x="168" y="66"/>
                  </a:lnTo>
                  <a:lnTo>
                    <a:pt x="168" y="68"/>
                  </a:lnTo>
                  <a:lnTo>
                    <a:pt x="168" y="71"/>
                  </a:lnTo>
                  <a:lnTo>
                    <a:pt x="165" y="71"/>
                  </a:lnTo>
                  <a:lnTo>
                    <a:pt x="165" y="73"/>
                  </a:lnTo>
                  <a:lnTo>
                    <a:pt x="161" y="73"/>
                  </a:lnTo>
                  <a:lnTo>
                    <a:pt x="159" y="77"/>
                  </a:lnTo>
                  <a:lnTo>
                    <a:pt x="157" y="77"/>
                  </a:lnTo>
                  <a:lnTo>
                    <a:pt x="157" y="75"/>
                  </a:lnTo>
                  <a:lnTo>
                    <a:pt x="155" y="73"/>
                  </a:lnTo>
                  <a:lnTo>
                    <a:pt x="157" y="69"/>
                  </a:lnTo>
                  <a:lnTo>
                    <a:pt x="153" y="69"/>
                  </a:lnTo>
                  <a:lnTo>
                    <a:pt x="155" y="66"/>
                  </a:lnTo>
                  <a:lnTo>
                    <a:pt x="159" y="66"/>
                  </a:lnTo>
                  <a:lnTo>
                    <a:pt x="155" y="64"/>
                  </a:lnTo>
                  <a:lnTo>
                    <a:pt x="157" y="60"/>
                  </a:lnTo>
                  <a:lnTo>
                    <a:pt x="161" y="62"/>
                  </a:lnTo>
                  <a:lnTo>
                    <a:pt x="159" y="58"/>
                  </a:lnTo>
                  <a:close/>
                  <a:moveTo>
                    <a:pt x="180" y="51"/>
                  </a:moveTo>
                  <a:lnTo>
                    <a:pt x="181" y="54"/>
                  </a:lnTo>
                  <a:lnTo>
                    <a:pt x="180" y="56"/>
                  </a:lnTo>
                  <a:lnTo>
                    <a:pt x="180" y="60"/>
                  </a:lnTo>
                  <a:lnTo>
                    <a:pt x="176" y="60"/>
                  </a:lnTo>
                  <a:lnTo>
                    <a:pt x="172" y="60"/>
                  </a:lnTo>
                  <a:lnTo>
                    <a:pt x="168" y="56"/>
                  </a:lnTo>
                  <a:lnTo>
                    <a:pt x="174" y="56"/>
                  </a:lnTo>
                  <a:lnTo>
                    <a:pt x="174" y="53"/>
                  </a:lnTo>
                  <a:lnTo>
                    <a:pt x="178" y="53"/>
                  </a:lnTo>
                  <a:lnTo>
                    <a:pt x="180" y="51"/>
                  </a:lnTo>
                  <a:close/>
                  <a:moveTo>
                    <a:pt x="189" y="45"/>
                  </a:moveTo>
                  <a:lnTo>
                    <a:pt x="191" y="49"/>
                  </a:lnTo>
                  <a:lnTo>
                    <a:pt x="187" y="51"/>
                  </a:lnTo>
                  <a:lnTo>
                    <a:pt x="189" y="45"/>
                  </a:lnTo>
                  <a:close/>
                  <a:moveTo>
                    <a:pt x="183" y="41"/>
                  </a:moveTo>
                  <a:lnTo>
                    <a:pt x="185" y="43"/>
                  </a:lnTo>
                  <a:lnTo>
                    <a:pt x="187" y="43"/>
                  </a:lnTo>
                  <a:lnTo>
                    <a:pt x="189" y="45"/>
                  </a:lnTo>
                  <a:lnTo>
                    <a:pt x="185" y="47"/>
                  </a:lnTo>
                  <a:lnTo>
                    <a:pt x="185" y="49"/>
                  </a:lnTo>
                  <a:lnTo>
                    <a:pt x="185" y="51"/>
                  </a:lnTo>
                  <a:lnTo>
                    <a:pt x="183" y="51"/>
                  </a:lnTo>
                  <a:lnTo>
                    <a:pt x="178" y="47"/>
                  </a:lnTo>
                  <a:lnTo>
                    <a:pt x="183" y="41"/>
                  </a:lnTo>
                  <a:close/>
                  <a:moveTo>
                    <a:pt x="181" y="39"/>
                  </a:moveTo>
                  <a:lnTo>
                    <a:pt x="181" y="41"/>
                  </a:lnTo>
                  <a:lnTo>
                    <a:pt x="180" y="41"/>
                  </a:lnTo>
                  <a:lnTo>
                    <a:pt x="178" y="43"/>
                  </a:lnTo>
                  <a:lnTo>
                    <a:pt x="178" y="43"/>
                  </a:lnTo>
                  <a:lnTo>
                    <a:pt x="176" y="43"/>
                  </a:lnTo>
                  <a:lnTo>
                    <a:pt x="176" y="39"/>
                  </a:lnTo>
                  <a:lnTo>
                    <a:pt x="181" y="39"/>
                  </a:lnTo>
                  <a:close/>
                  <a:moveTo>
                    <a:pt x="202" y="34"/>
                  </a:moveTo>
                  <a:lnTo>
                    <a:pt x="206" y="38"/>
                  </a:lnTo>
                  <a:lnTo>
                    <a:pt x="204" y="41"/>
                  </a:lnTo>
                  <a:lnTo>
                    <a:pt x="206" y="43"/>
                  </a:lnTo>
                  <a:lnTo>
                    <a:pt x="204" y="47"/>
                  </a:lnTo>
                  <a:lnTo>
                    <a:pt x="202" y="43"/>
                  </a:lnTo>
                  <a:lnTo>
                    <a:pt x="200" y="43"/>
                  </a:lnTo>
                  <a:lnTo>
                    <a:pt x="200" y="38"/>
                  </a:lnTo>
                  <a:lnTo>
                    <a:pt x="202" y="34"/>
                  </a:lnTo>
                  <a:close/>
                  <a:moveTo>
                    <a:pt x="185" y="34"/>
                  </a:moveTo>
                  <a:lnTo>
                    <a:pt x="183" y="38"/>
                  </a:lnTo>
                  <a:lnTo>
                    <a:pt x="181" y="36"/>
                  </a:lnTo>
                  <a:lnTo>
                    <a:pt x="185" y="34"/>
                  </a:lnTo>
                  <a:close/>
                  <a:moveTo>
                    <a:pt x="191" y="32"/>
                  </a:moveTo>
                  <a:lnTo>
                    <a:pt x="191" y="36"/>
                  </a:lnTo>
                  <a:lnTo>
                    <a:pt x="194" y="39"/>
                  </a:lnTo>
                  <a:lnTo>
                    <a:pt x="194" y="41"/>
                  </a:lnTo>
                  <a:lnTo>
                    <a:pt x="193" y="43"/>
                  </a:lnTo>
                  <a:lnTo>
                    <a:pt x="189" y="41"/>
                  </a:lnTo>
                  <a:lnTo>
                    <a:pt x="189" y="38"/>
                  </a:lnTo>
                  <a:lnTo>
                    <a:pt x="189" y="34"/>
                  </a:lnTo>
                  <a:lnTo>
                    <a:pt x="191" y="32"/>
                  </a:lnTo>
                  <a:close/>
                  <a:moveTo>
                    <a:pt x="224" y="28"/>
                  </a:moveTo>
                  <a:lnTo>
                    <a:pt x="228" y="28"/>
                  </a:lnTo>
                  <a:lnTo>
                    <a:pt x="230" y="30"/>
                  </a:lnTo>
                  <a:lnTo>
                    <a:pt x="230" y="34"/>
                  </a:lnTo>
                  <a:lnTo>
                    <a:pt x="226" y="32"/>
                  </a:lnTo>
                  <a:lnTo>
                    <a:pt x="223" y="30"/>
                  </a:lnTo>
                  <a:lnTo>
                    <a:pt x="224" y="28"/>
                  </a:lnTo>
                  <a:close/>
                  <a:moveTo>
                    <a:pt x="236" y="21"/>
                  </a:moveTo>
                  <a:lnTo>
                    <a:pt x="237" y="25"/>
                  </a:lnTo>
                  <a:lnTo>
                    <a:pt x="234" y="28"/>
                  </a:lnTo>
                  <a:lnTo>
                    <a:pt x="234" y="30"/>
                  </a:lnTo>
                  <a:lnTo>
                    <a:pt x="230" y="26"/>
                  </a:lnTo>
                  <a:lnTo>
                    <a:pt x="236" y="21"/>
                  </a:lnTo>
                  <a:close/>
                  <a:moveTo>
                    <a:pt x="241" y="15"/>
                  </a:moveTo>
                  <a:lnTo>
                    <a:pt x="245" y="19"/>
                  </a:lnTo>
                  <a:lnTo>
                    <a:pt x="245" y="21"/>
                  </a:lnTo>
                  <a:lnTo>
                    <a:pt x="239" y="23"/>
                  </a:lnTo>
                  <a:lnTo>
                    <a:pt x="239" y="19"/>
                  </a:lnTo>
                  <a:lnTo>
                    <a:pt x="237" y="17"/>
                  </a:lnTo>
                  <a:lnTo>
                    <a:pt x="237" y="17"/>
                  </a:lnTo>
                  <a:lnTo>
                    <a:pt x="239" y="17"/>
                  </a:lnTo>
                  <a:lnTo>
                    <a:pt x="241" y="15"/>
                  </a:lnTo>
                  <a:lnTo>
                    <a:pt x="241" y="15"/>
                  </a:lnTo>
                  <a:close/>
                  <a:moveTo>
                    <a:pt x="234" y="13"/>
                  </a:moveTo>
                  <a:lnTo>
                    <a:pt x="236" y="15"/>
                  </a:lnTo>
                  <a:lnTo>
                    <a:pt x="226" y="25"/>
                  </a:lnTo>
                  <a:lnTo>
                    <a:pt x="224" y="25"/>
                  </a:lnTo>
                  <a:lnTo>
                    <a:pt x="219" y="23"/>
                  </a:lnTo>
                  <a:lnTo>
                    <a:pt x="217" y="19"/>
                  </a:lnTo>
                  <a:lnTo>
                    <a:pt x="221" y="21"/>
                  </a:lnTo>
                  <a:lnTo>
                    <a:pt x="224" y="19"/>
                  </a:lnTo>
                  <a:lnTo>
                    <a:pt x="226" y="21"/>
                  </a:lnTo>
                  <a:lnTo>
                    <a:pt x="226" y="17"/>
                  </a:lnTo>
                  <a:lnTo>
                    <a:pt x="230" y="19"/>
                  </a:lnTo>
                  <a:lnTo>
                    <a:pt x="234" y="13"/>
                  </a:lnTo>
                  <a:close/>
                  <a:moveTo>
                    <a:pt x="245" y="8"/>
                  </a:moveTo>
                  <a:lnTo>
                    <a:pt x="247" y="10"/>
                  </a:lnTo>
                  <a:lnTo>
                    <a:pt x="245" y="11"/>
                  </a:lnTo>
                  <a:lnTo>
                    <a:pt x="243" y="11"/>
                  </a:lnTo>
                  <a:lnTo>
                    <a:pt x="241" y="8"/>
                  </a:lnTo>
                  <a:lnTo>
                    <a:pt x="245" y="8"/>
                  </a:lnTo>
                  <a:close/>
                  <a:moveTo>
                    <a:pt x="254" y="2"/>
                  </a:moveTo>
                  <a:lnTo>
                    <a:pt x="254" y="4"/>
                  </a:lnTo>
                  <a:lnTo>
                    <a:pt x="251" y="4"/>
                  </a:lnTo>
                  <a:lnTo>
                    <a:pt x="252" y="2"/>
                  </a:lnTo>
                  <a:lnTo>
                    <a:pt x="254" y="2"/>
                  </a:lnTo>
                  <a:close/>
                  <a:moveTo>
                    <a:pt x="264" y="0"/>
                  </a:moveTo>
                  <a:lnTo>
                    <a:pt x="266" y="0"/>
                  </a:lnTo>
                  <a:lnTo>
                    <a:pt x="269" y="2"/>
                  </a:lnTo>
                  <a:lnTo>
                    <a:pt x="266" y="4"/>
                  </a:lnTo>
                  <a:lnTo>
                    <a:pt x="271" y="4"/>
                  </a:lnTo>
                  <a:lnTo>
                    <a:pt x="269" y="8"/>
                  </a:lnTo>
                  <a:lnTo>
                    <a:pt x="266" y="10"/>
                  </a:lnTo>
                  <a:lnTo>
                    <a:pt x="262" y="6"/>
                  </a:lnTo>
                  <a:lnTo>
                    <a:pt x="258" y="6"/>
                  </a:lnTo>
                  <a:lnTo>
                    <a:pt x="258" y="4"/>
                  </a:lnTo>
                  <a:lnTo>
                    <a:pt x="260" y="2"/>
                  </a:lnTo>
                  <a:lnTo>
                    <a:pt x="262" y="4"/>
                  </a:lnTo>
                  <a:lnTo>
                    <a:pt x="264" y="2"/>
                  </a:lnTo>
                  <a:lnTo>
                    <a:pt x="264" y="0"/>
                  </a:lnTo>
                  <a:close/>
                  <a:moveTo>
                    <a:pt x="297" y="0"/>
                  </a:moveTo>
                  <a:lnTo>
                    <a:pt x="297" y="2"/>
                  </a:lnTo>
                  <a:lnTo>
                    <a:pt x="297" y="4"/>
                  </a:lnTo>
                  <a:lnTo>
                    <a:pt x="299" y="6"/>
                  </a:lnTo>
                  <a:lnTo>
                    <a:pt x="303" y="4"/>
                  </a:lnTo>
                  <a:lnTo>
                    <a:pt x="303" y="6"/>
                  </a:lnTo>
                  <a:lnTo>
                    <a:pt x="301" y="11"/>
                  </a:lnTo>
                  <a:lnTo>
                    <a:pt x="297" y="11"/>
                  </a:lnTo>
                  <a:lnTo>
                    <a:pt x="295" y="11"/>
                  </a:lnTo>
                  <a:lnTo>
                    <a:pt x="294" y="11"/>
                  </a:lnTo>
                  <a:lnTo>
                    <a:pt x="294" y="13"/>
                  </a:lnTo>
                  <a:lnTo>
                    <a:pt x="297" y="13"/>
                  </a:lnTo>
                  <a:lnTo>
                    <a:pt x="297" y="15"/>
                  </a:lnTo>
                  <a:lnTo>
                    <a:pt x="295" y="17"/>
                  </a:lnTo>
                  <a:lnTo>
                    <a:pt x="294" y="19"/>
                  </a:lnTo>
                  <a:lnTo>
                    <a:pt x="295" y="19"/>
                  </a:lnTo>
                  <a:lnTo>
                    <a:pt x="299" y="17"/>
                  </a:lnTo>
                  <a:lnTo>
                    <a:pt x="301" y="15"/>
                  </a:lnTo>
                  <a:lnTo>
                    <a:pt x="301" y="17"/>
                  </a:lnTo>
                  <a:lnTo>
                    <a:pt x="299" y="21"/>
                  </a:lnTo>
                  <a:lnTo>
                    <a:pt x="297" y="21"/>
                  </a:lnTo>
                  <a:lnTo>
                    <a:pt x="294" y="26"/>
                  </a:lnTo>
                  <a:lnTo>
                    <a:pt x="297" y="25"/>
                  </a:lnTo>
                  <a:lnTo>
                    <a:pt x="301" y="25"/>
                  </a:lnTo>
                  <a:lnTo>
                    <a:pt x="301" y="23"/>
                  </a:lnTo>
                  <a:lnTo>
                    <a:pt x="303" y="25"/>
                  </a:lnTo>
                  <a:lnTo>
                    <a:pt x="305" y="26"/>
                  </a:lnTo>
                  <a:lnTo>
                    <a:pt x="307" y="25"/>
                  </a:lnTo>
                  <a:lnTo>
                    <a:pt x="307" y="23"/>
                  </a:lnTo>
                  <a:lnTo>
                    <a:pt x="305" y="19"/>
                  </a:lnTo>
                  <a:lnTo>
                    <a:pt x="305" y="17"/>
                  </a:lnTo>
                  <a:lnTo>
                    <a:pt x="307" y="15"/>
                  </a:lnTo>
                  <a:lnTo>
                    <a:pt x="309" y="11"/>
                  </a:lnTo>
                  <a:lnTo>
                    <a:pt x="310" y="10"/>
                  </a:lnTo>
                  <a:lnTo>
                    <a:pt x="312" y="10"/>
                  </a:lnTo>
                  <a:lnTo>
                    <a:pt x="316" y="11"/>
                  </a:lnTo>
                  <a:lnTo>
                    <a:pt x="316" y="13"/>
                  </a:lnTo>
                  <a:lnTo>
                    <a:pt x="314" y="15"/>
                  </a:lnTo>
                  <a:lnTo>
                    <a:pt x="314" y="17"/>
                  </a:lnTo>
                  <a:lnTo>
                    <a:pt x="316" y="17"/>
                  </a:lnTo>
                  <a:lnTo>
                    <a:pt x="318" y="15"/>
                  </a:lnTo>
                  <a:lnTo>
                    <a:pt x="320" y="15"/>
                  </a:lnTo>
                  <a:lnTo>
                    <a:pt x="318" y="17"/>
                  </a:lnTo>
                  <a:lnTo>
                    <a:pt x="320" y="17"/>
                  </a:lnTo>
                  <a:lnTo>
                    <a:pt x="322" y="13"/>
                  </a:lnTo>
                  <a:lnTo>
                    <a:pt x="324" y="13"/>
                  </a:lnTo>
                  <a:lnTo>
                    <a:pt x="325" y="15"/>
                  </a:lnTo>
                  <a:lnTo>
                    <a:pt x="329" y="15"/>
                  </a:lnTo>
                  <a:lnTo>
                    <a:pt x="327" y="19"/>
                  </a:lnTo>
                  <a:lnTo>
                    <a:pt x="325" y="19"/>
                  </a:lnTo>
                  <a:lnTo>
                    <a:pt x="325" y="21"/>
                  </a:lnTo>
                  <a:lnTo>
                    <a:pt x="327" y="21"/>
                  </a:lnTo>
                  <a:lnTo>
                    <a:pt x="331" y="17"/>
                  </a:lnTo>
                  <a:lnTo>
                    <a:pt x="333" y="17"/>
                  </a:lnTo>
                  <a:lnTo>
                    <a:pt x="337" y="21"/>
                  </a:lnTo>
                  <a:lnTo>
                    <a:pt x="338" y="21"/>
                  </a:lnTo>
                  <a:lnTo>
                    <a:pt x="342" y="21"/>
                  </a:lnTo>
                  <a:lnTo>
                    <a:pt x="342" y="23"/>
                  </a:lnTo>
                  <a:lnTo>
                    <a:pt x="344" y="25"/>
                  </a:lnTo>
                  <a:lnTo>
                    <a:pt x="344" y="25"/>
                  </a:lnTo>
                  <a:lnTo>
                    <a:pt x="342" y="26"/>
                  </a:lnTo>
                  <a:lnTo>
                    <a:pt x="335" y="28"/>
                  </a:lnTo>
                  <a:lnTo>
                    <a:pt x="333" y="34"/>
                  </a:lnTo>
                  <a:lnTo>
                    <a:pt x="327" y="36"/>
                  </a:lnTo>
                  <a:lnTo>
                    <a:pt x="322" y="36"/>
                  </a:lnTo>
                  <a:lnTo>
                    <a:pt x="318" y="34"/>
                  </a:lnTo>
                  <a:lnTo>
                    <a:pt x="314" y="36"/>
                  </a:lnTo>
                  <a:lnTo>
                    <a:pt x="309" y="34"/>
                  </a:lnTo>
                  <a:lnTo>
                    <a:pt x="309" y="34"/>
                  </a:lnTo>
                  <a:lnTo>
                    <a:pt x="310" y="38"/>
                  </a:lnTo>
                  <a:lnTo>
                    <a:pt x="314" y="38"/>
                  </a:lnTo>
                  <a:lnTo>
                    <a:pt x="316" y="39"/>
                  </a:lnTo>
                  <a:lnTo>
                    <a:pt x="320" y="38"/>
                  </a:lnTo>
                  <a:lnTo>
                    <a:pt x="320" y="39"/>
                  </a:lnTo>
                  <a:lnTo>
                    <a:pt x="322" y="43"/>
                  </a:lnTo>
                  <a:lnTo>
                    <a:pt x="324" y="43"/>
                  </a:lnTo>
                  <a:lnTo>
                    <a:pt x="324" y="47"/>
                  </a:lnTo>
                  <a:lnTo>
                    <a:pt x="325" y="49"/>
                  </a:lnTo>
                  <a:lnTo>
                    <a:pt x="325" y="47"/>
                  </a:lnTo>
                  <a:lnTo>
                    <a:pt x="327" y="45"/>
                  </a:lnTo>
                  <a:lnTo>
                    <a:pt x="329" y="49"/>
                  </a:lnTo>
                  <a:lnTo>
                    <a:pt x="331" y="49"/>
                  </a:lnTo>
                  <a:lnTo>
                    <a:pt x="331" y="45"/>
                  </a:lnTo>
                  <a:lnTo>
                    <a:pt x="331" y="43"/>
                  </a:lnTo>
                  <a:lnTo>
                    <a:pt x="333" y="43"/>
                  </a:lnTo>
                  <a:lnTo>
                    <a:pt x="333" y="45"/>
                  </a:lnTo>
                  <a:lnTo>
                    <a:pt x="335" y="47"/>
                  </a:lnTo>
                  <a:lnTo>
                    <a:pt x="335" y="45"/>
                  </a:lnTo>
                  <a:lnTo>
                    <a:pt x="337" y="43"/>
                  </a:lnTo>
                  <a:lnTo>
                    <a:pt x="337" y="43"/>
                  </a:lnTo>
                  <a:lnTo>
                    <a:pt x="340" y="45"/>
                  </a:lnTo>
                  <a:lnTo>
                    <a:pt x="340" y="47"/>
                  </a:lnTo>
                  <a:lnTo>
                    <a:pt x="340" y="49"/>
                  </a:lnTo>
                  <a:lnTo>
                    <a:pt x="338" y="53"/>
                  </a:lnTo>
                  <a:lnTo>
                    <a:pt x="335" y="51"/>
                  </a:lnTo>
                  <a:lnTo>
                    <a:pt x="333" y="51"/>
                  </a:lnTo>
                  <a:lnTo>
                    <a:pt x="333" y="56"/>
                  </a:lnTo>
                  <a:lnTo>
                    <a:pt x="331" y="60"/>
                  </a:lnTo>
                  <a:lnTo>
                    <a:pt x="325" y="60"/>
                  </a:lnTo>
                  <a:lnTo>
                    <a:pt x="322" y="64"/>
                  </a:lnTo>
                  <a:lnTo>
                    <a:pt x="322" y="69"/>
                  </a:lnTo>
                  <a:lnTo>
                    <a:pt x="320" y="71"/>
                  </a:lnTo>
                  <a:lnTo>
                    <a:pt x="320" y="64"/>
                  </a:lnTo>
                  <a:lnTo>
                    <a:pt x="322" y="58"/>
                  </a:lnTo>
                  <a:lnTo>
                    <a:pt x="322" y="56"/>
                  </a:lnTo>
                  <a:lnTo>
                    <a:pt x="320" y="53"/>
                  </a:lnTo>
                  <a:lnTo>
                    <a:pt x="318" y="49"/>
                  </a:lnTo>
                  <a:lnTo>
                    <a:pt x="312" y="49"/>
                  </a:lnTo>
                  <a:lnTo>
                    <a:pt x="309" y="47"/>
                  </a:lnTo>
                  <a:lnTo>
                    <a:pt x="307" y="45"/>
                  </a:lnTo>
                  <a:lnTo>
                    <a:pt x="303" y="39"/>
                  </a:lnTo>
                  <a:lnTo>
                    <a:pt x="299" y="38"/>
                  </a:lnTo>
                  <a:lnTo>
                    <a:pt x="292" y="38"/>
                  </a:lnTo>
                  <a:lnTo>
                    <a:pt x="290" y="41"/>
                  </a:lnTo>
                  <a:lnTo>
                    <a:pt x="290" y="41"/>
                  </a:lnTo>
                  <a:lnTo>
                    <a:pt x="286" y="43"/>
                  </a:lnTo>
                  <a:lnTo>
                    <a:pt x="282" y="41"/>
                  </a:lnTo>
                  <a:lnTo>
                    <a:pt x="279" y="43"/>
                  </a:lnTo>
                  <a:lnTo>
                    <a:pt x="279" y="45"/>
                  </a:lnTo>
                  <a:lnTo>
                    <a:pt x="277" y="49"/>
                  </a:lnTo>
                  <a:lnTo>
                    <a:pt x="275" y="51"/>
                  </a:lnTo>
                  <a:lnTo>
                    <a:pt x="277" y="53"/>
                  </a:lnTo>
                  <a:lnTo>
                    <a:pt x="275" y="56"/>
                  </a:lnTo>
                  <a:lnTo>
                    <a:pt x="275" y="64"/>
                  </a:lnTo>
                  <a:lnTo>
                    <a:pt x="275" y="69"/>
                  </a:lnTo>
                  <a:lnTo>
                    <a:pt x="277" y="71"/>
                  </a:lnTo>
                  <a:lnTo>
                    <a:pt x="275" y="75"/>
                  </a:lnTo>
                  <a:lnTo>
                    <a:pt x="273" y="77"/>
                  </a:lnTo>
                  <a:lnTo>
                    <a:pt x="269" y="77"/>
                  </a:lnTo>
                  <a:lnTo>
                    <a:pt x="267" y="79"/>
                  </a:lnTo>
                  <a:lnTo>
                    <a:pt x="266" y="81"/>
                  </a:lnTo>
                  <a:lnTo>
                    <a:pt x="264" y="84"/>
                  </a:lnTo>
                  <a:lnTo>
                    <a:pt x="260" y="82"/>
                  </a:lnTo>
                  <a:lnTo>
                    <a:pt x="254" y="79"/>
                  </a:lnTo>
                  <a:lnTo>
                    <a:pt x="251" y="79"/>
                  </a:lnTo>
                  <a:lnTo>
                    <a:pt x="247" y="81"/>
                  </a:lnTo>
                  <a:lnTo>
                    <a:pt x="243" y="86"/>
                  </a:lnTo>
                  <a:lnTo>
                    <a:pt x="236" y="84"/>
                  </a:lnTo>
                  <a:lnTo>
                    <a:pt x="230" y="82"/>
                  </a:lnTo>
                  <a:lnTo>
                    <a:pt x="228" y="79"/>
                  </a:lnTo>
                  <a:lnTo>
                    <a:pt x="226" y="75"/>
                  </a:lnTo>
                  <a:lnTo>
                    <a:pt x="219" y="69"/>
                  </a:lnTo>
                  <a:lnTo>
                    <a:pt x="217" y="66"/>
                  </a:lnTo>
                  <a:lnTo>
                    <a:pt x="213" y="66"/>
                  </a:lnTo>
                  <a:lnTo>
                    <a:pt x="211" y="68"/>
                  </a:lnTo>
                  <a:lnTo>
                    <a:pt x="211" y="71"/>
                  </a:lnTo>
                  <a:lnTo>
                    <a:pt x="211" y="73"/>
                  </a:lnTo>
                  <a:lnTo>
                    <a:pt x="211" y="73"/>
                  </a:lnTo>
                  <a:lnTo>
                    <a:pt x="209" y="73"/>
                  </a:lnTo>
                  <a:lnTo>
                    <a:pt x="209" y="75"/>
                  </a:lnTo>
                  <a:lnTo>
                    <a:pt x="209" y="75"/>
                  </a:lnTo>
                  <a:lnTo>
                    <a:pt x="208" y="75"/>
                  </a:lnTo>
                  <a:lnTo>
                    <a:pt x="204" y="75"/>
                  </a:lnTo>
                  <a:lnTo>
                    <a:pt x="200" y="75"/>
                  </a:lnTo>
                  <a:lnTo>
                    <a:pt x="200" y="79"/>
                  </a:lnTo>
                  <a:lnTo>
                    <a:pt x="202" y="79"/>
                  </a:lnTo>
                  <a:lnTo>
                    <a:pt x="204" y="82"/>
                  </a:lnTo>
                  <a:lnTo>
                    <a:pt x="200" y="84"/>
                  </a:lnTo>
                  <a:lnTo>
                    <a:pt x="200" y="90"/>
                  </a:lnTo>
                  <a:lnTo>
                    <a:pt x="202" y="92"/>
                  </a:lnTo>
                  <a:lnTo>
                    <a:pt x="202" y="96"/>
                  </a:lnTo>
                  <a:lnTo>
                    <a:pt x="200" y="96"/>
                  </a:lnTo>
                  <a:lnTo>
                    <a:pt x="198" y="96"/>
                  </a:lnTo>
                  <a:lnTo>
                    <a:pt x="196" y="94"/>
                  </a:lnTo>
                  <a:lnTo>
                    <a:pt x="193" y="94"/>
                  </a:lnTo>
                  <a:lnTo>
                    <a:pt x="189" y="92"/>
                  </a:lnTo>
                  <a:lnTo>
                    <a:pt x="183" y="90"/>
                  </a:lnTo>
                  <a:lnTo>
                    <a:pt x="180" y="92"/>
                  </a:lnTo>
                  <a:lnTo>
                    <a:pt x="176" y="92"/>
                  </a:lnTo>
                  <a:lnTo>
                    <a:pt x="174" y="94"/>
                  </a:lnTo>
                  <a:lnTo>
                    <a:pt x="176" y="97"/>
                  </a:lnTo>
                  <a:lnTo>
                    <a:pt x="176" y="99"/>
                  </a:lnTo>
                  <a:lnTo>
                    <a:pt x="176" y="101"/>
                  </a:lnTo>
                  <a:lnTo>
                    <a:pt x="174" y="103"/>
                  </a:lnTo>
                  <a:lnTo>
                    <a:pt x="176" y="107"/>
                  </a:lnTo>
                  <a:lnTo>
                    <a:pt x="174" y="109"/>
                  </a:lnTo>
                  <a:lnTo>
                    <a:pt x="170" y="109"/>
                  </a:lnTo>
                  <a:lnTo>
                    <a:pt x="168" y="107"/>
                  </a:lnTo>
                  <a:lnTo>
                    <a:pt x="165" y="105"/>
                  </a:lnTo>
                  <a:lnTo>
                    <a:pt x="163" y="109"/>
                  </a:lnTo>
                  <a:lnTo>
                    <a:pt x="159" y="114"/>
                  </a:lnTo>
                  <a:lnTo>
                    <a:pt x="157" y="114"/>
                  </a:lnTo>
                  <a:lnTo>
                    <a:pt x="155" y="120"/>
                  </a:lnTo>
                  <a:lnTo>
                    <a:pt x="153" y="122"/>
                  </a:lnTo>
                  <a:lnTo>
                    <a:pt x="151" y="124"/>
                  </a:lnTo>
                  <a:lnTo>
                    <a:pt x="151" y="131"/>
                  </a:lnTo>
                  <a:lnTo>
                    <a:pt x="153" y="133"/>
                  </a:lnTo>
                  <a:lnTo>
                    <a:pt x="155" y="139"/>
                  </a:lnTo>
                  <a:lnTo>
                    <a:pt x="153" y="142"/>
                  </a:lnTo>
                  <a:lnTo>
                    <a:pt x="150" y="148"/>
                  </a:lnTo>
                  <a:lnTo>
                    <a:pt x="144" y="157"/>
                  </a:lnTo>
                  <a:lnTo>
                    <a:pt x="144" y="161"/>
                  </a:lnTo>
                  <a:lnTo>
                    <a:pt x="142" y="163"/>
                  </a:lnTo>
                  <a:lnTo>
                    <a:pt x="137" y="163"/>
                  </a:lnTo>
                  <a:lnTo>
                    <a:pt x="131" y="167"/>
                  </a:lnTo>
                  <a:lnTo>
                    <a:pt x="131" y="170"/>
                  </a:lnTo>
                  <a:lnTo>
                    <a:pt x="133" y="172"/>
                  </a:lnTo>
                  <a:lnTo>
                    <a:pt x="133" y="178"/>
                  </a:lnTo>
                  <a:lnTo>
                    <a:pt x="131" y="182"/>
                  </a:lnTo>
                  <a:lnTo>
                    <a:pt x="129" y="189"/>
                  </a:lnTo>
                  <a:lnTo>
                    <a:pt x="129" y="198"/>
                  </a:lnTo>
                  <a:lnTo>
                    <a:pt x="123" y="212"/>
                  </a:lnTo>
                  <a:lnTo>
                    <a:pt x="123" y="215"/>
                  </a:lnTo>
                  <a:lnTo>
                    <a:pt x="125" y="219"/>
                  </a:lnTo>
                  <a:lnTo>
                    <a:pt x="125" y="225"/>
                  </a:lnTo>
                  <a:lnTo>
                    <a:pt x="123" y="228"/>
                  </a:lnTo>
                  <a:lnTo>
                    <a:pt x="118" y="228"/>
                  </a:lnTo>
                  <a:lnTo>
                    <a:pt x="112" y="226"/>
                  </a:lnTo>
                  <a:lnTo>
                    <a:pt x="108" y="230"/>
                  </a:lnTo>
                  <a:lnTo>
                    <a:pt x="105" y="236"/>
                  </a:lnTo>
                  <a:lnTo>
                    <a:pt x="103" y="243"/>
                  </a:lnTo>
                  <a:lnTo>
                    <a:pt x="105" y="253"/>
                  </a:lnTo>
                  <a:lnTo>
                    <a:pt x="107" y="262"/>
                  </a:lnTo>
                  <a:lnTo>
                    <a:pt x="105" y="266"/>
                  </a:lnTo>
                  <a:lnTo>
                    <a:pt x="107" y="271"/>
                  </a:lnTo>
                  <a:lnTo>
                    <a:pt x="107" y="279"/>
                  </a:lnTo>
                  <a:lnTo>
                    <a:pt x="107" y="284"/>
                  </a:lnTo>
                  <a:lnTo>
                    <a:pt x="107" y="290"/>
                  </a:lnTo>
                  <a:lnTo>
                    <a:pt x="112" y="294"/>
                  </a:lnTo>
                  <a:lnTo>
                    <a:pt x="118" y="299"/>
                  </a:lnTo>
                  <a:lnTo>
                    <a:pt x="116" y="303"/>
                  </a:lnTo>
                  <a:lnTo>
                    <a:pt x="116" y="309"/>
                  </a:lnTo>
                  <a:lnTo>
                    <a:pt x="108" y="311"/>
                  </a:lnTo>
                  <a:lnTo>
                    <a:pt x="108" y="314"/>
                  </a:lnTo>
                  <a:lnTo>
                    <a:pt x="110" y="320"/>
                  </a:lnTo>
                  <a:lnTo>
                    <a:pt x="112" y="327"/>
                  </a:lnTo>
                  <a:lnTo>
                    <a:pt x="114" y="331"/>
                  </a:lnTo>
                  <a:lnTo>
                    <a:pt x="112" y="337"/>
                  </a:lnTo>
                  <a:lnTo>
                    <a:pt x="112" y="341"/>
                  </a:lnTo>
                  <a:lnTo>
                    <a:pt x="110" y="342"/>
                  </a:lnTo>
                  <a:lnTo>
                    <a:pt x="107" y="342"/>
                  </a:lnTo>
                  <a:lnTo>
                    <a:pt x="105" y="346"/>
                  </a:lnTo>
                  <a:lnTo>
                    <a:pt x="107" y="348"/>
                  </a:lnTo>
                  <a:lnTo>
                    <a:pt x="105" y="350"/>
                  </a:lnTo>
                  <a:lnTo>
                    <a:pt x="103" y="354"/>
                  </a:lnTo>
                  <a:lnTo>
                    <a:pt x="105" y="357"/>
                  </a:lnTo>
                  <a:lnTo>
                    <a:pt x="107" y="369"/>
                  </a:lnTo>
                  <a:lnTo>
                    <a:pt x="105" y="370"/>
                  </a:lnTo>
                  <a:lnTo>
                    <a:pt x="103" y="369"/>
                  </a:lnTo>
                  <a:lnTo>
                    <a:pt x="99" y="367"/>
                  </a:lnTo>
                  <a:lnTo>
                    <a:pt x="101" y="365"/>
                  </a:lnTo>
                  <a:lnTo>
                    <a:pt x="99" y="363"/>
                  </a:lnTo>
                  <a:lnTo>
                    <a:pt x="95" y="365"/>
                  </a:lnTo>
                  <a:lnTo>
                    <a:pt x="92" y="361"/>
                  </a:lnTo>
                  <a:lnTo>
                    <a:pt x="92" y="357"/>
                  </a:lnTo>
                  <a:lnTo>
                    <a:pt x="90" y="356"/>
                  </a:lnTo>
                  <a:lnTo>
                    <a:pt x="90" y="352"/>
                  </a:lnTo>
                  <a:lnTo>
                    <a:pt x="90" y="348"/>
                  </a:lnTo>
                  <a:lnTo>
                    <a:pt x="92" y="346"/>
                  </a:lnTo>
                  <a:lnTo>
                    <a:pt x="90" y="342"/>
                  </a:lnTo>
                  <a:lnTo>
                    <a:pt x="86" y="344"/>
                  </a:lnTo>
                  <a:lnTo>
                    <a:pt x="86" y="348"/>
                  </a:lnTo>
                  <a:lnTo>
                    <a:pt x="88" y="350"/>
                  </a:lnTo>
                  <a:lnTo>
                    <a:pt x="86" y="352"/>
                  </a:lnTo>
                  <a:lnTo>
                    <a:pt x="86" y="352"/>
                  </a:lnTo>
                  <a:lnTo>
                    <a:pt x="84" y="354"/>
                  </a:lnTo>
                  <a:lnTo>
                    <a:pt x="84" y="354"/>
                  </a:lnTo>
                  <a:lnTo>
                    <a:pt x="84" y="356"/>
                  </a:lnTo>
                  <a:lnTo>
                    <a:pt x="86" y="357"/>
                  </a:lnTo>
                  <a:lnTo>
                    <a:pt x="88" y="361"/>
                  </a:lnTo>
                  <a:lnTo>
                    <a:pt x="86" y="363"/>
                  </a:lnTo>
                  <a:lnTo>
                    <a:pt x="82" y="369"/>
                  </a:lnTo>
                  <a:lnTo>
                    <a:pt x="82" y="367"/>
                  </a:lnTo>
                  <a:lnTo>
                    <a:pt x="80" y="365"/>
                  </a:lnTo>
                  <a:lnTo>
                    <a:pt x="79" y="367"/>
                  </a:lnTo>
                  <a:lnTo>
                    <a:pt x="80" y="367"/>
                  </a:lnTo>
                  <a:lnTo>
                    <a:pt x="80" y="369"/>
                  </a:lnTo>
                  <a:lnTo>
                    <a:pt x="77" y="370"/>
                  </a:lnTo>
                  <a:lnTo>
                    <a:pt x="77" y="369"/>
                  </a:lnTo>
                  <a:lnTo>
                    <a:pt x="77" y="367"/>
                  </a:lnTo>
                  <a:lnTo>
                    <a:pt x="75" y="367"/>
                  </a:lnTo>
                  <a:lnTo>
                    <a:pt x="73" y="365"/>
                  </a:lnTo>
                  <a:lnTo>
                    <a:pt x="71" y="361"/>
                  </a:lnTo>
                  <a:lnTo>
                    <a:pt x="69" y="357"/>
                  </a:lnTo>
                  <a:lnTo>
                    <a:pt x="67" y="356"/>
                  </a:lnTo>
                  <a:lnTo>
                    <a:pt x="67" y="359"/>
                  </a:lnTo>
                  <a:lnTo>
                    <a:pt x="69" y="361"/>
                  </a:lnTo>
                  <a:lnTo>
                    <a:pt x="73" y="365"/>
                  </a:lnTo>
                  <a:lnTo>
                    <a:pt x="71" y="367"/>
                  </a:lnTo>
                  <a:lnTo>
                    <a:pt x="75" y="370"/>
                  </a:lnTo>
                  <a:lnTo>
                    <a:pt x="73" y="372"/>
                  </a:lnTo>
                  <a:lnTo>
                    <a:pt x="71" y="372"/>
                  </a:lnTo>
                  <a:lnTo>
                    <a:pt x="67" y="374"/>
                  </a:lnTo>
                  <a:lnTo>
                    <a:pt x="67" y="376"/>
                  </a:lnTo>
                  <a:lnTo>
                    <a:pt x="65" y="378"/>
                  </a:lnTo>
                  <a:lnTo>
                    <a:pt x="67" y="380"/>
                  </a:lnTo>
                  <a:lnTo>
                    <a:pt x="64" y="382"/>
                  </a:lnTo>
                  <a:lnTo>
                    <a:pt x="60" y="380"/>
                  </a:lnTo>
                  <a:lnTo>
                    <a:pt x="62" y="384"/>
                  </a:lnTo>
                  <a:lnTo>
                    <a:pt x="62" y="385"/>
                  </a:lnTo>
                  <a:lnTo>
                    <a:pt x="56" y="391"/>
                  </a:lnTo>
                  <a:lnTo>
                    <a:pt x="54" y="391"/>
                  </a:lnTo>
                  <a:lnTo>
                    <a:pt x="52" y="389"/>
                  </a:lnTo>
                  <a:lnTo>
                    <a:pt x="52" y="387"/>
                  </a:lnTo>
                  <a:lnTo>
                    <a:pt x="51" y="389"/>
                  </a:lnTo>
                  <a:lnTo>
                    <a:pt x="49" y="389"/>
                  </a:lnTo>
                  <a:lnTo>
                    <a:pt x="47" y="393"/>
                  </a:lnTo>
                  <a:lnTo>
                    <a:pt x="43" y="395"/>
                  </a:lnTo>
                  <a:lnTo>
                    <a:pt x="41" y="395"/>
                  </a:lnTo>
                  <a:lnTo>
                    <a:pt x="39" y="397"/>
                  </a:lnTo>
                  <a:lnTo>
                    <a:pt x="37" y="391"/>
                  </a:lnTo>
                  <a:lnTo>
                    <a:pt x="37" y="391"/>
                  </a:lnTo>
                  <a:lnTo>
                    <a:pt x="36" y="389"/>
                  </a:lnTo>
                  <a:lnTo>
                    <a:pt x="34" y="389"/>
                  </a:lnTo>
                  <a:lnTo>
                    <a:pt x="34" y="393"/>
                  </a:lnTo>
                  <a:lnTo>
                    <a:pt x="32" y="393"/>
                  </a:lnTo>
                  <a:lnTo>
                    <a:pt x="30" y="391"/>
                  </a:lnTo>
                  <a:lnTo>
                    <a:pt x="32" y="391"/>
                  </a:lnTo>
                  <a:lnTo>
                    <a:pt x="30" y="389"/>
                  </a:lnTo>
                  <a:lnTo>
                    <a:pt x="24" y="385"/>
                  </a:lnTo>
                  <a:lnTo>
                    <a:pt x="19" y="382"/>
                  </a:lnTo>
                  <a:lnTo>
                    <a:pt x="15" y="382"/>
                  </a:lnTo>
                  <a:lnTo>
                    <a:pt x="11" y="374"/>
                  </a:lnTo>
                  <a:lnTo>
                    <a:pt x="13" y="372"/>
                  </a:lnTo>
                  <a:lnTo>
                    <a:pt x="13" y="370"/>
                  </a:lnTo>
                  <a:lnTo>
                    <a:pt x="15" y="369"/>
                  </a:lnTo>
                  <a:lnTo>
                    <a:pt x="17" y="370"/>
                  </a:lnTo>
                  <a:lnTo>
                    <a:pt x="21" y="370"/>
                  </a:lnTo>
                  <a:lnTo>
                    <a:pt x="26" y="374"/>
                  </a:lnTo>
                  <a:lnTo>
                    <a:pt x="26" y="374"/>
                  </a:lnTo>
                  <a:lnTo>
                    <a:pt x="24" y="370"/>
                  </a:lnTo>
                  <a:lnTo>
                    <a:pt x="26" y="369"/>
                  </a:lnTo>
                  <a:lnTo>
                    <a:pt x="30" y="369"/>
                  </a:lnTo>
                  <a:lnTo>
                    <a:pt x="28" y="367"/>
                  </a:lnTo>
                  <a:lnTo>
                    <a:pt x="24" y="369"/>
                  </a:lnTo>
                  <a:lnTo>
                    <a:pt x="22" y="370"/>
                  </a:lnTo>
                  <a:lnTo>
                    <a:pt x="21" y="365"/>
                  </a:lnTo>
                  <a:lnTo>
                    <a:pt x="22" y="363"/>
                  </a:lnTo>
                  <a:lnTo>
                    <a:pt x="22" y="361"/>
                  </a:lnTo>
                  <a:lnTo>
                    <a:pt x="21" y="359"/>
                  </a:lnTo>
                  <a:lnTo>
                    <a:pt x="22" y="357"/>
                  </a:lnTo>
                  <a:lnTo>
                    <a:pt x="19" y="356"/>
                  </a:lnTo>
                  <a:lnTo>
                    <a:pt x="19" y="357"/>
                  </a:lnTo>
                  <a:lnTo>
                    <a:pt x="19" y="359"/>
                  </a:lnTo>
                  <a:lnTo>
                    <a:pt x="17" y="361"/>
                  </a:lnTo>
                  <a:lnTo>
                    <a:pt x="13" y="359"/>
                  </a:lnTo>
                  <a:lnTo>
                    <a:pt x="13" y="363"/>
                  </a:lnTo>
                  <a:lnTo>
                    <a:pt x="9" y="357"/>
                  </a:lnTo>
                  <a:lnTo>
                    <a:pt x="8" y="354"/>
                  </a:lnTo>
                  <a:lnTo>
                    <a:pt x="11" y="350"/>
                  </a:lnTo>
                  <a:lnTo>
                    <a:pt x="13" y="350"/>
                  </a:lnTo>
                  <a:lnTo>
                    <a:pt x="13" y="352"/>
                  </a:lnTo>
                  <a:lnTo>
                    <a:pt x="13" y="350"/>
                  </a:lnTo>
                  <a:lnTo>
                    <a:pt x="17" y="348"/>
                  </a:lnTo>
                  <a:lnTo>
                    <a:pt x="21" y="352"/>
                  </a:lnTo>
                  <a:lnTo>
                    <a:pt x="21" y="348"/>
                  </a:lnTo>
                  <a:lnTo>
                    <a:pt x="22" y="346"/>
                  </a:lnTo>
                  <a:lnTo>
                    <a:pt x="24" y="346"/>
                  </a:lnTo>
                  <a:lnTo>
                    <a:pt x="24" y="344"/>
                  </a:lnTo>
                  <a:lnTo>
                    <a:pt x="19" y="344"/>
                  </a:lnTo>
                  <a:lnTo>
                    <a:pt x="17" y="344"/>
                  </a:lnTo>
                  <a:lnTo>
                    <a:pt x="19" y="342"/>
                  </a:lnTo>
                  <a:lnTo>
                    <a:pt x="21" y="342"/>
                  </a:lnTo>
                  <a:lnTo>
                    <a:pt x="22" y="339"/>
                  </a:lnTo>
                  <a:lnTo>
                    <a:pt x="21" y="337"/>
                  </a:lnTo>
                  <a:lnTo>
                    <a:pt x="22" y="337"/>
                  </a:lnTo>
                  <a:lnTo>
                    <a:pt x="24" y="333"/>
                  </a:lnTo>
                  <a:lnTo>
                    <a:pt x="26" y="333"/>
                  </a:lnTo>
                  <a:lnTo>
                    <a:pt x="26" y="337"/>
                  </a:lnTo>
                  <a:lnTo>
                    <a:pt x="28" y="339"/>
                  </a:lnTo>
                  <a:lnTo>
                    <a:pt x="28" y="335"/>
                  </a:lnTo>
                  <a:lnTo>
                    <a:pt x="28" y="331"/>
                  </a:lnTo>
                  <a:lnTo>
                    <a:pt x="32" y="329"/>
                  </a:lnTo>
                  <a:lnTo>
                    <a:pt x="34" y="327"/>
                  </a:lnTo>
                  <a:lnTo>
                    <a:pt x="30" y="329"/>
                  </a:lnTo>
                  <a:lnTo>
                    <a:pt x="28" y="329"/>
                  </a:lnTo>
                  <a:lnTo>
                    <a:pt x="21" y="331"/>
                  </a:lnTo>
                  <a:lnTo>
                    <a:pt x="21" y="335"/>
                  </a:lnTo>
                  <a:lnTo>
                    <a:pt x="19" y="335"/>
                  </a:lnTo>
                  <a:lnTo>
                    <a:pt x="15" y="341"/>
                  </a:lnTo>
                  <a:lnTo>
                    <a:pt x="13" y="341"/>
                  </a:lnTo>
                  <a:lnTo>
                    <a:pt x="15" y="337"/>
                  </a:lnTo>
                  <a:lnTo>
                    <a:pt x="13" y="333"/>
                  </a:lnTo>
                  <a:lnTo>
                    <a:pt x="15" y="331"/>
                  </a:lnTo>
                  <a:lnTo>
                    <a:pt x="13" y="331"/>
                  </a:lnTo>
                  <a:lnTo>
                    <a:pt x="13" y="329"/>
                  </a:lnTo>
                  <a:lnTo>
                    <a:pt x="17" y="327"/>
                  </a:lnTo>
                  <a:lnTo>
                    <a:pt x="15" y="326"/>
                  </a:lnTo>
                  <a:lnTo>
                    <a:pt x="17" y="324"/>
                  </a:lnTo>
                  <a:lnTo>
                    <a:pt x="13" y="322"/>
                  </a:lnTo>
                  <a:lnTo>
                    <a:pt x="9" y="327"/>
                  </a:lnTo>
                  <a:lnTo>
                    <a:pt x="8" y="326"/>
                  </a:lnTo>
                  <a:lnTo>
                    <a:pt x="6" y="322"/>
                  </a:lnTo>
                  <a:lnTo>
                    <a:pt x="9" y="324"/>
                  </a:lnTo>
                  <a:lnTo>
                    <a:pt x="9" y="322"/>
                  </a:lnTo>
                  <a:lnTo>
                    <a:pt x="9" y="320"/>
                  </a:lnTo>
                  <a:lnTo>
                    <a:pt x="11" y="318"/>
                  </a:lnTo>
                  <a:lnTo>
                    <a:pt x="9" y="318"/>
                  </a:lnTo>
                  <a:lnTo>
                    <a:pt x="9" y="318"/>
                  </a:lnTo>
                  <a:lnTo>
                    <a:pt x="6" y="320"/>
                  </a:lnTo>
                  <a:lnTo>
                    <a:pt x="4" y="318"/>
                  </a:lnTo>
                  <a:lnTo>
                    <a:pt x="6" y="316"/>
                  </a:lnTo>
                  <a:lnTo>
                    <a:pt x="4" y="314"/>
                  </a:lnTo>
                  <a:lnTo>
                    <a:pt x="6" y="313"/>
                  </a:lnTo>
                  <a:lnTo>
                    <a:pt x="8" y="314"/>
                  </a:lnTo>
                  <a:lnTo>
                    <a:pt x="9" y="314"/>
                  </a:lnTo>
                  <a:lnTo>
                    <a:pt x="13" y="313"/>
                  </a:lnTo>
                  <a:lnTo>
                    <a:pt x="15" y="313"/>
                  </a:lnTo>
                  <a:lnTo>
                    <a:pt x="19" y="313"/>
                  </a:lnTo>
                  <a:lnTo>
                    <a:pt x="22" y="313"/>
                  </a:lnTo>
                  <a:lnTo>
                    <a:pt x="24" y="316"/>
                  </a:lnTo>
                  <a:lnTo>
                    <a:pt x="24" y="314"/>
                  </a:lnTo>
                  <a:lnTo>
                    <a:pt x="28" y="311"/>
                  </a:lnTo>
                  <a:lnTo>
                    <a:pt x="32" y="313"/>
                  </a:lnTo>
                  <a:lnTo>
                    <a:pt x="32" y="314"/>
                  </a:lnTo>
                  <a:lnTo>
                    <a:pt x="30" y="316"/>
                  </a:lnTo>
                  <a:lnTo>
                    <a:pt x="30" y="318"/>
                  </a:lnTo>
                  <a:lnTo>
                    <a:pt x="34" y="318"/>
                  </a:lnTo>
                  <a:lnTo>
                    <a:pt x="36" y="314"/>
                  </a:lnTo>
                  <a:lnTo>
                    <a:pt x="34" y="314"/>
                  </a:lnTo>
                  <a:lnTo>
                    <a:pt x="37" y="313"/>
                  </a:lnTo>
                  <a:lnTo>
                    <a:pt x="41" y="311"/>
                  </a:lnTo>
                  <a:lnTo>
                    <a:pt x="43" y="309"/>
                  </a:lnTo>
                  <a:lnTo>
                    <a:pt x="41" y="305"/>
                  </a:lnTo>
                  <a:lnTo>
                    <a:pt x="41" y="303"/>
                  </a:lnTo>
                  <a:lnTo>
                    <a:pt x="39" y="307"/>
                  </a:lnTo>
                  <a:lnTo>
                    <a:pt x="39" y="309"/>
                  </a:lnTo>
                  <a:lnTo>
                    <a:pt x="37" y="311"/>
                  </a:lnTo>
                  <a:lnTo>
                    <a:pt x="34" y="309"/>
                  </a:lnTo>
                  <a:lnTo>
                    <a:pt x="36" y="307"/>
                  </a:lnTo>
                  <a:lnTo>
                    <a:pt x="37" y="307"/>
                  </a:lnTo>
                  <a:lnTo>
                    <a:pt x="36" y="305"/>
                  </a:lnTo>
                  <a:lnTo>
                    <a:pt x="32" y="309"/>
                  </a:lnTo>
                  <a:lnTo>
                    <a:pt x="30" y="309"/>
                  </a:lnTo>
                  <a:lnTo>
                    <a:pt x="28" y="307"/>
                  </a:lnTo>
                  <a:lnTo>
                    <a:pt x="26" y="307"/>
                  </a:lnTo>
                  <a:lnTo>
                    <a:pt x="26" y="309"/>
                  </a:lnTo>
                  <a:lnTo>
                    <a:pt x="24" y="311"/>
                  </a:lnTo>
                  <a:lnTo>
                    <a:pt x="22" y="311"/>
                  </a:lnTo>
                  <a:lnTo>
                    <a:pt x="19" y="309"/>
                  </a:lnTo>
                  <a:lnTo>
                    <a:pt x="13" y="311"/>
                  </a:lnTo>
                  <a:lnTo>
                    <a:pt x="11" y="311"/>
                  </a:lnTo>
                  <a:lnTo>
                    <a:pt x="8" y="313"/>
                  </a:lnTo>
                  <a:lnTo>
                    <a:pt x="8" y="311"/>
                  </a:lnTo>
                  <a:lnTo>
                    <a:pt x="6" y="309"/>
                  </a:lnTo>
                  <a:lnTo>
                    <a:pt x="6" y="307"/>
                  </a:lnTo>
                  <a:lnTo>
                    <a:pt x="6" y="307"/>
                  </a:lnTo>
                  <a:lnTo>
                    <a:pt x="9" y="305"/>
                  </a:lnTo>
                  <a:lnTo>
                    <a:pt x="8" y="305"/>
                  </a:lnTo>
                  <a:lnTo>
                    <a:pt x="6" y="303"/>
                  </a:lnTo>
                  <a:lnTo>
                    <a:pt x="6" y="303"/>
                  </a:lnTo>
                  <a:lnTo>
                    <a:pt x="6" y="303"/>
                  </a:lnTo>
                  <a:lnTo>
                    <a:pt x="8" y="303"/>
                  </a:lnTo>
                  <a:lnTo>
                    <a:pt x="13" y="303"/>
                  </a:lnTo>
                  <a:lnTo>
                    <a:pt x="15" y="301"/>
                  </a:lnTo>
                  <a:lnTo>
                    <a:pt x="11" y="301"/>
                  </a:lnTo>
                  <a:lnTo>
                    <a:pt x="9" y="301"/>
                  </a:lnTo>
                  <a:lnTo>
                    <a:pt x="8" y="301"/>
                  </a:lnTo>
                  <a:lnTo>
                    <a:pt x="9" y="299"/>
                  </a:lnTo>
                  <a:lnTo>
                    <a:pt x="4" y="296"/>
                  </a:lnTo>
                  <a:lnTo>
                    <a:pt x="4" y="296"/>
                  </a:lnTo>
                  <a:lnTo>
                    <a:pt x="8" y="294"/>
                  </a:lnTo>
                  <a:lnTo>
                    <a:pt x="9" y="292"/>
                  </a:lnTo>
                  <a:lnTo>
                    <a:pt x="11" y="294"/>
                  </a:lnTo>
                  <a:lnTo>
                    <a:pt x="13" y="292"/>
                  </a:lnTo>
                  <a:lnTo>
                    <a:pt x="21" y="294"/>
                  </a:lnTo>
                  <a:lnTo>
                    <a:pt x="22" y="294"/>
                  </a:lnTo>
                  <a:lnTo>
                    <a:pt x="26" y="294"/>
                  </a:lnTo>
                  <a:lnTo>
                    <a:pt x="30" y="292"/>
                  </a:lnTo>
                  <a:lnTo>
                    <a:pt x="26" y="292"/>
                  </a:lnTo>
                  <a:lnTo>
                    <a:pt x="24" y="292"/>
                  </a:lnTo>
                  <a:lnTo>
                    <a:pt x="21" y="292"/>
                  </a:lnTo>
                  <a:lnTo>
                    <a:pt x="17" y="290"/>
                  </a:lnTo>
                  <a:lnTo>
                    <a:pt x="13" y="290"/>
                  </a:lnTo>
                  <a:lnTo>
                    <a:pt x="9" y="290"/>
                  </a:lnTo>
                  <a:lnTo>
                    <a:pt x="8" y="288"/>
                  </a:lnTo>
                  <a:lnTo>
                    <a:pt x="9" y="286"/>
                  </a:lnTo>
                  <a:lnTo>
                    <a:pt x="6" y="284"/>
                  </a:lnTo>
                  <a:lnTo>
                    <a:pt x="6" y="283"/>
                  </a:lnTo>
                  <a:lnTo>
                    <a:pt x="6" y="283"/>
                  </a:lnTo>
                  <a:lnTo>
                    <a:pt x="9" y="284"/>
                  </a:lnTo>
                  <a:lnTo>
                    <a:pt x="9" y="288"/>
                  </a:lnTo>
                  <a:lnTo>
                    <a:pt x="13" y="286"/>
                  </a:lnTo>
                  <a:lnTo>
                    <a:pt x="11" y="283"/>
                  </a:lnTo>
                  <a:lnTo>
                    <a:pt x="15" y="283"/>
                  </a:lnTo>
                  <a:lnTo>
                    <a:pt x="17" y="286"/>
                  </a:lnTo>
                  <a:lnTo>
                    <a:pt x="19" y="286"/>
                  </a:lnTo>
                  <a:lnTo>
                    <a:pt x="21" y="284"/>
                  </a:lnTo>
                  <a:lnTo>
                    <a:pt x="17" y="283"/>
                  </a:lnTo>
                  <a:lnTo>
                    <a:pt x="21" y="279"/>
                  </a:lnTo>
                  <a:lnTo>
                    <a:pt x="24" y="283"/>
                  </a:lnTo>
                  <a:lnTo>
                    <a:pt x="24" y="281"/>
                  </a:lnTo>
                  <a:lnTo>
                    <a:pt x="24" y="279"/>
                  </a:lnTo>
                  <a:lnTo>
                    <a:pt x="26" y="277"/>
                  </a:lnTo>
                  <a:lnTo>
                    <a:pt x="30" y="279"/>
                  </a:lnTo>
                  <a:lnTo>
                    <a:pt x="30" y="283"/>
                  </a:lnTo>
                  <a:lnTo>
                    <a:pt x="32" y="284"/>
                  </a:lnTo>
                  <a:lnTo>
                    <a:pt x="34" y="283"/>
                  </a:lnTo>
                  <a:lnTo>
                    <a:pt x="32" y="281"/>
                  </a:lnTo>
                  <a:lnTo>
                    <a:pt x="34" y="279"/>
                  </a:lnTo>
                  <a:lnTo>
                    <a:pt x="28" y="275"/>
                  </a:lnTo>
                  <a:lnTo>
                    <a:pt x="26" y="273"/>
                  </a:lnTo>
                  <a:lnTo>
                    <a:pt x="21" y="273"/>
                  </a:lnTo>
                  <a:lnTo>
                    <a:pt x="19" y="271"/>
                  </a:lnTo>
                  <a:lnTo>
                    <a:pt x="22" y="270"/>
                  </a:lnTo>
                  <a:lnTo>
                    <a:pt x="24" y="271"/>
                  </a:lnTo>
                  <a:lnTo>
                    <a:pt x="26" y="270"/>
                  </a:lnTo>
                  <a:lnTo>
                    <a:pt x="28" y="271"/>
                  </a:lnTo>
                  <a:lnTo>
                    <a:pt x="30" y="271"/>
                  </a:lnTo>
                  <a:lnTo>
                    <a:pt x="32" y="271"/>
                  </a:lnTo>
                  <a:lnTo>
                    <a:pt x="34" y="275"/>
                  </a:lnTo>
                  <a:lnTo>
                    <a:pt x="37" y="275"/>
                  </a:lnTo>
                  <a:lnTo>
                    <a:pt x="39" y="273"/>
                  </a:lnTo>
                  <a:lnTo>
                    <a:pt x="45" y="270"/>
                  </a:lnTo>
                  <a:lnTo>
                    <a:pt x="45" y="270"/>
                  </a:lnTo>
                  <a:lnTo>
                    <a:pt x="43" y="270"/>
                  </a:lnTo>
                  <a:lnTo>
                    <a:pt x="39" y="271"/>
                  </a:lnTo>
                  <a:lnTo>
                    <a:pt x="37" y="270"/>
                  </a:lnTo>
                  <a:lnTo>
                    <a:pt x="39" y="268"/>
                  </a:lnTo>
                  <a:lnTo>
                    <a:pt x="39" y="268"/>
                  </a:lnTo>
                  <a:lnTo>
                    <a:pt x="34" y="270"/>
                  </a:lnTo>
                  <a:lnTo>
                    <a:pt x="32" y="266"/>
                  </a:lnTo>
                  <a:lnTo>
                    <a:pt x="34" y="264"/>
                  </a:lnTo>
                  <a:lnTo>
                    <a:pt x="32" y="262"/>
                  </a:lnTo>
                  <a:lnTo>
                    <a:pt x="34" y="260"/>
                  </a:lnTo>
                  <a:lnTo>
                    <a:pt x="36" y="262"/>
                  </a:lnTo>
                  <a:lnTo>
                    <a:pt x="39" y="262"/>
                  </a:lnTo>
                  <a:lnTo>
                    <a:pt x="41" y="264"/>
                  </a:lnTo>
                  <a:lnTo>
                    <a:pt x="43" y="262"/>
                  </a:lnTo>
                  <a:lnTo>
                    <a:pt x="49" y="268"/>
                  </a:lnTo>
                  <a:lnTo>
                    <a:pt x="52" y="270"/>
                  </a:lnTo>
                  <a:lnTo>
                    <a:pt x="56" y="270"/>
                  </a:lnTo>
                  <a:lnTo>
                    <a:pt x="54" y="268"/>
                  </a:lnTo>
                  <a:lnTo>
                    <a:pt x="51" y="268"/>
                  </a:lnTo>
                  <a:lnTo>
                    <a:pt x="49" y="264"/>
                  </a:lnTo>
                  <a:lnTo>
                    <a:pt x="45" y="260"/>
                  </a:lnTo>
                  <a:lnTo>
                    <a:pt x="45" y="258"/>
                  </a:lnTo>
                  <a:lnTo>
                    <a:pt x="47" y="258"/>
                  </a:lnTo>
                  <a:lnTo>
                    <a:pt x="47" y="260"/>
                  </a:lnTo>
                  <a:lnTo>
                    <a:pt x="51" y="262"/>
                  </a:lnTo>
                  <a:lnTo>
                    <a:pt x="52" y="262"/>
                  </a:lnTo>
                  <a:lnTo>
                    <a:pt x="54" y="266"/>
                  </a:lnTo>
                  <a:lnTo>
                    <a:pt x="58" y="266"/>
                  </a:lnTo>
                  <a:lnTo>
                    <a:pt x="58" y="264"/>
                  </a:lnTo>
                  <a:lnTo>
                    <a:pt x="56" y="264"/>
                  </a:lnTo>
                  <a:lnTo>
                    <a:pt x="56" y="260"/>
                  </a:lnTo>
                  <a:lnTo>
                    <a:pt x="52" y="260"/>
                  </a:lnTo>
                  <a:lnTo>
                    <a:pt x="49" y="258"/>
                  </a:lnTo>
                  <a:lnTo>
                    <a:pt x="49" y="258"/>
                  </a:lnTo>
                  <a:lnTo>
                    <a:pt x="52" y="258"/>
                  </a:lnTo>
                  <a:lnTo>
                    <a:pt x="52" y="258"/>
                  </a:lnTo>
                  <a:lnTo>
                    <a:pt x="54" y="256"/>
                  </a:lnTo>
                  <a:lnTo>
                    <a:pt x="58" y="255"/>
                  </a:lnTo>
                  <a:lnTo>
                    <a:pt x="58" y="255"/>
                  </a:lnTo>
                  <a:lnTo>
                    <a:pt x="56" y="255"/>
                  </a:lnTo>
                  <a:lnTo>
                    <a:pt x="54" y="255"/>
                  </a:lnTo>
                  <a:lnTo>
                    <a:pt x="56" y="251"/>
                  </a:lnTo>
                  <a:lnTo>
                    <a:pt x="60" y="251"/>
                  </a:lnTo>
                  <a:lnTo>
                    <a:pt x="62" y="253"/>
                  </a:lnTo>
                  <a:lnTo>
                    <a:pt x="65" y="249"/>
                  </a:lnTo>
                  <a:lnTo>
                    <a:pt x="62" y="249"/>
                  </a:lnTo>
                  <a:lnTo>
                    <a:pt x="62" y="247"/>
                  </a:lnTo>
                  <a:lnTo>
                    <a:pt x="65" y="247"/>
                  </a:lnTo>
                  <a:lnTo>
                    <a:pt x="67" y="243"/>
                  </a:lnTo>
                  <a:lnTo>
                    <a:pt x="69" y="243"/>
                  </a:lnTo>
                  <a:lnTo>
                    <a:pt x="71" y="247"/>
                  </a:lnTo>
                  <a:lnTo>
                    <a:pt x="71" y="251"/>
                  </a:lnTo>
                  <a:lnTo>
                    <a:pt x="73" y="253"/>
                  </a:lnTo>
                  <a:lnTo>
                    <a:pt x="71" y="255"/>
                  </a:lnTo>
                  <a:lnTo>
                    <a:pt x="69" y="256"/>
                  </a:lnTo>
                  <a:lnTo>
                    <a:pt x="73" y="255"/>
                  </a:lnTo>
                  <a:lnTo>
                    <a:pt x="75" y="253"/>
                  </a:lnTo>
                  <a:lnTo>
                    <a:pt x="75" y="251"/>
                  </a:lnTo>
                  <a:lnTo>
                    <a:pt x="77" y="249"/>
                  </a:lnTo>
                  <a:lnTo>
                    <a:pt x="80" y="249"/>
                  </a:lnTo>
                  <a:lnTo>
                    <a:pt x="84" y="251"/>
                  </a:lnTo>
                  <a:lnTo>
                    <a:pt x="86" y="251"/>
                  </a:lnTo>
                  <a:lnTo>
                    <a:pt x="86" y="249"/>
                  </a:lnTo>
                  <a:lnTo>
                    <a:pt x="88" y="247"/>
                  </a:lnTo>
                  <a:lnTo>
                    <a:pt x="84" y="245"/>
                  </a:lnTo>
                  <a:lnTo>
                    <a:pt x="90" y="240"/>
                  </a:lnTo>
                  <a:lnTo>
                    <a:pt x="92" y="240"/>
                  </a:lnTo>
                  <a:lnTo>
                    <a:pt x="94" y="238"/>
                  </a:lnTo>
                  <a:lnTo>
                    <a:pt x="90" y="236"/>
                  </a:lnTo>
                  <a:lnTo>
                    <a:pt x="90" y="234"/>
                  </a:lnTo>
                  <a:lnTo>
                    <a:pt x="94" y="230"/>
                  </a:lnTo>
                  <a:lnTo>
                    <a:pt x="92" y="230"/>
                  </a:lnTo>
                  <a:lnTo>
                    <a:pt x="90" y="230"/>
                  </a:lnTo>
                  <a:lnTo>
                    <a:pt x="88" y="232"/>
                  </a:lnTo>
                  <a:lnTo>
                    <a:pt x="86" y="232"/>
                  </a:lnTo>
                  <a:lnTo>
                    <a:pt x="86" y="236"/>
                  </a:lnTo>
                  <a:lnTo>
                    <a:pt x="84" y="240"/>
                  </a:lnTo>
                  <a:lnTo>
                    <a:pt x="86" y="238"/>
                  </a:lnTo>
                  <a:lnTo>
                    <a:pt x="86" y="240"/>
                  </a:lnTo>
                  <a:lnTo>
                    <a:pt x="80" y="245"/>
                  </a:lnTo>
                  <a:lnTo>
                    <a:pt x="77" y="245"/>
                  </a:lnTo>
                  <a:lnTo>
                    <a:pt x="73" y="247"/>
                  </a:lnTo>
                  <a:lnTo>
                    <a:pt x="71" y="245"/>
                  </a:lnTo>
                  <a:lnTo>
                    <a:pt x="71" y="241"/>
                  </a:lnTo>
                  <a:lnTo>
                    <a:pt x="75" y="241"/>
                  </a:lnTo>
                  <a:lnTo>
                    <a:pt x="75" y="240"/>
                  </a:lnTo>
                  <a:lnTo>
                    <a:pt x="73" y="240"/>
                  </a:lnTo>
                  <a:lnTo>
                    <a:pt x="69" y="241"/>
                  </a:lnTo>
                  <a:lnTo>
                    <a:pt x="69" y="240"/>
                  </a:lnTo>
                  <a:lnTo>
                    <a:pt x="71" y="238"/>
                  </a:lnTo>
                  <a:lnTo>
                    <a:pt x="73" y="236"/>
                  </a:lnTo>
                  <a:lnTo>
                    <a:pt x="75" y="232"/>
                  </a:lnTo>
                  <a:lnTo>
                    <a:pt x="73" y="230"/>
                  </a:lnTo>
                  <a:lnTo>
                    <a:pt x="77" y="228"/>
                  </a:lnTo>
                  <a:lnTo>
                    <a:pt x="77" y="225"/>
                  </a:lnTo>
                  <a:lnTo>
                    <a:pt x="79" y="225"/>
                  </a:lnTo>
                  <a:lnTo>
                    <a:pt x="82" y="225"/>
                  </a:lnTo>
                  <a:lnTo>
                    <a:pt x="80" y="223"/>
                  </a:lnTo>
                  <a:lnTo>
                    <a:pt x="80" y="221"/>
                  </a:lnTo>
                  <a:lnTo>
                    <a:pt x="82" y="219"/>
                  </a:lnTo>
                  <a:lnTo>
                    <a:pt x="82" y="217"/>
                  </a:lnTo>
                  <a:lnTo>
                    <a:pt x="84" y="217"/>
                  </a:lnTo>
                  <a:lnTo>
                    <a:pt x="86" y="215"/>
                  </a:lnTo>
                  <a:lnTo>
                    <a:pt x="86" y="217"/>
                  </a:lnTo>
                  <a:lnTo>
                    <a:pt x="88" y="219"/>
                  </a:lnTo>
                  <a:lnTo>
                    <a:pt x="90" y="219"/>
                  </a:lnTo>
                  <a:lnTo>
                    <a:pt x="92" y="217"/>
                  </a:lnTo>
                  <a:lnTo>
                    <a:pt x="94" y="215"/>
                  </a:lnTo>
                  <a:lnTo>
                    <a:pt x="90" y="213"/>
                  </a:lnTo>
                  <a:lnTo>
                    <a:pt x="90" y="213"/>
                  </a:lnTo>
                  <a:lnTo>
                    <a:pt x="92" y="210"/>
                  </a:lnTo>
                  <a:lnTo>
                    <a:pt x="97" y="210"/>
                  </a:lnTo>
                  <a:lnTo>
                    <a:pt x="97" y="208"/>
                  </a:lnTo>
                  <a:lnTo>
                    <a:pt x="95" y="208"/>
                  </a:lnTo>
                  <a:lnTo>
                    <a:pt x="97" y="206"/>
                  </a:lnTo>
                  <a:lnTo>
                    <a:pt x="99" y="204"/>
                  </a:lnTo>
                  <a:lnTo>
                    <a:pt x="99" y="202"/>
                  </a:lnTo>
                  <a:lnTo>
                    <a:pt x="103" y="202"/>
                  </a:lnTo>
                  <a:lnTo>
                    <a:pt x="105" y="202"/>
                  </a:lnTo>
                  <a:lnTo>
                    <a:pt x="107" y="198"/>
                  </a:lnTo>
                  <a:lnTo>
                    <a:pt x="108" y="198"/>
                  </a:lnTo>
                  <a:lnTo>
                    <a:pt x="110" y="195"/>
                  </a:lnTo>
                  <a:lnTo>
                    <a:pt x="108" y="195"/>
                  </a:lnTo>
                  <a:lnTo>
                    <a:pt x="108" y="197"/>
                  </a:lnTo>
                  <a:lnTo>
                    <a:pt x="107" y="197"/>
                  </a:lnTo>
                  <a:lnTo>
                    <a:pt x="105" y="195"/>
                  </a:lnTo>
                  <a:lnTo>
                    <a:pt x="105" y="191"/>
                  </a:lnTo>
                  <a:lnTo>
                    <a:pt x="103" y="191"/>
                  </a:lnTo>
                  <a:lnTo>
                    <a:pt x="103" y="189"/>
                  </a:lnTo>
                  <a:lnTo>
                    <a:pt x="105" y="187"/>
                  </a:lnTo>
                  <a:lnTo>
                    <a:pt x="108" y="191"/>
                  </a:lnTo>
                  <a:lnTo>
                    <a:pt x="108" y="189"/>
                  </a:lnTo>
                  <a:lnTo>
                    <a:pt x="108" y="187"/>
                  </a:lnTo>
                  <a:lnTo>
                    <a:pt x="107" y="185"/>
                  </a:lnTo>
                  <a:lnTo>
                    <a:pt x="107" y="183"/>
                  </a:lnTo>
                  <a:lnTo>
                    <a:pt x="107" y="183"/>
                  </a:lnTo>
                  <a:lnTo>
                    <a:pt x="108" y="183"/>
                  </a:lnTo>
                  <a:lnTo>
                    <a:pt x="110" y="183"/>
                  </a:lnTo>
                  <a:lnTo>
                    <a:pt x="110" y="182"/>
                  </a:lnTo>
                  <a:lnTo>
                    <a:pt x="108" y="180"/>
                  </a:lnTo>
                  <a:lnTo>
                    <a:pt x="108" y="180"/>
                  </a:lnTo>
                  <a:lnTo>
                    <a:pt x="108" y="178"/>
                  </a:lnTo>
                  <a:lnTo>
                    <a:pt x="110" y="176"/>
                  </a:lnTo>
                  <a:lnTo>
                    <a:pt x="112" y="176"/>
                  </a:lnTo>
                  <a:lnTo>
                    <a:pt x="114" y="178"/>
                  </a:lnTo>
                  <a:lnTo>
                    <a:pt x="114" y="176"/>
                  </a:lnTo>
                  <a:lnTo>
                    <a:pt x="112" y="174"/>
                  </a:lnTo>
                  <a:lnTo>
                    <a:pt x="112" y="172"/>
                  </a:lnTo>
                  <a:lnTo>
                    <a:pt x="108" y="170"/>
                  </a:lnTo>
                  <a:lnTo>
                    <a:pt x="108" y="170"/>
                  </a:lnTo>
                  <a:lnTo>
                    <a:pt x="110" y="167"/>
                  </a:lnTo>
                  <a:lnTo>
                    <a:pt x="116" y="167"/>
                  </a:lnTo>
                  <a:lnTo>
                    <a:pt x="118" y="169"/>
                  </a:lnTo>
                  <a:lnTo>
                    <a:pt x="120" y="169"/>
                  </a:lnTo>
                  <a:lnTo>
                    <a:pt x="120" y="167"/>
                  </a:lnTo>
                  <a:lnTo>
                    <a:pt x="122" y="165"/>
                  </a:lnTo>
                  <a:lnTo>
                    <a:pt x="120" y="167"/>
                  </a:lnTo>
                  <a:lnTo>
                    <a:pt x="118" y="165"/>
                  </a:lnTo>
                  <a:lnTo>
                    <a:pt x="116" y="163"/>
                  </a:lnTo>
                  <a:lnTo>
                    <a:pt x="112" y="163"/>
                  </a:lnTo>
                  <a:lnTo>
                    <a:pt x="110" y="161"/>
                  </a:lnTo>
                  <a:lnTo>
                    <a:pt x="112" y="159"/>
                  </a:lnTo>
                  <a:lnTo>
                    <a:pt x="112" y="157"/>
                  </a:lnTo>
                  <a:lnTo>
                    <a:pt x="112" y="159"/>
                  </a:lnTo>
                  <a:lnTo>
                    <a:pt x="114" y="159"/>
                  </a:lnTo>
                  <a:lnTo>
                    <a:pt x="116" y="157"/>
                  </a:lnTo>
                  <a:lnTo>
                    <a:pt x="114" y="157"/>
                  </a:lnTo>
                  <a:lnTo>
                    <a:pt x="114" y="155"/>
                  </a:lnTo>
                  <a:lnTo>
                    <a:pt x="116" y="154"/>
                  </a:lnTo>
                  <a:lnTo>
                    <a:pt x="114" y="152"/>
                  </a:lnTo>
                  <a:lnTo>
                    <a:pt x="114" y="152"/>
                  </a:lnTo>
                  <a:lnTo>
                    <a:pt x="114" y="152"/>
                  </a:lnTo>
                  <a:lnTo>
                    <a:pt x="118" y="154"/>
                  </a:lnTo>
                  <a:lnTo>
                    <a:pt x="120" y="152"/>
                  </a:lnTo>
                  <a:lnTo>
                    <a:pt x="116" y="150"/>
                  </a:lnTo>
                  <a:lnTo>
                    <a:pt x="118" y="148"/>
                  </a:lnTo>
                  <a:lnTo>
                    <a:pt x="120" y="150"/>
                  </a:lnTo>
                  <a:lnTo>
                    <a:pt x="122" y="148"/>
                  </a:lnTo>
                  <a:lnTo>
                    <a:pt x="120" y="146"/>
                  </a:lnTo>
                  <a:lnTo>
                    <a:pt x="116" y="144"/>
                  </a:lnTo>
                  <a:lnTo>
                    <a:pt x="118" y="144"/>
                  </a:lnTo>
                  <a:lnTo>
                    <a:pt x="120" y="144"/>
                  </a:lnTo>
                  <a:lnTo>
                    <a:pt x="123" y="140"/>
                  </a:lnTo>
                  <a:lnTo>
                    <a:pt x="125" y="142"/>
                  </a:lnTo>
                  <a:lnTo>
                    <a:pt x="127" y="140"/>
                  </a:lnTo>
                  <a:lnTo>
                    <a:pt x="127" y="139"/>
                  </a:lnTo>
                  <a:lnTo>
                    <a:pt x="133" y="137"/>
                  </a:lnTo>
                  <a:lnTo>
                    <a:pt x="135" y="137"/>
                  </a:lnTo>
                  <a:lnTo>
                    <a:pt x="137" y="137"/>
                  </a:lnTo>
                  <a:lnTo>
                    <a:pt x="142" y="139"/>
                  </a:lnTo>
                  <a:lnTo>
                    <a:pt x="142" y="137"/>
                  </a:lnTo>
                  <a:lnTo>
                    <a:pt x="140" y="137"/>
                  </a:lnTo>
                  <a:lnTo>
                    <a:pt x="138" y="133"/>
                  </a:lnTo>
                  <a:lnTo>
                    <a:pt x="137" y="135"/>
                  </a:lnTo>
                  <a:lnTo>
                    <a:pt x="135" y="133"/>
                  </a:lnTo>
                  <a:lnTo>
                    <a:pt x="131" y="135"/>
                  </a:lnTo>
                  <a:lnTo>
                    <a:pt x="129" y="133"/>
                  </a:lnTo>
                  <a:lnTo>
                    <a:pt x="129" y="131"/>
                  </a:lnTo>
                  <a:lnTo>
                    <a:pt x="131" y="129"/>
                  </a:lnTo>
                  <a:lnTo>
                    <a:pt x="135" y="129"/>
                  </a:lnTo>
                  <a:lnTo>
                    <a:pt x="133" y="127"/>
                  </a:lnTo>
                  <a:lnTo>
                    <a:pt x="135" y="124"/>
                  </a:lnTo>
                  <a:lnTo>
                    <a:pt x="135" y="124"/>
                  </a:lnTo>
                  <a:lnTo>
                    <a:pt x="138" y="127"/>
                  </a:lnTo>
                  <a:lnTo>
                    <a:pt x="140" y="127"/>
                  </a:lnTo>
                  <a:lnTo>
                    <a:pt x="142" y="129"/>
                  </a:lnTo>
                  <a:lnTo>
                    <a:pt x="142" y="127"/>
                  </a:lnTo>
                  <a:lnTo>
                    <a:pt x="138" y="124"/>
                  </a:lnTo>
                  <a:lnTo>
                    <a:pt x="137" y="122"/>
                  </a:lnTo>
                  <a:lnTo>
                    <a:pt x="138" y="118"/>
                  </a:lnTo>
                  <a:lnTo>
                    <a:pt x="142" y="118"/>
                  </a:lnTo>
                  <a:lnTo>
                    <a:pt x="140" y="116"/>
                  </a:lnTo>
                  <a:lnTo>
                    <a:pt x="138" y="116"/>
                  </a:lnTo>
                  <a:lnTo>
                    <a:pt x="135" y="120"/>
                  </a:lnTo>
                  <a:lnTo>
                    <a:pt x="133" y="120"/>
                  </a:lnTo>
                  <a:lnTo>
                    <a:pt x="135" y="118"/>
                  </a:lnTo>
                  <a:lnTo>
                    <a:pt x="133" y="116"/>
                  </a:lnTo>
                  <a:lnTo>
                    <a:pt x="135" y="112"/>
                  </a:lnTo>
                  <a:lnTo>
                    <a:pt x="137" y="112"/>
                  </a:lnTo>
                  <a:lnTo>
                    <a:pt x="138" y="112"/>
                  </a:lnTo>
                  <a:lnTo>
                    <a:pt x="144" y="112"/>
                  </a:lnTo>
                  <a:lnTo>
                    <a:pt x="146" y="111"/>
                  </a:lnTo>
                  <a:lnTo>
                    <a:pt x="142" y="109"/>
                  </a:lnTo>
                  <a:lnTo>
                    <a:pt x="138" y="109"/>
                  </a:lnTo>
                  <a:lnTo>
                    <a:pt x="137" y="105"/>
                  </a:lnTo>
                  <a:lnTo>
                    <a:pt x="140" y="103"/>
                  </a:lnTo>
                  <a:lnTo>
                    <a:pt x="142" y="103"/>
                  </a:lnTo>
                  <a:lnTo>
                    <a:pt x="140" y="105"/>
                  </a:lnTo>
                  <a:lnTo>
                    <a:pt x="142" y="107"/>
                  </a:lnTo>
                  <a:lnTo>
                    <a:pt x="144" y="105"/>
                  </a:lnTo>
                  <a:lnTo>
                    <a:pt x="146" y="103"/>
                  </a:lnTo>
                  <a:lnTo>
                    <a:pt x="148" y="107"/>
                  </a:lnTo>
                  <a:lnTo>
                    <a:pt x="148" y="109"/>
                  </a:lnTo>
                  <a:lnTo>
                    <a:pt x="150" y="112"/>
                  </a:lnTo>
                  <a:lnTo>
                    <a:pt x="151" y="111"/>
                  </a:lnTo>
                  <a:lnTo>
                    <a:pt x="150" y="107"/>
                  </a:lnTo>
                  <a:lnTo>
                    <a:pt x="151" y="105"/>
                  </a:lnTo>
                  <a:lnTo>
                    <a:pt x="153" y="105"/>
                  </a:lnTo>
                  <a:lnTo>
                    <a:pt x="151" y="103"/>
                  </a:lnTo>
                  <a:lnTo>
                    <a:pt x="150" y="101"/>
                  </a:lnTo>
                  <a:lnTo>
                    <a:pt x="151" y="101"/>
                  </a:lnTo>
                  <a:lnTo>
                    <a:pt x="153" y="103"/>
                  </a:lnTo>
                  <a:lnTo>
                    <a:pt x="155" y="101"/>
                  </a:lnTo>
                  <a:lnTo>
                    <a:pt x="153" y="99"/>
                  </a:lnTo>
                  <a:lnTo>
                    <a:pt x="157" y="99"/>
                  </a:lnTo>
                  <a:lnTo>
                    <a:pt x="157" y="101"/>
                  </a:lnTo>
                  <a:lnTo>
                    <a:pt x="161" y="99"/>
                  </a:lnTo>
                  <a:lnTo>
                    <a:pt x="161" y="103"/>
                  </a:lnTo>
                  <a:lnTo>
                    <a:pt x="163" y="103"/>
                  </a:lnTo>
                  <a:lnTo>
                    <a:pt x="163" y="103"/>
                  </a:lnTo>
                  <a:lnTo>
                    <a:pt x="165" y="97"/>
                  </a:lnTo>
                  <a:lnTo>
                    <a:pt x="166" y="96"/>
                  </a:lnTo>
                  <a:lnTo>
                    <a:pt x="166" y="94"/>
                  </a:lnTo>
                  <a:lnTo>
                    <a:pt x="165" y="94"/>
                  </a:lnTo>
                  <a:lnTo>
                    <a:pt x="161" y="96"/>
                  </a:lnTo>
                  <a:lnTo>
                    <a:pt x="159" y="94"/>
                  </a:lnTo>
                  <a:lnTo>
                    <a:pt x="151" y="96"/>
                  </a:lnTo>
                  <a:lnTo>
                    <a:pt x="150" y="96"/>
                  </a:lnTo>
                  <a:lnTo>
                    <a:pt x="151" y="92"/>
                  </a:lnTo>
                  <a:lnTo>
                    <a:pt x="153" y="92"/>
                  </a:lnTo>
                  <a:lnTo>
                    <a:pt x="155" y="92"/>
                  </a:lnTo>
                  <a:lnTo>
                    <a:pt x="155" y="90"/>
                  </a:lnTo>
                  <a:lnTo>
                    <a:pt x="157" y="86"/>
                  </a:lnTo>
                  <a:lnTo>
                    <a:pt x="159" y="86"/>
                  </a:lnTo>
                  <a:lnTo>
                    <a:pt x="161" y="88"/>
                  </a:lnTo>
                  <a:lnTo>
                    <a:pt x="163" y="88"/>
                  </a:lnTo>
                  <a:lnTo>
                    <a:pt x="161" y="86"/>
                  </a:lnTo>
                  <a:lnTo>
                    <a:pt x="161" y="84"/>
                  </a:lnTo>
                  <a:lnTo>
                    <a:pt x="165" y="84"/>
                  </a:lnTo>
                  <a:lnTo>
                    <a:pt x="165" y="82"/>
                  </a:lnTo>
                  <a:lnTo>
                    <a:pt x="163" y="82"/>
                  </a:lnTo>
                  <a:lnTo>
                    <a:pt x="165" y="81"/>
                  </a:lnTo>
                  <a:lnTo>
                    <a:pt x="168" y="81"/>
                  </a:lnTo>
                  <a:lnTo>
                    <a:pt x="166" y="77"/>
                  </a:lnTo>
                  <a:lnTo>
                    <a:pt x="165" y="79"/>
                  </a:lnTo>
                  <a:lnTo>
                    <a:pt x="163" y="77"/>
                  </a:lnTo>
                  <a:lnTo>
                    <a:pt x="166" y="73"/>
                  </a:lnTo>
                  <a:lnTo>
                    <a:pt x="168" y="73"/>
                  </a:lnTo>
                  <a:lnTo>
                    <a:pt x="172" y="75"/>
                  </a:lnTo>
                  <a:lnTo>
                    <a:pt x="172" y="71"/>
                  </a:lnTo>
                  <a:lnTo>
                    <a:pt x="170" y="69"/>
                  </a:lnTo>
                  <a:lnTo>
                    <a:pt x="170" y="64"/>
                  </a:lnTo>
                  <a:lnTo>
                    <a:pt x="172" y="64"/>
                  </a:lnTo>
                  <a:lnTo>
                    <a:pt x="174" y="66"/>
                  </a:lnTo>
                  <a:lnTo>
                    <a:pt x="176" y="66"/>
                  </a:lnTo>
                  <a:lnTo>
                    <a:pt x="176" y="71"/>
                  </a:lnTo>
                  <a:lnTo>
                    <a:pt x="178" y="73"/>
                  </a:lnTo>
                  <a:lnTo>
                    <a:pt x="176" y="69"/>
                  </a:lnTo>
                  <a:lnTo>
                    <a:pt x="180" y="69"/>
                  </a:lnTo>
                  <a:lnTo>
                    <a:pt x="183" y="69"/>
                  </a:lnTo>
                  <a:lnTo>
                    <a:pt x="181" y="68"/>
                  </a:lnTo>
                  <a:lnTo>
                    <a:pt x="180" y="68"/>
                  </a:lnTo>
                  <a:lnTo>
                    <a:pt x="176" y="64"/>
                  </a:lnTo>
                  <a:lnTo>
                    <a:pt x="176" y="62"/>
                  </a:lnTo>
                  <a:lnTo>
                    <a:pt x="180" y="60"/>
                  </a:lnTo>
                  <a:lnTo>
                    <a:pt x="181" y="62"/>
                  </a:lnTo>
                  <a:lnTo>
                    <a:pt x="183" y="68"/>
                  </a:lnTo>
                  <a:lnTo>
                    <a:pt x="187" y="69"/>
                  </a:lnTo>
                  <a:lnTo>
                    <a:pt x="189" y="73"/>
                  </a:lnTo>
                  <a:lnTo>
                    <a:pt x="189" y="69"/>
                  </a:lnTo>
                  <a:lnTo>
                    <a:pt x="189" y="68"/>
                  </a:lnTo>
                  <a:lnTo>
                    <a:pt x="183" y="64"/>
                  </a:lnTo>
                  <a:lnTo>
                    <a:pt x="183" y="62"/>
                  </a:lnTo>
                  <a:lnTo>
                    <a:pt x="183" y="58"/>
                  </a:lnTo>
                  <a:lnTo>
                    <a:pt x="185" y="54"/>
                  </a:lnTo>
                  <a:lnTo>
                    <a:pt x="189" y="51"/>
                  </a:lnTo>
                  <a:lnTo>
                    <a:pt x="191" y="53"/>
                  </a:lnTo>
                  <a:lnTo>
                    <a:pt x="191" y="56"/>
                  </a:lnTo>
                  <a:lnTo>
                    <a:pt x="189" y="60"/>
                  </a:lnTo>
                  <a:lnTo>
                    <a:pt x="189" y="64"/>
                  </a:lnTo>
                  <a:lnTo>
                    <a:pt x="193" y="60"/>
                  </a:lnTo>
                  <a:lnTo>
                    <a:pt x="193" y="58"/>
                  </a:lnTo>
                  <a:lnTo>
                    <a:pt x="193" y="54"/>
                  </a:lnTo>
                  <a:lnTo>
                    <a:pt x="196" y="49"/>
                  </a:lnTo>
                  <a:lnTo>
                    <a:pt x="198" y="47"/>
                  </a:lnTo>
                  <a:lnTo>
                    <a:pt x="200" y="56"/>
                  </a:lnTo>
                  <a:lnTo>
                    <a:pt x="198" y="60"/>
                  </a:lnTo>
                  <a:lnTo>
                    <a:pt x="198" y="64"/>
                  </a:lnTo>
                  <a:lnTo>
                    <a:pt x="196" y="66"/>
                  </a:lnTo>
                  <a:lnTo>
                    <a:pt x="196" y="66"/>
                  </a:lnTo>
                  <a:lnTo>
                    <a:pt x="200" y="64"/>
                  </a:lnTo>
                  <a:lnTo>
                    <a:pt x="200" y="62"/>
                  </a:lnTo>
                  <a:lnTo>
                    <a:pt x="202" y="58"/>
                  </a:lnTo>
                  <a:lnTo>
                    <a:pt x="204" y="58"/>
                  </a:lnTo>
                  <a:lnTo>
                    <a:pt x="208" y="60"/>
                  </a:lnTo>
                  <a:lnTo>
                    <a:pt x="206" y="56"/>
                  </a:lnTo>
                  <a:lnTo>
                    <a:pt x="202" y="54"/>
                  </a:lnTo>
                  <a:lnTo>
                    <a:pt x="202" y="53"/>
                  </a:lnTo>
                  <a:lnTo>
                    <a:pt x="204" y="49"/>
                  </a:lnTo>
                  <a:lnTo>
                    <a:pt x="206" y="47"/>
                  </a:lnTo>
                  <a:lnTo>
                    <a:pt x="208" y="45"/>
                  </a:lnTo>
                  <a:lnTo>
                    <a:pt x="208" y="51"/>
                  </a:lnTo>
                  <a:lnTo>
                    <a:pt x="209" y="47"/>
                  </a:lnTo>
                  <a:lnTo>
                    <a:pt x="211" y="45"/>
                  </a:lnTo>
                  <a:lnTo>
                    <a:pt x="213" y="47"/>
                  </a:lnTo>
                  <a:lnTo>
                    <a:pt x="215" y="49"/>
                  </a:lnTo>
                  <a:lnTo>
                    <a:pt x="219" y="53"/>
                  </a:lnTo>
                  <a:lnTo>
                    <a:pt x="221" y="54"/>
                  </a:lnTo>
                  <a:lnTo>
                    <a:pt x="221" y="51"/>
                  </a:lnTo>
                  <a:lnTo>
                    <a:pt x="219" y="47"/>
                  </a:lnTo>
                  <a:lnTo>
                    <a:pt x="219" y="45"/>
                  </a:lnTo>
                  <a:lnTo>
                    <a:pt x="219" y="41"/>
                  </a:lnTo>
                  <a:lnTo>
                    <a:pt x="215" y="41"/>
                  </a:lnTo>
                  <a:lnTo>
                    <a:pt x="215" y="39"/>
                  </a:lnTo>
                  <a:lnTo>
                    <a:pt x="211" y="39"/>
                  </a:lnTo>
                  <a:lnTo>
                    <a:pt x="208" y="36"/>
                  </a:lnTo>
                  <a:lnTo>
                    <a:pt x="208" y="34"/>
                  </a:lnTo>
                  <a:lnTo>
                    <a:pt x="211" y="34"/>
                  </a:lnTo>
                  <a:lnTo>
                    <a:pt x="213" y="30"/>
                  </a:lnTo>
                  <a:lnTo>
                    <a:pt x="215" y="34"/>
                  </a:lnTo>
                  <a:lnTo>
                    <a:pt x="217" y="32"/>
                  </a:lnTo>
                  <a:lnTo>
                    <a:pt x="219" y="32"/>
                  </a:lnTo>
                  <a:lnTo>
                    <a:pt x="224" y="36"/>
                  </a:lnTo>
                  <a:lnTo>
                    <a:pt x="226" y="36"/>
                  </a:lnTo>
                  <a:lnTo>
                    <a:pt x="230" y="36"/>
                  </a:lnTo>
                  <a:lnTo>
                    <a:pt x="232" y="36"/>
                  </a:lnTo>
                  <a:lnTo>
                    <a:pt x="230" y="39"/>
                  </a:lnTo>
                  <a:lnTo>
                    <a:pt x="234" y="39"/>
                  </a:lnTo>
                  <a:lnTo>
                    <a:pt x="234" y="43"/>
                  </a:lnTo>
                  <a:lnTo>
                    <a:pt x="237" y="43"/>
                  </a:lnTo>
                  <a:lnTo>
                    <a:pt x="239" y="43"/>
                  </a:lnTo>
                  <a:lnTo>
                    <a:pt x="237" y="41"/>
                  </a:lnTo>
                  <a:lnTo>
                    <a:pt x="236" y="39"/>
                  </a:lnTo>
                  <a:lnTo>
                    <a:pt x="237" y="38"/>
                  </a:lnTo>
                  <a:lnTo>
                    <a:pt x="236" y="36"/>
                  </a:lnTo>
                  <a:lnTo>
                    <a:pt x="236" y="34"/>
                  </a:lnTo>
                  <a:lnTo>
                    <a:pt x="239" y="30"/>
                  </a:lnTo>
                  <a:lnTo>
                    <a:pt x="237" y="30"/>
                  </a:lnTo>
                  <a:lnTo>
                    <a:pt x="237" y="28"/>
                  </a:lnTo>
                  <a:lnTo>
                    <a:pt x="239" y="28"/>
                  </a:lnTo>
                  <a:lnTo>
                    <a:pt x="241" y="25"/>
                  </a:lnTo>
                  <a:lnTo>
                    <a:pt x="243" y="25"/>
                  </a:lnTo>
                  <a:lnTo>
                    <a:pt x="247" y="26"/>
                  </a:lnTo>
                  <a:lnTo>
                    <a:pt x="247" y="25"/>
                  </a:lnTo>
                  <a:lnTo>
                    <a:pt x="247" y="25"/>
                  </a:lnTo>
                  <a:lnTo>
                    <a:pt x="247" y="23"/>
                  </a:lnTo>
                  <a:lnTo>
                    <a:pt x="249" y="21"/>
                  </a:lnTo>
                  <a:lnTo>
                    <a:pt x="251" y="23"/>
                  </a:lnTo>
                  <a:lnTo>
                    <a:pt x="251" y="21"/>
                  </a:lnTo>
                  <a:lnTo>
                    <a:pt x="251" y="17"/>
                  </a:lnTo>
                  <a:lnTo>
                    <a:pt x="247" y="15"/>
                  </a:lnTo>
                  <a:lnTo>
                    <a:pt x="245" y="13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51" y="15"/>
                  </a:lnTo>
                  <a:lnTo>
                    <a:pt x="252" y="13"/>
                  </a:lnTo>
                  <a:lnTo>
                    <a:pt x="251" y="10"/>
                  </a:lnTo>
                  <a:lnTo>
                    <a:pt x="252" y="8"/>
                  </a:lnTo>
                  <a:lnTo>
                    <a:pt x="256" y="10"/>
                  </a:lnTo>
                  <a:lnTo>
                    <a:pt x="258" y="11"/>
                  </a:lnTo>
                  <a:lnTo>
                    <a:pt x="258" y="13"/>
                  </a:lnTo>
                  <a:lnTo>
                    <a:pt x="260" y="11"/>
                  </a:lnTo>
                  <a:lnTo>
                    <a:pt x="260" y="10"/>
                  </a:lnTo>
                  <a:lnTo>
                    <a:pt x="262" y="8"/>
                  </a:lnTo>
                  <a:lnTo>
                    <a:pt x="264" y="11"/>
                  </a:lnTo>
                  <a:lnTo>
                    <a:pt x="266" y="11"/>
                  </a:lnTo>
                  <a:lnTo>
                    <a:pt x="267" y="13"/>
                  </a:lnTo>
                  <a:lnTo>
                    <a:pt x="266" y="13"/>
                  </a:lnTo>
                  <a:lnTo>
                    <a:pt x="266" y="17"/>
                  </a:lnTo>
                  <a:lnTo>
                    <a:pt x="260" y="23"/>
                  </a:lnTo>
                  <a:lnTo>
                    <a:pt x="262" y="26"/>
                  </a:lnTo>
                  <a:lnTo>
                    <a:pt x="260" y="28"/>
                  </a:lnTo>
                  <a:lnTo>
                    <a:pt x="262" y="30"/>
                  </a:lnTo>
                  <a:lnTo>
                    <a:pt x="258" y="36"/>
                  </a:lnTo>
                  <a:lnTo>
                    <a:pt x="260" y="38"/>
                  </a:lnTo>
                  <a:lnTo>
                    <a:pt x="260" y="39"/>
                  </a:lnTo>
                  <a:lnTo>
                    <a:pt x="262" y="39"/>
                  </a:lnTo>
                  <a:lnTo>
                    <a:pt x="266" y="34"/>
                  </a:lnTo>
                  <a:lnTo>
                    <a:pt x="266" y="30"/>
                  </a:lnTo>
                  <a:lnTo>
                    <a:pt x="266" y="28"/>
                  </a:lnTo>
                  <a:lnTo>
                    <a:pt x="266" y="25"/>
                  </a:lnTo>
                  <a:lnTo>
                    <a:pt x="271" y="19"/>
                  </a:lnTo>
                  <a:lnTo>
                    <a:pt x="271" y="15"/>
                  </a:lnTo>
                  <a:lnTo>
                    <a:pt x="275" y="8"/>
                  </a:lnTo>
                  <a:lnTo>
                    <a:pt x="277" y="8"/>
                  </a:lnTo>
                  <a:lnTo>
                    <a:pt x="277" y="10"/>
                  </a:lnTo>
                  <a:lnTo>
                    <a:pt x="277" y="15"/>
                  </a:lnTo>
                  <a:lnTo>
                    <a:pt x="275" y="17"/>
                  </a:lnTo>
                  <a:lnTo>
                    <a:pt x="275" y="19"/>
                  </a:lnTo>
                  <a:lnTo>
                    <a:pt x="279" y="19"/>
                  </a:lnTo>
                  <a:lnTo>
                    <a:pt x="275" y="25"/>
                  </a:lnTo>
                  <a:lnTo>
                    <a:pt x="275" y="28"/>
                  </a:lnTo>
                  <a:lnTo>
                    <a:pt x="277" y="26"/>
                  </a:lnTo>
                  <a:lnTo>
                    <a:pt x="279" y="26"/>
                  </a:lnTo>
                  <a:lnTo>
                    <a:pt x="280" y="25"/>
                  </a:lnTo>
                  <a:lnTo>
                    <a:pt x="282" y="26"/>
                  </a:lnTo>
                  <a:lnTo>
                    <a:pt x="282" y="25"/>
                  </a:lnTo>
                  <a:lnTo>
                    <a:pt x="282" y="21"/>
                  </a:lnTo>
                  <a:lnTo>
                    <a:pt x="284" y="21"/>
                  </a:lnTo>
                  <a:lnTo>
                    <a:pt x="284" y="19"/>
                  </a:lnTo>
                  <a:lnTo>
                    <a:pt x="284" y="17"/>
                  </a:lnTo>
                  <a:lnTo>
                    <a:pt x="286" y="15"/>
                  </a:lnTo>
                  <a:lnTo>
                    <a:pt x="286" y="13"/>
                  </a:lnTo>
                  <a:lnTo>
                    <a:pt x="288" y="13"/>
                  </a:lnTo>
                  <a:lnTo>
                    <a:pt x="288" y="11"/>
                  </a:lnTo>
                  <a:lnTo>
                    <a:pt x="286" y="10"/>
                  </a:lnTo>
                  <a:lnTo>
                    <a:pt x="284" y="10"/>
                  </a:lnTo>
                  <a:lnTo>
                    <a:pt x="282" y="10"/>
                  </a:lnTo>
                  <a:lnTo>
                    <a:pt x="284" y="6"/>
                  </a:lnTo>
                  <a:lnTo>
                    <a:pt x="286" y="4"/>
                  </a:lnTo>
                  <a:lnTo>
                    <a:pt x="288" y="8"/>
                  </a:lnTo>
                  <a:lnTo>
                    <a:pt x="290" y="8"/>
                  </a:lnTo>
                  <a:lnTo>
                    <a:pt x="292" y="6"/>
                  </a:lnTo>
                  <a:lnTo>
                    <a:pt x="288" y="4"/>
                  </a:lnTo>
                  <a:lnTo>
                    <a:pt x="288" y="2"/>
                  </a:lnTo>
                  <a:lnTo>
                    <a:pt x="292" y="0"/>
                  </a:lnTo>
                  <a:lnTo>
                    <a:pt x="294" y="0"/>
                  </a:lnTo>
                  <a:lnTo>
                    <a:pt x="295" y="2"/>
                  </a:lnTo>
                  <a:lnTo>
                    <a:pt x="297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72">
              <a:extLst>
                <a:ext uri="{FF2B5EF4-FFF2-40B4-BE49-F238E27FC236}">
                  <a16:creationId xmlns:a16="http://schemas.microsoft.com/office/drawing/2014/main" id="{8B4C00D5-A135-46DE-BE86-68BDE3896C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191768" y="4488777"/>
              <a:ext cx="740876" cy="1674638"/>
            </a:xfrm>
            <a:custGeom>
              <a:avLst/>
              <a:gdLst>
                <a:gd name="T0" fmla="*/ 83 w 169"/>
                <a:gd name="T1" fmla="*/ 363 h 382"/>
                <a:gd name="T2" fmla="*/ 84 w 169"/>
                <a:gd name="T3" fmla="*/ 340 h 382"/>
                <a:gd name="T4" fmla="*/ 118 w 169"/>
                <a:gd name="T5" fmla="*/ 331 h 382"/>
                <a:gd name="T6" fmla="*/ 111 w 169"/>
                <a:gd name="T7" fmla="*/ 346 h 382"/>
                <a:gd name="T8" fmla="*/ 105 w 169"/>
                <a:gd name="T9" fmla="*/ 335 h 382"/>
                <a:gd name="T10" fmla="*/ 124 w 169"/>
                <a:gd name="T11" fmla="*/ 318 h 382"/>
                <a:gd name="T12" fmla="*/ 8 w 169"/>
                <a:gd name="T13" fmla="*/ 314 h 382"/>
                <a:gd name="T14" fmla="*/ 118 w 169"/>
                <a:gd name="T15" fmla="*/ 307 h 382"/>
                <a:gd name="T16" fmla="*/ 107 w 169"/>
                <a:gd name="T17" fmla="*/ 286 h 382"/>
                <a:gd name="T18" fmla="*/ 126 w 169"/>
                <a:gd name="T19" fmla="*/ 11 h 382"/>
                <a:gd name="T20" fmla="*/ 146 w 169"/>
                <a:gd name="T21" fmla="*/ 24 h 382"/>
                <a:gd name="T22" fmla="*/ 154 w 169"/>
                <a:gd name="T23" fmla="*/ 43 h 382"/>
                <a:gd name="T24" fmla="*/ 161 w 169"/>
                <a:gd name="T25" fmla="*/ 67 h 382"/>
                <a:gd name="T26" fmla="*/ 167 w 169"/>
                <a:gd name="T27" fmla="*/ 94 h 382"/>
                <a:gd name="T28" fmla="*/ 157 w 169"/>
                <a:gd name="T29" fmla="*/ 101 h 382"/>
                <a:gd name="T30" fmla="*/ 142 w 169"/>
                <a:gd name="T31" fmla="*/ 99 h 382"/>
                <a:gd name="T32" fmla="*/ 139 w 169"/>
                <a:gd name="T33" fmla="*/ 108 h 382"/>
                <a:gd name="T34" fmla="*/ 133 w 169"/>
                <a:gd name="T35" fmla="*/ 114 h 382"/>
                <a:gd name="T36" fmla="*/ 131 w 169"/>
                <a:gd name="T37" fmla="*/ 127 h 382"/>
                <a:gd name="T38" fmla="*/ 135 w 169"/>
                <a:gd name="T39" fmla="*/ 138 h 382"/>
                <a:gd name="T40" fmla="*/ 124 w 169"/>
                <a:gd name="T41" fmla="*/ 157 h 382"/>
                <a:gd name="T42" fmla="*/ 112 w 169"/>
                <a:gd name="T43" fmla="*/ 170 h 382"/>
                <a:gd name="T44" fmla="*/ 103 w 169"/>
                <a:gd name="T45" fmla="*/ 174 h 382"/>
                <a:gd name="T46" fmla="*/ 97 w 169"/>
                <a:gd name="T47" fmla="*/ 185 h 382"/>
                <a:gd name="T48" fmla="*/ 81 w 169"/>
                <a:gd name="T49" fmla="*/ 196 h 382"/>
                <a:gd name="T50" fmla="*/ 84 w 169"/>
                <a:gd name="T51" fmla="*/ 223 h 382"/>
                <a:gd name="T52" fmla="*/ 83 w 169"/>
                <a:gd name="T53" fmla="*/ 234 h 382"/>
                <a:gd name="T54" fmla="*/ 88 w 169"/>
                <a:gd name="T55" fmla="*/ 247 h 382"/>
                <a:gd name="T56" fmla="*/ 107 w 169"/>
                <a:gd name="T57" fmla="*/ 260 h 382"/>
                <a:gd name="T58" fmla="*/ 96 w 169"/>
                <a:gd name="T59" fmla="*/ 279 h 382"/>
                <a:gd name="T60" fmla="*/ 83 w 169"/>
                <a:gd name="T61" fmla="*/ 275 h 382"/>
                <a:gd name="T62" fmla="*/ 71 w 169"/>
                <a:gd name="T63" fmla="*/ 281 h 382"/>
                <a:gd name="T64" fmla="*/ 90 w 169"/>
                <a:gd name="T65" fmla="*/ 284 h 382"/>
                <a:gd name="T66" fmla="*/ 101 w 169"/>
                <a:gd name="T67" fmla="*/ 290 h 382"/>
                <a:gd name="T68" fmla="*/ 94 w 169"/>
                <a:gd name="T69" fmla="*/ 294 h 382"/>
                <a:gd name="T70" fmla="*/ 83 w 169"/>
                <a:gd name="T71" fmla="*/ 301 h 382"/>
                <a:gd name="T72" fmla="*/ 84 w 169"/>
                <a:gd name="T73" fmla="*/ 310 h 382"/>
                <a:gd name="T74" fmla="*/ 83 w 169"/>
                <a:gd name="T75" fmla="*/ 325 h 382"/>
                <a:gd name="T76" fmla="*/ 81 w 169"/>
                <a:gd name="T77" fmla="*/ 353 h 382"/>
                <a:gd name="T78" fmla="*/ 58 w 169"/>
                <a:gd name="T79" fmla="*/ 365 h 382"/>
                <a:gd name="T80" fmla="*/ 47 w 169"/>
                <a:gd name="T81" fmla="*/ 380 h 382"/>
                <a:gd name="T82" fmla="*/ 26 w 169"/>
                <a:gd name="T83" fmla="*/ 368 h 382"/>
                <a:gd name="T84" fmla="*/ 26 w 169"/>
                <a:gd name="T85" fmla="*/ 353 h 382"/>
                <a:gd name="T86" fmla="*/ 11 w 169"/>
                <a:gd name="T87" fmla="*/ 329 h 382"/>
                <a:gd name="T88" fmla="*/ 11 w 169"/>
                <a:gd name="T89" fmla="*/ 312 h 382"/>
                <a:gd name="T90" fmla="*/ 6 w 169"/>
                <a:gd name="T91" fmla="*/ 314 h 382"/>
                <a:gd name="T92" fmla="*/ 2 w 169"/>
                <a:gd name="T93" fmla="*/ 292 h 382"/>
                <a:gd name="T94" fmla="*/ 8 w 169"/>
                <a:gd name="T95" fmla="*/ 275 h 382"/>
                <a:gd name="T96" fmla="*/ 17 w 169"/>
                <a:gd name="T97" fmla="*/ 256 h 382"/>
                <a:gd name="T98" fmla="*/ 21 w 169"/>
                <a:gd name="T99" fmla="*/ 224 h 382"/>
                <a:gd name="T100" fmla="*/ 10 w 169"/>
                <a:gd name="T101" fmla="*/ 187 h 382"/>
                <a:gd name="T102" fmla="*/ 26 w 169"/>
                <a:gd name="T103" fmla="*/ 153 h 382"/>
                <a:gd name="T104" fmla="*/ 34 w 169"/>
                <a:gd name="T105" fmla="*/ 107 h 382"/>
                <a:gd name="T106" fmla="*/ 47 w 169"/>
                <a:gd name="T107" fmla="*/ 86 h 382"/>
                <a:gd name="T108" fmla="*/ 54 w 169"/>
                <a:gd name="T109" fmla="*/ 49 h 382"/>
                <a:gd name="T110" fmla="*/ 71 w 169"/>
                <a:gd name="T111" fmla="*/ 32 h 382"/>
                <a:gd name="T112" fmla="*/ 79 w 169"/>
                <a:gd name="T113" fmla="*/ 22 h 382"/>
                <a:gd name="T114" fmla="*/ 99 w 169"/>
                <a:gd name="T115" fmla="*/ 19 h 382"/>
                <a:gd name="T116" fmla="*/ 107 w 169"/>
                <a:gd name="T117" fmla="*/ 7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9" h="382">
                  <a:moveTo>
                    <a:pt x="88" y="337"/>
                  </a:moveTo>
                  <a:lnTo>
                    <a:pt x="90" y="339"/>
                  </a:lnTo>
                  <a:lnTo>
                    <a:pt x="88" y="344"/>
                  </a:lnTo>
                  <a:lnTo>
                    <a:pt x="86" y="350"/>
                  </a:lnTo>
                  <a:lnTo>
                    <a:pt x="86" y="355"/>
                  </a:lnTo>
                  <a:lnTo>
                    <a:pt x="84" y="361"/>
                  </a:lnTo>
                  <a:lnTo>
                    <a:pt x="83" y="363"/>
                  </a:lnTo>
                  <a:lnTo>
                    <a:pt x="83" y="363"/>
                  </a:lnTo>
                  <a:lnTo>
                    <a:pt x="83" y="359"/>
                  </a:lnTo>
                  <a:lnTo>
                    <a:pt x="81" y="357"/>
                  </a:lnTo>
                  <a:lnTo>
                    <a:pt x="83" y="348"/>
                  </a:lnTo>
                  <a:lnTo>
                    <a:pt x="84" y="346"/>
                  </a:lnTo>
                  <a:lnTo>
                    <a:pt x="86" y="342"/>
                  </a:lnTo>
                  <a:lnTo>
                    <a:pt x="84" y="340"/>
                  </a:lnTo>
                  <a:lnTo>
                    <a:pt x="88" y="337"/>
                  </a:lnTo>
                  <a:close/>
                  <a:moveTo>
                    <a:pt x="116" y="322"/>
                  </a:moveTo>
                  <a:lnTo>
                    <a:pt x="118" y="324"/>
                  </a:lnTo>
                  <a:lnTo>
                    <a:pt x="116" y="324"/>
                  </a:lnTo>
                  <a:lnTo>
                    <a:pt x="116" y="325"/>
                  </a:lnTo>
                  <a:lnTo>
                    <a:pt x="114" y="329"/>
                  </a:lnTo>
                  <a:lnTo>
                    <a:pt x="118" y="331"/>
                  </a:lnTo>
                  <a:lnTo>
                    <a:pt x="118" y="333"/>
                  </a:lnTo>
                  <a:lnTo>
                    <a:pt x="116" y="335"/>
                  </a:lnTo>
                  <a:lnTo>
                    <a:pt x="114" y="337"/>
                  </a:lnTo>
                  <a:lnTo>
                    <a:pt x="111" y="340"/>
                  </a:lnTo>
                  <a:lnTo>
                    <a:pt x="111" y="342"/>
                  </a:lnTo>
                  <a:lnTo>
                    <a:pt x="112" y="344"/>
                  </a:lnTo>
                  <a:lnTo>
                    <a:pt x="111" y="346"/>
                  </a:lnTo>
                  <a:lnTo>
                    <a:pt x="107" y="346"/>
                  </a:lnTo>
                  <a:lnTo>
                    <a:pt x="107" y="346"/>
                  </a:lnTo>
                  <a:lnTo>
                    <a:pt x="109" y="342"/>
                  </a:lnTo>
                  <a:lnTo>
                    <a:pt x="109" y="340"/>
                  </a:lnTo>
                  <a:lnTo>
                    <a:pt x="109" y="340"/>
                  </a:lnTo>
                  <a:lnTo>
                    <a:pt x="105" y="335"/>
                  </a:lnTo>
                  <a:lnTo>
                    <a:pt x="105" y="335"/>
                  </a:lnTo>
                  <a:lnTo>
                    <a:pt x="105" y="331"/>
                  </a:lnTo>
                  <a:lnTo>
                    <a:pt x="107" y="329"/>
                  </a:lnTo>
                  <a:lnTo>
                    <a:pt x="109" y="325"/>
                  </a:lnTo>
                  <a:lnTo>
                    <a:pt x="111" y="322"/>
                  </a:lnTo>
                  <a:lnTo>
                    <a:pt x="114" y="324"/>
                  </a:lnTo>
                  <a:lnTo>
                    <a:pt x="116" y="322"/>
                  </a:lnTo>
                  <a:close/>
                  <a:moveTo>
                    <a:pt x="124" y="318"/>
                  </a:moveTo>
                  <a:lnTo>
                    <a:pt x="124" y="320"/>
                  </a:lnTo>
                  <a:lnTo>
                    <a:pt x="122" y="320"/>
                  </a:lnTo>
                  <a:lnTo>
                    <a:pt x="120" y="322"/>
                  </a:lnTo>
                  <a:lnTo>
                    <a:pt x="118" y="320"/>
                  </a:lnTo>
                  <a:lnTo>
                    <a:pt x="120" y="318"/>
                  </a:lnTo>
                  <a:lnTo>
                    <a:pt x="124" y="318"/>
                  </a:lnTo>
                  <a:close/>
                  <a:moveTo>
                    <a:pt x="8" y="314"/>
                  </a:moveTo>
                  <a:lnTo>
                    <a:pt x="6" y="318"/>
                  </a:lnTo>
                  <a:lnTo>
                    <a:pt x="4" y="318"/>
                  </a:lnTo>
                  <a:lnTo>
                    <a:pt x="4" y="316"/>
                  </a:lnTo>
                  <a:lnTo>
                    <a:pt x="8" y="314"/>
                  </a:lnTo>
                  <a:close/>
                  <a:moveTo>
                    <a:pt x="118" y="305"/>
                  </a:moveTo>
                  <a:lnTo>
                    <a:pt x="120" y="305"/>
                  </a:lnTo>
                  <a:lnTo>
                    <a:pt x="118" y="307"/>
                  </a:lnTo>
                  <a:lnTo>
                    <a:pt x="118" y="305"/>
                  </a:lnTo>
                  <a:lnTo>
                    <a:pt x="118" y="305"/>
                  </a:lnTo>
                  <a:close/>
                  <a:moveTo>
                    <a:pt x="105" y="277"/>
                  </a:moveTo>
                  <a:lnTo>
                    <a:pt x="109" y="277"/>
                  </a:lnTo>
                  <a:lnTo>
                    <a:pt x="109" y="279"/>
                  </a:lnTo>
                  <a:lnTo>
                    <a:pt x="107" y="282"/>
                  </a:lnTo>
                  <a:lnTo>
                    <a:pt x="107" y="286"/>
                  </a:lnTo>
                  <a:lnTo>
                    <a:pt x="105" y="286"/>
                  </a:lnTo>
                  <a:lnTo>
                    <a:pt x="103" y="281"/>
                  </a:lnTo>
                  <a:lnTo>
                    <a:pt x="105" y="277"/>
                  </a:lnTo>
                  <a:close/>
                  <a:moveTo>
                    <a:pt x="112" y="0"/>
                  </a:moveTo>
                  <a:lnTo>
                    <a:pt x="114" y="2"/>
                  </a:lnTo>
                  <a:lnTo>
                    <a:pt x="118" y="6"/>
                  </a:lnTo>
                  <a:lnTo>
                    <a:pt x="126" y="11"/>
                  </a:lnTo>
                  <a:lnTo>
                    <a:pt x="129" y="15"/>
                  </a:lnTo>
                  <a:lnTo>
                    <a:pt x="137" y="15"/>
                  </a:lnTo>
                  <a:lnTo>
                    <a:pt x="139" y="17"/>
                  </a:lnTo>
                  <a:lnTo>
                    <a:pt x="140" y="17"/>
                  </a:lnTo>
                  <a:lnTo>
                    <a:pt x="144" y="22"/>
                  </a:lnTo>
                  <a:lnTo>
                    <a:pt x="146" y="24"/>
                  </a:lnTo>
                  <a:lnTo>
                    <a:pt x="146" y="24"/>
                  </a:lnTo>
                  <a:lnTo>
                    <a:pt x="148" y="24"/>
                  </a:lnTo>
                  <a:lnTo>
                    <a:pt x="152" y="28"/>
                  </a:lnTo>
                  <a:lnTo>
                    <a:pt x="154" y="28"/>
                  </a:lnTo>
                  <a:lnTo>
                    <a:pt x="155" y="32"/>
                  </a:lnTo>
                  <a:lnTo>
                    <a:pt x="154" y="34"/>
                  </a:lnTo>
                  <a:lnTo>
                    <a:pt x="154" y="39"/>
                  </a:lnTo>
                  <a:lnTo>
                    <a:pt x="154" y="43"/>
                  </a:lnTo>
                  <a:lnTo>
                    <a:pt x="154" y="47"/>
                  </a:lnTo>
                  <a:lnTo>
                    <a:pt x="157" y="47"/>
                  </a:lnTo>
                  <a:lnTo>
                    <a:pt x="159" y="51"/>
                  </a:lnTo>
                  <a:lnTo>
                    <a:pt x="157" y="52"/>
                  </a:lnTo>
                  <a:lnTo>
                    <a:pt x="157" y="58"/>
                  </a:lnTo>
                  <a:lnTo>
                    <a:pt x="159" y="60"/>
                  </a:lnTo>
                  <a:lnTo>
                    <a:pt x="161" y="67"/>
                  </a:lnTo>
                  <a:lnTo>
                    <a:pt x="159" y="69"/>
                  </a:lnTo>
                  <a:lnTo>
                    <a:pt x="161" y="73"/>
                  </a:lnTo>
                  <a:lnTo>
                    <a:pt x="161" y="79"/>
                  </a:lnTo>
                  <a:lnTo>
                    <a:pt x="159" y="80"/>
                  </a:lnTo>
                  <a:lnTo>
                    <a:pt x="161" y="86"/>
                  </a:lnTo>
                  <a:lnTo>
                    <a:pt x="165" y="88"/>
                  </a:lnTo>
                  <a:lnTo>
                    <a:pt x="167" y="94"/>
                  </a:lnTo>
                  <a:lnTo>
                    <a:pt x="169" y="95"/>
                  </a:lnTo>
                  <a:lnTo>
                    <a:pt x="169" y="99"/>
                  </a:lnTo>
                  <a:lnTo>
                    <a:pt x="169" y="99"/>
                  </a:lnTo>
                  <a:lnTo>
                    <a:pt x="167" y="101"/>
                  </a:lnTo>
                  <a:lnTo>
                    <a:pt x="163" y="101"/>
                  </a:lnTo>
                  <a:lnTo>
                    <a:pt x="161" y="97"/>
                  </a:lnTo>
                  <a:lnTo>
                    <a:pt x="157" y="101"/>
                  </a:lnTo>
                  <a:lnTo>
                    <a:pt x="155" y="99"/>
                  </a:lnTo>
                  <a:lnTo>
                    <a:pt x="154" y="101"/>
                  </a:lnTo>
                  <a:lnTo>
                    <a:pt x="150" y="101"/>
                  </a:lnTo>
                  <a:lnTo>
                    <a:pt x="150" y="97"/>
                  </a:lnTo>
                  <a:lnTo>
                    <a:pt x="146" y="101"/>
                  </a:lnTo>
                  <a:lnTo>
                    <a:pt x="144" y="97"/>
                  </a:lnTo>
                  <a:lnTo>
                    <a:pt x="142" y="99"/>
                  </a:lnTo>
                  <a:lnTo>
                    <a:pt x="142" y="103"/>
                  </a:lnTo>
                  <a:lnTo>
                    <a:pt x="142" y="105"/>
                  </a:lnTo>
                  <a:lnTo>
                    <a:pt x="139" y="105"/>
                  </a:lnTo>
                  <a:lnTo>
                    <a:pt x="137" y="103"/>
                  </a:lnTo>
                  <a:lnTo>
                    <a:pt x="135" y="103"/>
                  </a:lnTo>
                  <a:lnTo>
                    <a:pt x="137" y="107"/>
                  </a:lnTo>
                  <a:lnTo>
                    <a:pt x="139" y="108"/>
                  </a:lnTo>
                  <a:lnTo>
                    <a:pt x="137" y="110"/>
                  </a:lnTo>
                  <a:lnTo>
                    <a:pt x="133" y="110"/>
                  </a:lnTo>
                  <a:lnTo>
                    <a:pt x="131" y="112"/>
                  </a:lnTo>
                  <a:lnTo>
                    <a:pt x="135" y="114"/>
                  </a:lnTo>
                  <a:lnTo>
                    <a:pt x="135" y="116"/>
                  </a:lnTo>
                  <a:lnTo>
                    <a:pt x="133" y="116"/>
                  </a:lnTo>
                  <a:lnTo>
                    <a:pt x="133" y="114"/>
                  </a:lnTo>
                  <a:lnTo>
                    <a:pt x="129" y="114"/>
                  </a:lnTo>
                  <a:lnTo>
                    <a:pt x="129" y="114"/>
                  </a:lnTo>
                  <a:lnTo>
                    <a:pt x="131" y="118"/>
                  </a:lnTo>
                  <a:lnTo>
                    <a:pt x="133" y="118"/>
                  </a:lnTo>
                  <a:lnTo>
                    <a:pt x="135" y="120"/>
                  </a:lnTo>
                  <a:lnTo>
                    <a:pt x="133" y="122"/>
                  </a:lnTo>
                  <a:lnTo>
                    <a:pt x="131" y="127"/>
                  </a:lnTo>
                  <a:lnTo>
                    <a:pt x="131" y="129"/>
                  </a:lnTo>
                  <a:lnTo>
                    <a:pt x="127" y="131"/>
                  </a:lnTo>
                  <a:lnTo>
                    <a:pt x="131" y="133"/>
                  </a:lnTo>
                  <a:lnTo>
                    <a:pt x="133" y="133"/>
                  </a:lnTo>
                  <a:lnTo>
                    <a:pt x="135" y="137"/>
                  </a:lnTo>
                  <a:lnTo>
                    <a:pt x="133" y="137"/>
                  </a:lnTo>
                  <a:lnTo>
                    <a:pt x="135" y="138"/>
                  </a:lnTo>
                  <a:lnTo>
                    <a:pt x="137" y="138"/>
                  </a:lnTo>
                  <a:lnTo>
                    <a:pt x="133" y="144"/>
                  </a:lnTo>
                  <a:lnTo>
                    <a:pt x="131" y="144"/>
                  </a:lnTo>
                  <a:lnTo>
                    <a:pt x="129" y="146"/>
                  </a:lnTo>
                  <a:lnTo>
                    <a:pt x="129" y="151"/>
                  </a:lnTo>
                  <a:lnTo>
                    <a:pt x="126" y="157"/>
                  </a:lnTo>
                  <a:lnTo>
                    <a:pt x="124" y="157"/>
                  </a:lnTo>
                  <a:lnTo>
                    <a:pt x="120" y="161"/>
                  </a:lnTo>
                  <a:lnTo>
                    <a:pt x="120" y="159"/>
                  </a:lnTo>
                  <a:lnTo>
                    <a:pt x="118" y="161"/>
                  </a:lnTo>
                  <a:lnTo>
                    <a:pt x="120" y="165"/>
                  </a:lnTo>
                  <a:lnTo>
                    <a:pt x="116" y="166"/>
                  </a:lnTo>
                  <a:lnTo>
                    <a:pt x="114" y="170"/>
                  </a:lnTo>
                  <a:lnTo>
                    <a:pt x="112" y="170"/>
                  </a:lnTo>
                  <a:lnTo>
                    <a:pt x="112" y="168"/>
                  </a:lnTo>
                  <a:lnTo>
                    <a:pt x="109" y="168"/>
                  </a:lnTo>
                  <a:lnTo>
                    <a:pt x="107" y="170"/>
                  </a:lnTo>
                  <a:lnTo>
                    <a:pt x="107" y="176"/>
                  </a:lnTo>
                  <a:lnTo>
                    <a:pt x="105" y="178"/>
                  </a:lnTo>
                  <a:lnTo>
                    <a:pt x="103" y="174"/>
                  </a:lnTo>
                  <a:lnTo>
                    <a:pt x="103" y="174"/>
                  </a:lnTo>
                  <a:lnTo>
                    <a:pt x="101" y="178"/>
                  </a:lnTo>
                  <a:lnTo>
                    <a:pt x="99" y="180"/>
                  </a:lnTo>
                  <a:lnTo>
                    <a:pt x="99" y="178"/>
                  </a:lnTo>
                  <a:lnTo>
                    <a:pt x="96" y="180"/>
                  </a:lnTo>
                  <a:lnTo>
                    <a:pt x="96" y="181"/>
                  </a:lnTo>
                  <a:lnTo>
                    <a:pt x="97" y="183"/>
                  </a:lnTo>
                  <a:lnTo>
                    <a:pt x="97" y="185"/>
                  </a:lnTo>
                  <a:lnTo>
                    <a:pt x="92" y="189"/>
                  </a:lnTo>
                  <a:lnTo>
                    <a:pt x="90" y="187"/>
                  </a:lnTo>
                  <a:lnTo>
                    <a:pt x="88" y="189"/>
                  </a:lnTo>
                  <a:lnTo>
                    <a:pt x="90" y="193"/>
                  </a:lnTo>
                  <a:lnTo>
                    <a:pt x="88" y="196"/>
                  </a:lnTo>
                  <a:lnTo>
                    <a:pt x="83" y="198"/>
                  </a:lnTo>
                  <a:lnTo>
                    <a:pt x="81" y="196"/>
                  </a:lnTo>
                  <a:lnTo>
                    <a:pt x="84" y="202"/>
                  </a:lnTo>
                  <a:lnTo>
                    <a:pt x="84" y="206"/>
                  </a:lnTo>
                  <a:lnTo>
                    <a:pt x="83" y="208"/>
                  </a:lnTo>
                  <a:lnTo>
                    <a:pt x="84" y="211"/>
                  </a:lnTo>
                  <a:lnTo>
                    <a:pt x="83" y="215"/>
                  </a:lnTo>
                  <a:lnTo>
                    <a:pt x="86" y="219"/>
                  </a:lnTo>
                  <a:lnTo>
                    <a:pt x="84" y="223"/>
                  </a:lnTo>
                  <a:lnTo>
                    <a:pt x="83" y="219"/>
                  </a:lnTo>
                  <a:lnTo>
                    <a:pt x="83" y="221"/>
                  </a:lnTo>
                  <a:lnTo>
                    <a:pt x="83" y="226"/>
                  </a:lnTo>
                  <a:lnTo>
                    <a:pt x="81" y="228"/>
                  </a:lnTo>
                  <a:lnTo>
                    <a:pt x="83" y="230"/>
                  </a:lnTo>
                  <a:lnTo>
                    <a:pt x="83" y="232"/>
                  </a:lnTo>
                  <a:lnTo>
                    <a:pt x="83" y="234"/>
                  </a:lnTo>
                  <a:lnTo>
                    <a:pt x="84" y="238"/>
                  </a:lnTo>
                  <a:lnTo>
                    <a:pt x="81" y="239"/>
                  </a:lnTo>
                  <a:lnTo>
                    <a:pt x="83" y="241"/>
                  </a:lnTo>
                  <a:lnTo>
                    <a:pt x="84" y="245"/>
                  </a:lnTo>
                  <a:lnTo>
                    <a:pt x="86" y="245"/>
                  </a:lnTo>
                  <a:lnTo>
                    <a:pt x="86" y="249"/>
                  </a:lnTo>
                  <a:lnTo>
                    <a:pt x="88" y="247"/>
                  </a:lnTo>
                  <a:lnTo>
                    <a:pt x="90" y="251"/>
                  </a:lnTo>
                  <a:lnTo>
                    <a:pt x="94" y="247"/>
                  </a:lnTo>
                  <a:lnTo>
                    <a:pt x="96" y="249"/>
                  </a:lnTo>
                  <a:lnTo>
                    <a:pt x="97" y="251"/>
                  </a:lnTo>
                  <a:lnTo>
                    <a:pt x="103" y="256"/>
                  </a:lnTo>
                  <a:lnTo>
                    <a:pt x="101" y="258"/>
                  </a:lnTo>
                  <a:lnTo>
                    <a:pt x="107" y="260"/>
                  </a:lnTo>
                  <a:lnTo>
                    <a:pt x="107" y="264"/>
                  </a:lnTo>
                  <a:lnTo>
                    <a:pt x="111" y="266"/>
                  </a:lnTo>
                  <a:lnTo>
                    <a:pt x="109" y="271"/>
                  </a:lnTo>
                  <a:lnTo>
                    <a:pt x="103" y="277"/>
                  </a:lnTo>
                  <a:lnTo>
                    <a:pt x="103" y="281"/>
                  </a:lnTo>
                  <a:lnTo>
                    <a:pt x="97" y="281"/>
                  </a:lnTo>
                  <a:lnTo>
                    <a:pt x="96" y="279"/>
                  </a:lnTo>
                  <a:lnTo>
                    <a:pt x="96" y="277"/>
                  </a:lnTo>
                  <a:lnTo>
                    <a:pt x="92" y="275"/>
                  </a:lnTo>
                  <a:lnTo>
                    <a:pt x="90" y="275"/>
                  </a:lnTo>
                  <a:lnTo>
                    <a:pt x="90" y="277"/>
                  </a:lnTo>
                  <a:lnTo>
                    <a:pt x="88" y="277"/>
                  </a:lnTo>
                  <a:lnTo>
                    <a:pt x="86" y="275"/>
                  </a:lnTo>
                  <a:lnTo>
                    <a:pt x="83" y="275"/>
                  </a:lnTo>
                  <a:lnTo>
                    <a:pt x="83" y="277"/>
                  </a:lnTo>
                  <a:lnTo>
                    <a:pt x="79" y="277"/>
                  </a:lnTo>
                  <a:lnTo>
                    <a:pt x="79" y="275"/>
                  </a:lnTo>
                  <a:lnTo>
                    <a:pt x="75" y="279"/>
                  </a:lnTo>
                  <a:lnTo>
                    <a:pt x="73" y="277"/>
                  </a:lnTo>
                  <a:lnTo>
                    <a:pt x="71" y="279"/>
                  </a:lnTo>
                  <a:lnTo>
                    <a:pt x="71" y="281"/>
                  </a:lnTo>
                  <a:lnTo>
                    <a:pt x="75" y="281"/>
                  </a:lnTo>
                  <a:lnTo>
                    <a:pt x="77" y="281"/>
                  </a:lnTo>
                  <a:lnTo>
                    <a:pt x="77" y="279"/>
                  </a:lnTo>
                  <a:lnTo>
                    <a:pt x="83" y="279"/>
                  </a:lnTo>
                  <a:lnTo>
                    <a:pt x="84" y="281"/>
                  </a:lnTo>
                  <a:lnTo>
                    <a:pt x="88" y="282"/>
                  </a:lnTo>
                  <a:lnTo>
                    <a:pt x="90" y="284"/>
                  </a:lnTo>
                  <a:lnTo>
                    <a:pt x="92" y="282"/>
                  </a:lnTo>
                  <a:lnTo>
                    <a:pt x="94" y="284"/>
                  </a:lnTo>
                  <a:lnTo>
                    <a:pt x="97" y="282"/>
                  </a:lnTo>
                  <a:lnTo>
                    <a:pt x="101" y="282"/>
                  </a:lnTo>
                  <a:lnTo>
                    <a:pt x="103" y="284"/>
                  </a:lnTo>
                  <a:lnTo>
                    <a:pt x="103" y="288"/>
                  </a:lnTo>
                  <a:lnTo>
                    <a:pt x="101" y="290"/>
                  </a:lnTo>
                  <a:lnTo>
                    <a:pt x="99" y="290"/>
                  </a:lnTo>
                  <a:lnTo>
                    <a:pt x="96" y="294"/>
                  </a:lnTo>
                  <a:lnTo>
                    <a:pt x="94" y="294"/>
                  </a:lnTo>
                  <a:lnTo>
                    <a:pt x="96" y="292"/>
                  </a:lnTo>
                  <a:lnTo>
                    <a:pt x="94" y="290"/>
                  </a:lnTo>
                  <a:lnTo>
                    <a:pt x="92" y="292"/>
                  </a:lnTo>
                  <a:lnTo>
                    <a:pt x="94" y="294"/>
                  </a:lnTo>
                  <a:lnTo>
                    <a:pt x="90" y="294"/>
                  </a:lnTo>
                  <a:lnTo>
                    <a:pt x="88" y="297"/>
                  </a:lnTo>
                  <a:lnTo>
                    <a:pt x="88" y="299"/>
                  </a:lnTo>
                  <a:lnTo>
                    <a:pt x="84" y="297"/>
                  </a:lnTo>
                  <a:lnTo>
                    <a:pt x="86" y="299"/>
                  </a:lnTo>
                  <a:lnTo>
                    <a:pt x="83" y="301"/>
                  </a:lnTo>
                  <a:lnTo>
                    <a:pt x="83" y="301"/>
                  </a:lnTo>
                  <a:lnTo>
                    <a:pt x="81" y="301"/>
                  </a:lnTo>
                  <a:lnTo>
                    <a:pt x="79" y="303"/>
                  </a:lnTo>
                  <a:lnTo>
                    <a:pt x="83" y="303"/>
                  </a:lnTo>
                  <a:lnTo>
                    <a:pt x="86" y="307"/>
                  </a:lnTo>
                  <a:lnTo>
                    <a:pt x="79" y="307"/>
                  </a:lnTo>
                  <a:lnTo>
                    <a:pt x="84" y="309"/>
                  </a:lnTo>
                  <a:lnTo>
                    <a:pt x="84" y="310"/>
                  </a:lnTo>
                  <a:lnTo>
                    <a:pt x="83" y="316"/>
                  </a:lnTo>
                  <a:lnTo>
                    <a:pt x="86" y="318"/>
                  </a:lnTo>
                  <a:lnTo>
                    <a:pt x="83" y="320"/>
                  </a:lnTo>
                  <a:lnTo>
                    <a:pt x="79" y="318"/>
                  </a:lnTo>
                  <a:lnTo>
                    <a:pt x="81" y="322"/>
                  </a:lnTo>
                  <a:lnTo>
                    <a:pt x="79" y="324"/>
                  </a:lnTo>
                  <a:lnTo>
                    <a:pt x="83" y="325"/>
                  </a:lnTo>
                  <a:lnTo>
                    <a:pt x="79" y="329"/>
                  </a:lnTo>
                  <a:lnTo>
                    <a:pt x="83" y="333"/>
                  </a:lnTo>
                  <a:lnTo>
                    <a:pt x="79" y="335"/>
                  </a:lnTo>
                  <a:lnTo>
                    <a:pt x="79" y="339"/>
                  </a:lnTo>
                  <a:lnTo>
                    <a:pt x="83" y="342"/>
                  </a:lnTo>
                  <a:lnTo>
                    <a:pt x="81" y="344"/>
                  </a:lnTo>
                  <a:lnTo>
                    <a:pt x="81" y="353"/>
                  </a:lnTo>
                  <a:lnTo>
                    <a:pt x="77" y="355"/>
                  </a:lnTo>
                  <a:lnTo>
                    <a:pt x="77" y="363"/>
                  </a:lnTo>
                  <a:lnTo>
                    <a:pt x="73" y="367"/>
                  </a:lnTo>
                  <a:lnTo>
                    <a:pt x="71" y="365"/>
                  </a:lnTo>
                  <a:lnTo>
                    <a:pt x="68" y="363"/>
                  </a:lnTo>
                  <a:lnTo>
                    <a:pt x="64" y="365"/>
                  </a:lnTo>
                  <a:lnTo>
                    <a:pt x="58" y="365"/>
                  </a:lnTo>
                  <a:lnTo>
                    <a:pt x="56" y="361"/>
                  </a:lnTo>
                  <a:lnTo>
                    <a:pt x="56" y="367"/>
                  </a:lnTo>
                  <a:lnTo>
                    <a:pt x="51" y="368"/>
                  </a:lnTo>
                  <a:lnTo>
                    <a:pt x="49" y="372"/>
                  </a:lnTo>
                  <a:lnTo>
                    <a:pt x="51" y="374"/>
                  </a:lnTo>
                  <a:lnTo>
                    <a:pt x="51" y="378"/>
                  </a:lnTo>
                  <a:lnTo>
                    <a:pt x="47" y="380"/>
                  </a:lnTo>
                  <a:lnTo>
                    <a:pt x="43" y="380"/>
                  </a:lnTo>
                  <a:lnTo>
                    <a:pt x="34" y="382"/>
                  </a:lnTo>
                  <a:lnTo>
                    <a:pt x="30" y="382"/>
                  </a:lnTo>
                  <a:lnTo>
                    <a:pt x="28" y="380"/>
                  </a:lnTo>
                  <a:lnTo>
                    <a:pt x="30" y="376"/>
                  </a:lnTo>
                  <a:lnTo>
                    <a:pt x="30" y="368"/>
                  </a:lnTo>
                  <a:lnTo>
                    <a:pt x="26" y="368"/>
                  </a:lnTo>
                  <a:lnTo>
                    <a:pt x="25" y="365"/>
                  </a:lnTo>
                  <a:lnTo>
                    <a:pt x="23" y="363"/>
                  </a:lnTo>
                  <a:lnTo>
                    <a:pt x="25" y="361"/>
                  </a:lnTo>
                  <a:lnTo>
                    <a:pt x="28" y="361"/>
                  </a:lnTo>
                  <a:lnTo>
                    <a:pt x="30" y="355"/>
                  </a:lnTo>
                  <a:lnTo>
                    <a:pt x="30" y="352"/>
                  </a:lnTo>
                  <a:lnTo>
                    <a:pt x="26" y="353"/>
                  </a:lnTo>
                  <a:lnTo>
                    <a:pt x="23" y="352"/>
                  </a:lnTo>
                  <a:lnTo>
                    <a:pt x="21" y="348"/>
                  </a:lnTo>
                  <a:lnTo>
                    <a:pt x="19" y="346"/>
                  </a:lnTo>
                  <a:lnTo>
                    <a:pt x="17" y="342"/>
                  </a:lnTo>
                  <a:lnTo>
                    <a:pt x="15" y="335"/>
                  </a:lnTo>
                  <a:lnTo>
                    <a:pt x="13" y="335"/>
                  </a:lnTo>
                  <a:lnTo>
                    <a:pt x="11" y="329"/>
                  </a:lnTo>
                  <a:lnTo>
                    <a:pt x="8" y="329"/>
                  </a:lnTo>
                  <a:lnTo>
                    <a:pt x="6" y="325"/>
                  </a:lnTo>
                  <a:lnTo>
                    <a:pt x="8" y="325"/>
                  </a:lnTo>
                  <a:lnTo>
                    <a:pt x="10" y="322"/>
                  </a:lnTo>
                  <a:lnTo>
                    <a:pt x="8" y="318"/>
                  </a:lnTo>
                  <a:lnTo>
                    <a:pt x="8" y="316"/>
                  </a:lnTo>
                  <a:lnTo>
                    <a:pt x="11" y="312"/>
                  </a:lnTo>
                  <a:lnTo>
                    <a:pt x="11" y="310"/>
                  </a:lnTo>
                  <a:lnTo>
                    <a:pt x="8" y="309"/>
                  </a:lnTo>
                  <a:lnTo>
                    <a:pt x="10" y="307"/>
                  </a:lnTo>
                  <a:lnTo>
                    <a:pt x="8" y="307"/>
                  </a:lnTo>
                  <a:lnTo>
                    <a:pt x="6" y="310"/>
                  </a:lnTo>
                  <a:lnTo>
                    <a:pt x="10" y="312"/>
                  </a:lnTo>
                  <a:lnTo>
                    <a:pt x="6" y="314"/>
                  </a:lnTo>
                  <a:lnTo>
                    <a:pt x="6" y="310"/>
                  </a:lnTo>
                  <a:lnTo>
                    <a:pt x="4" y="309"/>
                  </a:lnTo>
                  <a:lnTo>
                    <a:pt x="2" y="309"/>
                  </a:lnTo>
                  <a:lnTo>
                    <a:pt x="2" y="303"/>
                  </a:lnTo>
                  <a:lnTo>
                    <a:pt x="0" y="301"/>
                  </a:lnTo>
                  <a:lnTo>
                    <a:pt x="0" y="294"/>
                  </a:lnTo>
                  <a:lnTo>
                    <a:pt x="2" y="292"/>
                  </a:lnTo>
                  <a:lnTo>
                    <a:pt x="2" y="292"/>
                  </a:lnTo>
                  <a:lnTo>
                    <a:pt x="6" y="294"/>
                  </a:lnTo>
                  <a:lnTo>
                    <a:pt x="8" y="295"/>
                  </a:lnTo>
                  <a:lnTo>
                    <a:pt x="10" y="294"/>
                  </a:lnTo>
                  <a:lnTo>
                    <a:pt x="8" y="282"/>
                  </a:lnTo>
                  <a:lnTo>
                    <a:pt x="6" y="279"/>
                  </a:lnTo>
                  <a:lnTo>
                    <a:pt x="8" y="275"/>
                  </a:lnTo>
                  <a:lnTo>
                    <a:pt x="10" y="273"/>
                  </a:lnTo>
                  <a:lnTo>
                    <a:pt x="8" y="271"/>
                  </a:lnTo>
                  <a:lnTo>
                    <a:pt x="10" y="267"/>
                  </a:lnTo>
                  <a:lnTo>
                    <a:pt x="13" y="267"/>
                  </a:lnTo>
                  <a:lnTo>
                    <a:pt x="15" y="266"/>
                  </a:lnTo>
                  <a:lnTo>
                    <a:pt x="15" y="262"/>
                  </a:lnTo>
                  <a:lnTo>
                    <a:pt x="17" y="256"/>
                  </a:lnTo>
                  <a:lnTo>
                    <a:pt x="15" y="252"/>
                  </a:lnTo>
                  <a:lnTo>
                    <a:pt x="13" y="245"/>
                  </a:lnTo>
                  <a:lnTo>
                    <a:pt x="11" y="239"/>
                  </a:lnTo>
                  <a:lnTo>
                    <a:pt x="11" y="236"/>
                  </a:lnTo>
                  <a:lnTo>
                    <a:pt x="19" y="234"/>
                  </a:lnTo>
                  <a:lnTo>
                    <a:pt x="19" y="228"/>
                  </a:lnTo>
                  <a:lnTo>
                    <a:pt x="21" y="224"/>
                  </a:lnTo>
                  <a:lnTo>
                    <a:pt x="15" y="219"/>
                  </a:lnTo>
                  <a:lnTo>
                    <a:pt x="10" y="215"/>
                  </a:lnTo>
                  <a:lnTo>
                    <a:pt x="10" y="209"/>
                  </a:lnTo>
                  <a:lnTo>
                    <a:pt x="10" y="204"/>
                  </a:lnTo>
                  <a:lnTo>
                    <a:pt x="10" y="196"/>
                  </a:lnTo>
                  <a:lnTo>
                    <a:pt x="8" y="191"/>
                  </a:lnTo>
                  <a:lnTo>
                    <a:pt x="10" y="187"/>
                  </a:lnTo>
                  <a:lnTo>
                    <a:pt x="8" y="178"/>
                  </a:lnTo>
                  <a:lnTo>
                    <a:pt x="6" y="168"/>
                  </a:lnTo>
                  <a:lnTo>
                    <a:pt x="8" y="161"/>
                  </a:lnTo>
                  <a:lnTo>
                    <a:pt x="11" y="155"/>
                  </a:lnTo>
                  <a:lnTo>
                    <a:pt x="15" y="151"/>
                  </a:lnTo>
                  <a:lnTo>
                    <a:pt x="21" y="153"/>
                  </a:lnTo>
                  <a:lnTo>
                    <a:pt x="26" y="153"/>
                  </a:lnTo>
                  <a:lnTo>
                    <a:pt x="28" y="150"/>
                  </a:lnTo>
                  <a:lnTo>
                    <a:pt x="28" y="144"/>
                  </a:lnTo>
                  <a:lnTo>
                    <a:pt x="26" y="140"/>
                  </a:lnTo>
                  <a:lnTo>
                    <a:pt x="26" y="137"/>
                  </a:lnTo>
                  <a:lnTo>
                    <a:pt x="32" y="123"/>
                  </a:lnTo>
                  <a:lnTo>
                    <a:pt x="32" y="114"/>
                  </a:lnTo>
                  <a:lnTo>
                    <a:pt x="34" y="107"/>
                  </a:lnTo>
                  <a:lnTo>
                    <a:pt x="36" y="103"/>
                  </a:lnTo>
                  <a:lnTo>
                    <a:pt x="36" y="97"/>
                  </a:lnTo>
                  <a:lnTo>
                    <a:pt x="34" y="95"/>
                  </a:lnTo>
                  <a:lnTo>
                    <a:pt x="34" y="92"/>
                  </a:lnTo>
                  <a:lnTo>
                    <a:pt x="40" y="88"/>
                  </a:lnTo>
                  <a:lnTo>
                    <a:pt x="45" y="88"/>
                  </a:lnTo>
                  <a:lnTo>
                    <a:pt x="47" y="86"/>
                  </a:lnTo>
                  <a:lnTo>
                    <a:pt x="47" y="82"/>
                  </a:lnTo>
                  <a:lnTo>
                    <a:pt x="53" y="73"/>
                  </a:lnTo>
                  <a:lnTo>
                    <a:pt x="56" y="67"/>
                  </a:lnTo>
                  <a:lnTo>
                    <a:pt x="58" y="64"/>
                  </a:lnTo>
                  <a:lnTo>
                    <a:pt x="56" y="58"/>
                  </a:lnTo>
                  <a:lnTo>
                    <a:pt x="54" y="56"/>
                  </a:lnTo>
                  <a:lnTo>
                    <a:pt x="54" y="49"/>
                  </a:lnTo>
                  <a:lnTo>
                    <a:pt x="56" y="47"/>
                  </a:lnTo>
                  <a:lnTo>
                    <a:pt x="58" y="45"/>
                  </a:lnTo>
                  <a:lnTo>
                    <a:pt x="60" y="39"/>
                  </a:lnTo>
                  <a:lnTo>
                    <a:pt x="62" y="39"/>
                  </a:lnTo>
                  <a:lnTo>
                    <a:pt x="66" y="34"/>
                  </a:lnTo>
                  <a:lnTo>
                    <a:pt x="68" y="30"/>
                  </a:lnTo>
                  <a:lnTo>
                    <a:pt x="71" y="32"/>
                  </a:lnTo>
                  <a:lnTo>
                    <a:pt x="73" y="34"/>
                  </a:lnTo>
                  <a:lnTo>
                    <a:pt x="77" y="34"/>
                  </a:lnTo>
                  <a:lnTo>
                    <a:pt x="79" y="32"/>
                  </a:lnTo>
                  <a:lnTo>
                    <a:pt x="77" y="28"/>
                  </a:lnTo>
                  <a:lnTo>
                    <a:pt x="79" y="26"/>
                  </a:lnTo>
                  <a:lnTo>
                    <a:pt x="79" y="24"/>
                  </a:lnTo>
                  <a:lnTo>
                    <a:pt x="79" y="22"/>
                  </a:lnTo>
                  <a:lnTo>
                    <a:pt x="77" y="19"/>
                  </a:lnTo>
                  <a:lnTo>
                    <a:pt x="79" y="17"/>
                  </a:lnTo>
                  <a:lnTo>
                    <a:pt x="83" y="17"/>
                  </a:lnTo>
                  <a:lnTo>
                    <a:pt x="86" y="15"/>
                  </a:lnTo>
                  <a:lnTo>
                    <a:pt x="92" y="17"/>
                  </a:lnTo>
                  <a:lnTo>
                    <a:pt x="96" y="19"/>
                  </a:lnTo>
                  <a:lnTo>
                    <a:pt x="99" y="19"/>
                  </a:lnTo>
                  <a:lnTo>
                    <a:pt x="101" y="21"/>
                  </a:lnTo>
                  <a:lnTo>
                    <a:pt x="103" y="21"/>
                  </a:lnTo>
                  <a:lnTo>
                    <a:pt x="105" y="21"/>
                  </a:lnTo>
                  <a:lnTo>
                    <a:pt x="105" y="17"/>
                  </a:lnTo>
                  <a:lnTo>
                    <a:pt x="103" y="15"/>
                  </a:lnTo>
                  <a:lnTo>
                    <a:pt x="103" y="9"/>
                  </a:lnTo>
                  <a:lnTo>
                    <a:pt x="107" y="7"/>
                  </a:lnTo>
                  <a:lnTo>
                    <a:pt x="105" y="4"/>
                  </a:lnTo>
                  <a:lnTo>
                    <a:pt x="103" y="4"/>
                  </a:lnTo>
                  <a:lnTo>
                    <a:pt x="103" y="0"/>
                  </a:lnTo>
                  <a:lnTo>
                    <a:pt x="107" y="0"/>
                  </a:lnTo>
                  <a:lnTo>
                    <a:pt x="111" y="0"/>
                  </a:lnTo>
                  <a:lnTo>
                    <a:pt x="112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73">
              <a:extLst>
                <a:ext uri="{FF2B5EF4-FFF2-40B4-BE49-F238E27FC236}">
                  <a16:creationId xmlns:a16="http://schemas.microsoft.com/office/drawing/2014/main" id="{902438E4-A9A5-465F-8C9F-2090EE603B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82760" y="4326574"/>
              <a:ext cx="740876" cy="1332696"/>
            </a:xfrm>
            <a:custGeom>
              <a:avLst/>
              <a:gdLst>
                <a:gd name="T0" fmla="*/ 57 w 169"/>
                <a:gd name="T1" fmla="*/ 297 h 304"/>
                <a:gd name="T2" fmla="*/ 53 w 169"/>
                <a:gd name="T3" fmla="*/ 293 h 304"/>
                <a:gd name="T4" fmla="*/ 51 w 169"/>
                <a:gd name="T5" fmla="*/ 289 h 304"/>
                <a:gd name="T6" fmla="*/ 15 w 169"/>
                <a:gd name="T7" fmla="*/ 295 h 304"/>
                <a:gd name="T8" fmla="*/ 10 w 169"/>
                <a:gd name="T9" fmla="*/ 293 h 304"/>
                <a:gd name="T10" fmla="*/ 10 w 169"/>
                <a:gd name="T11" fmla="*/ 286 h 304"/>
                <a:gd name="T12" fmla="*/ 30 w 169"/>
                <a:gd name="T13" fmla="*/ 286 h 304"/>
                <a:gd name="T14" fmla="*/ 38 w 169"/>
                <a:gd name="T15" fmla="*/ 284 h 304"/>
                <a:gd name="T16" fmla="*/ 21 w 169"/>
                <a:gd name="T17" fmla="*/ 211 h 304"/>
                <a:gd name="T18" fmla="*/ 23 w 169"/>
                <a:gd name="T19" fmla="*/ 203 h 304"/>
                <a:gd name="T20" fmla="*/ 70 w 169"/>
                <a:gd name="T21" fmla="*/ 159 h 304"/>
                <a:gd name="T22" fmla="*/ 98 w 169"/>
                <a:gd name="T23" fmla="*/ 7 h 304"/>
                <a:gd name="T24" fmla="*/ 113 w 169"/>
                <a:gd name="T25" fmla="*/ 20 h 304"/>
                <a:gd name="T26" fmla="*/ 105 w 169"/>
                <a:gd name="T27" fmla="*/ 43 h 304"/>
                <a:gd name="T28" fmla="*/ 118 w 169"/>
                <a:gd name="T29" fmla="*/ 65 h 304"/>
                <a:gd name="T30" fmla="*/ 122 w 169"/>
                <a:gd name="T31" fmla="*/ 93 h 304"/>
                <a:gd name="T32" fmla="*/ 139 w 169"/>
                <a:gd name="T33" fmla="*/ 145 h 304"/>
                <a:gd name="T34" fmla="*/ 146 w 169"/>
                <a:gd name="T35" fmla="*/ 160 h 304"/>
                <a:gd name="T36" fmla="*/ 154 w 169"/>
                <a:gd name="T37" fmla="*/ 185 h 304"/>
                <a:gd name="T38" fmla="*/ 169 w 169"/>
                <a:gd name="T39" fmla="*/ 220 h 304"/>
                <a:gd name="T40" fmla="*/ 141 w 169"/>
                <a:gd name="T41" fmla="*/ 269 h 304"/>
                <a:gd name="T42" fmla="*/ 129 w 169"/>
                <a:gd name="T43" fmla="*/ 280 h 304"/>
                <a:gd name="T44" fmla="*/ 118 w 169"/>
                <a:gd name="T45" fmla="*/ 282 h 304"/>
                <a:gd name="T46" fmla="*/ 107 w 169"/>
                <a:gd name="T47" fmla="*/ 286 h 304"/>
                <a:gd name="T48" fmla="*/ 101 w 169"/>
                <a:gd name="T49" fmla="*/ 286 h 304"/>
                <a:gd name="T50" fmla="*/ 94 w 169"/>
                <a:gd name="T51" fmla="*/ 289 h 304"/>
                <a:gd name="T52" fmla="*/ 70 w 169"/>
                <a:gd name="T53" fmla="*/ 299 h 304"/>
                <a:gd name="T54" fmla="*/ 60 w 169"/>
                <a:gd name="T55" fmla="*/ 303 h 304"/>
                <a:gd name="T56" fmla="*/ 55 w 169"/>
                <a:gd name="T57" fmla="*/ 289 h 304"/>
                <a:gd name="T58" fmla="*/ 42 w 169"/>
                <a:gd name="T59" fmla="*/ 286 h 304"/>
                <a:gd name="T60" fmla="*/ 30 w 169"/>
                <a:gd name="T61" fmla="*/ 280 h 304"/>
                <a:gd name="T62" fmla="*/ 34 w 169"/>
                <a:gd name="T63" fmla="*/ 258 h 304"/>
                <a:gd name="T64" fmla="*/ 27 w 169"/>
                <a:gd name="T65" fmla="*/ 241 h 304"/>
                <a:gd name="T66" fmla="*/ 25 w 169"/>
                <a:gd name="T67" fmla="*/ 228 h 304"/>
                <a:gd name="T68" fmla="*/ 25 w 169"/>
                <a:gd name="T69" fmla="*/ 215 h 304"/>
                <a:gd name="T70" fmla="*/ 32 w 169"/>
                <a:gd name="T71" fmla="*/ 213 h 304"/>
                <a:gd name="T72" fmla="*/ 38 w 169"/>
                <a:gd name="T73" fmla="*/ 202 h 304"/>
                <a:gd name="T74" fmla="*/ 49 w 169"/>
                <a:gd name="T75" fmla="*/ 200 h 304"/>
                <a:gd name="T76" fmla="*/ 51 w 169"/>
                <a:gd name="T77" fmla="*/ 185 h 304"/>
                <a:gd name="T78" fmla="*/ 62 w 169"/>
                <a:gd name="T79" fmla="*/ 174 h 304"/>
                <a:gd name="T80" fmla="*/ 79 w 169"/>
                <a:gd name="T81" fmla="*/ 164 h 304"/>
                <a:gd name="T82" fmla="*/ 75 w 169"/>
                <a:gd name="T83" fmla="*/ 153 h 304"/>
                <a:gd name="T84" fmla="*/ 62 w 169"/>
                <a:gd name="T85" fmla="*/ 138 h 304"/>
                <a:gd name="T86" fmla="*/ 49 w 169"/>
                <a:gd name="T87" fmla="*/ 123 h 304"/>
                <a:gd name="T88" fmla="*/ 47 w 169"/>
                <a:gd name="T89" fmla="*/ 97 h 304"/>
                <a:gd name="T90" fmla="*/ 42 w 169"/>
                <a:gd name="T91" fmla="*/ 80 h 304"/>
                <a:gd name="T92" fmla="*/ 36 w 169"/>
                <a:gd name="T93" fmla="*/ 61 h 304"/>
                <a:gd name="T94" fmla="*/ 25 w 169"/>
                <a:gd name="T95" fmla="*/ 52 h 304"/>
                <a:gd name="T96" fmla="*/ 0 w 169"/>
                <a:gd name="T97" fmla="*/ 35 h 304"/>
                <a:gd name="T98" fmla="*/ 8 w 169"/>
                <a:gd name="T99" fmla="*/ 28 h 304"/>
                <a:gd name="T100" fmla="*/ 34 w 169"/>
                <a:gd name="T101" fmla="*/ 48 h 304"/>
                <a:gd name="T102" fmla="*/ 57 w 169"/>
                <a:gd name="T103" fmla="*/ 43 h 304"/>
                <a:gd name="T104" fmla="*/ 66 w 169"/>
                <a:gd name="T105" fmla="*/ 31 h 304"/>
                <a:gd name="T106" fmla="*/ 70 w 169"/>
                <a:gd name="T107" fmla="*/ 7 h 304"/>
                <a:gd name="T108" fmla="*/ 83 w 169"/>
                <a:gd name="T109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9" h="304">
                  <a:moveTo>
                    <a:pt x="57" y="297"/>
                  </a:moveTo>
                  <a:lnTo>
                    <a:pt x="57" y="299"/>
                  </a:lnTo>
                  <a:lnTo>
                    <a:pt x="55" y="301"/>
                  </a:lnTo>
                  <a:lnTo>
                    <a:pt x="55" y="299"/>
                  </a:lnTo>
                  <a:lnTo>
                    <a:pt x="55" y="299"/>
                  </a:lnTo>
                  <a:lnTo>
                    <a:pt x="57" y="297"/>
                  </a:lnTo>
                  <a:close/>
                  <a:moveTo>
                    <a:pt x="53" y="293"/>
                  </a:moveTo>
                  <a:lnTo>
                    <a:pt x="53" y="293"/>
                  </a:lnTo>
                  <a:lnTo>
                    <a:pt x="53" y="295"/>
                  </a:lnTo>
                  <a:lnTo>
                    <a:pt x="53" y="295"/>
                  </a:lnTo>
                  <a:lnTo>
                    <a:pt x="51" y="295"/>
                  </a:lnTo>
                  <a:lnTo>
                    <a:pt x="53" y="293"/>
                  </a:lnTo>
                  <a:close/>
                  <a:moveTo>
                    <a:pt x="51" y="289"/>
                  </a:moveTo>
                  <a:lnTo>
                    <a:pt x="49" y="291"/>
                  </a:lnTo>
                  <a:lnTo>
                    <a:pt x="47" y="293"/>
                  </a:lnTo>
                  <a:lnTo>
                    <a:pt x="45" y="291"/>
                  </a:lnTo>
                  <a:lnTo>
                    <a:pt x="45" y="289"/>
                  </a:lnTo>
                  <a:lnTo>
                    <a:pt x="51" y="289"/>
                  </a:lnTo>
                  <a:close/>
                  <a:moveTo>
                    <a:pt x="12" y="286"/>
                  </a:moveTo>
                  <a:lnTo>
                    <a:pt x="17" y="289"/>
                  </a:lnTo>
                  <a:lnTo>
                    <a:pt x="17" y="291"/>
                  </a:lnTo>
                  <a:lnTo>
                    <a:pt x="15" y="291"/>
                  </a:lnTo>
                  <a:lnTo>
                    <a:pt x="14" y="293"/>
                  </a:lnTo>
                  <a:lnTo>
                    <a:pt x="15" y="295"/>
                  </a:lnTo>
                  <a:lnTo>
                    <a:pt x="19" y="295"/>
                  </a:lnTo>
                  <a:lnTo>
                    <a:pt x="19" y="299"/>
                  </a:lnTo>
                  <a:lnTo>
                    <a:pt x="17" y="299"/>
                  </a:lnTo>
                  <a:lnTo>
                    <a:pt x="14" y="297"/>
                  </a:lnTo>
                  <a:lnTo>
                    <a:pt x="12" y="295"/>
                  </a:lnTo>
                  <a:lnTo>
                    <a:pt x="10" y="293"/>
                  </a:lnTo>
                  <a:lnTo>
                    <a:pt x="6" y="291"/>
                  </a:lnTo>
                  <a:lnTo>
                    <a:pt x="8" y="291"/>
                  </a:lnTo>
                  <a:lnTo>
                    <a:pt x="12" y="291"/>
                  </a:lnTo>
                  <a:lnTo>
                    <a:pt x="14" y="289"/>
                  </a:lnTo>
                  <a:lnTo>
                    <a:pt x="10" y="289"/>
                  </a:lnTo>
                  <a:lnTo>
                    <a:pt x="10" y="286"/>
                  </a:lnTo>
                  <a:lnTo>
                    <a:pt x="12" y="286"/>
                  </a:lnTo>
                  <a:close/>
                  <a:moveTo>
                    <a:pt x="30" y="286"/>
                  </a:moveTo>
                  <a:lnTo>
                    <a:pt x="34" y="286"/>
                  </a:lnTo>
                  <a:lnTo>
                    <a:pt x="32" y="288"/>
                  </a:lnTo>
                  <a:lnTo>
                    <a:pt x="32" y="286"/>
                  </a:lnTo>
                  <a:lnTo>
                    <a:pt x="30" y="286"/>
                  </a:lnTo>
                  <a:lnTo>
                    <a:pt x="30" y="286"/>
                  </a:lnTo>
                  <a:close/>
                  <a:moveTo>
                    <a:pt x="38" y="284"/>
                  </a:moveTo>
                  <a:lnTo>
                    <a:pt x="42" y="288"/>
                  </a:lnTo>
                  <a:lnTo>
                    <a:pt x="40" y="288"/>
                  </a:lnTo>
                  <a:lnTo>
                    <a:pt x="38" y="288"/>
                  </a:lnTo>
                  <a:lnTo>
                    <a:pt x="38" y="284"/>
                  </a:lnTo>
                  <a:close/>
                  <a:moveTo>
                    <a:pt x="21" y="207"/>
                  </a:moveTo>
                  <a:lnTo>
                    <a:pt x="23" y="209"/>
                  </a:lnTo>
                  <a:lnTo>
                    <a:pt x="25" y="209"/>
                  </a:lnTo>
                  <a:lnTo>
                    <a:pt x="25" y="211"/>
                  </a:lnTo>
                  <a:lnTo>
                    <a:pt x="23" y="213"/>
                  </a:lnTo>
                  <a:lnTo>
                    <a:pt x="21" y="211"/>
                  </a:lnTo>
                  <a:lnTo>
                    <a:pt x="21" y="207"/>
                  </a:lnTo>
                  <a:close/>
                  <a:moveTo>
                    <a:pt x="23" y="203"/>
                  </a:moveTo>
                  <a:lnTo>
                    <a:pt x="25" y="205"/>
                  </a:lnTo>
                  <a:lnTo>
                    <a:pt x="25" y="207"/>
                  </a:lnTo>
                  <a:lnTo>
                    <a:pt x="23" y="205"/>
                  </a:lnTo>
                  <a:lnTo>
                    <a:pt x="23" y="203"/>
                  </a:lnTo>
                  <a:close/>
                  <a:moveTo>
                    <a:pt x="68" y="153"/>
                  </a:moveTo>
                  <a:lnTo>
                    <a:pt x="71" y="155"/>
                  </a:lnTo>
                  <a:lnTo>
                    <a:pt x="71" y="155"/>
                  </a:lnTo>
                  <a:lnTo>
                    <a:pt x="70" y="157"/>
                  </a:lnTo>
                  <a:lnTo>
                    <a:pt x="71" y="159"/>
                  </a:lnTo>
                  <a:lnTo>
                    <a:pt x="70" y="159"/>
                  </a:lnTo>
                  <a:lnTo>
                    <a:pt x="66" y="159"/>
                  </a:lnTo>
                  <a:lnTo>
                    <a:pt x="64" y="155"/>
                  </a:lnTo>
                  <a:lnTo>
                    <a:pt x="68" y="153"/>
                  </a:lnTo>
                  <a:close/>
                  <a:moveTo>
                    <a:pt x="90" y="0"/>
                  </a:moveTo>
                  <a:lnTo>
                    <a:pt x="94" y="1"/>
                  </a:lnTo>
                  <a:lnTo>
                    <a:pt x="98" y="7"/>
                  </a:lnTo>
                  <a:lnTo>
                    <a:pt x="100" y="9"/>
                  </a:lnTo>
                  <a:lnTo>
                    <a:pt x="103" y="11"/>
                  </a:lnTo>
                  <a:lnTo>
                    <a:pt x="109" y="11"/>
                  </a:lnTo>
                  <a:lnTo>
                    <a:pt x="111" y="15"/>
                  </a:lnTo>
                  <a:lnTo>
                    <a:pt x="113" y="18"/>
                  </a:lnTo>
                  <a:lnTo>
                    <a:pt x="113" y="20"/>
                  </a:lnTo>
                  <a:lnTo>
                    <a:pt x="111" y="26"/>
                  </a:lnTo>
                  <a:lnTo>
                    <a:pt x="111" y="33"/>
                  </a:lnTo>
                  <a:lnTo>
                    <a:pt x="105" y="35"/>
                  </a:lnTo>
                  <a:lnTo>
                    <a:pt x="103" y="37"/>
                  </a:lnTo>
                  <a:lnTo>
                    <a:pt x="105" y="37"/>
                  </a:lnTo>
                  <a:lnTo>
                    <a:pt x="105" y="43"/>
                  </a:lnTo>
                  <a:lnTo>
                    <a:pt x="103" y="48"/>
                  </a:lnTo>
                  <a:lnTo>
                    <a:pt x="107" y="50"/>
                  </a:lnTo>
                  <a:lnTo>
                    <a:pt x="109" y="58"/>
                  </a:lnTo>
                  <a:lnTo>
                    <a:pt x="111" y="58"/>
                  </a:lnTo>
                  <a:lnTo>
                    <a:pt x="116" y="61"/>
                  </a:lnTo>
                  <a:lnTo>
                    <a:pt x="118" y="65"/>
                  </a:lnTo>
                  <a:lnTo>
                    <a:pt x="120" y="69"/>
                  </a:lnTo>
                  <a:lnTo>
                    <a:pt x="128" y="73"/>
                  </a:lnTo>
                  <a:lnTo>
                    <a:pt x="129" y="74"/>
                  </a:lnTo>
                  <a:lnTo>
                    <a:pt x="128" y="80"/>
                  </a:lnTo>
                  <a:lnTo>
                    <a:pt x="126" y="86"/>
                  </a:lnTo>
                  <a:lnTo>
                    <a:pt x="122" y="93"/>
                  </a:lnTo>
                  <a:lnTo>
                    <a:pt x="126" y="99"/>
                  </a:lnTo>
                  <a:lnTo>
                    <a:pt x="128" y="102"/>
                  </a:lnTo>
                  <a:lnTo>
                    <a:pt x="135" y="116"/>
                  </a:lnTo>
                  <a:lnTo>
                    <a:pt x="143" y="132"/>
                  </a:lnTo>
                  <a:lnTo>
                    <a:pt x="139" y="134"/>
                  </a:lnTo>
                  <a:lnTo>
                    <a:pt x="139" y="145"/>
                  </a:lnTo>
                  <a:lnTo>
                    <a:pt x="139" y="147"/>
                  </a:lnTo>
                  <a:lnTo>
                    <a:pt x="143" y="149"/>
                  </a:lnTo>
                  <a:lnTo>
                    <a:pt x="139" y="151"/>
                  </a:lnTo>
                  <a:lnTo>
                    <a:pt x="139" y="157"/>
                  </a:lnTo>
                  <a:lnTo>
                    <a:pt x="141" y="160"/>
                  </a:lnTo>
                  <a:lnTo>
                    <a:pt x="146" y="160"/>
                  </a:lnTo>
                  <a:lnTo>
                    <a:pt x="146" y="164"/>
                  </a:lnTo>
                  <a:lnTo>
                    <a:pt x="146" y="166"/>
                  </a:lnTo>
                  <a:lnTo>
                    <a:pt x="146" y="172"/>
                  </a:lnTo>
                  <a:lnTo>
                    <a:pt x="148" y="175"/>
                  </a:lnTo>
                  <a:lnTo>
                    <a:pt x="154" y="179"/>
                  </a:lnTo>
                  <a:lnTo>
                    <a:pt x="154" y="185"/>
                  </a:lnTo>
                  <a:lnTo>
                    <a:pt x="150" y="188"/>
                  </a:lnTo>
                  <a:lnTo>
                    <a:pt x="148" y="194"/>
                  </a:lnTo>
                  <a:lnTo>
                    <a:pt x="158" y="205"/>
                  </a:lnTo>
                  <a:lnTo>
                    <a:pt x="161" y="205"/>
                  </a:lnTo>
                  <a:lnTo>
                    <a:pt x="169" y="215"/>
                  </a:lnTo>
                  <a:lnTo>
                    <a:pt x="169" y="220"/>
                  </a:lnTo>
                  <a:lnTo>
                    <a:pt x="165" y="232"/>
                  </a:lnTo>
                  <a:lnTo>
                    <a:pt x="158" y="243"/>
                  </a:lnTo>
                  <a:lnTo>
                    <a:pt x="154" y="252"/>
                  </a:lnTo>
                  <a:lnTo>
                    <a:pt x="150" y="258"/>
                  </a:lnTo>
                  <a:lnTo>
                    <a:pt x="144" y="267"/>
                  </a:lnTo>
                  <a:lnTo>
                    <a:pt x="141" y="269"/>
                  </a:lnTo>
                  <a:lnTo>
                    <a:pt x="133" y="276"/>
                  </a:lnTo>
                  <a:lnTo>
                    <a:pt x="133" y="280"/>
                  </a:lnTo>
                  <a:lnTo>
                    <a:pt x="133" y="282"/>
                  </a:lnTo>
                  <a:lnTo>
                    <a:pt x="133" y="284"/>
                  </a:lnTo>
                  <a:lnTo>
                    <a:pt x="129" y="282"/>
                  </a:lnTo>
                  <a:lnTo>
                    <a:pt x="129" y="280"/>
                  </a:lnTo>
                  <a:lnTo>
                    <a:pt x="126" y="280"/>
                  </a:lnTo>
                  <a:lnTo>
                    <a:pt x="126" y="280"/>
                  </a:lnTo>
                  <a:lnTo>
                    <a:pt x="126" y="282"/>
                  </a:lnTo>
                  <a:lnTo>
                    <a:pt x="126" y="284"/>
                  </a:lnTo>
                  <a:lnTo>
                    <a:pt x="120" y="286"/>
                  </a:lnTo>
                  <a:lnTo>
                    <a:pt x="118" y="282"/>
                  </a:lnTo>
                  <a:lnTo>
                    <a:pt x="115" y="284"/>
                  </a:lnTo>
                  <a:lnTo>
                    <a:pt x="111" y="286"/>
                  </a:lnTo>
                  <a:lnTo>
                    <a:pt x="111" y="284"/>
                  </a:lnTo>
                  <a:lnTo>
                    <a:pt x="109" y="284"/>
                  </a:lnTo>
                  <a:lnTo>
                    <a:pt x="109" y="286"/>
                  </a:lnTo>
                  <a:lnTo>
                    <a:pt x="107" y="286"/>
                  </a:lnTo>
                  <a:lnTo>
                    <a:pt x="105" y="282"/>
                  </a:lnTo>
                  <a:lnTo>
                    <a:pt x="103" y="286"/>
                  </a:lnTo>
                  <a:lnTo>
                    <a:pt x="101" y="284"/>
                  </a:lnTo>
                  <a:lnTo>
                    <a:pt x="101" y="282"/>
                  </a:lnTo>
                  <a:lnTo>
                    <a:pt x="100" y="282"/>
                  </a:lnTo>
                  <a:lnTo>
                    <a:pt x="101" y="286"/>
                  </a:lnTo>
                  <a:lnTo>
                    <a:pt x="100" y="286"/>
                  </a:lnTo>
                  <a:lnTo>
                    <a:pt x="98" y="289"/>
                  </a:lnTo>
                  <a:lnTo>
                    <a:pt x="96" y="289"/>
                  </a:lnTo>
                  <a:lnTo>
                    <a:pt x="98" y="286"/>
                  </a:lnTo>
                  <a:lnTo>
                    <a:pt x="96" y="286"/>
                  </a:lnTo>
                  <a:lnTo>
                    <a:pt x="94" y="289"/>
                  </a:lnTo>
                  <a:lnTo>
                    <a:pt x="90" y="289"/>
                  </a:lnTo>
                  <a:lnTo>
                    <a:pt x="86" y="288"/>
                  </a:lnTo>
                  <a:lnTo>
                    <a:pt x="86" y="289"/>
                  </a:lnTo>
                  <a:lnTo>
                    <a:pt x="79" y="295"/>
                  </a:lnTo>
                  <a:lnTo>
                    <a:pt x="75" y="295"/>
                  </a:lnTo>
                  <a:lnTo>
                    <a:pt x="70" y="299"/>
                  </a:lnTo>
                  <a:lnTo>
                    <a:pt x="68" y="299"/>
                  </a:lnTo>
                  <a:lnTo>
                    <a:pt x="66" y="301"/>
                  </a:lnTo>
                  <a:lnTo>
                    <a:pt x="64" y="297"/>
                  </a:lnTo>
                  <a:lnTo>
                    <a:pt x="62" y="299"/>
                  </a:lnTo>
                  <a:lnTo>
                    <a:pt x="60" y="304"/>
                  </a:lnTo>
                  <a:lnTo>
                    <a:pt x="60" y="303"/>
                  </a:lnTo>
                  <a:lnTo>
                    <a:pt x="60" y="299"/>
                  </a:lnTo>
                  <a:lnTo>
                    <a:pt x="60" y="297"/>
                  </a:lnTo>
                  <a:lnTo>
                    <a:pt x="57" y="291"/>
                  </a:lnTo>
                  <a:lnTo>
                    <a:pt x="58" y="289"/>
                  </a:lnTo>
                  <a:lnTo>
                    <a:pt x="58" y="286"/>
                  </a:lnTo>
                  <a:lnTo>
                    <a:pt x="55" y="289"/>
                  </a:lnTo>
                  <a:lnTo>
                    <a:pt x="53" y="289"/>
                  </a:lnTo>
                  <a:lnTo>
                    <a:pt x="53" y="288"/>
                  </a:lnTo>
                  <a:lnTo>
                    <a:pt x="51" y="286"/>
                  </a:lnTo>
                  <a:lnTo>
                    <a:pt x="47" y="288"/>
                  </a:lnTo>
                  <a:lnTo>
                    <a:pt x="45" y="284"/>
                  </a:lnTo>
                  <a:lnTo>
                    <a:pt x="42" y="286"/>
                  </a:lnTo>
                  <a:lnTo>
                    <a:pt x="38" y="280"/>
                  </a:lnTo>
                  <a:lnTo>
                    <a:pt x="38" y="284"/>
                  </a:lnTo>
                  <a:lnTo>
                    <a:pt x="36" y="282"/>
                  </a:lnTo>
                  <a:lnTo>
                    <a:pt x="32" y="284"/>
                  </a:lnTo>
                  <a:lnTo>
                    <a:pt x="30" y="282"/>
                  </a:lnTo>
                  <a:lnTo>
                    <a:pt x="30" y="280"/>
                  </a:lnTo>
                  <a:lnTo>
                    <a:pt x="32" y="276"/>
                  </a:lnTo>
                  <a:lnTo>
                    <a:pt x="30" y="273"/>
                  </a:lnTo>
                  <a:lnTo>
                    <a:pt x="30" y="267"/>
                  </a:lnTo>
                  <a:lnTo>
                    <a:pt x="32" y="265"/>
                  </a:lnTo>
                  <a:lnTo>
                    <a:pt x="30" y="260"/>
                  </a:lnTo>
                  <a:lnTo>
                    <a:pt x="34" y="258"/>
                  </a:lnTo>
                  <a:lnTo>
                    <a:pt x="30" y="254"/>
                  </a:lnTo>
                  <a:lnTo>
                    <a:pt x="32" y="252"/>
                  </a:lnTo>
                  <a:lnTo>
                    <a:pt x="30" y="250"/>
                  </a:lnTo>
                  <a:lnTo>
                    <a:pt x="27" y="245"/>
                  </a:lnTo>
                  <a:lnTo>
                    <a:pt x="28" y="245"/>
                  </a:lnTo>
                  <a:lnTo>
                    <a:pt x="27" y="241"/>
                  </a:lnTo>
                  <a:lnTo>
                    <a:pt x="27" y="239"/>
                  </a:lnTo>
                  <a:lnTo>
                    <a:pt x="28" y="235"/>
                  </a:lnTo>
                  <a:lnTo>
                    <a:pt x="27" y="233"/>
                  </a:lnTo>
                  <a:lnTo>
                    <a:pt x="25" y="233"/>
                  </a:lnTo>
                  <a:lnTo>
                    <a:pt x="23" y="232"/>
                  </a:lnTo>
                  <a:lnTo>
                    <a:pt x="25" y="228"/>
                  </a:lnTo>
                  <a:lnTo>
                    <a:pt x="23" y="228"/>
                  </a:lnTo>
                  <a:lnTo>
                    <a:pt x="23" y="224"/>
                  </a:lnTo>
                  <a:lnTo>
                    <a:pt x="25" y="222"/>
                  </a:lnTo>
                  <a:lnTo>
                    <a:pt x="25" y="222"/>
                  </a:lnTo>
                  <a:lnTo>
                    <a:pt x="27" y="218"/>
                  </a:lnTo>
                  <a:lnTo>
                    <a:pt x="25" y="215"/>
                  </a:lnTo>
                  <a:lnTo>
                    <a:pt x="27" y="213"/>
                  </a:lnTo>
                  <a:lnTo>
                    <a:pt x="27" y="211"/>
                  </a:lnTo>
                  <a:lnTo>
                    <a:pt x="28" y="209"/>
                  </a:lnTo>
                  <a:lnTo>
                    <a:pt x="30" y="211"/>
                  </a:lnTo>
                  <a:lnTo>
                    <a:pt x="32" y="211"/>
                  </a:lnTo>
                  <a:lnTo>
                    <a:pt x="32" y="213"/>
                  </a:lnTo>
                  <a:lnTo>
                    <a:pt x="36" y="211"/>
                  </a:lnTo>
                  <a:lnTo>
                    <a:pt x="38" y="209"/>
                  </a:lnTo>
                  <a:lnTo>
                    <a:pt x="40" y="207"/>
                  </a:lnTo>
                  <a:lnTo>
                    <a:pt x="40" y="205"/>
                  </a:lnTo>
                  <a:lnTo>
                    <a:pt x="36" y="203"/>
                  </a:lnTo>
                  <a:lnTo>
                    <a:pt x="38" y="202"/>
                  </a:lnTo>
                  <a:lnTo>
                    <a:pt x="40" y="202"/>
                  </a:lnTo>
                  <a:lnTo>
                    <a:pt x="40" y="202"/>
                  </a:lnTo>
                  <a:lnTo>
                    <a:pt x="42" y="198"/>
                  </a:lnTo>
                  <a:lnTo>
                    <a:pt x="43" y="196"/>
                  </a:lnTo>
                  <a:lnTo>
                    <a:pt x="43" y="198"/>
                  </a:lnTo>
                  <a:lnTo>
                    <a:pt x="49" y="200"/>
                  </a:lnTo>
                  <a:lnTo>
                    <a:pt x="45" y="198"/>
                  </a:lnTo>
                  <a:lnTo>
                    <a:pt x="45" y="194"/>
                  </a:lnTo>
                  <a:lnTo>
                    <a:pt x="47" y="190"/>
                  </a:lnTo>
                  <a:lnTo>
                    <a:pt x="51" y="190"/>
                  </a:lnTo>
                  <a:lnTo>
                    <a:pt x="51" y="187"/>
                  </a:lnTo>
                  <a:lnTo>
                    <a:pt x="51" y="185"/>
                  </a:lnTo>
                  <a:lnTo>
                    <a:pt x="51" y="183"/>
                  </a:lnTo>
                  <a:lnTo>
                    <a:pt x="53" y="185"/>
                  </a:lnTo>
                  <a:lnTo>
                    <a:pt x="55" y="185"/>
                  </a:lnTo>
                  <a:lnTo>
                    <a:pt x="55" y="179"/>
                  </a:lnTo>
                  <a:lnTo>
                    <a:pt x="60" y="174"/>
                  </a:lnTo>
                  <a:lnTo>
                    <a:pt x="62" y="174"/>
                  </a:lnTo>
                  <a:lnTo>
                    <a:pt x="62" y="170"/>
                  </a:lnTo>
                  <a:lnTo>
                    <a:pt x="64" y="168"/>
                  </a:lnTo>
                  <a:lnTo>
                    <a:pt x="64" y="164"/>
                  </a:lnTo>
                  <a:lnTo>
                    <a:pt x="70" y="162"/>
                  </a:lnTo>
                  <a:lnTo>
                    <a:pt x="73" y="162"/>
                  </a:lnTo>
                  <a:lnTo>
                    <a:pt x="79" y="164"/>
                  </a:lnTo>
                  <a:lnTo>
                    <a:pt x="77" y="162"/>
                  </a:lnTo>
                  <a:lnTo>
                    <a:pt x="73" y="159"/>
                  </a:lnTo>
                  <a:lnTo>
                    <a:pt x="75" y="159"/>
                  </a:lnTo>
                  <a:lnTo>
                    <a:pt x="79" y="159"/>
                  </a:lnTo>
                  <a:lnTo>
                    <a:pt x="73" y="155"/>
                  </a:lnTo>
                  <a:lnTo>
                    <a:pt x="75" y="153"/>
                  </a:lnTo>
                  <a:lnTo>
                    <a:pt x="75" y="147"/>
                  </a:lnTo>
                  <a:lnTo>
                    <a:pt x="73" y="145"/>
                  </a:lnTo>
                  <a:lnTo>
                    <a:pt x="75" y="145"/>
                  </a:lnTo>
                  <a:lnTo>
                    <a:pt x="71" y="140"/>
                  </a:lnTo>
                  <a:lnTo>
                    <a:pt x="64" y="140"/>
                  </a:lnTo>
                  <a:lnTo>
                    <a:pt x="62" y="138"/>
                  </a:lnTo>
                  <a:lnTo>
                    <a:pt x="58" y="138"/>
                  </a:lnTo>
                  <a:lnTo>
                    <a:pt x="57" y="136"/>
                  </a:lnTo>
                  <a:lnTo>
                    <a:pt x="57" y="132"/>
                  </a:lnTo>
                  <a:lnTo>
                    <a:pt x="55" y="131"/>
                  </a:lnTo>
                  <a:lnTo>
                    <a:pt x="53" y="125"/>
                  </a:lnTo>
                  <a:lnTo>
                    <a:pt x="49" y="123"/>
                  </a:lnTo>
                  <a:lnTo>
                    <a:pt x="47" y="117"/>
                  </a:lnTo>
                  <a:lnTo>
                    <a:pt x="49" y="116"/>
                  </a:lnTo>
                  <a:lnTo>
                    <a:pt x="49" y="110"/>
                  </a:lnTo>
                  <a:lnTo>
                    <a:pt x="47" y="106"/>
                  </a:lnTo>
                  <a:lnTo>
                    <a:pt x="49" y="104"/>
                  </a:lnTo>
                  <a:lnTo>
                    <a:pt x="47" y="97"/>
                  </a:lnTo>
                  <a:lnTo>
                    <a:pt x="45" y="95"/>
                  </a:lnTo>
                  <a:lnTo>
                    <a:pt x="45" y="89"/>
                  </a:lnTo>
                  <a:lnTo>
                    <a:pt x="47" y="88"/>
                  </a:lnTo>
                  <a:lnTo>
                    <a:pt x="45" y="84"/>
                  </a:lnTo>
                  <a:lnTo>
                    <a:pt x="42" y="84"/>
                  </a:lnTo>
                  <a:lnTo>
                    <a:pt x="42" y="80"/>
                  </a:lnTo>
                  <a:lnTo>
                    <a:pt x="42" y="76"/>
                  </a:lnTo>
                  <a:lnTo>
                    <a:pt x="42" y="71"/>
                  </a:lnTo>
                  <a:lnTo>
                    <a:pt x="43" y="69"/>
                  </a:lnTo>
                  <a:lnTo>
                    <a:pt x="42" y="65"/>
                  </a:lnTo>
                  <a:lnTo>
                    <a:pt x="40" y="65"/>
                  </a:lnTo>
                  <a:lnTo>
                    <a:pt x="36" y="61"/>
                  </a:lnTo>
                  <a:lnTo>
                    <a:pt x="34" y="61"/>
                  </a:lnTo>
                  <a:lnTo>
                    <a:pt x="34" y="61"/>
                  </a:lnTo>
                  <a:lnTo>
                    <a:pt x="32" y="59"/>
                  </a:lnTo>
                  <a:lnTo>
                    <a:pt x="28" y="54"/>
                  </a:lnTo>
                  <a:lnTo>
                    <a:pt x="27" y="54"/>
                  </a:lnTo>
                  <a:lnTo>
                    <a:pt x="25" y="52"/>
                  </a:lnTo>
                  <a:lnTo>
                    <a:pt x="17" y="52"/>
                  </a:lnTo>
                  <a:lnTo>
                    <a:pt x="14" y="48"/>
                  </a:lnTo>
                  <a:lnTo>
                    <a:pt x="6" y="43"/>
                  </a:lnTo>
                  <a:lnTo>
                    <a:pt x="2" y="39"/>
                  </a:lnTo>
                  <a:lnTo>
                    <a:pt x="0" y="37"/>
                  </a:lnTo>
                  <a:lnTo>
                    <a:pt x="0" y="35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2" y="33"/>
                  </a:lnTo>
                  <a:lnTo>
                    <a:pt x="2" y="30"/>
                  </a:lnTo>
                  <a:lnTo>
                    <a:pt x="4" y="28"/>
                  </a:lnTo>
                  <a:lnTo>
                    <a:pt x="8" y="28"/>
                  </a:lnTo>
                  <a:lnTo>
                    <a:pt x="10" y="31"/>
                  </a:lnTo>
                  <a:lnTo>
                    <a:pt x="17" y="37"/>
                  </a:lnTo>
                  <a:lnTo>
                    <a:pt x="19" y="41"/>
                  </a:lnTo>
                  <a:lnTo>
                    <a:pt x="21" y="44"/>
                  </a:lnTo>
                  <a:lnTo>
                    <a:pt x="27" y="46"/>
                  </a:lnTo>
                  <a:lnTo>
                    <a:pt x="34" y="48"/>
                  </a:lnTo>
                  <a:lnTo>
                    <a:pt x="38" y="43"/>
                  </a:lnTo>
                  <a:lnTo>
                    <a:pt x="42" y="41"/>
                  </a:lnTo>
                  <a:lnTo>
                    <a:pt x="45" y="41"/>
                  </a:lnTo>
                  <a:lnTo>
                    <a:pt x="51" y="44"/>
                  </a:lnTo>
                  <a:lnTo>
                    <a:pt x="55" y="46"/>
                  </a:lnTo>
                  <a:lnTo>
                    <a:pt x="57" y="43"/>
                  </a:lnTo>
                  <a:lnTo>
                    <a:pt x="58" y="41"/>
                  </a:lnTo>
                  <a:lnTo>
                    <a:pt x="60" y="39"/>
                  </a:lnTo>
                  <a:lnTo>
                    <a:pt x="64" y="39"/>
                  </a:lnTo>
                  <a:lnTo>
                    <a:pt x="66" y="37"/>
                  </a:lnTo>
                  <a:lnTo>
                    <a:pt x="68" y="33"/>
                  </a:lnTo>
                  <a:lnTo>
                    <a:pt x="66" y="31"/>
                  </a:lnTo>
                  <a:lnTo>
                    <a:pt x="66" y="26"/>
                  </a:lnTo>
                  <a:lnTo>
                    <a:pt x="66" y="18"/>
                  </a:lnTo>
                  <a:lnTo>
                    <a:pt x="68" y="15"/>
                  </a:lnTo>
                  <a:lnTo>
                    <a:pt x="66" y="13"/>
                  </a:lnTo>
                  <a:lnTo>
                    <a:pt x="68" y="11"/>
                  </a:lnTo>
                  <a:lnTo>
                    <a:pt x="70" y="7"/>
                  </a:lnTo>
                  <a:lnTo>
                    <a:pt x="70" y="5"/>
                  </a:lnTo>
                  <a:lnTo>
                    <a:pt x="73" y="3"/>
                  </a:lnTo>
                  <a:lnTo>
                    <a:pt x="77" y="5"/>
                  </a:lnTo>
                  <a:lnTo>
                    <a:pt x="81" y="3"/>
                  </a:lnTo>
                  <a:lnTo>
                    <a:pt x="81" y="3"/>
                  </a:lnTo>
                  <a:lnTo>
                    <a:pt x="83" y="0"/>
                  </a:lnTo>
                  <a:lnTo>
                    <a:pt x="90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74">
              <a:extLst>
                <a:ext uri="{FF2B5EF4-FFF2-40B4-BE49-F238E27FC236}">
                  <a16:creationId xmlns:a16="http://schemas.microsoft.com/office/drawing/2014/main" id="{2B6797D2-823E-48E2-9EF0-F6710D4625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10240" y="5685296"/>
              <a:ext cx="403316" cy="263032"/>
            </a:xfrm>
            <a:custGeom>
              <a:avLst/>
              <a:gdLst>
                <a:gd name="T0" fmla="*/ 12 w 92"/>
                <a:gd name="T1" fmla="*/ 30 h 60"/>
                <a:gd name="T2" fmla="*/ 19 w 92"/>
                <a:gd name="T3" fmla="*/ 34 h 60"/>
                <a:gd name="T4" fmla="*/ 21 w 92"/>
                <a:gd name="T5" fmla="*/ 36 h 60"/>
                <a:gd name="T6" fmla="*/ 17 w 92"/>
                <a:gd name="T7" fmla="*/ 36 h 60"/>
                <a:gd name="T8" fmla="*/ 13 w 92"/>
                <a:gd name="T9" fmla="*/ 41 h 60"/>
                <a:gd name="T10" fmla="*/ 8 w 92"/>
                <a:gd name="T11" fmla="*/ 45 h 60"/>
                <a:gd name="T12" fmla="*/ 4 w 92"/>
                <a:gd name="T13" fmla="*/ 51 h 60"/>
                <a:gd name="T14" fmla="*/ 4 w 92"/>
                <a:gd name="T15" fmla="*/ 45 h 60"/>
                <a:gd name="T16" fmla="*/ 6 w 92"/>
                <a:gd name="T17" fmla="*/ 43 h 60"/>
                <a:gd name="T18" fmla="*/ 2 w 92"/>
                <a:gd name="T19" fmla="*/ 40 h 60"/>
                <a:gd name="T20" fmla="*/ 4 w 92"/>
                <a:gd name="T21" fmla="*/ 36 h 60"/>
                <a:gd name="T22" fmla="*/ 0 w 92"/>
                <a:gd name="T23" fmla="*/ 34 h 60"/>
                <a:gd name="T24" fmla="*/ 2 w 92"/>
                <a:gd name="T25" fmla="*/ 32 h 60"/>
                <a:gd name="T26" fmla="*/ 6 w 92"/>
                <a:gd name="T27" fmla="*/ 34 h 60"/>
                <a:gd name="T28" fmla="*/ 8 w 92"/>
                <a:gd name="T29" fmla="*/ 32 h 60"/>
                <a:gd name="T30" fmla="*/ 17 w 92"/>
                <a:gd name="T31" fmla="*/ 28 h 60"/>
                <a:gd name="T32" fmla="*/ 23 w 92"/>
                <a:gd name="T33" fmla="*/ 32 h 60"/>
                <a:gd name="T34" fmla="*/ 17 w 92"/>
                <a:gd name="T35" fmla="*/ 30 h 60"/>
                <a:gd name="T36" fmla="*/ 21 w 92"/>
                <a:gd name="T37" fmla="*/ 19 h 60"/>
                <a:gd name="T38" fmla="*/ 19 w 92"/>
                <a:gd name="T39" fmla="*/ 21 h 60"/>
                <a:gd name="T40" fmla="*/ 21 w 92"/>
                <a:gd name="T41" fmla="*/ 19 h 60"/>
                <a:gd name="T42" fmla="*/ 12 w 92"/>
                <a:gd name="T43" fmla="*/ 19 h 60"/>
                <a:gd name="T44" fmla="*/ 17 w 92"/>
                <a:gd name="T45" fmla="*/ 21 h 60"/>
                <a:gd name="T46" fmla="*/ 15 w 92"/>
                <a:gd name="T47" fmla="*/ 25 h 60"/>
                <a:gd name="T48" fmla="*/ 12 w 92"/>
                <a:gd name="T49" fmla="*/ 28 h 60"/>
                <a:gd name="T50" fmla="*/ 8 w 92"/>
                <a:gd name="T51" fmla="*/ 25 h 60"/>
                <a:gd name="T52" fmla="*/ 2 w 92"/>
                <a:gd name="T53" fmla="*/ 25 h 60"/>
                <a:gd name="T54" fmla="*/ 10 w 92"/>
                <a:gd name="T55" fmla="*/ 21 h 60"/>
                <a:gd name="T56" fmla="*/ 53 w 92"/>
                <a:gd name="T57" fmla="*/ 0 h 60"/>
                <a:gd name="T58" fmla="*/ 60 w 92"/>
                <a:gd name="T59" fmla="*/ 2 h 60"/>
                <a:gd name="T60" fmla="*/ 70 w 92"/>
                <a:gd name="T61" fmla="*/ 4 h 60"/>
                <a:gd name="T62" fmla="*/ 88 w 92"/>
                <a:gd name="T63" fmla="*/ 8 h 60"/>
                <a:gd name="T64" fmla="*/ 90 w 92"/>
                <a:gd name="T65" fmla="*/ 8 h 60"/>
                <a:gd name="T66" fmla="*/ 90 w 92"/>
                <a:gd name="T67" fmla="*/ 10 h 60"/>
                <a:gd name="T68" fmla="*/ 86 w 92"/>
                <a:gd name="T69" fmla="*/ 19 h 60"/>
                <a:gd name="T70" fmla="*/ 83 w 92"/>
                <a:gd name="T71" fmla="*/ 32 h 60"/>
                <a:gd name="T72" fmla="*/ 92 w 92"/>
                <a:gd name="T73" fmla="*/ 51 h 60"/>
                <a:gd name="T74" fmla="*/ 88 w 92"/>
                <a:gd name="T75" fmla="*/ 56 h 60"/>
                <a:gd name="T76" fmla="*/ 81 w 92"/>
                <a:gd name="T77" fmla="*/ 58 h 60"/>
                <a:gd name="T78" fmla="*/ 73 w 92"/>
                <a:gd name="T79" fmla="*/ 58 h 60"/>
                <a:gd name="T80" fmla="*/ 68 w 92"/>
                <a:gd name="T81" fmla="*/ 53 h 60"/>
                <a:gd name="T82" fmla="*/ 60 w 92"/>
                <a:gd name="T83" fmla="*/ 49 h 60"/>
                <a:gd name="T84" fmla="*/ 56 w 92"/>
                <a:gd name="T85" fmla="*/ 43 h 60"/>
                <a:gd name="T86" fmla="*/ 55 w 92"/>
                <a:gd name="T87" fmla="*/ 47 h 60"/>
                <a:gd name="T88" fmla="*/ 45 w 92"/>
                <a:gd name="T89" fmla="*/ 45 h 60"/>
                <a:gd name="T90" fmla="*/ 38 w 92"/>
                <a:gd name="T91" fmla="*/ 49 h 60"/>
                <a:gd name="T92" fmla="*/ 40 w 92"/>
                <a:gd name="T93" fmla="*/ 38 h 60"/>
                <a:gd name="T94" fmla="*/ 36 w 92"/>
                <a:gd name="T95" fmla="*/ 38 h 60"/>
                <a:gd name="T96" fmla="*/ 34 w 92"/>
                <a:gd name="T97" fmla="*/ 41 h 60"/>
                <a:gd name="T98" fmla="*/ 26 w 92"/>
                <a:gd name="T99" fmla="*/ 32 h 60"/>
                <a:gd name="T100" fmla="*/ 28 w 92"/>
                <a:gd name="T101" fmla="*/ 28 h 60"/>
                <a:gd name="T102" fmla="*/ 26 w 92"/>
                <a:gd name="T103" fmla="*/ 26 h 60"/>
                <a:gd name="T104" fmla="*/ 23 w 92"/>
                <a:gd name="T105" fmla="*/ 26 h 60"/>
                <a:gd name="T106" fmla="*/ 25 w 92"/>
                <a:gd name="T107" fmla="*/ 12 h 60"/>
                <a:gd name="T108" fmla="*/ 32 w 92"/>
                <a:gd name="T109" fmla="*/ 10 h 60"/>
                <a:gd name="T110" fmla="*/ 38 w 92"/>
                <a:gd name="T111" fmla="*/ 6 h 60"/>
                <a:gd name="T112" fmla="*/ 41 w 92"/>
                <a:gd name="T113" fmla="*/ 4 h 60"/>
                <a:gd name="T114" fmla="*/ 47 w 92"/>
                <a:gd name="T115" fmla="*/ 6 h 60"/>
                <a:gd name="T116" fmla="*/ 53 w 92"/>
                <a:gd name="T117" fmla="*/ 4 h 60"/>
                <a:gd name="T118" fmla="*/ 51 w 92"/>
                <a:gd name="T119" fmla="*/ 2 h 60"/>
                <a:gd name="T120" fmla="*/ 53 w 92"/>
                <a:gd name="T12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2" h="60">
                  <a:moveTo>
                    <a:pt x="10" y="30"/>
                  </a:moveTo>
                  <a:lnTo>
                    <a:pt x="12" y="30"/>
                  </a:lnTo>
                  <a:lnTo>
                    <a:pt x="15" y="32"/>
                  </a:lnTo>
                  <a:lnTo>
                    <a:pt x="19" y="34"/>
                  </a:lnTo>
                  <a:lnTo>
                    <a:pt x="21" y="34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17" y="36"/>
                  </a:lnTo>
                  <a:lnTo>
                    <a:pt x="15" y="38"/>
                  </a:lnTo>
                  <a:lnTo>
                    <a:pt x="13" y="41"/>
                  </a:lnTo>
                  <a:lnTo>
                    <a:pt x="10" y="41"/>
                  </a:lnTo>
                  <a:lnTo>
                    <a:pt x="8" y="45"/>
                  </a:lnTo>
                  <a:lnTo>
                    <a:pt x="8" y="47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4" y="45"/>
                  </a:lnTo>
                  <a:lnTo>
                    <a:pt x="6" y="45"/>
                  </a:lnTo>
                  <a:lnTo>
                    <a:pt x="6" y="43"/>
                  </a:lnTo>
                  <a:lnTo>
                    <a:pt x="4" y="40"/>
                  </a:lnTo>
                  <a:lnTo>
                    <a:pt x="2" y="40"/>
                  </a:lnTo>
                  <a:lnTo>
                    <a:pt x="2" y="38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0" y="34"/>
                  </a:lnTo>
                  <a:lnTo>
                    <a:pt x="2" y="34"/>
                  </a:lnTo>
                  <a:lnTo>
                    <a:pt x="2" y="32"/>
                  </a:lnTo>
                  <a:lnTo>
                    <a:pt x="4" y="32"/>
                  </a:lnTo>
                  <a:lnTo>
                    <a:pt x="6" y="34"/>
                  </a:lnTo>
                  <a:lnTo>
                    <a:pt x="6" y="32"/>
                  </a:lnTo>
                  <a:lnTo>
                    <a:pt x="8" y="32"/>
                  </a:lnTo>
                  <a:lnTo>
                    <a:pt x="10" y="30"/>
                  </a:lnTo>
                  <a:close/>
                  <a:moveTo>
                    <a:pt x="17" y="28"/>
                  </a:moveTo>
                  <a:lnTo>
                    <a:pt x="23" y="28"/>
                  </a:lnTo>
                  <a:lnTo>
                    <a:pt x="23" y="32"/>
                  </a:lnTo>
                  <a:lnTo>
                    <a:pt x="23" y="34"/>
                  </a:lnTo>
                  <a:lnTo>
                    <a:pt x="17" y="30"/>
                  </a:lnTo>
                  <a:lnTo>
                    <a:pt x="17" y="28"/>
                  </a:lnTo>
                  <a:close/>
                  <a:moveTo>
                    <a:pt x="21" y="19"/>
                  </a:moveTo>
                  <a:lnTo>
                    <a:pt x="21" y="21"/>
                  </a:lnTo>
                  <a:lnTo>
                    <a:pt x="19" y="21"/>
                  </a:lnTo>
                  <a:lnTo>
                    <a:pt x="17" y="19"/>
                  </a:lnTo>
                  <a:lnTo>
                    <a:pt x="21" y="19"/>
                  </a:lnTo>
                  <a:close/>
                  <a:moveTo>
                    <a:pt x="10" y="19"/>
                  </a:moveTo>
                  <a:lnTo>
                    <a:pt x="12" y="19"/>
                  </a:lnTo>
                  <a:lnTo>
                    <a:pt x="13" y="21"/>
                  </a:lnTo>
                  <a:lnTo>
                    <a:pt x="17" y="21"/>
                  </a:lnTo>
                  <a:lnTo>
                    <a:pt x="17" y="25"/>
                  </a:lnTo>
                  <a:lnTo>
                    <a:pt x="15" y="25"/>
                  </a:lnTo>
                  <a:lnTo>
                    <a:pt x="13" y="26"/>
                  </a:lnTo>
                  <a:lnTo>
                    <a:pt x="12" y="28"/>
                  </a:lnTo>
                  <a:lnTo>
                    <a:pt x="10" y="25"/>
                  </a:lnTo>
                  <a:lnTo>
                    <a:pt x="8" y="25"/>
                  </a:lnTo>
                  <a:lnTo>
                    <a:pt x="4" y="26"/>
                  </a:lnTo>
                  <a:lnTo>
                    <a:pt x="2" y="25"/>
                  </a:lnTo>
                  <a:lnTo>
                    <a:pt x="8" y="23"/>
                  </a:lnTo>
                  <a:lnTo>
                    <a:pt x="10" y="21"/>
                  </a:lnTo>
                  <a:lnTo>
                    <a:pt x="10" y="19"/>
                  </a:lnTo>
                  <a:close/>
                  <a:moveTo>
                    <a:pt x="53" y="0"/>
                  </a:moveTo>
                  <a:lnTo>
                    <a:pt x="56" y="2"/>
                  </a:lnTo>
                  <a:lnTo>
                    <a:pt x="60" y="2"/>
                  </a:lnTo>
                  <a:lnTo>
                    <a:pt x="62" y="4"/>
                  </a:lnTo>
                  <a:lnTo>
                    <a:pt x="70" y="4"/>
                  </a:lnTo>
                  <a:lnTo>
                    <a:pt x="75" y="8"/>
                  </a:lnTo>
                  <a:lnTo>
                    <a:pt x="88" y="8"/>
                  </a:lnTo>
                  <a:lnTo>
                    <a:pt x="88" y="6"/>
                  </a:lnTo>
                  <a:lnTo>
                    <a:pt x="90" y="8"/>
                  </a:lnTo>
                  <a:lnTo>
                    <a:pt x="90" y="10"/>
                  </a:lnTo>
                  <a:lnTo>
                    <a:pt x="90" y="10"/>
                  </a:lnTo>
                  <a:lnTo>
                    <a:pt x="88" y="13"/>
                  </a:lnTo>
                  <a:lnTo>
                    <a:pt x="86" y="19"/>
                  </a:lnTo>
                  <a:lnTo>
                    <a:pt x="84" y="19"/>
                  </a:lnTo>
                  <a:lnTo>
                    <a:pt x="83" y="32"/>
                  </a:lnTo>
                  <a:lnTo>
                    <a:pt x="92" y="47"/>
                  </a:lnTo>
                  <a:lnTo>
                    <a:pt x="92" y="51"/>
                  </a:lnTo>
                  <a:lnTo>
                    <a:pt x="88" y="53"/>
                  </a:lnTo>
                  <a:lnTo>
                    <a:pt x="88" y="56"/>
                  </a:lnTo>
                  <a:lnTo>
                    <a:pt x="86" y="60"/>
                  </a:lnTo>
                  <a:lnTo>
                    <a:pt x="81" y="58"/>
                  </a:lnTo>
                  <a:lnTo>
                    <a:pt x="75" y="60"/>
                  </a:lnTo>
                  <a:lnTo>
                    <a:pt x="73" y="58"/>
                  </a:lnTo>
                  <a:lnTo>
                    <a:pt x="70" y="56"/>
                  </a:lnTo>
                  <a:lnTo>
                    <a:pt x="68" y="53"/>
                  </a:lnTo>
                  <a:lnTo>
                    <a:pt x="62" y="49"/>
                  </a:lnTo>
                  <a:lnTo>
                    <a:pt x="60" y="49"/>
                  </a:lnTo>
                  <a:lnTo>
                    <a:pt x="60" y="45"/>
                  </a:lnTo>
                  <a:lnTo>
                    <a:pt x="56" y="43"/>
                  </a:lnTo>
                  <a:lnTo>
                    <a:pt x="56" y="47"/>
                  </a:lnTo>
                  <a:lnTo>
                    <a:pt x="55" y="47"/>
                  </a:lnTo>
                  <a:lnTo>
                    <a:pt x="49" y="43"/>
                  </a:lnTo>
                  <a:lnTo>
                    <a:pt x="45" y="45"/>
                  </a:lnTo>
                  <a:lnTo>
                    <a:pt x="40" y="49"/>
                  </a:lnTo>
                  <a:lnTo>
                    <a:pt x="38" y="49"/>
                  </a:lnTo>
                  <a:lnTo>
                    <a:pt x="38" y="47"/>
                  </a:lnTo>
                  <a:lnTo>
                    <a:pt x="40" y="38"/>
                  </a:lnTo>
                  <a:lnTo>
                    <a:pt x="40" y="36"/>
                  </a:lnTo>
                  <a:lnTo>
                    <a:pt x="36" y="38"/>
                  </a:lnTo>
                  <a:lnTo>
                    <a:pt x="36" y="41"/>
                  </a:lnTo>
                  <a:lnTo>
                    <a:pt x="34" y="41"/>
                  </a:lnTo>
                  <a:lnTo>
                    <a:pt x="28" y="38"/>
                  </a:lnTo>
                  <a:lnTo>
                    <a:pt x="26" y="32"/>
                  </a:lnTo>
                  <a:lnTo>
                    <a:pt x="26" y="28"/>
                  </a:lnTo>
                  <a:lnTo>
                    <a:pt x="28" y="28"/>
                  </a:lnTo>
                  <a:lnTo>
                    <a:pt x="30" y="26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3" y="26"/>
                  </a:lnTo>
                  <a:lnTo>
                    <a:pt x="23" y="15"/>
                  </a:lnTo>
                  <a:lnTo>
                    <a:pt x="25" y="12"/>
                  </a:lnTo>
                  <a:lnTo>
                    <a:pt x="30" y="10"/>
                  </a:lnTo>
                  <a:lnTo>
                    <a:pt x="32" y="10"/>
                  </a:lnTo>
                  <a:lnTo>
                    <a:pt x="34" y="8"/>
                  </a:lnTo>
                  <a:lnTo>
                    <a:pt x="38" y="6"/>
                  </a:lnTo>
                  <a:lnTo>
                    <a:pt x="40" y="8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7" y="6"/>
                  </a:lnTo>
                  <a:lnTo>
                    <a:pt x="49" y="6"/>
                  </a:lnTo>
                  <a:lnTo>
                    <a:pt x="53" y="4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3" y="2"/>
                  </a:lnTo>
                  <a:lnTo>
                    <a:pt x="53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 75">
              <a:extLst>
                <a:ext uri="{FF2B5EF4-FFF2-40B4-BE49-F238E27FC236}">
                  <a16:creationId xmlns:a16="http://schemas.microsoft.com/office/drawing/2014/main" id="{20E79426-EB8B-4098-B9D5-ECDFE2F28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70789" y="5873802"/>
              <a:ext cx="473458" cy="263032"/>
            </a:xfrm>
            <a:custGeom>
              <a:avLst/>
              <a:gdLst>
                <a:gd name="T0" fmla="*/ 64 w 108"/>
                <a:gd name="T1" fmla="*/ 4 h 60"/>
                <a:gd name="T2" fmla="*/ 65 w 108"/>
                <a:gd name="T3" fmla="*/ 0 h 60"/>
                <a:gd name="T4" fmla="*/ 69 w 108"/>
                <a:gd name="T5" fmla="*/ 6 h 60"/>
                <a:gd name="T6" fmla="*/ 77 w 108"/>
                <a:gd name="T7" fmla="*/ 10 h 60"/>
                <a:gd name="T8" fmla="*/ 82 w 108"/>
                <a:gd name="T9" fmla="*/ 15 h 60"/>
                <a:gd name="T10" fmla="*/ 90 w 108"/>
                <a:gd name="T11" fmla="*/ 15 h 60"/>
                <a:gd name="T12" fmla="*/ 99 w 108"/>
                <a:gd name="T13" fmla="*/ 19 h 60"/>
                <a:gd name="T14" fmla="*/ 99 w 108"/>
                <a:gd name="T15" fmla="*/ 23 h 60"/>
                <a:gd name="T16" fmla="*/ 101 w 108"/>
                <a:gd name="T17" fmla="*/ 28 h 60"/>
                <a:gd name="T18" fmla="*/ 105 w 108"/>
                <a:gd name="T19" fmla="*/ 34 h 60"/>
                <a:gd name="T20" fmla="*/ 108 w 108"/>
                <a:gd name="T21" fmla="*/ 41 h 60"/>
                <a:gd name="T22" fmla="*/ 107 w 108"/>
                <a:gd name="T23" fmla="*/ 47 h 60"/>
                <a:gd name="T24" fmla="*/ 101 w 108"/>
                <a:gd name="T25" fmla="*/ 53 h 60"/>
                <a:gd name="T26" fmla="*/ 93 w 108"/>
                <a:gd name="T27" fmla="*/ 56 h 60"/>
                <a:gd name="T28" fmla="*/ 88 w 108"/>
                <a:gd name="T29" fmla="*/ 60 h 60"/>
                <a:gd name="T30" fmla="*/ 82 w 108"/>
                <a:gd name="T31" fmla="*/ 58 h 60"/>
                <a:gd name="T32" fmla="*/ 75 w 108"/>
                <a:gd name="T33" fmla="*/ 53 h 60"/>
                <a:gd name="T34" fmla="*/ 65 w 108"/>
                <a:gd name="T35" fmla="*/ 47 h 60"/>
                <a:gd name="T36" fmla="*/ 52 w 108"/>
                <a:gd name="T37" fmla="*/ 47 h 60"/>
                <a:gd name="T38" fmla="*/ 47 w 108"/>
                <a:gd name="T39" fmla="*/ 47 h 60"/>
                <a:gd name="T40" fmla="*/ 41 w 108"/>
                <a:gd name="T41" fmla="*/ 43 h 60"/>
                <a:gd name="T42" fmla="*/ 37 w 108"/>
                <a:gd name="T43" fmla="*/ 41 h 60"/>
                <a:gd name="T44" fmla="*/ 32 w 108"/>
                <a:gd name="T45" fmla="*/ 41 h 60"/>
                <a:gd name="T46" fmla="*/ 21 w 108"/>
                <a:gd name="T47" fmla="*/ 41 h 60"/>
                <a:gd name="T48" fmla="*/ 9 w 108"/>
                <a:gd name="T49" fmla="*/ 49 h 60"/>
                <a:gd name="T50" fmla="*/ 4 w 108"/>
                <a:gd name="T51" fmla="*/ 53 h 60"/>
                <a:gd name="T52" fmla="*/ 2 w 108"/>
                <a:gd name="T53" fmla="*/ 49 h 60"/>
                <a:gd name="T54" fmla="*/ 4 w 108"/>
                <a:gd name="T55" fmla="*/ 40 h 60"/>
                <a:gd name="T56" fmla="*/ 4 w 108"/>
                <a:gd name="T57" fmla="*/ 32 h 60"/>
                <a:gd name="T58" fmla="*/ 7 w 108"/>
                <a:gd name="T59" fmla="*/ 23 h 60"/>
                <a:gd name="T60" fmla="*/ 9 w 108"/>
                <a:gd name="T61" fmla="*/ 19 h 60"/>
                <a:gd name="T62" fmla="*/ 15 w 108"/>
                <a:gd name="T63" fmla="*/ 15 h 60"/>
                <a:gd name="T64" fmla="*/ 21 w 108"/>
                <a:gd name="T65" fmla="*/ 12 h 60"/>
                <a:gd name="T66" fmla="*/ 24 w 108"/>
                <a:gd name="T67" fmla="*/ 10 h 60"/>
                <a:gd name="T68" fmla="*/ 34 w 108"/>
                <a:gd name="T69" fmla="*/ 23 h 60"/>
                <a:gd name="T70" fmla="*/ 37 w 108"/>
                <a:gd name="T71" fmla="*/ 28 h 60"/>
                <a:gd name="T72" fmla="*/ 47 w 108"/>
                <a:gd name="T73" fmla="*/ 23 h 60"/>
                <a:gd name="T74" fmla="*/ 47 w 108"/>
                <a:gd name="T75" fmla="*/ 10 h 60"/>
                <a:gd name="T76" fmla="*/ 49 w 108"/>
                <a:gd name="T77" fmla="*/ 6 h 60"/>
                <a:gd name="T78" fmla="*/ 58 w 108"/>
                <a:gd name="T7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8" h="60">
                  <a:moveTo>
                    <a:pt x="58" y="0"/>
                  </a:moveTo>
                  <a:lnTo>
                    <a:pt x="64" y="4"/>
                  </a:lnTo>
                  <a:lnTo>
                    <a:pt x="65" y="4"/>
                  </a:lnTo>
                  <a:lnTo>
                    <a:pt x="65" y="0"/>
                  </a:lnTo>
                  <a:lnTo>
                    <a:pt x="69" y="2"/>
                  </a:lnTo>
                  <a:lnTo>
                    <a:pt x="69" y="6"/>
                  </a:lnTo>
                  <a:lnTo>
                    <a:pt x="71" y="6"/>
                  </a:lnTo>
                  <a:lnTo>
                    <a:pt x="77" y="10"/>
                  </a:lnTo>
                  <a:lnTo>
                    <a:pt x="79" y="13"/>
                  </a:lnTo>
                  <a:lnTo>
                    <a:pt x="82" y="15"/>
                  </a:lnTo>
                  <a:lnTo>
                    <a:pt x="84" y="17"/>
                  </a:lnTo>
                  <a:lnTo>
                    <a:pt x="90" y="15"/>
                  </a:lnTo>
                  <a:lnTo>
                    <a:pt x="99" y="17"/>
                  </a:lnTo>
                  <a:lnTo>
                    <a:pt x="99" y="19"/>
                  </a:lnTo>
                  <a:lnTo>
                    <a:pt x="99" y="21"/>
                  </a:lnTo>
                  <a:lnTo>
                    <a:pt x="99" y="23"/>
                  </a:lnTo>
                  <a:lnTo>
                    <a:pt x="101" y="25"/>
                  </a:lnTo>
                  <a:lnTo>
                    <a:pt x="101" y="28"/>
                  </a:lnTo>
                  <a:lnTo>
                    <a:pt x="103" y="32"/>
                  </a:lnTo>
                  <a:lnTo>
                    <a:pt x="105" y="34"/>
                  </a:lnTo>
                  <a:lnTo>
                    <a:pt x="105" y="38"/>
                  </a:lnTo>
                  <a:lnTo>
                    <a:pt x="108" y="41"/>
                  </a:lnTo>
                  <a:lnTo>
                    <a:pt x="108" y="47"/>
                  </a:lnTo>
                  <a:lnTo>
                    <a:pt x="107" y="47"/>
                  </a:lnTo>
                  <a:lnTo>
                    <a:pt x="105" y="51"/>
                  </a:lnTo>
                  <a:lnTo>
                    <a:pt x="101" y="53"/>
                  </a:lnTo>
                  <a:lnTo>
                    <a:pt x="101" y="56"/>
                  </a:lnTo>
                  <a:lnTo>
                    <a:pt x="93" y="56"/>
                  </a:lnTo>
                  <a:lnTo>
                    <a:pt x="88" y="60"/>
                  </a:lnTo>
                  <a:lnTo>
                    <a:pt x="88" y="60"/>
                  </a:lnTo>
                  <a:lnTo>
                    <a:pt x="86" y="58"/>
                  </a:lnTo>
                  <a:lnTo>
                    <a:pt x="82" y="58"/>
                  </a:lnTo>
                  <a:lnTo>
                    <a:pt x="79" y="53"/>
                  </a:lnTo>
                  <a:lnTo>
                    <a:pt x="75" y="53"/>
                  </a:lnTo>
                  <a:lnTo>
                    <a:pt x="69" y="47"/>
                  </a:lnTo>
                  <a:lnTo>
                    <a:pt x="65" y="47"/>
                  </a:lnTo>
                  <a:lnTo>
                    <a:pt x="58" y="43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47" y="47"/>
                  </a:lnTo>
                  <a:lnTo>
                    <a:pt x="43" y="43"/>
                  </a:lnTo>
                  <a:lnTo>
                    <a:pt x="41" y="43"/>
                  </a:lnTo>
                  <a:lnTo>
                    <a:pt x="39" y="41"/>
                  </a:lnTo>
                  <a:lnTo>
                    <a:pt x="37" y="41"/>
                  </a:lnTo>
                  <a:lnTo>
                    <a:pt x="34" y="43"/>
                  </a:lnTo>
                  <a:lnTo>
                    <a:pt x="32" y="41"/>
                  </a:lnTo>
                  <a:lnTo>
                    <a:pt x="26" y="43"/>
                  </a:lnTo>
                  <a:lnTo>
                    <a:pt x="21" y="41"/>
                  </a:lnTo>
                  <a:lnTo>
                    <a:pt x="13" y="43"/>
                  </a:lnTo>
                  <a:lnTo>
                    <a:pt x="9" y="49"/>
                  </a:lnTo>
                  <a:lnTo>
                    <a:pt x="7" y="51"/>
                  </a:lnTo>
                  <a:lnTo>
                    <a:pt x="4" y="53"/>
                  </a:lnTo>
                  <a:lnTo>
                    <a:pt x="4" y="53"/>
                  </a:lnTo>
                  <a:lnTo>
                    <a:pt x="2" y="49"/>
                  </a:lnTo>
                  <a:lnTo>
                    <a:pt x="0" y="41"/>
                  </a:lnTo>
                  <a:lnTo>
                    <a:pt x="4" y="40"/>
                  </a:lnTo>
                  <a:lnTo>
                    <a:pt x="2" y="36"/>
                  </a:lnTo>
                  <a:lnTo>
                    <a:pt x="4" y="32"/>
                  </a:lnTo>
                  <a:lnTo>
                    <a:pt x="7" y="28"/>
                  </a:lnTo>
                  <a:lnTo>
                    <a:pt x="7" y="23"/>
                  </a:lnTo>
                  <a:lnTo>
                    <a:pt x="9" y="23"/>
                  </a:lnTo>
                  <a:lnTo>
                    <a:pt x="9" y="19"/>
                  </a:lnTo>
                  <a:lnTo>
                    <a:pt x="11" y="15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21" y="12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6" y="13"/>
                  </a:lnTo>
                  <a:lnTo>
                    <a:pt x="34" y="23"/>
                  </a:lnTo>
                  <a:lnTo>
                    <a:pt x="34" y="25"/>
                  </a:lnTo>
                  <a:lnTo>
                    <a:pt x="37" y="28"/>
                  </a:lnTo>
                  <a:lnTo>
                    <a:pt x="41" y="28"/>
                  </a:lnTo>
                  <a:lnTo>
                    <a:pt x="47" y="23"/>
                  </a:lnTo>
                  <a:lnTo>
                    <a:pt x="49" y="17"/>
                  </a:lnTo>
                  <a:lnTo>
                    <a:pt x="47" y="10"/>
                  </a:lnTo>
                  <a:lnTo>
                    <a:pt x="47" y="6"/>
                  </a:lnTo>
                  <a:lnTo>
                    <a:pt x="49" y="6"/>
                  </a:lnTo>
                  <a:lnTo>
                    <a:pt x="54" y="2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 76">
              <a:extLst>
                <a:ext uri="{FF2B5EF4-FFF2-40B4-BE49-F238E27FC236}">
                  <a16:creationId xmlns:a16="http://schemas.microsoft.com/office/drawing/2014/main" id="{BF155C7A-8601-4D11-97E9-A4356F283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88324" y="6053545"/>
              <a:ext cx="368244" cy="271798"/>
            </a:xfrm>
            <a:custGeom>
              <a:avLst/>
              <a:gdLst>
                <a:gd name="T0" fmla="*/ 35 w 84"/>
                <a:gd name="T1" fmla="*/ 0 h 62"/>
                <a:gd name="T2" fmla="*/ 37 w 84"/>
                <a:gd name="T3" fmla="*/ 2 h 62"/>
                <a:gd name="T4" fmla="*/ 39 w 84"/>
                <a:gd name="T5" fmla="*/ 2 h 62"/>
                <a:gd name="T6" fmla="*/ 43 w 84"/>
                <a:gd name="T7" fmla="*/ 6 h 62"/>
                <a:gd name="T8" fmla="*/ 48 w 84"/>
                <a:gd name="T9" fmla="*/ 6 h 62"/>
                <a:gd name="T10" fmla="*/ 48 w 84"/>
                <a:gd name="T11" fmla="*/ 6 h 62"/>
                <a:gd name="T12" fmla="*/ 54 w 84"/>
                <a:gd name="T13" fmla="*/ 2 h 62"/>
                <a:gd name="T14" fmla="*/ 61 w 84"/>
                <a:gd name="T15" fmla="*/ 6 h 62"/>
                <a:gd name="T16" fmla="*/ 65 w 84"/>
                <a:gd name="T17" fmla="*/ 6 h 62"/>
                <a:gd name="T18" fmla="*/ 71 w 84"/>
                <a:gd name="T19" fmla="*/ 12 h 62"/>
                <a:gd name="T20" fmla="*/ 75 w 84"/>
                <a:gd name="T21" fmla="*/ 12 h 62"/>
                <a:gd name="T22" fmla="*/ 78 w 84"/>
                <a:gd name="T23" fmla="*/ 17 h 62"/>
                <a:gd name="T24" fmla="*/ 82 w 84"/>
                <a:gd name="T25" fmla="*/ 17 h 62"/>
                <a:gd name="T26" fmla="*/ 84 w 84"/>
                <a:gd name="T27" fmla="*/ 19 h 62"/>
                <a:gd name="T28" fmla="*/ 80 w 84"/>
                <a:gd name="T29" fmla="*/ 23 h 62"/>
                <a:gd name="T30" fmla="*/ 84 w 84"/>
                <a:gd name="T31" fmla="*/ 25 h 62"/>
                <a:gd name="T32" fmla="*/ 84 w 84"/>
                <a:gd name="T33" fmla="*/ 29 h 62"/>
                <a:gd name="T34" fmla="*/ 76 w 84"/>
                <a:gd name="T35" fmla="*/ 30 h 62"/>
                <a:gd name="T36" fmla="*/ 75 w 84"/>
                <a:gd name="T37" fmla="*/ 36 h 62"/>
                <a:gd name="T38" fmla="*/ 71 w 84"/>
                <a:gd name="T39" fmla="*/ 38 h 62"/>
                <a:gd name="T40" fmla="*/ 71 w 84"/>
                <a:gd name="T41" fmla="*/ 42 h 62"/>
                <a:gd name="T42" fmla="*/ 75 w 84"/>
                <a:gd name="T43" fmla="*/ 45 h 62"/>
                <a:gd name="T44" fmla="*/ 75 w 84"/>
                <a:gd name="T45" fmla="*/ 49 h 62"/>
                <a:gd name="T46" fmla="*/ 71 w 84"/>
                <a:gd name="T47" fmla="*/ 49 h 62"/>
                <a:gd name="T48" fmla="*/ 71 w 84"/>
                <a:gd name="T49" fmla="*/ 45 h 62"/>
                <a:gd name="T50" fmla="*/ 67 w 84"/>
                <a:gd name="T51" fmla="*/ 47 h 62"/>
                <a:gd name="T52" fmla="*/ 65 w 84"/>
                <a:gd name="T53" fmla="*/ 51 h 62"/>
                <a:gd name="T54" fmla="*/ 61 w 84"/>
                <a:gd name="T55" fmla="*/ 51 h 62"/>
                <a:gd name="T56" fmla="*/ 63 w 84"/>
                <a:gd name="T57" fmla="*/ 57 h 62"/>
                <a:gd name="T58" fmla="*/ 60 w 84"/>
                <a:gd name="T59" fmla="*/ 57 h 62"/>
                <a:gd name="T60" fmla="*/ 56 w 84"/>
                <a:gd name="T61" fmla="*/ 58 h 62"/>
                <a:gd name="T62" fmla="*/ 50 w 84"/>
                <a:gd name="T63" fmla="*/ 57 h 62"/>
                <a:gd name="T64" fmla="*/ 45 w 84"/>
                <a:gd name="T65" fmla="*/ 58 h 62"/>
                <a:gd name="T66" fmla="*/ 41 w 84"/>
                <a:gd name="T67" fmla="*/ 62 h 62"/>
                <a:gd name="T68" fmla="*/ 39 w 84"/>
                <a:gd name="T69" fmla="*/ 58 h 62"/>
                <a:gd name="T70" fmla="*/ 39 w 84"/>
                <a:gd name="T71" fmla="*/ 55 h 62"/>
                <a:gd name="T72" fmla="*/ 37 w 84"/>
                <a:gd name="T73" fmla="*/ 47 h 62"/>
                <a:gd name="T74" fmla="*/ 35 w 84"/>
                <a:gd name="T75" fmla="*/ 47 h 62"/>
                <a:gd name="T76" fmla="*/ 31 w 84"/>
                <a:gd name="T77" fmla="*/ 45 h 62"/>
                <a:gd name="T78" fmla="*/ 28 w 84"/>
                <a:gd name="T79" fmla="*/ 45 h 62"/>
                <a:gd name="T80" fmla="*/ 28 w 84"/>
                <a:gd name="T81" fmla="*/ 40 h 62"/>
                <a:gd name="T82" fmla="*/ 30 w 84"/>
                <a:gd name="T83" fmla="*/ 36 h 62"/>
                <a:gd name="T84" fmla="*/ 28 w 84"/>
                <a:gd name="T85" fmla="*/ 34 h 62"/>
                <a:gd name="T86" fmla="*/ 26 w 84"/>
                <a:gd name="T87" fmla="*/ 34 h 62"/>
                <a:gd name="T88" fmla="*/ 24 w 84"/>
                <a:gd name="T89" fmla="*/ 30 h 62"/>
                <a:gd name="T90" fmla="*/ 22 w 84"/>
                <a:gd name="T91" fmla="*/ 29 h 62"/>
                <a:gd name="T92" fmla="*/ 17 w 84"/>
                <a:gd name="T93" fmla="*/ 30 h 62"/>
                <a:gd name="T94" fmla="*/ 11 w 84"/>
                <a:gd name="T95" fmla="*/ 29 h 62"/>
                <a:gd name="T96" fmla="*/ 7 w 84"/>
                <a:gd name="T97" fmla="*/ 23 h 62"/>
                <a:gd name="T98" fmla="*/ 2 w 84"/>
                <a:gd name="T99" fmla="*/ 23 h 62"/>
                <a:gd name="T100" fmla="*/ 0 w 84"/>
                <a:gd name="T101" fmla="*/ 23 h 62"/>
                <a:gd name="T102" fmla="*/ 2 w 84"/>
                <a:gd name="T103" fmla="*/ 21 h 62"/>
                <a:gd name="T104" fmla="*/ 2 w 84"/>
                <a:gd name="T105" fmla="*/ 17 h 62"/>
                <a:gd name="T106" fmla="*/ 0 w 84"/>
                <a:gd name="T107" fmla="*/ 12 h 62"/>
                <a:gd name="T108" fmla="*/ 3 w 84"/>
                <a:gd name="T109" fmla="*/ 10 h 62"/>
                <a:gd name="T110" fmla="*/ 5 w 84"/>
                <a:gd name="T111" fmla="*/ 8 h 62"/>
                <a:gd name="T112" fmla="*/ 9 w 84"/>
                <a:gd name="T113" fmla="*/ 2 h 62"/>
                <a:gd name="T114" fmla="*/ 17 w 84"/>
                <a:gd name="T115" fmla="*/ 0 h 62"/>
                <a:gd name="T116" fmla="*/ 22 w 84"/>
                <a:gd name="T117" fmla="*/ 2 h 62"/>
                <a:gd name="T118" fmla="*/ 28 w 84"/>
                <a:gd name="T119" fmla="*/ 0 h 62"/>
                <a:gd name="T120" fmla="*/ 30 w 84"/>
                <a:gd name="T121" fmla="*/ 2 h 62"/>
                <a:gd name="T122" fmla="*/ 33 w 84"/>
                <a:gd name="T123" fmla="*/ 0 h 62"/>
                <a:gd name="T124" fmla="*/ 35 w 84"/>
                <a:gd name="T12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4" h="62">
                  <a:moveTo>
                    <a:pt x="35" y="0"/>
                  </a:moveTo>
                  <a:lnTo>
                    <a:pt x="37" y="2"/>
                  </a:lnTo>
                  <a:lnTo>
                    <a:pt x="39" y="2"/>
                  </a:lnTo>
                  <a:lnTo>
                    <a:pt x="43" y="6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54" y="2"/>
                  </a:lnTo>
                  <a:lnTo>
                    <a:pt x="61" y="6"/>
                  </a:lnTo>
                  <a:lnTo>
                    <a:pt x="65" y="6"/>
                  </a:lnTo>
                  <a:lnTo>
                    <a:pt x="71" y="12"/>
                  </a:lnTo>
                  <a:lnTo>
                    <a:pt x="75" y="12"/>
                  </a:lnTo>
                  <a:lnTo>
                    <a:pt x="78" y="17"/>
                  </a:lnTo>
                  <a:lnTo>
                    <a:pt x="82" y="17"/>
                  </a:lnTo>
                  <a:lnTo>
                    <a:pt x="84" y="19"/>
                  </a:lnTo>
                  <a:lnTo>
                    <a:pt x="80" y="23"/>
                  </a:lnTo>
                  <a:lnTo>
                    <a:pt x="84" y="25"/>
                  </a:lnTo>
                  <a:lnTo>
                    <a:pt x="84" y="29"/>
                  </a:lnTo>
                  <a:lnTo>
                    <a:pt x="76" y="30"/>
                  </a:lnTo>
                  <a:lnTo>
                    <a:pt x="75" y="36"/>
                  </a:lnTo>
                  <a:lnTo>
                    <a:pt x="71" y="38"/>
                  </a:lnTo>
                  <a:lnTo>
                    <a:pt x="71" y="42"/>
                  </a:lnTo>
                  <a:lnTo>
                    <a:pt x="75" y="45"/>
                  </a:lnTo>
                  <a:lnTo>
                    <a:pt x="75" y="49"/>
                  </a:lnTo>
                  <a:lnTo>
                    <a:pt x="71" y="49"/>
                  </a:lnTo>
                  <a:lnTo>
                    <a:pt x="71" y="45"/>
                  </a:lnTo>
                  <a:lnTo>
                    <a:pt x="67" y="47"/>
                  </a:lnTo>
                  <a:lnTo>
                    <a:pt x="65" y="51"/>
                  </a:lnTo>
                  <a:lnTo>
                    <a:pt x="61" y="51"/>
                  </a:lnTo>
                  <a:lnTo>
                    <a:pt x="63" y="57"/>
                  </a:lnTo>
                  <a:lnTo>
                    <a:pt x="60" y="57"/>
                  </a:lnTo>
                  <a:lnTo>
                    <a:pt x="56" y="58"/>
                  </a:lnTo>
                  <a:lnTo>
                    <a:pt x="50" y="57"/>
                  </a:lnTo>
                  <a:lnTo>
                    <a:pt x="45" y="58"/>
                  </a:lnTo>
                  <a:lnTo>
                    <a:pt x="41" y="62"/>
                  </a:lnTo>
                  <a:lnTo>
                    <a:pt x="39" y="58"/>
                  </a:lnTo>
                  <a:lnTo>
                    <a:pt x="39" y="55"/>
                  </a:lnTo>
                  <a:lnTo>
                    <a:pt x="37" y="47"/>
                  </a:lnTo>
                  <a:lnTo>
                    <a:pt x="35" y="47"/>
                  </a:lnTo>
                  <a:lnTo>
                    <a:pt x="31" y="45"/>
                  </a:lnTo>
                  <a:lnTo>
                    <a:pt x="28" y="45"/>
                  </a:lnTo>
                  <a:lnTo>
                    <a:pt x="28" y="40"/>
                  </a:lnTo>
                  <a:lnTo>
                    <a:pt x="30" y="36"/>
                  </a:lnTo>
                  <a:lnTo>
                    <a:pt x="28" y="34"/>
                  </a:lnTo>
                  <a:lnTo>
                    <a:pt x="26" y="34"/>
                  </a:lnTo>
                  <a:lnTo>
                    <a:pt x="24" y="30"/>
                  </a:lnTo>
                  <a:lnTo>
                    <a:pt x="22" y="29"/>
                  </a:lnTo>
                  <a:lnTo>
                    <a:pt x="17" y="30"/>
                  </a:lnTo>
                  <a:lnTo>
                    <a:pt x="11" y="29"/>
                  </a:lnTo>
                  <a:lnTo>
                    <a:pt x="7" y="23"/>
                  </a:lnTo>
                  <a:lnTo>
                    <a:pt x="2" y="23"/>
                  </a:lnTo>
                  <a:lnTo>
                    <a:pt x="0" y="23"/>
                  </a:lnTo>
                  <a:lnTo>
                    <a:pt x="2" y="21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3" y="10"/>
                  </a:lnTo>
                  <a:lnTo>
                    <a:pt x="5" y="8"/>
                  </a:lnTo>
                  <a:lnTo>
                    <a:pt x="9" y="2"/>
                  </a:lnTo>
                  <a:lnTo>
                    <a:pt x="17" y="0"/>
                  </a:lnTo>
                  <a:lnTo>
                    <a:pt x="22" y="2"/>
                  </a:lnTo>
                  <a:lnTo>
                    <a:pt x="28" y="0"/>
                  </a:lnTo>
                  <a:lnTo>
                    <a:pt x="30" y="2"/>
                  </a:lnTo>
                  <a:lnTo>
                    <a:pt x="33" y="0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182598" tIns="91298" rIns="182598" bIns="91298" numCol="1" anchor="t" anchorCtr="0" compatLnSpc="1">
              <a:prstTxWarp prst="textNoShape">
                <a:avLst/>
              </a:prstTxWarp>
            </a:bodyPr>
            <a:lstStyle/>
            <a:p>
              <a:endParaRPr lang="en-US" sz="3596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194" name="Picture 2" descr="File:Flag of Slovakia.svg - Wiki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849" y="2181806"/>
            <a:ext cx="1620633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Freeform 82">
            <a:extLst>
              <a:ext uri="{FF2B5EF4-FFF2-40B4-BE49-F238E27FC236}">
                <a16:creationId xmlns:a16="http://schemas.microsoft.com/office/drawing/2014/main" id="{D768DE63-D95D-4752-82CD-5619114CC6E8}"/>
              </a:ext>
            </a:extLst>
          </p:cNvPr>
          <p:cNvSpPr>
            <a:spLocks noChangeAspect="1"/>
          </p:cNvSpPr>
          <p:nvPr/>
        </p:nvSpPr>
        <p:spPr bwMode="auto">
          <a:xfrm>
            <a:off x="4229582" y="2441135"/>
            <a:ext cx="3962400" cy="1591979"/>
          </a:xfrm>
          <a:custGeom>
            <a:avLst/>
            <a:gdLst>
              <a:gd name="T0" fmla="*/ 66 w 84"/>
              <a:gd name="T1" fmla="*/ 0 h 36"/>
              <a:gd name="T2" fmla="*/ 69 w 84"/>
              <a:gd name="T3" fmla="*/ 0 h 36"/>
              <a:gd name="T4" fmla="*/ 71 w 84"/>
              <a:gd name="T5" fmla="*/ 0 h 36"/>
              <a:gd name="T6" fmla="*/ 77 w 84"/>
              <a:gd name="T7" fmla="*/ 0 h 36"/>
              <a:gd name="T8" fmla="*/ 84 w 84"/>
              <a:gd name="T9" fmla="*/ 4 h 36"/>
              <a:gd name="T10" fmla="*/ 84 w 84"/>
              <a:gd name="T11" fmla="*/ 4 h 36"/>
              <a:gd name="T12" fmla="*/ 80 w 84"/>
              <a:gd name="T13" fmla="*/ 11 h 36"/>
              <a:gd name="T14" fmla="*/ 80 w 84"/>
              <a:gd name="T15" fmla="*/ 17 h 36"/>
              <a:gd name="T16" fmla="*/ 75 w 84"/>
              <a:gd name="T17" fmla="*/ 21 h 36"/>
              <a:gd name="T18" fmla="*/ 71 w 84"/>
              <a:gd name="T19" fmla="*/ 19 h 36"/>
              <a:gd name="T20" fmla="*/ 64 w 84"/>
              <a:gd name="T21" fmla="*/ 19 h 36"/>
              <a:gd name="T22" fmla="*/ 60 w 84"/>
              <a:gd name="T23" fmla="*/ 19 h 36"/>
              <a:gd name="T24" fmla="*/ 54 w 84"/>
              <a:gd name="T25" fmla="*/ 19 h 36"/>
              <a:gd name="T26" fmla="*/ 51 w 84"/>
              <a:gd name="T27" fmla="*/ 24 h 36"/>
              <a:gd name="T28" fmla="*/ 49 w 84"/>
              <a:gd name="T29" fmla="*/ 26 h 36"/>
              <a:gd name="T30" fmla="*/ 47 w 84"/>
              <a:gd name="T31" fmla="*/ 30 h 36"/>
              <a:gd name="T32" fmla="*/ 43 w 84"/>
              <a:gd name="T33" fmla="*/ 24 h 36"/>
              <a:gd name="T34" fmla="*/ 37 w 84"/>
              <a:gd name="T35" fmla="*/ 28 h 36"/>
              <a:gd name="T36" fmla="*/ 32 w 84"/>
              <a:gd name="T37" fmla="*/ 30 h 36"/>
              <a:gd name="T38" fmla="*/ 32 w 84"/>
              <a:gd name="T39" fmla="*/ 34 h 36"/>
              <a:gd name="T40" fmla="*/ 23 w 84"/>
              <a:gd name="T41" fmla="*/ 34 h 36"/>
              <a:gd name="T42" fmla="*/ 17 w 84"/>
              <a:gd name="T43" fmla="*/ 36 h 36"/>
              <a:gd name="T44" fmla="*/ 11 w 84"/>
              <a:gd name="T45" fmla="*/ 36 h 36"/>
              <a:gd name="T46" fmla="*/ 0 w 84"/>
              <a:gd name="T47" fmla="*/ 28 h 36"/>
              <a:gd name="T48" fmla="*/ 0 w 84"/>
              <a:gd name="T49" fmla="*/ 21 h 36"/>
              <a:gd name="T50" fmla="*/ 0 w 84"/>
              <a:gd name="T51" fmla="*/ 17 h 36"/>
              <a:gd name="T52" fmla="*/ 0 w 84"/>
              <a:gd name="T53" fmla="*/ 17 h 36"/>
              <a:gd name="T54" fmla="*/ 4 w 84"/>
              <a:gd name="T55" fmla="*/ 13 h 36"/>
              <a:gd name="T56" fmla="*/ 8 w 84"/>
              <a:gd name="T57" fmla="*/ 13 h 36"/>
              <a:gd name="T58" fmla="*/ 9 w 84"/>
              <a:gd name="T59" fmla="*/ 15 h 36"/>
              <a:gd name="T60" fmla="*/ 17 w 84"/>
              <a:gd name="T61" fmla="*/ 13 h 36"/>
              <a:gd name="T62" fmla="*/ 23 w 84"/>
              <a:gd name="T63" fmla="*/ 11 h 36"/>
              <a:gd name="T64" fmla="*/ 28 w 84"/>
              <a:gd name="T65" fmla="*/ 8 h 36"/>
              <a:gd name="T66" fmla="*/ 32 w 84"/>
              <a:gd name="T67" fmla="*/ 6 h 36"/>
              <a:gd name="T68" fmla="*/ 36 w 84"/>
              <a:gd name="T69" fmla="*/ 4 h 36"/>
              <a:gd name="T70" fmla="*/ 43 w 84"/>
              <a:gd name="T71" fmla="*/ 4 h 36"/>
              <a:gd name="T72" fmla="*/ 43 w 84"/>
              <a:gd name="T73" fmla="*/ 4 h 36"/>
              <a:gd name="T74" fmla="*/ 43 w 84"/>
              <a:gd name="T75" fmla="*/ 4 h 36"/>
              <a:gd name="T76" fmla="*/ 47 w 84"/>
              <a:gd name="T77" fmla="*/ 4 h 36"/>
              <a:gd name="T78" fmla="*/ 49 w 84"/>
              <a:gd name="T79" fmla="*/ 2 h 36"/>
              <a:gd name="T80" fmla="*/ 52 w 84"/>
              <a:gd name="T81" fmla="*/ 0 h 36"/>
              <a:gd name="T82" fmla="*/ 54 w 84"/>
              <a:gd name="T83" fmla="*/ 0 h 36"/>
              <a:gd name="T84" fmla="*/ 58 w 84"/>
              <a:gd name="T85" fmla="*/ 0 h 36"/>
              <a:gd name="T86" fmla="*/ 62 w 84"/>
              <a:gd name="T87" fmla="*/ 2 h 36"/>
              <a:gd name="T88" fmla="*/ 64 w 84"/>
              <a:gd name="T89" fmla="*/ 0 h 36"/>
              <a:gd name="T90" fmla="*/ 66 w 84"/>
              <a:gd name="T91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84" h="36">
                <a:moveTo>
                  <a:pt x="66" y="0"/>
                </a:moveTo>
                <a:lnTo>
                  <a:pt x="69" y="0"/>
                </a:lnTo>
                <a:lnTo>
                  <a:pt x="71" y="0"/>
                </a:lnTo>
                <a:lnTo>
                  <a:pt x="77" y="0"/>
                </a:lnTo>
                <a:lnTo>
                  <a:pt x="84" y="4"/>
                </a:lnTo>
                <a:lnTo>
                  <a:pt x="84" y="4"/>
                </a:lnTo>
                <a:lnTo>
                  <a:pt x="80" y="11"/>
                </a:lnTo>
                <a:lnTo>
                  <a:pt x="80" y="17"/>
                </a:lnTo>
                <a:lnTo>
                  <a:pt x="75" y="21"/>
                </a:lnTo>
                <a:lnTo>
                  <a:pt x="71" y="19"/>
                </a:lnTo>
                <a:lnTo>
                  <a:pt x="64" y="19"/>
                </a:lnTo>
                <a:lnTo>
                  <a:pt x="60" y="19"/>
                </a:lnTo>
                <a:lnTo>
                  <a:pt x="54" y="19"/>
                </a:lnTo>
                <a:lnTo>
                  <a:pt x="51" y="24"/>
                </a:lnTo>
                <a:lnTo>
                  <a:pt x="49" y="26"/>
                </a:lnTo>
                <a:lnTo>
                  <a:pt x="47" y="30"/>
                </a:lnTo>
                <a:lnTo>
                  <a:pt x="43" y="24"/>
                </a:lnTo>
                <a:lnTo>
                  <a:pt x="37" y="28"/>
                </a:lnTo>
                <a:lnTo>
                  <a:pt x="32" y="30"/>
                </a:lnTo>
                <a:lnTo>
                  <a:pt x="32" y="34"/>
                </a:lnTo>
                <a:lnTo>
                  <a:pt x="23" y="34"/>
                </a:lnTo>
                <a:lnTo>
                  <a:pt x="17" y="36"/>
                </a:lnTo>
                <a:lnTo>
                  <a:pt x="11" y="36"/>
                </a:lnTo>
                <a:lnTo>
                  <a:pt x="0" y="28"/>
                </a:lnTo>
                <a:lnTo>
                  <a:pt x="0" y="21"/>
                </a:lnTo>
                <a:lnTo>
                  <a:pt x="0" y="17"/>
                </a:lnTo>
                <a:lnTo>
                  <a:pt x="0" y="17"/>
                </a:lnTo>
                <a:lnTo>
                  <a:pt x="4" y="13"/>
                </a:lnTo>
                <a:lnTo>
                  <a:pt x="8" y="13"/>
                </a:lnTo>
                <a:lnTo>
                  <a:pt x="9" y="15"/>
                </a:lnTo>
                <a:lnTo>
                  <a:pt x="17" y="13"/>
                </a:lnTo>
                <a:lnTo>
                  <a:pt x="23" y="11"/>
                </a:lnTo>
                <a:lnTo>
                  <a:pt x="28" y="8"/>
                </a:lnTo>
                <a:lnTo>
                  <a:pt x="32" y="6"/>
                </a:lnTo>
                <a:lnTo>
                  <a:pt x="36" y="4"/>
                </a:lnTo>
                <a:lnTo>
                  <a:pt x="43" y="4"/>
                </a:lnTo>
                <a:lnTo>
                  <a:pt x="43" y="4"/>
                </a:lnTo>
                <a:lnTo>
                  <a:pt x="43" y="4"/>
                </a:lnTo>
                <a:lnTo>
                  <a:pt x="47" y="4"/>
                </a:lnTo>
                <a:lnTo>
                  <a:pt x="49" y="2"/>
                </a:lnTo>
                <a:lnTo>
                  <a:pt x="52" y="0"/>
                </a:lnTo>
                <a:lnTo>
                  <a:pt x="54" y="0"/>
                </a:lnTo>
                <a:lnTo>
                  <a:pt x="58" y="0"/>
                </a:lnTo>
                <a:lnTo>
                  <a:pt x="62" y="2"/>
                </a:lnTo>
                <a:lnTo>
                  <a:pt x="64" y="0"/>
                </a:lnTo>
                <a:lnTo>
                  <a:pt x="6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0">
            <a:solidFill>
              <a:schemeClr val="bg1">
                <a:lumMod val="6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182598" tIns="91298" rIns="182598" bIns="91298" numCol="1" anchor="t" anchorCtr="0" compatLnSpc="1">
            <a:prstTxWarp prst="textNoShape">
              <a:avLst/>
            </a:prstTxWarp>
          </a:bodyPr>
          <a:lstStyle/>
          <a:p>
            <a:endParaRPr lang="en-US" sz="2096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Segnaposto testo 13">
            <a:extLst>
              <a:ext uri="{FF2B5EF4-FFF2-40B4-BE49-F238E27FC236}">
                <a16:creationId xmlns:a16="http://schemas.microsoft.com/office/drawing/2014/main" id="{F278402B-CA7D-4F5B-B3FA-ED74AB3CFB6C}"/>
              </a:ext>
            </a:extLst>
          </p:cNvPr>
          <p:cNvSpPr txBox="1">
            <a:spLocks/>
          </p:cNvSpPr>
          <p:nvPr/>
        </p:nvSpPr>
        <p:spPr>
          <a:xfrm>
            <a:off x="2902516" y="90536"/>
            <a:ext cx="6992922" cy="79529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lIns="180000" tIns="180000" rIns="252000" bIns="18000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96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63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EURÓPSKA </a:t>
            </a:r>
            <a:r>
              <a:rPr lang="it-IT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konferencia</a:t>
            </a:r>
            <a:r>
              <a:rPr lang="it-IT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RODINA </a:t>
            </a:r>
            <a:r>
              <a:rPr lang="it-IT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Turín-Valdocco</a:t>
            </a:r>
            <a:r>
              <a:rPr lang="it-IT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KTORÁ: POČÚVA, INTERAKUJE V SIETI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2846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</p:bldLst>
  </p:timing>
</p:sld>
</file>

<file path=ppt/theme/theme1.xml><?xml version="1.0" encoding="utf-8"?>
<a:theme xmlns:a="http://schemas.openxmlformats.org/drawingml/2006/main" name="Tema di Office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9">
      <a:majorFont>
        <a:latin typeface="Corbel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19716126_TF16411250.potx" id="{DEDAEF8A-EB7B-4775-AEEE-FD0C9F98B7FD}" vid="{6F36F964-7481-4893-BF7C-78CB3ACFA0B7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9" ma:contentTypeDescription="Create a new document." ma:contentTypeScope="" ma:versionID="76e25e1730b4532ab1d5e5b131a96a5a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d1e9281a84c4949647088091c718de3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B64A4C9D-F801-4923-BC6D-E0006F5123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B2218FC-8412-44B9-9E82-D51F1F531141}">
  <ds:schemaRefs>
    <ds:schemaRef ds:uri="http://purl.org/dc/terms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microsoft.com/sharepoint/v3"/>
    <ds:schemaRef ds:uri="6dc4bcd6-49db-4c07-9060-8acfc67cef9f"/>
    <ds:schemaRef ds:uri="http://schemas.openxmlformats.org/package/2006/metadata/core-properties"/>
    <ds:schemaRef ds:uri="fb0879af-3eba-417a-a55a-ffe6dcd6ca77"/>
    <ds:schemaRef ds:uri="http://schemas.microsoft.com/office/2006/metadata/properties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1085</Words>
  <Application>Microsoft Office PowerPoint</Application>
  <PresentationFormat>Widescreen</PresentationFormat>
  <Paragraphs>137</Paragraphs>
  <Slides>18</Slides>
  <Notes>2</Notes>
  <HiddenSlides>1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5" baseType="lpstr">
      <vt:lpstr>Arial</vt:lpstr>
      <vt:lpstr>Arial Black</vt:lpstr>
      <vt:lpstr>Calibri</vt:lpstr>
      <vt:lpstr>Candara</vt:lpstr>
      <vt:lpstr>Corbel</vt:lpstr>
      <vt:lpstr>Times New Roman</vt:lpstr>
      <vt:lpstr>Tema di Office</vt:lpstr>
      <vt:lpstr>Confederazione Mondiale Mornese</vt:lpstr>
      <vt:lpstr>Confederazione Mondiale Mornese</vt:lpstr>
      <vt:lpstr>Le Federazioni</vt:lpstr>
      <vt:lpstr>Italia</vt:lpstr>
      <vt:lpstr>Italia Nord</vt:lpstr>
      <vt:lpstr>Italia Centro</vt:lpstr>
      <vt:lpstr>Italia Sud e Isole</vt:lpstr>
      <vt:lpstr>Slovenia-Croazia</vt:lpstr>
      <vt:lpstr>Slovacchia</vt:lpstr>
      <vt:lpstr>Portogallo</vt:lpstr>
      <vt:lpstr>Spagna</vt:lpstr>
      <vt:lpstr>Francia Belgio Sud</vt:lpstr>
      <vt:lpstr>Belgio Nord</vt:lpstr>
      <vt:lpstr>Germania </vt:lpstr>
      <vt:lpstr>Polonia </vt:lpstr>
      <vt:lpstr>Le Federazioni</vt:lpstr>
      <vt:lpstr>Presentazione standard di PowerPoint</vt:lpstr>
      <vt:lpstr>Grazie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2022-11-22T10:22:16Z</dcterms:created>
  <dcterms:modified xsi:type="dcterms:W3CDTF">2023-03-31T07:02:17Z</dcterms:modified>
</cp:coreProperties>
</file>